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1" r:id="rId2"/>
    <p:sldId id="295" r:id="rId3"/>
    <p:sldId id="307" r:id="rId4"/>
    <p:sldId id="297" r:id="rId5"/>
    <p:sldId id="296" r:id="rId6"/>
    <p:sldId id="298" r:id="rId7"/>
    <p:sldId id="303" r:id="rId8"/>
    <p:sldId id="304" r:id="rId9"/>
    <p:sldId id="305" r:id="rId10"/>
    <p:sldId id="306" r:id="rId11"/>
    <p:sldId id="300" r:id="rId12"/>
    <p:sldId id="282" r:id="rId13"/>
    <p:sldId id="286" r:id="rId14"/>
    <p:sldId id="294" r:id="rId15"/>
    <p:sldId id="287" r:id="rId16"/>
    <p:sldId id="291" r:id="rId17"/>
    <p:sldId id="292" r:id="rId18"/>
    <p:sldId id="293" r:id="rId19"/>
    <p:sldId id="289" r:id="rId20"/>
    <p:sldId id="290" r:id="rId21"/>
    <p:sldId id="273" r:id="rId22"/>
    <p:sldId id="258" r:id="rId23"/>
    <p:sldId id="259" r:id="rId24"/>
    <p:sldId id="266" r:id="rId25"/>
    <p:sldId id="283" r:id="rId26"/>
    <p:sldId id="267" r:id="rId27"/>
    <p:sldId id="271" r:id="rId28"/>
    <p:sldId id="270" r:id="rId29"/>
    <p:sldId id="268" r:id="rId30"/>
    <p:sldId id="269" r:id="rId31"/>
    <p:sldId id="280" r:id="rId32"/>
    <p:sldId id="274" r:id="rId33"/>
    <p:sldId id="275" r:id="rId34"/>
    <p:sldId id="277" r:id="rId35"/>
    <p:sldId id="278" r:id="rId36"/>
    <p:sldId id="27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3BE"/>
    <a:srgbClr val="95CCD3"/>
    <a:srgbClr val="FFC3AA"/>
    <a:srgbClr val="6C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276" y="8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054927759349492"/>
          <c:y val="0.19322400765187356"/>
          <c:w val="0.65275176655856582"/>
          <c:h val="0.640117158325689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text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AB6-4471-96B6-169EB257A13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3-BAB6-4471-96B6-169EB257A13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BAB6-4471-96B6-169EB257A13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BAB6-4471-96B6-169EB257A139}"/>
              </c:ext>
            </c:extLst>
          </c:dPt>
          <c:cat>
            <c:strRef>
              <c:f>Sheet1!$A$2:$A$6</c:f>
              <c:strCache>
                <c:ptCount val="5"/>
                <c:pt idx="0">
                  <c:v>Youtube</c:v>
                </c:pt>
                <c:pt idx="1">
                  <c:v>LinkedIn</c:v>
                </c:pt>
                <c:pt idx="2">
                  <c:v>Facebook</c:v>
                </c:pt>
                <c:pt idx="3">
                  <c:v>Twitter</c:v>
                </c:pt>
                <c:pt idx="4">
                  <c:v>Pinterest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8.5</c:v>
                </c:pt>
                <c:pt idx="1">
                  <c:v>4.5</c:v>
                </c:pt>
                <c:pt idx="2">
                  <c:v>7.1</c:v>
                </c:pt>
                <c:pt idx="3">
                  <c:v>5.5</c:v>
                </c:pt>
                <c:pt idx="4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B6-4471-96B6-169EB257A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033216"/>
        <c:axId val="137034752"/>
      </c:barChart>
      <c:catAx>
        <c:axId val="1370332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pPr>
            <a:endParaRPr lang="en-US"/>
          </a:p>
        </c:txPr>
        <c:crossAx val="137034752"/>
        <c:crosses val="autoZero"/>
        <c:auto val="1"/>
        <c:lblAlgn val="ctr"/>
        <c:lblOffset val="100"/>
        <c:noMultiLvlLbl val="0"/>
      </c:catAx>
      <c:valAx>
        <c:axId val="137034752"/>
        <c:scaling>
          <c:orientation val="minMax"/>
          <c:max val="10"/>
          <c:min val="1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pPr>
            <a:endParaRPr lang="en-US"/>
          </a:p>
        </c:txPr>
        <c:crossAx val="137033216"/>
        <c:crosses val="autoZero"/>
        <c:crossBetween val="between"/>
        <c:majorUnit val="2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99C2-409A-46FB-B6B3-5D780D2C8BC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7F1C-D856-4F5A-853C-FF7661194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stalknows.com/disc/cd-personality-typ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stalknows.com/disc/cd-personality-typ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https://www.crystalknows.com/disc/cd-personality-type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57F1C-D856-4F5A-853C-FF76611944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https://www.crystalknows.com/disc/cd-personality-type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57F1C-D856-4F5A-853C-FF76611944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man Holding Tablet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1588" y="2535238"/>
            <a:ext cx="3617913" cy="2606675"/>
            <a:chOff x="1588" y="2535238"/>
            <a:chExt cx="3617913" cy="2606675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Woman Holding Tablet PC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349376" y="1397000"/>
            <a:ext cx="2903537" cy="3744913"/>
            <a:chOff x="1349376" y="1397000"/>
            <a:chExt cx="2903537" cy="3744913"/>
          </a:xfrm>
        </p:grpSpPr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3475038" y="3417888"/>
              <a:ext cx="777875" cy="671513"/>
            </a:xfrm>
            <a:custGeom>
              <a:avLst/>
              <a:gdLst>
                <a:gd name="T0" fmla="*/ 850 w 851"/>
                <a:gd name="T1" fmla="*/ 13 h 735"/>
                <a:gd name="T2" fmla="*/ 818 w 851"/>
                <a:gd name="T3" fmla="*/ 125 h 735"/>
                <a:gd name="T4" fmla="*/ 798 w 851"/>
                <a:gd name="T5" fmla="*/ 161 h 735"/>
                <a:gd name="T6" fmla="*/ 789 w 851"/>
                <a:gd name="T7" fmla="*/ 176 h 735"/>
                <a:gd name="T8" fmla="*/ 749 w 851"/>
                <a:gd name="T9" fmla="*/ 216 h 735"/>
                <a:gd name="T10" fmla="*/ 5 w 851"/>
                <a:gd name="T11" fmla="*/ 735 h 735"/>
                <a:gd name="T12" fmla="*/ 0 w 851"/>
                <a:gd name="T13" fmla="*/ 591 h 735"/>
                <a:gd name="T14" fmla="*/ 835 w 851"/>
                <a:gd name="T15" fmla="*/ 2 h 735"/>
                <a:gd name="T16" fmla="*/ 847 w 851"/>
                <a:gd name="T17" fmla="*/ 3 h 735"/>
                <a:gd name="T18" fmla="*/ 850 w 851"/>
                <a:gd name="T19" fmla="*/ 13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1" h="735">
                  <a:moveTo>
                    <a:pt x="850" y="13"/>
                  </a:moveTo>
                  <a:cubicBezTo>
                    <a:pt x="818" y="125"/>
                    <a:pt x="818" y="125"/>
                    <a:pt x="818" y="125"/>
                  </a:cubicBezTo>
                  <a:cubicBezTo>
                    <a:pt x="813" y="138"/>
                    <a:pt x="807" y="150"/>
                    <a:pt x="798" y="161"/>
                  </a:cubicBezTo>
                  <a:cubicBezTo>
                    <a:pt x="789" y="176"/>
                    <a:pt x="789" y="176"/>
                    <a:pt x="789" y="176"/>
                  </a:cubicBezTo>
                  <a:cubicBezTo>
                    <a:pt x="778" y="192"/>
                    <a:pt x="765" y="205"/>
                    <a:pt x="749" y="216"/>
                  </a:cubicBezTo>
                  <a:cubicBezTo>
                    <a:pt x="5" y="735"/>
                    <a:pt x="5" y="735"/>
                    <a:pt x="5" y="735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835" y="2"/>
                    <a:pt x="835" y="2"/>
                    <a:pt x="835" y="2"/>
                  </a:cubicBezTo>
                  <a:cubicBezTo>
                    <a:pt x="839" y="0"/>
                    <a:pt x="843" y="0"/>
                    <a:pt x="847" y="3"/>
                  </a:cubicBezTo>
                  <a:cubicBezTo>
                    <a:pt x="850" y="5"/>
                    <a:pt x="851" y="10"/>
                    <a:pt x="850" y="13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476626" y="3529013"/>
              <a:ext cx="746125" cy="560388"/>
            </a:xfrm>
            <a:custGeom>
              <a:avLst/>
              <a:gdLst>
                <a:gd name="T0" fmla="*/ 814 w 815"/>
                <a:gd name="T1" fmla="*/ 4 h 612"/>
                <a:gd name="T2" fmla="*/ 795 w 815"/>
                <a:gd name="T3" fmla="*/ 38 h 612"/>
                <a:gd name="T4" fmla="*/ 786 w 815"/>
                <a:gd name="T5" fmla="*/ 53 h 612"/>
                <a:gd name="T6" fmla="*/ 746 w 815"/>
                <a:gd name="T7" fmla="*/ 93 h 612"/>
                <a:gd name="T8" fmla="*/ 2 w 815"/>
                <a:gd name="T9" fmla="*/ 612 h 612"/>
                <a:gd name="T10" fmla="*/ 0 w 815"/>
                <a:gd name="T11" fmla="*/ 565 h 612"/>
                <a:gd name="T12" fmla="*/ 815 w 815"/>
                <a:gd name="T13" fmla="*/ 0 h 612"/>
                <a:gd name="T14" fmla="*/ 814 w 815"/>
                <a:gd name="T15" fmla="*/ 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612">
                  <a:moveTo>
                    <a:pt x="814" y="4"/>
                  </a:moveTo>
                  <a:cubicBezTo>
                    <a:pt x="809" y="17"/>
                    <a:pt x="803" y="28"/>
                    <a:pt x="795" y="38"/>
                  </a:cubicBezTo>
                  <a:cubicBezTo>
                    <a:pt x="786" y="53"/>
                    <a:pt x="786" y="53"/>
                    <a:pt x="786" y="53"/>
                  </a:cubicBezTo>
                  <a:cubicBezTo>
                    <a:pt x="775" y="69"/>
                    <a:pt x="762" y="82"/>
                    <a:pt x="746" y="93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5" y="0"/>
                    <a:pt x="815" y="0"/>
                    <a:pt x="815" y="0"/>
                  </a:cubicBezTo>
                  <a:lnTo>
                    <a:pt x="814" y="4"/>
                  </a:lnTo>
                  <a:close/>
                </a:path>
              </a:pathLst>
            </a:custGeom>
            <a:solidFill>
              <a:srgbClr val="CAD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536951" y="3489325"/>
              <a:ext cx="623888" cy="498475"/>
            </a:xfrm>
            <a:custGeom>
              <a:avLst/>
              <a:gdLst>
                <a:gd name="T0" fmla="*/ 393 w 393"/>
                <a:gd name="T1" fmla="*/ 0 h 314"/>
                <a:gd name="T2" fmla="*/ 367 w 393"/>
                <a:gd name="T3" fmla="*/ 55 h 314"/>
                <a:gd name="T4" fmla="*/ 0 w 393"/>
                <a:gd name="T5" fmla="*/ 314 h 314"/>
                <a:gd name="T6" fmla="*/ 11 w 393"/>
                <a:gd name="T7" fmla="*/ 270 h 314"/>
                <a:gd name="T8" fmla="*/ 393 w 393"/>
                <a:gd name="T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314">
                  <a:moveTo>
                    <a:pt x="393" y="0"/>
                  </a:moveTo>
                  <a:lnTo>
                    <a:pt x="367" y="55"/>
                  </a:lnTo>
                  <a:lnTo>
                    <a:pt x="0" y="314"/>
                  </a:lnTo>
                  <a:lnTo>
                    <a:pt x="11" y="27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2727326" y="3819525"/>
              <a:ext cx="735013" cy="428625"/>
            </a:xfrm>
            <a:custGeom>
              <a:avLst/>
              <a:gdLst>
                <a:gd name="T0" fmla="*/ 26 w 805"/>
                <a:gd name="T1" fmla="*/ 142 h 468"/>
                <a:gd name="T2" fmla="*/ 110 w 805"/>
                <a:gd name="T3" fmla="*/ 124 h 468"/>
                <a:gd name="T4" fmla="*/ 347 w 805"/>
                <a:gd name="T5" fmla="*/ 30 h 468"/>
                <a:gd name="T6" fmla="*/ 389 w 805"/>
                <a:gd name="T7" fmla="*/ 4 h 468"/>
                <a:gd name="T8" fmla="*/ 448 w 805"/>
                <a:gd name="T9" fmla="*/ 11 h 468"/>
                <a:gd name="T10" fmla="*/ 548 w 805"/>
                <a:gd name="T11" fmla="*/ 71 h 468"/>
                <a:gd name="T12" fmla="*/ 655 w 805"/>
                <a:gd name="T13" fmla="*/ 114 h 468"/>
                <a:gd name="T14" fmla="*/ 788 w 805"/>
                <a:gd name="T15" fmla="*/ 202 h 468"/>
                <a:gd name="T16" fmla="*/ 733 w 805"/>
                <a:gd name="T17" fmla="*/ 246 h 468"/>
                <a:gd name="T18" fmla="*/ 662 w 805"/>
                <a:gd name="T19" fmla="*/ 201 h 468"/>
                <a:gd name="T20" fmla="*/ 639 w 805"/>
                <a:gd name="T21" fmla="*/ 211 h 468"/>
                <a:gd name="T22" fmla="*/ 607 w 805"/>
                <a:gd name="T23" fmla="*/ 269 h 468"/>
                <a:gd name="T24" fmla="*/ 383 w 805"/>
                <a:gd name="T25" fmla="*/ 459 h 468"/>
                <a:gd name="T26" fmla="*/ 342 w 805"/>
                <a:gd name="T27" fmla="*/ 462 h 468"/>
                <a:gd name="T28" fmla="*/ 334 w 805"/>
                <a:gd name="T29" fmla="*/ 409 h 468"/>
                <a:gd name="T30" fmla="*/ 401 w 805"/>
                <a:gd name="T31" fmla="*/ 354 h 468"/>
                <a:gd name="T32" fmla="*/ 420 w 805"/>
                <a:gd name="T33" fmla="*/ 351 h 468"/>
                <a:gd name="T34" fmla="*/ 420 w 805"/>
                <a:gd name="T35" fmla="*/ 337 h 468"/>
                <a:gd name="T36" fmla="*/ 422 w 805"/>
                <a:gd name="T37" fmla="*/ 327 h 468"/>
                <a:gd name="T38" fmla="*/ 335 w 805"/>
                <a:gd name="T39" fmla="*/ 306 h 468"/>
                <a:gd name="T40" fmla="*/ 220 w 805"/>
                <a:gd name="T41" fmla="*/ 340 h 468"/>
                <a:gd name="T42" fmla="*/ 149 w 805"/>
                <a:gd name="T43" fmla="*/ 323 h 468"/>
                <a:gd name="T44" fmla="*/ 99 w 805"/>
                <a:gd name="T45" fmla="*/ 336 h 468"/>
                <a:gd name="T46" fmla="*/ 35 w 805"/>
                <a:gd name="T47" fmla="*/ 350 h 468"/>
                <a:gd name="T48" fmla="*/ 26 w 805"/>
                <a:gd name="T49" fmla="*/ 143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5" h="468">
                  <a:moveTo>
                    <a:pt x="26" y="142"/>
                  </a:moveTo>
                  <a:cubicBezTo>
                    <a:pt x="26" y="142"/>
                    <a:pt x="56" y="140"/>
                    <a:pt x="110" y="124"/>
                  </a:cubicBezTo>
                  <a:cubicBezTo>
                    <a:pt x="163" y="109"/>
                    <a:pt x="324" y="48"/>
                    <a:pt x="347" y="30"/>
                  </a:cubicBezTo>
                  <a:cubicBezTo>
                    <a:pt x="347" y="30"/>
                    <a:pt x="377" y="8"/>
                    <a:pt x="389" y="4"/>
                  </a:cubicBezTo>
                  <a:cubicBezTo>
                    <a:pt x="401" y="0"/>
                    <a:pt x="442" y="9"/>
                    <a:pt x="448" y="11"/>
                  </a:cubicBezTo>
                  <a:cubicBezTo>
                    <a:pt x="497" y="30"/>
                    <a:pt x="531" y="65"/>
                    <a:pt x="548" y="71"/>
                  </a:cubicBezTo>
                  <a:cubicBezTo>
                    <a:pt x="565" y="76"/>
                    <a:pt x="632" y="101"/>
                    <a:pt x="655" y="114"/>
                  </a:cubicBezTo>
                  <a:cubicBezTo>
                    <a:pt x="679" y="127"/>
                    <a:pt x="770" y="172"/>
                    <a:pt x="788" y="202"/>
                  </a:cubicBezTo>
                  <a:cubicBezTo>
                    <a:pt x="805" y="232"/>
                    <a:pt x="760" y="265"/>
                    <a:pt x="733" y="246"/>
                  </a:cubicBezTo>
                  <a:cubicBezTo>
                    <a:pt x="706" y="227"/>
                    <a:pt x="675" y="208"/>
                    <a:pt x="662" y="201"/>
                  </a:cubicBezTo>
                  <a:cubicBezTo>
                    <a:pt x="648" y="194"/>
                    <a:pt x="646" y="200"/>
                    <a:pt x="639" y="211"/>
                  </a:cubicBezTo>
                  <a:cubicBezTo>
                    <a:pt x="632" y="222"/>
                    <a:pt x="611" y="262"/>
                    <a:pt x="607" y="269"/>
                  </a:cubicBezTo>
                  <a:cubicBezTo>
                    <a:pt x="603" y="276"/>
                    <a:pt x="408" y="456"/>
                    <a:pt x="383" y="459"/>
                  </a:cubicBezTo>
                  <a:cubicBezTo>
                    <a:pt x="357" y="461"/>
                    <a:pt x="350" y="468"/>
                    <a:pt x="342" y="462"/>
                  </a:cubicBezTo>
                  <a:cubicBezTo>
                    <a:pt x="337" y="459"/>
                    <a:pt x="321" y="427"/>
                    <a:pt x="334" y="409"/>
                  </a:cubicBezTo>
                  <a:cubicBezTo>
                    <a:pt x="348" y="392"/>
                    <a:pt x="382" y="358"/>
                    <a:pt x="401" y="354"/>
                  </a:cubicBezTo>
                  <a:cubicBezTo>
                    <a:pt x="420" y="351"/>
                    <a:pt x="420" y="351"/>
                    <a:pt x="420" y="351"/>
                  </a:cubicBezTo>
                  <a:cubicBezTo>
                    <a:pt x="420" y="351"/>
                    <a:pt x="418" y="346"/>
                    <a:pt x="420" y="337"/>
                  </a:cubicBezTo>
                  <a:cubicBezTo>
                    <a:pt x="422" y="327"/>
                    <a:pt x="422" y="327"/>
                    <a:pt x="422" y="327"/>
                  </a:cubicBezTo>
                  <a:cubicBezTo>
                    <a:pt x="422" y="327"/>
                    <a:pt x="349" y="324"/>
                    <a:pt x="335" y="306"/>
                  </a:cubicBezTo>
                  <a:cubicBezTo>
                    <a:pt x="335" y="306"/>
                    <a:pt x="262" y="342"/>
                    <a:pt x="220" y="340"/>
                  </a:cubicBezTo>
                  <a:cubicBezTo>
                    <a:pt x="178" y="338"/>
                    <a:pt x="157" y="325"/>
                    <a:pt x="149" y="323"/>
                  </a:cubicBezTo>
                  <a:cubicBezTo>
                    <a:pt x="141" y="321"/>
                    <a:pt x="121" y="329"/>
                    <a:pt x="99" y="336"/>
                  </a:cubicBezTo>
                  <a:cubicBezTo>
                    <a:pt x="77" y="343"/>
                    <a:pt x="60" y="352"/>
                    <a:pt x="35" y="350"/>
                  </a:cubicBezTo>
                  <a:cubicBezTo>
                    <a:pt x="9" y="348"/>
                    <a:pt x="0" y="147"/>
                    <a:pt x="26" y="143"/>
                  </a:cubicBezTo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457326" y="2489200"/>
              <a:ext cx="1398588" cy="2652713"/>
            </a:xfrm>
            <a:custGeom>
              <a:avLst/>
              <a:gdLst>
                <a:gd name="T0" fmla="*/ 1522 w 1530"/>
                <a:gd name="T1" fmla="*/ 2573 h 2901"/>
                <a:gd name="T2" fmla="*/ 1488 w 1530"/>
                <a:gd name="T3" fmla="*/ 2901 h 2901"/>
                <a:gd name="T4" fmla="*/ 251 w 1530"/>
                <a:gd name="T5" fmla="*/ 2901 h 2901"/>
                <a:gd name="T6" fmla="*/ 380 w 1530"/>
                <a:gd name="T7" fmla="*/ 2590 h 2901"/>
                <a:gd name="T8" fmla="*/ 407 w 1530"/>
                <a:gd name="T9" fmla="*/ 2525 h 2901"/>
                <a:gd name="T10" fmla="*/ 395 w 1530"/>
                <a:gd name="T11" fmla="*/ 2505 h 2901"/>
                <a:gd name="T12" fmla="*/ 273 w 1530"/>
                <a:gd name="T13" fmla="*/ 2188 h 2901"/>
                <a:gd name="T14" fmla="*/ 212 w 1530"/>
                <a:gd name="T15" fmla="*/ 1715 h 2901"/>
                <a:gd name="T16" fmla="*/ 15 w 1530"/>
                <a:gd name="T17" fmla="*/ 1218 h 2901"/>
                <a:gd name="T18" fmla="*/ 46 w 1530"/>
                <a:gd name="T19" fmla="*/ 821 h 2901"/>
                <a:gd name="T20" fmla="*/ 297 w 1530"/>
                <a:gd name="T21" fmla="*/ 336 h 2901"/>
                <a:gd name="T22" fmla="*/ 325 w 1530"/>
                <a:gd name="T23" fmla="*/ 229 h 2901"/>
                <a:gd name="T24" fmla="*/ 383 w 1530"/>
                <a:gd name="T25" fmla="*/ 163 h 2901"/>
                <a:gd name="T26" fmla="*/ 390 w 1530"/>
                <a:gd name="T27" fmla="*/ 60 h 2901"/>
                <a:gd name="T28" fmla="*/ 449 w 1530"/>
                <a:gd name="T29" fmla="*/ 21 h 2901"/>
                <a:gd name="T30" fmla="*/ 609 w 1530"/>
                <a:gd name="T31" fmla="*/ 157 h 2901"/>
                <a:gd name="T32" fmla="*/ 915 w 1530"/>
                <a:gd name="T33" fmla="*/ 347 h 2901"/>
                <a:gd name="T34" fmla="*/ 942 w 1530"/>
                <a:gd name="T35" fmla="*/ 286 h 2901"/>
                <a:gd name="T36" fmla="*/ 973 w 1530"/>
                <a:gd name="T37" fmla="*/ 297 h 2901"/>
                <a:gd name="T38" fmla="*/ 1115 w 1530"/>
                <a:gd name="T39" fmla="*/ 444 h 2901"/>
                <a:gd name="T40" fmla="*/ 1151 w 1530"/>
                <a:gd name="T41" fmla="*/ 506 h 2901"/>
                <a:gd name="T42" fmla="*/ 1104 w 1530"/>
                <a:gd name="T43" fmla="*/ 551 h 2901"/>
                <a:gd name="T44" fmla="*/ 1098 w 1530"/>
                <a:gd name="T45" fmla="*/ 627 h 2901"/>
                <a:gd name="T46" fmla="*/ 1445 w 1530"/>
                <a:gd name="T47" fmla="*/ 1298 h 2901"/>
                <a:gd name="T48" fmla="*/ 1453 w 1530"/>
                <a:gd name="T49" fmla="*/ 1828 h 2901"/>
                <a:gd name="T50" fmla="*/ 1503 w 1530"/>
                <a:gd name="T51" fmla="*/ 2324 h 2901"/>
                <a:gd name="T52" fmla="*/ 1522 w 1530"/>
                <a:gd name="T53" fmla="*/ 2573 h 2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0" h="2901">
                  <a:moveTo>
                    <a:pt x="1522" y="2573"/>
                  </a:moveTo>
                  <a:cubicBezTo>
                    <a:pt x="1516" y="2630"/>
                    <a:pt x="1495" y="2808"/>
                    <a:pt x="1488" y="2901"/>
                  </a:cubicBezTo>
                  <a:cubicBezTo>
                    <a:pt x="251" y="2901"/>
                    <a:pt x="251" y="2901"/>
                    <a:pt x="251" y="2901"/>
                  </a:cubicBezTo>
                  <a:cubicBezTo>
                    <a:pt x="288" y="2807"/>
                    <a:pt x="362" y="2622"/>
                    <a:pt x="380" y="2590"/>
                  </a:cubicBezTo>
                  <a:cubicBezTo>
                    <a:pt x="380" y="2590"/>
                    <a:pt x="406" y="2531"/>
                    <a:pt x="407" y="2525"/>
                  </a:cubicBezTo>
                  <a:cubicBezTo>
                    <a:pt x="408" y="2519"/>
                    <a:pt x="407" y="2515"/>
                    <a:pt x="395" y="2505"/>
                  </a:cubicBezTo>
                  <a:cubicBezTo>
                    <a:pt x="395" y="2505"/>
                    <a:pt x="317" y="2469"/>
                    <a:pt x="273" y="2188"/>
                  </a:cubicBezTo>
                  <a:cubicBezTo>
                    <a:pt x="229" y="1907"/>
                    <a:pt x="231" y="1754"/>
                    <a:pt x="212" y="1715"/>
                  </a:cubicBezTo>
                  <a:cubicBezTo>
                    <a:pt x="193" y="1676"/>
                    <a:pt x="29" y="1316"/>
                    <a:pt x="15" y="1218"/>
                  </a:cubicBezTo>
                  <a:cubicBezTo>
                    <a:pt x="0" y="1120"/>
                    <a:pt x="8" y="901"/>
                    <a:pt x="46" y="821"/>
                  </a:cubicBezTo>
                  <a:cubicBezTo>
                    <a:pt x="84" y="740"/>
                    <a:pt x="265" y="381"/>
                    <a:pt x="297" y="336"/>
                  </a:cubicBezTo>
                  <a:cubicBezTo>
                    <a:pt x="328" y="292"/>
                    <a:pt x="317" y="274"/>
                    <a:pt x="325" y="229"/>
                  </a:cubicBezTo>
                  <a:cubicBezTo>
                    <a:pt x="330" y="203"/>
                    <a:pt x="395" y="176"/>
                    <a:pt x="383" y="163"/>
                  </a:cubicBezTo>
                  <a:cubicBezTo>
                    <a:pt x="370" y="150"/>
                    <a:pt x="390" y="95"/>
                    <a:pt x="390" y="60"/>
                  </a:cubicBezTo>
                  <a:cubicBezTo>
                    <a:pt x="390" y="26"/>
                    <a:pt x="405" y="0"/>
                    <a:pt x="449" y="21"/>
                  </a:cubicBezTo>
                  <a:cubicBezTo>
                    <a:pt x="493" y="42"/>
                    <a:pt x="538" y="103"/>
                    <a:pt x="609" y="157"/>
                  </a:cubicBezTo>
                  <a:cubicBezTo>
                    <a:pt x="680" y="210"/>
                    <a:pt x="915" y="347"/>
                    <a:pt x="915" y="347"/>
                  </a:cubicBezTo>
                  <a:cubicBezTo>
                    <a:pt x="942" y="286"/>
                    <a:pt x="942" y="286"/>
                    <a:pt x="942" y="286"/>
                  </a:cubicBezTo>
                  <a:cubicBezTo>
                    <a:pt x="942" y="286"/>
                    <a:pt x="961" y="280"/>
                    <a:pt x="973" y="297"/>
                  </a:cubicBezTo>
                  <a:cubicBezTo>
                    <a:pt x="986" y="314"/>
                    <a:pt x="1101" y="424"/>
                    <a:pt x="1115" y="444"/>
                  </a:cubicBezTo>
                  <a:cubicBezTo>
                    <a:pt x="1124" y="455"/>
                    <a:pt x="1157" y="487"/>
                    <a:pt x="1151" y="506"/>
                  </a:cubicBezTo>
                  <a:cubicBezTo>
                    <a:pt x="1143" y="529"/>
                    <a:pt x="1123" y="546"/>
                    <a:pt x="1104" y="551"/>
                  </a:cubicBezTo>
                  <a:cubicBezTo>
                    <a:pt x="1085" y="556"/>
                    <a:pt x="1085" y="605"/>
                    <a:pt x="1098" y="627"/>
                  </a:cubicBezTo>
                  <a:cubicBezTo>
                    <a:pt x="1111" y="649"/>
                    <a:pt x="1450" y="1093"/>
                    <a:pt x="1445" y="1298"/>
                  </a:cubicBezTo>
                  <a:cubicBezTo>
                    <a:pt x="1441" y="1457"/>
                    <a:pt x="1445" y="1775"/>
                    <a:pt x="1453" y="1828"/>
                  </a:cubicBezTo>
                  <a:cubicBezTo>
                    <a:pt x="1461" y="1882"/>
                    <a:pt x="1489" y="2240"/>
                    <a:pt x="1503" y="2324"/>
                  </a:cubicBezTo>
                  <a:cubicBezTo>
                    <a:pt x="1518" y="2407"/>
                    <a:pt x="1530" y="2499"/>
                    <a:pt x="1522" y="2573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1641476" y="3344863"/>
              <a:ext cx="2038350" cy="1481138"/>
            </a:xfrm>
            <a:custGeom>
              <a:avLst/>
              <a:gdLst>
                <a:gd name="T0" fmla="*/ 12 w 2230"/>
                <a:gd name="T1" fmla="*/ 263 h 1620"/>
                <a:gd name="T2" fmla="*/ 623 w 2230"/>
                <a:gd name="T3" fmla="*/ 271 h 1620"/>
                <a:gd name="T4" fmla="*/ 631 w 2230"/>
                <a:gd name="T5" fmla="*/ 353 h 1620"/>
                <a:gd name="T6" fmla="*/ 543 w 2230"/>
                <a:gd name="T7" fmla="*/ 1113 h 1620"/>
                <a:gd name="T8" fmla="*/ 951 w 2230"/>
                <a:gd name="T9" fmla="*/ 1117 h 1620"/>
                <a:gd name="T10" fmla="*/ 1326 w 2230"/>
                <a:gd name="T11" fmla="*/ 1052 h 1620"/>
                <a:gd name="T12" fmla="*/ 1549 w 2230"/>
                <a:gd name="T13" fmla="*/ 954 h 1620"/>
                <a:gd name="T14" fmla="*/ 1747 w 2230"/>
                <a:gd name="T15" fmla="*/ 770 h 1620"/>
                <a:gd name="T16" fmla="*/ 1987 w 2230"/>
                <a:gd name="T17" fmla="*/ 674 h 1620"/>
                <a:gd name="T18" fmla="*/ 2065 w 2230"/>
                <a:gd name="T19" fmla="*/ 605 h 1620"/>
                <a:gd name="T20" fmla="*/ 2098 w 2230"/>
                <a:gd name="T21" fmla="*/ 640 h 1620"/>
                <a:gd name="T22" fmla="*/ 2047 w 2230"/>
                <a:gd name="T23" fmla="*/ 747 h 1620"/>
                <a:gd name="T24" fmla="*/ 2009 w 2230"/>
                <a:gd name="T25" fmla="*/ 777 h 1620"/>
                <a:gd name="T26" fmla="*/ 2122 w 2230"/>
                <a:gd name="T27" fmla="*/ 734 h 1620"/>
                <a:gd name="T28" fmla="*/ 2174 w 2230"/>
                <a:gd name="T29" fmla="*/ 699 h 1620"/>
                <a:gd name="T30" fmla="*/ 2200 w 2230"/>
                <a:gd name="T31" fmla="*/ 674 h 1620"/>
                <a:gd name="T32" fmla="*/ 2194 w 2230"/>
                <a:gd name="T33" fmla="*/ 782 h 1620"/>
                <a:gd name="T34" fmla="*/ 2117 w 2230"/>
                <a:gd name="T35" fmla="*/ 860 h 1620"/>
                <a:gd name="T36" fmla="*/ 2088 w 2230"/>
                <a:gd name="T37" fmla="*/ 887 h 1620"/>
                <a:gd name="T38" fmla="*/ 2073 w 2230"/>
                <a:gd name="T39" fmla="*/ 995 h 1620"/>
                <a:gd name="T40" fmla="*/ 2053 w 2230"/>
                <a:gd name="T41" fmla="*/ 1046 h 1620"/>
                <a:gd name="T42" fmla="*/ 2042 w 2230"/>
                <a:gd name="T43" fmla="*/ 1084 h 1620"/>
                <a:gd name="T44" fmla="*/ 1966 w 2230"/>
                <a:gd name="T45" fmla="*/ 1144 h 1620"/>
                <a:gd name="T46" fmla="*/ 1584 w 2230"/>
                <a:gd name="T47" fmla="*/ 1252 h 1620"/>
                <a:gd name="T48" fmla="*/ 1506 w 2230"/>
                <a:gd name="T49" fmla="*/ 1270 h 1620"/>
                <a:gd name="T50" fmla="*/ 1208 w 2230"/>
                <a:gd name="T51" fmla="*/ 1369 h 1620"/>
                <a:gd name="T52" fmla="*/ 741 w 2230"/>
                <a:gd name="T53" fmla="*/ 1514 h 1620"/>
                <a:gd name="T54" fmla="*/ 316 w 2230"/>
                <a:gd name="T55" fmla="*/ 1597 h 1620"/>
                <a:gd name="T56" fmla="*/ 121 w 2230"/>
                <a:gd name="T57" fmla="*/ 1493 h 1620"/>
                <a:gd name="T58" fmla="*/ 33 w 2230"/>
                <a:gd name="T59" fmla="*/ 1054 h 1620"/>
                <a:gd name="T60" fmla="*/ 2 w 2230"/>
                <a:gd name="T61" fmla="*/ 478 h 1620"/>
                <a:gd name="T62" fmla="*/ 12 w 2230"/>
                <a:gd name="T63" fmla="*/ 263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0" h="1620">
                  <a:moveTo>
                    <a:pt x="12" y="263"/>
                  </a:moveTo>
                  <a:cubicBezTo>
                    <a:pt x="10" y="96"/>
                    <a:pt x="519" y="0"/>
                    <a:pt x="623" y="271"/>
                  </a:cubicBezTo>
                  <a:cubicBezTo>
                    <a:pt x="623" y="271"/>
                    <a:pt x="637" y="305"/>
                    <a:pt x="631" y="353"/>
                  </a:cubicBezTo>
                  <a:cubicBezTo>
                    <a:pt x="615" y="484"/>
                    <a:pt x="583" y="1034"/>
                    <a:pt x="543" y="1113"/>
                  </a:cubicBezTo>
                  <a:cubicBezTo>
                    <a:pt x="543" y="1113"/>
                    <a:pt x="754" y="1077"/>
                    <a:pt x="951" y="1117"/>
                  </a:cubicBezTo>
                  <a:cubicBezTo>
                    <a:pt x="951" y="1117"/>
                    <a:pt x="1226" y="1083"/>
                    <a:pt x="1326" y="1052"/>
                  </a:cubicBezTo>
                  <a:cubicBezTo>
                    <a:pt x="1326" y="1052"/>
                    <a:pt x="1495" y="1015"/>
                    <a:pt x="1549" y="954"/>
                  </a:cubicBezTo>
                  <a:cubicBezTo>
                    <a:pt x="1603" y="894"/>
                    <a:pt x="1680" y="804"/>
                    <a:pt x="1747" y="770"/>
                  </a:cubicBezTo>
                  <a:cubicBezTo>
                    <a:pt x="1814" y="736"/>
                    <a:pt x="1956" y="701"/>
                    <a:pt x="1987" y="674"/>
                  </a:cubicBezTo>
                  <a:cubicBezTo>
                    <a:pt x="2017" y="648"/>
                    <a:pt x="2051" y="606"/>
                    <a:pt x="2065" y="605"/>
                  </a:cubicBezTo>
                  <a:cubicBezTo>
                    <a:pt x="2078" y="604"/>
                    <a:pt x="2096" y="611"/>
                    <a:pt x="2098" y="640"/>
                  </a:cubicBezTo>
                  <a:cubicBezTo>
                    <a:pt x="2100" y="670"/>
                    <a:pt x="2063" y="733"/>
                    <a:pt x="2047" y="747"/>
                  </a:cubicBezTo>
                  <a:cubicBezTo>
                    <a:pt x="2032" y="760"/>
                    <a:pt x="2009" y="777"/>
                    <a:pt x="2009" y="777"/>
                  </a:cubicBezTo>
                  <a:cubicBezTo>
                    <a:pt x="2009" y="777"/>
                    <a:pt x="2093" y="745"/>
                    <a:pt x="2122" y="734"/>
                  </a:cubicBezTo>
                  <a:cubicBezTo>
                    <a:pt x="2152" y="723"/>
                    <a:pt x="2174" y="701"/>
                    <a:pt x="2174" y="699"/>
                  </a:cubicBezTo>
                  <a:cubicBezTo>
                    <a:pt x="2174" y="696"/>
                    <a:pt x="2196" y="670"/>
                    <a:pt x="2200" y="674"/>
                  </a:cubicBezTo>
                  <a:cubicBezTo>
                    <a:pt x="2204" y="678"/>
                    <a:pt x="2230" y="736"/>
                    <a:pt x="2194" y="782"/>
                  </a:cubicBezTo>
                  <a:cubicBezTo>
                    <a:pt x="2159" y="829"/>
                    <a:pt x="2130" y="857"/>
                    <a:pt x="2117" y="860"/>
                  </a:cubicBezTo>
                  <a:cubicBezTo>
                    <a:pt x="2103" y="864"/>
                    <a:pt x="2088" y="865"/>
                    <a:pt x="2088" y="887"/>
                  </a:cubicBezTo>
                  <a:cubicBezTo>
                    <a:pt x="2087" y="909"/>
                    <a:pt x="2081" y="983"/>
                    <a:pt x="2073" y="995"/>
                  </a:cubicBezTo>
                  <a:cubicBezTo>
                    <a:pt x="2064" y="1008"/>
                    <a:pt x="2053" y="1041"/>
                    <a:pt x="2053" y="1046"/>
                  </a:cubicBezTo>
                  <a:cubicBezTo>
                    <a:pt x="2053" y="1051"/>
                    <a:pt x="2044" y="1079"/>
                    <a:pt x="2042" y="1084"/>
                  </a:cubicBezTo>
                  <a:cubicBezTo>
                    <a:pt x="2040" y="1088"/>
                    <a:pt x="2035" y="1125"/>
                    <a:pt x="1966" y="1144"/>
                  </a:cubicBezTo>
                  <a:cubicBezTo>
                    <a:pt x="1898" y="1162"/>
                    <a:pt x="1619" y="1233"/>
                    <a:pt x="1584" y="1252"/>
                  </a:cubicBezTo>
                  <a:cubicBezTo>
                    <a:pt x="1548" y="1270"/>
                    <a:pt x="1512" y="1270"/>
                    <a:pt x="1506" y="1270"/>
                  </a:cubicBezTo>
                  <a:cubicBezTo>
                    <a:pt x="1499" y="1270"/>
                    <a:pt x="1325" y="1320"/>
                    <a:pt x="1208" y="1369"/>
                  </a:cubicBezTo>
                  <a:cubicBezTo>
                    <a:pt x="1090" y="1418"/>
                    <a:pt x="862" y="1492"/>
                    <a:pt x="741" y="1514"/>
                  </a:cubicBezTo>
                  <a:cubicBezTo>
                    <a:pt x="621" y="1536"/>
                    <a:pt x="403" y="1597"/>
                    <a:pt x="316" y="1597"/>
                  </a:cubicBezTo>
                  <a:cubicBezTo>
                    <a:pt x="230" y="1597"/>
                    <a:pt x="174" y="1620"/>
                    <a:pt x="121" y="1493"/>
                  </a:cubicBezTo>
                  <a:cubicBezTo>
                    <a:pt x="67" y="1366"/>
                    <a:pt x="49" y="1190"/>
                    <a:pt x="33" y="1054"/>
                  </a:cubicBezTo>
                  <a:cubicBezTo>
                    <a:pt x="16" y="919"/>
                    <a:pt x="3" y="553"/>
                    <a:pt x="2" y="478"/>
                  </a:cubicBezTo>
                  <a:cubicBezTo>
                    <a:pt x="0" y="350"/>
                    <a:pt x="12" y="263"/>
                    <a:pt x="12" y="263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1349376" y="1397000"/>
              <a:ext cx="1597025" cy="1806575"/>
            </a:xfrm>
            <a:custGeom>
              <a:avLst/>
              <a:gdLst>
                <a:gd name="T0" fmla="*/ 1514 w 1748"/>
                <a:gd name="T1" fmla="*/ 882 h 1976"/>
                <a:gd name="T2" fmla="*/ 1610 w 1748"/>
                <a:gd name="T3" fmla="*/ 820 h 1976"/>
                <a:gd name="T4" fmla="*/ 1714 w 1748"/>
                <a:gd name="T5" fmla="*/ 468 h 1976"/>
                <a:gd name="T6" fmla="*/ 1560 w 1748"/>
                <a:gd name="T7" fmla="*/ 233 h 1976"/>
                <a:gd name="T8" fmla="*/ 1350 w 1748"/>
                <a:gd name="T9" fmla="*/ 153 h 1976"/>
                <a:gd name="T10" fmla="*/ 1162 w 1748"/>
                <a:gd name="T11" fmla="*/ 21 h 1976"/>
                <a:gd name="T12" fmla="*/ 655 w 1748"/>
                <a:gd name="T13" fmla="*/ 164 h 1976"/>
                <a:gd name="T14" fmla="*/ 478 w 1748"/>
                <a:gd name="T15" fmla="*/ 560 h 1976"/>
                <a:gd name="T16" fmla="*/ 382 w 1748"/>
                <a:gd name="T17" fmla="*/ 620 h 1976"/>
                <a:gd name="T18" fmla="*/ 114 w 1748"/>
                <a:gd name="T19" fmla="*/ 1319 h 1976"/>
                <a:gd name="T20" fmla="*/ 192 w 1748"/>
                <a:gd name="T21" fmla="*/ 1733 h 1976"/>
                <a:gd name="T22" fmla="*/ 0 w 1748"/>
                <a:gd name="T23" fmla="*/ 1894 h 1976"/>
                <a:gd name="T24" fmla="*/ 181 w 1748"/>
                <a:gd name="T25" fmla="*/ 1929 h 1976"/>
                <a:gd name="T26" fmla="*/ 497 w 1748"/>
                <a:gd name="T27" fmla="*/ 1632 h 1976"/>
                <a:gd name="T28" fmla="*/ 555 w 1748"/>
                <a:gd name="T29" fmla="*/ 1192 h 1976"/>
                <a:gd name="T30" fmla="*/ 486 w 1748"/>
                <a:gd name="T31" fmla="*/ 743 h 1976"/>
                <a:gd name="T32" fmla="*/ 550 w 1748"/>
                <a:gd name="T33" fmla="*/ 787 h 1976"/>
                <a:gd name="T34" fmla="*/ 642 w 1748"/>
                <a:gd name="T35" fmla="*/ 1088 h 1976"/>
                <a:gd name="T36" fmla="*/ 749 w 1748"/>
                <a:gd name="T37" fmla="*/ 789 h 1976"/>
                <a:gd name="T38" fmla="*/ 774 w 1748"/>
                <a:gd name="T39" fmla="*/ 664 h 1976"/>
                <a:gd name="T40" fmla="*/ 889 w 1748"/>
                <a:gd name="T41" fmla="*/ 978 h 1976"/>
                <a:gd name="T42" fmla="*/ 1162 w 1748"/>
                <a:gd name="T43" fmla="*/ 823 h 1976"/>
                <a:gd name="T44" fmla="*/ 1326 w 1748"/>
                <a:gd name="T45" fmla="*/ 574 h 1976"/>
                <a:gd name="T46" fmla="*/ 1415 w 1748"/>
                <a:gd name="T47" fmla="*/ 464 h 1976"/>
                <a:gd name="T48" fmla="*/ 1539 w 1748"/>
                <a:gd name="T49" fmla="*/ 555 h 1976"/>
                <a:gd name="T50" fmla="*/ 1514 w 1748"/>
                <a:gd name="T51" fmla="*/ 882 h 1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48" h="1976">
                  <a:moveTo>
                    <a:pt x="1514" y="882"/>
                  </a:moveTo>
                  <a:cubicBezTo>
                    <a:pt x="1514" y="882"/>
                    <a:pt x="1557" y="869"/>
                    <a:pt x="1610" y="820"/>
                  </a:cubicBezTo>
                  <a:cubicBezTo>
                    <a:pt x="1664" y="771"/>
                    <a:pt x="1748" y="563"/>
                    <a:pt x="1714" y="468"/>
                  </a:cubicBezTo>
                  <a:cubicBezTo>
                    <a:pt x="1681" y="374"/>
                    <a:pt x="1653" y="295"/>
                    <a:pt x="1560" y="233"/>
                  </a:cubicBezTo>
                  <a:cubicBezTo>
                    <a:pt x="1467" y="172"/>
                    <a:pt x="1386" y="153"/>
                    <a:pt x="1350" y="153"/>
                  </a:cubicBezTo>
                  <a:cubicBezTo>
                    <a:pt x="1350" y="153"/>
                    <a:pt x="1315" y="41"/>
                    <a:pt x="1162" y="21"/>
                  </a:cubicBezTo>
                  <a:cubicBezTo>
                    <a:pt x="1009" y="0"/>
                    <a:pt x="757" y="13"/>
                    <a:pt x="655" y="164"/>
                  </a:cubicBezTo>
                  <a:cubicBezTo>
                    <a:pt x="552" y="315"/>
                    <a:pt x="478" y="560"/>
                    <a:pt x="478" y="560"/>
                  </a:cubicBezTo>
                  <a:cubicBezTo>
                    <a:pt x="478" y="560"/>
                    <a:pt x="492" y="555"/>
                    <a:pt x="382" y="620"/>
                  </a:cubicBezTo>
                  <a:cubicBezTo>
                    <a:pt x="271" y="685"/>
                    <a:pt x="9" y="1043"/>
                    <a:pt x="114" y="1319"/>
                  </a:cubicBezTo>
                  <a:cubicBezTo>
                    <a:pt x="218" y="1595"/>
                    <a:pt x="246" y="1662"/>
                    <a:pt x="192" y="1733"/>
                  </a:cubicBezTo>
                  <a:cubicBezTo>
                    <a:pt x="139" y="1804"/>
                    <a:pt x="93" y="1886"/>
                    <a:pt x="0" y="1894"/>
                  </a:cubicBezTo>
                  <a:cubicBezTo>
                    <a:pt x="0" y="1894"/>
                    <a:pt x="101" y="1976"/>
                    <a:pt x="181" y="1929"/>
                  </a:cubicBezTo>
                  <a:cubicBezTo>
                    <a:pt x="262" y="1882"/>
                    <a:pt x="387" y="1785"/>
                    <a:pt x="497" y="1632"/>
                  </a:cubicBezTo>
                  <a:cubicBezTo>
                    <a:pt x="563" y="1541"/>
                    <a:pt x="610" y="1352"/>
                    <a:pt x="555" y="1192"/>
                  </a:cubicBezTo>
                  <a:cubicBezTo>
                    <a:pt x="500" y="1033"/>
                    <a:pt x="377" y="800"/>
                    <a:pt x="486" y="743"/>
                  </a:cubicBezTo>
                  <a:cubicBezTo>
                    <a:pt x="486" y="743"/>
                    <a:pt x="549" y="707"/>
                    <a:pt x="550" y="787"/>
                  </a:cubicBezTo>
                  <a:cubicBezTo>
                    <a:pt x="552" y="868"/>
                    <a:pt x="598" y="1069"/>
                    <a:pt x="642" y="1088"/>
                  </a:cubicBezTo>
                  <a:cubicBezTo>
                    <a:pt x="686" y="1107"/>
                    <a:pt x="762" y="883"/>
                    <a:pt x="749" y="789"/>
                  </a:cubicBezTo>
                  <a:cubicBezTo>
                    <a:pt x="737" y="694"/>
                    <a:pt x="711" y="626"/>
                    <a:pt x="774" y="664"/>
                  </a:cubicBezTo>
                  <a:cubicBezTo>
                    <a:pt x="838" y="702"/>
                    <a:pt x="825" y="970"/>
                    <a:pt x="889" y="978"/>
                  </a:cubicBezTo>
                  <a:cubicBezTo>
                    <a:pt x="952" y="986"/>
                    <a:pt x="1079" y="943"/>
                    <a:pt x="1162" y="823"/>
                  </a:cubicBezTo>
                  <a:cubicBezTo>
                    <a:pt x="1246" y="703"/>
                    <a:pt x="1309" y="636"/>
                    <a:pt x="1326" y="574"/>
                  </a:cubicBezTo>
                  <a:cubicBezTo>
                    <a:pt x="1344" y="513"/>
                    <a:pt x="1366" y="478"/>
                    <a:pt x="1415" y="464"/>
                  </a:cubicBezTo>
                  <a:cubicBezTo>
                    <a:pt x="1464" y="450"/>
                    <a:pt x="1539" y="511"/>
                    <a:pt x="1539" y="555"/>
                  </a:cubicBezTo>
                  <a:cubicBezTo>
                    <a:pt x="1539" y="599"/>
                    <a:pt x="1536" y="853"/>
                    <a:pt x="1514" y="882"/>
                  </a:cubicBezTo>
                  <a:close/>
                </a:path>
              </a:pathLst>
            </a:custGeom>
            <a:solidFill>
              <a:srgbClr val="21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887538" y="1771650"/>
              <a:ext cx="933450" cy="1046163"/>
            </a:xfrm>
            <a:custGeom>
              <a:avLst/>
              <a:gdLst>
                <a:gd name="T0" fmla="*/ 981 w 1021"/>
                <a:gd name="T1" fmla="*/ 404 h 1144"/>
                <a:gd name="T2" fmla="*/ 958 w 1021"/>
                <a:gd name="T3" fmla="*/ 486 h 1144"/>
                <a:gd name="T4" fmla="*/ 941 w 1021"/>
                <a:gd name="T5" fmla="*/ 525 h 1144"/>
                <a:gd name="T6" fmla="*/ 944 w 1021"/>
                <a:gd name="T7" fmla="*/ 555 h 1144"/>
                <a:gd name="T8" fmla="*/ 977 w 1021"/>
                <a:gd name="T9" fmla="*/ 668 h 1144"/>
                <a:gd name="T10" fmla="*/ 953 w 1021"/>
                <a:gd name="T11" fmla="*/ 724 h 1144"/>
                <a:gd name="T12" fmla="*/ 891 w 1021"/>
                <a:gd name="T13" fmla="*/ 737 h 1144"/>
                <a:gd name="T14" fmla="*/ 856 w 1021"/>
                <a:gd name="T15" fmla="*/ 789 h 1144"/>
                <a:gd name="T16" fmla="*/ 842 w 1021"/>
                <a:gd name="T17" fmla="*/ 832 h 1144"/>
                <a:gd name="T18" fmla="*/ 816 w 1021"/>
                <a:gd name="T19" fmla="*/ 850 h 1144"/>
                <a:gd name="T20" fmla="*/ 826 w 1021"/>
                <a:gd name="T21" fmla="*/ 881 h 1144"/>
                <a:gd name="T22" fmla="*/ 792 w 1021"/>
                <a:gd name="T23" fmla="*/ 906 h 1144"/>
                <a:gd name="T24" fmla="*/ 760 w 1021"/>
                <a:gd name="T25" fmla="*/ 942 h 1144"/>
                <a:gd name="T26" fmla="*/ 751 w 1021"/>
                <a:gd name="T27" fmla="*/ 987 h 1144"/>
                <a:gd name="T28" fmla="*/ 648 w 1021"/>
                <a:gd name="T29" fmla="*/ 1064 h 1144"/>
                <a:gd name="T30" fmla="*/ 487 w 1021"/>
                <a:gd name="T31" fmla="*/ 1044 h 1144"/>
                <a:gd name="T32" fmla="*/ 446 w 1021"/>
                <a:gd name="T33" fmla="*/ 1144 h 1144"/>
                <a:gd name="T34" fmla="*/ 0 w 1021"/>
                <a:gd name="T35" fmla="*/ 892 h 1144"/>
                <a:gd name="T36" fmla="*/ 15 w 1021"/>
                <a:gd name="T37" fmla="*/ 815 h 1144"/>
                <a:gd name="T38" fmla="*/ 50 w 1021"/>
                <a:gd name="T39" fmla="*/ 654 h 1144"/>
                <a:gd name="T40" fmla="*/ 131 w 1021"/>
                <a:gd name="T41" fmla="*/ 426 h 1144"/>
                <a:gd name="T42" fmla="*/ 109 w 1021"/>
                <a:gd name="T43" fmla="*/ 264 h 1144"/>
                <a:gd name="T44" fmla="*/ 234 w 1021"/>
                <a:gd name="T45" fmla="*/ 221 h 1144"/>
                <a:gd name="T46" fmla="*/ 305 w 1021"/>
                <a:gd name="T47" fmla="*/ 357 h 1144"/>
                <a:gd name="T48" fmla="*/ 364 w 1021"/>
                <a:gd name="T49" fmla="*/ 431 h 1144"/>
                <a:gd name="T50" fmla="*/ 650 w 1021"/>
                <a:gd name="T51" fmla="*/ 225 h 1144"/>
                <a:gd name="T52" fmla="*/ 730 w 1021"/>
                <a:gd name="T53" fmla="*/ 69 h 1144"/>
                <a:gd name="T54" fmla="*/ 895 w 1021"/>
                <a:gd name="T55" fmla="*/ 12 h 1144"/>
                <a:gd name="T56" fmla="*/ 996 w 1021"/>
                <a:gd name="T57" fmla="*/ 149 h 1144"/>
                <a:gd name="T58" fmla="*/ 981 w 1021"/>
                <a:gd name="T59" fmla="*/ 40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1" h="1144">
                  <a:moveTo>
                    <a:pt x="981" y="404"/>
                  </a:moveTo>
                  <a:cubicBezTo>
                    <a:pt x="969" y="423"/>
                    <a:pt x="961" y="468"/>
                    <a:pt x="958" y="486"/>
                  </a:cubicBezTo>
                  <a:cubicBezTo>
                    <a:pt x="956" y="498"/>
                    <a:pt x="946" y="521"/>
                    <a:pt x="941" y="525"/>
                  </a:cubicBezTo>
                  <a:cubicBezTo>
                    <a:pt x="937" y="530"/>
                    <a:pt x="941" y="540"/>
                    <a:pt x="944" y="555"/>
                  </a:cubicBezTo>
                  <a:cubicBezTo>
                    <a:pt x="946" y="570"/>
                    <a:pt x="970" y="639"/>
                    <a:pt x="977" y="668"/>
                  </a:cubicBezTo>
                  <a:cubicBezTo>
                    <a:pt x="984" y="696"/>
                    <a:pt x="971" y="711"/>
                    <a:pt x="953" y="724"/>
                  </a:cubicBezTo>
                  <a:cubicBezTo>
                    <a:pt x="935" y="737"/>
                    <a:pt x="891" y="737"/>
                    <a:pt x="891" y="737"/>
                  </a:cubicBezTo>
                  <a:cubicBezTo>
                    <a:pt x="872" y="739"/>
                    <a:pt x="857" y="772"/>
                    <a:pt x="856" y="789"/>
                  </a:cubicBezTo>
                  <a:cubicBezTo>
                    <a:pt x="855" y="805"/>
                    <a:pt x="854" y="820"/>
                    <a:pt x="842" y="832"/>
                  </a:cubicBezTo>
                  <a:cubicBezTo>
                    <a:pt x="830" y="844"/>
                    <a:pt x="816" y="850"/>
                    <a:pt x="816" y="850"/>
                  </a:cubicBezTo>
                  <a:cubicBezTo>
                    <a:pt x="824" y="851"/>
                    <a:pt x="829" y="864"/>
                    <a:pt x="826" y="881"/>
                  </a:cubicBezTo>
                  <a:cubicBezTo>
                    <a:pt x="822" y="900"/>
                    <a:pt x="801" y="905"/>
                    <a:pt x="792" y="906"/>
                  </a:cubicBezTo>
                  <a:cubicBezTo>
                    <a:pt x="783" y="908"/>
                    <a:pt x="770" y="923"/>
                    <a:pt x="760" y="942"/>
                  </a:cubicBezTo>
                  <a:cubicBezTo>
                    <a:pt x="750" y="960"/>
                    <a:pt x="751" y="987"/>
                    <a:pt x="751" y="987"/>
                  </a:cubicBezTo>
                  <a:cubicBezTo>
                    <a:pt x="746" y="1013"/>
                    <a:pt x="711" y="1047"/>
                    <a:pt x="648" y="1064"/>
                  </a:cubicBezTo>
                  <a:cubicBezTo>
                    <a:pt x="586" y="1081"/>
                    <a:pt x="487" y="1044"/>
                    <a:pt x="487" y="1044"/>
                  </a:cubicBezTo>
                  <a:cubicBezTo>
                    <a:pt x="446" y="1144"/>
                    <a:pt x="446" y="1144"/>
                    <a:pt x="446" y="1144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0" y="892"/>
                    <a:pt x="4" y="861"/>
                    <a:pt x="15" y="815"/>
                  </a:cubicBezTo>
                  <a:cubicBezTo>
                    <a:pt x="27" y="768"/>
                    <a:pt x="43" y="691"/>
                    <a:pt x="50" y="654"/>
                  </a:cubicBezTo>
                  <a:cubicBezTo>
                    <a:pt x="56" y="616"/>
                    <a:pt x="140" y="481"/>
                    <a:pt x="131" y="426"/>
                  </a:cubicBezTo>
                  <a:cubicBezTo>
                    <a:pt x="122" y="371"/>
                    <a:pt x="91" y="325"/>
                    <a:pt x="109" y="264"/>
                  </a:cubicBezTo>
                  <a:cubicBezTo>
                    <a:pt x="136" y="174"/>
                    <a:pt x="234" y="221"/>
                    <a:pt x="234" y="221"/>
                  </a:cubicBezTo>
                  <a:cubicBezTo>
                    <a:pt x="273" y="236"/>
                    <a:pt x="312" y="299"/>
                    <a:pt x="305" y="357"/>
                  </a:cubicBezTo>
                  <a:cubicBezTo>
                    <a:pt x="295" y="434"/>
                    <a:pt x="277" y="522"/>
                    <a:pt x="364" y="431"/>
                  </a:cubicBezTo>
                  <a:cubicBezTo>
                    <a:pt x="436" y="355"/>
                    <a:pt x="574" y="264"/>
                    <a:pt x="650" y="225"/>
                  </a:cubicBezTo>
                  <a:cubicBezTo>
                    <a:pt x="725" y="187"/>
                    <a:pt x="717" y="109"/>
                    <a:pt x="730" y="69"/>
                  </a:cubicBezTo>
                  <a:cubicBezTo>
                    <a:pt x="742" y="29"/>
                    <a:pt x="846" y="0"/>
                    <a:pt x="895" y="12"/>
                  </a:cubicBezTo>
                  <a:cubicBezTo>
                    <a:pt x="944" y="24"/>
                    <a:pt x="970" y="90"/>
                    <a:pt x="996" y="149"/>
                  </a:cubicBezTo>
                  <a:cubicBezTo>
                    <a:pt x="1021" y="209"/>
                    <a:pt x="998" y="378"/>
                    <a:pt x="981" y="404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4644008" y="1747072"/>
            <a:ext cx="847725" cy="847725"/>
            <a:chOff x="4718051" y="1801813"/>
            <a:chExt cx="847725" cy="847725"/>
          </a:xfrm>
        </p:grpSpPr>
        <p:sp>
          <p:nvSpPr>
            <p:cNvPr id="21" name="Oval 16"/>
            <p:cNvSpPr>
              <a:spLocks noChangeArrowheads="1"/>
            </p:cNvSpPr>
            <p:nvPr userDrawn="1"/>
          </p:nvSpPr>
          <p:spPr bwMode="auto">
            <a:xfrm>
              <a:off x="4718051" y="1801813"/>
              <a:ext cx="847725" cy="847725"/>
            </a:xfrm>
            <a:prstGeom prst="ellipse">
              <a:avLst/>
            </a:pr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968876" y="1952625"/>
              <a:ext cx="220663" cy="546100"/>
            </a:xfrm>
            <a:custGeom>
              <a:avLst/>
              <a:gdLst>
                <a:gd name="T0" fmla="*/ 132 w 242"/>
                <a:gd name="T1" fmla="*/ 598 h 598"/>
                <a:gd name="T2" fmla="*/ 110 w 242"/>
                <a:gd name="T3" fmla="*/ 598 h 598"/>
                <a:gd name="T4" fmla="*/ 71 w 242"/>
                <a:gd name="T5" fmla="*/ 559 h 598"/>
                <a:gd name="T6" fmla="*/ 80 w 242"/>
                <a:gd name="T7" fmla="*/ 192 h 598"/>
                <a:gd name="T8" fmla="*/ 0 w 242"/>
                <a:gd name="T9" fmla="*/ 89 h 598"/>
                <a:gd name="T10" fmla="*/ 59 w 242"/>
                <a:gd name="T11" fmla="*/ 1 h 598"/>
                <a:gd name="T12" fmla="*/ 61 w 242"/>
                <a:gd name="T13" fmla="*/ 0 h 598"/>
                <a:gd name="T14" fmla="*/ 75 w 242"/>
                <a:gd name="T15" fmla="*/ 0 h 598"/>
                <a:gd name="T16" fmla="*/ 75 w 242"/>
                <a:gd name="T17" fmla="*/ 71 h 598"/>
                <a:gd name="T18" fmla="*/ 98 w 242"/>
                <a:gd name="T19" fmla="*/ 105 h 598"/>
                <a:gd name="T20" fmla="*/ 144 w 242"/>
                <a:gd name="T21" fmla="*/ 105 h 598"/>
                <a:gd name="T22" fmla="*/ 167 w 242"/>
                <a:gd name="T23" fmla="*/ 71 h 598"/>
                <a:gd name="T24" fmla="*/ 167 w 242"/>
                <a:gd name="T25" fmla="*/ 0 h 598"/>
                <a:gd name="T26" fmla="*/ 181 w 242"/>
                <a:gd name="T27" fmla="*/ 0 h 598"/>
                <a:gd name="T28" fmla="*/ 183 w 242"/>
                <a:gd name="T29" fmla="*/ 1 h 598"/>
                <a:gd name="T30" fmla="*/ 242 w 242"/>
                <a:gd name="T31" fmla="*/ 89 h 598"/>
                <a:gd name="T32" fmla="*/ 162 w 242"/>
                <a:gd name="T33" fmla="*/ 192 h 598"/>
                <a:gd name="T34" fmla="*/ 170 w 242"/>
                <a:gd name="T35" fmla="*/ 559 h 598"/>
                <a:gd name="T36" fmla="*/ 132 w 242"/>
                <a:gd name="T37" fmla="*/ 598 h 598"/>
                <a:gd name="T38" fmla="*/ 86 w 242"/>
                <a:gd name="T39" fmla="*/ 185 h 598"/>
                <a:gd name="T40" fmla="*/ 86 w 242"/>
                <a:gd name="T41" fmla="*/ 185 h 598"/>
                <a:gd name="T42" fmla="*/ 88 w 242"/>
                <a:gd name="T43" fmla="*/ 186 h 598"/>
                <a:gd name="T44" fmla="*/ 89 w 242"/>
                <a:gd name="T45" fmla="*/ 248 h 598"/>
                <a:gd name="T46" fmla="*/ 86 w 242"/>
                <a:gd name="T47" fmla="*/ 375 h 598"/>
                <a:gd name="T48" fmla="*/ 81 w 242"/>
                <a:gd name="T49" fmla="*/ 560 h 598"/>
                <a:gd name="T50" fmla="*/ 110 w 242"/>
                <a:gd name="T51" fmla="*/ 589 h 598"/>
                <a:gd name="T52" fmla="*/ 132 w 242"/>
                <a:gd name="T53" fmla="*/ 589 h 598"/>
                <a:gd name="T54" fmla="*/ 161 w 242"/>
                <a:gd name="T55" fmla="*/ 559 h 598"/>
                <a:gd name="T56" fmla="*/ 156 w 242"/>
                <a:gd name="T57" fmla="*/ 375 h 598"/>
                <a:gd name="T58" fmla="*/ 153 w 242"/>
                <a:gd name="T59" fmla="*/ 248 h 598"/>
                <a:gd name="T60" fmla="*/ 154 w 242"/>
                <a:gd name="T61" fmla="*/ 186 h 598"/>
                <a:gd name="T62" fmla="*/ 155 w 242"/>
                <a:gd name="T63" fmla="*/ 185 h 598"/>
                <a:gd name="T64" fmla="*/ 233 w 242"/>
                <a:gd name="T65" fmla="*/ 89 h 598"/>
                <a:gd name="T66" fmla="*/ 177 w 242"/>
                <a:gd name="T67" fmla="*/ 9 h 598"/>
                <a:gd name="T68" fmla="*/ 176 w 242"/>
                <a:gd name="T69" fmla="*/ 9 h 598"/>
                <a:gd name="T70" fmla="*/ 176 w 242"/>
                <a:gd name="T71" fmla="*/ 74 h 598"/>
                <a:gd name="T72" fmla="*/ 149 w 242"/>
                <a:gd name="T73" fmla="*/ 115 h 598"/>
                <a:gd name="T74" fmla="*/ 93 w 242"/>
                <a:gd name="T75" fmla="*/ 115 h 598"/>
                <a:gd name="T76" fmla="*/ 66 w 242"/>
                <a:gd name="T77" fmla="*/ 74 h 598"/>
                <a:gd name="T78" fmla="*/ 66 w 242"/>
                <a:gd name="T79" fmla="*/ 9 h 598"/>
                <a:gd name="T80" fmla="*/ 65 w 242"/>
                <a:gd name="T81" fmla="*/ 9 h 598"/>
                <a:gd name="T82" fmla="*/ 9 w 242"/>
                <a:gd name="T83" fmla="*/ 89 h 598"/>
                <a:gd name="T84" fmla="*/ 86 w 242"/>
                <a:gd name="T85" fmla="*/ 185 h 598"/>
                <a:gd name="T86" fmla="*/ 121 w 242"/>
                <a:gd name="T87" fmla="*/ 576 h 598"/>
                <a:gd name="T88" fmla="*/ 104 w 242"/>
                <a:gd name="T89" fmla="*/ 559 h 598"/>
                <a:gd name="T90" fmla="*/ 121 w 242"/>
                <a:gd name="T91" fmla="*/ 542 h 598"/>
                <a:gd name="T92" fmla="*/ 138 w 242"/>
                <a:gd name="T93" fmla="*/ 559 h 598"/>
                <a:gd name="T94" fmla="*/ 121 w 242"/>
                <a:gd name="T95" fmla="*/ 576 h 598"/>
                <a:gd name="T96" fmla="*/ 121 w 242"/>
                <a:gd name="T97" fmla="*/ 552 h 598"/>
                <a:gd name="T98" fmla="*/ 113 w 242"/>
                <a:gd name="T99" fmla="*/ 559 h 598"/>
                <a:gd name="T100" fmla="*/ 121 w 242"/>
                <a:gd name="T101" fmla="*/ 567 h 598"/>
                <a:gd name="T102" fmla="*/ 129 w 242"/>
                <a:gd name="T103" fmla="*/ 559 h 598"/>
                <a:gd name="T104" fmla="*/ 121 w 242"/>
                <a:gd name="T105" fmla="*/ 552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2" h="598">
                  <a:moveTo>
                    <a:pt x="132" y="598"/>
                  </a:moveTo>
                  <a:cubicBezTo>
                    <a:pt x="110" y="598"/>
                    <a:pt x="110" y="598"/>
                    <a:pt x="110" y="598"/>
                  </a:cubicBezTo>
                  <a:cubicBezTo>
                    <a:pt x="89" y="598"/>
                    <a:pt x="71" y="581"/>
                    <a:pt x="71" y="559"/>
                  </a:cubicBezTo>
                  <a:cubicBezTo>
                    <a:pt x="74" y="463"/>
                    <a:pt x="81" y="214"/>
                    <a:pt x="80" y="192"/>
                  </a:cubicBezTo>
                  <a:cubicBezTo>
                    <a:pt x="64" y="176"/>
                    <a:pt x="0" y="110"/>
                    <a:pt x="0" y="89"/>
                  </a:cubicBezTo>
                  <a:cubicBezTo>
                    <a:pt x="0" y="66"/>
                    <a:pt x="53" y="8"/>
                    <a:pt x="59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9" y="8"/>
                    <a:pt x="242" y="66"/>
                    <a:pt x="242" y="89"/>
                  </a:cubicBezTo>
                  <a:cubicBezTo>
                    <a:pt x="242" y="110"/>
                    <a:pt x="178" y="176"/>
                    <a:pt x="162" y="192"/>
                  </a:cubicBezTo>
                  <a:cubicBezTo>
                    <a:pt x="161" y="214"/>
                    <a:pt x="168" y="463"/>
                    <a:pt x="170" y="559"/>
                  </a:cubicBezTo>
                  <a:cubicBezTo>
                    <a:pt x="170" y="581"/>
                    <a:pt x="153" y="598"/>
                    <a:pt x="132" y="598"/>
                  </a:cubicBezTo>
                  <a:close/>
                  <a:moveTo>
                    <a:pt x="86" y="185"/>
                  </a:moveTo>
                  <a:cubicBezTo>
                    <a:pt x="86" y="185"/>
                    <a:pt x="86" y="185"/>
                    <a:pt x="86" y="185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90" y="188"/>
                    <a:pt x="90" y="188"/>
                    <a:pt x="89" y="248"/>
                  </a:cubicBezTo>
                  <a:cubicBezTo>
                    <a:pt x="88" y="279"/>
                    <a:pt x="87" y="322"/>
                    <a:pt x="86" y="375"/>
                  </a:cubicBezTo>
                  <a:cubicBezTo>
                    <a:pt x="83" y="466"/>
                    <a:pt x="81" y="559"/>
                    <a:pt x="81" y="560"/>
                  </a:cubicBezTo>
                  <a:cubicBezTo>
                    <a:pt x="81" y="576"/>
                    <a:pt x="94" y="589"/>
                    <a:pt x="110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48" y="589"/>
                    <a:pt x="161" y="576"/>
                    <a:pt x="161" y="559"/>
                  </a:cubicBezTo>
                  <a:cubicBezTo>
                    <a:pt x="161" y="559"/>
                    <a:pt x="159" y="466"/>
                    <a:pt x="156" y="375"/>
                  </a:cubicBezTo>
                  <a:cubicBezTo>
                    <a:pt x="155" y="322"/>
                    <a:pt x="154" y="279"/>
                    <a:pt x="153" y="248"/>
                  </a:cubicBezTo>
                  <a:cubicBezTo>
                    <a:pt x="152" y="188"/>
                    <a:pt x="152" y="188"/>
                    <a:pt x="154" y="186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86" y="155"/>
                    <a:pt x="233" y="103"/>
                    <a:pt x="233" y="89"/>
                  </a:cubicBezTo>
                  <a:cubicBezTo>
                    <a:pt x="233" y="75"/>
                    <a:pt x="199" y="33"/>
                    <a:pt x="177" y="9"/>
                  </a:cubicBezTo>
                  <a:cubicBezTo>
                    <a:pt x="176" y="9"/>
                    <a:pt x="176" y="9"/>
                    <a:pt x="176" y="9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43" y="33"/>
                    <a:pt x="9" y="75"/>
                    <a:pt x="9" y="89"/>
                  </a:cubicBezTo>
                  <a:cubicBezTo>
                    <a:pt x="9" y="103"/>
                    <a:pt x="56" y="155"/>
                    <a:pt x="86" y="185"/>
                  </a:cubicBezTo>
                  <a:close/>
                  <a:moveTo>
                    <a:pt x="121" y="576"/>
                  </a:moveTo>
                  <a:cubicBezTo>
                    <a:pt x="112" y="576"/>
                    <a:pt x="104" y="569"/>
                    <a:pt x="104" y="559"/>
                  </a:cubicBezTo>
                  <a:cubicBezTo>
                    <a:pt x="104" y="550"/>
                    <a:pt x="112" y="542"/>
                    <a:pt x="121" y="542"/>
                  </a:cubicBezTo>
                  <a:cubicBezTo>
                    <a:pt x="130" y="542"/>
                    <a:pt x="138" y="550"/>
                    <a:pt x="138" y="559"/>
                  </a:cubicBezTo>
                  <a:cubicBezTo>
                    <a:pt x="138" y="569"/>
                    <a:pt x="130" y="576"/>
                    <a:pt x="121" y="576"/>
                  </a:cubicBezTo>
                  <a:close/>
                  <a:moveTo>
                    <a:pt x="121" y="552"/>
                  </a:moveTo>
                  <a:cubicBezTo>
                    <a:pt x="117" y="552"/>
                    <a:pt x="113" y="555"/>
                    <a:pt x="113" y="559"/>
                  </a:cubicBezTo>
                  <a:cubicBezTo>
                    <a:pt x="113" y="563"/>
                    <a:pt x="117" y="567"/>
                    <a:pt x="121" y="567"/>
                  </a:cubicBezTo>
                  <a:cubicBezTo>
                    <a:pt x="125" y="567"/>
                    <a:pt x="129" y="563"/>
                    <a:pt x="129" y="559"/>
                  </a:cubicBezTo>
                  <a:cubicBezTo>
                    <a:pt x="129" y="555"/>
                    <a:pt x="125" y="552"/>
                    <a:pt x="121" y="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5216526" y="1976438"/>
              <a:ext cx="100013" cy="522288"/>
            </a:xfrm>
            <a:custGeom>
              <a:avLst/>
              <a:gdLst>
                <a:gd name="T0" fmla="*/ 70 w 109"/>
                <a:gd name="T1" fmla="*/ 572 h 572"/>
                <a:gd name="T2" fmla="*/ 39 w 109"/>
                <a:gd name="T3" fmla="*/ 572 h 572"/>
                <a:gd name="T4" fmla="*/ 0 w 109"/>
                <a:gd name="T5" fmla="*/ 533 h 572"/>
                <a:gd name="T6" fmla="*/ 0 w 109"/>
                <a:gd name="T7" fmla="*/ 533 h 572"/>
                <a:gd name="T8" fmla="*/ 9 w 109"/>
                <a:gd name="T9" fmla="*/ 365 h 572"/>
                <a:gd name="T10" fmla="*/ 31 w 109"/>
                <a:gd name="T11" fmla="*/ 331 h 572"/>
                <a:gd name="T12" fmla="*/ 38 w 109"/>
                <a:gd name="T13" fmla="*/ 100 h 572"/>
                <a:gd name="T14" fmla="*/ 28 w 109"/>
                <a:gd name="T15" fmla="*/ 100 h 572"/>
                <a:gd name="T16" fmla="*/ 41 w 109"/>
                <a:gd name="T17" fmla="*/ 0 h 572"/>
                <a:gd name="T18" fmla="*/ 68 w 109"/>
                <a:gd name="T19" fmla="*/ 0 h 572"/>
                <a:gd name="T20" fmla="*/ 81 w 109"/>
                <a:gd name="T21" fmla="*/ 100 h 572"/>
                <a:gd name="T22" fmla="*/ 71 w 109"/>
                <a:gd name="T23" fmla="*/ 100 h 572"/>
                <a:gd name="T24" fmla="*/ 78 w 109"/>
                <a:gd name="T25" fmla="*/ 331 h 572"/>
                <a:gd name="T26" fmla="*/ 100 w 109"/>
                <a:gd name="T27" fmla="*/ 365 h 572"/>
                <a:gd name="T28" fmla="*/ 109 w 109"/>
                <a:gd name="T29" fmla="*/ 533 h 572"/>
                <a:gd name="T30" fmla="*/ 70 w 109"/>
                <a:gd name="T31" fmla="*/ 572 h 572"/>
                <a:gd name="T32" fmla="*/ 9 w 109"/>
                <a:gd name="T33" fmla="*/ 534 h 572"/>
                <a:gd name="T34" fmla="*/ 39 w 109"/>
                <a:gd name="T35" fmla="*/ 563 h 572"/>
                <a:gd name="T36" fmla="*/ 70 w 109"/>
                <a:gd name="T37" fmla="*/ 563 h 572"/>
                <a:gd name="T38" fmla="*/ 99 w 109"/>
                <a:gd name="T39" fmla="*/ 534 h 572"/>
                <a:gd name="T40" fmla="*/ 90 w 109"/>
                <a:gd name="T41" fmla="*/ 365 h 572"/>
                <a:gd name="T42" fmla="*/ 72 w 109"/>
                <a:gd name="T43" fmla="*/ 338 h 572"/>
                <a:gd name="T44" fmla="*/ 69 w 109"/>
                <a:gd name="T45" fmla="*/ 337 h 572"/>
                <a:gd name="T46" fmla="*/ 62 w 109"/>
                <a:gd name="T47" fmla="*/ 91 h 572"/>
                <a:gd name="T48" fmla="*/ 71 w 109"/>
                <a:gd name="T49" fmla="*/ 91 h 572"/>
                <a:gd name="T50" fmla="*/ 59 w 109"/>
                <a:gd name="T51" fmla="*/ 10 h 572"/>
                <a:gd name="T52" fmla="*/ 49 w 109"/>
                <a:gd name="T53" fmla="*/ 10 h 572"/>
                <a:gd name="T54" fmla="*/ 38 w 109"/>
                <a:gd name="T55" fmla="*/ 91 h 572"/>
                <a:gd name="T56" fmla="*/ 47 w 109"/>
                <a:gd name="T57" fmla="*/ 91 h 572"/>
                <a:gd name="T58" fmla="*/ 40 w 109"/>
                <a:gd name="T59" fmla="*/ 337 h 572"/>
                <a:gd name="T60" fmla="*/ 37 w 109"/>
                <a:gd name="T61" fmla="*/ 338 h 572"/>
                <a:gd name="T62" fmla="*/ 18 w 109"/>
                <a:gd name="T63" fmla="*/ 365 h 572"/>
                <a:gd name="T64" fmla="*/ 18 w 109"/>
                <a:gd name="T65" fmla="*/ 365 h 572"/>
                <a:gd name="T66" fmla="*/ 9 w 109"/>
                <a:gd name="T67" fmla="*/ 53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572">
                  <a:moveTo>
                    <a:pt x="70" y="572"/>
                  </a:moveTo>
                  <a:cubicBezTo>
                    <a:pt x="39" y="572"/>
                    <a:pt x="39" y="572"/>
                    <a:pt x="39" y="572"/>
                  </a:cubicBezTo>
                  <a:cubicBezTo>
                    <a:pt x="18" y="572"/>
                    <a:pt x="0" y="555"/>
                    <a:pt x="0" y="533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9" y="365"/>
                    <a:pt x="9" y="365"/>
                    <a:pt x="9" y="365"/>
                  </a:cubicBezTo>
                  <a:cubicBezTo>
                    <a:pt x="9" y="350"/>
                    <a:pt x="18" y="337"/>
                    <a:pt x="31" y="331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8" y="331"/>
                    <a:pt x="78" y="331"/>
                    <a:pt x="78" y="331"/>
                  </a:cubicBezTo>
                  <a:cubicBezTo>
                    <a:pt x="91" y="337"/>
                    <a:pt x="100" y="350"/>
                    <a:pt x="100" y="365"/>
                  </a:cubicBezTo>
                  <a:cubicBezTo>
                    <a:pt x="109" y="533"/>
                    <a:pt x="109" y="533"/>
                    <a:pt x="109" y="533"/>
                  </a:cubicBezTo>
                  <a:cubicBezTo>
                    <a:pt x="109" y="555"/>
                    <a:pt x="91" y="572"/>
                    <a:pt x="70" y="572"/>
                  </a:cubicBezTo>
                  <a:close/>
                  <a:moveTo>
                    <a:pt x="9" y="534"/>
                  </a:moveTo>
                  <a:cubicBezTo>
                    <a:pt x="10" y="550"/>
                    <a:pt x="23" y="563"/>
                    <a:pt x="39" y="563"/>
                  </a:cubicBezTo>
                  <a:cubicBezTo>
                    <a:pt x="70" y="563"/>
                    <a:pt x="70" y="563"/>
                    <a:pt x="70" y="563"/>
                  </a:cubicBezTo>
                  <a:cubicBezTo>
                    <a:pt x="86" y="563"/>
                    <a:pt x="99" y="550"/>
                    <a:pt x="99" y="534"/>
                  </a:cubicBezTo>
                  <a:cubicBezTo>
                    <a:pt x="90" y="365"/>
                    <a:pt x="90" y="365"/>
                    <a:pt x="90" y="365"/>
                  </a:cubicBezTo>
                  <a:cubicBezTo>
                    <a:pt x="90" y="353"/>
                    <a:pt x="83" y="342"/>
                    <a:pt x="72" y="338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37" y="338"/>
                    <a:pt x="37" y="338"/>
                    <a:pt x="37" y="338"/>
                  </a:cubicBezTo>
                  <a:cubicBezTo>
                    <a:pt x="26" y="342"/>
                    <a:pt x="18" y="353"/>
                    <a:pt x="18" y="365"/>
                  </a:cubicBezTo>
                  <a:cubicBezTo>
                    <a:pt x="18" y="365"/>
                    <a:pt x="18" y="365"/>
                    <a:pt x="18" y="365"/>
                  </a:cubicBezTo>
                  <a:lnTo>
                    <a:pt x="9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5251451" y="2447925"/>
              <a:ext cx="30163" cy="31750"/>
            </a:xfrm>
            <a:custGeom>
              <a:avLst/>
              <a:gdLst>
                <a:gd name="T0" fmla="*/ 16 w 33"/>
                <a:gd name="T1" fmla="*/ 34 h 34"/>
                <a:gd name="T2" fmla="*/ 0 w 33"/>
                <a:gd name="T3" fmla="*/ 17 h 34"/>
                <a:gd name="T4" fmla="*/ 16 w 33"/>
                <a:gd name="T5" fmla="*/ 0 h 34"/>
                <a:gd name="T6" fmla="*/ 33 w 33"/>
                <a:gd name="T7" fmla="*/ 17 h 34"/>
                <a:gd name="T8" fmla="*/ 16 w 33"/>
                <a:gd name="T9" fmla="*/ 34 h 34"/>
                <a:gd name="T10" fmla="*/ 16 w 33"/>
                <a:gd name="T11" fmla="*/ 10 h 34"/>
                <a:gd name="T12" fmla="*/ 9 w 33"/>
                <a:gd name="T13" fmla="*/ 17 h 34"/>
                <a:gd name="T14" fmla="*/ 16 w 33"/>
                <a:gd name="T15" fmla="*/ 25 h 34"/>
                <a:gd name="T16" fmla="*/ 24 w 33"/>
                <a:gd name="T17" fmla="*/ 17 h 34"/>
                <a:gd name="T18" fmla="*/ 16 w 33"/>
                <a:gd name="T19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16" y="34"/>
                  </a:move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7"/>
                    <a:pt x="26" y="34"/>
                    <a:pt x="16" y="34"/>
                  </a:cubicBezTo>
                  <a:close/>
                  <a:moveTo>
                    <a:pt x="16" y="10"/>
                  </a:moveTo>
                  <a:cubicBezTo>
                    <a:pt x="12" y="10"/>
                    <a:pt x="9" y="13"/>
                    <a:pt x="9" y="17"/>
                  </a:cubicBezTo>
                  <a:cubicBezTo>
                    <a:pt x="9" y="21"/>
                    <a:pt x="12" y="25"/>
                    <a:pt x="16" y="25"/>
                  </a:cubicBezTo>
                  <a:cubicBezTo>
                    <a:pt x="21" y="25"/>
                    <a:pt x="24" y="21"/>
                    <a:pt x="24" y="17"/>
                  </a:cubicBezTo>
                  <a:cubicBezTo>
                    <a:pt x="24" y="13"/>
                    <a:pt x="21" y="10"/>
                    <a:pt x="1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4644008" y="2831334"/>
            <a:ext cx="847725" cy="847725"/>
            <a:chOff x="4718051" y="2886075"/>
            <a:chExt cx="847725" cy="847725"/>
          </a:xfrm>
        </p:grpSpPr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4718051" y="2886075"/>
              <a:ext cx="847725" cy="847725"/>
            </a:xfrm>
            <a:custGeom>
              <a:avLst/>
              <a:gdLst>
                <a:gd name="T0" fmla="*/ 927 w 927"/>
                <a:gd name="T1" fmla="*/ 463 h 927"/>
                <a:gd name="T2" fmla="*/ 463 w 927"/>
                <a:gd name="T3" fmla="*/ 927 h 927"/>
                <a:gd name="T4" fmla="*/ 463 w 927"/>
                <a:gd name="T5" fmla="*/ 927 h 927"/>
                <a:gd name="T6" fmla="*/ 0 w 927"/>
                <a:gd name="T7" fmla="*/ 463 h 927"/>
                <a:gd name="T8" fmla="*/ 463 w 927"/>
                <a:gd name="T9" fmla="*/ 0 h 927"/>
                <a:gd name="T10" fmla="*/ 463 w 927"/>
                <a:gd name="T11" fmla="*/ 0 h 927"/>
                <a:gd name="T12" fmla="*/ 927 w 927"/>
                <a:gd name="T13" fmla="*/ 46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927">
                  <a:moveTo>
                    <a:pt x="927" y="463"/>
                  </a:moveTo>
                  <a:cubicBezTo>
                    <a:pt x="927" y="718"/>
                    <a:pt x="718" y="927"/>
                    <a:pt x="463" y="927"/>
                  </a:cubicBezTo>
                  <a:cubicBezTo>
                    <a:pt x="463" y="927"/>
                    <a:pt x="463" y="927"/>
                    <a:pt x="463" y="927"/>
                  </a:cubicBezTo>
                  <a:cubicBezTo>
                    <a:pt x="208" y="927"/>
                    <a:pt x="0" y="718"/>
                    <a:pt x="0" y="463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718" y="0"/>
                    <a:pt x="927" y="208"/>
                    <a:pt x="927" y="463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4891088" y="3097213"/>
              <a:ext cx="501650" cy="177800"/>
            </a:xfrm>
            <a:custGeom>
              <a:avLst/>
              <a:gdLst>
                <a:gd name="T0" fmla="*/ 473 w 549"/>
                <a:gd name="T1" fmla="*/ 92 h 195"/>
                <a:gd name="T2" fmla="*/ 379 w 549"/>
                <a:gd name="T3" fmla="*/ 92 h 195"/>
                <a:gd name="T4" fmla="*/ 274 w 549"/>
                <a:gd name="T5" fmla="*/ 0 h 195"/>
                <a:gd name="T6" fmla="*/ 169 w 549"/>
                <a:gd name="T7" fmla="*/ 92 h 195"/>
                <a:gd name="T8" fmla="*/ 76 w 549"/>
                <a:gd name="T9" fmla="*/ 92 h 195"/>
                <a:gd name="T10" fmla="*/ 0 w 549"/>
                <a:gd name="T11" fmla="*/ 168 h 195"/>
                <a:gd name="T12" fmla="*/ 0 w 549"/>
                <a:gd name="T13" fmla="*/ 195 h 195"/>
                <a:gd name="T14" fmla="*/ 135 w 549"/>
                <a:gd name="T15" fmla="*/ 195 h 195"/>
                <a:gd name="T16" fmla="*/ 135 w 549"/>
                <a:gd name="T17" fmla="*/ 181 h 195"/>
                <a:gd name="T18" fmla="*/ 141 w 549"/>
                <a:gd name="T19" fmla="*/ 175 h 195"/>
                <a:gd name="T20" fmla="*/ 162 w 549"/>
                <a:gd name="T21" fmla="*/ 175 h 195"/>
                <a:gd name="T22" fmla="*/ 169 w 549"/>
                <a:gd name="T23" fmla="*/ 181 h 195"/>
                <a:gd name="T24" fmla="*/ 169 w 549"/>
                <a:gd name="T25" fmla="*/ 195 h 195"/>
                <a:gd name="T26" fmla="*/ 380 w 549"/>
                <a:gd name="T27" fmla="*/ 195 h 195"/>
                <a:gd name="T28" fmla="*/ 380 w 549"/>
                <a:gd name="T29" fmla="*/ 181 h 195"/>
                <a:gd name="T30" fmla="*/ 386 w 549"/>
                <a:gd name="T31" fmla="*/ 175 h 195"/>
                <a:gd name="T32" fmla="*/ 407 w 549"/>
                <a:gd name="T33" fmla="*/ 175 h 195"/>
                <a:gd name="T34" fmla="*/ 413 w 549"/>
                <a:gd name="T35" fmla="*/ 181 h 195"/>
                <a:gd name="T36" fmla="*/ 413 w 549"/>
                <a:gd name="T37" fmla="*/ 195 h 195"/>
                <a:gd name="T38" fmla="*/ 549 w 549"/>
                <a:gd name="T39" fmla="*/ 195 h 195"/>
                <a:gd name="T40" fmla="*/ 549 w 549"/>
                <a:gd name="T41" fmla="*/ 168 h 195"/>
                <a:gd name="T42" fmla="*/ 473 w 549"/>
                <a:gd name="T43" fmla="*/ 92 h 195"/>
                <a:gd name="T44" fmla="*/ 274 w 549"/>
                <a:gd name="T45" fmla="*/ 9 h 195"/>
                <a:gd name="T46" fmla="*/ 370 w 549"/>
                <a:gd name="T47" fmla="*/ 92 h 195"/>
                <a:gd name="T48" fmla="*/ 346 w 549"/>
                <a:gd name="T49" fmla="*/ 92 h 195"/>
                <a:gd name="T50" fmla="*/ 274 w 549"/>
                <a:gd name="T51" fmla="*/ 32 h 195"/>
                <a:gd name="T52" fmla="*/ 202 w 549"/>
                <a:gd name="T53" fmla="*/ 92 h 195"/>
                <a:gd name="T54" fmla="*/ 178 w 549"/>
                <a:gd name="T55" fmla="*/ 92 h 195"/>
                <a:gd name="T56" fmla="*/ 274 w 549"/>
                <a:gd name="T57" fmla="*/ 9 h 195"/>
                <a:gd name="T58" fmla="*/ 274 w 549"/>
                <a:gd name="T59" fmla="*/ 42 h 195"/>
                <a:gd name="T60" fmla="*/ 337 w 549"/>
                <a:gd name="T61" fmla="*/ 92 h 195"/>
                <a:gd name="T62" fmla="*/ 212 w 549"/>
                <a:gd name="T63" fmla="*/ 92 h 195"/>
                <a:gd name="T64" fmla="*/ 274 w 549"/>
                <a:gd name="T65" fmla="*/ 42 h 195"/>
                <a:gd name="T66" fmla="*/ 539 w 549"/>
                <a:gd name="T67" fmla="*/ 186 h 195"/>
                <a:gd name="T68" fmla="*/ 423 w 549"/>
                <a:gd name="T69" fmla="*/ 186 h 195"/>
                <a:gd name="T70" fmla="*/ 423 w 549"/>
                <a:gd name="T71" fmla="*/ 181 h 195"/>
                <a:gd name="T72" fmla="*/ 407 w 549"/>
                <a:gd name="T73" fmla="*/ 166 h 195"/>
                <a:gd name="T74" fmla="*/ 386 w 549"/>
                <a:gd name="T75" fmla="*/ 166 h 195"/>
                <a:gd name="T76" fmla="*/ 371 w 549"/>
                <a:gd name="T77" fmla="*/ 181 h 195"/>
                <a:gd name="T78" fmla="*/ 371 w 549"/>
                <a:gd name="T79" fmla="*/ 186 h 195"/>
                <a:gd name="T80" fmla="*/ 178 w 549"/>
                <a:gd name="T81" fmla="*/ 186 h 195"/>
                <a:gd name="T82" fmla="*/ 178 w 549"/>
                <a:gd name="T83" fmla="*/ 181 h 195"/>
                <a:gd name="T84" fmla="*/ 162 w 549"/>
                <a:gd name="T85" fmla="*/ 166 h 195"/>
                <a:gd name="T86" fmla="*/ 141 w 549"/>
                <a:gd name="T87" fmla="*/ 166 h 195"/>
                <a:gd name="T88" fmla="*/ 126 w 549"/>
                <a:gd name="T89" fmla="*/ 181 h 195"/>
                <a:gd name="T90" fmla="*/ 126 w 549"/>
                <a:gd name="T91" fmla="*/ 186 h 195"/>
                <a:gd name="T92" fmla="*/ 9 w 549"/>
                <a:gd name="T93" fmla="*/ 186 h 195"/>
                <a:gd name="T94" fmla="*/ 9 w 549"/>
                <a:gd name="T95" fmla="*/ 168 h 195"/>
                <a:gd name="T96" fmla="*/ 76 w 549"/>
                <a:gd name="T97" fmla="*/ 101 h 195"/>
                <a:gd name="T98" fmla="*/ 473 w 549"/>
                <a:gd name="T99" fmla="*/ 101 h 195"/>
                <a:gd name="T100" fmla="*/ 539 w 549"/>
                <a:gd name="T101" fmla="*/ 168 h 195"/>
                <a:gd name="T102" fmla="*/ 539 w 549"/>
                <a:gd name="T103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9" h="195">
                  <a:moveTo>
                    <a:pt x="473" y="92"/>
                  </a:moveTo>
                  <a:cubicBezTo>
                    <a:pt x="379" y="92"/>
                    <a:pt x="379" y="92"/>
                    <a:pt x="379" y="92"/>
                  </a:cubicBezTo>
                  <a:cubicBezTo>
                    <a:pt x="373" y="40"/>
                    <a:pt x="327" y="0"/>
                    <a:pt x="274" y="0"/>
                  </a:cubicBezTo>
                  <a:cubicBezTo>
                    <a:pt x="221" y="0"/>
                    <a:pt x="176" y="40"/>
                    <a:pt x="169" y="92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34" y="92"/>
                    <a:pt x="0" y="126"/>
                    <a:pt x="0" y="168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5" y="181"/>
                    <a:pt x="135" y="181"/>
                    <a:pt x="135" y="181"/>
                  </a:cubicBezTo>
                  <a:cubicBezTo>
                    <a:pt x="135" y="178"/>
                    <a:pt x="138" y="175"/>
                    <a:pt x="141" y="175"/>
                  </a:cubicBezTo>
                  <a:cubicBezTo>
                    <a:pt x="162" y="175"/>
                    <a:pt x="162" y="175"/>
                    <a:pt x="162" y="175"/>
                  </a:cubicBezTo>
                  <a:cubicBezTo>
                    <a:pt x="166" y="175"/>
                    <a:pt x="169" y="178"/>
                    <a:pt x="169" y="181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380" y="195"/>
                    <a:pt x="380" y="195"/>
                    <a:pt x="380" y="195"/>
                  </a:cubicBezTo>
                  <a:cubicBezTo>
                    <a:pt x="380" y="181"/>
                    <a:pt x="380" y="181"/>
                    <a:pt x="380" y="181"/>
                  </a:cubicBezTo>
                  <a:cubicBezTo>
                    <a:pt x="380" y="178"/>
                    <a:pt x="383" y="175"/>
                    <a:pt x="386" y="175"/>
                  </a:cubicBezTo>
                  <a:cubicBezTo>
                    <a:pt x="407" y="175"/>
                    <a:pt x="407" y="175"/>
                    <a:pt x="407" y="175"/>
                  </a:cubicBezTo>
                  <a:cubicBezTo>
                    <a:pt x="411" y="175"/>
                    <a:pt x="413" y="178"/>
                    <a:pt x="413" y="181"/>
                  </a:cubicBezTo>
                  <a:cubicBezTo>
                    <a:pt x="413" y="195"/>
                    <a:pt x="413" y="195"/>
                    <a:pt x="413" y="195"/>
                  </a:cubicBezTo>
                  <a:cubicBezTo>
                    <a:pt x="549" y="195"/>
                    <a:pt x="549" y="195"/>
                    <a:pt x="549" y="195"/>
                  </a:cubicBezTo>
                  <a:cubicBezTo>
                    <a:pt x="549" y="168"/>
                    <a:pt x="549" y="168"/>
                    <a:pt x="549" y="168"/>
                  </a:cubicBezTo>
                  <a:cubicBezTo>
                    <a:pt x="549" y="126"/>
                    <a:pt x="514" y="92"/>
                    <a:pt x="473" y="92"/>
                  </a:cubicBezTo>
                  <a:close/>
                  <a:moveTo>
                    <a:pt x="274" y="9"/>
                  </a:moveTo>
                  <a:cubicBezTo>
                    <a:pt x="322" y="9"/>
                    <a:pt x="364" y="45"/>
                    <a:pt x="370" y="92"/>
                  </a:cubicBezTo>
                  <a:cubicBezTo>
                    <a:pt x="346" y="92"/>
                    <a:pt x="346" y="92"/>
                    <a:pt x="346" y="92"/>
                  </a:cubicBezTo>
                  <a:cubicBezTo>
                    <a:pt x="340" y="58"/>
                    <a:pt x="310" y="32"/>
                    <a:pt x="274" y="32"/>
                  </a:cubicBezTo>
                  <a:cubicBezTo>
                    <a:pt x="239" y="32"/>
                    <a:pt x="209" y="58"/>
                    <a:pt x="202" y="92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5" y="45"/>
                    <a:pt x="226" y="9"/>
                    <a:pt x="274" y="9"/>
                  </a:cubicBezTo>
                  <a:close/>
                  <a:moveTo>
                    <a:pt x="274" y="42"/>
                  </a:moveTo>
                  <a:cubicBezTo>
                    <a:pt x="305" y="42"/>
                    <a:pt x="331" y="63"/>
                    <a:pt x="337" y="92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8" y="63"/>
                    <a:pt x="244" y="42"/>
                    <a:pt x="274" y="42"/>
                  </a:cubicBezTo>
                  <a:close/>
                  <a:moveTo>
                    <a:pt x="539" y="186"/>
                  </a:moveTo>
                  <a:cubicBezTo>
                    <a:pt x="423" y="186"/>
                    <a:pt x="423" y="186"/>
                    <a:pt x="423" y="186"/>
                  </a:cubicBezTo>
                  <a:cubicBezTo>
                    <a:pt x="423" y="181"/>
                    <a:pt x="423" y="181"/>
                    <a:pt x="423" y="181"/>
                  </a:cubicBezTo>
                  <a:cubicBezTo>
                    <a:pt x="423" y="173"/>
                    <a:pt x="416" y="166"/>
                    <a:pt x="407" y="166"/>
                  </a:cubicBezTo>
                  <a:cubicBezTo>
                    <a:pt x="386" y="166"/>
                    <a:pt x="386" y="166"/>
                    <a:pt x="386" y="166"/>
                  </a:cubicBezTo>
                  <a:cubicBezTo>
                    <a:pt x="378" y="166"/>
                    <a:pt x="371" y="173"/>
                    <a:pt x="371" y="181"/>
                  </a:cubicBezTo>
                  <a:cubicBezTo>
                    <a:pt x="371" y="186"/>
                    <a:pt x="371" y="186"/>
                    <a:pt x="371" y="186"/>
                  </a:cubicBezTo>
                  <a:cubicBezTo>
                    <a:pt x="178" y="186"/>
                    <a:pt x="178" y="186"/>
                    <a:pt x="178" y="186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8" y="173"/>
                    <a:pt x="171" y="166"/>
                    <a:pt x="162" y="166"/>
                  </a:cubicBezTo>
                  <a:cubicBezTo>
                    <a:pt x="141" y="166"/>
                    <a:pt x="141" y="166"/>
                    <a:pt x="141" y="166"/>
                  </a:cubicBezTo>
                  <a:cubicBezTo>
                    <a:pt x="133" y="166"/>
                    <a:pt x="126" y="173"/>
                    <a:pt x="126" y="181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9" y="131"/>
                    <a:pt x="39" y="101"/>
                    <a:pt x="76" y="101"/>
                  </a:cubicBezTo>
                  <a:cubicBezTo>
                    <a:pt x="473" y="101"/>
                    <a:pt x="473" y="101"/>
                    <a:pt x="473" y="101"/>
                  </a:cubicBezTo>
                  <a:cubicBezTo>
                    <a:pt x="509" y="101"/>
                    <a:pt x="539" y="131"/>
                    <a:pt x="539" y="168"/>
                  </a:cubicBezTo>
                  <a:lnTo>
                    <a:pt x="539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4891088" y="3294063"/>
              <a:ext cx="501650" cy="228600"/>
            </a:xfrm>
            <a:custGeom>
              <a:avLst/>
              <a:gdLst>
                <a:gd name="T0" fmla="*/ 413 w 549"/>
                <a:gd name="T1" fmla="*/ 20 h 249"/>
                <a:gd name="T2" fmla="*/ 407 w 549"/>
                <a:gd name="T3" fmla="*/ 26 h 249"/>
                <a:gd name="T4" fmla="*/ 386 w 549"/>
                <a:gd name="T5" fmla="*/ 26 h 249"/>
                <a:gd name="T6" fmla="*/ 380 w 549"/>
                <a:gd name="T7" fmla="*/ 20 h 249"/>
                <a:gd name="T8" fmla="*/ 380 w 549"/>
                <a:gd name="T9" fmla="*/ 0 h 249"/>
                <a:gd name="T10" fmla="*/ 169 w 549"/>
                <a:gd name="T11" fmla="*/ 0 h 249"/>
                <a:gd name="T12" fmla="*/ 169 w 549"/>
                <a:gd name="T13" fmla="*/ 20 h 249"/>
                <a:gd name="T14" fmla="*/ 162 w 549"/>
                <a:gd name="T15" fmla="*/ 26 h 249"/>
                <a:gd name="T16" fmla="*/ 141 w 549"/>
                <a:gd name="T17" fmla="*/ 26 h 249"/>
                <a:gd name="T18" fmla="*/ 135 w 549"/>
                <a:gd name="T19" fmla="*/ 20 h 249"/>
                <a:gd name="T20" fmla="*/ 135 w 549"/>
                <a:gd name="T21" fmla="*/ 0 h 249"/>
                <a:gd name="T22" fmla="*/ 0 w 549"/>
                <a:gd name="T23" fmla="*/ 0 h 249"/>
                <a:gd name="T24" fmla="*/ 0 w 549"/>
                <a:gd name="T25" fmla="*/ 173 h 249"/>
                <a:gd name="T26" fmla="*/ 76 w 549"/>
                <a:gd name="T27" fmla="*/ 249 h 249"/>
                <a:gd name="T28" fmla="*/ 473 w 549"/>
                <a:gd name="T29" fmla="*/ 249 h 249"/>
                <a:gd name="T30" fmla="*/ 549 w 549"/>
                <a:gd name="T31" fmla="*/ 173 h 249"/>
                <a:gd name="T32" fmla="*/ 549 w 549"/>
                <a:gd name="T33" fmla="*/ 0 h 249"/>
                <a:gd name="T34" fmla="*/ 413 w 549"/>
                <a:gd name="T35" fmla="*/ 0 h 249"/>
                <a:gd name="T36" fmla="*/ 413 w 549"/>
                <a:gd name="T37" fmla="*/ 20 h 249"/>
                <a:gd name="T38" fmla="*/ 423 w 549"/>
                <a:gd name="T39" fmla="*/ 20 h 249"/>
                <a:gd name="T40" fmla="*/ 423 w 549"/>
                <a:gd name="T41" fmla="*/ 10 h 249"/>
                <a:gd name="T42" fmla="*/ 539 w 549"/>
                <a:gd name="T43" fmla="*/ 10 h 249"/>
                <a:gd name="T44" fmla="*/ 539 w 549"/>
                <a:gd name="T45" fmla="*/ 173 h 249"/>
                <a:gd name="T46" fmla="*/ 473 w 549"/>
                <a:gd name="T47" fmla="*/ 240 h 249"/>
                <a:gd name="T48" fmla="*/ 76 w 549"/>
                <a:gd name="T49" fmla="*/ 240 h 249"/>
                <a:gd name="T50" fmla="*/ 9 w 549"/>
                <a:gd name="T51" fmla="*/ 173 h 249"/>
                <a:gd name="T52" fmla="*/ 9 w 549"/>
                <a:gd name="T53" fmla="*/ 10 h 249"/>
                <a:gd name="T54" fmla="*/ 126 w 549"/>
                <a:gd name="T55" fmla="*/ 10 h 249"/>
                <a:gd name="T56" fmla="*/ 126 w 549"/>
                <a:gd name="T57" fmla="*/ 20 h 249"/>
                <a:gd name="T58" fmla="*/ 141 w 549"/>
                <a:gd name="T59" fmla="*/ 35 h 249"/>
                <a:gd name="T60" fmla="*/ 162 w 549"/>
                <a:gd name="T61" fmla="*/ 35 h 249"/>
                <a:gd name="T62" fmla="*/ 178 w 549"/>
                <a:gd name="T63" fmla="*/ 20 h 249"/>
                <a:gd name="T64" fmla="*/ 178 w 549"/>
                <a:gd name="T65" fmla="*/ 10 h 249"/>
                <a:gd name="T66" fmla="*/ 371 w 549"/>
                <a:gd name="T67" fmla="*/ 10 h 249"/>
                <a:gd name="T68" fmla="*/ 371 w 549"/>
                <a:gd name="T69" fmla="*/ 20 h 249"/>
                <a:gd name="T70" fmla="*/ 386 w 549"/>
                <a:gd name="T71" fmla="*/ 35 h 249"/>
                <a:gd name="T72" fmla="*/ 407 w 549"/>
                <a:gd name="T73" fmla="*/ 35 h 249"/>
                <a:gd name="T74" fmla="*/ 423 w 549"/>
                <a:gd name="T75" fmla="*/ 2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9" h="249">
                  <a:moveTo>
                    <a:pt x="413" y="20"/>
                  </a:moveTo>
                  <a:cubicBezTo>
                    <a:pt x="413" y="23"/>
                    <a:pt x="411" y="26"/>
                    <a:pt x="407" y="26"/>
                  </a:cubicBezTo>
                  <a:cubicBezTo>
                    <a:pt x="386" y="26"/>
                    <a:pt x="386" y="26"/>
                    <a:pt x="386" y="26"/>
                  </a:cubicBezTo>
                  <a:cubicBezTo>
                    <a:pt x="383" y="26"/>
                    <a:pt x="380" y="23"/>
                    <a:pt x="380" y="2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169" y="23"/>
                    <a:pt x="166" y="26"/>
                    <a:pt x="162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38" y="26"/>
                    <a:pt x="135" y="23"/>
                    <a:pt x="135" y="2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15"/>
                    <a:pt x="34" y="249"/>
                    <a:pt x="76" y="249"/>
                  </a:cubicBezTo>
                  <a:cubicBezTo>
                    <a:pt x="473" y="249"/>
                    <a:pt x="473" y="249"/>
                    <a:pt x="473" y="249"/>
                  </a:cubicBezTo>
                  <a:cubicBezTo>
                    <a:pt x="514" y="249"/>
                    <a:pt x="549" y="215"/>
                    <a:pt x="549" y="173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20"/>
                  </a:lnTo>
                  <a:close/>
                  <a:moveTo>
                    <a:pt x="423" y="20"/>
                  </a:moveTo>
                  <a:cubicBezTo>
                    <a:pt x="423" y="10"/>
                    <a:pt x="423" y="10"/>
                    <a:pt x="423" y="10"/>
                  </a:cubicBezTo>
                  <a:cubicBezTo>
                    <a:pt x="539" y="10"/>
                    <a:pt x="539" y="10"/>
                    <a:pt x="539" y="10"/>
                  </a:cubicBezTo>
                  <a:cubicBezTo>
                    <a:pt x="539" y="173"/>
                    <a:pt x="539" y="173"/>
                    <a:pt x="539" y="173"/>
                  </a:cubicBezTo>
                  <a:cubicBezTo>
                    <a:pt x="539" y="210"/>
                    <a:pt x="509" y="240"/>
                    <a:pt x="473" y="240"/>
                  </a:cubicBezTo>
                  <a:cubicBezTo>
                    <a:pt x="76" y="240"/>
                    <a:pt x="76" y="240"/>
                    <a:pt x="76" y="240"/>
                  </a:cubicBezTo>
                  <a:cubicBezTo>
                    <a:pt x="39" y="240"/>
                    <a:pt x="9" y="210"/>
                    <a:pt x="9" y="17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8"/>
                    <a:pt x="133" y="35"/>
                    <a:pt x="141" y="35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71" y="35"/>
                    <a:pt x="178" y="28"/>
                    <a:pt x="178" y="2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371" y="10"/>
                    <a:pt x="371" y="10"/>
                    <a:pt x="371" y="10"/>
                  </a:cubicBezTo>
                  <a:cubicBezTo>
                    <a:pt x="371" y="20"/>
                    <a:pt x="371" y="20"/>
                    <a:pt x="371" y="20"/>
                  </a:cubicBezTo>
                  <a:cubicBezTo>
                    <a:pt x="371" y="28"/>
                    <a:pt x="378" y="35"/>
                    <a:pt x="386" y="35"/>
                  </a:cubicBezTo>
                  <a:cubicBezTo>
                    <a:pt x="407" y="35"/>
                    <a:pt x="407" y="35"/>
                    <a:pt x="407" y="35"/>
                  </a:cubicBezTo>
                  <a:cubicBezTo>
                    <a:pt x="416" y="35"/>
                    <a:pt x="423" y="28"/>
                    <a:pt x="42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644008" y="3906072"/>
            <a:ext cx="847725" cy="849313"/>
            <a:chOff x="4718051" y="3960813"/>
            <a:chExt cx="847725" cy="849313"/>
          </a:xfrm>
        </p:grpSpPr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4718051" y="3960813"/>
              <a:ext cx="847725" cy="849313"/>
            </a:xfrm>
            <a:custGeom>
              <a:avLst/>
              <a:gdLst>
                <a:gd name="T0" fmla="*/ 927 w 927"/>
                <a:gd name="T1" fmla="*/ 464 h 928"/>
                <a:gd name="T2" fmla="*/ 463 w 927"/>
                <a:gd name="T3" fmla="*/ 928 h 928"/>
                <a:gd name="T4" fmla="*/ 463 w 927"/>
                <a:gd name="T5" fmla="*/ 928 h 928"/>
                <a:gd name="T6" fmla="*/ 0 w 927"/>
                <a:gd name="T7" fmla="*/ 464 h 928"/>
                <a:gd name="T8" fmla="*/ 0 w 927"/>
                <a:gd name="T9" fmla="*/ 464 h 928"/>
                <a:gd name="T10" fmla="*/ 463 w 927"/>
                <a:gd name="T11" fmla="*/ 0 h 928"/>
                <a:gd name="T12" fmla="*/ 463 w 927"/>
                <a:gd name="T13" fmla="*/ 0 h 928"/>
                <a:gd name="T14" fmla="*/ 927 w 927"/>
                <a:gd name="T15" fmla="*/ 46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7" h="928">
                  <a:moveTo>
                    <a:pt x="927" y="464"/>
                  </a:moveTo>
                  <a:cubicBezTo>
                    <a:pt x="927" y="719"/>
                    <a:pt x="718" y="928"/>
                    <a:pt x="463" y="928"/>
                  </a:cubicBezTo>
                  <a:cubicBezTo>
                    <a:pt x="463" y="928"/>
                    <a:pt x="463" y="928"/>
                    <a:pt x="463" y="928"/>
                  </a:cubicBezTo>
                  <a:cubicBezTo>
                    <a:pt x="208" y="928"/>
                    <a:pt x="0" y="719"/>
                    <a:pt x="0" y="464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209"/>
                    <a:pt x="208" y="0"/>
                    <a:pt x="463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718" y="0"/>
                    <a:pt x="927" y="209"/>
                    <a:pt x="927" y="464"/>
                  </a:cubicBezTo>
                  <a:close/>
                </a:path>
              </a:pathLst>
            </a:custGeom>
            <a:solidFill>
              <a:srgbClr val="73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4867276" y="4164013"/>
              <a:ext cx="414338" cy="396875"/>
            </a:xfrm>
            <a:custGeom>
              <a:avLst/>
              <a:gdLst>
                <a:gd name="T0" fmla="*/ 148 w 452"/>
                <a:gd name="T1" fmla="*/ 433 h 434"/>
                <a:gd name="T2" fmla="*/ 76 w 452"/>
                <a:gd name="T3" fmla="*/ 388 h 434"/>
                <a:gd name="T4" fmla="*/ 58 w 452"/>
                <a:gd name="T5" fmla="*/ 286 h 434"/>
                <a:gd name="T6" fmla="*/ 0 w 452"/>
                <a:gd name="T7" fmla="*/ 257 h 434"/>
                <a:gd name="T8" fmla="*/ 2 w 452"/>
                <a:gd name="T9" fmla="*/ 173 h 434"/>
                <a:gd name="T10" fmla="*/ 83 w 452"/>
                <a:gd name="T11" fmla="*/ 106 h 434"/>
                <a:gd name="T12" fmla="*/ 78 w 452"/>
                <a:gd name="T13" fmla="*/ 41 h 434"/>
                <a:gd name="T14" fmla="*/ 152 w 452"/>
                <a:gd name="T15" fmla="*/ 1 h 434"/>
                <a:gd name="T16" fmla="*/ 250 w 452"/>
                <a:gd name="T17" fmla="*/ 37 h 434"/>
                <a:gd name="T18" fmla="*/ 304 w 452"/>
                <a:gd name="T19" fmla="*/ 1 h 434"/>
                <a:gd name="T20" fmla="*/ 376 w 452"/>
                <a:gd name="T21" fmla="*/ 45 h 434"/>
                <a:gd name="T22" fmla="*/ 394 w 452"/>
                <a:gd name="T23" fmla="*/ 148 h 434"/>
                <a:gd name="T24" fmla="*/ 452 w 452"/>
                <a:gd name="T25" fmla="*/ 177 h 434"/>
                <a:gd name="T26" fmla="*/ 450 w 452"/>
                <a:gd name="T27" fmla="*/ 261 h 434"/>
                <a:gd name="T28" fmla="*/ 370 w 452"/>
                <a:gd name="T29" fmla="*/ 327 h 434"/>
                <a:gd name="T30" fmla="*/ 374 w 452"/>
                <a:gd name="T31" fmla="*/ 393 h 434"/>
                <a:gd name="T32" fmla="*/ 300 w 452"/>
                <a:gd name="T33" fmla="*/ 432 h 434"/>
                <a:gd name="T34" fmla="*/ 202 w 452"/>
                <a:gd name="T35" fmla="*/ 396 h 434"/>
                <a:gd name="T36" fmla="*/ 150 w 452"/>
                <a:gd name="T37" fmla="*/ 433 h 434"/>
                <a:gd name="T38" fmla="*/ 150 w 452"/>
                <a:gd name="T39" fmla="*/ 423 h 434"/>
                <a:gd name="T40" fmla="*/ 200 w 452"/>
                <a:gd name="T41" fmla="*/ 387 h 434"/>
                <a:gd name="T42" fmla="*/ 252 w 452"/>
                <a:gd name="T43" fmla="*/ 387 h 434"/>
                <a:gd name="T44" fmla="*/ 303 w 452"/>
                <a:gd name="T45" fmla="*/ 423 h 434"/>
                <a:gd name="T46" fmla="*/ 360 w 452"/>
                <a:gd name="T47" fmla="*/ 327 h 434"/>
                <a:gd name="T48" fmla="*/ 386 w 452"/>
                <a:gd name="T49" fmla="*/ 279 h 434"/>
                <a:gd name="T50" fmla="*/ 443 w 452"/>
                <a:gd name="T51" fmla="*/ 253 h 434"/>
                <a:gd name="T52" fmla="*/ 389 w 452"/>
                <a:gd name="T53" fmla="*/ 156 h 434"/>
                <a:gd name="T54" fmla="*/ 361 w 452"/>
                <a:gd name="T55" fmla="*/ 109 h 434"/>
                <a:gd name="T56" fmla="*/ 366 w 452"/>
                <a:gd name="T57" fmla="*/ 47 h 434"/>
                <a:gd name="T58" fmla="*/ 254 w 452"/>
                <a:gd name="T59" fmla="*/ 45 h 434"/>
                <a:gd name="T60" fmla="*/ 200 w 452"/>
                <a:gd name="T61" fmla="*/ 46 h 434"/>
                <a:gd name="T62" fmla="*/ 197 w 452"/>
                <a:gd name="T63" fmla="*/ 46 h 434"/>
                <a:gd name="T64" fmla="*/ 85 w 452"/>
                <a:gd name="T65" fmla="*/ 47 h 434"/>
                <a:gd name="T66" fmla="*/ 91 w 452"/>
                <a:gd name="T67" fmla="*/ 109 h 434"/>
                <a:gd name="T68" fmla="*/ 63 w 452"/>
                <a:gd name="T69" fmla="*/ 156 h 434"/>
                <a:gd name="T70" fmla="*/ 9 w 452"/>
                <a:gd name="T71" fmla="*/ 254 h 434"/>
                <a:gd name="T72" fmla="*/ 66 w 452"/>
                <a:gd name="T73" fmla="*/ 280 h 434"/>
                <a:gd name="T74" fmla="*/ 92 w 452"/>
                <a:gd name="T75" fmla="*/ 327 h 434"/>
                <a:gd name="T76" fmla="*/ 226 w 452"/>
                <a:gd name="T77" fmla="*/ 317 h 434"/>
                <a:gd name="T78" fmla="*/ 126 w 452"/>
                <a:gd name="T79" fmla="*/ 217 h 434"/>
                <a:gd name="T80" fmla="*/ 226 w 452"/>
                <a:gd name="T81" fmla="*/ 116 h 434"/>
                <a:gd name="T82" fmla="*/ 226 w 452"/>
                <a:gd name="T83" fmla="*/ 317 h 434"/>
                <a:gd name="T84" fmla="*/ 162 w 452"/>
                <a:gd name="T85" fmla="*/ 152 h 434"/>
                <a:gd name="T86" fmla="*/ 162 w 452"/>
                <a:gd name="T87" fmla="*/ 281 h 434"/>
                <a:gd name="T88" fmla="*/ 317 w 452"/>
                <a:gd name="T89" fmla="*/ 21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2" h="434">
                  <a:moveTo>
                    <a:pt x="150" y="433"/>
                  </a:moveTo>
                  <a:cubicBezTo>
                    <a:pt x="149" y="433"/>
                    <a:pt x="148" y="433"/>
                    <a:pt x="148" y="433"/>
                  </a:cubicBezTo>
                  <a:cubicBezTo>
                    <a:pt x="78" y="393"/>
                    <a:pt x="78" y="393"/>
                    <a:pt x="78" y="393"/>
                  </a:cubicBezTo>
                  <a:cubicBezTo>
                    <a:pt x="77" y="392"/>
                    <a:pt x="76" y="390"/>
                    <a:pt x="76" y="388"/>
                  </a:cubicBezTo>
                  <a:cubicBezTo>
                    <a:pt x="83" y="328"/>
                    <a:pt x="83" y="328"/>
                    <a:pt x="83" y="328"/>
                  </a:cubicBezTo>
                  <a:cubicBezTo>
                    <a:pt x="58" y="286"/>
                    <a:pt x="58" y="286"/>
                    <a:pt x="58" y="286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1" y="260"/>
                    <a:pt x="0" y="259"/>
                    <a:pt x="0" y="25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1" y="173"/>
                    <a:pt x="2" y="173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4"/>
                    <a:pt x="77" y="42"/>
                    <a:pt x="78" y="41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9" y="0"/>
                    <a:pt x="151" y="0"/>
                    <a:pt x="152" y="1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50" y="37"/>
                    <a:pt x="250" y="37"/>
                    <a:pt x="250" y="37"/>
                  </a:cubicBezTo>
                  <a:cubicBezTo>
                    <a:pt x="299" y="1"/>
                    <a:pt x="299" y="1"/>
                    <a:pt x="299" y="1"/>
                  </a:cubicBezTo>
                  <a:cubicBezTo>
                    <a:pt x="301" y="0"/>
                    <a:pt x="303" y="0"/>
                    <a:pt x="304" y="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5" y="42"/>
                    <a:pt x="376" y="43"/>
                    <a:pt x="376" y="45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94" y="148"/>
                    <a:pt x="394" y="148"/>
                    <a:pt x="394" y="148"/>
                  </a:cubicBezTo>
                  <a:cubicBezTo>
                    <a:pt x="449" y="172"/>
                    <a:pt x="449" y="172"/>
                    <a:pt x="449" y="172"/>
                  </a:cubicBezTo>
                  <a:cubicBezTo>
                    <a:pt x="451" y="173"/>
                    <a:pt x="452" y="175"/>
                    <a:pt x="452" y="177"/>
                  </a:cubicBezTo>
                  <a:cubicBezTo>
                    <a:pt x="452" y="257"/>
                    <a:pt x="452" y="257"/>
                    <a:pt x="452" y="257"/>
                  </a:cubicBezTo>
                  <a:cubicBezTo>
                    <a:pt x="452" y="258"/>
                    <a:pt x="451" y="260"/>
                    <a:pt x="450" y="261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70" y="327"/>
                    <a:pt x="370" y="327"/>
                    <a:pt x="370" y="327"/>
                  </a:cubicBezTo>
                  <a:cubicBezTo>
                    <a:pt x="376" y="388"/>
                    <a:pt x="376" y="388"/>
                    <a:pt x="376" y="388"/>
                  </a:cubicBezTo>
                  <a:cubicBezTo>
                    <a:pt x="376" y="390"/>
                    <a:pt x="375" y="392"/>
                    <a:pt x="374" y="393"/>
                  </a:cubicBezTo>
                  <a:cubicBezTo>
                    <a:pt x="305" y="433"/>
                    <a:pt x="305" y="433"/>
                    <a:pt x="305" y="433"/>
                  </a:cubicBezTo>
                  <a:cubicBezTo>
                    <a:pt x="303" y="434"/>
                    <a:pt x="301" y="433"/>
                    <a:pt x="300" y="432"/>
                  </a:cubicBezTo>
                  <a:cubicBezTo>
                    <a:pt x="250" y="396"/>
                    <a:pt x="250" y="396"/>
                    <a:pt x="250" y="396"/>
                  </a:cubicBezTo>
                  <a:cubicBezTo>
                    <a:pt x="202" y="396"/>
                    <a:pt x="202" y="396"/>
                    <a:pt x="202" y="396"/>
                  </a:cubicBezTo>
                  <a:cubicBezTo>
                    <a:pt x="153" y="432"/>
                    <a:pt x="153" y="432"/>
                    <a:pt x="153" y="432"/>
                  </a:cubicBezTo>
                  <a:cubicBezTo>
                    <a:pt x="152" y="433"/>
                    <a:pt x="151" y="433"/>
                    <a:pt x="150" y="433"/>
                  </a:cubicBezTo>
                  <a:close/>
                  <a:moveTo>
                    <a:pt x="86" y="386"/>
                  </a:moveTo>
                  <a:cubicBezTo>
                    <a:pt x="150" y="423"/>
                    <a:pt x="150" y="423"/>
                    <a:pt x="150" y="423"/>
                  </a:cubicBezTo>
                  <a:cubicBezTo>
                    <a:pt x="198" y="388"/>
                    <a:pt x="198" y="388"/>
                    <a:pt x="198" y="388"/>
                  </a:cubicBezTo>
                  <a:cubicBezTo>
                    <a:pt x="198" y="387"/>
                    <a:pt x="199" y="387"/>
                    <a:pt x="200" y="387"/>
                  </a:cubicBezTo>
                  <a:cubicBezTo>
                    <a:pt x="252" y="387"/>
                    <a:pt x="252" y="387"/>
                    <a:pt x="252" y="387"/>
                  </a:cubicBezTo>
                  <a:cubicBezTo>
                    <a:pt x="252" y="387"/>
                    <a:pt x="252" y="387"/>
                    <a:pt x="252" y="387"/>
                  </a:cubicBezTo>
                  <a:cubicBezTo>
                    <a:pt x="253" y="387"/>
                    <a:pt x="254" y="387"/>
                    <a:pt x="255" y="388"/>
                  </a:cubicBezTo>
                  <a:cubicBezTo>
                    <a:pt x="303" y="423"/>
                    <a:pt x="303" y="423"/>
                    <a:pt x="303" y="423"/>
                  </a:cubicBezTo>
                  <a:cubicBezTo>
                    <a:pt x="367" y="386"/>
                    <a:pt x="367" y="386"/>
                    <a:pt x="367" y="386"/>
                  </a:cubicBezTo>
                  <a:cubicBezTo>
                    <a:pt x="360" y="327"/>
                    <a:pt x="360" y="327"/>
                    <a:pt x="360" y="327"/>
                  </a:cubicBezTo>
                  <a:cubicBezTo>
                    <a:pt x="360" y="326"/>
                    <a:pt x="360" y="325"/>
                    <a:pt x="361" y="324"/>
                  </a:cubicBezTo>
                  <a:cubicBezTo>
                    <a:pt x="386" y="279"/>
                    <a:pt x="386" y="279"/>
                    <a:pt x="386" y="279"/>
                  </a:cubicBezTo>
                  <a:cubicBezTo>
                    <a:pt x="387" y="279"/>
                    <a:pt x="388" y="278"/>
                    <a:pt x="389" y="278"/>
                  </a:cubicBezTo>
                  <a:cubicBezTo>
                    <a:pt x="443" y="253"/>
                    <a:pt x="443" y="253"/>
                    <a:pt x="443" y="253"/>
                  </a:cubicBezTo>
                  <a:cubicBezTo>
                    <a:pt x="443" y="180"/>
                    <a:pt x="443" y="180"/>
                    <a:pt x="443" y="180"/>
                  </a:cubicBezTo>
                  <a:cubicBezTo>
                    <a:pt x="389" y="156"/>
                    <a:pt x="389" y="156"/>
                    <a:pt x="389" y="156"/>
                  </a:cubicBezTo>
                  <a:cubicBezTo>
                    <a:pt x="388" y="155"/>
                    <a:pt x="387" y="155"/>
                    <a:pt x="386" y="154"/>
                  </a:cubicBezTo>
                  <a:cubicBezTo>
                    <a:pt x="361" y="109"/>
                    <a:pt x="361" y="109"/>
                    <a:pt x="361" y="109"/>
                  </a:cubicBezTo>
                  <a:cubicBezTo>
                    <a:pt x="360" y="108"/>
                    <a:pt x="360" y="107"/>
                    <a:pt x="360" y="10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254" y="45"/>
                    <a:pt x="254" y="45"/>
                    <a:pt x="254" y="45"/>
                  </a:cubicBezTo>
                  <a:cubicBezTo>
                    <a:pt x="254" y="46"/>
                    <a:pt x="253" y="46"/>
                    <a:pt x="252" y="46"/>
                  </a:cubicBezTo>
                  <a:cubicBezTo>
                    <a:pt x="200" y="46"/>
                    <a:pt x="200" y="46"/>
                    <a:pt x="200" y="46"/>
                  </a:cubicBezTo>
                  <a:cubicBezTo>
                    <a:pt x="200" y="46"/>
                    <a:pt x="200" y="46"/>
                    <a:pt x="200" y="46"/>
                  </a:cubicBezTo>
                  <a:cubicBezTo>
                    <a:pt x="199" y="46"/>
                    <a:pt x="198" y="46"/>
                    <a:pt x="197" y="46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2" y="108"/>
                    <a:pt x="92" y="108"/>
                    <a:pt x="91" y="109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5" y="155"/>
                    <a:pt x="64" y="156"/>
                    <a:pt x="63" y="156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64" y="278"/>
                    <a:pt x="64" y="278"/>
                    <a:pt x="64" y="278"/>
                  </a:cubicBezTo>
                  <a:cubicBezTo>
                    <a:pt x="64" y="278"/>
                    <a:pt x="65" y="279"/>
                    <a:pt x="66" y="280"/>
                  </a:cubicBezTo>
                  <a:cubicBezTo>
                    <a:pt x="91" y="324"/>
                    <a:pt x="91" y="324"/>
                    <a:pt x="91" y="324"/>
                  </a:cubicBezTo>
                  <a:cubicBezTo>
                    <a:pt x="92" y="325"/>
                    <a:pt x="92" y="326"/>
                    <a:pt x="92" y="327"/>
                  </a:cubicBezTo>
                  <a:lnTo>
                    <a:pt x="86" y="386"/>
                  </a:lnTo>
                  <a:close/>
                  <a:moveTo>
                    <a:pt x="226" y="317"/>
                  </a:moveTo>
                  <a:cubicBezTo>
                    <a:pt x="199" y="317"/>
                    <a:pt x="174" y="307"/>
                    <a:pt x="155" y="288"/>
                  </a:cubicBezTo>
                  <a:cubicBezTo>
                    <a:pt x="136" y="269"/>
                    <a:pt x="126" y="244"/>
                    <a:pt x="126" y="217"/>
                  </a:cubicBezTo>
                  <a:cubicBezTo>
                    <a:pt x="126" y="190"/>
                    <a:pt x="136" y="165"/>
                    <a:pt x="155" y="146"/>
                  </a:cubicBezTo>
                  <a:cubicBezTo>
                    <a:pt x="174" y="127"/>
                    <a:pt x="199" y="116"/>
                    <a:pt x="226" y="116"/>
                  </a:cubicBezTo>
                  <a:cubicBezTo>
                    <a:pt x="281" y="116"/>
                    <a:pt x="326" y="161"/>
                    <a:pt x="326" y="217"/>
                  </a:cubicBezTo>
                  <a:cubicBezTo>
                    <a:pt x="326" y="272"/>
                    <a:pt x="281" y="317"/>
                    <a:pt x="226" y="317"/>
                  </a:cubicBezTo>
                  <a:close/>
                  <a:moveTo>
                    <a:pt x="226" y="126"/>
                  </a:moveTo>
                  <a:cubicBezTo>
                    <a:pt x="202" y="126"/>
                    <a:pt x="179" y="135"/>
                    <a:pt x="162" y="152"/>
                  </a:cubicBezTo>
                  <a:cubicBezTo>
                    <a:pt x="144" y="170"/>
                    <a:pt x="135" y="192"/>
                    <a:pt x="135" y="217"/>
                  </a:cubicBezTo>
                  <a:cubicBezTo>
                    <a:pt x="135" y="241"/>
                    <a:pt x="144" y="264"/>
                    <a:pt x="162" y="281"/>
                  </a:cubicBezTo>
                  <a:cubicBezTo>
                    <a:pt x="179" y="298"/>
                    <a:pt x="202" y="308"/>
                    <a:pt x="226" y="308"/>
                  </a:cubicBezTo>
                  <a:cubicBezTo>
                    <a:pt x="276" y="308"/>
                    <a:pt x="317" y="267"/>
                    <a:pt x="317" y="217"/>
                  </a:cubicBezTo>
                  <a:cubicBezTo>
                    <a:pt x="317" y="166"/>
                    <a:pt x="276" y="126"/>
                    <a:pt x="22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5219701" y="4402138"/>
              <a:ext cx="196850" cy="204788"/>
            </a:xfrm>
            <a:custGeom>
              <a:avLst/>
              <a:gdLst>
                <a:gd name="T0" fmla="*/ 86 w 216"/>
                <a:gd name="T1" fmla="*/ 221 h 224"/>
                <a:gd name="T2" fmla="*/ 55 w 216"/>
                <a:gd name="T3" fmla="*/ 185 h 224"/>
                <a:gd name="T4" fmla="*/ 22 w 216"/>
                <a:gd name="T5" fmla="*/ 186 h 224"/>
                <a:gd name="T6" fmla="*/ 2 w 216"/>
                <a:gd name="T7" fmla="*/ 148 h 224"/>
                <a:gd name="T8" fmla="*/ 19 w 216"/>
                <a:gd name="T9" fmla="*/ 102 h 224"/>
                <a:gd name="T10" fmla="*/ 1 w 216"/>
                <a:gd name="T11" fmla="*/ 75 h 224"/>
                <a:gd name="T12" fmla="*/ 24 w 216"/>
                <a:gd name="T13" fmla="*/ 38 h 224"/>
                <a:gd name="T14" fmla="*/ 72 w 216"/>
                <a:gd name="T15" fmla="*/ 30 h 224"/>
                <a:gd name="T16" fmla="*/ 87 w 216"/>
                <a:gd name="T17" fmla="*/ 0 h 224"/>
                <a:gd name="T18" fmla="*/ 130 w 216"/>
                <a:gd name="T19" fmla="*/ 3 h 224"/>
                <a:gd name="T20" fmla="*/ 161 w 216"/>
                <a:gd name="T21" fmla="*/ 39 h 224"/>
                <a:gd name="T22" fmla="*/ 194 w 216"/>
                <a:gd name="T23" fmla="*/ 38 h 224"/>
                <a:gd name="T24" fmla="*/ 214 w 216"/>
                <a:gd name="T25" fmla="*/ 76 h 224"/>
                <a:gd name="T26" fmla="*/ 198 w 216"/>
                <a:gd name="T27" fmla="*/ 122 h 224"/>
                <a:gd name="T28" fmla="*/ 215 w 216"/>
                <a:gd name="T29" fmla="*/ 150 h 224"/>
                <a:gd name="T30" fmla="*/ 192 w 216"/>
                <a:gd name="T31" fmla="*/ 186 h 224"/>
                <a:gd name="T32" fmla="*/ 145 w 216"/>
                <a:gd name="T33" fmla="*/ 194 h 224"/>
                <a:gd name="T34" fmla="*/ 129 w 216"/>
                <a:gd name="T35" fmla="*/ 224 h 224"/>
                <a:gd name="T36" fmla="*/ 90 w 216"/>
                <a:gd name="T37" fmla="*/ 224 h 224"/>
                <a:gd name="T38" fmla="*/ 58 w 216"/>
                <a:gd name="T39" fmla="*/ 176 h 224"/>
                <a:gd name="T40" fmla="*/ 82 w 216"/>
                <a:gd name="T41" fmla="*/ 190 h 224"/>
                <a:gd name="T42" fmla="*/ 126 w 216"/>
                <a:gd name="T43" fmla="*/ 214 h 224"/>
                <a:gd name="T44" fmla="*/ 139 w 216"/>
                <a:gd name="T45" fmla="*/ 187 h 224"/>
                <a:gd name="T46" fmla="*/ 163 w 216"/>
                <a:gd name="T47" fmla="*/ 174 h 224"/>
                <a:gd name="T48" fmla="*/ 206 w 216"/>
                <a:gd name="T49" fmla="*/ 148 h 224"/>
                <a:gd name="T50" fmla="*/ 188 w 216"/>
                <a:gd name="T51" fmla="*/ 123 h 224"/>
                <a:gd name="T52" fmla="*/ 189 w 216"/>
                <a:gd name="T53" fmla="*/ 96 h 224"/>
                <a:gd name="T54" fmla="*/ 188 w 216"/>
                <a:gd name="T55" fmla="*/ 45 h 224"/>
                <a:gd name="T56" fmla="*/ 158 w 216"/>
                <a:gd name="T57" fmla="*/ 48 h 224"/>
                <a:gd name="T58" fmla="*/ 134 w 216"/>
                <a:gd name="T59" fmla="*/ 34 h 224"/>
                <a:gd name="T60" fmla="*/ 90 w 216"/>
                <a:gd name="T61" fmla="*/ 10 h 224"/>
                <a:gd name="T62" fmla="*/ 78 w 216"/>
                <a:gd name="T63" fmla="*/ 37 h 224"/>
                <a:gd name="T64" fmla="*/ 54 w 216"/>
                <a:gd name="T65" fmla="*/ 50 h 224"/>
                <a:gd name="T66" fmla="*/ 11 w 216"/>
                <a:gd name="T67" fmla="*/ 76 h 224"/>
                <a:gd name="T68" fmla="*/ 28 w 216"/>
                <a:gd name="T69" fmla="*/ 101 h 224"/>
                <a:gd name="T70" fmla="*/ 27 w 216"/>
                <a:gd name="T71" fmla="*/ 129 h 224"/>
                <a:gd name="T72" fmla="*/ 28 w 216"/>
                <a:gd name="T73" fmla="*/ 179 h 224"/>
                <a:gd name="T74" fmla="*/ 56 w 216"/>
                <a:gd name="T75" fmla="*/ 175 h 224"/>
                <a:gd name="T76" fmla="*/ 83 w 216"/>
                <a:gd name="T77" fmla="*/ 157 h 224"/>
                <a:gd name="T78" fmla="*/ 108 w 216"/>
                <a:gd name="T79" fmla="*/ 61 h 224"/>
                <a:gd name="T80" fmla="*/ 157 w 216"/>
                <a:gd name="T81" fmla="*/ 98 h 224"/>
                <a:gd name="T82" fmla="*/ 108 w 216"/>
                <a:gd name="T83" fmla="*/ 163 h 224"/>
                <a:gd name="T84" fmla="*/ 72 w 216"/>
                <a:gd name="T85" fmla="*/ 92 h 224"/>
                <a:gd name="T86" fmla="*/ 108 w 216"/>
                <a:gd name="T87" fmla="*/ 154 h 224"/>
                <a:gd name="T88" fmla="*/ 148 w 216"/>
                <a:gd name="T89" fmla="*/ 101 h 224"/>
                <a:gd name="T90" fmla="*/ 108 w 216"/>
                <a:gd name="T91" fmla="*/ 7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6" h="224">
                  <a:moveTo>
                    <a:pt x="90" y="224"/>
                  </a:moveTo>
                  <a:cubicBezTo>
                    <a:pt x="89" y="224"/>
                    <a:pt x="87" y="223"/>
                    <a:pt x="86" y="221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5" y="188"/>
                    <a:pt x="23" y="188"/>
                    <a:pt x="22" y="18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78"/>
                    <a:pt x="0" y="76"/>
                    <a:pt x="1" y="75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39"/>
                    <a:pt x="22" y="38"/>
                    <a:pt x="24" y="3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1"/>
                    <a:pt x="8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29" y="1"/>
                    <a:pt x="130" y="3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1" y="36"/>
                    <a:pt x="193" y="36"/>
                    <a:pt x="194" y="3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5" y="73"/>
                    <a:pt x="215" y="75"/>
                    <a:pt x="214" y="76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215" y="144"/>
                    <a:pt x="215" y="144"/>
                    <a:pt x="215" y="144"/>
                  </a:cubicBezTo>
                  <a:cubicBezTo>
                    <a:pt x="216" y="146"/>
                    <a:pt x="216" y="148"/>
                    <a:pt x="215" y="150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5"/>
                    <a:pt x="194" y="186"/>
                    <a:pt x="192" y="186"/>
                  </a:cubicBezTo>
                  <a:cubicBezTo>
                    <a:pt x="163" y="183"/>
                    <a:pt x="163" y="183"/>
                    <a:pt x="163" y="183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33" y="221"/>
                    <a:pt x="133" y="221"/>
                    <a:pt x="133" y="221"/>
                  </a:cubicBezTo>
                  <a:cubicBezTo>
                    <a:pt x="133" y="222"/>
                    <a:pt x="131" y="224"/>
                    <a:pt x="129" y="224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91" y="224"/>
                    <a:pt x="91" y="224"/>
                    <a:pt x="90" y="224"/>
                  </a:cubicBezTo>
                  <a:close/>
                  <a:moveTo>
                    <a:pt x="56" y="175"/>
                  </a:moveTo>
                  <a:cubicBezTo>
                    <a:pt x="57" y="175"/>
                    <a:pt x="58" y="175"/>
                    <a:pt x="58" y="176"/>
                  </a:cubicBezTo>
                  <a:cubicBezTo>
                    <a:pt x="80" y="188"/>
                    <a:pt x="80" y="188"/>
                    <a:pt x="80" y="188"/>
                  </a:cubicBezTo>
                  <a:cubicBezTo>
                    <a:pt x="81" y="188"/>
                    <a:pt x="82" y="189"/>
                    <a:pt x="82" y="190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37" y="189"/>
                    <a:pt x="137" y="189"/>
                    <a:pt x="137" y="189"/>
                  </a:cubicBezTo>
                  <a:cubicBezTo>
                    <a:pt x="137" y="188"/>
                    <a:pt x="138" y="188"/>
                    <a:pt x="139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161" y="174"/>
                    <a:pt x="162" y="174"/>
                    <a:pt x="163" y="174"/>
                  </a:cubicBezTo>
                  <a:cubicBezTo>
                    <a:pt x="190" y="176"/>
                    <a:pt x="190" y="176"/>
                    <a:pt x="190" y="176"/>
                  </a:cubicBezTo>
                  <a:cubicBezTo>
                    <a:pt x="206" y="148"/>
                    <a:pt x="206" y="148"/>
                    <a:pt x="206" y="148"/>
                  </a:cubicBezTo>
                  <a:cubicBezTo>
                    <a:pt x="189" y="126"/>
                    <a:pt x="189" y="126"/>
                    <a:pt x="189" y="126"/>
                  </a:cubicBezTo>
                  <a:cubicBezTo>
                    <a:pt x="189" y="125"/>
                    <a:pt x="188" y="124"/>
                    <a:pt x="188" y="123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8" y="97"/>
                    <a:pt x="188" y="96"/>
                    <a:pt x="189" y="96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0" y="49"/>
                    <a:pt x="159" y="49"/>
                    <a:pt x="158" y="48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5"/>
                    <a:pt x="134" y="34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9" y="36"/>
                    <a:pt x="79" y="36"/>
                    <a:pt x="78" y="37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5" y="50"/>
                    <a:pt x="54" y="51"/>
                    <a:pt x="54" y="50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8"/>
                    <a:pt x="27" y="12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6" y="175"/>
                    <a:pt x="56" y="175"/>
                    <a:pt x="56" y="175"/>
                  </a:cubicBezTo>
                  <a:close/>
                  <a:moveTo>
                    <a:pt x="108" y="163"/>
                  </a:moveTo>
                  <a:cubicBezTo>
                    <a:pt x="99" y="163"/>
                    <a:pt x="91" y="161"/>
                    <a:pt x="83" y="157"/>
                  </a:cubicBezTo>
                  <a:cubicBezTo>
                    <a:pt x="59" y="143"/>
                    <a:pt x="50" y="112"/>
                    <a:pt x="64" y="87"/>
                  </a:cubicBezTo>
                  <a:cubicBezTo>
                    <a:pt x="73" y="71"/>
                    <a:pt x="90" y="61"/>
                    <a:pt x="108" y="61"/>
                  </a:cubicBezTo>
                  <a:cubicBezTo>
                    <a:pt x="117" y="61"/>
                    <a:pt x="125" y="63"/>
                    <a:pt x="133" y="67"/>
                  </a:cubicBezTo>
                  <a:cubicBezTo>
                    <a:pt x="145" y="74"/>
                    <a:pt x="153" y="85"/>
                    <a:pt x="157" y="98"/>
                  </a:cubicBezTo>
                  <a:cubicBezTo>
                    <a:pt x="161" y="111"/>
                    <a:pt x="159" y="125"/>
                    <a:pt x="153" y="137"/>
                  </a:cubicBezTo>
                  <a:cubicBezTo>
                    <a:pt x="144" y="153"/>
                    <a:pt x="127" y="163"/>
                    <a:pt x="108" y="163"/>
                  </a:cubicBezTo>
                  <a:close/>
                  <a:moveTo>
                    <a:pt x="108" y="70"/>
                  </a:moveTo>
                  <a:cubicBezTo>
                    <a:pt x="93" y="70"/>
                    <a:pt x="79" y="79"/>
                    <a:pt x="72" y="92"/>
                  </a:cubicBezTo>
                  <a:cubicBezTo>
                    <a:pt x="61" y="112"/>
                    <a:pt x="68" y="137"/>
                    <a:pt x="88" y="148"/>
                  </a:cubicBezTo>
                  <a:cubicBezTo>
                    <a:pt x="94" y="152"/>
                    <a:pt x="101" y="154"/>
                    <a:pt x="108" y="154"/>
                  </a:cubicBezTo>
                  <a:cubicBezTo>
                    <a:pt x="123" y="154"/>
                    <a:pt x="137" y="146"/>
                    <a:pt x="145" y="132"/>
                  </a:cubicBezTo>
                  <a:cubicBezTo>
                    <a:pt x="150" y="123"/>
                    <a:pt x="151" y="111"/>
                    <a:pt x="148" y="101"/>
                  </a:cubicBezTo>
                  <a:cubicBezTo>
                    <a:pt x="145" y="90"/>
                    <a:pt x="138" y="81"/>
                    <a:pt x="128" y="76"/>
                  </a:cubicBezTo>
                  <a:cubicBezTo>
                    <a:pt x="122" y="72"/>
                    <a:pt x="115" y="70"/>
                    <a:pt x="108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491733" y="2204844"/>
            <a:ext cx="2592288" cy="50362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491733" y="1701218"/>
            <a:ext cx="2592288" cy="503626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78%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491733" y="3284567"/>
            <a:ext cx="2592288" cy="50362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491733" y="2780941"/>
            <a:ext cx="2592288" cy="503626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54%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5491733" y="4322375"/>
            <a:ext cx="2592288" cy="50362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491733" y="3818749"/>
            <a:ext cx="2592288" cy="503626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26%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4983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Talking on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31"/>
          <p:cNvSpPr>
            <a:spLocks/>
          </p:cNvSpPr>
          <p:nvPr userDrawn="1"/>
        </p:nvSpPr>
        <p:spPr bwMode="auto">
          <a:xfrm flipH="1">
            <a:off x="833659" y="1455614"/>
            <a:ext cx="1720094" cy="1736368"/>
          </a:xfrm>
          <a:custGeom>
            <a:avLst/>
            <a:gdLst>
              <a:gd name="T0" fmla="*/ 1120 w 1287"/>
              <a:gd name="T1" fmla="*/ 940 h 1299"/>
              <a:gd name="T2" fmla="*/ 224 w 1287"/>
              <a:gd name="T3" fmla="*/ 1299 h 1299"/>
              <a:gd name="T4" fmla="*/ 348 w 1287"/>
              <a:gd name="T5" fmla="*/ 1107 h 1299"/>
              <a:gd name="T6" fmla="*/ 128 w 1287"/>
              <a:gd name="T7" fmla="*/ 439 h 1299"/>
              <a:gd name="T8" fmla="*/ 181 w 1287"/>
              <a:gd name="T9" fmla="*/ 334 h 1299"/>
              <a:gd name="T10" fmla="*/ 953 w 1287"/>
              <a:gd name="T11" fmla="*/ 168 h 1299"/>
              <a:gd name="T12" fmla="*/ 1120 w 1287"/>
              <a:gd name="T13" fmla="*/ 94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299">
                <a:moveTo>
                  <a:pt x="1120" y="940"/>
                </a:moveTo>
                <a:cubicBezTo>
                  <a:pt x="899" y="1282"/>
                  <a:pt x="224" y="1299"/>
                  <a:pt x="224" y="1299"/>
                </a:cubicBezTo>
                <a:cubicBezTo>
                  <a:pt x="348" y="1107"/>
                  <a:pt x="348" y="1107"/>
                  <a:pt x="348" y="1107"/>
                </a:cubicBezTo>
                <a:cubicBezTo>
                  <a:pt x="348" y="1107"/>
                  <a:pt x="0" y="788"/>
                  <a:pt x="128" y="439"/>
                </a:cubicBezTo>
                <a:cubicBezTo>
                  <a:pt x="140" y="408"/>
                  <a:pt x="178" y="338"/>
                  <a:pt x="181" y="334"/>
                </a:cubicBezTo>
                <a:cubicBezTo>
                  <a:pt x="348" y="75"/>
                  <a:pt x="694" y="0"/>
                  <a:pt x="953" y="168"/>
                </a:cubicBezTo>
                <a:cubicBezTo>
                  <a:pt x="1213" y="335"/>
                  <a:pt x="1287" y="681"/>
                  <a:pt x="1120" y="940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" name="Right Arrow 135"/>
          <p:cNvSpPr/>
          <p:nvPr userDrawn="1"/>
        </p:nvSpPr>
        <p:spPr>
          <a:xfrm>
            <a:off x="4644008" y="3388695"/>
            <a:ext cx="3960440" cy="95844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076056" y="3665671"/>
            <a:ext cx="2736304" cy="413004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138" name="Right Arrow 137"/>
          <p:cNvSpPr/>
          <p:nvPr userDrawn="1"/>
        </p:nvSpPr>
        <p:spPr>
          <a:xfrm>
            <a:off x="3369088" y="2573021"/>
            <a:ext cx="4563557" cy="95844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0" y="2853839"/>
            <a:ext cx="2784580" cy="39681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Man Talking on Phone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36" name="Group 34"/>
          <p:cNvGrpSpPr>
            <a:grpSpLocks noChangeAspect="1"/>
          </p:cNvGrpSpPr>
          <p:nvPr userDrawn="1"/>
        </p:nvGrpSpPr>
        <p:grpSpPr bwMode="auto">
          <a:xfrm>
            <a:off x="2296954" y="1866311"/>
            <a:ext cx="3205461" cy="3275602"/>
            <a:chOff x="1707" y="904"/>
            <a:chExt cx="2285" cy="2335"/>
          </a:xfrm>
        </p:grpSpPr>
        <p:sp>
          <p:nvSpPr>
            <p:cNvPr id="39" name="Freeform 36"/>
            <p:cNvSpPr>
              <a:spLocks/>
            </p:cNvSpPr>
            <p:nvPr userDrawn="1"/>
          </p:nvSpPr>
          <p:spPr bwMode="auto">
            <a:xfrm>
              <a:off x="1707" y="2019"/>
              <a:ext cx="2285" cy="1220"/>
            </a:xfrm>
            <a:custGeom>
              <a:avLst/>
              <a:gdLst>
                <a:gd name="T0" fmla="*/ 3969 w 3969"/>
                <a:gd name="T1" fmla="*/ 2119 h 2119"/>
                <a:gd name="T2" fmla="*/ 206 w 3969"/>
                <a:gd name="T3" fmla="*/ 2119 h 2119"/>
                <a:gd name="T4" fmla="*/ 24 w 3969"/>
                <a:gd name="T5" fmla="*/ 1060 h 2119"/>
                <a:gd name="T6" fmla="*/ 489 w 3969"/>
                <a:gd name="T7" fmla="*/ 551 h 2119"/>
                <a:gd name="T8" fmla="*/ 805 w 3969"/>
                <a:gd name="T9" fmla="*/ 403 h 2119"/>
                <a:gd name="T10" fmla="*/ 858 w 3969"/>
                <a:gd name="T11" fmla="*/ 348 h 2119"/>
                <a:gd name="T12" fmla="*/ 962 w 3969"/>
                <a:gd name="T13" fmla="*/ 116 h 2119"/>
                <a:gd name="T14" fmla="*/ 1082 w 3969"/>
                <a:gd name="T15" fmla="*/ 0 h 2119"/>
                <a:gd name="T16" fmla="*/ 1939 w 3969"/>
                <a:gd name="T17" fmla="*/ 289 h 2119"/>
                <a:gd name="T18" fmla="*/ 2001 w 3969"/>
                <a:gd name="T19" fmla="*/ 445 h 2119"/>
                <a:gd name="T20" fmla="*/ 2215 w 3969"/>
                <a:gd name="T21" fmla="*/ 461 h 2119"/>
                <a:gd name="T22" fmla="*/ 2576 w 3969"/>
                <a:gd name="T23" fmla="*/ 526 h 2119"/>
                <a:gd name="T24" fmla="*/ 3169 w 3969"/>
                <a:gd name="T25" fmla="*/ 516 h 2119"/>
                <a:gd name="T26" fmla="*/ 3496 w 3969"/>
                <a:gd name="T27" fmla="*/ 1049 h 2119"/>
                <a:gd name="T28" fmla="*/ 3724 w 3969"/>
                <a:gd name="T29" fmla="*/ 1336 h 2119"/>
                <a:gd name="T30" fmla="*/ 3863 w 3969"/>
                <a:gd name="T31" fmla="*/ 1605 h 2119"/>
                <a:gd name="T32" fmla="*/ 3969 w 3969"/>
                <a:gd name="T33" fmla="*/ 2119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69" h="2119">
                  <a:moveTo>
                    <a:pt x="3969" y="2119"/>
                  </a:moveTo>
                  <a:cubicBezTo>
                    <a:pt x="206" y="2119"/>
                    <a:pt x="206" y="2119"/>
                    <a:pt x="206" y="2119"/>
                  </a:cubicBezTo>
                  <a:cubicBezTo>
                    <a:pt x="0" y="1703"/>
                    <a:pt x="43" y="1286"/>
                    <a:pt x="24" y="1060"/>
                  </a:cubicBezTo>
                  <a:cubicBezTo>
                    <a:pt x="6" y="834"/>
                    <a:pt x="391" y="631"/>
                    <a:pt x="489" y="551"/>
                  </a:cubicBezTo>
                  <a:cubicBezTo>
                    <a:pt x="587" y="470"/>
                    <a:pt x="760" y="403"/>
                    <a:pt x="805" y="403"/>
                  </a:cubicBezTo>
                  <a:cubicBezTo>
                    <a:pt x="850" y="403"/>
                    <a:pt x="846" y="361"/>
                    <a:pt x="858" y="348"/>
                  </a:cubicBezTo>
                  <a:cubicBezTo>
                    <a:pt x="870" y="335"/>
                    <a:pt x="931" y="203"/>
                    <a:pt x="962" y="116"/>
                  </a:cubicBezTo>
                  <a:cubicBezTo>
                    <a:pt x="993" y="29"/>
                    <a:pt x="1082" y="0"/>
                    <a:pt x="1082" y="0"/>
                  </a:cubicBezTo>
                  <a:cubicBezTo>
                    <a:pt x="1082" y="0"/>
                    <a:pt x="1955" y="158"/>
                    <a:pt x="1939" y="289"/>
                  </a:cubicBezTo>
                  <a:cubicBezTo>
                    <a:pt x="1924" y="419"/>
                    <a:pt x="1952" y="461"/>
                    <a:pt x="2001" y="445"/>
                  </a:cubicBezTo>
                  <a:cubicBezTo>
                    <a:pt x="2050" y="429"/>
                    <a:pt x="2120" y="416"/>
                    <a:pt x="2215" y="461"/>
                  </a:cubicBezTo>
                  <a:cubicBezTo>
                    <a:pt x="2309" y="507"/>
                    <a:pt x="2386" y="551"/>
                    <a:pt x="2576" y="526"/>
                  </a:cubicBezTo>
                  <a:cubicBezTo>
                    <a:pt x="2765" y="501"/>
                    <a:pt x="3106" y="518"/>
                    <a:pt x="3169" y="516"/>
                  </a:cubicBezTo>
                  <a:cubicBezTo>
                    <a:pt x="3209" y="515"/>
                    <a:pt x="3414" y="970"/>
                    <a:pt x="3496" y="1049"/>
                  </a:cubicBezTo>
                  <a:cubicBezTo>
                    <a:pt x="3578" y="1127"/>
                    <a:pt x="3706" y="1238"/>
                    <a:pt x="3724" y="1336"/>
                  </a:cubicBezTo>
                  <a:cubicBezTo>
                    <a:pt x="3743" y="1433"/>
                    <a:pt x="3757" y="1440"/>
                    <a:pt x="3863" y="1605"/>
                  </a:cubicBezTo>
                  <a:cubicBezTo>
                    <a:pt x="3969" y="1771"/>
                    <a:pt x="3969" y="2119"/>
                    <a:pt x="3969" y="2119"/>
                  </a:cubicBezTo>
                  <a:close/>
                </a:path>
              </a:pathLst>
            </a:custGeom>
            <a:solidFill>
              <a:srgbClr val="170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>
              <a:off x="2950" y="1772"/>
              <a:ext cx="139" cy="477"/>
            </a:xfrm>
            <a:custGeom>
              <a:avLst/>
              <a:gdLst>
                <a:gd name="T0" fmla="*/ 241 w 241"/>
                <a:gd name="T1" fmla="*/ 491 h 829"/>
                <a:gd name="T2" fmla="*/ 212 w 241"/>
                <a:gd name="T3" fmla="*/ 555 h 829"/>
                <a:gd name="T4" fmla="*/ 212 w 241"/>
                <a:gd name="T5" fmla="*/ 556 h 829"/>
                <a:gd name="T6" fmla="*/ 119 w 241"/>
                <a:gd name="T7" fmla="*/ 705 h 829"/>
                <a:gd name="T8" fmla="*/ 46 w 241"/>
                <a:gd name="T9" fmla="*/ 816 h 829"/>
                <a:gd name="T10" fmla="*/ 17 w 241"/>
                <a:gd name="T11" fmla="*/ 825 h 829"/>
                <a:gd name="T12" fmla="*/ 0 w 241"/>
                <a:gd name="T13" fmla="*/ 798 h 829"/>
                <a:gd name="T14" fmla="*/ 41 w 241"/>
                <a:gd name="T15" fmla="*/ 0 h 829"/>
                <a:gd name="T16" fmla="*/ 118 w 241"/>
                <a:gd name="T17" fmla="*/ 9 h 829"/>
                <a:gd name="T18" fmla="*/ 118 w 241"/>
                <a:gd name="T19" fmla="*/ 9 h 829"/>
                <a:gd name="T20" fmla="*/ 169 w 241"/>
                <a:gd name="T21" fmla="*/ 82 h 829"/>
                <a:gd name="T22" fmla="*/ 233 w 241"/>
                <a:gd name="T23" fmla="*/ 156 h 829"/>
                <a:gd name="T24" fmla="*/ 241 w 241"/>
                <a:gd name="T25" fmla="*/ 49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829">
                  <a:moveTo>
                    <a:pt x="241" y="491"/>
                  </a:moveTo>
                  <a:cubicBezTo>
                    <a:pt x="241" y="501"/>
                    <a:pt x="230" y="524"/>
                    <a:pt x="212" y="555"/>
                  </a:cubicBezTo>
                  <a:cubicBezTo>
                    <a:pt x="212" y="556"/>
                    <a:pt x="212" y="556"/>
                    <a:pt x="212" y="556"/>
                  </a:cubicBezTo>
                  <a:cubicBezTo>
                    <a:pt x="189" y="597"/>
                    <a:pt x="154" y="652"/>
                    <a:pt x="119" y="705"/>
                  </a:cubicBezTo>
                  <a:cubicBezTo>
                    <a:pt x="93" y="745"/>
                    <a:pt x="67" y="784"/>
                    <a:pt x="46" y="816"/>
                  </a:cubicBezTo>
                  <a:cubicBezTo>
                    <a:pt x="39" y="825"/>
                    <a:pt x="28" y="829"/>
                    <a:pt x="17" y="825"/>
                  </a:cubicBezTo>
                  <a:cubicBezTo>
                    <a:pt x="6" y="821"/>
                    <a:pt x="0" y="810"/>
                    <a:pt x="0" y="79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77" y="4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9" y="27"/>
                    <a:pt x="154" y="69"/>
                    <a:pt x="169" y="82"/>
                  </a:cubicBezTo>
                  <a:cubicBezTo>
                    <a:pt x="181" y="92"/>
                    <a:pt x="207" y="123"/>
                    <a:pt x="233" y="156"/>
                  </a:cubicBezTo>
                  <a:cubicBezTo>
                    <a:pt x="236" y="281"/>
                    <a:pt x="241" y="461"/>
                    <a:pt x="241" y="491"/>
                  </a:cubicBezTo>
                  <a:close/>
                </a:path>
              </a:pathLst>
            </a:custGeom>
            <a:solidFill>
              <a:srgbClr val="170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>
              <a:off x="2154" y="904"/>
              <a:ext cx="1022" cy="1120"/>
            </a:xfrm>
            <a:custGeom>
              <a:avLst/>
              <a:gdLst>
                <a:gd name="T0" fmla="*/ 1515 w 1775"/>
                <a:gd name="T1" fmla="*/ 538 h 1944"/>
                <a:gd name="T2" fmla="*/ 1233 w 1775"/>
                <a:gd name="T3" fmla="*/ 420 h 1944"/>
                <a:gd name="T4" fmla="*/ 402 w 1775"/>
                <a:gd name="T5" fmla="*/ 355 h 1944"/>
                <a:gd name="T6" fmla="*/ 302 w 1775"/>
                <a:gd name="T7" fmla="*/ 388 h 1944"/>
                <a:gd name="T8" fmla="*/ 248 w 1775"/>
                <a:gd name="T9" fmla="*/ 353 h 1944"/>
                <a:gd name="T10" fmla="*/ 255 w 1775"/>
                <a:gd name="T11" fmla="*/ 421 h 1944"/>
                <a:gd name="T12" fmla="*/ 251 w 1775"/>
                <a:gd name="T13" fmla="*/ 424 h 1944"/>
                <a:gd name="T14" fmla="*/ 204 w 1775"/>
                <a:gd name="T15" fmla="*/ 421 h 1944"/>
                <a:gd name="T16" fmla="*/ 222 w 1775"/>
                <a:gd name="T17" fmla="*/ 453 h 1944"/>
                <a:gd name="T18" fmla="*/ 102 w 1775"/>
                <a:gd name="T19" fmla="*/ 590 h 1944"/>
                <a:gd name="T20" fmla="*/ 76 w 1775"/>
                <a:gd name="T21" fmla="*/ 1039 h 1944"/>
                <a:gd name="T22" fmla="*/ 259 w 1775"/>
                <a:gd name="T23" fmla="*/ 1831 h 1944"/>
                <a:gd name="T24" fmla="*/ 359 w 1775"/>
                <a:gd name="T25" fmla="*/ 1420 h 1944"/>
                <a:gd name="T26" fmla="*/ 354 w 1775"/>
                <a:gd name="T27" fmla="*/ 1376 h 1944"/>
                <a:gd name="T28" fmla="*/ 402 w 1775"/>
                <a:gd name="T29" fmla="*/ 1370 h 1944"/>
                <a:gd name="T30" fmla="*/ 402 w 1775"/>
                <a:gd name="T31" fmla="*/ 1156 h 1944"/>
                <a:gd name="T32" fmla="*/ 475 w 1775"/>
                <a:gd name="T33" fmla="*/ 971 h 1944"/>
                <a:gd name="T34" fmla="*/ 765 w 1775"/>
                <a:gd name="T35" fmla="*/ 826 h 1944"/>
                <a:gd name="T36" fmla="*/ 1024 w 1775"/>
                <a:gd name="T37" fmla="*/ 728 h 1944"/>
                <a:gd name="T38" fmla="*/ 1515 w 1775"/>
                <a:gd name="T39" fmla="*/ 538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5" h="1944">
                  <a:moveTo>
                    <a:pt x="1515" y="538"/>
                  </a:moveTo>
                  <a:cubicBezTo>
                    <a:pt x="1575" y="515"/>
                    <a:pt x="1322" y="493"/>
                    <a:pt x="1233" y="420"/>
                  </a:cubicBezTo>
                  <a:cubicBezTo>
                    <a:pt x="720" y="0"/>
                    <a:pt x="488" y="341"/>
                    <a:pt x="402" y="355"/>
                  </a:cubicBezTo>
                  <a:cubicBezTo>
                    <a:pt x="363" y="360"/>
                    <a:pt x="330" y="373"/>
                    <a:pt x="302" y="388"/>
                  </a:cubicBezTo>
                  <a:cubicBezTo>
                    <a:pt x="281" y="373"/>
                    <a:pt x="262" y="361"/>
                    <a:pt x="248" y="353"/>
                  </a:cubicBezTo>
                  <a:cubicBezTo>
                    <a:pt x="240" y="349"/>
                    <a:pt x="252" y="382"/>
                    <a:pt x="255" y="421"/>
                  </a:cubicBezTo>
                  <a:cubicBezTo>
                    <a:pt x="253" y="422"/>
                    <a:pt x="252" y="423"/>
                    <a:pt x="251" y="424"/>
                  </a:cubicBezTo>
                  <a:cubicBezTo>
                    <a:pt x="233" y="422"/>
                    <a:pt x="216" y="421"/>
                    <a:pt x="204" y="421"/>
                  </a:cubicBezTo>
                  <a:cubicBezTo>
                    <a:pt x="197" y="421"/>
                    <a:pt x="208" y="433"/>
                    <a:pt x="222" y="453"/>
                  </a:cubicBezTo>
                  <a:cubicBezTo>
                    <a:pt x="157" y="526"/>
                    <a:pt x="135" y="608"/>
                    <a:pt x="102" y="590"/>
                  </a:cubicBezTo>
                  <a:cubicBezTo>
                    <a:pt x="73" y="574"/>
                    <a:pt x="0" y="907"/>
                    <a:pt x="76" y="1039"/>
                  </a:cubicBezTo>
                  <a:cubicBezTo>
                    <a:pt x="76" y="1039"/>
                    <a:pt x="163" y="1718"/>
                    <a:pt x="259" y="1831"/>
                  </a:cubicBezTo>
                  <a:cubicBezTo>
                    <a:pt x="354" y="1944"/>
                    <a:pt x="359" y="1420"/>
                    <a:pt x="359" y="1420"/>
                  </a:cubicBezTo>
                  <a:cubicBezTo>
                    <a:pt x="354" y="1376"/>
                    <a:pt x="354" y="1376"/>
                    <a:pt x="354" y="1376"/>
                  </a:cubicBezTo>
                  <a:cubicBezTo>
                    <a:pt x="402" y="1370"/>
                    <a:pt x="402" y="1370"/>
                    <a:pt x="402" y="1370"/>
                  </a:cubicBezTo>
                  <a:cubicBezTo>
                    <a:pt x="402" y="1370"/>
                    <a:pt x="402" y="1214"/>
                    <a:pt x="402" y="1156"/>
                  </a:cubicBezTo>
                  <a:cubicBezTo>
                    <a:pt x="402" y="1097"/>
                    <a:pt x="355" y="1017"/>
                    <a:pt x="475" y="971"/>
                  </a:cubicBezTo>
                  <a:cubicBezTo>
                    <a:pt x="596" y="925"/>
                    <a:pt x="656" y="925"/>
                    <a:pt x="765" y="826"/>
                  </a:cubicBezTo>
                  <a:cubicBezTo>
                    <a:pt x="875" y="727"/>
                    <a:pt x="944" y="678"/>
                    <a:pt x="1024" y="728"/>
                  </a:cubicBezTo>
                  <a:cubicBezTo>
                    <a:pt x="1775" y="1196"/>
                    <a:pt x="1456" y="560"/>
                    <a:pt x="1515" y="538"/>
                  </a:cubicBezTo>
                  <a:close/>
                </a:path>
              </a:pathLst>
            </a:custGeom>
            <a:solidFill>
              <a:srgbClr val="1F0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>
              <a:off x="2163" y="1278"/>
              <a:ext cx="882" cy="1142"/>
            </a:xfrm>
            <a:custGeom>
              <a:avLst/>
              <a:gdLst>
                <a:gd name="T0" fmla="*/ 1503 w 1532"/>
                <a:gd name="T1" fmla="*/ 627 h 1984"/>
                <a:gd name="T2" fmla="*/ 1489 w 1532"/>
                <a:gd name="T3" fmla="*/ 738 h 1984"/>
                <a:gd name="T4" fmla="*/ 1489 w 1532"/>
                <a:gd name="T5" fmla="*/ 884 h 1984"/>
                <a:gd name="T6" fmla="*/ 1432 w 1532"/>
                <a:gd name="T7" fmla="*/ 1062 h 1984"/>
                <a:gd name="T8" fmla="*/ 1361 w 1532"/>
                <a:gd name="T9" fmla="*/ 1431 h 1984"/>
                <a:gd name="T10" fmla="*/ 1278 w 1532"/>
                <a:gd name="T11" fmla="*/ 1622 h 1984"/>
                <a:gd name="T12" fmla="*/ 1058 w 1532"/>
                <a:gd name="T13" fmla="*/ 1690 h 1984"/>
                <a:gd name="T14" fmla="*/ 1003 w 1532"/>
                <a:gd name="T15" fmla="*/ 1726 h 1984"/>
                <a:gd name="T16" fmla="*/ 859 w 1532"/>
                <a:gd name="T17" fmla="*/ 1950 h 1984"/>
                <a:gd name="T18" fmla="*/ 767 w 1532"/>
                <a:gd name="T19" fmla="*/ 1939 h 1984"/>
                <a:gd name="T20" fmla="*/ 249 w 1532"/>
                <a:gd name="T21" fmla="*/ 1566 h 1984"/>
                <a:gd name="T22" fmla="*/ 229 w 1532"/>
                <a:gd name="T23" fmla="*/ 1290 h 1984"/>
                <a:gd name="T24" fmla="*/ 230 w 1532"/>
                <a:gd name="T25" fmla="*/ 1164 h 1984"/>
                <a:gd name="T26" fmla="*/ 208 w 1532"/>
                <a:gd name="T27" fmla="*/ 1009 h 1984"/>
                <a:gd name="T28" fmla="*/ 144 w 1532"/>
                <a:gd name="T29" fmla="*/ 931 h 1984"/>
                <a:gd name="T30" fmla="*/ 136 w 1532"/>
                <a:gd name="T31" fmla="*/ 925 h 1984"/>
                <a:gd name="T32" fmla="*/ 33 w 1532"/>
                <a:gd name="T33" fmla="*/ 738 h 1984"/>
                <a:gd name="T34" fmla="*/ 101 w 1532"/>
                <a:gd name="T35" fmla="*/ 472 h 1984"/>
                <a:gd name="T36" fmla="*/ 298 w 1532"/>
                <a:gd name="T37" fmla="*/ 712 h 1984"/>
                <a:gd name="T38" fmla="*/ 325 w 1532"/>
                <a:gd name="T39" fmla="*/ 709 h 1984"/>
                <a:gd name="T40" fmla="*/ 373 w 1532"/>
                <a:gd name="T41" fmla="*/ 702 h 1984"/>
                <a:gd name="T42" fmla="*/ 373 w 1532"/>
                <a:gd name="T43" fmla="*/ 488 h 1984"/>
                <a:gd name="T44" fmla="*/ 446 w 1532"/>
                <a:gd name="T45" fmla="*/ 303 h 1984"/>
                <a:gd name="T46" fmla="*/ 713 w 1532"/>
                <a:gd name="T47" fmla="*/ 99 h 1984"/>
                <a:gd name="T48" fmla="*/ 995 w 1532"/>
                <a:gd name="T49" fmla="*/ 61 h 1984"/>
                <a:gd name="T50" fmla="*/ 1468 w 1532"/>
                <a:gd name="T51" fmla="*/ 238 h 1984"/>
                <a:gd name="T52" fmla="*/ 1509 w 1532"/>
                <a:gd name="T53" fmla="*/ 427 h 1984"/>
                <a:gd name="T54" fmla="*/ 1503 w 1532"/>
                <a:gd name="T55" fmla="*/ 627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2" h="1984">
                  <a:moveTo>
                    <a:pt x="1503" y="627"/>
                  </a:moveTo>
                  <a:cubicBezTo>
                    <a:pt x="1487" y="676"/>
                    <a:pt x="1487" y="723"/>
                    <a:pt x="1489" y="738"/>
                  </a:cubicBezTo>
                  <a:cubicBezTo>
                    <a:pt x="1491" y="754"/>
                    <a:pt x="1489" y="862"/>
                    <a:pt x="1489" y="884"/>
                  </a:cubicBezTo>
                  <a:cubicBezTo>
                    <a:pt x="1489" y="949"/>
                    <a:pt x="1459" y="1008"/>
                    <a:pt x="1432" y="1062"/>
                  </a:cubicBezTo>
                  <a:cubicBezTo>
                    <a:pt x="1406" y="1117"/>
                    <a:pt x="1378" y="1332"/>
                    <a:pt x="1361" y="1431"/>
                  </a:cubicBezTo>
                  <a:cubicBezTo>
                    <a:pt x="1343" y="1530"/>
                    <a:pt x="1278" y="1622"/>
                    <a:pt x="1278" y="1622"/>
                  </a:cubicBezTo>
                  <a:cubicBezTo>
                    <a:pt x="1231" y="1702"/>
                    <a:pt x="1098" y="1698"/>
                    <a:pt x="1058" y="1690"/>
                  </a:cubicBezTo>
                  <a:cubicBezTo>
                    <a:pt x="1018" y="1681"/>
                    <a:pt x="1020" y="1704"/>
                    <a:pt x="1003" y="1726"/>
                  </a:cubicBezTo>
                  <a:cubicBezTo>
                    <a:pt x="986" y="1747"/>
                    <a:pt x="885" y="1915"/>
                    <a:pt x="859" y="1950"/>
                  </a:cubicBezTo>
                  <a:cubicBezTo>
                    <a:pt x="834" y="1984"/>
                    <a:pt x="796" y="1976"/>
                    <a:pt x="767" y="1939"/>
                  </a:cubicBezTo>
                  <a:cubicBezTo>
                    <a:pt x="739" y="1902"/>
                    <a:pt x="312" y="1633"/>
                    <a:pt x="249" y="1566"/>
                  </a:cubicBezTo>
                  <a:cubicBezTo>
                    <a:pt x="185" y="1498"/>
                    <a:pt x="222" y="1362"/>
                    <a:pt x="229" y="1290"/>
                  </a:cubicBezTo>
                  <a:cubicBezTo>
                    <a:pt x="232" y="1258"/>
                    <a:pt x="232" y="1211"/>
                    <a:pt x="230" y="1164"/>
                  </a:cubicBezTo>
                  <a:cubicBezTo>
                    <a:pt x="226" y="1101"/>
                    <a:pt x="218" y="1038"/>
                    <a:pt x="208" y="1009"/>
                  </a:cubicBezTo>
                  <a:cubicBezTo>
                    <a:pt x="191" y="961"/>
                    <a:pt x="185" y="960"/>
                    <a:pt x="144" y="931"/>
                  </a:cubicBezTo>
                  <a:cubicBezTo>
                    <a:pt x="141" y="929"/>
                    <a:pt x="138" y="927"/>
                    <a:pt x="136" y="925"/>
                  </a:cubicBezTo>
                  <a:cubicBezTo>
                    <a:pt x="87" y="891"/>
                    <a:pt x="65" y="847"/>
                    <a:pt x="33" y="738"/>
                  </a:cubicBezTo>
                  <a:cubicBezTo>
                    <a:pt x="0" y="630"/>
                    <a:pt x="12" y="484"/>
                    <a:pt x="101" y="472"/>
                  </a:cubicBezTo>
                  <a:cubicBezTo>
                    <a:pt x="288" y="455"/>
                    <a:pt x="298" y="712"/>
                    <a:pt x="298" y="712"/>
                  </a:cubicBezTo>
                  <a:cubicBezTo>
                    <a:pt x="325" y="709"/>
                    <a:pt x="325" y="709"/>
                    <a:pt x="325" y="709"/>
                  </a:cubicBezTo>
                  <a:cubicBezTo>
                    <a:pt x="373" y="702"/>
                    <a:pt x="373" y="702"/>
                    <a:pt x="373" y="702"/>
                  </a:cubicBezTo>
                  <a:cubicBezTo>
                    <a:pt x="373" y="702"/>
                    <a:pt x="373" y="547"/>
                    <a:pt x="373" y="488"/>
                  </a:cubicBezTo>
                  <a:cubicBezTo>
                    <a:pt x="373" y="430"/>
                    <a:pt x="326" y="349"/>
                    <a:pt x="446" y="303"/>
                  </a:cubicBezTo>
                  <a:cubicBezTo>
                    <a:pt x="567" y="258"/>
                    <a:pt x="603" y="199"/>
                    <a:pt x="713" y="99"/>
                  </a:cubicBezTo>
                  <a:cubicBezTo>
                    <a:pt x="822" y="0"/>
                    <a:pt x="915" y="11"/>
                    <a:pt x="995" y="61"/>
                  </a:cubicBezTo>
                  <a:cubicBezTo>
                    <a:pt x="1271" y="233"/>
                    <a:pt x="1409" y="279"/>
                    <a:pt x="1468" y="238"/>
                  </a:cubicBezTo>
                  <a:cubicBezTo>
                    <a:pt x="1489" y="314"/>
                    <a:pt x="1491" y="374"/>
                    <a:pt x="1509" y="427"/>
                  </a:cubicBezTo>
                  <a:cubicBezTo>
                    <a:pt x="1532" y="495"/>
                    <a:pt x="1519" y="579"/>
                    <a:pt x="1503" y="627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0"/>
            <p:cNvSpPr>
              <a:spLocks/>
            </p:cNvSpPr>
            <p:nvPr userDrawn="1"/>
          </p:nvSpPr>
          <p:spPr bwMode="auto">
            <a:xfrm>
              <a:off x="2163" y="1278"/>
              <a:ext cx="882" cy="1142"/>
            </a:xfrm>
            <a:custGeom>
              <a:avLst/>
              <a:gdLst>
                <a:gd name="T0" fmla="*/ 1503 w 1532"/>
                <a:gd name="T1" fmla="*/ 627 h 1984"/>
                <a:gd name="T2" fmla="*/ 1489 w 1532"/>
                <a:gd name="T3" fmla="*/ 738 h 1984"/>
                <a:gd name="T4" fmla="*/ 1489 w 1532"/>
                <a:gd name="T5" fmla="*/ 884 h 1984"/>
                <a:gd name="T6" fmla="*/ 1432 w 1532"/>
                <a:gd name="T7" fmla="*/ 1062 h 1984"/>
                <a:gd name="T8" fmla="*/ 1361 w 1532"/>
                <a:gd name="T9" fmla="*/ 1431 h 1984"/>
                <a:gd name="T10" fmla="*/ 1278 w 1532"/>
                <a:gd name="T11" fmla="*/ 1622 h 1984"/>
                <a:gd name="T12" fmla="*/ 1058 w 1532"/>
                <a:gd name="T13" fmla="*/ 1690 h 1984"/>
                <a:gd name="T14" fmla="*/ 1003 w 1532"/>
                <a:gd name="T15" fmla="*/ 1726 h 1984"/>
                <a:gd name="T16" fmla="*/ 859 w 1532"/>
                <a:gd name="T17" fmla="*/ 1950 h 1984"/>
                <a:gd name="T18" fmla="*/ 767 w 1532"/>
                <a:gd name="T19" fmla="*/ 1939 h 1984"/>
                <a:gd name="T20" fmla="*/ 249 w 1532"/>
                <a:gd name="T21" fmla="*/ 1566 h 1984"/>
                <a:gd name="T22" fmla="*/ 229 w 1532"/>
                <a:gd name="T23" fmla="*/ 1290 h 1984"/>
                <a:gd name="T24" fmla="*/ 230 w 1532"/>
                <a:gd name="T25" fmla="*/ 1164 h 1984"/>
                <a:gd name="T26" fmla="*/ 208 w 1532"/>
                <a:gd name="T27" fmla="*/ 1009 h 1984"/>
                <a:gd name="T28" fmla="*/ 144 w 1532"/>
                <a:gd name="T29" fmla="*/ 931 h 1984"/>
                <a:gd name="T30" fmla="*/ 136 w 1532"/>
                <a:gd name="T31" fmla="*/ 925 h 1984"/>
                <a:gd name="T32" fmla="*/ 33 w 1532"/>
                <a:gd name="T33" fmla="*/ 738 h 1984"/>
                <a:gd name="T34" fmla="*/ 101 w 1532"/>
                <a:gd name="T35" fmla="*/ 472 h 1984"/>
                <a:gd name="T36" fmla="*/ 298 w 1532"/>
                <a:gd name="T37" fmla="*/ 712 h 1984"/>
                <a:gd name="T38" fmla="*/ 325 w 1532"/>
                <a:gd name="T39" fmla="*/ 709 h 1984"/>
                <a:gd name="T40" fmla="*/ 373 w 1532"/>
                <a:gd name="T41" fmla="*/ 702 h 1984"/>
                <a:gd name="T42" fmla="*/ 373 w 1532"/>
                <a:gd name="T43" fmla="*/ 488 h 1984"/>
                <a:gd name="T44" fmla="*/ 446 w 1532"/>
                <a:gd name="T45" fmla="*/ 303 h 1984"/>
                <a:gd name="T46" fmla="*/ 713 w 1532"/>
                <a:gd name="T47" fmla="*/ 99 h 1984"/>
                <a:gd name="T48" fmla="*/ 995 w 1532"/>
                <a:gd name="T49" fmla="*/ 61 h 1984"/>
                <a:gd name="T50" fmla="*/ 1468 w 1532"/>
                <a:gd name="T51" fmla="*/ 238 h 1984"/>
                <a:gd name="T52" fmla="*/ 1509 w 1532"/>
                <a:gd name="T53" fmla="*/ 427 h 1984"/>
                <a:gd name="T54" fmla="*/ 1503 w 1532"/>
                <a:gd name="T55" fmla="*/ 627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2" h="1984">
                  <a:moveTo>
                    <a:pt x="1503" y="627"/>
                  </a:moveTo>
                  <a:cubicBezTo>
                    <a:pt x="1487" y="676"/>
                    <a:pt x="1487" y="723"/>
                    <a:pt x="1489" y="738"/>
                  </a:cubicBezTo>
                  <a:cubicBezTo>
                    <a:pt x="1491" y="754"/>
                    <a:pt x="1489" y="862"/>
                    <a:pt x="1489" y="884"/>
                  </a:cubicBezTo>
                  <a:cubicBezTo>
                    <a:pt x="1489" y="949"/>
                    <a:pt x="1459" y="1008"/>
                    <a:pt x="1432" y="1062"/>
                  </a:cubicBezTo>
                  <a:cubicBezTo>
                    <a:pt x="1406" y="1117"/>
                    <a:pt x="1378" y="1332"/>
                    <a:pt x="1361" y="1431"/>
                  </a:cubicBezTo>
                  <a:cubicBezTo>
                    <a:pt x="1343" y="1530"/>
                    <a:pt x="1278" y="1622"/>
                    <a:pt x="1278" y="1622"/>
                  </a:cubicBezTo>
                  <a:cubicBezTo>
                    <a:pt x="1231" y="1702"/>
                    <a:pt x="1098" y="1698"/>
                    <a:pt x="1058" y="1690"/>
                  </a:cubicBezTo>
                  <a:cubicBezTo>
                    <a:pt x="1018" y="1681"/>
                    <a:pt x="1020" y="1704"/>
                    <a:pt x="1003" y="1726"/>
                  </a:cubicBezTo>
                  <a:cubicBezTo>
                    <a:pt x="986" y="1747"/>
                    <a:pt x="885" y="1915"/>
                    <a:pt x="859" y="1950"/>
                  </a:cubicBezTo>
                  <a:cubicBezTo>
                    <a:pt x="834" y="1984"/>
                    <a:pt x="796" y="1976"/>
                    <a:pt x="767" y="1939"/>
                  </a:cubicBezTo>
                  <a:cubicBezTo>
                    <a:pt x="739" y="1902"/>
                    <a:pt x="312" y="1633"/>
                    <a:pt x="249" y="1566"/>
                  </a:cubicBezTo>
                  <a:cubicBezTo>
                    <a:pt x="185" y="1498"/>
                    <a:pt x="222" y="1362"/>
                    <a:pt x="229" y="1290"/>
                  </a:cubicBezTo>
                  <a:cubicBezTo>
                    <a:pt x="232" y="1258"/>
                    <a:pt x="232" y="1211"/>
                    <a:pt x="230" y="1164"/>
                  </a:cubicBezTo>
                  <a:cubicBezTo>
                    <a:pt x="226" y="1101"/>
                    <a:pt x="218" y="1038"/>
                    <a:pt x="208" y="1009"/>
                  </a:cubicBezTo>
                  <a:cubicBezTo>
                    <a:pt x="191" y="961"/>
                    <a:pt x="185" y="960"/>
                    <a:pt x="144" y="931"/>
                  </a:cubicBezTo>
                  <a:cubicBezTo>
                    <a:pt x="141" y="929"/>
                    <a:pt x="138" y="927"/>
                    <a:pt x="136" y="925"/>
                  </a:cubicBezTo>
                  <a:cubicBezTo>
                    <a:pt x="87" y="891"/>
                    <a:pt x="65" y="847"/>
                    <a:pt x="33" y="738"/>
                  </a:cubicBezTo>
                  <a:cubicBezTo>
                    <a:pt x="0" y="630"/>
                    <a:pt x="12" y="484"/>
                    <a:pt x="101" y="472"/>
                  </a:cubicBezTo>
                  <a:cubicBezTo>
                    <a:pt x="288" y="455"/>
                    <a:pt x="298" y="712"/>
                    <a:pt x="298" y="712"/>
                  </a:cubicBezTo>
                  <a:cubicBezTo>
                    <a:pt x="325" y="709"/>
                    <a:pt x="325" y="709"/>
                    <a:pt x="325" y="709"/>
                  </a:cubicBezTo>
                  <a:cubicBezTo>
                    <a:pt x="373" y="702"/>
                    <a:pt x="373" y="702"/>
                    <a:pt x="373" y="702"/>
                  </a:cubicBezTo>
                  <a:cubicBezTo>
                    <a:pt x="373" y="702"/>
                    <a:pt x="373" y="547"/>
                    <a:pt x="373" y="488"/>
                  </a:cubicBezTo>
                  <a:cubicBezTo>
                    <a:pt x="373" y="430"/>
                    <a:pt x="326" y="349"/>
                    <a:pt x="446" y="303"/>
                  </a:cubicBezTo>
                  <a:cubicBezTo>
                    <a:pt x="567" y="258"/>
                    <a:pt x="603" y="199"/>
                    <a:pt x="713" y="99"/>
                  </a:cubicBezTo>
                  <a:cubicBezTo>
                    <a:pt x="822" y="0"/>
                    <a:pt x="915" y="11"/>
                    <a:pt x="995" y="61"/>
                  </a:cubicBezTo>
                  <a:cubicBezTo>
                    <a:pt x="1271" y="233"/>
                    <a:pt x="1409" y="279"/>
                    <a:pt x="1468" y="238"/>
                  </a:cubicBezTo>
                  <a:cubicBezTo>
                    <a:pt x="1489" y="314"/>
                    <a:pt x="1491" y="374"/>
                    <a:pt x="1509" y="427"/>
                  </a:cubicBezTo>
                  <a:cubicBezTo>
                    <a:pt x="1532" y="495"/>
                    <a:pt x="1519" y="579"/>
                    <a:pt x="1503" y="627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1"/>
            <p:cNvSpPr>
              <a:spLocks noEditPoints="1"/>
            </p:cNvSpPr>
            <p:nvPr userDrawn="1"/>
          </p:nvSpPr>
          <p:spPr bwMode="auto">
            <a:xfrm>
              <a:off x="2985" y="1734"/>
              <a:ext cx="532" cy="712"/>
            </a:xfrm>
            <a:custGeom>
              <a:avLst/>
              <a:gdLst>
                <a:gd name="T0" fmla="*/ 912 w 924"/>
                <a:gd name="T1" fmla="*/ 1043 h 1236"/>
                <a:gd name="T2" fmla="*/ 790 w 924"/>
                <a:gd name="T3" fmla="*/ 765 h 1236"/>
                <a:gd name="T4" fmla="*/ 730 w 924"/>
                <a:gd name="T5" fmla="*/ 623 h 1236"/>
                <a:gd name="T6" fmla="*/ 656 w 924"/>
                <a:gd name="T7" fmla="*/ 486 h 1236"/>
                <a:gd name="T8" fmla="*/ 514 w 924"/>
                <a:gd name="T9" fmla="*/ 268 h 1236"/>
                <a:gd name="T10" fmla="*/ 376 w 924"/>
                <a:gd name="T11" fmla="*/ 135 h 1236"/>
                <a:gd name="T12" fmla="*/ 259 w 924"/>
                <a:gd name="T13" fmla="*/ 135 h 1236"/>
                <a:gd name="T14" fmla="*/ 210 w 924"/>
                <a:gd name="T15" fmla="*/ 116 h 1236"/>
                <a:gd name="T16" fmla="*/ 62 w 924"/>
                <a:gd name="T17" fmla="*/ 0 h 1236"/>
                <a:gd name="T18" fmla="*/ 61 w 924"/>
                <a:gd name="T19" fmla="*/ 85 h 1236"/>
                <a:gd name="T20" fmla="*/ 110 w 924"/>
                <a:gd name="T21" fmla="*/ 147 h 1236"/>
                <a:gd name="T22" fmla="*/ 135 w 924"/>
                <a:gd name="T23" fmla="*/ 175 h 1236"/>
                <a:gd name="T24" fmla="*/ 134 w 924"/>
                <a:gd name="T25" fmla="*/ 175 h 1236"/>
                <a:gd name="T26" fmla="*/ 40 w 924"/>
                <a:gd name="T27" fmla="*/ 281 h 1236"/>
                <a:gd name="T28" fmla="*/ 76 w 924"/>
                <a:gd name="T29" fmla="*/ 334 h 1236"/>
                <a:gd name="T30" fmla="*/ 138 w 924"/>
                <a:gd name="T31" fmla="*/ 328 h 1236"/>
                <a:gd name="T32" fmla="*/ 40 w 924"/>
                <a:gd name="T33" fmla="*/ 409 h 1236"/>
                <a:gd name="T34" fmla="*/ 36 w 924"/>
                <a:gd name="T35" fmla="*/ 486 h 1236"/>
                <a:gd name="T36" fmla="*/ 169 w 924"/>
                <a:gd name="T37" fmla="*/ 468 h 1236"/>
                <a:gd name="T38" fmla="*/ 178 w 924"/>
                <a:gd name="T39" fmla="*/ 462 h 1236"/>
                <a:gd name="T40" fmla="*/ 232 w 924"/>
                <a:gd name="T41" fmla="*/ 417 h 1236"/>
                <a:gd name="T42" fmla="*/ 291 w 924"/>
                <a:gd name="T43" fmla="*/ 428 h 1236"/>
                <a:gd name="T44" fmla="*/ 316 w 924"/>
                <a:gd name="T45" fmla="*/ 468 h 1236"/>
                <a:gd name="T46" fmla="*/ 329 w 924"/>
                <a:gd name="T47" fmla="*/ 501 h 1236"/>
                <a:gd name="T48" fmla="*/ 331 w 924"/>
                <a:gd name="T49" fmla="*/ 522 h 1236"/>
                <a:gd name="T50" fmla="*/ 220 w 924"/>
                <a:gd name="T51" fmla="*/ 538 h 1236"/>
                <a:gd name="T52" fmla="*/ 212 w 924"/>
                <a:gd name="T53" fmla="*/ 541 h 1236"/>
                <a:gd name="T54" fmla="*/ 212 w 924"/>
                <a:gd name="T55" fmla="*/ 541 h 1236"/>
                <a:gd name="T56" fmla="*/ 81 w 924"/>
                <a:gd name="T57" fmla="*/ 574 h 1236"/>
                <a:gd name="T58" fmla="*/ 102 w 924"/>
                <a:gd name="T59" fmla="*/ 649 h 1236"/>
                <a:gd name="T60" fmla="*/ 128 w 924"/>
                <a:gd name="T61" fmla="*/ 661 h 1236"/>
                <a:gd name="T62" fmla="*/ 60 w 924"/>
                <a:gd name="T63" fmla="*/ 768 h 1236"/>
                <a:gd name="T64" fmla="*/ 217 w 924"/>
                <a:gd name="T65" fmla="*/ 962 h 1236"/>
                <a:gd name="T66" fmla="*/ 549 w 924"/>
                <a:gd name="T67" fmla="*/ 1172 h 1236"/>
                <a:gd name="T68" fmla="*/ 601 w 924"/>
                <a:gd name="T69" fmla="*/ 1236 h 1236"/>
                <a:gd name="T70" fmla="*/ 749 w 924"/>
                <a:gd name="T71" fmla="*/ 1182 h 1236"/>
                <a:gd name="T72" fmla="*/ 920 w 924"/>
                <a:gd name="T73" fmla="*/ 1110 h 1236"/>
                <a:gd name="T74" fmla="*/ 912 w 924"/>
                <a:gd name="T75" fmla="*/ 1043 h 1236"/>
                <a:gd name="T76" fmla="*/ 309 w 924"/>
                <a:gd name="T77" fmla="*/ 706 h 1236"/>
                <a:gd name="T78" fmla="*/ 255 w 924"/>
                <a:gd name="T79" fmla="*/ 708 h 1236"/>
                <a:gd name="T80" fmla="*/ 210 w 924"/>
                <a:gd name="T81" fmla="*/ 671 h 1236"/>
                <a:gd name="T82" fmla="*/ 220 w 924"/>
                <a:gd name="T83" fmla="*/ 670 h 1236"/>
                <a:gd name="T84" fmla="*/ 337 w 924"/>
                <a:gd name="T85" fmla="*/ 664 h 1236"/>
                <a:gd name="T86" fmla="*/ 309 w 924"/>
                <a:gd name="T87" fmla="*/ 70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4" h="1236">
                  <a:moveTo>
                    <a:pt x="912" y="1043"/>
                  </a:moveTo>
                  <a:cubicBezTo>
                    <a:pt x="899" y="1001"/>
                    <a:pt x="810" y="802"/>
                    <a:pt x="790" y="765"/>
                  </a:cubicBezTo>
                  <a:cubicBezTo>
                    <a:pt x="790" y="765"/>
                    <a:pt x="747" y="679"/>
                    <a:pt x="730" y="623"/>
                  </a:cubicBezTo>
                  <a:cubicBezTo>
                    <a:pt x="713" y="568"/>
                    <a:pt x="693" y="535"/>
                    <a:pt x="656" y="486"/>
                  </a:cubicBezTo>
                  <a:cubicBezTo>
                    <a:pt x="618" y="437"/>
                    <a:pt x="563" y="348"/>
                    <a:pt x="514" y="268"/>
                  </a:cubicBezTo>
                  <a:cubicBezTo>
                    <a:pt x="465" y="187"/>
                    <a:pt x="457" y="132"/>
                    <a:pt x="376" y="135"/>
                  </a:cubicBezTo>
                  <a:cubicBezTo>
                    <a:pt x="296" y="138"/>
                    <a:pt x="280" y="136"/>
                    <a:pt x="259" y="135"/>
                  </a:cubicBezTo>
                  <a:cubicBezTo>
                    <a:pt x="239" y="134"/>
                    <a:pt x="236" y="133"/>
                    <a:pt x="210" y="116"/>
                  </a:cubicBezTo>
                  <a:cubicBezTo>
                    <a:pt x="162" y="83"/>
                    <a:pt x="62" y="0"/>
                    <a:pt x="62" y="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85"/>
                    <a:pt x="89" y="129"/>
                    <a:pt x="110" y="147"/>
                  </a:cubicBezTo>
                  <a:cubicBezTo>
                    <a:pt x="115" y="152"/>
                    <a:pt x="124" y="162"/>
                    <a:pt x="135" y="175"/>
                  </a:cubicBezTo>
                  <a:cubicBezTo>
                    <a:pt x="135" y="175"/>
                    <a:pt x="135" y="175"/>
                    <a:pt x="134" y="175"/>
                  </a:cubicBezTo>
                  <a:cubicBezTo>
                    <a:pt x="102" y="204"/>
                    <a:pt x="40" y="260"/>
                    <a:pt x="40" y="281"/>
                  </a:cubicBezTo>
                  <a:cubicBezTo>
                    <a:pt x="40" y="303"/>
                    <a:pt x="51" y="328"/>
                    <a:pt x="76" y="334"/>
                  </a:cubicBezTo>
                  <a:cubicBezTo>
                    <a:pt x="96" y="339"/>
                    <a:pt x="121" y="337"/>
                    <a:pt x="138" y="328"/>
                  </a:cubicBezTo>
                  <a:cubicBezTo>
                    <a:pt x="136" y="330"/>
                    <a:pt x="54" y="396"/>
                    <a:pt x="40" y="409"/>
                  </a:cubicBezTo>
                  <a:cubicBezTo>
                    <a:pt x="32" y="417"/>
                    <a:pt x="0" y="450"/>
                    <a:pt x="36" y="486"/>
                  </a:cubicBezTo>
                  <a:cubicBezTo>
                    <a:pt x="65" y="516"/>
                    <a:pt x="123" y="501"/>
                    <a:pt x="169" y="468"/>
                  </a:cubicBezTo>
                  <a:cubicBezTo>
                    <a:pt x="173" y="466"/>
                    <a:pt x="175" y="464"/>
                    <a:pt x="178" y="462"/>
                  </a:cubicBezTo>
                  <a:cubicBezTo>
                    <a:pt x="218" y="433"/>
                    <a:pt x="232" y="417"/>
                    <a:pt x="232" y="417"/>
                  </a:cubicBezTo>
                  <a:cubicBezTo>
                    <a:pt x="232" y="417"/>
                    <a:pt x="262" y="424"/>
                    <a:pt x="291" y="428"/>
                  </a:cubicBezTo>
                  <a:cubicBezTo>
                    <a:pt x="301" y="447"/>
                    <a:pt x="309" y="462"/>
                    <a:pt x="316" y="468"/>
                  </a:cubicBezTo>
                  <a:cubicBezTo>
                    <a:pt x="338" y="488"/>
                    <a:pt x="330" y="480"/>
                    <a:pt x="329" y="501"/>
                  </a:cubicBezTo>
                  <a:cubicBezTo>
                    <a:pt x="329" y="508"/>
                    <a:pt x="330" y="515"/>
                    <a:pt x="331" y="522"/>
                  </a:cubicBezTo>
                  <a:cubicBezTo>
                    <a:pt x="295" y="525"/>
                    <a:pt x="239" y="532"/>
                    <a:pt x="220" y="538"/>
                  </a:cubicBezTo>
                  <a:cubicBezTo>
                    <a:pt x="218" y="539"/>
                    <a:pt x="215" y="540"/>
                    <a:pt x="212" y="541"/>
                  </a:cubicBezTo>
                  <a:cubicBezTo>
                    <a:pt x="212" y="541"/>
                    <a:pt x="212" y="541"/>
                    <a:pt x="212" y="541"/>
                  </a:cubicBezTo>
                  <a:cubicBezTo>
                    <a:pt x="212" y="541"/>
                    <a:pt x="114" y="553"/>
                    <a:pt x="81" y="574"/>
                  </a:cubicBezTo>
                  <a:cubicBezTo>
                    <a:pt x="65" y="585"/>
                    <a:pt x="65" y="627"/>
                    <a:pt x="102" y="649"/>
                  </a:cubicBezTo>
                  <a:cubicBezTo>
                    <a:pt x="110" y="654"/>
                    <a:pt x="119" y="658"/>
                    <a:pt x="128" y="661"/>
                  </a:cubicBezTo>
                  <a:cubicBezTo>
                    <a:pt x="108" y="694"/>
                    <a:pt x="84" y="731"/>
                    <a:pt x="60" y="768"/>
                  </a:cubicBezTo>
                  <a:cubicBezTo>
                    <a:pt x="60" y="770"/>
                    <a:pt x="217" y="962"/>
                    <a:pt x="217" y="962"/>
                  </a:cubicBezTo>
                  <a:cubicBezTo>
                    <a:pt x="330" y="1119"/>
                    <a:pt x="492" y="1159"/>
                    <a:pt x="549" y="1172"/>
                  </a:cubicBezTo>
                  <a:cubicBezTo>
                    <a:pt x="605" y="1185"/>
                    <a:pt x="601" y="1236"/>
                    <a:pt x="601" y="1236"/>
                  </a:cubicBezTo>
                  <a:cubicBezTo>
                    <a:pt x="601" y="1236"/>
                    <a:pt x="669" y="1221"/>
                    <a:pt x="749" y="1182"/>
                  </a:cubicBezTo>
                  <a:cubicBezTo>
                    <a:pt x="828" y="1143"/>
                    <a:pt x="920" y="1110"/>
                    <a:pt x="920" y="1110"/>
                  </a:cubicBezTo>
                  <a:cubicBezTo>
                    <a:pt x="920" y="1110"/>
                    <a:pt x="924" y="1085"/>
                    <a:pt x="912" y="1043"/>
                  </a:cubicBezTo>
                  <a:close/>
                  <a:moveTo>
                    <a:pt x="309" y="706"/>
                  </a:moveTo>
                  <a:cubicBezTo>
                    <a:pt x="291" y="730"/>
                    <a:pt x="279" y="723"/>
                    <a:pt x="255" y="708"/>
                  </a:cubicBezTo>
                  <a:cubicBezTo>
                    <a:pt x="246" y="701"/>
                    <a:pt x="228" y="687"/>
                    <a:pt x="210" y="671"/>
                  </a:cubicBezTo>
                  <a:cubicBezTo>
                    <a:pt x="214" y="671"/>
                    <a:pt x="217" y="671"/>
                    <a:pt x="220" y="670"/>
                  </a:cubicBezTo>
                  <a:cubicBezTo>
                    <a:pt x="251" y="666"/>
                    <a:pt x="320" y="663"/>
                    <a:pt x="337" y="664"/>
                  </a:cubicBezTo>
                  <a:cubicBezTo>
                    <a:pt x="329" y="681"/>
                    <a:pt x="317" y="695"/>
                    <a:pt x="309" y="706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2"/>
            <p:cNvSpPr>
              <a:spLocks noEditPoints="1"/>
            </p:cNvSpPr>
            <p:nvPr userDrawn="1"/>
          </p:nvSpPr>
          <p:spPr bwMode="auto">
            <a:xfrm>
              <a:off x="2985" y="1734"/>
              <a:ext cx="532" cy="712"/>
            </a:xfrm>
            <a:custGeom>
              <a:avLst/>
              <a:gdLst>
                <a:gd name="T0" fmla="*/ 912 w 924"/>
                <a:gd name="T1" fmla="*/ 1043 h 1236"/>
                <a:gd name="T2" fmla="*/ 790 w 924"/>
                <a:gd name="T3" fmla="*/ 765 h 1236"/>
                <a:gd name="T4" fmla="*/ 730 w 924"/>
                <a:gd name="T5" fmla="*/ 623 h 1236"/>
                <a:gd name="T6" fmla="*/ 656 w 924"/>
                <a:gd name="T7" fmla="*/ 486 h 1236"/>
                <a:gd name="T8" fmla="*/ 514 w 924"/>
                <a:gd name="T9" fmla="*/ 268 h 1236"/>
                <a:gd name="T10" fmla="*/ 376 w 924"/>
                <a:gd name="T11" fmla="*/ 135 h 1236"/>
                <a:gd name="T12" fmla="*/ 259 w 924"/>
                <a:gd name="T13" fmla="*/ 135 h 1236"/>
                <a:gd name="T14" fmla="*/ 210 w 924"/>
                <a:gd name="T15" fmla="*/ 116 h 1236"/>
                <a:gd name="T16" fmla="*/ 62 w 924"/>
                <a:gd name="T17" fmla="*/ 0 h 1236"/>
                <a:gd name="T18" fmla="*/ 61 w 924"/>
                <a:gd name="T19" fmla="*/ 85 h 1236"/>
                <a:gd name="T20" fmla="*/ 110 w 924"/>
                <a:gd name="T21" fmla="*/ 147 h 1236"/>
                <a:gd name="T22" fmla="*/ 135 w 924"/>
                <a:gd name="T23" fmla="*/ 175 h 1236"/>
                <a:gd name="T24" fmla="*/ 134 w 924"/>
                <a:gd name="T25" fmla="*/ 175 h 1236"/>
                <a:gd name="T26" fmla="*/ 40 w 924"/>
                <a:gd name="T27" fmla="*/ 281 h 1236"/>
                <a:gd name="T28" fmla="*/ 76 w 924"/>
                <a:gd name="T29" fmla="*/ 334 h 1236"/>
                <a:gd name="T30" fmla="*/ 138 w 924"/>
                <a:gd name="T31" fmla="*/ 328 h 1236"/>
                <a:gd name="T32" fmla="*/ 40 w 924"/>
                <a:gd name="T33" fmla="*/ 409 h 1236"/>
                <a:gd name="T34" fmla="*/ 36 w 924"/>
                <a:gd name="T35" fmla="*/ 486 h 1236"/>
                <a:gd name="T36" fmla="*/ 169 w 924"/>
                <a:gd name="T37" fmla="*/ 468 h 1236"/>
                <a:gd name="T38" fmla="*/ 178 w 924"/>
                <a:gd name="T39" fmla="*/ 462 h 1236"/>
                <a:gd name="T40" fmla="*/ 232 w 924"/>
                <a:gd name="T41" fmla="*/ 417 h 1236"/>
                <a:gd name="T42" fmla="*/ 291 w 924"/>
                <a:gd name="T43" fmla="*/ 428 h 1236"/>
                <a:gd name="T44" fmla="*/ 316 w 924"/>
                <a:gd name="T45" fmla="*/ 468 h 1236"/>
                <a:gd name="T46" fmla="*/ 329 w 924"/>
                <a:gd name="T47" fmla="*/ 501 h 1236"/>
                <a:gd name="T48" fmla="*/ 331 w 924"/>
                <a:gd name="T49" fmla="*/ 522 h 1236"/>
                <a:gd name="T50" fmla="*/ 220 w 924"/>
                <a:gd name="T51" fmla="*/ 538 h 1236"/>
                <a:gd name="T52" fmla="*/ 212 w 924"/>
                <a:gd name="T53" fmla="*/ 541 h 1236"/>
                <a:gd name="T54" fmla="*/ 212 w 924"/>
                <a:gd name="T55" fmla="*/ 541 h 1236"/>
                <a:gd name="T56" fmla="*/ 81 w 924"/>
                <a:gd name="T57" fmla="*/ 574 h 1236"/>
                <a:gd name="T58" fmla="*/ 102 w 924"/>
                <a:gd name="T59" fmla="*/ 649 h 1236"/>
                <a:gd name="T60" fmla="*/ 128 w 924"/>
                <a:gd name="T61" fmla="*/ 661 h 1236"/>
                <a:gd name="T62" fmla="*/ 60 w 924"/>
                <a:gd name="T63" fmla="*/ 768 h 1236"/>
                <a:gd name="T64" fmla="*/ 217 w 924"/>
                <a:gd name="T65" fmla="*/ 962 h 1236"/>
                <a:gd name="T66" fmla="*/ 549 w 924"/>
                <a:gd name="T67" fmla="*/ 1172 h 1236"/>
                <a:gd name="T68" fmla="*/ 601 w 924"/>
                <a:gd name="T69" fmla="*/ 1236 h 1236"/>
                <a:gd name="T70" fmla="*/ 749 w 924"/>
                <a:gd name="T71" fmla="*/ 1182 h 1236"/>
                <a:gd name="T72" fmla="*/ 920 w 924"/>
                <a:gd name="T73" fmla="*/ 1110 h 1236"/>
                <a:gd name="T74" fmla="*/ 912 w 924"/>
                <a:gd name="T75" fmla="*/ 1043 h 1236"/>
                <a:gd name="T76" fmla="*/ 309 w 924"/>
                <a:gd name="T77" fmla="*/ 706 h 1236"/>
                <a:gd name="T78" fmla="*/ 255 w 924"/>
                <a:gd name="T79" fmla="*/ 708 h 1236"/>
                <a:gd name="T80" fmla="*/ 210 w 924"/>
                <a:gd name="T81" fmla="*/ 671 h 1236"/>
                <a:gd name="T82" fmla="*/ 220 w 924"/>
                <a:gd name="T83" fmla="*/ 670 h 1236"/>
                <a:gd name="T84" fmla="*/ 337 w 924"/>
                <a:gd name="T85" fmla="*/ 664 h 1236"/>
                <a:gd name="T86" fmla="*/ 309 w 924"/>
                <a:gd name="T87" fmla="*/ 70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4" h="1236">
                  <a:moveTo>
                    <a:pt x="912" y="1043"/>
                  </a:moveTo>
                  <a:cubicBezTo>
                    <a:pt x="899" y="1001"/>
                    <a:pt x="810" y="802"/>
                    <a:pt x="790" y="765"/>
                  </a:cubicBezTo>
                  <a:cubicBezTo>
                    <a:pt x="790" y="765"/>
                    <a:pt x="747" y="679"/>
                    <a:pt x="730" y="623"/>
                  </a:cubicBezTo>
                  <a:cubicBezTo>
                    <a:pt x="713" y="568"/>
                    <a:pt x="693" y="535"/>
                    <a:pt x="656" y="486"/>
                  </a:cubicBezTo>
                  <a:cubicBezTo>
                    <a:pt x="618" y="437"/>
                    <a:pt x="563" y="348"/>
                    <a:pt x="514" y="268"/>
                  </a:cubicBezTo>
                  <a:cubicBezTo>
                    <a:pt x="465" y="187"/>
                    <a:pt x="457" y="132"/>
                    <a:pt x="376" y="135"/>
                  </a:cubicBezTo>
                  <a:cubicBezTo>
                    <a:pt x="296" y="138"/>
                    <a:pt x="280" y="136"/>
                    <a:pt x="259" y="135"/>
                  </a:cubicBezTo>
                  <a:cubicBezTo>
                    <a:pt x="239" y="134"/>
                    <a:pt x="236" y="133"/>
                    <a:pt x="210" y="116"/>
                  </a:cubicBezTo>
                  <a:cubicBezTo>
                    <a:pt x="162" y="83"/>
                    <a:pt x="62" y="0"/>
                    <a:pt x="62" y="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85"/>
                    <a:pt x="89" y="129"/>
                    <a:pt x="110" y="147"/>
                  </a:cubicBezTo>
                  <a:cubicBezTo>
                    <a:pt x="115" y="152"/>
                    <a:pt x="124" y="162"/>
                    <a:pt x="135" y="175"/>
                  </a:cubicBezTo>
                  <a:cubicBezTo>
                    <a:pt x="135" y="175"/>
                    <a:pt x="135" y="175"/>
                    <a:pt x="134" y="175"/>
                  </a:cubicBezTo>
                  <a:cubicBezTo>
                    <a:pt x="102" y="204"/>
                    <a:pt x="40" y="260"/>
                    <a:pt x="40" y="281"/>
                  </a:cubicBezTo>
                  <a:cubicBezTo>
                    <a:pt x="40" y="303"/>
                    <a:pt x="51" y="328"/>
                    <a:pt x="76" y="334"/>
                  </a:cubicBezTo>
                  <a:cubicBezTo>
                    <a:pt x="96" y="339"/>
                    <a:pt x="121" y="337"/>
                    <a:pt x="138" y="328"/>
                  </a:cubicBezTo>
                  <a:cubicBezTo>
                    <a:pt x="136" y="330"/>
                    <a:pt x="54" y="396"/>
                    <a:pt x="40" y="409"/>
                  </a:cubicBezTo>
                  <a:cubicBezTo>
                    <a:pt x="32" y="417"/>
                    <a:pt x="0" y="450"/>
                    <a:pt x="36" y="486"/>
                  </a:cubicBezTo>
                  <a:cubicBezTo>
                    <a:pt x="65" y="516"/>
                    <a:pt x="123" y="501"/>
                    <a:pt x="169" y="468"/>
                  </a:cubicBezTo>
                  <a:cubicBezTo>
                    <a:pt x="173" y="466"/>
                    <a:pt x="175" y="464"/>
                    <a:pt x="178" y="462"/>
                  </a:cubicBezTo>
                  <a:cubicBezTo>
                    <a:pt x="218" y="433"/>
                    <a:pt x="232" y="417"/>
                    <a:pt x="232" y="417"/>
                  </a:cubicBezTo>
                  <a:cubicBezTo>
                    <a:pt x="232" y="417"/>
                    <a:pt x="262" y="424"/>
                    <a:pt x="291" y="428"/>
                  </a:cubicBezTo>
                  <a:cubicBezTo>
                    <a:pt x="301" y="447"/>
                    <a:pt x="309" y="462"/>
                    <a:pt x="316" y="468"/>
                  </a:cubicBezTo>
                  <a:cubicBezTo>
                    <a:pt x="338" y="488"/>
                    <a:pt x="330" y="480"/>
                    <a:pt x="329" y="501"/>
                  </a:cubicBezTo>
                  <a:cubicBezTo>
                    <a:pt x="329" y="508"/>
                    <a:pt x="330" y="515"/>
                    <a:pt x="331" y="522"/>
                  </a:cubicBezTo>
                  <a:cubicBezTo>
                    <a:pt x="295" y="525"/>
                    <a:pt x="239" y="532"/>
                    <a:pt x="220" y="538"/>
                  </a:cubicBezTo>
                  <a:cubicBezTo>
                    <a:pt x="218" y="539"/>
                    <a:pt x="215" y="540"/>
                    <a:pt x="212" y="541"/>
                  </a:cubicBezTo>
                  <a:cubicBezTo>
                    <a:pt x="212" y="541"/>
                    <a:pt x="212" y="541"/>
                    <a:pt x="212" y="541"/>
                  </a:cubicBezTo>
                  <a:cubicBezTo>
                    <a:pt x="212" y="541"/>
                    <a:pt x="114" y="553"/>
                    <a:pt x="81" y="574"/>
                  </a:cubicBezTo>
                  <a:cubicBezTo>
                    <a:pt x="65" y="585"/>
                    <a:pt x="65" y="627"/>
                    <a:pt x="102" y="649"/>
                  </a:cubicBezTo>
                  <a:cubicBezTo>
                    <a:pt x="110" y="654"/>
                    <a:pt x="119" y="658"/>
                    <a:pt x="128" y="661"/>
                  </a:cubicBezTo>
                  <a:cubicBezTo>
                    <a:pt x="108" y="694"/>
                    <a:pt x="84" y="731"/>
                    <a:pt x="60" y="768"/>
                  </a:cubicBezTo>
                  <a:cubicBezTo>
                    <a:pt x="60" y="770"/>
                    <a:pt x="217" y="962"/>
                    <a:pt x="217" y="962"/>
                  </a:cubicBezTo>
                  <a:cubicBezTo>
                    <a:pt x="330" y="1119"/>
                    <a:pt x="492" y="1159"/>
                    <a:pt x="549" y="1172"/>
                  </a:cubicBezTo>
                  <a:cubicBezTo>
                    <a:pt x="605" y="1185"/>
                    <a:pt x="601" y="1236"/>
                    <a:pt x="601" y="1236"/>
                  </a:cubicBezTo>
                  <a:cubicBezTo>
                    <a:pt x="601" y="1236"/>
                    <a:pt x="669" y="1221"/>
                    <a:pt x="749" y="1182"/>
                  </a:cubicBezTo>
                  <a:cubicBezTo>
                    <a:pt x="828" y="1143"/>
                    <a:pt x="920" y="1110"/>
                    <a:pt x="920" y="1110"/>
                  </a:cubicBezTo>
                  <a:cubicBezTo>
                    <a:pt x="920" y="1110"/>
                    <a:pt x="924" y="1085"/>
                    <a:pt x="912" y="1043"/>
                  </a:cubicBezTo>
                  <a:close/>
                  <a:moveTo>
                    <a:pt x="309" y="706"/>
                  </a:moveTo>
                  <a:cubicBezTo>
                    <a:pt x="291" y="730"/>
                    <a:pt x="279" y="723"/>
                    <a:pt x="255" y="708"/>
                  </a:cubicBezTo>
                  <a:cubicBezTo>
                    <a:pt x="246" y="701"/>
                    <a:pt x="228" y="687"/>
                    <a:pt x="210" y="671"/>
                  </a:cubicBezTo>
                  <a:cubicBezTo>
                    <a:pt x="214" y="671"/>
                    <a:pt x="217" y="671"/>
                    <a:pt x="220" y="670"/>
                  </a:cubicBezTo>
                  <a:cubicBezTo>
                    <a:pt x="251" y="666"/>
                    <a:pt x="320" y="663"/>
                    <a:pt x="337" y="664"/>
                  </a:cubicBezTo>
                  <a:cubicBezTo>
                    <a:pt x="329" y="681"/>
                    <a:pt x="317" y="695"/>
                    <a:pt x="309" y="706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3059" y="2115"/>
              <a:ext cx="47" cy="7"/>
            </a:xfrm>
            <a:custGeom>
              <a:avLst/>
              <a:gdLst>
                <a:gd name="T0" fmla="*/ 0 w 82"/>
                <a:gd name="T1" fmla="*/ 0 h 12"/>
                <a:gd name="T2" fmla="*/ 82 w 82"/>
                <a:gd name="T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16" y="4"/>
                    <a:pt x="67" y="12"/>
                    <a:pt x="82" y="10"/>
                  </a:cubicBezTo>
                </a:path>
              </a:pathLst>
            </a:custGeom>
            <a:solidFill>
              <a:srgbClr val="FDC1A8"/>
            </a:solidFill>
            <a:ln w="3175" cap="flat">
              <a:solidFill>
                <a:srgbClr val="DD9B8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3059" y="2115"/>
              <a:ext cx="47" cy="7"/>
            </a:xfrm>
            <a:custGeom>
              <a:avLst/>
              <a:gdLst>
                <a:gd name="T0" fmla="*/ 0 w 82"/>
                <a:gd name="T1" fmla="*/ 0 h 12"/>
                <a:gd name="T2" fmla="*/ 82 w 82"/>
                <a:gd name="T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16" y="4"/>
                    <a:pt x="67" y="12"/>
                    <a:pt x="82" y="10"/>
                  </a:cubicBezTo>
                </a:path>
              </a:pathLst>
            </a:custGeom>
            <a:noFill/>
            <a:ln w="3175" cap="flat">
              <a:solidFill>
                <a:srgbClr val="DD9B8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>
              <a:off x="3031" y="2056"/>
              <a:ext cx="59" cy="35"/>
            </a:xfrm>
            <a:custGeom>
              <a:avLst/>
              <a:gdLst>
                <a:gd name="T0" fmla="*/ 5 w 102"/>
                <a:gd name="T1" fmla="*/ 25 h 61"/>
                <a:gd name="T2" fmla="*/ 35 w 102"/>
                <a:gd name="T3" fmla="*/ 61 h 61"/>
                <a:gd name="T4" fmla="*/ 84 w 102"/>
                <a:gd name="T5" fmla="*/ 43 h 61"/>
                <a:gd name="T6" fmla="*/ 96 w 102"/>
                <a:gd name="T7" fmla="*/ 13 h 61"/>
                <a:gd name="T8" fmla="*/ 65 w 102"/>
                <a:gd name="T9" fmla="*/ 3 h 61"/>
                <a:gd name="T10" fmla="*/ 5 w 102"/>
                <a:gd name="T11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61">
                  <a:moveTo>
                    <a:pt x="5" y="25"/>
                  </a:moveTo>
                  <a:cubicBezTo>
                    <a:pt x="5" y="25"/>
                    <a:pt x="20" y="61"/>
                    <a:pt x="35" y="61"/>
                  </a:cubicBezTo>
                  <a:cubicBezTo>
                    <a:pt x="51" y="60"/>
                    <a:pt x="77" y="50"/>
                    <a:pt x="84" y="43"/>
                  </a:cubicBezTo>
                  <a:cubicBezTo>
                    <a:pt x="92" y="36"/>
                    <a:pt x="102" y="22"/>
                    <a:pt x="96" y="13"/>
                  </a:cubicBezTo>
                  <a:cubicBezTo>
                    <a:pt x="89" y="3"/>
                    <a:pt x="79" y="0"/>
                    <a:pt x="65" y="3"/>
                  </a:cubicBezTo>
                  <a:cubicBezTo>
                    <a:pt x="50" y="6"/>
                    <a:pt x="0" y="14"/>
                    <a:pt x="5" y="25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>
              <a:off x="3002" y="1960"/>
              <a:ext cx="53" cy="47"/>
            </a:xfrm>
            <a:custGeom>
              <a:avLst/>
              <a:gdLst>
                <a:gd name="T0" fmla="*/ 81 w 92"/>
                <a:gd name="T1" fmla="*/ 22 h 81"/>
                <a:gd name="T2" fmla="*/ 58 w 92"/>
                <a:gd name="T3" fmla="*/ 68 h 81"/>
                <a:gd name="T4" fmla="*/ 29 w 92"/>
                <a:gd name="T5" fmla="*/ 81 h 81"/>
                <a:gd name="T6" fmla="*/ 2 w 92"/>
                <a:gd name="T7" fmla="*/ 57 h 81"/>
                <a:gd name="T8" fmla="*/ 61 w 92"/>
                <a:gd name="T9" fmla="*/ 5 h 81"/>
                <a:gd name="T10" fmla="*/ 81 w 92"/>
                <a:gd name="T11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1">
                  <a:moveTo>
                    <a:pt x="81" y="22"/>
                  </a:moveTo>
                  <a:cubicBezTo>
                    <a:pt x="92" y="36"/>
                    <a:pt x="65" y="61"/>
                    <a:pt x="58" y="68"/>
                  </a:cubicBezTo>
                  <a:cubicBezTo>
                    <a:pt x="50" y="76"/>
                    <a:pt x="31" y="81"/>
                    <a:pt x="29" y="81"/>
                  </a:cubicBezTo>
                  <a:cubicBezTo>
                    <a:pt x="26" y="81"/>
                    <a:pt x="5" y="77"/>
                    <a:pt x="2" y="57"/>
                  </a:cubicBezTo>
                  <a:cubicBezTo>
                    <a:pt x="0" y="46"/>
                    <a:pt x="49" y="0"/>
                    <a:pt x="61" y="5"/>
                  </a:cubicBezTo>
                  <a:cubicBezTo>
                    <a:pt x="70" y="9"/>
                    <a:pt x="73" y="12"/>
                    <a:pt x="81" y="22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7"/>
            <p:cNvSpPr>
              <a:spLocks/>
            </p:cNvSpPr>
            <p:nvPr userDrawn="1"/>
          </p:nvSpPr>
          <p:spPr bwMode="auto">
            <a:xfrm>
              <a:off x="3013" y="1860"/>
              <a:ext cx="49" cy="49"/>
            </a:xfrm>
            <a:custGeom>
              <a:avLst/>
              <a:gdLst>
                <a:gd name="T0" fmla="*/ 66 w 86"/>
                <a:gd name="T1" fmla="*/ 6 h 85"/>
                <a:gd name="T2" fmla="*/ 81 w 86"/>
                <a:gd name="T3" fmla="*/ 35 h 85"/>
                <a:gd name="T4" fmla="*/ 53 w 86"/>
                <a:gd name="T5" fmla="*/ 78 h 85"/>
                <a:gd name="T6" fmla="*/ 22 w 86"/>
                <a:gd name="T7" fmla="*/ 79 h 85"/>
                <a:gd name="T8" fmla="*/ 9 w 86"/>
                <a:gd name="T9" fmla="*/ 55 h 85"/>
                <a:gd name="T10" fmla="*/ 66 w 86"/>
                <a:gd name="T11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5">
                  <a:moveTo>
                    <a:pt x="66" y="6"/>
                  </a:moveTo>
                  <a:cubicBezTo>
                    <a:pt x="66" y="6"/>
                    <a:pt x="86" y="22"/>
                    <a:pt x="81" y="35"/>
                  </a:cubicBezTo>
                  <a:cubicBezTo>
                    <a:pt x="77" y="48"/>
                    <a:pt x="60" y="74"/>
                    <a:pt x="53" y="78"/>
                  </a:cubicBezTo>
                  <a:cubicBezTo>
                    <a:pt x="44" y="83"/>
                    <a:pt x="31" y="85"/>
                    <a:pt x="22" y="79"/>
                  </a:cubicBezTo>
                  <a:cubicBezTo>
                    <a:pt x="13" y="73"/>
                    <a:pt x="0" y="62"/>
                    <a:pt x="9" y="55"/>
                  </a:cubicBezTo>
                  <a:cubicBezTo>
                    <a:pt x="18" y="48"/>
                    <a:pt x="61" y="0"/>
                    <a:pt x="66" y="6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90732" y="1785630"/>
            <a:ext cx="2253076" cy="99313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71%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371799" y="3090779"/>
            <a:ext cx="2688034" cy="9931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5094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/>
          <p:cNvSpPr>
            <a:spLocks/>
          </p:cNvSpPr>
          <p:nvPr userDrawn="1"/>
        </p:nvSpPr>
        <p:spPr bwMode="auto">
          <a:xfrm>
            <a:off x="1588" y="2535238"/>
            <a:ext cx="3617913" cy="2606675"/>
          </a:xfrm>
          <a:custGeom>
            <a:avLst/>
            <a:gdLst>
              <a:gd name="T0" fmla="*/ 0 w 2279"/>
              <a:gd name="T1" fmla="*/ 0 h 1642"/>
              <a:gd name="T2" fmla="*/ 0 w 2279"/>
              <a:gd name="T3" fmla="*/ 1642 h 1642"/>
              <a:gd name="T4" fmla="*/ 2279 w 2279"/>
              <a:gd name="T5" fmla="*/ 1642 h 1642"/>
              <a:gd name="T6" fmla="*/ 0 w 2279"/>
              <a:gd name="T7" fmla="*/ 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9" h="1642">
                <a:moveTo>
                  <a:pt x="0" y="0"/>
                </a:moveTo>
                <a:lnTo>
                  <a:pt x="0" y="1642"/>
                </a:lnTo>
                <a:lnTo>
                  <a:pt x="2279" y="1642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7"/>
          <p:cNvSpPr>
            <a:spLocks/>
          </p:cNvSpPr>
          <p:nvPr userDrawn="1"/>
        </p:nvSpPr>
        <p:spPr bwMode="auto">
          <a:xfrm>
            <a:off x="1588" y="3027363"/>
            <a:ext cx="3617913" cy="2114550"/>
          </a:xfrm>
          <a:custGeom>
            <a:avLst/>
            <a:gdLst>
              <a:gd name="T0" fmla="*/ 0 w 2279"/>
              <a:gd name="T1" fmla="*/ 0 h 1332"/>
              <a:gd name="T2" fmla="*/ 0 w 2279"/>
              <a:gd name="T3" fmla="*/ 1332 h 1332"/>
              <a:gd name="T4" fmla="*/ 2279 w 2279"/>
              <a:gd name="T5" fmla="*/ 1332 h 1332"/>
              <a:gd name="T6" fmla="*/ 0 w 2279"/>
              <a:gd name="T7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9" h="1332">
                <a:moveTo>
                  <a:pt x="0" y="0"/>
                </a:moveTo>
                <a:lnTo>
                  <a:pt x="0" y="1332"/>
                </a:lnTo>
                <a:lnTo>
                  <a:pt x="2279" y="1332"/>
                </a:lnTo>
                <a:lnTo>
                  <a:pt x="0" y="0"/>
                </a:ln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Social Media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87598" y="1491630"/>
            <a:ext cx="3122205" cy="3206900"/>
            <a:chOff x="3134890" y="1419619"/>
            <a:chExt cx="3192314" cy="3278911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3913908" y="2567063"/>
              <a:ext cx="736736" cy="744630"/>
              <a:chOff x="2132492" y="1763635"/>
              <a:chExt cx="889000" cy="898526"/>
            </a:xfrm>
          </p:grpSpPr>
          <p:sp>
            <p:nvSpPr>
              <p:cNvPr id="27" name="Freeform 28"/>
              <p:cNvSpPr>
                <a:spLocks/>
              </p:cNvSpPr>
              <p:nvPr userDrawn="1"/>
            </p:nvSpPr>
            <p:spPr bwMode="auto">
              <a:xfrm>
                <a:off x="2132492" y="1763635"/>
                <a:ext cx="889000" cy="898526"/>
              </a:xfrm>
              <a:custGeom>
                <a:avLst/>
                <a:gdLst>
                  <a:gd name="T0" fmla="*/ 847 w 974"/>
                  <a:gd name="T1" fmla="*/ 711 h 983"/>
                  <a:gd name="T2" fmla="*/ 169 w 974"/>
                  <a:gd name="T3" fmla="*/ 983 h 983"/>
                  <a:gd name="T4" fmla="*/ 263 w 974"/>
                  <a:gd name="T5" fmla="*/ 838 h 983"/>
                  <a:gd name="T6" fmla="*/ 97 w 974"/>
                  <a:gd name="T7" fmla="*/ 333 h 983"/>
                  <a:gd name="T8" fmla="*/ 137 w 974"/>
                  <a:gd name="T9" fmla="*/ 253 h 983"/>
                  <a:gd name="T10" fmla="*/ 721 w 974"/>
                  <a:gd name="T11" fmla="*/ 127 h 983"/>
                  <a:gd name="T12" fmla="*/ 847 w 974"/>
                  <a:gd name="T13" fmla="*/ 711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4" h="983">
                    <a:moveTo>
                      <a:pt x="847" y="711"/>
                    </a:moveTo>
                    <a:cubicBezTo>
                      <a:pt x="681" y="970"/>
                      <a:pt x="169" y="983"/>
                      <a:pt x="169" y="983"/>
                    </a:cubicBezTo>
                    <a:cubicBezTo>
                      <a:pt x="263" y="838"/>
                      <a:pt x="263" y="838"/>
                      <a:pt x="263" y="838"/>
                    </a:cubicBezTo>
                    <a:cubicBezTo>
                      <a:pt x="263" y="838"/>
                      <a:pt x="0" y="596"/>
                      <a:pt x="97" y="333"/>
                    </a:cubicBezTo>
                    <a:cubicBezTo>
                      <a:pt x="106" y="309"/>
                      <a:pt x="135" y="256"/>
                      <a:pt x="137" y="253"/>
                    </a:cubicBezTo>
                    <a:cubicBezTo>
                      <a:pt x="263" y="57"/>
                      <a:pt x="525" y="0"/>
                      <a:pt x="721" y="127"/>
                    </a:cubicBezTo>
                    <a:cubicBezTo>
                      <a:pt x="917" y="253"/>
                      <a:pt x="974" y="515"/>
                      <a:pt x="847" y="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5"/>
              <p:cNvSpPr>
                <a:spLocks/>
              </p:cNvSpPr>
              <p:nvPr userDrawn="1"/>
            </p:nvSpPr>
            <p:spPr bwMode="auto">
              <a:xfrm>
                <a:off x="2339752" y="2000878"/>
                <a:ext cx="520700" cy="424040"/>
              </a:xfrm>
              <a:custGeom>
                <a:avLst/>
                <a:gdLst>
                  <a:gd name="T0" fmla="*/ 905 w 905"/>
                  <a:gd name="T1" fmla="*/ 87 h 736"/>
                  <a:gd name="T2" fmla="*/ 799 w 905"/>
                  <a:gd name="T3" fmla="*/ 117 h 736"/>
                  <a:gd name="T4" fmla="*/ 880 w 905"/>
                  <a:gd name="T5" fmla="*/ 14 h 736"/>
                  <a:gd name="T6" fmla="*/ 762 w 905"/>
                  <a:gd name="T7" fmla="*/ 59 h 736"/>
                  <a:gd name="T8" fmla="*/ 627 w 905"/>
                  <a:gd name="T9" fmla="*/ 0 h 736"/>
                  <a:gd name="T10" fmla="*/ 441 w 905"/>
                  <a:gd name="T11" fmla="*/ 186 h 736"/>
                  <a:gd name="T12" fmla="*/ 446 w 905"/>
                  <a:gd name="T13" fmla="*/ 228 h 736"/>
                  <a:gd name="T14" fmla="*/ 63 w 905"/>
                  <a:gd name="T15" fmla="*/ 34 h 736"/>
                  <a:gd name="T16" fmla="*/ 38 w 905"/>
                  <a:gd name="T17" fmla="*/ 128 h 736"/>
                  <a:gd name="T18" fmla="*/ 121 w 905"/>
                  <a:gd name="T19" fmla="*/ 282 h 736"/>
                  <a:gd name="T20" fmla="*/ 37 w 905"/>
                  <a:gd name="T21" fmla="*/ 259 h 736"/>
                  <a:gd name="T22" fmla="*/ 37 w 905"/>
                  <a:gd name="T23" fmla="*/ 261 h 736"/>
                  <a:gd name="T24" fmla="*/ 186 w 905"/>
                  <a:gd name="T25" fmla="*/ 443 h 736"/>
                  <a:gd name="T26" fmla="*/ 137 w 905"/>
                  <a:gd name="T27" fmla="*/ 450 h 736"/>
                  <a:gd name="T28" fmla="*/ 102 w 905"/>
                  <a:gd name="T29" fmla="*/ 446 h 736"/>
                  <a:gd name="T30" fmla="*/ 275 w 905"/>
                  <a:gd name="T31" fmla="*/ 575 h 736"/>
                  <a:gd name="T32" fmla="*/ 45 w 905"/>
                  <a:gd name="T33" fmla="*/ 655 h 736"/>
                  <a:gd name="T34" fmla="*/ 0 w 905"/>
                  <a:gd name="T35" fmla="*/ 652 h 736"/>
                  <a:gd name="T36" fmla="*/ 285 w 905"/>
                  <a:gd name="T37" fmla="*/ 736 h 736"/>
                  <a:gd name="T38" fmla="*/ 813 w 905"/>
                  <a:gd name="T39" fmla="*/ 207 h 736"/>
                  <a:gd name="T40" fmla="*/ 813 w 905"/>
                  <a:gd name="T41" fmla="*/ 183 h 736"/>
                  <a:gd name="T42" fmla="*/ 905 w 905"/>
                  <a:gd name="T43" fmla="*/ 87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5" h="736">
                    <a:moveTo>
                      <a:pt x="905" y="87"/>
                    </a:moveTo>
                    <a:cubicBezTo>
                      <a:pt x="872" y="102"/>
                      <a:pt x="836" y="112"/>
                      <a:pt x="799" y="117"/>
                    </a:cubicBezTo>
                    <a:cubicBezTo>
                      <a:pt x="837" y="94"/>
                      <a:pt x="866" y="57"/>
                      <a:pt x="880" y="14"/>
                    </a:cubicBezTo>
                    <a:cubicBezTo>
                      <a:pt x="844" y="35"/>
                      <a:pt x="805" y="51"/>
                      <a:pt x="762" y="59"/>
                    </a:cubicBezTo>
                    <a:cubicBezTo>
                      <a:pt x="728" y="23"/>
                      <a:pt x="680" y="0"/>
                      <a:pt x="627" y="0"/>
                    </a:cubicBezTo>
                    <a:cubicBezTo>
                      <a:pt x="524" y="0"/>
                      <a:pt x="441" y="83"/>
                      <a:pt x="441" y="186"/>
                    </a:cubicBezTo>
                    <a:cubicBezTo>
                      <a:pt x="441" y="201"/>
                      <a:pt x="443" y="215"/>
                      <a:pt x="446" y="228"/>
                    </a:cubicBezTo>
                    <a:cubicBezTo>
                      <a:pt x="292" y="221"/>
                      <a:pt x="155" y="147"/>
                      <a:pt x="63" y="34"/>
                    </a:cubicBezTo>
                    <a:cubicBezTo>
                      <a:pt x="47" y="62"/>
                      <a:pt x="38" y="94"/>
                      <a:pt x="38" y="128"/>
                    </a:cubicBezTo>
                    <a:cubicBezTo>
                      <a:pt x="38" y="192"/>
                      <a:pt x="71" y="249"/>
                      <a:pt x="121" y="282"/>
                    </a:cubicBezTo>
                    <a:cubicBezTo>
                      <a:pt x="90" y="281"/>
                      <a:pt x="62" y="273"/>
                      <a:pt x="37" y="259"/>
                    </a:cubicBezTo>
                    <a:cubicBezTo>
                      <a:pt x="37" y="261"/>
                      <a:pt x="37" y="261"/>
                      <a:pt x="37" y="261"/>
                    </a:cubicBezTo>
                    <a:cubicBezTo>
                      <a:pt x="37" y="351"/>
                      <a:pt x="101" y="426"/>
                      <a:pt x="186" y="443"/>
                    </a:cubicBezTo>
                    <a:cubicBezTo>
                      <a:pt x="170" y="448"/>
                      <a:pt x="154" y="450"/>
                      <a:pt x="137" y="450"/>
                    </a:cubicBezTo>
                    <a:cubicBezTo>
                      <a:pt x="125" y="450"/>
                      <a:pt x="113" y="449"/>
                      <a:pt x="102" y="446"/>
                    </a:cubicBezTo>
                    <a:cubicBezTo>
                      <a:pt x="125" y="520"/>
                      <a:pt x="194" y="574"/>
                      <a:pt x="275" y="575"/>
                    </a:cubicBezTo>
                    <a:cubicBezTo>
                      <a:pt x="212" y="625"/>
                      <a:pt x="132" y="655"/>
                      <a:pt x="45" y="655"/>
                    </a:cubicBezTo>
                    <a:cubicBezTo>
                      <a:pt x="30" y="655"/>
                      <a:pt x="15" y="654"/>
                      <a:pt x="0" y="652"/>
                    </a:cubicBezTo>
                    <a:cubicBezTo>
                      <a:pt x="82" y="705"/>
                      <a:pt x="180" y="736"/>
                      <a:pt x="285" y="736"/>
                    </a:cubicBezTo>
                    <a:cubicBezTo>
                      <a:pt x="626" y="736"/>
                      <a:pt x="813" y="453"/>
                      <a:pt x="813" y="207"/>
                    </a:cubicBezTo>
                    <a:cubicBezTo>
                      <a:pt x="813" y="199"/>
                      <a:pt x="813" y="191"/>
                      <a:pt x="813" y="183"/>
                    </a:cubicBezTo>
                    <a:cubicBezTo>
                      <a:pt x="849" y="157"/>
                      <a:pt x="880" y="125"/>
                      <a:pt x="905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4719066" y="2119207"/>
              <a:ext cx="1608138" cy="1790702"/>
              <a:chOff x="4841964" y="2737387"/>
              <a:chExt cx="1608138" cy="1790702"/>
            </a:xfrm>
          </p:grpSpPr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4841964" y="2737387"/>
                <a:ext cx="1608138" cy="1790702"/>
              </a:xfrm>
              <a:custGeom>
                <a:avLst/>
                <a:gdLst>
                  <a:gd name="T0" fmla="*/ 151 w 1762"/>
                  <a:gd name="T1" fmla="*/ 1177 h 1961"/>
                  <a:gd name="T2" fmla="*/ 1289 w 1762"/>
                  <a:gd name="T3" fmla="*/ 1961 h 1961"/>
                  <a:gd name="T4" fmla="*/ 1177 w 1762"/>
                  <a:gd name="T5" fmla="*/ 1653 h 1961"/>
                  <a:gd name="T6" fmla="*/ 1694 w 1762"/>
                  <a:gd name="T7" fmla="*/ 791 h 1961"/>
                  <a:gd name="T8" fmla="*/ 1653 w 1762"/>
                  <a:gd name="T9" fmla="*/ 628 h 1961"/>
                  <a:gd name="T10" fmla="*/ 627 w 1762"/>
                  <a:gd name="T11" fmla="*/ 152 h 1961"/>
                  <a:gd name="T12" fmla="*/ 151 w 1762"/>
                  <a:gd name="T13" fmla="*/ 1177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2" h="1961">
                    <a:moveTo>
                      <a:pt x="151" y="1177"/>
                    </a:moveTo>
                    <a:cubicBezTo>
                      <a:pt x="351" y="1724"/>
                      <a:pt x="1289" y="1961"/>
                      <a:pt x="1289" y="1961"/>
                    </a:cubicBezTo>
                    <a:cubicBezTo>
                      <a:pt x="1177" y="1653"/>
                      <a:pt x="1177" y="1653"/>
                      <a:pt x="1177" y="1653"/>
                    </a:cubicBezTo>
                    <a:cubicBezTo>
                      <a:pt x="1177" y="1653"/>
                      <a:pt x="1762" y="1317"/>
                      <a:pt x="1694" y="791"/>
                    </a:cubicBezTo>
                    <a:cubicBezTo>
                      <a:pt x="1687" y="743"/>
                      <a:pt x="1655" y="635"/>
                      <a:pt x="1653" y="628"/>
                    </a:cubicBezTo>
                    <a:cubicBezTo>
                      <a:pt x="1501" y="213"/>
                      <a:pt x="1042" y="0"/>
                      <a:pt x="627" y="152"/>
                    </a:cubicBezTo>
                    <a:cubicBezTo>
                      <a:pt x="213" y="304"/>
                      <a:pt x="0" y="763"/>
                      <a:pt x="151" y="1177"/>
                    </a:cubicBezTo>
                    <a:close/>
                  </a:path>
                </a:pathLst>
              </a:custGeom>
              <a:solidFill>
                <a:srgbClr val="3C8E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22"/>
              <p:cNvSpPr>
                <a:spLocks/>
              </p:cNvSpPr>
              <p:nvPr userDrawn="1"/>
            </p:nvSpPr>
            <p:spPr bwMode="auto">
              <a:xfrm>
                <a:off x="5407998" y="3129122"/>
                <a:ext cx="476070" cy="916434"/>
              </a:xfrm>
              <a:custGeom>
                <a:avLst/>
                <a:gdLst>
                  <a:gd name="T0" fmla="*/ 331 w 511"/>
                  <a:gd name="T1" fmla="*/ 248 h 983"/>
                  <a:gd name="T2" fmla="*/ 331 w 511"/>
                  <a:gd name="T3" fmla="*/ 360 h 983"/>
                  <a:gd name="T4" fmla="*/ 511 w 511"/>
                  <a:gd name="T5" fmla="*/ 360 h 983"/>
                  <a:gd name="T6" fmla="*/ 487 w 511"/>
                  <a:gd name="T7" fmla="*/ 534 h 983"/>
                  <a:gd name="T8" fmla="*/ 331 w 511"/>
                  <a:gd name="T9" fmla="*/ 534 h 983"/>
                  <a:gd name="T10" fmla="*/ 331 w 511"/>
                  <a:gd name="T11" fmla="*/ 983 h 983"/>
                  <a:gd name="T12" fmla="*/ 151 w 511"/>
                  <a:gd name="T13" fmla="*/ 983 h 983"/>
                  <a:gd name="T14" fmla="*/ 151 w 511"/>
                  <a:gd name="T15" fmla="*/ 534 h 983"/>
                  <a:gd name="T16" fmla="*/ 0 w 511"/>
                  <a:gd name="T17" fmla="*/ 534 h 983"/>
                  <a:gd name="T18" fmla="*/ 0 w 511"/>
                  <a:gd name="T19" fmla="*/ 360 h 983"/>
                  <a:gd name="T20" fmla="*/ 151 w 511"/>
                  <a:gd name="T21" fmla="*/ 360 h 983"/>
                  <a:gd name="T22" fmla="*/ 151 w 511"/>
                  <a:gd name="T23" fmla="*/ 231 h 983"/>
                  <a:gd name="T24" fmla="*/ 376 w 511"/>
                  <a:gd name="T25" fmla="*/ 0 h 983"/>
                  <a:gd name="T26" fmla="*/ 511 w 511"/>
                  <a:gd name="T27" fmla="*/ 7 h 983"/>
                  <a:gd name="T28" fmla="*/ 511 w 511"/>
                  <a:gd name="T29" fmla="*/ 163 h 983"/>
                  <a:gd name="T30" fmla="*/ 418 w 511"/>
                  <a:gd name="T31" fmla="*/ 163 h 983"/>
                  <a:gd name="T32" fmla="*/ 331 w 511"/>
                  <a:gd name="T33" fmla="*/ 248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1" h="983">
                    <a:moveTo>
                      <a:pt x="331" y="248"/>
                    </a:moveTo>
                    <a:cubicBezTo>
                      <a:pt x="331" y="360"/>
                      <a:pt x="331" y="360"/>
                      <a:pt x="331" y="360"/>
                    </a:cubicBezTo>
                    <a:cubicBezTo>
                      <a:pt x="511" y="360"/>
                      <a:pt x="511" y="360"/>
                      <a:pt x="511" y="360"/>
                    </a:cubicBezTo>
                    <a:cubicBezTo>
                      <a:pt x="487" y="534"/>
                      <a:pt x="487" y="534"/>
                      <a:pt x="487" y="534"/>
                    </a:cubicBezTo>
                    <a:cubicBezTo>
                      <a:pt x="331" y="534"/>
                      <a:pt x="331" y="534"/>
                      <a:pt x="331" y="534"/>
                    </a:cubicBezTo>
                    <a:cubicBezTo>
                      <a:pt x="331" y="983"/>
                      <a:pt x="331" y="983"/>
                      <a:pt x="331" y="983"/>
                    </a:cubicBezTo>
                    <a:cubicBezTo>
                      <a:pt x="151" y="983"/>
                      <a:pt x="151" y="983"/>
                      <a:pt x="151" y="983"/>
                    </a:cubicBezTo>
                    <a:cubicBezTo>
                      <a:pt x="151" y="534"/>
                      <a:pt x="151" y="534"/>
                      <a:pt x="151" y="534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151" y="360"/>
                      <a:pt x="151" y="360"/>
                      <a:pt x="151" y="360"/>
                    </a:cubicBezTo>
                    <a:cubicBezTo>
                      <a:pt x="151" y="231"/>
                      <a:pt x="151" y="231"/>
                      <a:pt x="151" y="231"/>
                    </a:cubicBezTo>
                    <a:cubicBezTo>
                      <a:pt x="151" y="81"/>
                      <a:pt x="242" y="0"/>
                      <a:pt x="376" y="0"/>
                    </a:cubicBezTo>
                    <a:cubicBezTo>
                      <a:pt x="440" y="0"/>
                      <a:pt x="495" y="4"/>
                      <a:pt x="511" y="7"/>
                    </a:cubicBezTo>
                    <a:cubicBezTo>
                      <a:pt x="511" y="163"/>
                      <a:pt x="511" y="163"/>
                      <a:pt x="511" y="163"/>
                    </a:cubicBezTo>
                    <a:cubicBezTo>
                      <a:pt x="418" y="163"/>
                      <a:pt x="418" y="163"/>
                      <a:pt x="418" y="163"/>
                    </a:cubicBezTo>
                    <a:cubicBezTo>
                      <a:pt x="346" y="163"/>
                      <a:pt x="331" y="197"/>
                      <a:pt x="331" y="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" name="Group 2"/>
            <p:cNvGrpSpPr/>
            <p:nvPr userDrawn="1"/>
          </p:nvGrpSpPr>
          <p:grpSpPr>
            <a:xfrm>
              <a:off x="3754525" y="3290416"/>
              <a:ext cx="1306513" cy="1408114"/>
              <a:chOff x="3535451" y="3219059"/>
              <a:chExt cx="1306513" cy="1408114"/>
            </a:xfrm>
          </p:grpSpPr>
          <p:sp>
            <p:nvSpPr>
              <p:cNvPr id="30" name="Freeform 27"/>
              <p:cNvSpPr>
                <a:spLocks/>
              </p:cNvSpPr>
              <p:nvPr userDrawn="1"/>
            </p:nvSpPr>
            <p:spPr bwMode="auto">
              <a:xfrm>
                <a:off x="3535451" y="3219059"/>
                <a:ext cx="1306513" cy="1408114"/>
              </a:xfrm>
              <a:custGeom>
                <a:avLst/>
                <a:gdLst>
                  <a:gd name="T0" fmla="*/ 145 w 1432"/>
                  <a:gd name="T1" fmla="*/ 987 h 1543"/>
                  <a:gd name="T2" fmla="*/ 1094 w 1432"/>
                  <a:gd name="T3" fmla="*/ 1543 h 1543"/>
                  <a:gd name="T4" fmla="*/ 986 w 1432"/>
                  <a:gd name="T5" fmla="*/ 1306 h 1543"/>
                  <a:gd name="T6" fmla="*/ 1347 w 1432"/>
                  <a:gd name="T7" fmla="*/ 591 h 1543"/>
                  <a:gd name="T8" fmla="*/ 1305 w 1432"/>
                  <a:gd name="T9" fmla="*/ 464 h 1543"/>
                  <a:gd name="T10" fmla="*/ 463 w 1432"/>
                  <a:gd name="T11" fmla="*/ 145 h 1543"/>
                  <a:gd name="T12" fmla="*/ 145 w 1432"/>
                  <a:gd name="T13" fmla="*/ 987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2" h="1543">
                    <a:moveTo>
                      <a:pt x="145" y="987"/>
                    </a:moveTo>
                    <a:cubicBezTo>
                      <a:pt x="335" y="1410"/>
                      <a:pt x="1094" y="1543"/>
                      <a:pt x="1094" y="1543"/>
                    </a:cubicBezTo>
                    <a:cubicBezTo>
                      <a:pt x="986" y="1306"/>
                      <a:pt x="986" y="1306"/>
                      <a:pt x="986" y="1306"/>
                    </a:cubicBezTo>
                    <a:cubicBezTo>
                      <a:pt x="986" y="1306"/>
                      <a:pt x="1432" y="1005"/>
                      <a:pt x="1347" y="591"/>
                    </a:cubicBezTo>
                    <a:cubicBezTo>
                      <a:pt x="1339" y="553"/>
                      <a:pt x="1308" y="469"/>
                      <a:pt x="1305" y="464"/>
                    </a:cubicBezTo>
                    <a:cubicBezTo>
                      <a:pt x="1161" y="143"/>
                      <a:pt x="784" y="0"/>
                      <a:pt x="463" y="145"/>
                    </a:cubicBezTo>
                    <a:cubicBezTo>
                      <a:pt x="143" y="289"/>
                      <a:pt x="0" y="666"/>
                      <a:pt x="145" y="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4" name="Group 33"/>
              <p:cNvGrpSpPr/>
              <p:nvPr userDrawn="1"/>
            </p:nvGrpSpPr>
            <p:grpSpPr>
              <a:xfrm>
                <a:off x="3694834" y="3678789"/>
                <a:ext cx="962452" cy="397856"/>
                <a:chOff x="6078025" y="1821615"/>
                <a:chExt cx="1205892" cy="498487"/>
              </a:xfrm>
            </p:grpSpPr>
            <p:sp>
              <p:nvSpPr>
                <p:cNvPr id="35" name="Freeform 23"/>
                <p:cNvSpPr>
                  <a:spLocks noEditPoints="1"/>
                </p:cNvSpPr>
                <p:nvPr userDrawn="1"/>
              </p:nvSpPr>
              <p:spPr bwMode="auto">
                <a:xfrm>
                  <a:off x="6078025" y="1903238"/>
                  <a:ext cx="457675" cy="326494"/>
                </a:xfrm>
                <a:custGeom>
                  <a:avLst/>
                  <a:gdLst>
                    <a:gd name="T0" fmla="*/ 93 w 502"/>
                    <a:gd name="T1" fmla="*/ 139 h 357"/>
                    <a:gd name="T2" fmla="*/ 0 w 502"/>
                    <a:gd name="T3" fmla="*/ 0 h 357"/>
                    <a:gd name="T4" fmla="*/ 66 w 502"/>
                    <a:gd name="T5" fmla="*/ 210 h 357"/>
                    <a:gd name="T6" fmla="*/ 119 w 502"/>
                    <a:gd name="T7" fmla="*/ 354 h 357"/>
                    <a:gd name="T8" fmla="*/ 183 w 502"/>
                    <a:gd name="T9" fmla="*/ 0 h 357"/>
                    <a:gd name="T10" fmla="*/ 310 w 502"/>
                    <a:gd name="T11" fmla="*/ 114 h 357"/>
                    <a:gd name="T12" fmla="*/ 198 w 502"/>
                    <a:gd name="T13" fmla="*/ 114 h 357"/>
                    <a:gd name="T14" fmla="*/ 183 w 502"/>
                    <a:gd name="T15" fmla="*/ 268 h 357"/>
                    <a:gd name="T16" fmla="*/ 254 w 502"/>
                    <a:gd name="T17" fmla="*/ 357 h 357"/>
                    <a:gd name="T18" fmla="*/ 325 w 502"/>
                    <a:gd name="T19" fmla="*/ 268 h 357"/>
                    <a:gd name="T20" fmla="*/ 310 w 502"/>
                    <a:gd name="T21" fmla="*/ 114 h 357"/>
                    <a:gd name="T22" fmla="*/ 254 w 502"/>
                    <a:gd name="T23" fmla="*/ 314 h 357"/>
                    <a:gd name="T24" fmla="*/ 231 w 502"/>
                    <a:gd name="T25" fmla="*/ 166 h 357"/>
                    <a:gd name="T26" fmla="*/ 277 w 502"/>
                    <a:gd name="T27" fmla="*/ 166 h 357"/>
                    <a:gd name="T28" fmla="*/ 310 w 502"/>
                    <a:gd name="T29" fmla="*/ 114 h 357"/>
                    <a:gd name="T30" fmla="*/ 198 w 502"/>
                    <a:gd name="T31" fmla="*/ 114 h 357"/>
                    <a:gd name="T32" fmla="*/ 183 w 502"/>
                    <a:gd name="T33" fmla="*/ 268 h 357"/>
                    <a:gd name="T34" fmla="*/ 254 w 502"/>
                    <a:gd name="T35" fmla="*/ 357 h 357"/>
                    <a:gd name="T36" fmla="*/ 325 w 502"/>
                    <a:gd name="T37" fmla="*/ 268 h 357"/>
                    <a:gd name="T38" fmla="*/ 310 w 502"/>
                    <a:gd name="T39" fmla="*/ 114 h 357"/>
                    <a:gd name="T40" fmla="*/ 254 w 502"/>
                    <a:gd name="T41" fmla="*/ 314 h 357"/>
                    <a:gd name="T42" fmla="*/ 231 w 502"/>
                    <a:gd name="T43" fmla="*/ 166 h 357"/>
                    <a:gd name="T44" fmla="*/ 277 w 502"/>
                    <a:gd name="T45" fmla="*/ 166 h 357"/>
                    <a:gd name="T46" fmla="*/ 454 w 502"/>
                    <a:gd name="T47" fmla="*/ 90 h 357"/>
                    <a:gd name="T48" fmla="*/ 423 w 502"/>
                    <a:gd name="T49" fmla="*/ 314 h 357"/>
                    <a:gd name="T50" fmla="*/ 412 w 502"/>
                    <a:gd name="T51" fmla="*/ 284 h 357"/>
                    <a:gd name="T52" fmla="*/ 364 w 502"/>
                    <a:gd name="T53" fmla="*/ 90 h 357"/>
                    <a:gd name="T54" fmla="*/ 368 w 502"/>
                    <a:gd name="T55" fmla="*/ 338 h 357"/>
                    <a:gd name="T56" fmla="*/ 454 w 502"/>
                    <a:gd name="T57" fmla="*/ 325 h 357"/>
                    <a:gd name="T58" fmla="*/ 502 w 502"/>
                    <a:gd name="T59" fmla="*/ 354 h 357"/>
                    <a:gd name="T60" fmla="*/ 454 w 502"/>
                    <a:gd name="T61" fmla="*/ 90 h 357"/>
                    <a:gd name="T62" fmla="*/ 198 w 502"/>
                    <a:gd name="T63" fmla="*/ 114 h 357"/>
                    <a:gd name="T64" fmla="*/ 183 w 502"/>
                    <a:gd name="T65" fmla="*/ 268 h 357"/>
                    <a:gd name="T66" fmla="*/ 254 w 502"/>
                    <a:gd name="T67" fmla="*/ 357 h 357"/>
                    <a:gd name="T68" fmla="*/ 325 w 502"/>
                    <a:gd name="T69" fmla="*/ 268 h 357"/>
                    <a:gd name="T70" fmla="*/ 310 w 502"/>
                    <a:gd name="T71" fmla="*/ 114 h 357"/>
                    <a:gd name="T72" fmla="*/ 277 w 502"/>
                    <a:gd name="T73" fmla="*/ 277 h 357"/>
                    <a:gd name="T74" fmla="*/ 231 w 502"/>
                    <a:gd name="T75" fmla="*/ 277 h 357"/>
                    <a:gd name="T76" fmla="*/ 254 w 502"/>
                    <a:gd name="T77" fmla="*/ 130 h 357"/>
                    <a:gd name="T78" fmla="*/ 277 w 502"/>
                    <a:gd name="T79" fmla="*/ 27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02" h="357">
                      <a:moveTo>
                        <a:pt x="129" y="0"/>
                      </a:moveTo>
                      <a:cubicBezTo>
                        <a:pt x="93" y="139"/>
                        <a:pt x="93" y="139"/>
                        <a:pt x="93" y="139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33"/>
                        <a:pt x="23" y="66"/>
                        <a:pt x="34" y="98"/>
                      </a:cubicBezTo>
                      <a:cubicBezTo>
                        <a:pt x="51" y="148"/>
                        <a:pt x="61" y="185"/>
                        <a:pt x="66" y="210"/>
                      </a:cubicBezTo>
                      <a:cubicBezTo>
                        <a:pt x="66" y="354"/>
                        <a:pt x="66" y="354"/>
                        <a:pt x="66" y="354"/>
                      </a:cubicBezTo>
                      <a:cubicBezTo>
                        <a:pt x="119" y="354"/>
                        <a:pt x="119" y="354"/>
                        <a:pt x="119" y="354"/>
                      </a:cubicBezTo>
                      <a:cubicBezTo>
                        <a:pt x="119" y="210"/>
                        <a:pt x="119" y="210"/>
                        <a:pt x="119" y="21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lnTo>
                        <a:pt x="129" y="0"/>
                      </a:lnTo>
                      <a:close/>
                      <a:moveTo>
                        <a:pt x="310" y="114"/>
                      </a:moveTo>
                      <a:cubicBezTo>
                        <a:pt x="297" y="96"/>
                        <a:pt x="278" y="87"/>
                        <a:pt x="254" y="87"/>
                      </a:cubicBezTo>
                      <a:cubicBezTo>
                        <a:pt x="230" y="87"/>
                        <a:pt x="212" y="96"/>
                        <a:pt x="198" y="114"/>
                      </a:cubicBezTo>
                      <a:cubicBezTo>
                        <a:pt x="188" y="127"/>
                        <a:pt x="183" y="148"/>
                        <a:pt x="183" y="176"/>
                      </a:cubicBezTo>
                      <a:cubicBezTo>
                        <a:pt x="183" y="268"/>
                        <a:pt x="183" y="268"/>
                        <a:pt x="183" y="268"/>
                      </a:cubicBezTo>
                      <a:cubicBezTo>
                        <a:pt x="183" y="296"/>
                        <a:pt x="188" y="317"/>
                        <a:pt x="198" y="330"/>
                      </a:cubicBezTo>
                      <a:cubicBezTo>
                        <a:pt x="212" y="348"/>
                        <a:pt x="230" y="357"/>
                        <a:pt x="254" y="357"/>
                      </a:cubicBezTo>
                      <a:cubicBezTo>
                        <a:pt x="278" y="357"/>
                        <a:pt x="297" y="348"/>
                        <a:pt x="310" y="330"/>
                      </a:cubicBezTo>
                      <a:cubicBezTo>
                        <a:pt x="320" y="317"/>
                        <a:pt x="325" y="296"/>
                        <a:pt x="325" y="268"/>
                      </a:cubicBezTo>
                      <a:cubicBezTo>
                        <a:pt x="325" y="176"/>
                        <a:pt x="325" y="176"/>
                        <a:pt x="325" y="176"/>
                      </a:cubicBezTo>
                      <a:cubicBezTo>
                        <a:pt x="325" y="148"/>
                        <a:pt x="320" y="127"/>
                        <a:pt x="310" y="114"/>
                      </a:cubicBezTo>
                      <a:close/>
                      <a:moveTo>
                        <a:pt x="277" y="277"/>
                      </a:moveTo>
                      <a:cubicBezTo>
                        <a:pt x="277" y="302"/>
                        <a:pt x="270" y="314"/>
                        <a:pt x="254" y="314"/>
                      </a:cubicBezTo>
                      <a:cubicBezTo>
                        <a:pt x="239" y="314"/>
                        <a:pt x="231" y="302"/>
                        <a:pt x="231" y="277"/>
                      </a:cubicBezTo>
                      <a:cubicBezTo>
                        <a:pt x="231" y="166"/>
                        <a:pt x="231" y="166"/>
                        <a:pt x="231" y="166"/>
                      </a:cubicBezTo>
                      <a:cubicBezTo>
                        <a:pt x="231" y="142"/>
                        <a:pt x="239" y="130"/>
                        <a:pt x="254" y="130"/>
                      </a:cubicBezTo>
                      <a:cubicBezTo>
                        <a:pt x="270" y="130"/>
                        <a:pt x="277" y="142"/>
                        <a:pt x="277" y="166"/>
                      </a:cubicBezTo>
                      <a:lnTo>
                        <a:pt x="277" y="277"/>
                      </a:lnTo>
                      <a:close/>
                      <a:moveTo>
                        <a:pt x="310" y="114"/>
                      </a:moveTo>
                      <a:cubicBezTo>
                        <a:pt x="297" y="96"/>
                        <a:pt x="278" y="87"/>
                        <a:pt x="254" y="87"/>
                      </a:cubicBezTo>
                      <a:cubicBezTo>
                        <a:pt x="230" y="87"/>
                        <a:pt x="212" y="96"/>
                        <a:pt x="198" y="114"/>
                      </a:cubicBezTo>
                      <a:cubicBezTo>
                        <a:pt x="188" y="127"/>
                        <a:pt x="183" y="148"/>
                        <a:pt x="183" y="176"/>
                      </a:cubicBezTo>
                      <a:cubicBezTo>
                        <a:pt x="183" y="268"/>
                        <a:pt x="183" y="268"/>
                        <a:pt x="183" y="268"/>
                      </a:cubicBezTo>
                      <a:cubicBezTo>
                        <a:pt x="183" y="296"/>
                        <a:pt x="188" y="317"/>
                        <a:pt x="198" y="330"/>
                      </a:cubicBezTo>
                      <a:cubicBezTo>
                        <a:pt x="212" y="348"/>
                        <a:pt x="230" y="357"/>
                        <a:pt x="254" y="357"/>
                      </a:cubicBezTo>
                      <a:cubicBezTo>
                        <a:pt x="278" y="357"/>
                        <a:pt x="297" y="348"/>
                        <a:pt x="310" y="330"/>
                      </a:cubicBezTo>
                      <a:cubicBezTo>
                        <a:pt x="320" y="317"/>
                        <a:pt x="325" y="296"/>
                        <a:pt x="325" y="268"/>
                      </a:cubicBezTo>
                      <a:cubicBezTo>
                        <a:pt x="325" y="176"/>
                        <a:pt x="325" y="176"/>
                        <a:pt x="325" y="176"/>
                      </a:cubicBezTo>
                      <a:cubicBezTo>
                        <a:pt x="325" y="148"/>
                        <a:pt x="320" y="127"/>
                        <a:pt x="310" y="114"/>
                      </a:cubicBezTo>
                      <a:close/>
                      <a:moveTo>
                        <a:pt x="277" y="277"/>
                      </a:moveTo>
                      <a:cubicBezTo>
                        <a:pt x="277" y="302"/>
                        <a:pt x="270" y="314"/>
                        <a:pt x="254" y="314"/>
                      </a:cubicBezTo>
                      <a:cubicBezTo>
                        <a:pt x="239" y="314"/>
                        <a:pt x="231" y="302"/>
                        <a:pt x="231" y="277"/>
                      </a:cubicBezTo>
                      <a:cubicBezTo>
                        <a:pt x="231" y="166"/>
                        <a:pt x="231" y="166"/>
                        <a:pt x="231" y="166"/>
                      </a:cubicBezTo>
                      <a:cubicBezTo>
                        <a:pt x="231" y="142"/>
                        <a:pt x="239" y="130"/>
                        <a:pt x="254" y="130"/>
                      </a:cubicBezTo>
                      <a:cubicBezTo>
                        <a:pt x="270" y="130"/>
                        <a:pt x="277" y="142"/>
                        <a:pt x="277" y="166"/>
                      </a:cubicBezTo>
                      <a:lnTo>
                        <a:pt x="277" y="277"/>
                      </a:lnTo>
                      <a:close/>
                      <a:moveTo>
                        <a:pt x="454" y="90"/>
                      </a:moveTo>
                      <a:cubicBezTo>
                        <a:pt x="454" y="292"/>
                        <a:pt x="454" y="292"/>
                        <a:pt x="454" y="292"/>
                      </a:cubicBezTo>
                      <a:cubicBezTo>
                        <a:pt x="443" y="307"/>
                        <a:pt x="433" y="314"/>
                        <a:pt x="423" y="314"/>
                      </a:cubicBezTo>
                      <a:cubicBezTo>
                        <a:pt x="417" y="314"/>
                        <a:pt x="413" y="310"/>
                        <a:pt x="412" y="303"/>
                      </a:cubicBezTo>
                      <a:cubicBezTo>
                        <a:pt x="412" y="301"/>
                        <a:pt x="412" y="295"/>
                        <a:pt x="412" y="284"/>
                      </a:cubicBezTo>
                      <a:cubicBezTo>
                        <a:pt x="412" y="90"/>
                        <a:pt x="412" y="90"/>
                        <a:pt x="412" y="90"/>
                      </a:cubicBezTo>
                      <a:cubicBezTo>
                        <a:pt x="364" y="90"/>
                        <a:pt x="364" y="90"/>
                        <a:pt x="364" y="90"/>
                      </a:cubicBezTo>
                      <a:cubicBezTo>
                        <a:pt x="364" y="299"/>
                        <a:pt x="364" y="299"/>
                        <a:pt x="364" y="299"/>
                      </a:cubicBezTo>
                      <a:cubicBezTo>
                        <a:pt x="364" y="317"/>
                        <a:pt x="366" y="330"/>
                        <a:pt x="368" y="338"/>
                      </a:cubicBezTo>
                      <a:cubicBezTo>
                        <a:pt x="373" y="351"/>
                        <a:pt x="384" y="357"/>
                        <a:pt x="399" y="357"/>
                      </a:cubicBezTo>
                      <a:cubicBezTo>
                        <a:pt x="417" y="357"/>
                        <a:pt x="435" y="347"/>
                        <a:pt x="454" y="325"/>
                      </a:cubicBezTo>
                      <a:cubicBezTo>
                        <a:pt x="454" y="354"/>
                        <a:pt x="454" y="354"/>
                        <a:pt x="454" y="354"/>
                      </a:cubicBezTo>
                      <a:cubicBezTo>
                        <a:pt x="502" y="354"/>
                        <a:pt x="502" y="354"/>
                        <a:pt x="502" y="354"/>
                      </a:cubicBezTo>
                      <a:cubicBezTo>
                        <a:pt x="502" y="90"/>
                        <a:pt x="502" y="90"/>
                        <a:pt x="502" y="90"/>
                      </a:cubicBezTo>
                      <a:lnTo>
                        <a:pt x="454" y="90"/>
                      </a:lnTo>
                      <a:close/>
                      <a:moveTo>
                        <a:pt x="254" y="87"/>
                      </a:moveTo>
                      <a:cubicBezTo>
                        <a:pt x="230" y="87"/>
                        <a:pt x="212" y="96"/>
                        <a:pt x="198" y="114"/>
                      </a:cubicBezTo>
                      <a:cubicBezTo>
                        <a:pt x="188" y="127"/>
                        <a:pt x="183" y="148"/>
                        <a:pt x="183" y="176"/>
                      </a:cubicBezTo>
                      <a:cubicBezTo>
                        <a:pt x="183" y="268"/>
                        <a:pt x="183" y="268"/>
                        <a:pt x="183" y="268"/>
                      </a:cubicBezTo>
                      <a:cubicBezTo>
                        <a:pt x="183" y="296"/>
                        <a:pt x="188" y="317"/>
                        <a:pt x="198" y="330"/>
                      </a:cubicBezTo>
                      <a:cubicBezTo>
                        <a:pt x="212" y="348"/>
                        <a:pt x="230" y="357"/>
                        <a:pt x="254" y="357"/>
                      </a:cubicBezTo>
                      <a:cubicBezTo>
                        <a:pt x="278" y="357"/>
                        <a:pt x="297" y="348"/>
                        <a:pt x="310" y="330"/>
                      </a:cubicBezTo>
                      <a:cubicBezTo>
                        <a:pt x="320" y="317"/>
                        <a:pt x="325" y="296"/>
                        <a:pt x="325" y="268"/>
                      </a:cubicBezTo>
                      <a:cubicBezTo>
                        <a:pt x="325" y="176"/>
                        <a:pt x="325" y="176"/>
                        <a:pt x="325" y="176"/>
                      </a:cubicBezTo>
                      <a:cubicBezTo>
                        <a:pt x="325" y="148"/>
                        <a:pt x="320" y="127"/>
                        <a:pt x="310" y="114"/>
                      </a:cubicBezTo>
                      <a:cubicBezTo>
                        <a:pt x="297" y="96"/>
                        <a:pt x="278" y="87"/>
                        <a:pt x="254" y="87"/>
                      </a:cubicBezTo>
                      <a:close/>
                      <a:moveTo>
                        <a:pt x="277" y="277"/>
                      </a:moveTo>
                      <a:cubicBezTo>
                        <a:pt x="277" y="302"/>
                        <a:pt x="270" y="314"/>
                        <a:pt x="254" y="314"/>
                      </a:cubicBezTo>
                      <a:cubicBezTo>
                        <a:pt x="239" y="314"/>
                        <a:pt x="231" y="302"/>
                        <a:pt x="231" y="277"/>
                      </a:cubicBezTo>
                      <a:cubicBezTo>
                        <a:pt x="231" y="166"/>
                        <a:pt x="231" y="166"/>
                        <a:pt x="231" y="166"/>
                      </a:cubicBezTo>
                      <a:cubicBezTo>
                        <a:pt x="231" y="142"/>
                        <a:pt x="239" y="130"/>
                        <a:pt x="254" y="130"/>
                      </a:cubicBezTo>
                      <a:cubicBezTo>
                        <a:pt x="270" y="130"/>
                        <a:pt x="277" y="142"/>
                        <a:pt x="277" y="166"/>
                      </a:cubicBezTo>
                      <a:lnTo>
                        <a:pt x="277" y="2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4"/>
                <p:cNvSpPr>
                  <a:spLocks/>
                </p:cNvSpPr>
                <p:nvPr userDrawn="1"/>
              </p:nvSpPr>
              <p:spPr bwMode="auto">
                <a:xfrm>
                  <a:off x="7144962" y="2021787"/>
                  <a:ext cx="43727" cy="56359"/>
                </a:xfrm>
                <a:custGeom>
                  <a:avLst/>
                  <a:gdLst>
                    <a:gd name="T0" fmla="*/ 24 w 48"/>
                    <a:gd name="T1" fmla="*/ 0 h 61"/>
                    <a:gd name="T2" fmla="*/ 0 w 48"/>
                    <a:gd name="T3" fmla="*/ 37 h 61"/>
                    <a:gd name="T4" fmla="*/ 0 w 48"/>
                    <a:gd name="T5" fmla="*/ 61 h 61"/>
                    <a:gd name="T6" fmla="*/ 48 w 48"/>
                    <a:gd name="T7" fmla="*/ 61 h 61"/>
                    <a:gd name="T8" fmla="*/ 48 w 48"/>
                    <a:gd name="T9" fmla="*/ 37 h 61"/>
                    <a:gd name="T10" fmla="*/ 24 w 48"/>
                    <a:gd name="T1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" h="61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37"/>
                        <a:pt x="48" y="37"/>
                        <a:pt x="48" y="37"/>
                      </a:cubicBezTo>
                      <a:cubicBezTo>
                        <a:pt x="48" y="12"/>
                        <a:pt x="40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5"/>
                <p:cNvSpPr>
                  <a:spLocks/>
                </p:cNvSpPr>
                <p:nvPr userDrawn="1"/>
              </p:nvSpPr>
              <p:spPr bwMode="auto">
                <a:xfrm>
                  <a:off x="6984630" y="2021787"/>
                  <a:ext cx="40812" cy="167134"/>
                </a:xfrm>
                <a:custGeom>
                  <a:avLst/>
                  <a:gdLst>
                    <a:gd name="T0" fmla="*/ 23 w 44"/>
                    <a:gd name="T1" fmla="*/ 0 h 183"/>
                    <a:gd name="T2" fmla="*/ 0 w 44"/>
                    <a:gd name="T3" fmla="*/ 12 h 183"/>
                    <a:gd name="T4" fmla="*/ 0 w 44"/>
                    <a:gd name="T5" fmla="*/ 171 h 183"/>
                    <a:gd name="T6" fmla="*/ 23 w 44"/>
                    <a:gd name="T7" fmla="*/ 183 h 183"/>
                    <a:gd name="T8" fmla="*/ 44 w 44"/>
                    <a:gd name="T9" fmla="*/ 147 h 183"/>
                    <a:gd name="T10" fmla="*/ 44 w 44"/>
                    <a:gd name="T11" fmla="*/ 36 h 183"/>
                    <a:gd name="T12" fmla="*/ 23 w 44"/>
                    <a:gd name="T13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83">
                      <a:moveTo>
                        <a:pt x="23" y="0"/>
                      </a:moveTo>
                      <a:cubicBezTo>
                        <a:pt x="16" y="0"/>
                        <a:pt x="8" y="4"/>
                        <a:pt x="0" y="12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8" y="179"/>
                        <a:pt x="16" y="183"/>
                        <a:pt x="23" y="183"/>
                      </a:cubicBezTo>
                      <a:cubicBezTo>
                        <a:pt x="37" y="183"/>
                        <a:pt x="44" y="171"/>
                        <a:pt x="44" y="147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12"/>
                        <a:pt x="37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26"/>
                <p:cNvSpPr>
                  <a:spLocks noEditPoints="1"/>
                </p:cNvSpPr>
                <p:nvPr userDrawn="1"/>
              </p:nvSpPr>
              <p:spPr bwMode="auto">
                <a:xfrm>
                  <a:off x="6570682" y="1821615"/>
                  <a:ext cx="713235" cy="498487"/>
                </a:xfrm>
                <a:custGeom>
                  <a:avLst/>
                  <a:gdLst>
                    <a:gd name="T0" fmla="*/ 684 w 782"/>
                    <a:gd name="T1" fmla="*/ 11 h 546"/>
                    <a:gd name="T2" fmla="*/ 98 w 782"/>
                    <a:gd name="T3" fmla="*/ 11 h 546"/>
                    <a:gd name="T4" fmla="*/ 0 w 782"/>
                    <a:gd name="T5" fmla="*/ 273 h 546"/>
                    <a:gd name="T6" fmla="*/ 98 w 782"/>
                    <a:gd name="T7" fmla="*/ 535 h 546"/>
                    <a:gd name="T8" fmla="*/ 684 w 782"/>
                    <a:gd name="T9" fmla="*/ 535 h 546"/>
                    <a:gd name="T10" fmla="*/ 778 w 782"/>
                    <a:gd name="T11" fmla="*/ 394 h 546"/>
                    <a:gd name="T12" fmla="*/ 782 w 782"/>
                    <a:gd name="T13" fmla="*/ 273 h 546"/>
                    <a:gd name="T14" fmla="*/ 166 w 782"/>
                    <a:gd name="T15" fmla="*/ 141 h 546"/>
                    <a:gd name="T16" fmla="*/ 113 w 782"/>
                    <a:gd name="T17" fmla="*/ 442 h 546"/>
                    <a:gd name="T18" fmla="*/ 58 w 782"/>
                    <a:gd name="T19" fmla="*/ 141 h 546"/>
                    <a:gd name="T20" fmla="*/ 223 w 782"/>
                    <a:gd name="T21" fmla="*/ 92 h 546"/>
                    <a:gd name="T22" fmla="*/ 166 w 782"/>
                    <a:gd name="T23" fmla="*/ 141 h 546"/>
                    <a:gd name="T24" fmla="*/ 318 w 782"/>
                    <a:gd name="T25" fmla="*/ 414 h 546"/>
                    <a:gd name="T26" fmla="*/ 234 w 782"/>
                    <a:gd name="T27" fmla="*/ 426 h 546"/>
                    <a:gd name="T28" fmla="*/ 230 w 782"/>
                    <a:gd name="T29" fmla="*/ 181 h 546"/>
                    <a:gd name="T30" fmla="*/ 277 w 782"/>
                    <a:gd name="T31" fmla="*/ 373 h 546"/>
                    <a:gd name="T32" fmla="*/ 288 w 782"/>
                    <a:gd name="T33" fmla="*/ 403 h 546"/>
                    <a:gd name="T34" fmla="*/ 318 w 782"/>
                    <a:gd name="T35" fmla="*/ 181 h 546"/>
                    <a:gd name="T36" fmla="*/ 366 w 782"/>
                    <a:gd name="T37" fmla="*/ 442 h 546"/>
                    <a:gd name="T38" fmla="*/ 545 w 782"/>
                    <a:gd name="T39" fmla="*/ 364 h 546"/>
                    <a:gd name="T40" fmla="*/ 503 w 782"/>
                    <a:gd name="T41" fmla="*/ 446 h 546"/>
                    <a:gd name="T42" fmla="*/ 454 w 782"/>
                    <a:gd name="T43" fmla="*/ 442 h 546"/>
                    <a:gd name="T44" fmla="*/ 407 w 782"/>
                    <a:gd name="T45" fmla="*/ 92 h 546"/>
                    <a:gd name="T46" fmla="*/ 454 w 782"/>
                    <a:gd name="T47" fmla="*/ 206 h 546"/>
                    <a:gd name="T48" fmla="*/ 541 w 782"/>
                    <a:gd name="T49" fmla="*/ 207 h 546"/>
                    <a:gd name="T50" fmla="*/ 545 w 782"/>
                    <a:gd name="T51" fmla="*/ 364 h 546"/>
                    <a:gd name="T52" fmla="*/ 655 w 782"/>
                    <a:gd name="T53" fmla="*/ 446 h 546"/>
                    <a:gd name="T54" fmla="*/ 582 w 782"/>
                    <a:gd name="T55" fmla="*/ 358 h 546"/>
                    <a:gd name="T56" fmla="*/ 597 w 782"/>
                    <a:gd name="T57" fmla="*/ 205 h 546"/>
                    <a:gd name="T58" fmla="*/ 709 w 782"/>
                    <a:gd name="T59" fmla="*/ 205 h 546"/>
                    <a:gd name="T60" fmla="*/ 724 w 782"/>
                    <a:gd name="T61" fmla="*/ 320 h 546"/>
                    <a:gd name="T62" fmla="*/ 629 w 782"/>
                    <a:gd name="T63" fmla="*/ 366 h 546"/>
                    <a:gd name="T64" fmla="*/ 675 w 782"/>
                    <a:gd name="T65" fmla="*/ 384 h 546"/>
                    <a:gd name="T66" fmla="*/ 724 w 782"/>
                    <a:gd name="T67" fmla="*/ 352 h 546"/>
                    <a:gd name="T68" fmla="*/ 723 w 782"/>
                    <a:gd name="T69" fmla="*/ 384 h 546"/>
                    <a:gd name="T70" fmla="*/ 712 w 782"/>
                    <a:gd name="T71" fmla="*/ 417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82" h="546">
                      <a:moveTo>
                        <a:pt x="769" y="88"/>
                      </a:moveTo>
                      <a:cubicBezTo>
                        <a:pt x="759" y="46"/>
                        <a:pt x="725" y="15"/>
                        <a:pt x="684" y="11"/>
                      </a:cubicBezTo>
                      <a:cubicBezTo>
                        <a:pt x="587" y="0"/>
                        <a:pt x="489" y="0"/>
                        <a:pt x="391" y="0"/>
                      </a:cubicBezTo>
                      <a:cubicBezTo>
                        <a:pt x="293" y="0"/>
                        <a:pt x="195" y="0"/>
                        <a:pt x="98" y="11"/>
                      </a:cubicBezTo>
                      <a:cubicBezTo>
                        <a:pt x="57" y="15"/>
                        <a:pt x="23" y="46"/>
                        <a:pt x="13" y="88"/>
                      </a:cubicBezTo>
                      <a:cubicBezTo>
                        <a:pt x="0" y="147"/>
                        <a:pt x="0" y="212"/>
                        <a:pt x="0" y="273"/>
                      </a:cubicBezTo>
                      <a:cubicBezTo>
                        <a:pt x="0" y="334"/>
                        <a:pt x="0" y="398"/>
                        <a:pt x="13" y="458"/>
                      </a:cubicBezTo>
                      <a:cubicBezTo>
                        <a:pt x="23" y="499"/>
                        <a:pt x="57" y="530"/>
                        <a:pt x="98" y="535"/>
                      </a:cubicBezTo>
                      <a:cubicBezTo>
                        <a:pt x="195" y="545"/>
                        <a:pt x="293" y="546"/>
                        <a:pt x="391" y="545"/>
                      </a:cubicBezTo>
                      <a:cubicBezTo>
                        <a:pt x="489" y="546"/>
                        <a:pt x="587" y="545"/>
                        <a:pt x="684" y="535"/>
                      </a:cubicBezTo>
                      <a:cubicBezTo>
                        <a:pt x="725" y="530"/>
                        <a:pt x="759" y="499"/>
                        <a:pt x="769" y="458"/>
                      </a:cubicBezTo>
                      <a:cubicBezTo>
                        <a:pt x="773" y="437"/>
                        <a:pt x="776" y="416"/>
                        <a:pt x="778" y="394"/>
                      </a:cubicBezTo>
                      <a:cubicBezTo>
                        <a:pt x="779" y="392"/>
                        <a:pt x="779" y="391"/>
                        <a:pt x="779" y="389"/>
                      </a:cubicBezTo>
                      <a:cubicBezTo>
                        <a:pt x="782" y="350"/>
                        <a:pt x="782" y="311"/>
                        <a:pt x="782" y="273"/>
                      </a:cubicBezTo>
                      <a:cubicBezTo>
                        <a:pt x="782" y="212"/>
                        <a:pt x="782" y="147"/>
                        <a:pt x="769" y="88"/>
                      </a:cubicBezTo>
                      <a:close/>
                      <a:moveTo>
                        <a:pt x="166" y="141"/>
                      </a:moveTo>
                      <a:cubicBezTo>
                        <a:pt x="166" y="442"/>
                        <a:pt x="166" y="442"/>
                        <a:pt x="166" y="442"/>
                      </a:cubicBezTo>
                      <a:cubicBezTo>
                        <a:pt x="113" y="442"/>
                        <a:pt x="113" y="442"/>
                        <a:pt x="113" y="442"/>
                      </a:cubicBezTo>
                      <a:cubicBezTo>
                        <a:pt x="113" y="141"/>
                        <a:pt x="113" y="141"/>
                        <a:pt x="113" y="141"/>
                      </a:cubicBezTo>
                      <a:cubicBezTo>
                        <a:pt x="58" y="141"/>
                        <a:pt x="58" y="141"/>
                        <a:pt x="58" y="14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223" y="92"/>
                        <a:pt x="223" y="92"/>
                        <a:pt x="223" y="92"/>
                      </a:cubicBezTo>
                      <a:cubicBezTo>
                        <a:pt x="223" y="141"/>
                        <a:pt x="223" y="141"/>
                        <a:pt x="223" y="141"/>
                      </a:cubicBezTo>
                      <a:lnTo>
                        <a:pt x="166" y="141"/>
                      </a:lnTo>
                      <a:close/>
                      <a:moveTo>
                        <a:pt x="318" y="442"/>
                      </a:moveTo>
                      <a:cubicBezTo>
                        <a:pt x="318" y="414"/>
                        <a:pt x="318" y="414"/>
                        <a:pt x="318" y="414"/>
                      </a:cubicBezTo>
                      <a:cubicBezTo>
                        <a:pt x="300" y="435"/>
                        <a:pt x="282" y="446"/>
                        <a:pt x="264" y="446"/>
                      </a:cubicBezTo>
                      <a:cubicBezTo>
                        <a:pt x="249" y="446"/>
                        <a:pt x="239" y="439"/>
                        <a:pt x="234" y="426"/>
                      </a:cubicBezTo>
                      <a:cubicBezTo>
                        <a:pt x="231" y="418"/>
                        <a:pt x="230" y="406"/>
                        <a:pt x="230" y="387"/>
                      </a:cubicBezTo>
                      <a:cubicBezTo>
                        <a:pt x="230" y="181"/>
                        <a:pt x="230" y="181"/>
                        <a:pt x="230" y="181"/>
                      </a:cubicBezTo>
                      <a:cubicBezTo>
                        <a:pt x="277" y="181"/>
                        <a:pt x="277" y="181"/>
                        <a:pt x="277" y="181"/>
                      </a:cubicBezTo>
                      <a:cubicBezTo>
                        <a:pt x="277" y="373"/>
                        <a:pt x="277" y="373"/>
                        <a:pt x="277" y="373"/>
                      </a:cubicBezTo>
                      <a:cubicBezTo>
                        <a:pt x="277" y="384"/>
                        <a:pt x="277" y="390"/>
                        <a:pt x="277" y="392"/>
                      </a:cubicBezTo>
                      <a:cubicBezTo>
                        <a:pt x="279" y="399"/>
                        <a:pt x="282" y="403"/>
                        <a:pt x="288" y="403"/>
                      </a:cubicBezTo>
                      <a:cubicBezTo>
                        <a:pt x="298" y="403"/>
                        <a:pt x="308" y="395"/>
                        <a:pt x="318" y="381"/>
                      </a:cubicBezTo>
                      <a:cubicBezTo>
                        <a:pt x="318" y="181"/>
                        <a:pt x="318" y="181"/>
                        <a:pt x="318" y="181"/>
                      </a:cubicBezTo>
                      <a:cubicBezTo>
                        <a:pt x="366" y="181"/>
                        <a:pt x="366" y="181"/>
                        <a:pt x="366" y="181"/>
                      </a:cubicBezTo>
                      <a:cubicBezTo>
                        <a:pt x="366" y="442"/>
                        <a:pt x="366" y="442"/>
                        <a:pt x="366" y="442"/>
                      </a:cubicBezTo>
                      <a:lnTo>
                        <a:pt x="318" y="442"/>
                      </a:lnTo>
                      <a:close/>
                      <a:moveTo>
                        <a:pt x="545" y="364"/>
                      </a:moveTo>
                      <a:cubicBezTo>
                        <a:pt x="545" y="388"/>
                        <a:pt x="544" y="405"/>
                        <a:pt x="541" y="416"/>
                      </a:cubicBezTo>
                      <a:cubicBezTo>
                        <a:pt x="534" y="436"/>
                        <a:pt x="522" y="446"/>
                        <a:pt x="503" y="446"/>
                      </a:cubicBezTo>
                      <a:cubicBezTo>
                        <a:pt x="486" y="446"/>
                        <a:pt x="470" y="436"/>
                        <a:pt x="454" y="417"/>
                      </a:cubicBezTo>
                      <a:cubicBezTo>
                        <a:pt x="454" y="442"/>
                        <a:pt x="454" y="442"/>
                        <a:pt x="454" y="442"/>
                      </a:cubicBezTo>
                      <a:cubicBezTo>
                        <a:pt x="407" y="442"/>
                        <a:pt x="407" y="442"/>
                        <a:pt x="407" y="442"/>
                      </a:cubicBezTo>
                      <a:cubicBezTo>
                        <a:pt x="407" y="92"/>
                        <a:pt x="407" y="92"/>
                        <a:pt x="407" y="92"/>
                      </a:cubicBezTo>
                      <a:cubicBezTo>
                        <a:pt x="454" y="92"/>
                        <a:pt x="454" y="92"/>
                        <a:pt x="454" y="92"/>
                      </a:cubicBezTo>
                      <a:cubicBezTo>
                        <a:pt x="454" y="206"/>
                        <a:pt x="454" y="206"/>
                        <a:pt x="454" y="206"/>
                      </a:cubicBezTo>
                      <a:cubicBezTo>
                        <a:pt x="469" y="187"/>
                        <a:pt x="485" y="178"/>
                        <a:pt x="503" y="178"/>
                      </a:cubicBezTo>
                      <a:cubicBezTo>
                        <a:pt x="522" y="178"/>
                        <a:pt x="534" y="188"/>
                        <a:pt x="541" y="207"/>
                      </a:cubicBezTo>
                      <a:cubicBezTo>
                        <a:pt x="544" y="218"/>
                        <a:pt x="545" y="235"/>
                        <a:pt x="545" y="260"/>
                      </a:cubicBezTo>
                      <a:lnTo>
                        <a:pt x="545" y="364"/>
                      </a:lnTo>
                      <a:close/>
                      <a:moveTo>
                        <a:pt x="712" y="417"/>
                      </a:moveTo>
                      <a:cubicBezTo>
                        <a:pt x="699" y="436"/>
                        <a:pt x="679" y="446"/>
                        <a:pt x="655" y="446"/>
                      </a:cubicBezTo>
                      <a:cubicBezTo>
                        <a:pt x="630" y="446"/>
                        <a:pt x="611" y="437"/>
                        <a:pt x="597" y="419"/>
                      </a:cubicBezTo>
                      <a:cubicBezTo>
                        <a:pt x="587" y="406"/>
                        <a:pt x="582" y="385"/>
                        <a:pt x="582" y="358"/>
                      </a:cubicBezTo>
                      <a:cubicBezTo>
                        <a:pt x="582" y="266"/>
                        <a:pt x="582" y="266"/>
                        <a:pt x="582" y="266"/>
                      </a:cubicBezTo>
                      <a:cubicBezTo>
                        <a:pt x="582" y="238"/>
                        <a:pt x="587" y="218"/>
                        <a:pt x="597" y="205"/>
                      </a:cubicBezTo>
                      <a:cubicBezTo>
                        <a:pt x="610" y="187"/>
                        <a:pt x="629" y="178"/>
                        <a:pt x="653" y="178"/>
                      </a:cubicBezTo>
                      <a:cubicBezTo>
                        <a:pt x="677" y="178"/>
                        <a:pt x="696" y="187"/>
                        <a:pt x="709" y="205"/>
                      </a:cubicBezTo>
                      <a:cubicBezTo>
                        <a:pt x="719" y="218"/>
                        <a:pt x="724" y="238"/>
                        <a:pt x="724" y="266"/>
                      </a:cubicBezTo>
                      <a:cubicBezTo>
                        <a:pt x="724" y="320"/>
                        <a:pt x="724" y="320"/>
                        <a:pt x="724" y="320"/>
                      </a:cubicBezTo>
                      <a:cubicBezTo>
                        <a:pt x="629" y="320"/>
                        <a:pt x="629" y="320"/>
                        <a:pt x="629" y="320"/>
                      </a:cubicBezTo>
                      <a:cubicBezTo>
                        <a:pt x="629" y="366"/>
                        <a:pt x="629" y="366"/>
                        <a:pt x="629" y="366"/>
                      </a:cubicBezTo>
                      <a:cubicBezTo>
                        <a:pt x="629" y="391"/>
                        <a:pt x="637" y="403"/>
                        <a:pt x="653" y="403"/>
                      </a:cubicBezTo>
                      <a:cubicBezTo>
                        <a:pt x="665" y="403"/>
                        <a:pt x="672" y="396"/>
                        <a:pt x="675" y="384"/>
                      </a:cubicBezTo>
                      <a:cubicBezTo>
                        <a:pt x="675" y="381"/>
                        <a:pt x="676" y="371"/>
                        <a:pt x="676" y="352"/>
                      </a:cubicBezTo>
                      <a:cubicBezTo>
                        <a:pt x="724" y="352"/>
                        <a:pt x="724" y="352"/>
                        <a:pt x="724" y="352"/>
                      </a:cubicBezTo>
                      <a:cubicBezTo>
                        <a:pt x="724" y="359"/>
                        <a:pt x="724" y="359"/>
                        <a:pt x="724" y="359"/>
                      </a:cubicBezTo>
                      <a:cubicBezTo>
                        <a:pt x="724" y="370"/>
                        <a:pt x="724" y="379"/>
                        <a:pt x="723" y="384"/>
                      </a:cubicBezTo>
                      <a:cubicBezTo>
                        <a:pt x="723" y="386"/>
                        <a:pt x="723" y="388"/>
                        <a:pt x="723" y="389"/>
                      </a:cubicBezTo>
                      <a:cubicBezTo>
                        <a:pt x="721" y="399"/>
                        <a:pt x="718" y="409"/>
                        <a:pt x="712" y="4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4266039" y="1419619"/>
              <a:ext cx="998835" cy="1009678"/>
              <a:chOff x="6066100" y="1833574"/>
              <a:chExt cx="1169988" cy="1182689"/>
            </a:xfrm>
          </p:grpSpPr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6066100" y="1833574"/>
                <a:ext cx="1169988" cy="1182689"/>
              </a:xfrm>
              <a:custGeom>
                <a:avLst/>
                <a:gdLst>
                  <a:gd name="T0" fmla="*/ 1116 w 1283"/>
                  <a:gd name="T1" fmla="*/ 937 h 1296"/>
                  <a:gd name="T2" fmla="*/ 222 w 1283"/>
                  <a:gd name="T3" fmla="*/ 1296 h 1296"/>
                  <a:gd name="T4" fmla="*/ 346 w 1283"/>
                  <a:gd name="T5" fmla="*/ 1104 h 1296"/>
                  <a:gd name="T6" fmla="*/ 127 w 1283"/>
                  <a:gd name="T7" fmla="*/ 438 h 1296"/>
                  <a:gd name="T8" fmla="*/ 180 w 1283"/>
                  <a:gd name="T9" fmla="*/ 333 h 1296"/>
                  <a:gd name="T10" fmla="*/ 950 w 1283"/>
                  <a:gd name="T11" fmla="*/ 167 h 1296"/>
                  <a:gd name="T12" fmla="*/ 1116 w 1283"/>
                  <a:gd name="T13" fmla="*/ 937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3" h="1296">
                    <a:moveTo>
                      <a:pt x="1116" y="937"/>
                    </a:moveTo>
                    <a:cubicBezTo>
                      <a:pt x="896" y="1279"/>
                      <a:pt x="222" y="1296"/>
                      <a:pt x="222" y="1296"/>
                    </a:cubicBezTo>
                    <a:cubicBezTo>
                      <a:pt x="346" y="1104"/>
                      <a:pt x="346" y="1104"/>
                      <a:pt x="346" y="1104"/>
                    </a:cubicBezTo>
                    <a:cubicBezTo>
                      <a:pt x="346" y="1104"/>
                      <a:pt x="0" y="785"/>
                      <a:pt x="127" y="438"/>
                    </a:cubicBezTo>
                    <a:cubicBezTo>
                      <a:pt x="139" y="406"/>
                      <a:pt x="177" y="338"/>
                      <a:pt x="180" y="333"/>
                    </a:cubicBezTo>
                    <a:cubicBezTo>
                      <a:pt x="346" y="75"/>
                      <a:pt x="691" y="0"/>
                      <a:pt x="950" y="167"/>
                    </a:cubicBezTo>
                    <a:cubicBezTo>
                      <a:pt x="1209" y="334"/>
                      <a:pt x="1283" y="679"/>
                      <a:pt x="1116" y="93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7"/>
              <p:cNvSpPr>
                <a:spLocks/>
              </p:cNvSpPr>
              <p:nvPr userDrawn="1"/>
            </p:nvSpPr>
            <p:spPr bwMode="auto">
              <a:xfrm>
                <a:off x="6418309" y="2122297"/>
                <a:ext cx="465570" cy="605242"/>
              </a:xfrm>
              <a:custGeom>
                <a:avLst/>
                <a:gdLst>
                  <a:gd name="T0" fmla="*/ 185 w 185"/>
                  <a:gd name="T1" fmla="*/ 78 h 240"/>
                  <a:gd name="T2" fmla="*/ 111 w 185"/>
                  <a:gd name="T3" fmla="*/ 173 h 240"/>
                  <a:gd name="T4" fmla="*/ 77 w 185"/>
                  <a:gd name="T5" fmla="*/ 156 h 240"/>
                  <a:gd name="T6" fmla="*/ 68 w 185"/>
                  <a:gd name="T7" fmla="*/ 194 h 240"/>
                  <a:gd name="T8" fmla="*/ 38 w 185"/>
                  <a:gd name="T9" fmla="*/ 240 h 240"/>
                  <a:gd name="T10" fmla="*/ 40 w 185"/>
                  <a:gd name="T11" fmla="*/ 186 h 240"/>
                  <a:gd name="T12" fmla="*/ 58 w 185"/>
                  <a:gd name="T13" fmla="*/ 110 h 240"/>
                  <a:gd name="T14" fmla="*/ 53 w 185"/>
                  <a:gd name="T15" fmla="*/ 89 h 240"/>
                  <a:gd name="T16" fmla="*/ 80 w 185"/>
                  <a:gd name="T17" fmla="*/ 53 h 240"/>
                  <a:gd name="T18" fmla="*/ 99 w 185"/>
                  <a:gd name="T19" fmla="*/ 74 h 240"/>
                  <a:gd name="T20" fmla="*/ 86 w 185"/>
                  <a:gd name="T21" fmla="*/ 123 h 240"/>
                  <a:gd name="T22" fmla="*/ 108 w 185"/>
                  <a:gd name="T23" fmla="*/ 149 h 240"/>
                  <a:gd name="T24" fmla="*/ 152 w 185"/>
                  <a:gd name="T25" fmla="*/ 76 h 240"/>
                  <a:gd name="T26" fmla="*/ 94 w 185"/>
                  <a:gd name="T27" fmla="*/ 23 h 240"/>
                  <a:gd name="T28" fmla="*/ 27 w 185"/>
                  <a:gd name="T29" fmla="*/ 89 h 240"/>
                  <a:gd name="T30" fmla="*/ 36 w 185"/>
                  <a:gd name="T31" fmla="*/ 116 h 240"/>
                  <a:gd name="T32" fmla="*/ 38 w 185"/>
                  <a:gd name="T33" fmla="*/ 124 h 240"/>
                  <a:gd name="T34" fmla="*/ 35 w 185"/>
                  <a:gd name="T35" fmla="*/ 135 h 240"/>
                  <a:gd name="T36" fmla="*/ 28 w 185"/>
                  <a:gd name="T37" fmla="*/ 138 h 240"/>
                  <a:gd name="T38" fmla="*/ 0 w 185"/>
                  <a:gd name="T39" fmla="*/ 86 h 240"/>
                  <a:gd name="T40" fmla="*/ 98 w 185"/>
                  <a:gd name="T41" fmla="*/ 0 h 240"/>
                  <a:gd name="T42" fmla="*/ 185 w 185"/>
                  <a:gd name="T43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240">
                    <a:moveTo>
                      <a:pt x="185" y="78"/>
                    </a:moveTo>
                    <a:cubicBezTo>
                      <a:pt x="185" y="133"/>
                      <a:pt x="155" y="173"/>
                      <a:pt x="111" y="173"/>
                    </a:cubicBezTo>
                    <a:cubicBezTo>
                      <a:pt x="96" y="173"/>
                      <a:pt x="82" y="165"/>
                      <a:pt x="77" y="156"/>
                    </a:cubicBezTo>
                    <a:cubicBezTo>
                      <a:pt x="77" y="156"/>
                      <a:pt x="69" y="187"/>
                      <a:pt x="68" y="194"/>
                    </a:cubicBezTo>
                    <a:cubicBezTo>
                      <a:pt x="65" y="204"/>
                      <a:pt x="38" y="240"/>
                      <a:pt x="38" y="240"/>
                    </a:cubicBezTo>
                    <a:cubicBezTo>
                      <a:pt x="38" y="240"/>
                      <a:pt x="38" y="196"/>
                      <a:pt x="40" y="186"/>
                    </a:cubicBezTo>
                    <a:cubicBezTo>
                      <a:pt x="43" y="174"/>
                      <a:pt x="58" y="110"/>
                      <a:pt x="58" y="110"/>
                    </a:cubicBezTo>
                    <a:cubicBezTo>
                      <a:pt x="58" y="110"/>
                      <a:pt x="53" y="102"/>
                      <a:pt x="53" y="89"/>
                    </a:cubicBezTo>
                    <a:cubicBezTo>
                      <a:pt x="53" y="68"/>
                      <a:pt x="65" y="53"/>
                      <a:pt x="80" y="53"/>
                    </a:cubicBezTo>
                    <a:cubicBezTo>
                      <a:pt x="92" y="53"/>
                      <a:pt x="99" y="62"/>
                      <a:pt x="99" y="74"/>
                    </a:cubicBezTo>
                    <a:cubicBezTo>
                      <a:pt x="99" y="86"/>
                      <a:pt x="90" y="105"/>
                      <a:pt x="86" y="123"/>
                    </a:cubicBezTo>
                    <a:cubicBezTo>
                      <a:pt x="83" y="137"/>
                      <a:pt x="94" y="149"/>
                      <a:pt x="108" y="149"/>
                    </a:cubicBezTo>
                    <a:cubicBezTo>
                      <a:pt x="134" y="149"/>
                      <a:pt x="152" y="116"/>
                      <a:pt x="152" y="76"/>
                    </a:cubicBezTo>
                    <a:cubicBezTo>
                      <a:pt x="152" y="46"/>
                      <a:pt x="131" y="23"/>
                      <a:pt x="94" y="23"/>
                    </a:cubicBezTo>
                    <a:cubicBezTo>
                      <a:pt x="53" y="23"/>
                      <a:pt x="27" y="54"/>
                      <a:pt x="27" y="89"/>
                    </a:cubicBezTo>
                    <a:cubicBezTo>
                      <a:pt x="27" y="101"/>
                      <a:pt x="30" y="109"/>
                      <a:pt x="36" y="116"/>
                    </a:cubicBezTo>
                    <a:cubicBezTo>
                      <a:pt x="38" y="119"/>
                      <a:pt x="39" y="120"/>
                      <a:pt x="38" y="124"/>
                    </a:cubicBezTo>
                    <a:cubicBezTo>
                      <a:pt x="37" y="126"/>
                      <a:pt x="36" y="132"/>
                      <a:pt x="35" y="135"/>
                    </a:cubicBezTo>
                    <a:cubicBezTo>
                      <a:pt x="34" y="138"/>
                      <a:pt x="31" y="140"/>
                      <a:pt x="28" y="138"/>
                    </a:cubicBezTo>
                    <a:cubicBezTo>
                      <a:pt x="9" y="130"/>
                      <a:pt x="0" y="109"/>
                      <a:pt x="0" y="86"/>
                    </a:cubicBezTo>
                    <a:cubicBezTo>
                      <a:pt x="0" y="46"/>
                      <a:pt x="33" y="0"/>
                      <a:pt x="98" y="0"/>
                    </a:cubicBezTo>
                    <a:cubicBezTo>
                      <a:pt x="151" y="0"/>
                      <a:pt x="185" y="38"/>
                      <a:pt x="185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>
              <a:off x="3134890" y="1680285"/>
              <a:ext cx="1080056" cy="1090274"/>
              <a:chOff x="412215" y="3381146"/>
              <a:chExt cx="1174750" cy="1185864"/>
            </a:xfrm>
          </p:grpSpPr>
          <p:sp>
            <p:nvSpPr>
              <p:cNvPr id="31" name="Freeform 31"/>
              <p:cNvSpPr>
                <a:spLocks/>
              </p:cNvSpPr>
              <p:nvPr userDrawn="1"/>
            </p:nvSpPr>
            <p:spPr bwMode="auto">
              <a:xfrm>
                <a:off x="412215" y="3381146"/>
                <a:ext cx="1174750" cy="1185864"/>
              </a:xfrm>
              <a:custGeom>
                <a:avLst/>
                <a:gdLst>
                  <a:gd name="T0" fmla="*/ 1120 w 1287"/>
                  <a:gd name="T1" fmla="*/ 940 h 1299"/>
                  <a:gd name="T2" fmla="*/ 224 w 1287"/>
                  <a:gd name="T3" fmla="*/ 1299 h 1299"/>
                  <a:gd name="T4" fmla="*/ 348 w 1287"/>
                  <a:gd name="T5" fmla="*/ 1107 h 1299"/>
                  <a:gd name="T6" fmla="*/ 128 w 1287"/>
                  <a:gd name="T7" fmla="*/ 439 h 1299"/>
                  <a:gd name="T8" fmla="*/ 181 w 1287"/>
                  <a:gd name="T9" fmla="*/ 334 h 1299"/>
                  <a:gd name="T10" fmla="*/ 953 w 1287"/>
                  <a:gd name="T11" fmla="*/ 168 h 1299"/>
                  <a:gd name="T12" fmla="*/ 1120 w 1287"/>
                  <a:gd name="T13" fmla="*/ 940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7" h="1299">
                    <a:moveTo>
                      <a:pt x="1120" y="940"/>
                    </a:moveTo>
                    <a:cubicBezTo>
                      <a:pt x="899" y="1282"/>
                      <a:pt x="224" y="1299"/>
                      <a:pt x="224" y="1299"/>
                    </a:cubicBezTo>
                    <a:cubicBezTo>
                      <a:pt x="348" y="1107"/>
                      <a:pt x="348" y="1107"/>
                      <a:pt x="348" y="1107"/>
                    </a:cubicBezTo>
                    <a:cubicBezTo>
                      <a:pt x="348" y="1107"/>
                      <a:pt x="0" y="788"/>
                      <a:pt x="128" y="439"/>
                    </a:cubicBezTo>
                    <a:cubicBezTo>
                      <a:pt x="140" y="408"/>
                      <a:pt x="178" y="338"/>
                      <a:pt x="181" y="334"/>
                    </a:cubicBezTo>
                    <a:cubicBezTo>
                      <a:pt x="348" y="75"/>
                      <a:pt x="694" y="0"/>
                      <a:pt x="953" y="168"/>
                    </a:cubicBezTo>
                    <a:cubicBezTo>
                      <a:pt x="1213" y="335"/>
                      <a:pt x="1287" y="681"/>
                      <a:pt x="1120" y="9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7"/>
              <p:cNvSpPr>
                <a:spLocks/>
              </p:cNvSpPr>
              <p:nvPr userDrawn="1"/>
            </p:nvSpPr>
            <p:spPr bwMode="auto">
              <a:xfrm>
                <a:off x="683568" y="3677437"/>
                <a:ext cx="632044" cy="593282"/>
              </a:xfrm>
              <a:custGeom>
                <a:avLst/>
                <a:gdLst>
                  <a:gd name="T0" fmla="*/ 1020 w 1020"/>
                  <a:gd name="T1" fmla="*/ 753 h 957"/>
                  <a:gd name="T2" fmla="*/ 1020 w 1020"/>
                  <a:gd name="T3" fmla="*/ 754 h 957"/>
                  <a:gd name="T4" fmla="*/ 969 w 1020"/>
                  <a:gd name="T5" fmla="*/ 781 h 957"/>
                  <a:gd name="T6" fmla="*/ 910 w 1020"/>
                  <a:gd name="T7" fmla="*/ 795 h 957"/>
                  <a:gd name="T8" fmla="*/ 889 w 1020"/>
                  <a:gd name="T9" fmla="*/ 799 h 957"/>
                  <a:gd name="T10" fmla="*/ 868 w 1020"/>
                  <a:gd name="T11" fmla="*/ 852 h 957"/>
                  <a:gd name="T12" fmla="*/ 859 w 1020"/>
                  <a:gd name="T13" fmla="*/ 865 h 957"/>
                  <a:gd name="T14" fmla="*/ 770 w 1020"/>
                  <a:gd name="T15" fmla="*/ 856 h 957"/>
                  <a:gd name="T16" fmla="*/ 677 w 1020"/>
                  <a:gd name="T17" fmla="*/ 884 h 957"/>
                  <a:gd name="T18" fmla="*/ 524 w 1020"/>
                  <a:gd name="T19" fmla="*/ 956 h 957"/>
                  <a:gd name="T20" fmla="*/ 508 w 1020"/>
                  <a:gd name="T21" fmla="*/ 956 h 957"/>
                  <a:gd name="T22" fmla="*/ 461 w 1020"/>
                  <a:gd name="T23" fmla="*/ 951 h 957"/>
                  <a:gd name="T24" fmla="*/ 352 w 1020"/>
                  <a:gd name="T25" fmla="*/ 891 h 957"/>
                  <a:gd name="T26" fmla="*/ 263 w 1020"/>
                  <a:gd name="T27" fmla="*/ 857 h 957"/>
                  <a:gd name="T28" fmla="*/ 171 w 1020"/>
                  <a:gd name="T29" fmla="*/ 865 h 957"/>
                  <a:gd name="T30" fmla="*/ 155 w 1020"/>
                  <a:gd name="T31" fmla="*/ 865 h 957"/>
                  <a:gd name="T32" fmla="*/ 137 w 1020"/>
                  <a:gd name="T33" fmla="*/ 805 h 957"/>
                  <a:gd name="T34" fmla="*/ 98 w 1020"/>
                  <a:gd name="T35" fmla="*/ 793 h 957"/>
                  <a:gd name="T36" fmla="*/ 14 w 1020"/>
                  <a:gd name="T37" fmla="*/ 767 h 957"/>
                  <a:gd name="T38" fmla="*/ 0 w 1020"/>
                  <a:gd name="T39" fmla="*/ 751 h 957"/>
                  <a:gd name="T40" fmla="*/ 238 w 1020"/>
                  <a:gd name="T41" fmla="*/ 514 h 957"/>
                  <a:gd name="T42" fmla="*/ 155 w 1020"/>
                  <a:gd name="T43" fmla="*/ 451 h 957"/>
                  <a:gd name="T44" fmla="*/ 108 w 1020"/>
                  <a:gd name="T45" fmla="*/ 417 h 957"/>
                  <a:gd name="T46" fmla="*/ 139 w 1020"/>
                  <a:gd name="T47" fmla="*/ 399 h 957"/>
                  <a:gd name="T48" fmla="*/ 162 w 1020"/>
                  <a:gd name="T49" fmla="*/ 407 h 957"/>
                  <a:gd name="T50" fmla="*/ 227 w 1020"/>
                  <a:gd name="T51" fmla="*/ 411 h 957"/>
                  <a:gd name="T52" fmla="*/ 247 w 1020"/>
                  <a:gd name="T53" fmla="*/ 398 h 957"/>
                  <a:gd name="T54" fmla="*/ 242 w 1020"/>
                  <a:gd name="T55" fmla="*/ 298 h 957"/>
                  <a:gd name="T56" fmla="*/ 251 w 1020"/>
                  <a:gd name="T57" fmla="*/ 171 h 957"/>
                  <a:gd name="T58" fmla="*/ 312 w 1020"/>
                  <a:gd name="T59" fmla="*/ 75 h 957"/>
                  <a:gd name="T60" fmla="*/ 496 w 1020"/>
                  <a:gd name="T61" fmla="*/ 0 h 957"/>
                  <a:gd name="T62" fmla="*/ 594 w 1020"/>
                  <a:gd name="T63" fmla="*/ 10 h 957"/>
                  <a:gd name="T64" fmla="*/ 745 w 1020"/>
                  <a:gd name="T65" fmla="*/ 122 h 957"/>
                  <a:gd name="T66" fmla="*/ 774 w 1020"/>
                  <a:gd name="T67" fmla="*/ 193 h 957"/>
                  <a:gd name="T68" fmla="*/ 774 w 1020"/>
                  <a:gd name="T69" fmla="*/ 372 h 957"/>
                  <a:gd name="T70" fmla="*/ 773 w 1020"/>
                  <a:gd name="T71" fmla="*/ 398 h 957"/>
                  <a:gd name="T72" fmla="*/ 813 w 1020"/>
                  <a:gd name="T73" fmla="*/ 415 h 957"/>
                  <a:gd name="T74" fmla="*/ 814 w 1020"/>
                  <a:gd name="T75" fmla="*/ 415 h 957"/>
                  <a:gd name="T76" fmla="*/ 863 w 1020"/>
                  <a:gd name="T77" fmla="*/ 403 h 957"/>
                  <a:gd name="T78" fmla="*/ 894 w 1020"/>
                  <a:gd name="T79" fmla="*/ 401 h 957"/>
                  <a:gd name="T80" fmla="*/ 912 w 1020"/>
                  <a:gd name="T81" fmla="*/ 420 h 957"/>
                  <a:gd name="T82" fmla="*/ 833 w 1020"/>
                  <a:gd name="T83" fmla="*/ 462 h 957"/>
                  <a:gd name="T84" fmla="*/ 791 w 1020"/>
                  <a:gd name="T85" fmla="*/ 559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0" h="957">
                    <a:moveTo>
                      <a:pt x="1020" y="751"/>
                    </a:moveTo>
                    <a:cubicBezTo>
                      <a:pt x="1020" y="752"/>
                      <a:pt x="1020" y="752"/>
                      <a:pt x="1020" y="753"/>
                    </a:cubicBezTo>
                    <a:cubicBezTo>
                      <a:pt x="1020" y="753"/>
                      <a:pt x="1020" y="753"/>
                      <a:pt x="1020" y="753"/>
                    </a:cubicBezTo>
                    <a:cubicBezTo>
                      <a:pt x="1020" y="754"/>
                      <a:pt x="1020" y="754"/>
                      <a:pt x="1020" y="754"/>
                    </a:cubicBezTo>
                    <a:cubicBezTo>
                      <a:pt x="1017" y="758"/>
                      <a:pt x="1013" y="762"/>
                      <a:pt x="1009" y="765"/>
                    </a:cubicBezTo>
                    <a:cubicBezTo>
                      <a:pt x="997" y="773"/>
                      <a:pt x="983" y="777"/>
                      <a:pt x="969" y="781"/>
                    </a:cubicBezTo>
                    <a:cubicBezTo>
                      <a:pt x="958" y="785"/>
                      <a:pt x="946" y="788"/>
                      <a:pt x="933" y="790"/>
                    </a:cubicBezTo>
                    <a:cubicBezTo>
                      <a:pt x="926" y="792"/>
                      <a:pt x="918" y="794"/>
                      <a:pt x="910" y="795"/>
                    </a:cubicBezTo>
                    <a:cubicBezTo>
                      <a:pt x="906" y="796"/>
                      <a:pt x="902" y="796"/>
                      <a:pt x="898" y="797"/>
                    </a:cubicBezTo>
                    <a:cubicBezTo>
                      <a:pt x="895" y="797"/>
                      <a:pt x="892" y="798"/>
                      <a:pt x="889" y="799"/>
                    </a:cubicBezTo>
                    <a:cubicBezTo>
                      <a:pt x="879" y="805"/>
                      <a:pt x="876" y="819"/>
                      <a:pt x="873" y="829"/>
                    </a:cubicBezTo>
                    <a:cubicBezTo>
                      <a:pt x="871" y="837"/>
                      <a:pt x="870" y="845"/>
                      <a:pt x="868" y="852"/>
                    </a:cubicBezTo>
                    <a:cubicBezTo>
                      <a:pt x="867" y="856"/>
                      <a:pt x="866" y="860"/>
                      <a:pt x="865" y="864"/>
                    </a:cubicBezTo>
                    <a:cubicBezTo>
                      <a:pt x="864" y="866"/>
                      <a:pt x="860" y="865"/>
                      <a:pt x="859" y="865"/>
                    </a:cubicBezTo>
                    <a:cubicBezTo>
                      <a:pt x="845" y="864"/>
                      <a:pt x="832" y="861"/>
                      <a:pt x="819" y="859"/>
                    </a:cubicBezTo>
                    <a:cubicBezTo>
                      <a:pt x="803" y="857"/>
                      <a:pt x="786" y="856"/>
                      <a:pt x="770" y="856"/>
                    </a:cubicBezTo>
                    <a:cubicBezTo>
                      <a:pt x="753" y="857"/>
                      <a:pt x="735" y="859"/>
                      <a:pt x="719" y="864"/>
                    </a:cubicBezTo>
                    <a:cubicBezTo>
                      <a:pt x="704" y="869"/>
                      <a:pt x="690" y="876"/>
                      <a:pt x="677" y="884"/>
                    </a:cubicBezTo>
                    <a:cubicBezTo>
                      <a:pt x="653" y="900"/>
                      <a:pt x="631" y="918"/>
                      <a:pt x="606" y="932"/>
                    </a:cubicBezTo>
                    <a:cubicBezTo>
                      <a:pt x="581" y="946"/>
                      <a:pt x="554" y="955"/>
                      <a:pt x="524" y="956"/>
                    </a:cubicBezTo>
                    <a:cubicBezTo>
                      <a:pt x="519" y="956"/>
                      <a:pt x="514" y="956"/>
                      <a:pt x="509" y="956"/>
                    </a:cubicBezTo>
                    <a:cubicBezTo>
                      <a:pt x="508" y="956"/>
                      <a:pt x="508" y="956"/>
                      <a:pt x="508" y="956"/>
                    </a:cubicBezTo>
                    <a:cubicBezTo>
                      <a:pt x="508" y="956"/>
                      <a:pt x="508" y="956"/>
                      <a:pt x="508" y="956"/>
                    </a:cubicBezTo>
                    <a:cubicBezTo>
                      <a:pt x="492" y="957"/>
                      <a:pt x="476" y="955"/>
                      <a:pt x="461" y="951"/>
                    </a:cubicBezTo>
                    <a:cubicBezTo>
                      <a:pt x="448" y="948"/>
                      <a:pt x="435" y="942"/>
                      <a:pt x="422" y="936"/>
                    </a:cubicBezTo>
                    <a:cubicBezTo>
                      <a:pt x="397" y="924"/>
                      <a:pt x="375" y="906"/>
                      <a:pt x="352" y="891"/>
                    </a:cubicBezTo>
                    <a:cubicBezTo>
                      <a:pt x="339" y="882"/>
                      <a:pt x="326" y="874"/>
                      <a:pt x="311" y="868"/>
                    </a:cubicBezTo>
                    <a:cubicBezTo>
                      <a:pt x="296" y="861"/>
                      <a:pt x="280" y="859"/>
                      <a:pt x="263" y="857"/>
                    </a:cubicBezTo>
                    <a:cubicBezTo>
                      <a:pt x="246" y="856"/>
                      <a:pt x="229" y="856"/>
                      <a:pt x="211" y="858"/>
                    </a:cubicBezTo>
                    <a:cubicBezTo>
                      <a:pt x="198" y="859"/>
                      <a:pt x="185" y="862"/>
                      <a:pt x="171" y="865"/>
                    </a:cubicBezTo>
                    <a:cubicBezTo>
                      <a:pt x="168" y="865"/>
                      <a:pt x="165" y="866"/>
                      <a:pt x="162" y="866"/>
                    </a:cubicBezTo>
                    <a:cubicBezTo>
                      <a:pt x="160" y="866"/>
                      <a:pt x="156" y="867"/>
                      <a:pt x="155" y="865"/>
                    </a:cubicBezTo>
                    <a:cubicBezTo>
                      <a:pt x="152" y="857"/>
                      <a:pt x="151" y="848"/>
                      <a:pt x="149" y="841"/>
                    </a:cubicBezTo>
                    <a:cubicBezTo>
                      <a:pt x="147" y="829"/>
                      <a:pt x="145" y="814"/>
                      <a:pt x="137" y="805"/>
                    </a:cubicBezTo>
                    <a:cubicBezTo>
                      <a:pt x="133" y="800"/>
                      <a:pt x="129" y="798"/>
                      <a:pt x="123" y="797"/>
                    </a:cubicBezTo>
                    <a:cubicBezTo>
                      <a:pt x="115" y="796"/>
                      <a:pt x="106" y="794"/>
                      <a:pt x="98" y="793"/>
                    </a:cubicBezTo>
                    <a:cubicBezTo>
                      <a:pt x="85" y="790"/>
                      <a:pt x="72" y="787"/>
                      <a:pt x="59" y="784"/>
                    </a:cubicBezTo>
                    <a:cubicBezTo>
                      <a:pt x="44" y="780"/>
                      <a:pt x="28" y="775"/>
                      <a:pt x="14" y="767"/>
                    </a:cubicBezTo>
                    <a:cubicBezTo>
                      <a:pt x="9" y="764"/>
                      <a:pt x="4" y="760"/>
                      <a:pt x="1" y="754"/>
                    </a:cubicBezTo>
                    <a:cubicBezTo>
                      <a:pt x="0" y="753"/>
                      <a:pt x="0" y="752"/>
                      <a:pt x="0" y="751"/>
                    </a:cubicBezTo>
                    <a:cubicBezTo>
                      <a:pt x="155" y="725"/>
                      <a:pt x="225" y="570"/>
                      <a:pt x="229" y="559"/>
                    </a:cubicBezTo>
                    <a:cubicBezTo>
                      <a:pt x="236" y="545"/>
                      <a:pt x="241" y="530"/>
                      <a:pt x="238" y="514"/>
                    </a:cubicBezTo>
                    <a:cubicBezTo>
                      <a:pt x="236" y="502"/>
                      <a:pt x="230" y="491"/>
                      <a:pt x="220" y="482"/>
                    </a:cubicBezTo>
                    <a:cubicBezTo>
                      <a:pt x="202" y="465"/>
                      <a:pt x="178" y="459"/>
                      <a:pt x="155" y="451"/>
                    </a:cubicBezTo>
                    <a:cubicBezTo>
                      <a:pt x="142" y="447"/>
                      <a:pt x="128" y="441"/>
                      <a:pt x="118" y="433"/>
                    </a:cubicBezTo>
                    <a:cubicBezTo>
                      <a:pt x="113" y="429"/>
                      <a:pt x="107" y="423"/>
                      <a:pt x="108" y="417"/>
                    </a:cubicBezTo>
                    <a:cubicBezTo>
                      <a:pt x="109" y="411"/>
                      <a:pt x="114" y="407"/>
                      <a:pt x="119" y="404"/>
                    </a:cubicBezTo>
                    <a:cubicBezTo>
                      <a:pt x="125" y="401"/>
                      <a:pt x="132" y="398"/>
                      <a:pt x="139" y="399"/>
                    </a:cubicBezTo>
                    <a:cubicBezTo>
                      <a:pt x="143" y="399"/>
                      <a:pt x="146" y="400"/>
                      <a:pt x="149" y="402"/>
                    </a:cubicBezTo>
                    <a:cubicBezTo>
                      <a:pt x="153" y="404"/>
                      <a:pt x="158" y="405"/>
                      <a:pt x="162" y="407"/>
                    </a:cubicBezTo>
                    <a:cubicBezTo>
                      <a:pt x="169" y="410"/>
                      <a:pt x="177" y="412"/>
                      <a:pt x="185" y="413"/>
                    </a:cubicBezTo>
                    <a:cubicBezTo>
                      <a:pt x="199" y="416"/>
                      <a:pt x="214" y="416"/>
                      <a:pt x="227" y="411"/>
                    </a:cubicBezTo>
                    <a:cubicBezTo>
                      <a:pt x="233" y="409"/>
                      <a:pt x="240" y="406"/>
                      <a:pt x="244" y="401"/>
                    </a:cubicBezTo>
                    <a:cubicBezTo>
                      <a:pt x="247" y="398"/>
                      <a:pt x="247" y="398"/>
                      <a:pt x="247" y="39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5" y="362"/>
                      <a:pt x="243" y="330"/>
                      <a:pt x="242" y="298"/>
                    </a:cubicBezTo>
                    <a:cubicBezTo>
                      <a:pt x="240" y="268"/>
                      <a:pt x="240" y="238"/>
                      <a:pt x="244" y="209"/>
                    </a:cubicBezTo>
                    <a:cubicBezTo>
                      <a:pt x="245" y="196"/>
                      <a:pt x="247" y="183"/>
                      <a:pt x="251" y="171"/>
                    </a:cubicBezTo>
                    <a:cubicBezTo>
                      <a:pt x="255" y="159"/>
                      <a:pt x="261" y="147"/>
                      <a:pt x="267" y="136"/>
                    </a:cubicBezTo>
                    <a:cubicBezTo>
                      <a:pt x="279" y="113"/>
                      <a:pt x="294" y="93"/>
                      <a:pt x="312" y="75"/>
                    </a:cubicBezTo>
                    <a:cubicBezTo>
                      <a:pt x="341" y="46"/>
                      <a:pt x="377" y="25"/>
                      <a:pt x="416" y="13"/>
                    </a:cubicBezTo>
                    <a:cubicBezTo>
                      <a:pt x="442" y="5"/>
                      <a:pt x="469" y="0"/>
                      <a:pt x="496" y="0"/>
                    </a:cubicBezTo>
                    <a:cubicBezTo>
                      <a:pt x="503" y="0"/>
                      <a:pt x="511" y="0"/>
                      <a:pt x="518" y="0"/>
                    </a:cubicBezTo>
                    <a:cubicBezTo>
                      <a:pt x="544" y="0"/>
                      <a:pt x="569" y="3"/>
                      <a:pt x="594" y="10"/>
                    </a:cubicBezTo>
                    <a:cubicBezTo>
                      <a:pt x="633" y="20"/>
                      <a:pt x="668" y="39"/>
                      <a:pt x="698" y="65"/>
                    </a:cubicBezTo>
                    <a:cubicBezTo>
                      <a:pt x="716" y="82"/>
                      <a:pt x="732" y="101"/>
                      <a:pt x="745" y="122"/>
                    </a:cubicBezTo>
                    <a:cubicBezTo>
                      <a:pt x="752" y="133"/>
                      <a:pt x="759" y="145"/>
                      <a:pt x="764" y="158"/>
                    </a:cubicBezTo>
                    <a:cubicBezTo>
                      <a:pt x="769" y="169"/>
                      <a:pt x="772" y="181"/>
                      <a:pt x="774" y="193"/>
                    </a:cubicBezTo>
                    <a:cubicBezTo>
                      <a:pt x="779" y="221"/>
                      <a:pt x="780" y="251"/>
                      <a:pt x="779" y="279"/>
                    </a:cubicBezTo>
                    <a:cubicBezTo>
                      <a:pt x="778" y="310"/>
                      <a:pt x="776" y="341"/>
                      <a:pt x="774" y="372"/>
                    </a:cubicBezTo>
                    <a:cubicBezTo>
                      <a:pt x="774" y="379"/>
                      <a:pt x="774" y="386"/>
                      <a:pt x="773" y="393"/>
                    </a:cubicBezTo>
                    <a:cubicBezTo>
                      <a:pt x="773" y="398"/>
                      <a:pt x="773" y="398"/>
                      <a:pt x="773" y="398"/>
                    </a:cubicBezTo>
                    <a:cubicBezTo>
                      <a:pt x="776" y="401"/>
                      <a:pt x="776" y="401"/>
                      <a:pt x="776" y="401"/>
                    </a:cubicBezTo>
                    <a:cubicBezTo>
                      <a:pt x="777" y="402"/>
                      <a:pt x="788" y="414"/>
                      <a:pt x="813" y="415"/>
                    </a:cubicBezTo>
                    <a:cubicBezTo>
                      <a:pt x="813" y="415"/>
                      <a:pt x="813" y="415"/>
                      <a:pt x="813" y="415"/>
                    </a:cubicBezTo>
                    <a:cubicBezTo>
                      <a:pt x="814" y="415"/>
                      <a:pt x="814" y="415"/>
                      <a:pt x="814" y="415"/>
                    </a:cubicBezTo>
                    <a:cubicBezTo>
                      <a:pt x="827" y="415"/>
                      <a:pt x="840" y="411"/>
                      <a:pt x="852" y="407"/>
                    </a:cubicBezTo>
                    <a:cubicBezTo>
                      <a:pt x="856" y="406"/>
                      <a:pt x="859" y="404"/>
                      <a:pt x="863" y="403"/>
                    </a:cubicBezTo>
                    <a:cubicBezTo>
                      <a:pt x="866" y="401"/>
                      <a:pt x="869" y="399"/>
                      <a:pt x="873" y="399"/>
                    </a:cubicBezTo>
                    <a:cubicBezTo>
                      <a:pt x="880" y="397"/>
                      <a:pt x="887" y="398"/>
                      <a:pt x="894" y="401"/>
                    </a:cubicBezTo>
                    <a:cubicBezTo>
                      <a:pt x="894" y="401"/>
                      <a:pt x="894" y="401"/>
                      <a:pt x="894" y="401"/>
                    </a:cubicBezTo>
                    <a:cubicBezTo>
                      <a:pt x="901" y="403"/>
                      <a:pt x="914" y="410"/>
                      <a:pt x="912" y="420"/>
                    </a:cubicBezTo>
                    <a:cubicBezTo>
                      <a:pt x="911" y="425"/>
                      <a:pt x="907" y="429"/>
                      <a:pt x="903" y="432"/>
                    </a:cubicBezTo>
                    <a:cubicBezTo>
                      <a:pt x="883" y="449"/>
                      <a:pt x="856" y="453"/>
                      <a:pt x="833" y="462"/>
                    </a:cubicBezTo>
                    <a:cubicBezTo>
                      <a:pt x="816" y="469"/>
                      <a:pt x="799" y="479"/>
                      <a:pt x="789" y="495"/>
                    </a:cubicBezTo>
                    <a:cubicBezTo>
                      <a:pt x="776" y="515"/>
                      <a:pt x="781" y="539"/>
                      <a:pt x="791" y="559"/>
                    </a:cubicBezTo>
                    <a:cubicBezTo>
                      <a:pt x="795" y="569"/>
                      <a:pt x="865" y="725"/>
                      <a:pt x="1020" y="7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067944" y="2378778"/>
            <a:ext cx="4296661" cy="2065180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067944" y="1845907"/>
            <a:ext cx="4296661" cy="47280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56367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5 Step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89" name="Freeform 5"/>
          <p:cNvSpPr>
            <a:spLocks/>
          </p:cNvSpPr>
          <p:nvPr userDrawn="1"/>
        </p:nvSpPr>
        <p:spPr bwMode="auto">
          <a:xfrm>
            <a:off x="958820" y="3081220"/>
            <a:ext cx="1532489" cy="767499"/>
          </a:xfrm>
          <a:custGeom>
            <a:avLst/>
            <a:gdLst>
              <a:gd name="T0" fmla="*/ 1134 w 1134"/>
              <a:gd name="T1" fmla="*/ 0 h 567"/>
              <a:gd name="T2" fmla="*/ 1094 w 1134"/>
              <a:gd name="T3" fmla="*/ 209 h 567"/>
              <a:gd name="T4" fmla="*/ 567 w 1134"/>
              <a:gd name="T5" fmla="*/ 567 h 567"/>
              <a:gd name="T6" fmla="*/ 0 w 1134"/>
              <a:gd name="T7" fmla="*/ 0 h 567"/>
              <a:gd name="T8" fmla="*/ 80 w 1134"/>
              <a:gd name="T9" fmla="*/ 0 h 567"/>
              <a:gd name="T10" fmla="*/ 567 w 1134"/>
              <a:gd name="T11" fmla="*/ 487 h 567"/>
              <a:gd name="T12" fmla="*/ 1054 w 1134"/>
              <a:gd name="T13" fmla="*/ 0 h 567"/>
              <a:gd name="T14" fmla="*/ 1134 w 1134"/>
              <a:gd name="T15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4" h="567">
                <a:moveTo>
                  <a:pt x="1134" y="0"/>
                </a:moveTo>
                <a:cubicBezTo>
                  <a:pt x="1134" y="74"/>
                  <a:pt x="1119" y="144"/>
                  <a:pt x="1094" y="209"/>
                </a:cubicBezTo>
                <a:cubicBezTo>
                  <a:pt x="1010" y="418"/>
                  <a:pt x="806" y="567"/>
                  <a:pt x="567" y="567"/>
                </a:cubicBezTo>
                <a:cubicBezTo>
                  <a:pt x="254" y="567"/>
                  <a:pt x="0" y="312"/>
                  <a:pt x="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268"/>
                  <a:pt x="299" y="487"/>
                  <a:pt x="567" y="487"/>
                </a:cubicBezTo>
                <a:cubicBezTo>
                  <a:pt x="835" y="487"/>
                  <a:pt x="1054" y="268"/>
                  <a:pt x="1054" y="0"/>
                </a:cubicBezTo>
                <a:lnTo>
                  <a:pt x="11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>
            <a:off x="2383458" y="2313721"/>
            <a:ext cx="1529981" cy="767499"/>
          </a:xfrm>
          <a:custGeom>
            <a:avLst/>
            <a:gdLst>
              <a:gd name="T0" fmla="*/ 1133 w 1133"/>
              <a:gd name="T1" fmla="*/ 567 h 567"/>
              <a:gd name="T2" fmla="*/ 1053 w 1133"/>
              <a:gd name="T3" fmla="*/ 567 h 567"/>
              <a:gd name="T4" fmla="*/ 566 w 1133"/>
              <a:gd name="T5" fmla="*/ 80 h 567"/>
              <a:gd name="T6" fmla="*/ 80 w 1133"/>
              <a:gd name="T7" fmla="*/ 567 h 567"/>
              <a:gd name="T8" fmla="*/ 0 w 1133"/>
              <a:gd name="T9" fmla="*/ 567 h 567"/>
              <a:gd name="T10" fmla="*/ 40 w 1133"/>
              <a:gd name="T11" fmla="*/ 358 h 567"/>
              <a:gd name="T12" fmla="*/ 566 w 1133"/>
              <a:gd name="T13" fmla="*/ 0 h 567"/>
              <a:gd name="T14" fmla="*/ 1093 w 1133"/>
              <a:gd name="T15" fmla="*/ 358 h 567"/>
              <a:gd name="T16" fmla="*/ 1133 w 1133"/>
              <a:gd name="T17" fmla="*/ 56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3" h="567">
                <a:moveTo>
                  <a:pt x="1133" y="567"/>
                </a:moveTo>
                <a:cubicBezTo>
                  <a:pt x="1053" y="567"/>
                  <a:pt x="1053" y="567"/>
                  <a:pt x="1053" y="567"/>
                </a:cubicBezTo>
                <a:cubicBezTo>
                  <a:pt x="1053" y="299"/>
                  <a:pt x="835" y="80"/>
                  <a:pt x="566" y="80"/>
                </a:cubicBezTo>
                <a:cubicBezTo>
                  <a:pt x="298" y="80"/>
                  <a:pt x="80" y="299"/>
                  <a:pt x="80" y="567"/>
                </a:cubicBezTo>
                <a:cubicBezTo>
                  <a:pt x="0" y="567"/>
                  <a:pt x="0" y="567"/>
                  <a:pt x="0" y="567"/>
                </a:cubicBezTo>
                <a:cubicBezTo>
                  <a:pt x="0" y="493"/>
                  <a:pt x="14" y="423"/>
                  <a:pt x="40" y="358"/>
                </a:cubicBezTo>
                <a:cubicBezTo>
                  <a:pt x="123" y="149"/>
                  <a:pt x="328" y="0"/>
                  <a:pt x="566" y="0"/>
                </a:cubicBezTo>
                <a:cubicBezTo>
                  <a:pt x="805" y="0"/>
                  <a:pt x="1010" y="149"/>
                  <a:pt x="1093" y="358"/>
                </a:cubicBezTo>
                <a:cubicBezTo>
                  <a:pt x="1119" y="423"/>
                  <a:pt x="1133" y="493"/>
                  <a:pt x="1133" y="5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Freeform 7"/>
          <p:cNvSpPr>
            <a:spLocks/>
          </p:cNvSpPr>
          <p:nvPr userDrawn="1"/>
        </p:nvSpPr>
        <p:spPr bwMode="auto">
          <a:xfrm>
            <a:off x="3805588" y="3081220"/>
            <a:ext cx="1531235" cy="767499"/>
          </a:xfrm>
          <a:custGeom>
            <a:avLst/>
            <a:gdLst>
              <a:gd name="T0" fmla="*/ 1133 w 1133"/>
              <a:gd name="T1" fmla="*/ 0 h 567"/>
              <a:gd name="T2" fmla="*/ 1093 w 1133"/>
              <a:gd name="T3" fmla="*/ 209 h 567"/>
              <a:gd name="T4" fmla="*/ 567 w 1133"/>
              <a:gd name="T5" fmla="*/ 567 h 567"/>
              <a:gd name="T6" fmla="*/ 40 w 1133"/>
              <a:gd name="T7" fmla="*/ 209 h 567"/>
              <a:gd name="T8" fmla="*/ 0 w 1133"/>
              <a:gd name="T9" fmla="*/ 0 h 567"/>
              <a:gd name="T10" fmla="*/ 80 w 1133"/>
              <a:gd name="T11" fmla="*/ 0 h 567"/>
              <a:gd name="T12" fmla="*/ 567 w 1133"/>
              <a:gd name="T13" fmla="*/ 487 h 567"/>
              <a:gd name="T14" fmla="*/ 1053 w 1133"/>
              <a:gd name="T15" fmla="*/ 0 h 567"/>
              <a:gd name="T16" fmla="*/ 1133 w 1133"/>
              <a:gd name="T17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3" h="567">
                <a:moveTo>
                  <a:pt x="1133" y="0"/>
                </a:moveTo>
                <a:cubicBezTo>
                  <a:pt x="1133" y="74"/>
                  <a:pt x="1119" y="144"/>
                  <a:pt x="1093" y="209"/>
                </a:cubicBezTo>
                <a:cubicBezTo>
                  <a:pt x="1010" y="418"/>
                  <a:pt x="805" y="567"/>
                  <a:pt x="567" y="567"/>
                </a:cubicBezTo>
                <a:cubicBezTo>
                  <a:pt x="328" y="567"/>
                  <a:pt x="123" y="418"/>
                  <a:pt x="40" y="209"/>
                </a:cubicBezTo>
                <a:cubicBezTo>
                  <a:pt x="14" y="144"/>
                  <a:pt x="0" y="74"/>
                  <a:pt x="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268"/>
                  <a:pt x="298" y="487"/>
                  <a:pt x="567" y="487"/>
                </a:cubicBezTo>
                <a:cubicBezTo>
                  <a:pt x="835" y="487"/>
                  <a:pt x="1053" y="268"/>
                  <a:pt x="1053" y="0"/>
                </a:cubicBezTo>
                <a:lnTo>
                  <a:pt x="11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2" name="Freeform 8"/>
          <p:cNvSpPr>
            <a:spLocks/>
          </p:cNvSpPr>
          <p:nvPr userDrawn="1"/>
        </p:nvSpPr>
        <p:spPr bwMode="auto">
          <a:xfrm>
            <a:off x="6652357" y="3081220"/>
            <a:ext cx="1531235" cy="767499"/>
          </a:xfrm>
          <a:custGeom>
            <a:avLst/>
            <a:gdLst>
              <a:gd name="T0" fmla="*/ 1133 w 1133"/>
              <a:gd name="T1" fmla="*/ 0 h 567"/>
              <a:gd name="T2" fmla="*/ 566 w 1133"/>
              <a:gd name="T3" fmla="*/ 567 h 567"/>
              <a:gd name="T4" fmla="*/ 40 w 1133"/>
              <a:gd name="T5" fmla="*/ 209 h 567"/>
              <a:gd name="T6" fmla="*/ 0 w 1133"/>
              <a:gd name="T7" fmla="*/ 0 h 567"/>
              <a:gd name="T8" fmla="*/ 80 w 1133"/>
              <a:gd name="T9" fmla="*/ 0 h 567"/>
              <a:gd name="T10" fmla="*/ 566 w 1133"/>
              <a:gd name="T11" fmla="*/ 487 h 567"/>
              <a:gd name="T12" fmla="*/ 1053 w 1133"/>
              <a:gd name="T13" fmla="*/ 0 h 567"/>
              <a:gd name="T14" fmla="*/ 1133 w 1133"/>
              <a:gd name="T15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3" h="567">
                <a:moveTo>
                  <a:pt x="1133" y="0"/>
                </a:moveTo>
                <a:cubicBezTo>
                  <a:pt x="1133" y="312"/>
                  <a:pt x="879" y="567"/>
                  <a:pt x="566" y="567"/>
                </a:cubicBezTo>
                <a:cubicBezTo>
                  <a:pt x="328" y="567"/>
                  <a:pt x="123" y="418"/>
                  <a:pt x="40" y="209"/>
                </a:cubicBezTo>
                <a:cubicBezTo>
                  <a:pt x="14" y="144"/>
                  <a:pt x="0" y="74"/>
                  <a:pt x="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268"/>
                  <a:pt x="298" y="487"/>
                  <a:pt x="566" y="487"/>
                </a:cubicBezTo>
                <a:cubicBezTo>
                  <a:pt x="835" y="487"/>
                  <a:pt x="1053" y="268"/>
                  <a:pt x="1053" y="0"/>
                </a:cubicBezTo>
                <a:lnTo>
                  <a:pt x="11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3" name="Freeform 9"/>
          <p:cNvSpPr>
            <a:spLocks/>
          </p:cNvSpPr>
          <p:nvPr userDrawn="1"/>
        </p:nvSpPr>
        <p:spPr bwMode="auto">
          <a:xfrm>
            <a:off x="5228973" y="2313721"/>
            <a:ext cx="1531235" cy="767499"/>
          </a:xfrm>
          <a:custGeom>
            <a:avLst/>
            <a:gdLst>
              <a:gd name="T0" fmla="*/ 1134 w 1134"/>
              <a:gd name="T1" fmla="*/ 567 h 567"/>
              <a:gd name="T2" fmla="*/ 1054 w 1134"/>
              <a:gd name="T3" fmla="*/ 567 h 567"/>
              <a:gd name="T4" fmla="*/ 567 w 1134"/>
              <a:gd name="T5" fmla="*/ 80 h 567"/>
              <a:gd name="T6" fmla="*/ 80 w 1134"/>
              <a:gd name="T7" fmla="*/ 567 h 567"/>
              <a:gd name="T8" fmla="*/ 0 w 1134"/>
              <a:gd name="T9" fmla="*/ 567 h 567"/>
              <a:gd name="T10" fmla="*/ 40 w 1134"/>
              <a:gd name="T11" fmla="*/ 358 h 567"/>
              <a:gd name="T12" fmla="*/ 567 w 1134"/>
              <a:gd name="T13" fmla="*/ 0 h 567"/>
              <a:gd name="T14" fmla="*/ 1094 w 1134"/>
              <a:gd name="T15" fmla="*/ 358 h 567"/>
              <a:gd name="T16" fmla="*/ 1134 w 1134"/>
              <a:gd name="T17" fmla="*/ 56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4" h="567">
                <a:moveTo>
                  <a:pt x="1134" y="567"/>
                </a:moveTo>
                <a:cubicBezTo>
                  <a:pt x="1054" y="567"/>
                  <a:pt x="1054" y="567"/>
                  <a:pt x="1054" y="567"/>
                </a:cubicBezTo>
                <a:cubicBezTo>
                  <a:pt x="1054" y="299"/>
                  <a:pt x="835" y="80"/>
                  <a:pt x="567" y="80"/>
                </a:cubicBezTo>
                <a:cubicBezTo>
                  <a:pt x="299" y="80"/>
                  <a:pt x="80" y="299"/>
                  <a:pt x="80" y="567"/>
                </a:cubicBezTo>
                <a:cubicBezTo>
                  <a:pt x="0" y="567"/>
                  <a:pt x="0" y="567"/>
                  <a:pt x="0" y="567"/>
                </a:cubicBezTo>
                <a:cubicBezTo>
                  <a:pt x="0" y="493"/>
                  <a:pt x="14" y="423"/>
                  <a:pt x="40" y="358"/>
                </a:cubicBezTo>
                <a:cubicBezTo>
                  <a:pt x="124" y="149"/>
                  <a:pt x="328" y="0"/>
                  <a:pt x="567" y="0"/>
                </a:cubicBezTo>
                <a:cubicBezTo>
                  <a:pt x="806" y="0"/>
                  <a:pt x="1010" y="149"/>
                  <a:pt x="1094" y="358"/>
                </a:cubicBezTo>
                <a:cubicBezTo>
                  <a:pt x="1119" y="423"/>
                  <a:pt x="1134" y="493"/>
                  <a:pt x="1134" y="5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5481676" y="2568305"/>
            <a:ext cx="1025827" cy="1025826"/>
            <a:chOff x="7658100" y="3086100"/>
            <a:chExt cx="1028700" cy="1028700"/>
          </a:xfrm>
        </p:grpSpPr>
        <p:sp>
          <p:nvSpPr>
            <p:cNvPr id="95" name="Freeform 40"/>
            <p:cNvSpPr>
              <a:spLocks/>
            </p:cNvSpPr>
            <p:nvPr/>
          </p:nvSpPr>
          <p:spPr bwMode="auto">
            <a:xfrm>
              <a:off x="7658100" y="308610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800 w 1600"/>
                <a:gd name="T5" fmla="*/ 1600 h 1600"/>
                <a:gd name="T6" fmla="*/ 0 w 1600"/>
                <a:gd name="T7" fmla="*/ 800 h 1600"/>
                <a:gd name="T8" fmla="*/ 800 w 1600"/>
                <a:gd name="T9" fmla="*/ 0 h 1600"/>
                <a:gd name="T10" fmla="*/ 800 w 1600"/>
                <a:gd name="T11" fmla="*/ 0 h 1600"/>
                <a:gd name="T12" fmla="*/ 1600 w 1600"/>
                <a:gd name="T13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800" y="1600"/>
                    <a:pt x="80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6" name="Freeform 159"/>
            <p:cNvSpPr>
              <a:spLocks noEditPoints="1"/>
            </p:cNvSpPr>
            <p:nvPr/>
          </p:nvSpPr>
          <p:spPr bwMode="auto">
            <a:xfrm>
              <a:off x="8054975" y="3335338"/>
              <a:ext cx="236538" cy="114300"/>
            </a:xfrm>
            <a:custGeom>
              <a:avLst/>
              <a:gdLst>
                <a:gd name="T0" fmla="*/ 366 w 366"/>
                <a:gd name="T1" fmla="*/ 176 h 176"/>
                <a:gd name="T2" fmla="*/ 293 w 366"/>
                <a:gd name="T3" fmla="*/ 176 h 176"/>
                <a:gd name="T4" fmla="*/ 292 w 366"/>
                <a:gd name="T5" fmla="*/ 169 h 176"/>
                <a:gd name="T6" fmla="*/ 183 w 366"/>
                <a:gd name="T7" fmla="*/ 73 h 176"/>
                <a:gd name="T8" fmla="*/ 73 w 366"/>
                <a:gd name="T9" fmla="*/ 169 h 176"/>
                <a:gd name="T10" fmla="*/ 73 w 366"/>
                <a:gd name="T11" fmla="*/ 176 h 176"/>
                <a:gd name="T12" fmla="*/ 0 w 366"/>
                <a:gd name="T13" fmla="*/ 176 h 176"/>
                <a:gd name="T14" fmla="*/ 1 w 366"/>
                <a:gd name="T15" fmla="*/ 167 h 176"/>
                <a:gd name="T16" fmla="*/ 183 w 366"/>
                <a:gd name="T17" fmla="*/ 0 h 176"/>
                <a:gd name="T18" fmla="*/ 365 w 366"/>
                <a:gd name="T19" fmla="*/ 167 h 176"/>
                <a:gd name="T20" fmla="*/ 366 w 366"/>
                <a:gd name="T21" fmla="*/ 176 h 176"/>
                <a:gd name="T22" fmla="*/ 307 w 366"/>
                <a:gd name="T23" fmla="*/ 160 h 176"/>
                <a:gd name="T24" fmla="*/ 348 w 366"/>
                <a:gd name="T25" fmla="*/ 160 h 176"/>
                <a:gd name="T26" fmla="*/ 183 w 366"/>
                <a:gd name="T27" fmla="*/ 16 h 176"/>
                <a:gd name="T28" fmla="*/ 18 w 366"/>
                <a:gd name="T29" fmla="*/ 160 h 176"/>
                <a:gd name="T30" fmla="*/ 59 w 366"/>
                <a:gd name="T31" fmla="*/ 160 h 176"/>
                <a:gd name="T32" fmla="*/ 183 w 366"/>
                <a:gd name="T33" fmla="*/ 57 h 176"/>
                <a:gd name="T34" fmla="*/ 307 w 366"/>
                <a:gd name="T35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176">
                  <a:moveTo>
                    <a:pt x="366" y="176"/>
                  </a:moveTo>
                  <a:cubicBezTo>
                    <a:pt x="293" y="176"/>
                    <a:pt x="293" y="176"/>
                    <a:pt x="293" y="176"/>
                  </a:cubicBezTo>
                  <a:cubicBezTo>
                    <a:pt x="292" y="169"/>
                    <a:pt x="292" y="169"/>
                    <a:pt x="292" y="169"/>
                  </a:cubicBezTo>
                  <a:cubicBezTo>
                    <a:pt x="285" y="114"/>
                    <a:pt x="238" y="73"/>
                    <a:pt x="183" y="73"/>
                  </a:cubicBezTo>
                  <a:cubicBezTo>
                    <a:pt x="127" y="73"/>
                    <a:pt x="80" y="114"/>
                    <a:pt x="73" y="169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9" y="74"/>
                    <a:pt x="89" y="0"/>
                    <a:pt x="183" y="0"/>
                  </a:cubicBezTo>
                  <a:cubicBezTo>
                    <a:pt x="277" y="0"/>
                    <a:pt x="357" y="74"/>
                    <a:pt x="365" y="167"/>
                  </a:cubicBezTo>
                  <a:lnTo>
                    <a:pt x="366" y="176"/>
                  </a:lnTo>
                  <a:close/>
                  <a:moveTo>
                    <a:pt x="307" y="160"/>
                  </a:moveTo>
                  <a:cubicBezTo>
                    <a:pt x="348" y="160"/>
                    <a:pt x="348" y="160"/>
                    <a:pt x="348" y="160"/>
                  </a:cubicBezTo>
                  <a:cubicBezTo>
                    <a:pt x="337" y="79"/>
                    <a:pt x="266" y="16"/>
                    <a:pt x="183" y="16"/>
                  </a:cubicBezTo>
                  <a:cubicBezTo>
                    <a:pt x="100" y="16"/>
                    <a:pt x="29" y="79"/>
                    <a:pt x="18" y="160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70" y="101"/>
                    <a:pt x="122" y="57"/>
                    <a:pt x="183" y="57"/>
                  </a:cubicBezTo>
                  <a:cubicBezTo>
                    <a:pt x="244" y="57"/>
                    <a:pt x="296" y="101"/>
                    <a:pt x="307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7" name="Freeform 160"/>
            <p:cNvSpPr>
              <a:spLocks noEditPoints="1"/>
            </p:cNvSpPr>
            <p:nvPr/>
          </p:nvSpPr>
          <p:spPr bwMode="auto">
            <a:xfrm>
              <a:off x="7869238" y="3438525"/>
              <a:ext cx="608013" cy="114300"/>
            </a:xfrm>
            <a:custGeom>
              <a:avLst/>
              <a:gdLst>
                <a:gd name="T0" fmla="*/ 946 w 946"/>
                <a:gd name="T1" fmla="*/ 177 h 177"/>
                <a:gd name="T2" fmla="*/ 713 w 946"/>
                <a:gd name="T3" fmla="*/ 177 h 177"/>
                <a:gd name="T4" fmla="*/ 713 w 946"/>
                <a:gd name="T5" fmla="*/ 153 h 177"/>
                <a:gd name="T6" fmla="*/ 702 w 946"/>
                <a:gd name="T7" fmla="*/ 143 h 177"/>
                <a:gd name="T8" fmla="*/ 666 w 946"/>
                <a:gd name="T9" fmla="*/ 143 h 177"/>
                <a:gd name="T10" fmla="*/ 655 w 946"/>
                <a:gd name="T11" fmla="*/ 153 h 177"/>
                <a:gd name="T12" fmla="*/ 655 w 946"/>
                <a:gd name="T13" fmla="*/ 177 h 177"/>
                <a:gd name="T14" fmla="*/ 291 w 946"/>
                <a:gd name="T15" fmla="*/ 177 h 177"/>
                <a:gd name="T16" fmla="*/ 291 w 946"/>
                <a:gd name="T17" fmla="*/ 153 h 177"/>
                <a:gd name="T18" fmla="*/ 280 w 946"/>
                <a:gd name="T19" fmla="*/ 143 h 177"/>
                <a:gd name="T20" fmla="*/ 244 w 946"/>
                <a:gd name="T21" fmla="*/ 143 h 177"/>
                <a:gd name="T22" fmla="*/ 233 w 946"/>
                <a:gd name="T23" fmla="*/ 153 h 177"/>
                <a:gd name="T24" fmla="*/ 233 w 946"/>
                <a:gd name="T25" fmla="*/ 177 h 177"/>
                <a:gd name="T26" fmla="*/ 0 w 946"/>
                <a:gd name="T27" fmla="*/ 177 h 177"/>
                <a:gd name="T28" fmla="*/ 0 w 946"/>
                <a:gd name="T29" fmla="*/ 131 h 177"/>
                <a:gd name="T30" fmla="*/ 131 w 946"/>
                <a:gd name="T31" fmla="*/ 0 h 177"/>
                <a:gd name="T32" fmla="*/ 815 w 946"/>
                <a:gd name="T33" fmla="*/ 0 h 177"/>
                <a:gd name="T34" fmla="*/ 946 w 946"/>
                <a:gd name="T35" fmla="*/ 131 h 177"/>
                <a:gd name="T36" fmla="*/ 946 w 946"/>
                <a:gd name="T37" fmla="*/ 177 h 177"/>
                <a:gd name="T38" fmla="*/ 729 w 946"/>
                <a:gd name="T39" fmla="*/ 161 h 177"/>
                <a:gd name="T40" fmla="*/ 930 w 946"/>
                <a:gd name="T41" fmla="*/ 161 h 177"/>
                <a:gd name="T42" fmla="*/ 930 w 946"/>
                <a:gd name="T43" fmla="*/ 131 h 177"/>
                <a:gd name="T44" fmla="*/ 815 w 946"/>
                <a:gd name="T45" fmla="*/ 16 h 177"/>
                <a:gd name="T46" fmla="*/ 131 w 946"/>
                <a:gd name="T47" fmla="*/ 16 h 177"/>
                <a:gd name="T48" fmla="*/ 16 w 946"/>
                <a:gd name="T49" fmla="*/ 131 h 177"/>
                <a:gd name="T50" fmla="*/ 16 w 946"/>
                <a:gd name="T51" fmla="*/ 161 h 177"/>
                <a:gd name="T52" fmla="*/ 217 w 946"/>
                <a:gd name="T53" fmla="*/ 161 h 177"/>
                <a:gd name="T54" fmla="*/ 217 w 946"/>
                <a:gd name="T55" fmla="*/ 153 h 177"/>
                <a:gd name="T56" fmla="*/ 244 w 946"/>
                <a:gd name="T57" fmla="*/ 127 h 177"/>
                <a:gd name="T58" fmla="*/ 280 w 946"/>
                <a:gd name="T59" fmla="*/ 127 h 177"/>
                <a:gd name="T60" fmla="*/ 307 w 946"/>
                <a:gd name="T61" fmla="*/ 153 h 177"/>
                <a:gd name="T62" fmla="*/ 307 w 946"/>
                <a:gd name="T63" fmla="*/ 161 h 177"/>
                <a:gd name="T64" fmla="*/ 639 w 946"/>
                <a:gd name="T65" fmla="*/ 161 h 177"/>
                <a:gd name="T66" fmla="*/ 639 w 946"/>
                <a:gd name="T67" fmla="*/ 153 h 177"/>
                <a:gd name="T68" fmla="*/ 666 w 946"/>
                <a:gd name="T69" fmla="*/ 127 h 177"/>
                <a:gd name="T70" fmla="*/ 702 w 946"/>
                <a:gd name="T71" fmla="*/ 127 h 177"/>
                <a:gd name="T72" fmla="*/ 729 w 946"/>
                <a:gd name="T73" fmla="*/ 153 h 177"/>
                <a:gd name="T74" fmla="*/ 729 w 946"/>
                <a:gd name="T75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6" h="177">
                  <a:moveTo>
                    <a:pt x="946" y="177"/>
                  </a:moveTo>
                  <a:cubicBezTo>
                    <a:pt x="713" y="177"/>
                    <a:pt x="713" y="177"/>
                    <a:pt x="713" y="177"/>
                  </a:cubicBezTo>
                  <a:cubicBezTo>
                    <a:pt x="713" y="153"/>
                    <a:pt x="713" y="153"/>
                    <a:pt x="713" y="153"/>
                  </a:cubicBezTo>
                  <a:cubicBezTo>
                    <a:pt x="713" y="147"/>
                    <a:pt x="708" y="143"/>
                    <a:pt x="702" y="143"/>
                  </a:cubicBezTo>
                  <a:cubicBezTo>
                    <a:pt x="666" y="143"/>
                    <a:pt x="666" y="143"/>
                    <a:pt x="666" y="143"/>
                  </a:cubicBezTo>
                  <a:cubicBezTo>
                    <a:pt x="660" y="143"/>
                    <a:pt x="655" y="147"/>
                    <a:pt x="655" y="153"/>
                  </a:cubicBezTo>
                  <a:cubicBezTo>
                    <a:pt x="655" y="177"/>
                    <a:pt x="655" y="177"/>
                    <a:pt x="655" y="177"/>
                  </a:cubicBezTo>
                  <a:cubicBezTo>
                    <a:pt x="291" y="177"/>
                    <a:pt x="291" y="177"/>
                    <a:pt x="291" y="177"/>
                  </a:cubicBezTo>
                  <a:cubicBezTo>
                    <a:pt x="291" y="153"/>
                    <a:pt x="291" y="153"/>
                    <a:pt x="291" y="153"/>
                  </a:cubicBezTo>
                  <a:cubicBezTo>
                    <a:pt x="291" y="147"/>
                    <a:pt x="286" y="143"/>
                    <a:pt x="280" y="143"/>
                  </a:cubicBezTo>
                  <a:cubicBezTo>
                    <a:pt x="244" y="143"/>
                    <a:pt x="244" y="143"/>
                    <a:pt x="244" y="143"/>
                  </a:cubicBezTo>
                  <a:cubicBezTo>
                    <a:pt x="238" y="143"/>
                    <a:pt x="233" y="147"/>
                    <a:pt x="233" y="153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ubicBezTo>
                    <a:pt x="815" y="0"/>
                    <a:pt x="815" y="0"/>
                    <a:pt x="815" y="0"/>
                  </a:cubicBezTo>
                  <a:cubicBezTo>
                    <a:pt x="887" y="0"/>
                    <a:pt x="946" y="59"/>
                    <a:pt x="946" y="131"/>
                  </a:cubicBezTo>
                  <a:lnTo>
                    <a:pt x="946" y="177"/>
                  </a:lnTo>
                  <a:close/>
                  <a:moveTo>
                    <a:pt x="729" y="161"/>
                  </a:moveTo>
                  <a:cubicBezTo>
                    <a:pt x="930" y="161"/>
                    <a:pt x="930" y="161"/>
                    <a:pt x="930" y="161"/>
                  </a:cubicBezTo>
                  <a:cubicBezTo>
                    <a:pt x="930" y="131"/>
                    <a:pt x="930" y="131"/>
                    <a:pt x="930" y="131"/>
                  </a:cubicBezTo>
                  <a:cubicBezTo>
                    <a:pt x="930" y="68"/>
                    <a:pt x="878" y="16"/>
                    <a:pt x="815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67" y="16"/>
                    <a:pt x="16" y="68"/>
                    <a:pt x="16" y="13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7" y="139"/>
                    <a:pt x="229" y="127"/>
                    <a:pt x="244" y="127"/>
                  </a:cubicBezTo>
                  <a:cubicBezTo>
                    <a:pt x="280" y="127"/>
                    <a:pt x="280" y="127"/>
                    <a:pt x="280" y="127"/>
                  </a:cubicBezTo>
                  <a:cubicBezTo>
                    <a:pt x="295" y="127"/>
                    <a:pt x="307" y="139"/>
                    <a:pt x="307" y="153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639" y="161"/>
                    <a:pt x="639" y="161"/>
                    <a:pt x="639" y="161"/>
                  </a:cubicBezTo>
                  <a:cubicBezTo>
                    <a:pt x="639" y="153"/>
                    <a:pt x="639" y="153"/>
                    <a:pt x="639" y="153"/>
                  </a:cubicBezTo>
                  <a:cubicBezTo>
                    <a:pt x="639" y="139"/>
                    <a:pt x="651" y="127"/>
                    <a:pt x="666" y="127"/>
                  </a:cubicBezTo>
                  <a:cubicBezTo>
                    <a:pt x="702" y="127"/>
                    <a:pt x="702" y="127"/>
                    <a:pt x="702" y="127"/>
                  </a:cubicBezTo>
                  <a:cubicBezTo>
                    <a:pt x="717" y="127"/>
                    <a:pt x="729" y="139"/>
                    <a:pt x="729" y="153"/>
                  </a:cubicBezTo>
                  <a:lnTo>
                    <a:pt x="729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8" name="Freeform 161"/>
            <p:cNvSpPr>
              <a:spLocks noEditPoints="1"/>
            </p:cNvSpPr>
            <p:nvPr/>
          </p:nvSpPr>
          <p:spPr bwMode="auto">
            <a:xfrm>
              <a:off x="7869238" y="3576638"/>
              <a:ext cx="608013" cy="276225"/>
            </a:xfrm>
            <a:custGeom>
              <a:avLst/>
              <a:gdLst>
                <a:gd name="T0" fmla="*/ 815 w 946"/>
                <a:gd name="T1" fmla="*/ 430 h 430"/>
                <a:gd name="T2" fmla="*/ 131 w 946"/>
                <a:gd name="T3" fmla="*/ 430 h 430"/>
                <a:gd name="T4" fmla="*/ 0 w 946"/>
                <a:gd name="T5" fmla="*/ 298 h 430"/>
                <a:gd name="T6" fmla="*/ 0 w 946"/>
                <a:gd name="T7" fmla="*/ 0 h 430"/>
                <a:gd name="T8" fmla="*/ 233 w 946"/>
                <a:gd name="T9" fmla="*/ 0 h 430"/>
                <a:gd name="T10" fmla="*/ 233 w 946"/>
                <a:gd name="T11" fmla="*/ 34 h 430"/>
                <a:gd name="T12" fmla="*/ 244 w 946"/>
                <a:gd name="T13" fmla="*/ 45 h 430"/>
                <a:gd name="T14" fmla="*/ 280 w 946"/>
                <a:gd name="T15" fmla="*/ 45 h 430"/>
                <a:gd name="T16" fmla="*/ 291 w 946"/>
                <a:gd name="T17" fmla="*/ 34 h 430"/>
                <a:gd name="T18" fmla="*/ 291 w 946"/>
                <a:gd name="T19" fmla="*/ 0 h 430"/>
                <a:gd name="T20" fmla="*/ 655 w 946"/>
                <a:gd name="T21" fmla="*/ 0 h 430"/>
                <a:gd name="T22" fmla="*/ 655 w 946"/>
                <a:gd name="T23" fmla="*/ 34 h 430"/>
                <a:gd name="T24" fmla="*/ 666 w 946"/>
                <a:gd name="T25" fmla="*/ 45 h 430"/>
                <a:gd name="T26" fmla="*/ 702 w 946"/>
                <a:gd name="T27" fmla="*/ 45 h 430"/>
                <a:gd name="T28" fmla="*/ 713 w 946"/>
                <a:gd name="T29" fmla="*/ 34 h 430"/>
                <a:gd name="T30" fmla="*/ 713 w 946"/>
                <a:gd name="T31" fmla="*/ 0 h 430"/>
                <a:gd name="T32" fmla="*/ 946 w 946"/>
                <a:gd name="T33" fmla="*/ 0 h 430"/>
                <a:gd name="T34" fmla="*/ 946 w 946"/>
                <a:gd name="T35" fmla="*/ 298 h 430"/>
                <a:gd name="T36" fmla="*/ 815 w 946"/>
                <a:gd name="T37" fmla="*/ 430 h 430"/>
                <a:gd name="T38" fmla="*/ 16 w 946"/>
                <a:gd name="T39" fmla="*/ 16 h 430"/>
                <a:gd name="T40" fmla="*/ 16 w 946"/>
                <a:gd name="T41" fmla="*/ 298 h 430"/>
                <a:gd name="T42" fmla="*/ 131 w 946"/>
                <a:gd name="T43" fmla="*/ 414 h 430"/>
                <a:gd name="T44" fmla="*/ 815 w 946"/>
                <a:gd name="T45" fmla="*/ 414 h 430"/>
                <a:gd name="T46" fmla="*/ 930 w 946"/>
                <a:gd name="T47" fmla="*/ 298 h 430"/>
                <a:gd name="T48" fmla="*/ 930 w 946"/>
                <a:gd name="T49" fmla="*/ 16 h 430"/>
                <a:gd name="T50" fmla="*/ 729 w 946"/>
                <a:gd name="T51" fmla="*/ 16 h 430"/>
                <a:gd name="T52" fmla="*/ 729 w 946"/>
                <a:gd name="T53" fmla="*/ 34 h 430"/>
                <a:gd name="T54" fmla="*/ 702 w 946"/>
                <a:gd name="T55" fmla="*/ 61 h 430"/>
                <a:gd name="T56" fmla="*/ 666 w 946"/>
                <a:gd name="T57" fmla="*/ 61 h 430"/>
                <a:gd name="T58" fmla="*/ 639 w 946"/>
                <a:gd name="T59" fmla="*/ 34 h 430"/>
                <a:gd name="T60" fmla="*/ 639 w 946"/>
                <a:gd name="T61" fmla="*/ 16 h 430"/>
                <a:gd name="T62" fmla="*/ 307 w 946"/>
                <a:gd name="T63" fmla="*/ 16 h 430"/>
                <a:gd name="T64" fmla="*/ 307 w 946"/>
                <a:gd name="T65" fmla="*/ 34 h 430"/>
                <a:gd name="T66" fmla="*/ 280 w 946"/>
                <a:gd name="T67" fmla="*/ 61 h 430"/>
                <a:gd name="T68" fmla="*/ 244 w 946"/>
                <a:gd name="T69" fmla="*/ 61 h 430"/>
                <a:gd name="T70" fmla="*/ 217 w 946"/>
                <a:gd name="T71" fmla="*/ 34 h 430"/>
                <a:gd name="T72" fmla="*/ 217 w 946"/>
                <a:gd name="T73" fmla="*/ 16 h 430"/>
                <a:gd name="T74" fmla="*/ 16 w 946"/>
                <a:gd name="T75" fmla="*/ 1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6" h="430">
                  <a:moveTo>
                    <a:pt x="815" y="430"/>
                  </a:moveTo>
                  <a:cubicBezTo>
                    <a:pt x="131" y="430"/>
                    <a:pt x="131" y="430"/>
                    <a:pt x="131" y="430"/>
                  </a:cubicBezTo>
                  <a:cubicBezTo>
                    <a:pt x="58" y="430"/>
                    <a:pt x="0" y="371"/>
                    <a:pt x="0" y="2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3" y="40"/>
                    <a:pt x="238" y="45"/>
                    <a:pt x="244" y="45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6" y="45"/>
                    <a:pt x="291" y="40"/>
                    <a:pt x="291" y="34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5" y="34"/>
                    <a:pt x="655" y="34"/>
                    <a:pt x="655" y="34"/>
                  </a:cubicBezTo>
                  <a:cubicBezTo>
                    <a:pt x="655" y="40"/>
                    <a:pt x="660" y="45"/>
                    <a:pt x="666" y="45"/>
                  </a:cubicBezTo>
                  <a:cubicBezTo>
                    <a:pt x="702" y="45"/>
                    <a:pt x="702" y="45"/>
                    <a:pt x="702" y="45"/>
                  </a:cubicBezTo>
                  <a:cubicBezTo>
                    <a:pt x="708" y="45"/>
                    <a:pt x="713" y="40"/>
                    <a:pt x="713" y="34"/>
                  </a:cubicBezTo>
                  <a:cubicBezTo>
                    <a:pt x="713" y="0"/>
                    <a:pt x="713" y="0"/>
                    <a:pt x="713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46" y="298"/>
                    <a:pt x="946" y="298"/>
                    <a:pt x="946" y="298"/>
                  </a:cubicBezTo>
                  <a:cubicBezTo>
                    <a:pt x="946" y="371"/>
                    <a:pt x="887" y="430"/>
                    <a:pt x="815" y="430"/>
                  </a:cubicBezTo>
                  <a:close/>
                  <a:moveTo>
                    <a:pt x="16" y="16"/>
                  </a:moveTo>
                  <a:cubicBezTo>
                    <a:pt x="16" y="298"/>
                    <a:pt x="16" y="298"/>
                    <a:pt x="16" y="298"/>
                  </a:cubicBezTo>
                  <a:cubicBezTo>
                    <a:pt x="16" y="362"/>
                    <a:pt x="67" y="414"/>
                    <a:pt x="131" y="414"/>
                  </a:cubicBezTo>
                  <a:cubicBezTo>
                    <a:pt x="815" y="414"/>
                    <a:pt x="815" y="414"/>
                    <a:pt x="815" y="414"/>
                  </a:cubicBezTo>
                  <a:cubicBezTo>
                    <a:pt x="878" y="414"/>
                    <a:pt x="930" y="362"/>
                    <a:pt x="930" y="298"/>
                  </a:cubicBezTo>
                  <a:cubicBezTo>
                    <a:pt x="930" y="16"/>
                    <a:pt x="930" y="16"/>
                    <a:pt x="930" y="16"/>
                  </a:cubicBezTo>
                  <a:cubicBezTo>
                    <a:pt x="729" y="16"/>
                    <a:pt x="729" y="16"/>
                    <a:pt x="729" y="16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49"/>
                    <a:pt x="717" y="61"/>
                    <a:pt x="702" y="61"/>
                  </a:cubicBezTo>
                  <a:cubicBezTo>
                    <a:pt x="666" y="61"/>
                    <a:pt x="666" y="61"/>
                    <a:pt x="666" y="61"/>
                  </a:cubicBezTo>
                  <a:cubicBezTo>
                    <a:pt x="651" y="61"/>
                    <a:pt x="639" y="49"/>
                    <a:pt x="639" y="34"/>
                  </a:cubicBezTo>
                  <a:cubicBezTo>
                    <a:pt x="639" y="16"/>
                    <a:pt x="639" y="16"/>
                    <a:pt x="639" y="16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7" y="49"/>
                    <a:pt x="295" y="61"/>
                    <a:pt x="280" y="61"/>
                  </a:cubicBezTo>
                  <a:cubicBezTo>
                    <a:pt x="244" y="61"/>
                    <a:pt x="244" y="61"/>
                    <a:pt x="244" y="61"/>
                  </a:cubicBezTo>
                  <a:cubicBezTo>
                    <a:pt x="229" y="61"/>
                    <a:pt x="217" y="49"/>
                    <a:pt x="217" y="34"/>
                  </a:cubicBezTo>
                  <a:cubicBezTo>
                    <a:pt x="217" y="16"/>
                    <a:pt x="217" y="16"/>
                    <a:pt x="217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9" name="Rectangle 162"/>
            <p:cNvSpPr>
              <a:spLocks noChangeArrowheads="1"/>
            </p:cNvSpPr>
            <p:nvPr/>
          </p:nvSpPr>
          <p:spPr bwMode="auto">
            <a:xfrm>
              <a:off x="8026400" y="3605213"/>
              <a:ext cx="2222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0" name="Rectangle 163"/>
            <p:cNvSpPr>
              <a:spLocks noChangeArrowheads="1"/>
            </p:cNvSpPr>
            <p:nvPr/>
          </p:nvSpPr>
          <p:spPr bwMode="auto">
            <a:xfrm>
              <a:off x="8026400" y="3519488"/>
              <a:ext cx="222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1" name="Rectangle 164"/>
            <p:cNvSpPr>
              <a:spLocks noChangeArrowheads="1"/>
            </p:cNvSpPr>
            <p:nvPr/>
          </p:nvSpPr>
          <p:spPr bwMode="auto">
            <a:xfrm>
              <a:off x="8056563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2" name="Rectangle 165"/>
            <p:cNvSpPr>
              <a:spLocks noChangeArrowheads="1"/>
            </p:cNvSpPr>
            <p:nvPr/>
          </p:nvSpPr>
          <p:spPr bwMode="auto">
            <a:xfrm>
              <a:off x="8008938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3" name="Rectangle 166"/>
            <p:cNvSpPr>
              <a:spLocks noChangeArrowheads="1"/>
            </p:cNvSpPr>
            <p:nvPr/>
          </p:nvSpPr>
          <p:spPr bwMode="auto">
            <a:xfrm>
              <a:off x="8328025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4" name="Rectangle 167"/>
            <p:cNvSpPr>
              <a:spLocks noChangeArrowheads="1"/>
            </p:cNvSpPr>
            <p:nvPr/>
          </p:nvSpPr>
          <p:spPr bwMode="auto">
            <a:xfrm>
              <a:off x="8280400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5" name="Rectangle 168"/>
            <p:cNvSpPr>
              <a:spLocks noChangeArrowheads="1"/>
            </p:cNvSpPr>
            <p:nvPr/>
          </p:nvSpPr>
          <p:spPr bwMode="auto">
            <a:xfrm>
              <a:off x="8297863" y="3605213"/>
              <a:ext cx="2222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6" name="Rectangle 169"/>
            <p:cNvSpPr>
              <a:spLocks noChangeArrowheads="1"/>
            </p:cNvSpPr>
            <p:nvPr/>
          </p:nvSpPr>
          <p:spPr bwMode="auto">
            <a:xfrm>
              <a:off x="8297863" y="3519488"/>
              <a:ext cx="222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7" name="Group 106"/>
          <p:cNvGrpSpPr/>
          <p:nvPr userDrawn="1"/>
        </p:nvGrpSpPr>
        <p:grpSpPr>
          <a:xfrm>
            <a:off x="1212151" y="2535061"/>
            <a:ext cx="1025827" cy="1025826"/>
            <a:chOff x="1485900" y="2057400"/>
            <a:chExt cx="1028700" cy="1028700"/>
          </a:xfrm>
        </p:grpSpPr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485900" y="205740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0 w 1600"/>
                <a:gd name="T5" fmla="*/ 800 h 1600"/>
                <a:gd name="T6" fmla="*/ 0 w 1600"/>
                <a:gd name="T7" fmla="*/ 800 h 1600"/>
                <a:gd name="T8" fmla="*/ 800 w 1600"/>
                <a:gd name="T9" fmla="*/ 0 h 1600"/>
                <a:gd name="T10" fmla="*/ 1600 w 1600"/>
                <a:gd name="T11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9" name="Freeform 367"/>
            <p:cNvSpPr>
              <a:spLocks noEditPoints="1"/>
            </p:cNvSpPr>
            <p:nvPr/>
          </p:nvSpPr>
          <p:spPr bwMode="auto">
            <a:xfrm>
              <a:off x="1820863" y="2263775"/>
              <a:ext cx="369888" cy="487363"/>
            </a:xfrm>
            <a:custGeom>
              <a:avLst/>
              <a:gdLst>
                <a:gd name="T0" fmla="*/ 383 w 574"/>
                <a:gd name="T1" fmla="*/ 757 h 757"/>
                <a:gd name="T2" fmla="*/ 191 w 574"/>
                <a:gd name="T3" fmla="*/ 757 h 757"/>
                <a:gd name="T4" fmla="*/ 167 w 574"/>
                <a:gd name="T5" fmla="*/ 734 h 757"/>
                <a:gd name="T6" fmla="*/ 167 w 574"/>
                <a:gd name="T7" fmla="*/ 678 h 757"/>
                <a:gd name="T8" fmla="*/ 84 w 574"/>
                <a:gd name="T9" fmla="*/ 499 h 757"/>
                <a:gd name="T10" fmla="*/ 55 w 574"/>
                <a:gd name="T11" fmla="*/ 456 h 757"/>
                <a:gd name="T12" fmla="*/ 29 w 574"/>
                <a:gd name="T13" fmla="*/ 412 h 757"/>
                <a:gd name="T14" fmla="*/ 27 w 574"/>
                <a:gd name="T15" fmla="*/ 408 h 757"/>
                <a:gd name="T16" fmla="*/ 0 w 574"/>
                <a:gd name="T17" fmla="*/ 287 h 757"/>
                <a:gd name="T18" fmla="*/ 287 w 574"/>
                <a:gd name="T19" fmla="*/ 0 h 757"/>
                <a:gd name="T20" fmla="*/ 574 w 574"/>
                <a:gd name="T21" fmla="*/ 287 h 757"/>
                <a:gd name="T22" fmla="*/ 547 w 574"/>
                <a:gd name="T23" fmla="*/ 408 h 757"/>
                <a:gd name="T24" fmla="*/ 545 w 574"/>
                <a:gd name="T25" fmla="*/ 412 h 757"/>
                <a:gd name="T26" fmla="*/ 519 w 574"/>
                <a:gd name="T27" fmla="*/ 456 h 757"/>
                <a:gd name="T28" fmla="*/ 490 w 574"/>
                <a:gd name="T29" fmla="*/ 499 h 757"/>
                <a:gd name="T30" fmla="*/ 407 w 574"/>
                <a:gd name="T31" fmla="*/ 678 h 757"/>
                <a:gd name="T32" fmla="*/ 407 w 574"/>
                <a:gd name="T33" fmla="*/ 734 h 757"/>
                <a:gd name="T34" fmla="*/ 383 w 574"/>
                <a:gd name="T35" fmla="*/ 757 h 757"/>
                <a:gd name="T36" fmla="*/ 287 w 574"/>
                <a:gd name="T37" fmla="*/ 16 h 757"/>
                <a:gd name="T38" fmla="*/ 16 w 574"/>
                <a:gd name="T39" fmla="*/ 287 h 757"/>
                <a:gd name="T40" fmla="*/ 41 w 574"/>
                <a:gd name="T41" fmla="*/ 401 h 757"/>
                <a:gd name="T42" fmla="*/ 43 w 574"/>
                <a:gd name="T43" fmla="*/ 404 h 757"/>
                <a:gd name="T44" fmla="*/ 43 w 574"/>
                <a:gd name="T45" fmla="*/ 405 h 757"/>
                <a:gd name="T46" fmla="*/ 68 w 574"/>
                <a:gd name="T47" fmla="*/ 447 h 757"/>
                <a:gd name="T48" fmla="*/ 69 w 574"/>
                <a:gd name="T49" fmla="*/ 447 h 757"/>
                <a:gd name="T50" fmla="*/ 97 w 574"/>
                <a:gd name="T51" fmla="*/ 490 h 757"/>
                <a:gd name="T52" fmla="*/ 183 w 574"/>
                <a:gd name="T53" fmla="*/ 678 h 757"/>
                <a:gd name="T54" fmla="*/ 183 w 574"/>
                <a:gd name="T55" fmla="*/ 734 h 757"/>
                <a:gd name="T56" fmla="*/ 191 w 574"/>
                <a:gd name="T57" fmla="*/ 741 h 757"/>
                <a:gd name="T58" fmla="*/ 383 w 574"/>
                <a:gd name="T59" fmla="*/ 741 h 757"/>
                <a:gd name="T60" fmla="*/ 391 w 574"/>
                <a:gd name="T61" fmla="*/ 734 h 757"/>
                <a:gd name="T62" fmla="*/ 391 w 574"/>
                <a:gd name="T63" fmla="*/ 678 h 757"/>
                <a:gd name="T64" fmla="*/ 477 w 574"/>
                <a:gd name="T65" fmla="*/ 490 h 757"/>
                <a:gd name="T66" fmla="*/ 505 w 574"/>
                <a:gd name="T67" fmla="*/ 447 h 757"/>
                <a:gd name="T68" fmla="*/ 506 w 574"/>
                <a:gd name="T69" fmla="*/ 447 h 757"/>
                <a:gd name="T70" fmla="*/ 531 w 574"/>
                <a:gd name="T71" fmla="*/ 405 h 757"/>
                <a:gd name="T72" fmla="*/ 531 w 574"/>
                <a:gd name="T73" fmla="*/ 404 h 757"/>
                <a:gd name="T74" fmla="*/ 532 w 574"/>
                <a:gd name="T75" fmla="*/ 402 h 757"/>
                <a:gd name="T76" fmla="*/ 558 w 574"/>
                <a:gd name="T77" fmla="*/ 287 h 757"/>
                <a:gd name="T78" fmla="*/ 287 w 574"/>
                <a:gd name="T79" fmla="*/ 16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4" h="757">
                  <a:moveTo>
                    <a:pt x="383" y="757"/>
                  </a:moveTo>
                  <a:cubicBezTo>
                    <a:pt x="191" y="757"/>
                    <a:pt x="191" y="757"/>
                    <a:pt x="191" y="757"/>
                  </a:cubicBezTo>
                  <a:cubicBezTo>
                    <a:pt x="178" y="757"/>
                    <a:pt x="167" y="746"/>
                    <a:pt x="167" y="734"/>
                  </a:cubicBezTo>
                  <a:cubicBezTo>
                    <a:pt x="167" y="678"/>
                    <a:pt x="167" y="678"/>
                    <a:pt x="167" y="678"/>
                  </a:cubicBezTo>
                  <a:cubicBezTo>
                    <a:pt x="167" y="625"/>
                    <a:pt x="125" y="561"/>
                    <a:pt x="84" y="499"/>
                  </a:cubicBezTo>
                  <a:cubicBezTo>
                    <a:pt x="74" y="485"/>
                    <a:pt x="64" y="470"/>
                    <a:pt x="55" y="456"/>
                  </a:cubicBezTo>
                  <a:cubicBezTo>
                    <a:pt x="45" y="442"/>
                    <a:pt x="36" y="428"/>
                    <a:pt x="29" y="412"/>
                  </a:cubicBezTo>
                  <a:cubicBezTo>
                    <a:pt x="28" y="410"/>
                    <a:pt x="27" y="408"/>
                    <a:pt x="27" y="408"/>
                  </a:cubicBezTo>
                  <a:cubicBezTo>
                    <a:pt x="9" y="370"/>
                    <a:pt x="0" y="329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5" y="0"/>
                    <a:pt x="574" y="129"/>
                    <a:pt x="574" y="287"/>
                  </a:cubicBezTo>
                  <a:cubicBezTo>
                    <a:pt x="574" y="329"/>
                    <a:pt x="565" y="370"/>
                    <a:pt x="547" y="408"/>
                  </a:cubicBezTo>
                  <a:cubicBezTo>
                    <a:pt x="547" y="408"/>
                    <a:pt x="546" y="411"/>
                    <a:pt x="545" y="412"/>
                  </a:cubicBezTo>
                  <a:cubicBezTo>
                    <a:pt x="538" y="428"/>
                    <a:pt x="529" y="442"/>
                    <a:pt x="519" y="456"/>
                  </a:cubicBezTo>
                  <a:cubicBezTo>
                    <a:pt x="510" y="470"/>
                    <a:pt x="500" y="485"/>
                    <a:pt x="490" y="499"/>
                  </a:cubicBezTo>
                  <a:cubicBezTo>
                    <a:pt x="449" y="561"/>
                    <a:pt x="407" y="625"/>
                    <a:pt x="407" y="678"/>
                  </a:cubicBezTo>
                  <a:cubicBezTo>
                    <a:pt x="407" y="734"/>
                    <a:pt x="407" y="734"/>
                    <a:pt x="407" y="734"/>
                  </a:cubicBezTo>
                  <a:cubicBezTo>
                    <a:pt x="407" y="746"/>
                    <a:pt x="396" y="757"/>
                    <a:pt x="383" y="757"/>
                  </a:cubicBezTo>
                  <a:close/>
                  <a:moveTo>
                    <a:pt x="287" y="16"/>
                  </a:moveTo>
                  <a:cubicBezTo>
                    <a:pt x="138" y="16"/>
                    <a:pt x="16" y="138"/>
                    <a:pt x="16" y="287"/>
                  </a:cubicBezTo>
                  <a:cubicBezTo>
                    <a:pt x="16" y="327"/>
                    <a:pt x="25" y="365"/>
                    <a:pt x="41" y="401"/>
                  </a:cubicBezTo>
                  <a:cubicBezTo>
                    <a:pt x="42" y="402"/>
                    <a:pt x="42" y="403"/>
                    <a:pt x="43" y="404"/>
                  </a:cubicBezTo>
                  <a:cubicBezTo>
                    <a:pt x="43" y="405"/>
                    <a:pt x="43" y="405"/>
                    <a:pt x="43" y="405"/>
                  </a:cubicBezTo>
                  <a:cubicBezTo>
                    <a:pt x="50" y="420"/>
                    <a:pt x="59" y="434"/>
                    <a:pt x="68" y="447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78" y="462"/>
                    <a:pt x="87" y="476"/>
                    <a:pt x="97" y="490"/>
                  </a:cubicBezTo>
                  <a:cubicBezTo>
                    <a:pt x="141" y="557"/>
                    <a:pt x="183" y="621"/>
                    <a:pt x="183" y="678"/>
                  </a:cubicBezTo>
                  <a:cubicBezTo>
                    <a:pt x="183" y="734"/>
                    <a:pt x="183" y="734"/>
                    <a:pt x="183" y="734"/>
                  </a:cubicBezTo>
                  <a:cubicBezTo>
                    <a:pt x="183" y="738"/>
                    <a:pt x="187" y="741"/>
                    <a:pt x="191" y="741"/>
                  </a:cubicBezTo>
                  <a:cubicBezTo>
                    <a:pt x="383" y="741"/>
                    <a:pt x="383" y="741"/>
                    <a:pt x="383" y="741"/>
                  </a:cubicBezTo>
                  <a:cubicBezTo>
                    <a:pt x="387" y="741"/>
                    <a:pt x="391" y="738"/>
                    <a:pt x="391" y="734"/>
                  </a:cubicBezTo>
                  <a:cubicBezTo>
                    <a:pt x="391" y="678"/>
                    <a:pt x="391" y="678"/>
                    <a:pt x="391" y="678"/>
                  </a:cubicBezTo>
                  <a:cubicBezTo>
                    <a:pt x="391" y="621"/>
                    <a:pt x="433" y="557"/>
                    <a:pt x="477" y="490"/>
                  </a:cubicBezTo>
                  <a:cubicBezTo>
                    <a:pt x="486" y="476"/>
                    <a:pt x="496" y="462"/>
                    <a:pt x="505" y="447"/>
                  </a:cubicBezTo>
                  <a:cubicBezTo>
                    <a:pt x="506" y="447"/>
                    <a:pt x="506" y="447"/>
                    <a:pt x="506" y="447"/>
                  </a:cubicBezTo>
                  <a:cubicBezTo>
                    <a:pt x="515" y="434"/>
                    <a:pt x="524" y="420"/>
                    <a:pt x="531" y="405"/>
                  </a:cubicBezTo>
                  <a:cubicBezTo>
                    <a:pt x="531" y="404"/>
                    <a:pt x="531" y="404"/>
                    <a:pt x="531" y="404"/>
                  </a:cubicBezTo>
                  <a:cubicBezTo>
                    <a:pt x="532" y="403"/>
                    <a:pt x="532" y="402"/>
                    <a:pt x="532" y="402"/>
                  </a:cubicBezTo>
                  <a:cubicBezTo>
                    <a:pt x="549" y="365"/>
                    <a:pt x="558" y="327"/>
                    <a:pt x="558" y="287"/>
                  </a:cubicBezTo>
                  <a:cubicBezTo>
                    <a:pt x="558" y="138"/>
                    <a:pt x="436" y="16"/>
                    <a:pt x="28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0" name="Freeform 368"/>
            <p:cNvSpPr>
              <a:spLocks noEditPoints="1"/>
            </p:cNvSpPr>
            <p:nvPr/>
          </p:nvSpPr>
          <p:spPr bwMode="auto">
            <a:xfrm>
              <a:off x="1928813" y="2768600"/>
              <a:ext cx="153988" cy="31750"/>
            </a:xfrm>
            <a:custGeom>
              <a:avLst/>
              <a:gdLst>
                <a:gd name="T0" fmla="*/ 221 w 240"/>
                <a:gd name="T1" fmla="*/ 50 h 50"/>
                <a:gd name="T2" fmla="*/ 19 w 240"/>
                <a:gd name="T3" fmla="*/ 50 h 50"/>
                <a:gd name="T4" fmla="*/ 0 w 240"/>
                <a:gd name="T5" fmla="*/ 31 h 50"/>
                <a:gd name="T6" fmla="*/ 0 w 240"/>
                <a:gd name="T7" fmla="*/ 19 h 50"/>
                <a:gd name="T8" fmla="*/ 19 w 240"/>
                <a:gd name="T9" fmla="*/ 0 h 50"/>
                <a:gd name="T10" fmla="*/ 221 w 240"/>
                <a:gd name="T11" fmla="*/ 0 h 50"/>
                <a:gd name="T12" fmla="*/ 240 w 240"/>
                <a:gd name="T13" fmla="*/ 19 h 50"/>
                <a:gd name="T14" fmla="*/ 240 w 240"/>
                <a:gd name="T15" fmla="*/ 31 h 50"/>
                <a:gd name="T16" fmla="*/ 221 w 240"/>
                <a:gd name="T17" fmla="*/ 50 h 50"/>
                <a:gd name="T18" fmla="*/ 19 w 240"/>
                <a:gd name="T19" fmla="*/ 16 h 50"/>
                <a:gd name="T20" fmla="*/ 16 w 240"/>
                <a:gd name="T21" fmla="*/ 19 h 50"/>
                <a:gd name="T22" fmla="*/ 16 w 240"/>
                <a:gd name="T23" fmla="*/ 31 h 50"/>
                <a:gd name="T24" fmla="*/ 19 w 240"/>
                <a:gd name="T25" fmla="*/ 34 h 50"/>
                <a:gd name="T26" fmla="*/ 221 w 240"/>
                <a:gd name="T27" fmla="*/ 34 h 50"/>
                <a:gd name="T28" fmla="*/ 224 w 240"/>
                <a:gd name="T29" fmla="*/ 31 h 50"/>
                <a:gd name="T30" fmla="*/ 224 w 240"/>
                <a:gd name="T31" fmla="*/ 19 h 50"/>
                <a:gd name="T32" fmla="*/ 221 w 240"/>
                <a:gd name="T33" fmla="*/ 16 h 50"/>
                <a:gd name="T34" fmla="*/ 19 w 240"/>
                <a:gd name="T35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50">
                  <a:moveTo>
                    <a:pt x="221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42"/>
                    <a:pt x="0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8"/>
                    <a:pt x="240" y="19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0" y="42"/>
                    <a:pt x="231" y="50"/>
                    <a:pt x="221" y="50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7"/>
                    <a:pt x="16" y="1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2" y="34"/>
                    <a:pt x="224" y="33"/>
                    <a:pt x="224" y="31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4" y="17"/>
                    <a:pt x="222" y="16"/>
                    <a:pt x="221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1" name="Freeform 369"/>
            <p:cNvSpPr>
              <a:spLocks noEditPoints="1"/>
            </p:cNvSpPr>
            <p:nvPr/>
          </p:nvSpPr>
          <p:spPr bwMode="auto">
            <a:xfrm>
              <a:off x="1944688" y="2811463"/>
              <a:ext cx="122238" cy="31750"/>
            </a:xfrm>
            <a:custGeom>
              <a:avLst/>
              <a:gdLst>
                <a:gd name="T0" fmla="*/ 173 w 192"/>
                <a:gd name="T1" fmla="*/ 50 h 50"/>
                <a:gd name="T2" fmla="*/ 19 w 192"/>
                <a:gd name="T3" fmla="*/ 50 h 50"/>
                <a:gd name="T4" fmla="*/ 0 w 192"/>
                <a:gd name="T5" fmla="*/ 31 h 50"/>
                <a:gd name="T6" fmla="*/ 0 w 192"/>
                <a:gd name="T7" fmla="*/ 18 h 50"/>
                <a:gd name="T8" fmla="*/ 19 w 192"/>
                <a:gd name="T9" fmla="*/ 0 h 50"/>
                <a:gd name="T10" fmla="*/ 173 w 192"/>
                <a:gd name="T11" fmla="*/ 0 h 50"/>
                <a:gd name="T12" fmla="*/ 192 w 192"/>
                <a:gd name="T13" fmla="*/ 18 h 50"/>
                <a:gd name="T14" fmla="*/ 192 w 192"/>
                <a:gd name="T15" fmla="*/ 31 h 50"/>
                <a:gd name="T16" fmla="*/ 173 w 192"/>
                <a:gd name="T17" fmla="*/ 50 h 50"/>
                <a:gd name="T18" fmla="*/ 19 w 192"/>
                <a:gd name="T19" fmla="*/ 16 h 50"/>
                <a:gd name="T20" fmla="*/ 16 w 192"/>
                <a:gd name="T21" fmla="*/ 18 h 50"/>
                <a:gd name="T22" fmla="*/ 16 w 192"/>
                <a:gd name="T23" fmla="*/ 31 h 50"/>
                <a:gd name="T24" fmla="*/ 19 w 192"/>
                <a:gd name="T25" fmla="*/ 34 h 50"/>
                <a:gd name="T26" fmla="*/ 173 w 192"/>
                <a:gd name="T27" fmla="*/ 34 h 50"/>
                <a:gd name="T28" fmla="*/ 176 w 192"/>
                <a:gd name="T29" fmla="*/ 31 h 50"/>
                <a:gd name="T30" fmla="*/ 176 w 192"/>
                <a:gd name="T31" fmla="*/ 18 h 50"/>
                <a:gd name="T32" fmla="*/ 173 w 192"/>
                <a:gd name="T33" fmla="*/ 16 h 50"/>
                <a:gd name="T34" fmla="*/ 19 w 192"/>
                <a:gd name="T35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0">
                  <a:moveTo>
                    <a:pt x="173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42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3" y="0"/>
                    <a:pt x="192" y="8"/>
                    <a:pt x="192" y="18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2" y="42"/>
                    <a:pt x="183" y="50"/>
                    <a:pt x="173" y="50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7"/>
                    <a:pt x="16" y="1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74" y="34"/>
                    <a:pt x="176" y="33"/>
                    <a:pt x="176" y="3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7"/>
                    <a:pt x="174" y="16"/>
                    <a:pt x="173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2" name="Freeform 370"/>
            <p:cNvSpPr>
              <a:spLocks noEditPoints="1"/>
            </p:cNvSpPr>
            <p:nvPr/>
          </p:nvSpPr>
          <p:spPr bwMode="auto">
            <a:xfrm>
              <a:off x="1958975" y="2854325"/>
              <a:ext cx="93663" cy="33338"/>
            </a:xfrm>
            <a:custGeom>
              <a:avLst/>
              <a:gdLst>
                <a:gd name="T0" fmla="*/ 125 w 144"/>
                <a:gd name="T1" fmla="*/ 51 h 51"/>
                <a:gd name="T2" fmla="*/ 19 w 144"/>
                <a:gd name="T3" fmla="*/ 51 h 51"/>
                <a:gd name="T4" fmla="*/ 0 w 144"/>
                <a:gd name="T5" fmla="*/ 32 h 51"/>
                <a:gd name="T6" fmla="*/ 0 w 144"/>
                <a:gd name="T7" fmla="*/ 19 h 51"/>
                <a:gd name="T8" fmla="*/ 19 w 144"/>
                <a:gd name="T9" fmla="*/ 0 h 51"/>
                <a:gd name="T10" fmla="*/ 125 w 144"/>
                <a:gd name="T11" fmla="*/ 0 h 51"/>
                <a:gd name="T12" fmla="*/ 144 w 144"/>
                <a:gd name="T13" fmla="*/ 19 h 51"/>
                <a:gd name="T14" fmla="*/ 144 w 144"/>
                <a:gd name="T15" fmla="*/ 32 h 51"/>
                <a:gd name="T16" fmla="*/ 125 w 144"/>
                <a:gd name="T17" fmla="*/ 51 h 51"/>
                <a:gd name="T18" fmla="*/ 19 w 144"/>
                <a:gd name="T19" fmla="*/ 16 h 51"/>
                <a:gd name="T20" fmla="*/ 16 w 144"/>
                <a:gd name="T21" fmla="*/ 19 h 51"/>
                <a:gd name="T22" fmla="*/ 16 w 144"/>
                <a:gd name="T23" fmla="*/ 32 h 51"/>
                <a:gd name="T24" fmla="*/ 19 w 144"/>
                <a:gd name="T25" fmla="*/ 35 h 51"/>
                <a:gd name="T26" fmla="*/ 125 w 144"/>
                <a:gd name="T27" fmla="*/ 35 h 51"/>
                <a:gd name="T28" fmla="*/ 128 w 144"/>
                <a:gd name="T29" fmla="*/ 32 h 51"/>
                <a:gd name="T30" fmla="*/ 128 w 144"/>
                <a:gd name="T31" fmla="*/ 19 h 51"/>
                <a:gd name="T32" fmla="*/ 125 w 144"/>
                <a:gd name="T33" fmla="*/ 16 h 51"/>
                <a:gd name="T34" fmla="*/ 19 w 144"/>
                <a:gd name="T35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51">
                  <a:moveTo>
                    <a:pt x="125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9" y="51"/>
                    <a:pt x="0" y="42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5" y="0"/>
                    <a:pt x="144" y="9"/>
                    <a:pt x="144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42"/>
                    <a:pt x="135" y="51"/>
                    <a:pt x="125" y="51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8"/>
                    <a:pt x="16" y="19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4"/>
                    <a:pt x="18" y="35"/>
                    <a:pt x="19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8" y="34"/>
                    <a:pt x="128" y="32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8"/>
                    <a:pt x="126" y="16"/>
                    <a:pt x="125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3" name="Freeform 371"/>
            <p:cNvSpPr>
              <a:spLocks/>
            </p:cNvSpPr>
            <p:nvPr/>
          </p:nvSpPr>
          <p:spPr bwMode="auto">
            <a:xfrm>
              <a:off x="1866900" y="2316163"/>
              <a:ext cx="112713" cy="150813"/>
            </a:xfrm>
            <a:custGeom>
              <a:avLst/>
              <a:gdLst>
                <a:gd name="T0" fmla="*/ 8 w 177"/>
                <a:gd name="T1" fmla="*/ 234 h 234"/>
                <a:gd name="T2" fmla="*/ 0 w 177"/>
                <a:gd name="T3" fmla="*/ 226 h 234"/>
                <a:gd name="T4" fmla="*/ 169 w 177"/>
                <a:gd name="T5" fmla="*/ 0 h 234"/>
                <a:gd name="T6" fmla="*/ 177 w 177"/>
                <a:gd name="T7" fmla="*/ 8 h 234"/>
                <a:gd name="T8" fmla="*/ 169 w 177"/>
                <a:gd name="T9" fmla="*/ 16 h 234"/>
                <a:gd name="T10" fmla="*/ 16 w 177"/>
                <a:gd name="T11" fmla="*/ 226 h 234"/>
                <a:gd name="T12" fmla="*/ 8 w 177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234">
                  <a:moveTo>
                    <a:pt x="8" y="234"/>
                  </a:moveTo>
                  <a:cubicBezTo>
                    <a:pt x="4" y="234"/>
                    <a:pt x="0" y="230"/>
                    <a:pt x="0" y="226"/>
                  </a:cubicBezTo>
                  <a:cubicBezTo>
                    <a:pt x="0" y="79"/>
                    <a:pt x="120" y="0"/>
                    <a:pt x="169" y="0"/>
                  </a:cubicBezTo>
                  <a:cubicBezTo>
                    <a:pt x="173" y="0"/>
                    <a:pt x="177" y="3"/>
                    <a:pt x="177" y="8"/>
                  </a:cubicBezTo>
                  <a:cubicBezTo>
                    <a:pt x="177" y="12"/>
                    <a:pt x="173" y="16"/>
                    <a:pt x="169" y="16"/>
                  </a:cubicBezTo>
                  <a:cubicBezTo>
                    <a:pt x="130" y="16"/>
                    <a:pt x="16" y="88"/>
                    <a:pt x="16" y="226"/>
                  </a:cubicBezTo>
                  <a:cubicBezTo>
                    <a:pt x="16" y="230"/>
                    <a:pt x="12" y="234"/>
                    <a:pt x="8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4" name="Group 113"/>
          <p:cNvGrpSpPr/>
          <p:nvPr userDrawn="1"/>
        </p:nvGrpSpPr>
        <p:grpSpPr>
          <a:xfrm>
            <a:off x="2635535" y="2535061"/>
            <a:ext cx="1025827" cy="1025826"/>
            <a:chOff x="6629400" y="0"/>
            <a:chExt cx="1028700" cy="1028700"/>
          </a:xfrm>
        </p:grpSpPr>
        <p:sp>
          <p:nvSpPr>
            <p:cNvPr id="115" name="Freeform 37"/>
            <p:cNvSpPr>
              <a:spLocks/>
            </p:cNvSpPr>
            <p:nvPr/>
          </p:nvSpPr>
          <p:spPr bwMode="auto">
            <a:xfrm>
              <a:off x="6629400" y="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800 w 1600"/>
                <a:gd name="T5" fmla="*/ 1600 h 1600"/>
                <a:gd name="T6" fmla="*/ 0 w 1600"/>
                <a:gd name="T7" fmla="*/ 800 h 1600"/>
                <a:gd name="T8" fmla="*/ 0 w 1600"/>
                <a:gd name="T9" fmla="*/ 800 h 1600"/>
                <a:gd name="T10" fmla="*/ 800 w 1600"/>
                <a:gd name="T11" fmla="*/ 0 h 1600"/>
                <a:gd name="T12" fmla="*/ 800 w 1600"/>
                <a:gd name="T13" fmla="*/ 0 h 1600"/>
                <a:gd name="T14" fmla="*/ 1600 w 1600"/>
                <a:gd name="T15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800" y="1600"/>
                    <a:pt x="80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7" name="Freeform 102"/>
            <p:cNvSpPr>
              <a:spLocks noEditPoints="1"/>
            </p:cNvSpPr>
            <p:nvPr/>
          </p:nvSpPr>
          <p:spPr bwMode="auto">
            <a:xfrm>
              <a:off x="6799263" y="241300"/>
              <a:ext cx="503238" cy="481013"/>
            </a:xfrm>
            <a:custGeom>
              <a:avLst/>
              <a:gdLst>
                <a:gd name="T0" fmla="*/ 255 w 781"/>
                <a:gd name="T1" fmla="*/ 746 h 748"/>
                <a:gd name="T2" fmla="*/ 132 w 781"/>
                <a:gd name="T3" fmla="*/ 670 h 748"/>
                <a:gd name="T4" fmla="*/ 101 w 781"/>
                <a:gd name="T5" fmla="*/ 493 h 748"/>
                <a:gd name="T6" fmla="*/ 0 w 781"/>
                <a:gd name="T7" fmla="*/ 443 h 748"/>
                <a:gd name="T8" fmla="*/ 5 w 781"/>
                <a:gd name="T9" fmla="*/ 298 h 748"/>
                <a:gd name="T10" fmla="*/ 143 w 781"/>
                <a:gd name="T11" fmla="*/ 183 h 748"/>
                <a:gd name="T12" fmla="*/ 136 w 781"/>
                <a:gd name="T13" fmla="*/ 70 h 748"/>
                <a:gd name="T14" fmla="*/ 264 w 781"/>
                <a:gd name="T15" fmla="*/ 2 h 748"/>
                <a:gd name="T16" fmla="*/ 432 w 781"/>
                <a:gd name="T17" fmla="*/ 64 h 748"/>
                <a:gd name="T18" fmla="*/ 526 w 781"/>
                <a:gd name="T19" fmla="*/ 1 h 748"/>
                <a:gd name="T20" fmla="*/ 649 w 781"/>
                <a:gd name="T21" fmla="*/ 78 h 748"/>
                <a:gd name="T22" fmla="*/ 680 w 781"/>
                <a:gd name="T23" fmla="*/ 255 h 748"/>
                <a:gd name="T24" fmla="*/ 781 w 781"/>
                <a:gd name="T25" fmla="*/ 305 h 748"/>
                <a:gd name="T26" fmla="*/ 776 w 781"/>
                <a:gd name="T27" fmla="*/ 450 h 748"/>
                <a:gd name="T28" fmla="*/ 638 w 781"/>
                <a:gd name="T29" fmla="*/ 565 h 748"/>
                <a:gd name="T30" fmla="*/ 646 w 781"/>
                <a:gd name="T31" fmla="*/ 677 h 748"/>
                <a:gd name="T32" fmla="*/ 518 w 781"/>
                <a:gd name="T33" fmla="*/ 746 h 748"/>
                <a:gd name="T34" fmla="*/ 349 w 781"/>
                <a:gd name="T35" fmla="*/ 684 h 748"/>
                <a:gd name="T36" fmla="*/ 259 w 781"/>
                <a:gd name="T37" fmla="*/ 748 h 748"/>
                <a:gd name="T38" fmla="*/ 259 w 781"/>
                <a:gd name="T39" fmla="*/ 730 h 748"/>
                <a:gd name="T40" fmla="*/ 346 w 781"/>
                <a:gd name="T41" fmla="*/ 668 h 748"/>
                <a:gd name="T42" fmla="*/ 435 w 781"/>
                <a:gd name="T43" fmla="*/ 668 h 748"/>
                <a:gd name="T44" fmla="*/ 523 w 781"/>
                <a:gd name="T45" fmla="*/ 730 h 748"/>
                <a:gd name="T46" fmla="*/ 622 w 781"/>
                <a:gd name="T47" fmla="*/ 564 h 748"/>
                <a:gd name="T48" fmla="*/ 668 w 781"/>
                <a:gd name="T49" fmla="*/ 482 h 748"/>
                <a:gd name="T50" fmla="*/ 765 w 781"/>
                <a:gd name="T51" fmla="*/ 437 h 748"/>
                <a:gd name="T52" fmla="*/ 671 w 781"/>
                <a:gd name="T53" fmla="*/ 268 h 748"/>
                <a:gd name="T54" fmla="*/ 623 w 781"/>
                <a:gd name="T55" fmla="*/ 188 h 748"/>
                <a:gd name="T56" fmla="*/ 633 w 781"/>
                <a:gd name="T57" fmla="*/ 81 h 748"/>
                <a:gd name="T58" fmla="*/ 440 w 781"/>
                <a:gd name="T59" fmla="*/ 78 h 748"/>
                <a:gd name="T60" fmla="*/ 346 w 781"/>
                <a:gd name="T61" fmla="*/ 80 h 748"/>
                <a:gd name="T62" fmla="*/ 341 w 781"/>
                <a:gd name="T63" fmla="*/ 78 h 748"/>
                <a:gd name="T64" fmla="*/ 148 w 781"/>
                <a:gd name="T65" fmla="*/ 82 h 748"/>
                <a:gd name="T66" fmla="*/ 158 w 781"/>
                <a:gd name="T67" fmla="*/ 189 h 748"/>
                <a:gd name="T68" fmla="*/ 110 w 781"/>
                <a:gd name="T69" fmla="*/ 269 h 748"/>
                <a:gd name="T70" fmla="*/ 16 w 781"/>
                <a:gd name="T71" fmla="*/ 438 h 748"/>
                <a:gd name="T72" fmla="*/ 114 w 781"/>
                <a:gd name="T73" fmla="*/ 482 h 748"/>
                <a:gd name="T74" fmla="*/ 160 w 781"/>
                <a:gd name="T75" fmla="*/ 564 h 748"/>
                <a:gd name="T76" fmla="*/ 391 w 781"/>
                <a:gd name="T77" fmla="*/ 547 h 748"/>
                <a:gd name="T78" fmla="*/ 217 w 781"/>
                <a:gd name="T79" fmla="*/ 374 h 748"/>
                <a:gd name="T80" fmla="*/ 391 w 781"/>
                <a:gd name="T81" fmla="*/ 201 h 748"/>
                <a:gd name="T82" fmla="*/ 391 w 781"/>
                <a:gd name="T83" fmla="*/ 547 h 748"/>
                <a:gd name="T84" fmla="*/ 279 w 781"/>
                <a:gd name="T85" fmla="*/ 263 h 748"/>
                <a:gd name="T86" fmla="*/ 279 w 781"/>
                <a:gd name="T87" fmla="*/ 485 h 748"/>
                <a:gd name="T88" fmla="*/ 548 w 781"/>
                <a:gd name="T89" fmla="*/ 37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748">
                  <a:moveTo>
                    <a:pt x="259" y="748"/>
                  </a:moveTo>
                  <a:cubicBezTo>
                    <a:pt x="258" y="748"/>
                    <a:pt x="257" y="747"/>
                    <a:pt x="255" y="746"/>
                  </a:cubicBezTo>
                  <a:cubicBezTo>
                    <a:pt x="136" y="678"/>
                    <a:pt x="136" y="678"/>
                    <a:pt x="136" y="678"/>
                  </a:cubicBezTo>
                  <a:cubicBezTo>
                    <a:pt x="133" y="676"/>
                    <a:pt x="132" y="673"/>
                    <a:pt x="132" y="670"/>
                  </a:cubicBezTo>
                  <a:cubicBezTo>
                    <a:pt x="143" y="565"/>
                    <a:pt x="143" y="565"/>
                    <a:pt x="143" y="565"/>
                  </a:cubicBezTo>
                  <a:cubicBezTo>
                    <a:pt x="101" y="493"/>
                    <a:pt x="101" y="493"/>
                    <a:pt x="101" y="493"/>
                  </a:cubicBezTo>
                  <a:cubicBezTo>
                    <a:pt x="5" y="450"/>
                    <a:pt x="5" y="450"/>
                    <a:pt x="5" y="450"/>
                  </a:cubicBezTo>
                  <a:cubicBezTo>
                    <a:pt x="2" y="449"/>
                    <a:pt x="0" y="446"/>
                    <a:pt x="0" y="44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2"/>
                    <a:pt x="2" y="299"/>
                    <a:pt x="5" y="298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143" y="183"/>
                    <a:pt x="143" y="183"/>
                    <a:pt x="143" y="183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1" y="75"/>
                    <a:pt x="133" y="72"/>
                    <a:pt x="136" y="70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8" y="0"/>
                    <a:pt x="261" y="0"/>
                    <a:pt x="264" y="2"/>
                  </a:cubicBezTo>
                  <a:cubicBezTo>
                    <a:pt x="349" y="64"/>
                    <a:pt x="349" y="64"/>
                    <a:pt x="349" y="64"/>
                  </a:cubicBezTo>
                  <a:cubicBezTo>
                    <a:pt x="432" y="64"/>
                    <a:pt x="432" y="64"/>
                    <a:pt x="432" y="6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20" y="0"/>
                    <a:pt x="523" y="0"/>
                    <a:pt x="526" y="1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8" y="72"/>
                    <a:pt x="650" y="75"/>
                    <a:pt x="649" y="78"/>
                  </a:cubicBezTo>
                  <a:cubicBezTo>
                    <a:pt x="638" y="182"/>
                    <a:pt x="638" y="182"/>
                    <a:pt x="638" y="182"/>
                  </a:cubicBezTo>
                  <a:cubicBezTo>
                    <a:pt x="680" y="255"/>
                    <a:pt x="680" y="255"/>
                    <a:pt x="680" y="255"/>
                  </a:cubicBezTo>
                  <a:cubicBezTo>
                    <a:pt x="776" y="297"/>
                    <a:pt x="776" y="297"/>
                    <a:pt x="776" y="297"/>
                  </a:cubicBezTo>
                  <a:cubicBezTo>
                    <a:pt x="779" y="299"/>
                    <a:pt x="781" y="301"/>
                    <a:pt x="781" y="305"/>
                  </a:cubicBezTo>
                  <a:cubicBezTo>
                    <a:pt x="781" y="442"/>
                    <a:pt x="781" y="442"/>
                    <a:pt x="781" y="442"/>
                  </a:cubicBezTo>
                  <a:cubicBezTo>
                    <a:pt x="781" y="446"/>
                    <a:pt x="779" y="448"/>
                    <a:pt x="776" y="450"/>
                  </a:cubicBezTo>
                  <a:cubicBezTo>
                    <a:pt x="680" y="492"/>
                    <a:pt x="680" y="492"/>
                    <a:pt x="680" y="492"/>
                  </a:cubicBezTo>
                  <a:cubicBezTo>
                    <a:pt x="638" y="565"/>
                    <a:pt x="638" y="565"/>
                    <a:pt x="638" y="565"/>
                  </a:cubicBezTo>
                  <a:cubicBezTo>
                    <a:pt x="650" y="669"/>
                    <a:pt x="650" y="669"/>
                    <a:pt x="650" y="669"/>
                  </a:cubicBezTo>
                  <a:cubicBezTo>
                    <a:pt x="650" y="673"/>
                    <a:pt x="649" y="676"/>
                    <a:pt x="646" y="677"/>
                  </a:cubicBezTo>
                  <a:cubicBezTo>
                    <a:pt x="526" y="746"/>
                    <a:pt x="526" y="746"/>
                    <a:pt x="526" y="746"/>
                  </a:cubicBezTo>
                  <a:cubicBezTo>
                    <a:pt x="524" y="748"/>
                    <a:pt x="520" y="748"/>
                    <a:pt x="518" y="746"/>
                  </a:cubicBezTo>
                  <a:cubicBezTo>
                    <a:pt x="433" y="684"/>
                    <a:pt x="433" y="684"/>
                    <a:pt x="433" y="684"/>
                  </a:cubicBezTo>
                  <a:cubicBezTo>
                    <a:pt x="349" y="684"/>
                    <a:pt x="349" y="684"/>
                    <a:pt x="349" y="684"/>
                  </a:cubicBezTo>
                  <a:cubicBezTo>
                    <a:pt x="264" y="746"/>
                    <a:pt x="264" y="746"/>
                    <a:pt x="264" y="746"/>
                  </a:cubicBezTo>
                  <a:cubicBezTo>
                    <a:pt x="263" y="747"/>
                    <a:pt x="261" y="748"/>
                    <a:pt x="259" y="748"/>
                  </a:cubicBezTo>
                  <a:close/>
                  <a:moveTo>
                    <a:pt x="149" y="666"/>
                  </a:moveTo>
                  <a:cubicBezTo>
                    <a:pt x="259" y="730"/>
                    <a:pt x="259" y="730"/>
                    <a:pt x="259" y="730"/>
                  </a:cubicBezTo>
                  <a:cubicBezTo>
                    <a:pt x="342" y="669"/>
                    <a:pt x="342" y="669"/>
                    <a:pt x="342" y="669"/>
                  </a:cubicBezTo>
                  <a:cubicBezTo>
                    <a:pt x="343" y="668"/>
                    <a:pt x="345" y="668"/>
                    <a:pt x="346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8"/>
                    <a:pt x="439" y="668"/>
                    <a:pt x="440" y="669"/>
                  </a:cubicBezTo>
                  <a:cubicBezTo>
                    <a:pt x="523" y="730"/>
                    <a:pt x="523" y="730"/>
                    <a:pt x="523" y="730"/>
                  </a:cubicBezTo>
                  <a:cubicBezTo>
                    <a:pt x="633" y="666"/>
                    <a:pt x="633" y="666"/>
                    <a:pt x="633" y="666"/>
                  </a:cubicBezTo>
                  <a:cubicBezTo>
                    <a:pt x="622" y="564"/>
                    <a:pt x="622" y="564"/>
                    <a:pt x="622" y="564"/>
                  </a:cubicBezTo>
                  <a:cubicBezTo>
                    <a:pt x="622" y="562"/>
                    <a:pt x="622" y="561"/>
                    <a:pt x="623" y="559"/>
                  </a:cubicBezTo>
                  <a:cubicBezTo>
                    <a:pt x="668" y="482"/>
                    <a:pt x="668" y="482"/>
                    <a:pt x="668" y="482"/>
                  </a:cubicBezTo>
                  <a:cubicBezTo>
                    <a:pt x="668" y="481"/>
                    <a:pt x="670" y="479"/>
                    <a:pt x="671" y="479"/>
                  </a:cubicBezTo>
                  <a:cubicBezTo>
                    <a:pt x="765" y="437"/>
                    <a:pt x="765" y="437"/>
                    <a:pt x="765" y="437"/>
                  </a:cubicBezTo>
                  <a:cubicBezTo>
                    <a:pt x="765" y="310"/>
                    <a:pt x="765" y="310"/>
                    <a:pt x="765" y="310"/>
                  </a:cubicBezTo>
                  <a:cubicBezTo>
                    <a:pt x="671" y="268"/>
                    <a:pt x="671" y="268"/>
                    <a:pt x="671" y="268"/>
                  </a:cubicBezTo>
                  <a:cubicBezTo>
                    <a:pt x="669" y="268"/>
                    <a:pt x="668" y="267"/>
                    <a:pt x="667" y="265"/>
                  </a:cubicBezTo>
                  <a:cubicBezTo>
                    <a:pt x="623" y="188"/>
                    <a:pt x="623" y="188"/>
                    <a:pt x="623" y="188"/>
                  </a:cubicBezTo>
                  <a:cubicBezTo>
                    <a:pt x="622" y="187"/>
                    <a:pt x="622" y="185"/>
                    <a:pt x="622" y="183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38" y="79"/>
                    <a:pt x="437" y="80"/>
                    <a:pt x="435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4" y="80"/>
                    <a:pt x="343" y="79"/>
                    <a:pt x="341" y="78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59" y="185"/>
                    <a:pt x="159" y="187"/>
                    <a:pt x="158" y="18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113" y="267"/>
                    <a:pt x="112" y="268"/>
                    <a:pt x="110" y="269"/>
                  </a:cubicBezTo>
                  <a:cubicBezTo>
                    <a:pt x="16" y="310"/>
                    <a:pt x="16" y="310"/>
                    <a:pt x="16" y="310"/>
                  </a:cubicBezTo>
                  <a:cubicBezTo>
                    <a:pt x="16" y="438"/>
                    <a:pt x="16" y="438"/>
                    <a:pt x="16" y="438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12" y="480"/>
                    <a:pt x="113" y="481"/>
                    <a:pt x="114" y="482"/>
                  </a:cubicBezTo>
                  <a:cubicBezTo>
                    <a:pt x="158" y="559"/>
                    <a:pt x="158" y="559"/>
                    <a:pt x="158" y="559"/>
                  </a:cubicBezTo>
                  <a:cubicBezTo>
                    <a:pt x="159" y="561"/>
                    <a:pt x="160" y="563"/>
                    <a:pt x="160" y="564"/>
                  </a:cubicBezTo>
                  <a:lnTo>
                    <a:pt x="149" y="666"/>
                  </a:lnTo>
                  <a:close/>
                  <a:moveTo>
                    <a:pt x="391" y="547"/>
                  </a:moveTo>
                  <a:cubicBezTo>
                    <a:pt x="344" y="547"/>
                    <a:pt x="301" y="529"/>
                    <a:pt x="268" y="496"/>
                  </a:cubicBezTo>
                  <a:cubicBezTo>
                    <a:pt x="235" y="464"/>
                    <a:pt x="217" y="420"/>
                    <a:pt x="217" y="374"/>
                  </a:cubicBezTo>
                  <a:cubicBezTo>
                    <a:pt x="217" y="328"/>
                    <a:pt x="235" y="284"/>
                    <a:pt x="268" y="251"/>
                  </a:cubicBezTo>
                  <a:cubicBezTo>
                    <a:pt x="301" y="219"/>
                    <a:pt x="344" y="201"/>
                    <a:pt x="391" y="201"/>
                  </a:cubicBezTo>
                  <a:cubicBezTo>
                    <a:pt x="486" y="201"/>
                    <a:pt x="564" y="278"/>
                    <a:pt x="564" y="374"/>
                  </a:cubicBezTo>
                  <a:cubicBezTo>
                    <a:pt x="564" y="469"/>
                    <a:pt x="486" y="547"/>
                    <a:pt x="391" y="547"/>
                  </a:cubicBezTo>
                  <a:close/>
                  <a:moveTo>
                    <a:pt x="391" y="217"/>
                  </a:moveTo>
                  <a:cubicBezTo>
                    <a:pt x="349" y="217"/>
                    <a:pt x="309" y="233"/>
                    <a:pt x="279" y="263"/>
                  </a:cubicBezTo>
                  <a:cubicBezTo>
                    <a:pt x="250" y="292"/>
                    <a:pt x="233" y="332"/>
                    <a:pt x="233" y="374"/>
                  </a:cubicBezTo>
                  <a:cubicBezTo>
                    <a:pt x="233" y="416"/>
                    <a:pt x="250" y="455"/>
                    <a:pt x="279" y="485"/>
                  </a:cubicBezTo>
                  <a:cubicBezTo>
                    <a:pt x="309" y="515"/>
                    <a:pt x="349" y="531"/>
                    <a:pt x="391" y="531"/>
                  </a:cubicBezTo>
                  <a:cubicBezTo>
                    <a:pt x="477" y="531"/>
                    <a:pt x="548" y="461"/>
                    <a:pt x="548" y="374"/>
                  </a:cubicBezTo>
                  <a:cubicBezTo>
                    <a:pt x="548" y="287"/>
                    <a:pt x="477" y="217"/>
                    <a:pt x="391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8" name="Freeform 103"/>
            <p:cNvSpPr>
              <a:spLocks noEditPoints="1"/>
            </p:cNvSpPr>
            <p:nvPr/>
          </p:nvSpPr>
          <p:spPr bwMode="auto">
            <a:xfrm>
              <a:off x="7227888" y="531813"/>
              <a:ext cx="239713" cy="249238"/>
            </a:xfrm>
            <a:custGeom>
              <a:avLst/>
              <a:gdLst>
                <a:gd name="T0" fmla="*/ 149 w 373"/>
                <a:gd name="T1" fmla="*/ 382 h 387"/>
                <a:gd name="T2" fmla="*/ 95 w 373"/>
                <a:gd name="T3" fmla="*/ 319 h 387"/>
                <a:gd name="T4" fmla="*/ 38 w 373"/>
                <a:gd name="T5" fmla="*/ 321 h 387"/>
                <a:gd name="T6" fmla="*/ 4 w 373"/>
                <a:gd name="T7" fmla="*/ 255 h 387"/>
                <a:gd name="T8" fmla="*/ 32 w 373"/>
                <a:gd name="T9" fmla="*/ 177 h 387"/>
                <a:gd name="T10" fmla="*/ 2 w 373"/>
                <a:gd name="T11" fmla="*/ 128 h 387"/>
                <a:gd name="T12" fmla="*/ 42 w 373"/>
                <a:gd name="T13" fmla="*/ 66 h 387"/>
                <a:gd name="T14" fmla="*/ 124 w 373"/>
                <a:gd name="T15" fmla="*/ 51 h 387"/>
                <a:gd name="T16" fmla="*/ 150 w 373"/>
                <a:gd name="T17" fmla="*/ 1 h 387"/>
                <a:gd name="T18" fmla="*/ 224 w 373"/>
                <a:gd name="T19" fmla="*/ 4 h 387"/>
                <a:gd name="T20" fmla="*/ 278 w 373"/>
                <a:gd name="T21" fmla="*/ 68 h 387"/>
                <a:gd name="T22" fmla="*/ 335 w 373"/>
                <a:gd name="T23" fmla="*/ 65 h 387"/>
                <a:gd name="T24" fmla="*/ 369 w 373"/>
                <a:gd name="T25" fmla="*/ 131 h 387"/>
                <a:gd name="T26" fmla="*/ 341 w 373"/>
                <a:gd name="T27" fmla="*/ 210 h 387"/>
                <a:gd name="T28" fmla="*/ 371 w 373"/>
                <a:gd name="T29" fmla="*/ 258 h 387"/>
                <a:gd name="T30" fmla="*/ 331 w 373"/>
                <a:gd name="T31" fmla="*/ 320 h 387"/>
                <a:gd name="T32" fmla="*/ 249 w 373"/>
                <a:gd name="T33" fmla="*/ 335 h 387"/>
                <a:gd name="T34" fmla="*/ 223 w 373"/>
                <a:gd name="T35" fmla="*/ 386 h 387"/>
                <a:gd name="T36" fmla="*/ 156 w 373"/>
                <a:gd name="T37" fmla="*/ 387 h 387"/>
                <a:gd name="T38" fmla="*/ 101 w 373"/>
                <a:gd name="T39" fmla="*/ 303 h 387"/>
                <a:gd name="T40" fmla="*/ 142 w 373"/>
                <a:gd name="T41" fmla="*/ 328 h 387"/>
                <a:gd name="T42" fmla="*/ 217 w 373"/>
                <a:gd name="T43" fmla="*/ 370 h 387"/>
                <a:gd name="T44" fmla="*/ 239 w 373"/>
                <a:gd name="T45" fmla="*/ 323 h 387"/>
                <a:gd name="T46" fmla="*/ 281 w 373"/>
                <a:gd name="T47" fmla="*/ 299 h 387"/>
                <a:gd name="T48" fmla="*/ 355 w 373"/>
                <a:gd name="T49" fmla="*/ 255 h 387"/>
                <a:gd name="T50" fmla="*/ 325 w 373"/>
                <a:gd name="T51" fmla="*/ 213 h 387"/>
                <a:gd name="T52" fmla="*/ 326 w 373"/>
                <a:gd name="T53" fmla="*/ 165 h 387"/>
                <a:gd name="T54" fmla="*/ 324 w 373"/>
                <a:gd name="T55" fmla="*/ 78 h 387"/>
                <a:gd name="T56" fmla="*/ 272 w 373"/>
                <a:gd name="T57" fmla="*/ 83 h 387"/>
                <a:gd name="T58" fmla="*/ 231 w 373"/>
                <a:gd name="T59" fmla="*/ 58 h 387"/>
                <a:gd name="T60" fmla="*/ 156 w 373"/>
                <a:gd name="T61" fmla="*/ 17 h 387"/>
                <a:gd name="T62" fmla="*/ 134 w 373"/>
                <a:gd name="T63" fmla="*/ 64 h 387"/>
                <a:gd name="T64" fmla="*/ 92 w 373"/>
                <a:gd name="T65" fmla="*/ 87 h 387"/>
                <a:gd name="T66" fmla="*/ 18 w 373"/>
                <a:gd name="T67" fmla="*/ 132 h 387"/>
                <a:gd name="T68" fmla="*/ 48 w 373"/>
                <a:gd name="T69" fmla="*/ 174 h 387"/>
                <a:gd name="T70" fmla="*/ 47 w 373"/>
                <a:gd name="T71" fmla="*/ 222 h 387"/>
                <a:gd name="T72" fmla="*/ 49 w 373"/>
                <a:gd name="T73" fmla="*/ 308 h 387"/>
                <a:gd name="T74" fmla="*/ 97 w 373"/>
                <a:gd name="T75" fmla="*/ 302 h 387"/>
                <a:gd name="T76" fmla="*/ 144 w 373"/>
                <a:gd name="T77" fmla="*/ 270 h 387"/>
                <a:gd name="T78" fmla="*/ 187 w 373"/>
                <a:gd name="T79" fmla="*/ 105 h 387"/>
                <a:gd name="T80" fmla="*/ 271 w 373"/>
                <a:gd name="T81" fmla="*/ 169 h 387"/>
                <a:gd name="T82" fmla="*/ 186 w 373"/>
                <a:gd name="T83" fmla="*/ 281 h 387"/>
                <a:gd name="T84" fmla="*/ 124 w 373"/>
                <a:gd name="T85" fmla="*/ 158 h 387"/>
                <a:gd name="T86" fmla="*/ 186 w 373"/>
                <a:gd name="T87" fmla="*/ 265 h 387"/>
                <a:gd name="T88" fmla="*/ 256 w 373"/>
                <a:gd name="T89" fmla="*/ 174 h 387"/>
                <a:gd name="T90" fmla="*/ 187 w 373"/>
                <a:gd name="T91" fmla="*/ 121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" h="387">
                  <a:moveTo>
                    <a:pt x="156" y="387"/>
                  </a:moveTo>
                  <a:cubicBezTo>
                    <a:pt x="153" y="387"/>
                    <a:pt x="150" y="385"/>
                    <a:pt x="149" y="382"/>
                  </a:cubicBezTo>
                  <a:cubicBezTo>
                    <a:pt x="128" y="337"/>
                    <a:pt x="128" y="337"/>
                    <a:pt x="128" y="337"/>
                  </a:cubicBezTo>
                  <a:cubicBezTo>
                    <a:pt x="95" y="319"/>
                    <a:pt x="95" y="319"/>
                    <a:pt x="95" y="319"/>
                  </a:cubicBezTo>
                  <a:cubicBezTo>
                    <a:pt x="46" y="325"/>
                    <a:pt x="46" y="325"/>
                    <a:pt x="46" y="325"/>
                  </a:cubicBezTo>
                  <a:cubicBezTo>
                    <a:pt x="43" y="325"/>
                    <a:pt x="40" y="324"/>
                    <a:pt x="38" y="321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2" y="261"/>
                    <a:pt x="2" y="258"/>
                    <a:pt x="4" y="25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35"/>
                    <a:pt x="0" y="131"/>
                    <a:pt x="2" y="12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6" y="67"/>
                    <a:pt x="39" y="66"/>
                    <a:pt x="42" y="66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124" y="51"/>
                    <a:pt x="124" y="51"/>
                    <a:pt x="124" y="51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3"/>
                    <a:pt x="147" y="1"/>
                    <a:pt x="150" y="1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0" y="0"/>
                    <a:pt x="223" y="1"/>
                    <a:pt x="224" y="4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78" y="68"/>
                    <a:pt x="278" y="68"/>
                    <a:pt x="278" y="68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330" y="61"/>
                    <a:pt x="333" y="63"/>
                    <a:pt x="335" y="65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71" y="125"/>
                    <a:pt x="371" y="129"/>
                    <a:pt x="369" y="131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71" y="249"/>
                    <a:pt x="371" y="249"/>
                    <a:pt x="371" y="249"/>
                  </a:cubicBezTo>
                  <a:cubicBezTo>
                    <a:pt x="373" y="252"/>
                    <a:pt x="373" y="255"/>
                    <a:pt x="371" y="258"/>
                  </a:cubicBezTo>
                  <a:cubicBezTo>
                    <a:pt x="339" y="316"/>
                    <a:pt x="339" y="316"/>
                    <a:pt x="339" y="316"/>
                  </a:cubicBezTo>
                  <a:cubicBezTo>
                    <a:pt x="337" y="319"/>
                    <a:pt x="334" y="321"/>
                    <a:pt x="331" y="320"/>
                  </a:cubicBezTo>
                  <a:cubicBezTo>
                    <a:pt x="282" y="316"/>
                    <a:pt x="282" y="316"/>
                    <a:pt x="282" y="316"/>
                  </a:cubicBezTo>
                  <a:cubicBezTo>
                    <a:pt x="249" y="335"/>
                    <a:pt x="249" y="335"/>
                    <a:pt x="249" y="335"/>
                  </a:cubicBezTo>
                  <a:cubicBezTo>
                    <a:pt x="230" y="381"/>
                    <a:pt x="230" y="381"/>
                    <a:pt x="230" y="381"/>
                  </a:cubicBezTo>
                  <a:cubicBezTo>
                    <a:pt x="229" y="384"/>
                    <a:pt x="226" y="386"/>
                    <a:pt x="223" y="386"/>
                  </a:cubicBezTo>
                  <a:cubicBezTo>
                    <a:pt x="156" y="387"/>
                    <a:pt x="156" y="387"/>
                    <a:pt x="156" y="387"/>
                  </a:cubicBezTo>
                  <a:cubicBezTo>
                    <a:pt x="156" y="387"/>
                    <a:pt x="156" y="387"/>
                    <a:pt x="156" y="387"/>
                  </a:cubicBezTo>
                  <a:close/>
                  <a:moveTo>
                    <a:pt x="97" y="302"/>
                  </a:moveTo>
                  <a:cubicBezTo>
                    <a:pt x="98" y="302"/>
                    <a:pt x="99" y="303"/>
                    <a:pt x="101" y="303"/>
                  </a:cubicBezTo>
                  <a:cubicBezTo>
                    <a:pt x="138" y="324"/>
                    <a:pt x="138" y="324"/>
                    <a:pt x="138" y="324"/>
                  </a:cubicBezTo>
                  <a:cubicBezTo>
                    <a:pt x="140" y="325"/>
                    <a:pt x="141" y="326"/>
                    <a:pt x="142" y="328"/>
                  </a:cubicBezTo>
                  <a:cubicBezTo>
                    <a:pt x="161" y="371"/>
                    <a:pt x="161" y="371"/>
                    <a:pt x="161" y="371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6" y="325"/>
                    <a:pt x="237" y="324"/>
                    <a:pt x="239" y="323"/>
                  </a:cubicBezTo>
                  <a:cubicBezTo>
                    <a:pt x="276" y="301"/>
                    <a:pt x="276" y="301"/>
                    <a:pt x="276" y="301"/>
                  </a:cubicBezTo>
                  <a:cubicBezTo>
                    <a:pt x="277" y="300"/>
                    <a:pt x="279" y="299"/>
                    <a:pt x="281" y="299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26" y="217"/>
                    <a:pt x="326" y="217"/>
                    <a:pt x="326" y="217"/>
                  </a:cubicBezTo>
                  <a:cubicBezTo>
                    <a:pt x="325" y="216"/>
                    <a:pt x="325" y="214"/>
                    <a:pt x="325" y="213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4" y="168"/>
                    <a:pt x="325" y="166"/>
                    <a:pt x="326" y="165"/>
                  </a:cubicBezTo>
                  <a:cubicBezTo>
                    <a:pt x="353" y="126"/>
                    <a:pt x="353" y="126"/>
                    <a:pt x="353" y="126"/>
                  </a:cubicBezTo>
                  <a:cubicBezTo>
                    <a:pt x="324" y="78"/>
                    <a:pt x="324" y="78"/>
                    <a:pt x="324" y="78"/>
                  </a:cubicBezTo>
                  <a:cubicBezTo>
                    <a:pt x="277" y="84"/>
                    <a:pt x="277" y="84"/>
                    <a:pt x="277" y="84"/>
                  </a:cubicBezTo>
                  <a:cubicBezTo>
                    <a:pt x="276" y="84"/>
                    <a:pt x="274" y="84"/>
                    <a:pt x="272" y="83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2" y="60"/>
                    <a:pt x="231" y="5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37" y="60"/>
                    <a:pt x="137" y="60"/>
                    <a:pt x="137" y="60"/>
                  </a:cubicBezTo>
                  <a:cubicBezTo>
                    <a:pt x="137" y="61"/>
                    <a:pt x="136" y="63"/>
                    <a:pt x="134" y="64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6" y="87"/>
                    <a:pt x="94" y="87"/>
                    <a:pt x="92" y="87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71"/>
                    <a:pt x="48" y="172"/>
                    <a:pt x="48" y="174"/>
                  </a:cubicBezTo>
                  <a:cubicBezTo>
                    <a:pt x="49" y="217"/>
                    <a:pt x="49" y="217"/>
                    <a:pt x="49" y="217"/>
                  </a:cubicBezTo>
                  <a:cubicBezTo>
                    <a:pt x="49" y="219"/>
                    <a:pt x="48" y="220"/>
                    <a:pt x="47" y="222"/>
                  </a:cubicBezTo>
                  <a:cubicBezTo>
                    <a:pt x="20" y="260"/>
                    <a:pt x="20" y="260"/>
                    <a:pt x="20" y="26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6" y="302"/>
                    <a:pt x="96" y="302"/>
                    <a:pt x="97" y="302"/>
                  </a:cubicBezTo>
                  <a:close/>
                  <a:moveTo>
                    <a:pt x="186" y="281"/>
                  </a:moveTo>
                  <a:cubicBezTo>
                    <a:pt x="172" y="281"/>
                    <a:pt x="157" y="277"/>
                    <a:pt x="144" y="270"/>
                  </a:cubicBezTo>
                  <a:cubicBezTo>
                    <a:pt x="101" y="246"/>
                    <a:pt x="86" y="193"/>
                    <a:pt x="110" y="150"/>
                  </a:cubicBezTo>
                  <a:cubicBezTo>
                    <a:pt x="125" y="123"/>
                    <a:pt x="155" y="105"/>
                    <a:pt x="187" y="105"/>
                  </a:cubicBezTo>
                  <a:cubicBezTo>
                    <a:pt x="201" y="105"/>
                    <a:pt x="216" y="109"/>
                    <a:pt x="229" y="116"/>
                  </a:cubicBezTo>
                  <a:cubicBezTo>
                    <a:pt x="250" y="128"/>
                    <a:pt x="265" y="147"/>
                    <a:pt x="271" y="169"/>
                  </a:cubicBezTo>
                  <a:cubicBezTo>
                    <a:pt x="278" y="192"/>
                    <a:pt x="275" y="215"/>
                    <a:pt x="263" y="236"/>
                  </a:cubicBezTo>
                  <a:cubicBezTo>
                    <a:pt x="248" y="264"/>
                    <a:pt x="218" y="281"/>
                    <a:pt x="186" y="281"/>
                  </a:cubicBezTo>
                  <a:close/>
                  <a:moveTo>
                    <a:pt x="187" y="121"/>
                  </a:moveTo>
                  <a:cubicBezTo>
                    <a:pt x="160" y="121"/>
                    <a:pt x="136" y="135"/>
                    <a:pt x="124" y="158"/>
                  </a:cubicBezTo>
                  <a:cubicBezTo>
                    <a:pt x="104" y="193"/>
                    <a:pt x="117" y="237"/>
                    <a:pt x="151" y="256"/>
                  </a:cubicBezTo>
                  <a:cubicBezTo>
                    <a:pt x="162" y="262"/>
                    <a:pt x="174" y="265"/>
                    <a:pt x="186" y="265"/>
                  </a:cubicBezTo>
                  <a:cubicBezTo>
                    <a:pt x="213" y="265"/>
                    <a:pt x="237" y="251"/>
                    <a:pt x="249" y="228"/>
                  </a:cubicBezTo>
                  <a:cubicBezTo>
                    <a:pt x="259" y="211"/>
                    <a:pt x="261" y="192"/>
                    <a:pt x="256" y="174"/>
                  </a:cubicBezTo>
                  <a:cubicBezTo>
                    <a:pt x="250" y="155"/>
                    <a:pt x="238" y="140"/>
                    <a:pt x="222" y="130"/>
                  </a:cubicBezTo>
                  <a:cubicBezTo>
                    <a:pt x="211" y="124"/>
                    <a:pt x="199" y="121"/>
                    <a:pt x="187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>
            <a:off x="6905923" y="2535924"/>
            <a:ext cx="1024099" cy="1024099"/>
            <a:chOff x="4572000" y="2057400"/>
            <a:chExt cx="1028700" cy="1028700"/>
          </a:xfrm>
        </p:grpSpPr>
        <p:sp>
          <p:nvSpPr>
            <p:cNvPr id="120" name="Freeform 17"/>
            <p:cNvSpPr>
              <a:spLocks/>
            </p:cNvSpPr>
            <p:nvPr/>
          </p:nvSpPr>
          <p:spPr bwMode="auto">
            <a:xfrm>
              <a:off x="4572000" y="205740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800 w 1600"/>
                <a:gd name="T5" fmla="*/ 1600 h 1600"/>
                <a:gd name="T6" fmla="*/ 0 w 1600"/>
                <a:gd name="T7" fmla="*/ 800 h 1600"/>
                <a:gd name="T8" fmla="*/ 800 w 1600"/>
                <a:gd name="T9" fmla="*/ 0 h 1600"/>
                <a:gd name="T10" fmla="*/ 800 w 1600"/>
                <a:gd name="T11" fmla="*/ 0 h 1600"/>
                <a:gd name="T12" fmla="*/ 1600 w 1600"/>
                <a:gd name="T13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800" y="1600"/>
                    <a:pt x="80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1" name="Freeform 140"/>
            <p:cNvSpPr>
              <a:spLocks noEditPoints="1"/>
            </p:cNvSpPr>
            <p:nvPr/>
          </p:nvSpPr>
          <p:spPr bwMode="auto">
            <a:xfrm>
              <a:off x="4897438" y="2233613"/>
              <a:ext cx="379413" cy="669925"/>
            </a:xfrm>
            <a:custGeom>
              <a:avLst/>
              <a:gdLst>
                <a:gd name="T0" fmla="*/ 470 w 590"/>
                <a:gd name="T1" fmla="*/ 1042 h 1042"/>
                <a:gd name="T2" fmla="*/ 437 w 590"/>
                <a:gd name="T3" fmla="*/ 824 h 1042"/>
                <a:gd name="T4" fmla="*/ 318 w 590"/>
                <a:gd name="T5" fmla="*/ 881 h 1042"/>
                <a:gd name="T6" fmla="*/ 319 w 590"/>
                <a:gd name="T7" fmla="*/ 711 h 1042"/>
                <a:gd name="T8" fmla="*/ 308 w 590"/>
                <a:gd name="T9" fmla="*/ 699 h 1042"/>
                <a:gd name="T10" fmla="*/ 270 w 590"/>
                <a:gd name="T11" fmla="*/ 702 h 1042"/>
                <a:gd name="T12" fmla="*/ 278 w 590"/>
                <a:gd name="T13" fmla="*/ 882 h 1042"/>
                <a:gd name="T14" fmla="*/ 180 w 590"/>
                <a:gd name="T15" fmla="*/ 853 h 1042"/>
                <a:gd name="T16" fmla="*/ 121 w 590"/>
                <a:gd name="T17" fmla="*/ 1035 h 1042"/>
                <a:gd name="T18" fmla="*/ 91 w 590"/>
                <a:gd name="T19" fmla="*/ 1042 h 1042"/>
                <a:gd name="T20" fmla="*/ 16 w 590"/>
                <a:gd name="T21" fmla="*/ 847 h 1042"/>
                <a:gd name="T22" fmla="*/ 113 w 590"/>
                <a:gd name="T23" fmla="*/ 678 h 1042"/>
                <a:gd name="T24" fmla="*/ 295 w 590"/>
                <a:gd name="T25" fmla="*/ 0 h 1042"/>
                <a:gd name="T26" fmla="*/ 476 w 590"/>
                <a:gd name="T27" fmla="*/ 678 h 1042"/>
                <a:gd name="T28" fmla="*/ 574 w 590"/>
                <a:gd name="T29" fmla="*/ 847 h 1042"/>
                <a:gd name="T30" fmla="*/ 498 w 590"/>
                <a:gd name="T31" fmla="*/ 1042 h 1042"/>
                <a:gd name="T32" fmla="*/ 487 w 590"/>
                <a:gd name="T33" fmla="*/ 1026 h 1042"/>
                <a:gd name="T34" fmla="*/ 552 w 590"/>
                <a:gd name="T35" fmla="*/ 738 h 1042"/>
                <a:gd name="T36" fmla="*/ 457 w 590"/>
                <a:gd name="T37" fmla="*/ 693 h 1042"/>
                <a:gd name="T38" fmla="*/ 295 w 590"/>
                <a:gd name="T39" fmla="*/ 23 h 1042"/>
                <a:gd name="T40" fmla="*/ 133 w 590"/>
                <a:gd name="T41" fmla="*/ 693 h 1042"/>
                <a:gd name="T42" fmla="*/ 38 w 590"/>
                <a:gd name="T43" fmla="*/ 738 h 1042"/>
                <a:gd name="T44" fmla="*/ 102 w 590"/>
                <a:gd name="T45" fmla="*/ 1026 h 1042"/>
                <a:gd name="T46" fmla="*/ 143 w 590"/>
                <a:gd name="T47" fmla="*/ 796 h 1042"/>
                <a:gd name="T48" fmla="*/ 158 w 590"/>
                <a:gd name="T49" fmla="*/ 797 h 1042"/>
                <a:gd name="T50" fmla="*/ 260 w 590"/>
                <a:gd name="T51" fmla="*/ 864 h 1042"/>
                <a:gd name="T52" fmla="*/ 258 w 590"/>
                <a:gd name="T53" fmla="*/ 691 h 1042"/>
                <a:gd name="T54" fmla="*/ 308 w 590"/>
                <a:gd name="T55" fmla="*/ 683 h 1042"/>
                <a:gd name="T56" fmla="*/ 335 w 590"/>
                <a:gd name="T57" fmla="*/ 712 h 1042"/>
                <a:gd name="T58" fmla="*/ 401 w 590"/>
                <a:gd name="T59" fmla="*/ 839 h 1042"/>
                <a:gd name="T60" fmla="*/ 438 w 590"/>
                <a:gd name="T61" fmla="*/ 772 h 1042"/>
                <a:gd name="T62" fmla="*/ 484 w 590"/>
                <a:gd name="T63" fmla="*/ 102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0" h="1042">
                  <a:moveTo>
                    <a:pt x="498" y="1042"/>
                  </a:moveTo>
                  <a:cubicBezTo>
                    <a:pt x="470" y="1042"/>
                    <a:pt x="470" y="1042"/>
                    <a:pt x="470" y="1042"/>
                  </a:cubicBezTo>
                  <a:cubicBezTo>
                    <a:pt x="469" y="1035"/>
                    <a:pt x="469" y="1035"/>
                    <a:pt x="469" y="1035"/>
                  </a:cubicBezTo>
                  <a:cubicBezTo>
                    <a:pt x="468" y="1033"/>
                    <a:pt x="450" y="888"/>
                    <a:pt x="437" y="824"/>
                  </a:cubicBezTo>
                  <a:cubicBezTo>
                    <a:pt x="430" y="836"/>
                    <a:pt x="420" y="846"/>
                    <a:pt x="409" y="853"/>
                  </a:cubicBezTo>
                  <a:cubicBezTo>
                    <a:pt x="381" y="869"/>
                    <a:pt x="351" y="878"/>
                    <a:pt x="318" y="881"/>
                  </a:cubicBezTo>
                  <a:cubicBezTo>
                    <a:pt x="309" y="882"/>
                    <a:pt x="309" y="882"/>
                    <a:pt x="309" y="882"/>
                  </a:cubicBezTo>
                  <a:cubicBezTo>
                    <a:pt x="319" y="711"/>
                    <a:pt x="319" y="711"/>
                    <a:pt x="319" y="711"/>
                  </a:cubicBezTo>
                  <a:cubicBezTo>
                    <a:pt x="319" y="708"/>
                    <a:pt x="318" y="704"/>
                    <a:pt x="316" y="702"/>
                  </a:cubicBezTo>
                  <a:cubicBezTo>
                    <a:pt x="314" y="700"/>
                    <a:pt x="311" y="699"/>
                    <a:pt x="308" y="699"/>
                  </a:cubicBezTo>
                  <a:cubicBezTo>
                    <a:pt x="278" y="699"/>
                    <a:pt x="278" y="699"/>
                    <a:pt x="278" y="699"/>
                  </a:cubicBezTo>
                  <a:cubicBezTo>
                    <a:pt x="275" y="699"/>
                    <a:pt x="272" y="700"/>
                    <a:pt x="270" y="702"/>
                  </a:cubicBezTo>
                  <a:cubicBezTo>
                    <a:pt x="268" y="704"/>
                    <a:pt x="267" y="708"/>
                    <a:pt x="267" y="711"/>
                  </a:cubicBezTo>
                  <a:cubicBezTo>
                    <a:pt x="278" y="882"/>
                    <a:pt x="278" y="882"/>
                    <a:pt x="278" y="882"/>
                  </a:cubicBezTo>
                  <a:cubicBezTo>
                    <a:pt x="268" y="881"/>
                    <a:pt x="268" y="881"/>
                    <a:pt x="268" y="881"/>
                  </a:cubicBezTo>
                  <a:cubicBezTo>
                    <a:pt x="237" y="878"/>
                    <a:pt x="207" y="868"/>
                    <a:pt x="180" y="853"/>
                  </a:cubicBezTo>
                  <a:cubicBezTo>
                    <a:pt x="169" y="846"/>
                    <a:pt x="160" y="836"/>
                    <a:pt x="153" y="824"/>
                  </a:cubicBezTo>
                  <a:cubicBezTo>
                    <a:pt x="139" y="888"/>
                    <a:pt x="121" y="1033"/>
                    <a:pt x="121" y="1035"/>
                  </a:cubicBezTo>
                  <a:cubicBezTo>
                    <a:pt x="120" y="1042"/>
                    <a:pt x="120" y="1042"/>
                    <a:pt x="120" y="1042"/>
                  </a:cubicBezTo>
                  <a:cubicBezTo>
                    <a:pt x="91" y="1042"/>
                    <a:pt x="91" y="1042"/>
                    <a:pt x="91" y="1042"/>
                  </a:cubicBezTo>
                  <a:cubicBezTo>
                    <a:pt x="89" y="1037"/>
                    <a:pt x="89" y="1037"/>
                    <a:pt x="89" y="1037"/>
                  </a:cubicBezTo>
                  <a:cubicBezTo>
                    <a:pt x="89" y="1036"/>
                    <a:pt x="33" y="897"/>
                    <a:pt x="16" y="847"/>
                  </a:cubicBezTo>
                  <a:cubicBezTo>
                    <a:pt x="0" y="799"/>
                    <a:pt x="3" y="760"/>
                    <a:pt x="25" y="729"/>
                  </a:cubicBezTo>
                  <a:cubicBezTo>
                    <a:pt x="50" y="693"/>
                    <a:pt x="92" y="681"/>
                    <a:pt x="113" y="678"/>
                  </a:cubicBezTo>
                  <a:cubicBezTo>
                    <a:pt x="79" y="525"/>
                    <a:pt x="59" y="238"/>
                    <a:pt x="289" y="6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301" y="6"/>
                    <a:pt x="301" y="6"/>
                    <a:pt x="301" y="6"/>
                  </a:cubicBezTo>
                  <a:cubicBezTo>
                    <a:pt x="531" y="238"/>
                    <a:pt x="510" y="525"/>
                    <a:pt x="476" y="678"/>
                  </a:cubicBezTo>
                  <a:cubicBezTo>
                    <a:pt x="497" y="681"/>
                    <a:pt x="540" y="693"/>
                    <a:pt x="565" y="729"/>
                  </a:cubicBezTo>
                  <a:cubicBezTo>
                    <a:pt x="587" y="760"/>
                    <a:pt x="590" y="799"/>
                    <a:pt x="574" y="847"/>
                  </a:cubicBezTo>
                  <a:cubicBezTo>
                    <a:pt x="557" y="897"/>
                    <a:pt x="501" y="1036"/>
                    <a:pt x="500" y="1037"/>
                  </a:cubicBezTo>
                  <a:lnTo>
                    <a:pt x="498" y="1042"/>
                  </a:lnTo>
                  <a:close/>
                  <a:moveTo>
                    <a:pt x="484" y="1026"/>
                  </a:moveTo>
                  <a:cubicBezTo>
                    <a:pt x="487" y="1026"/>
                    <a:pt x="487" y="1026"/>
                    <a:pt x="487" y="1026"/>
                  </a:cubicBezTo>
                  <a:cubicBezTo>
                    <a:pt x="498" y="1001"/>
                    <a:pt x="544" y="886"/>
                    <a:pt x="559" y="841"/>
                  </a:cubicBezTo>
                  <a:cubicBezTo>
                    <a:pt x="573" y="799"/>
                    <a:pt x="571" y="765"/>
                    <a:pt x="552" y="738"/>
                  </a:cubicBezTo>
                  <a:cubicBezTo>
                    <a:pt x="527" y="704"/>
                    <a:pt x="480" y="693"/>
                    <a:pt x="467" y="693"/>
                  </a:cubicBezTo>
                  <a:cubicBezTo>
                    <a:pt x="457" y="693"/>
                    <a:pt x="457" y="693"/>
                    <a:pt x="457" y="693"/>
                  </a:cubicBezTo>
                  <a:cubicBezTo>
                    <a:pt x="460" y="678"/>
                    <a:pt x="460" y="678"/>
                    <a:pt x="460" y="678"/>
                  </a:cubicBezTo>
                  <a:cubicBezTo>
                    <a:pt x="493" y="530"/>
                    <a:pt x="516" y="250"/>
                    <a:pt x="295" y="23"/>
                  </a:cubicBezTo>
                  <a:cubicBezTo>
                    <a:pt x="74" y="250"/>
                    <a:pt x="96" y="530"/>
                    <a:pt x="130" y="678"/>
                  </a:cubicBezTo>
                  <a:cubicBezTo>
                    <a:pt x="133" y="693"/>
                    <a:pt x="133" y="693"/>
                    <a:pt x="133" y="693"/>
                  </a:cubicBezTo>
                  <a:cubicBezTo>
                    <a:pt x="123" y="693"/>
                    <a:pt x="123" y="693"/>
                    <a:pt x="123" y="693"/>
                  </a:cubicBezTo>
                  <a:cubicBezTo>
                    <a:pt x="109" y="693"/>
                    <a:pt x="62" y="704"/>
                    <a:pt x="38" y="738"/>
                  </a:cubicBezTo>
                  <a:cubicBezTo>
                    <a:pt x="19" y="765"/>
                    <a:pt x="16" y="799"/>
                    <a:pt x="31" y="841"/>
                  </a:cubicBezTo>
                  <a:cubicBezTo>
                    <a:pt x="46" y="886"/>
                    <a:pt x="92" y="1001"/>
                    <a:pt x="102" y="1026"/>
                  </a:cubicBezTo>
                  <a:cubicBezTo>
                    <a:pt x="106" y="1026"/>
                    <a:pt x="106" y="1026"/>
                    <a:pt x="106" y="1026"/>
                  </a:cubicBezTo>
                  <a:cubicBezTo>
                    <a:pt x="110" y="991"/>
                    <a:pt x="131" y="834"/>
                    <a:pt x="143" y="796"/>
                  </a:cubicBezTo>
                  <a:cubicBezTo>
                    <a:pt x="151" y="772"/>
                    <a:pt x="151" y="772"/>
                    <a:pt x="151" y="772"/>
                  </a:cubicBezTo>
                  <a:cubicBezTo>
                    <a:pt x="158" y="797"/>
                    <a:pt x="158" y="797"/>
                    <a:pt x="158" y="797"/>
                  </a:cubicBezTo>
                  <a:cubicBezTo>
                    <a:pt x="164" y="816"/>
                    <a:pt x="175" y="831"/>
                    <a:pt x="188" y="839"/>
                  </a:cubicBezTo>
                  <a:cubicBezTo>
                    <a:pt x="211" y="852"/>
                    <a:pt x="235" y="860"/>
                    <a:pt x="260" y="864"/>
                  </a:cubicBezTo>
                  <a:cubicBezTo>
                    <a:pt x="251" y="712"/>
                    <a:pt x="251" y="712"/>
                    <a:pt x="251" y="712"/>
                  </a:cubicBezTo>
                  <a:cubicBezTo>
                    <a:pt x="250" y="704"/>
                    <a:pt x="253" y="697"/>
                    <a:pt x="258" y="691"/>
                  </a:cubicBezTo>
                  <a:cubicBezTo>
                    <a:pt x="263" y="686"/>
                    <a:pt x="271" y="683"/>
                    <a:pt x="278" y="683"/>
                  </a:cubicBezTo>
                  <a:cubicBezTo>
                    <a:pt x="308" y="683"/>
                    <a:pt x="308" y="683"/>
                    <a:pt x="308" y="683"/>
                  </a:cubicBezTo>
                  <a:cubicBezTo>
                    <a:pt x="315" y="683"/>
                    <a:pt x="323" y="686"/>
                    <a:pt x="328" y="691"/>
                  </a:cubicBezTo>
                  <a:cubicBezTo>
                    <a:pt x="333" y="697"/>
                    <a:pt x="336" y="704"/>
                    <a:pt x="335" y="712"/>
                  </a:cubicBezTo>
                  <a:cubicBezTo>
                    <a:pt x="326" y="864"/>
                    <a:pt x="326" y="864"/>
                    <a:pt x="326" y="864"/>
                  </a:cubicBezTo>
                  <a:cubicBezTo>
                    <a:pt x="353" y="861"/>
                    <a:pt x="378" y="852"/>
                    <a:pt x="401" y="839"/>
                  </a:cubicBezTo>
                  <a:cubicBezTo>
                    <a:pt x="415" y="831"/>
                    <a:pt x="426" y="816"/>
                    <a:pt x="431" y="797"/>
                  </a:cubicBezTo>
                  <a:cubicBezTo>
                    <a:pt x="438" y="772"/>
                    <a:pt x="438" y="772"/>
                    <a:pt x="438" y="772"/>
                  </a:cubicBezTo>
                  <a:cubicBezTo>
                    <a:pt x="446" y="796"/>
                    <a:pt x="446" y="796"/>
                    <a:pt x="446" y="796"/>
                  </a:cubicBezTo>
                  <a:cubicBezTo>
                    <a:pt x="459" y="834"/>
                    <a:pt x="479" y="991"/>
                    <a:pt x="484" y="1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2" name="Freeform 141"/>
            <p:cNvSpPr>
              <a:spLocks noEditPoints="1"/>
            </p:cNvSpPr>
            <p:nvPr/>
          </p:nvSpPr>
          <p:spPr bwMode="auto">
            <a:xfrm>
              <a:off x="5018088" y="2417763"/>
              <a:ext cx="138113" cy="136525"/>
            </a:xfrm>
            <a:custGeom>
              <a:avLst/>
              <a:gdLst>
                <a:gd name="T0" fmla="*/ 107 w 214"/>
                <a:gd name="T1" fmla="*/ 214 h 214"/>
                <a:gd name="T2" fmla="*/ 0 w 214"/>
                <a:gd name="T3" fmla="*/ 107 h 214"/>
                <a:gd name="T4" fmla="*/ 107 w 214"/>
                <a:gd name="T5" fmla="*/ 0 h 214"/>
                <a:gd name="T6" fmla="*/ 214 w 214"/>
                <a:gd name="T7" fmla="*/ 107 h 214"/>
                <a:gd name="T8" fmla="*/ 107 w 214"/>
                <a:gd name="T9" fmla="*/ 214 h 214"/>
                <a:gd name="T10" fmla="*/ 107 w 214"/>
                <a:gd name="T11" fmla="*/ 16 h 214"/>
                <a:gd name="T12" fmla="*/ 16 w 214"/>
                <a:gd name="T13" fmla="*/ 107 h 214"/>
                <a:gd name="T14" fmla="*/ 107 w 214"/>
                <a:gd name="T15" fmla="*/ 198 h 214"/>
                <a:gd name="T16" fmla="*/ 198 w 214"/>
                <a:gd name="T17" fmla="*/ 107 h 214"/>
                <a:gd name="T18" fmla="*/ 107 w 214"/>
                <a:gd name="T19" fmla="*/ 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214">
                  <a:moveTo>
                    <a:pt x="107" y="214"/>
                  </a:moveTo>
                  <a:cubicBezTo>
                    <a:pt x="48" y="214"/>
                    <a:pt x="0" y="166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cubicBezTo>
                    <a:pt x="166" y="0"/>
                    <a:pt x="214" y="48"/>
                    <a:pt x="214" y="107"/>
                  </a:cubicBezTo>
                  <a:cubicBezTo>
                    <a:pt x="214" y="166"/>
                    <a:pt x="166" y="214"/>
                    <a:pt x="107" y="214"/>
                  </a:cubicBezTo>
                  <a:close/>
                  <a:moveTo>
                    <a:pt x="107" y="16"/>
                  </a:moveTo>
                  <a:cubicBezTo>
                    <a:pt x="57" y="16"/>
                    <a:pt x="16" y="57"/>
                    <a:pt x="16" y="107"/>
                  </a:cubicBezTo>
                  <a:cubicBezTo>
                    <a:pt x="16" y="157"/>
                    <a:pt x="57" y="198"/>
                    <a:pt x="107" y="198"/>
                  </a:cubicBezTo>
                  <a:cubicBezTo>
                    <a:pt x="157" y="198"/>
                    <a:pt x="198" y="157"/>
                    <a:pt x="198" y="107"/>
                  </a:cubicBezTo>
                  <a:cubicBezTo>
                    <a:pt x="198" y="57"/>
                    <a:pt x="157" y="16"/>
                    <a:pt x="10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3" name="Freeform 142"/>
            <p:cNvSpPr>
              <a:spLocks/>
            </p:cNvSpPr>
            <p:nvPr/>
          </p:nvSpPr>
          <p:spPr bwMode="auto">
            <a:xfrm>
              <a:off x="5057775" y="2690813"/>
              <a:ext cx="53975" cy="225425"/>
            </a:xfrm>
            <a:custGeom>
              <a:avLst/>
              <a:gdLst>
                <a:gd name="T0" fmla="*/ 46 w 84"/>
                <a:gd name="T1" fmla="*/ 351 h 351"/>
                <a:gd name="T2" fmla="*/ 38 w 84"/>
                <a:gd name="T3" fmla="*/ 351 h 351"/>
                <a:gd name="T4" fmla="*/ 21 w 84"/>
                <a:gd name="T5" fmla="*/ 334 h 351"/>
                <a:gd name="T6" fmla="*/ 0 w 84"/>
                <a:gd name="T7" fmla="*/ 1 h 351"/>
                <a:gd name="T8" fmla="*/ 16 w 84"/>
                <a:gd name="T9" fmla="*/ 0 h 351"/>
                <a:gd name="T10" fmla="*/ 37 w 84"/>
                <a:gd name="T11" fmla="*/ 333 h 351"/>
                <a:gd name="T12" fmla="*/ 38 w 84"/>
                <a:gd name="T13" fmla="*/ 335 h 351"/>
                <a:gd name="T14" fmla="*/ 46 w 84"/>
                <a:gd name="T15" fmla="*/ 335 h 351"/>
                <a:gd name="T16" fmla="*/ 47 w 84"/>
                <a:gd name="T17" fmla="*/ 333 h 351"/>
                <a:gd name="T18" fmla="*/ 68 w 84"/>
                <a:gd name="T19" fmla="*/ 1 h 351"/>
                <a:gd name="T20" fmla="*/ 84 w 84"/>
                <a:gd name="T21" fmla="*/ 2 h 351"/>
                <a:gd name="T22" fmla="*/ 63 w 84"/>
                <a:gd name="T23" fmla="*/ 334 h 351"/>
                <a:gd name="T24" fmla="*/ 46 w 84"/>
                <a:gd name="T25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351">
                  <a:moveTo>
                    <a:pt x="46" y="351"/>
                  </a:moveTo>
                  <a:cubicBezTo>
                    <a:pt x="38" y="351"/>
                    <a:pt x="38" y="351"/>
                    <a:pt x="38" y="351"/>
                  </a:cubicBezTo>
                  <a:cubicBezTo>
                    <a:pt x="29" y="351"/>
                    <a:pt x="21" y="343"/>
                    <a:pt x="21" y="3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7" y="333"/>
                    <a:pt x="37" y="333"/>
                    <a:pt x="37" y="333"/>
                  </a:cubicBezTo>
                  <a:cubicBezTo>
                    <a:pt x="37" y="334"/>
                    <a:pt x="38" y="335"/>
                    <a:pt x="38" y="335"/>
                  </a:cubicBezTo>
                  <a:cubicBezTo>
                    <a:pt x="46" y="335"/>
                    <a:pt x="46" y="335"/>
                    <a:pt x="46" y="335"/>
                  </a:cubicBezTo>
                  <a:cubicBezTo>
                    <a:pt x="47" y="335"/>
                    <a:pt x="47" y="334"/>
                    <a:pt x="47" y="333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63" y="334"/>
                    <a:pt x="63" y="334"/>
                    <a:pt x="63" y="334"/>
                  </a:cubicBezTo>
                  <a:cubicBezTo>
                    <a:pt x="63" y="343"/>
                    <a:pt x="55" y="351"/>
                    <a:pt x="46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5075238" y="2673350"/>
              <a:ext cx="19050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25" name="Group 124"/>
          <p:cNvGrpSpPr/>
          <p:nvPr userDrawn="1"/>
        </p:nvGrpSpPr>
        <p:grpSpPr>
          <a:xfrm>
            <a:off x="4059154" y="2535924"/>
            <a:ext cx="1024099" cy="1024099"/>
            <a:chOff x="457200" y="0"/>
            <a:chExt cx="1028700" cy="1028700"/>
          </a:xfrm>
        </p:grpSpPr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457200" y="0"/>
              <a:ext cx="1028700" cy="102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7" name="Freeform 65"/>
            <p:cNvSpPr>
              <a:spLocks noEditPoints="1"/>
            </p:cNvSpPr>
            <p:nvPr/>
          </p:nvSpPr>
          <p:spPr bwMode="auto">
            <a:xfrm>
              <a:off x="754063" y="179388"/>
              <a:ext cx="268288" cy="663575"/>
            </a:xfrm>
            <a:custGeom>
              <a:avLst/>
              <a:gdLst>
                <a:gd name="T0" fmla="*/ 227 w 417"/>
                <a:gd name="T1" fmla="*/ 1033 h 1033"/>
                <a:gd name="T2" fmla="*/ 190 w 417"/>
                <a:gd name="T3" fmla="*/ 1033 h 1033"/>
                <a:gd name="T4" fmla="*/ 123 w 417"/>
                <a:gd name="T5" fmla="*/ 966 h 1033"/>
                <a:gd name="T6" fmla="*/ 138 w 417"/>
                <a:gd name="T7" fmla="*/ 332 h 1033"/>
                <a:gd name="T8" fmla="*/ 0 w 417"/>
                <a:gd name="T9" fmla="*/ 154 h 1033"/>
                <a:gd name="T10" fmla="*/ 102 w 417"/>
                <a:gd name="T11" fmla="*/ 3 h 1033"/>
                <a:gd name="T12" fmla="*/ 105 w 417"/>
                <a:gd name="T13" fmla="*/ 0 h 1033"/>
                <a:gd name="T14" fmla="*/ 130 w 417"/>
                <a:gd name="T15" fmla="*/ 0 h 1033"/>
                <a:gd name="T16" fmla="*/ 130 w 417"/>
                <a:gd name="T17" fmla="*/ 123 h 1033"/>
                <a:gd name="T18" fmla="*/ 169 w 417"/>
                <a:gd name="T19" fmla="*/ 183 h 1033"/>
                <a:gd name="T20" fmla="*/ 248 w 417"/>
                <a:gd name="T21" fmla="*/ 183 h 1033"/>
                <a:gd name="T22" fmla="*/ 288 w 417"/>
                <a:gd name="T23" fmla="*/ 123 h 1033"/>
                <a:gd name="T24" fmla="*/ 288 w 417"/>
                <a:gd name="T25" fmla="*/ 0 h 1033"/>
                <a:gd name="T26" fmla="*/ 312 w 417"/>
                <a:gd name="T27" fmla="*/ 0 h 1033"/>
                <a:gd name="T28" fmla="*/ 315 w 417"/>
                <a:gd name="T29" fmla="*/ 3 h 1033"/>
                <a:gd name="T30" fmla="*/ 417 w 417"/>
                <a:gd name="T31" fmla="*/ 154 h 1033"/>
                <a:gd name="T32" fmla="*/ 279 w 417"/>
                <a:gd name="T33" fmla="*/ 332 h 1033"/>
                <a:gd name="T34" fmla="*/ 294 w 417"/>
                <a:gd name="T35" fmla="*/ 966 h 1033"/>
                <a:gd name="T36" fmla="*/ 227 w 417"/>
                <a:gd name="T37" fmla="*/ 1033 h 1033"/>
                <a:gd name="T38" fmla="*/ 149 w 417"/>
                <a:gd name="T39" fmla="*/ 320 h 1033"/>
                <a:gd name="T40" fmla="*/ 149 w 417"/>
                <a:gd name="T41" fmla="*/ 320 h 1033"/>
                <a:gd name="T42" fmla="*/ 152 w 417"/>
                <a:gd name="T43" fmla="*/ 322 h 1033"/>
                <a:gd name="T44" fmla="*/ 153 w 417"/>
                <a:gd name="T45" fmla="*/ 429 h 1033"/>
                <a:gd name="T46" fmla="*/ 148 w 417"/>
                <a:gd name="T47" fmla="*/ 648 h 1033"/>
                <a:gd name="T48" fmla="*/ 139 w 417"/>
                <a:gd name="T49" fmla="*/ 966 h 1033"/>
                <a:gd name="T50" fmla="*/ 190 w 417"/>
                <a:gd name="T51" fmla="*/ 1017 h 1033"/>
                <a:gd name="T52" fmla="*/ 227 w 417"/>
                <a:gd name="T53" fmla="*/ 1017 h 1033"/>
                <a:gd name="T54" fmla="*/ 278 w 417"/>
                <a:gd name="T55" fmla="*/ 966 h 1033"/>
                <a:gd name="T56" fmla="*/ 270 w 417"/>
                <a:gd name="T57" fmla="*/ 648 h 1033"/>
                <a:gd name="T58" fmla="*/ 264 w 417"/>
                <a:gd name="T59" fmla="*/ 429 h 1033"/>
                <a:gd name="T60" fmla="*/ 266 w 417"/>
                <a:gd name="T61" fmla="*/ 322 h 1033"/>
                <a:gd name="T62" fmla="*/ 268 w 417"/>
                <a:gd name="T63" fmla="*/ 320 h 1033"/>
                <a:gd name="T64" fmla="*/ 401 w 417"/>
                <a:gd name="T65" fmla="*/ 154 h 1033"/>
                <a:gd name="T66" fmla="*/ 305 w 417"/>
                <a:gd name="T67" fmla="*/ 16 h 1033"/>
                <a:gd name="T68" fmla="*/ 304 w 417"/>
                <a:gd name="T69" fmla="*/ 16 h 1033"/>
                <a:gd name="T70" fmla="*/ 304 w 417"/>
                <a:gd name="T71" fmla="*/ 128 h 1033"/>
                <a:gd name="T72" fmla="*/ 256 w 417"/>
                <a:gd name="T73" fmla="*/ 199 h 1033"/>
                <a:gd name="T74" fmla="*/ 161 w 417"/>
                <a:gd name="T75" fmla="*/ 199 h 1033"/>
                <a:gd name="T76" fmla="*/ 114 w 417"/>
                <a:gd name="T77" fmla="*/ 128 h 1033"/>
                <a:gd name="T78" fmla="*/ 114 w 417"/>
                <a:gd name="T79" fmla="*/ 16 h 1033"/>
                <a:gd name="T80" fmla="*/ 112 w 417"/>
                <a:gd name="T81" fmla="*/ 16 h 1033"/>
                <a:gd name="T82" fmla="*/ 16 w 417"/>
                <a:gd name="T83" fmla="*/ 154 h 1033"/>
                <a:gd name="T84" fmla="*/ 149 w 417"/>
                <a:gd name="T85" fmla="*/ 320 h 1033"/>
                <a:gd name="T86" fmla="*/ 209 w 417"/>
                <a:gd name="T87" fmla="*/ 995 h 1033"/>
                <a:gd name="T88" fmla="*/ 179 w 417"/>
                <a:gd name="T89" fmla="*/ 966 h 1033"/>
                <a:gd name="T90" fmla="*/ 209 w 417"/>
                <a:gd name="T91" fmla="*/ 937 h 1033"/>
                <a:gd name="T92" fmla="*/ 238 w 417"/>
                <a:gd name="T93" fmla="*/ 966 h 1033"/>
                <a:gd name="T94" fmla="*/ 209 w 417"/>
                <a:gd name="T95" fmla="*/ 995 h 1033"/>
                <a:gd name="T96" fmla="*/ 209 w 417"/>
                <a:gd name="T97" fmla="*/ 953 h 1033"/>
                <a:gd name="T98" fmla="*/ 195 w 417"/>
                <a:gd name="T99" fmla="*/ 966 h 1033"/>
                <a:gd name="T100" fmla="*/ 209 w 417"/>
                <a:gd name="T101" fmla="*/ 979 h 1033"/>
                <a:gd name="T102" fmla="*/ 222 w 417"/>
                <a:gd name="T103" fmla="*/ 966 h 1033"/>
                <a:gd name="T104" fmla="*/ 209 w 417"/>
                <a:gd name="T105" fmla="*/ 95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7" h="1033">
                  <a:moveTo>
                    <a:pt x="227" y="1033"/>
                  </a:moveTo>
                  <a:cubicBezTo>
                    <a:pt x="190" y="1033"/>
                    <a:pt x="190" y="1033"/>
                    <a:pt x="190" y="1033"/>
                  </a:cubicBezTo>
                  <a:cubicBezTo>
                    <a:pt x="153" y="1033"/>
                    <a:pt x="123" y="1003"/>
                    <a:pt x="123" y="966"/>
                  </a:cubicBezTo>
                  <a:cubicBezTo>
                    <a:pt x="128" y="799"/>
                    <a:pt x="139" y="369"/>
                    <a:pt x="138" y="332"/>
                  </a:cubicBezTo>
                  <a:cubicBezTo>
                    <a:pt x="111" y="304"/>
                    <a:pt x="0" y="191"/>
                    <a:pt x="0" y="154"/>
                  </a:cubicBezTo>
                  <a:cubicBezTo>
                    <a:pt x="0" y="115"/>
                    <a:pt x="92" y="14"/>
                    <a:pt x="102" y="3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5" y="3"/>
                    <a:pt x="315" y="3"/>
                    <a:pt x="315" y="3"/>
                  </a:cubicBezTo>
                  <a:cubicBezTo>
                    <a:pt x="325" y="14"/>
                    <a:pt x="417" y="115"/>
                    <a:pt x="417" y="154"/>
                  </a:cubicBezTo>
                  <a:cubicBezTo>
                    <a:pt x="417" y="191"/>
                    <a:pt x="307" y="304"/>
                    <a:pt x="279" y="332"/>
                  </a:cubicBezTo>
                  <a:cubicBezTo>
                    <a:pt x="278" y="369"/>
                    <a:pt x="289" y="799"/>
                    <a:pt x="294" y="966"/>
                  </a:cubicBezTo>
                  <a:cubicBezTo>
                    <a:pt x="294" y="1003"/>
                    <a:pt x="264" y="1033"/>
                    <a:pt x="227" y="1033"/>
                  </a:cubicBezTo>
                  <a:close/>
                  <a:moveTo>
                    <a:pt x="149" y="320"/>
                  </a:moveTo>
                  <a:cubicBezTo>
                    <a:pt x="149" y="320"/>
                    <a:pt x="149" y="320"/>
                    <a:pt x="149" y="320"/>
                  </a:cubicBezTo>
                  <a:cubicBezTo>
                    <a:pt x="152" y="322"/>
                    <a:pt x="152" y="322"/>
                    <a:pt x="152" y="322"/>
                  </a:cubicBezTo>
                  <a:cubicBezTo>
                    <a:pt x="155" y="326"/>
                    <a:pt x="155" y="326"/>
                    <a:pt x="153" y="429"/>
                  </a:cubicBezTo>
                  <a:cubicBezTo>
                    <a:pt x="152" y="482"/>
                    <a:pt x="150" y="556"/>
                    <a:pt x="148" y="648"/>
                  </a:cubicBezTo>
                  <a:cubicBezTo>
                    <a:pt x="144" y="806"/>
                    <a:pt x="139" y="965"/>
                    <a:pt x="139" y="966"/>
                  </a:cubicBezTo>
                  <a:cubicBezTo>
                    <a:pt x="139" y="994"/>
                    <a:pt x="162" y="1017"/>
                    <a:pt x="190" y="1017"/>
                  </a:cubicBezTo>
                  <a:cubicBezTo>
                    <a:pt x="227" y="1017"/>
                    <a:pt x="227" y="1017"/>
                    <a:pt x="227" y="1017"/>
                  </a:cubicBezTo>
                  <a:cubicBezTo>
                    <a:pt x="255" y="1017"/>
                    <a:pt x="278" y="994"/>
                    <a:pt x="278" y="966"/>
                  </a:cubicBezTo>
                  <a:cubicBezTo>
                    <a:pt x="278" y="965"/>
                    <a:pt x="273" y="806"/>
                    <a:pt x="270" y="648"/>
                  </a:cubicBezTo>
                  <a:cubicBezTo>
                    <a:pt x="267" y="556"/>
                    <a:pt x="265" y="482"/>
                    <a:pt x="264" y="429"/>
                  </a:cubicBezTo>
                  <a:cubicBezTo>
                    <a:pt x="262" y="326"/>
                    <a:pt x="262" y="326"/>
                    <a:pt x="266" y="322"/>
                  </a:cubicBezTo>
                  <a:cubicBezTo>
                    <a:pt x="268" y="320"/>
                    <a:pt x="268" y="320"/>
                    <a:pt x="268" y="320"/>
                  </a:cubicBezTo>
                  <a:cubicBezTo>
                    <a:pt x="321" y="267"/>
                    <a:pt x="401" y="178"/>
                    <a:pt x="401" y="154"/>
                  </a:cubicBezTo>
                  <a:cubicBezTo>
                    <a:pt x="401" y="130"/>
                    <a:pt x="344" y="58"/>
                    <a:pt x="305" y="16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256" y="199"/>
                    <a:pt x="256" y="199"/>
                    <a:pt x="256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4" y="58"/>
                    <a:pt x="16" y="130"/>
                    <a:pt x="16" y="154"/>
                  </a:cubicBezTo>
                  <a:cubicBezTo>
                    <a:pt x="16" y="178"/>
                    <a:pt x="97" y="267"/>
                    <a:pt x="149" y="320"/>
                  </a:cubicBezTo>
                  <a:close/>
                  <a:moveTo>
                    <a:pt x="209" y="995"/>
                  </a:moveTo>
                  <a:cubicBezTo>
                    <a:pt x="193" y="995"/>
                    <a:pt x="179" y="982"/>
                    <a:pt x="179" y="966"/>
                  </a:cubicBezTo>
                  <a:cubicBezTo>
                    <a:pt x="179" y="950"/>
                    <a:pt x="193" y="937"/>
                    <a:pt x="209" y="937"/>
                  </a:cubicBezTo>
                  <a:cubicBezTo>
                    <a:pt x="225" y="937"/>
                    <a:pt x="238" y="950"/>
                    <a:pt x="238" y="966"/>
                  </a:cubicBezTo>
                  <a:cubicBezTo>
                    <a:pt x="238" y="982"/>
                    <a:pt x="225" y="995"/>
                    <a:pt x="209" y="995"/>
                  </a:cubicBezTo>
                  <a:close/>
                  <a:moveTo>
                    <a:pt x="209" y="953"/>
                  </a:moveTo>
                  <a:cubicBezTo>
                    <a:pt x="201" y="953"/>
                    <a:pt x="195" y="959"/>
                    <a:pt x="195" y="966"/>
                  </a:cubicBezTo>
                  <a:cubicBezTo>
                    <a:pt x="195" y="973"/>
                    <a:pt x="201" y="979"/>
                    <a:pt x="209" y="979"/>
                  </a:cubicBezTo>
                  <a:cubicBezTo>
                    <a:pt x="216" y="979"/>
                    <a:pt x="222" y="973"/>
                    <a:pt x="222" y="966"/>
                  </a:cubicBezTo>
                  <a:cubicBezTo>
                    <a:pt x="222" y="959"/>
                    <a:pt x="216" y="953"/>
                    <a:pt x="209" y="9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8" name="Freeform 66"/>
            <p:cNvSpPr>
              <a:spLocks noEditPoints="1"/>
            </p:cNvSpPr>
            <p:nvPr/>
          </p:nvSpPr>
          <p:spPr bwMode="auto">
            <a:xfrm>
              <a:off x="1055688" y="209550"/>
              <a:ext cx="120650" cy="633413"/>
            </a:xfrm>
            <a:custGeom>
              <a:avLst/>
              <a:gdLst>
                <a:gd name="T0" fmla="*/ 120 w 187"/>
                <a:gd name="T1" fmla="*/ 987 h 987"/>
                <a:gd name="T2" fmla="*/ 66 w 187"/>
                <a:gd name="T3" fmla="*/ 987 h 987"/>
                <a:gd name="T4" fmla="*/ 0 w 187"/>
                <a:gd name="T5" fmla="*/ 920 h 987"/>
                <a:gd name="T6" fmla="*/ 0 w 187"/>
                <a:gd name="T7" fmla="*/ 920 h 987"/>
                <a:gd name="T8" fmla="*/ 15 w 187"/>
                <a:gd name="T9" fmla="*/ 630 h 987"/>
                <a:gd name="T10" fmla="*/ 53 w 187"/>
                <a:gd name="T11" fmla="*/ 570 h 987"/>
                <a:gd name="T12" fmla="*/ 64 w 187"/>
                <a:gd name="T13" fmla="*/ 172 h 987"/>
                <a:gd name="T14" fmla="*/ 47 w 187"/>
                <a:gd name="T15" fmla="*/ 172 h 987"/>
                <a:gd name="T16" fmla="*/ 71 w 187"/>
                <a:gd name="T17" fmla="*/ 0 h 987"/>
                <a:gd name="T18" fmla="*/ 116 w 187"/>
                <a:gd name="T19" fmla="*/ 0 h 987"/>
                <a:gd name="T20" fmla="*/ 140 w 187"/>
                <a:gd name="T21" fmla="*/ 172 h 987"/>
                <a:gd name="T22" fmla="*/ 122 w 187"/>
                <a:gd name="T23" fmla="*/ 172 h 987"/>
                <a:gd name="T24" fmla="*/ 134 w 187"/>
                <a:gd name="T25" fmla="*/ 570 h 987"/>
                <a:gd name="T26" fmla="*/ 171 w 187"/>
                <a:gd name="T27" fmla="*/ 630 h 987"/>
                <a:gd name="T28" fmla="*/ 187 w 187"/>
                <a:gd name="T29" fmla="*/ 920 h 987"/>
                <a:gd name="T30" fmla="*/ 120 w 187"/>
                <a:gd name="T31" fmla="*/ 987 h 987"/>
                <a:gd name="T32" fmla="*/ 16 w 187"/>
                <a:gd name="T33" fmla="*/ 920 h 987"/>
                <a:gd name="T34" fmla="*/ 66 w 187"/>
                <a:gd name="T35" fmla="*/ 971 h 987"/>
                <a:gd name="T36" fmla="*/ 120 w 187"/>
                <a:gd name="T37" fmla="*/ 971 h 987"/>
                <a:gd name="T38" fmla="*/ 171 w 187"/>
                <a:gd name="T39" fmla="*/ 920 h 987"/>
                <a:gd name="T40" fmla="*/ 155 w 187"/>
                <a:gd name="T41" fmla="*/ 630 h 987"/>
                <a:gd name="T42" fmla="*/ 123 w 187"/>
                <a:gd name="T43" fmla="*/ 583 h 987"/>
                <a:gd name="T44" fmla="*/ 118 w 187"/>
                <a:gd name="T45" fmla="*/ 581 h 987"/>
                <a:gd name="T46" fmla="*/ 105 w 187"/>
                <a:gd name="T47" fmla="*/ 156 h 987"/>
                <a:gd name="T48" fmla="*/ 121 w 187"/>
                <a:gd name="T49" fmla="*/ 156 h 987"/>
                <a:gd name="T50" fmla="*/ 102 w 187"/>
                <a:gd name="T51" fmla="*/ 16 h 987"/>
                <a:gd name="T52" fmla="*/ 85 w 187"/>
                <a:gd name="T53" fmla="*/ 16 h 987"/>
                <a:gd name="T54" fmla="*/ 65 w 187"/>
                <a:gd name="T55" fmla="*/ 156 h 987"/>
                <a:gd name="T56" fmla="*/ 81 w 187"/>
                <a:gd name="T57" fmla="*/ 156 h 987"/>
                <a:gd name="T58" fmla="*/ 68 w 187"/>
                <a:gd name="T59" fmla="*/ 581 h 987"/>
                <a:gd name="T60" fmla="*/ 63 w 187"/>
                <a:gd name="T61" fmla="*/ 583 h 987"/>
                <a:gd name="T62" fmla="*/ 31 w 187"/>
                <a:gd name="T63" fmla="*/ 630 h 987"/>
                <a:gd name="T64" fmla="*/ 31 w 187"/>
                <a:gd name="T65" fmla="*/ 630 h 987"/>
                <a:gd name="T66" fmla="*/ 16 w 187"/>
                <a:gd name="T67" fmla="*/ 92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987">
                  <a:moveTo>
                    <a:pt x="120" y="987"/>
                  </a:moveTo>
                  <a:cubicBezTo>
                    <a:pt x="66" y="987"/>
                    <a:pt x="66" y="987"/>
                    <a:pt x="66" y="987"/>
                  </a:cubicBezTo>
                  <a:cubicBezTo>
                    <a:pt x="30" y="987"/>
                    <a:pt x="0" y="957"/>
                    <a:pt x="0" y="920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04"/>
                    <a:pt x="30" y="581"/>
                    <a:pt x="53" y="5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34" y="570"/>
                    <a:pt x="134" y="570"/>
                    <a:pt x="134" y="570"/>
                  </a:cubicBezTo>
                  <a:cubicBezTo>
                    <a:pt x="157" y="581"/>
                    <a:pt x="171" y="604"/>
                    <a:pt x="171" y="630"/>
                  </a:cubicBezTo>
                  <a:cubicBezTo>
                    <a:pt x="187" y="920"/>
                    <a:pt x="187" y="920"/>
                    <a:pt x="187" y="920"/>
                  </a:cubicBezTo>
                  <a:cubicBezTo>
                    <a:pt x="187" y="957"/>
                    <a:pt x="157" y="987"/>
                    <a:pt x="120" y="987"/>
                  </a:cubicBezTo>
                  <a:close/>
                  <a:moveTo>
                    <a:pt x="16" y="920"/>
                  </a:moveTo>
                  <a:cubicBezTo>
                    <a:pt x="16" y="948"/>
                    <a:pt x="38" y="971"/>
                    <a:pt x="66" y="971"/>
                  </a:cubicBezTo>
                  <a:cubicBezTo>
                    <a:pt x="120" y="971"/>
                    <a:pt x="120" y="971"/>
                    <a:pt x="120" y="971"/>
                  </a:cubicBezTo>
                  <a:cubicBezTo>
                    <a:pt x="148" y="971"/>
                    <a:pt x="171" y="948"/>
                    <a:pt x="171" y="920"/>
                  </a:cubicBezTo>
                  <a:cubicBezTo>
                    <a:pt x="155" y="630"/>
                    <a:pt x="155" y="630"/>
                    <a:pt x="155" y="630"/>
                  </a:cubicBezTo>
                  <a:cubicBezTo>
                    <a:pt x="155" y="609"/>
                    <a:pt x="143" y="590"/>
                    <a:pt x="123" y="583"/>
                  </a:cubicBezTo>
                  <a:cubicBezTo>
                    <a:pt x="118" y="581"/>
                    <a:pt x="118" y="581"/>
                    <a:pt x="118" y="581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68" y="581"/>
                    <a:pt x="68" y="581"/>
                    <a:pt x="68" y="581"/>
                  </a:cubicBezTo>
                  <a:cubicBezTo>
                    <a:pt x="63" y="583"/>
                    <a:pt x="63" y="583"/>
                    <a:pt x="63" y="583"/>
                  </a:cubicBezTo>
                  <a:cubicBezTo>
                    <a:pt x="44" y="590"/>
                    <a:pt x="31" y="609"/>
                    <a:pt x="31" y="630"/>
                  </a:cubicBezTo>
                  <a:cubicBezTo>
                    <a:pt x="31" y="630"/>
                    <a:pt x="31" y="630"/>
                    <a:pt x="31" y="630"/>
                  </a:cubicBezTo>
                  <a:lnTo>
                    <a:pt x="16" y="9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9" name="Freeform 67"/>
            <p:cNvSpPr>
              <a:spLocks noEditPoints="1"/>
            </p:cNvSpPr>
            <p:nvPr/>
          </p:nvSpPr>
          <p:spPr bwMode="auto">
            <a:xfrm>
              <a:off x="1096963" y="781050"/>
              <a:ext cx="38100" cy="38100"/>
            </a:xfrm>
            <a:custGeom>
              <a:avLst/>
              <a:gdLst>
                <a:gd name="T0" fmla="*/ 29 w 58"/>
                <a:gd name="T1" fmla="*/ 58 h 58"/>
                <a:gd name="T2" fmla="*/ 0 w 58"/>
                <a:gd name="T3" fmla="*/ 29 h 58"/>
                <a:gd name="T4" fmla="*/ 29 w 58"/>
                <a:gd name="T5" fmla="*/ 0 h 58"/>
                <a:gd name="T6" fmla="*/ 58 w 58"/>
                <a:gd name="T7" fmla="*/ 29 h 58"/>
                <a:gd name="T8" fmla="*/ 29 w 58"/>
                <a:gd name="T9" fmla="*/ 58 h 58"/>
                <a:gd name="T10" fmla="*/ 29 w 58"/>
                <a:gd name="T11" fmla="*/ 16 h 58"/>
                <a:gd name="T12" fmla="*/ 16 w 58"/>
                <a:gd name="T13" fmla="*/ 29 h 58"/>
                <a:gd name="T14" fmla="*/ 29 w 58"/>
                <a:gd name="T15" fmla="*/ 42 h 58"/>
                <a:gd name="T16" fmla="*/ 42 w 58"/>
                <a:gd name="T17" fmla="*/ 29 h 58"/>
                <a:gd name="T18" fmla="*/ 29 w 58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29" y="16"/>
                  </a:moveTo>
                  <a:cubicBezTo>
                    <a:pt x="22" y="16"/>
                    <a:pt x="16" y="22"/>
                    <a:pt x="16" y="29"/>
                  </a:cubicBezTo>
                  <a:cubicBezTo>
                    <a:pt x="16" y="36"/>
                    <a:pt x="22" y="42"/>
                    <a:pt x="29" y="42"/>
                  </a:cubicBezTo>
                  <a:cubicBezTo>
                    <a:pt x="36" y="42"/>
                    <a:pt x="42" y="36"/>
                    <a:pt x="42" y="29"/>
                  </a:cubicBezTo>
                  <a:cubicBezTo>
                    <a:pt x="42" y="22"/>
                    <a:pt x="36" y="16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0" name="Text Placeholder 68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40912" y="3776197"/>
            <a:ext cx="1568304" cy="88378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text here.</a:t>
            </a:r>
          </a:p>
        </p:txBody>
      </p:sp>
      <p:sp>
        <p:nvSpPr>
          <p:cNvPr id="131" name="Text Placeholder 68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797476" y="3776197"/>
            <a:ext cx="1568304" cy="88378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text here.</a:t>
            </a:r>
          </a:p>
        </p:txBody>
      </p:sp>
      <p:sp>
        <p:nvSpPr>
          <p:cNvPr id="132" name="Text Placeholder 68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659107" y="3776197"/>
            <a:ext cx="1568304" cy="88378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text here.</a:t>
            </a:r>
          </a:p>
        </p:txBody>
      </p:sp>
      <p:sp>
        <p:nvSpPr>
          <p:cNvPr id="133" name="Text Placeholder 6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191904" y="1491629"/>
            <a:ext cx="1568304" cy="89461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text here.</a:t>
            </a:r>
          </a:p>
        </p:txBody>
      </p:sp>
      <p:sp>
        <p:nvSpPr>
          <p:cNvPr id="134" name="Text Placeholder 6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2370936" y="1491629"/>
            <a:ext cx="1568304" cy="89461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/>
              <a:t>Insert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117309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Quick Stats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 flipH="1">
            <a:off x="899592" y="1635646"/>
            <a:ext cx="1791752" cy="1808702"/>
          </a:xfrm>
          <a:custGeom>
            <a:avLst/>
            <a:gdLst>
              <a:gd name="T0" fmla="*/ 1120 w 1287"/>
              <a:gd name="T1" fmla="*/ 940 h 1299"/>
              <a:gd name="T2" fmla="*/ 224 w 1287"/>
              <a:gd name="T3" fmla="*/ 1299 h 1299"/>
              <a:gd name="T4" fmla="*/ 348 w 1287"/>
              <a:gd name="T5" fmla="*/ 1107 h 1299"/>
              <a:gd name="T6" fmla="*/ 128 w 1287"/>
              <a:gd name="T7" fmla="*/ 439 h 1299"/>
              <a:gd name="T8" fmla="*/ 181 w 1287"/>
              <a:gd name="T9" fmla="*/ 334 h 1299"/>
              <a:gd name="T10" fmla="*/ 953 w 1287"/>
              <a:gd name="T11" fmla="*/ 168 h 1299"/>
              <a:gd name="T12" fmla="*/ 1120 w 1287"/>
              <a:gd name="T13" fmla="*/ 94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299">
                <a:moveTo>
                  <a:pt x="1120" y="940"/>
                </a:moveTo>
                <a:cubicBezTo>
                  <a:pt x="899" y="1282"/>
                  <a:pt x="224" y="1299"/>
                  <a:pt x="224" y="1299"/>
                </a:cubicBezTo>
                <a:cubicBezTo>
                  <a:pt x="348" y="1107"/>
                  <a:pt x="348" y="1107"/>
                  <a:pt x="348" y="1107"/>
                </a:cubicBezTo>
                <a:cubicBezTo>
                  <a:pt x="348" y="1107"/>
                  <a:pt x="0" y="788"/>
                  <a:pt x="128" y="439"/>
                </a:cubicBezTo>
                <a:cubicBezTo>
                  <a:pt x="140" y="408"/>
                  <a:pt x="178" y="338"/>
                  <a:pt x="181" y="334"/>
                </a:cubicBezTo>
                <a:cubicBezTo>
                  <a:pt x="348" y="75"/>
                  <a:pt x="694" y="0"/>
                  <a:pt x="953" y="168"/>
                </a:cubicBezTo>
                <a:cubicBezTo>
                  <a:pt x="1213" y="335"/>
                  <a:pt x="1287" y="681"/>
                  <a:pt x="1120" y="940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028368" y="2000911"/>
            <a:ext cx="1534199" cy="101531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12%</a:t>
            </a: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2746557" y="1948466"/>
            <a:ext cx="882134" cy="826784"/>
            <a:chOff x="709613" y="1058863"/>
            <a:chExt cx="809625" cy="758825"/>
          </a:xfrm>
        </p:grpSpPr>
        <p:sp>
          <p:nvSpPr>
            <p:cNvPr id="62" name="Freeform 136"/>
            <p:cNvSpPr>
              <a:spLocks/>
            </p:cNvSpPr>
            <p:nvPr userDrawn="1"/>
          </p:nvSpPr>
          <p:spPr bwMode="auto">
            <a:xfrm>
              <a:off x="869950" y="1058863"/>
              <a:ext cx="649288" cy="758825"/>
            </a:xfrm>
            <a:custGeom>
              <a:avLst/>
              <a:gdLst>
                <a:gd name="T0" fmla="*/ 676 w 710"/>
                <a:gd name="T1" fmla="*/ 559 h 830"/>
                <a:gd name="T2" fmla="*/ 671 w 710"/>
                <a:gd name="T3" fmla="*/ 468 h 830"/>
                <a:gd name="T4" fmla="*/ 683 w 710"/>
                <a:gd name="T5" fmla="*/ 393 h 830"/>
                <a:gd name="T6" fmla="*/ 613 w 710"/>
                <a:gd name="T7" fmla="*/ 342 h 830"/>
                <a:gd name="T8" fmla="*/ 433 w 710"/>
                <a:gd name="T9" fmla="*/ 338 h 830"/>
                <a:gd name="T10" fmla="*/ 402 w 710"/>
                <a:gd name="T11" fmla="*/ 327 h 830"/>
                <a:gd name="T12" fmla="*/ 400 w 710"/>
                <a:gd name="T13" fmla="*/ 284 h 830"/>
                <a:gd name="T14" fmla="*/ 451 w 710"/>
                <a:gd name="T15" fmla="*/ 73 h 830"/>
                <a:gd name="T16" fmla="*/ 408 w 710"/>
                <a:gd name="T17" fmla="*/ 2 h 830"/>
                <a:gd name="T18" fmla="*/ 392 w 710"/>
                <a:gd name="T19" fmla="*/ 0 h 830"/>
                <a:gd name="T20" fmla="*/ 337 w 710"/>
                <a:gd name="T21" fmla="*/ 33 h 830"/>
                <a:gd name="T22" fmla="*/ 316 w 710"/>
                <a:gd name="T23" fmla="*/ 119 h 830"/>
                <a:gd name="T24" fmla="*/ 277 w 710"/>
                <a:gd name="T25" fmla="*/ 205 h 830"/>
                <a:gd name="T26" fmla="*/ 231 w 710"/>
                <a:gd name="T27" fmla="*/ 266 h 830"/>
                <a:gd name="T28" fmla="*/ 155 w 710"/>
                <a:gd name="T29" fmla="*/ 405 h 830"/>
                <a:gd name="T30" fmla="*/ 20 w 710"/>
                <a:gd name="T31" fmla="*/ 433 h 830"/>
                <a:gd name="T32" fmla="*/ 0 w 710"/>
                <a:gd name="T33" fmla="*/ 454 h 830"/>
                <a:gd name="T34" fmla="*/ 0 w 710"/>
                <a:gd name="T35" fmla="*/ 729 h 830"/>
                <a:gd name="T36" fmla="*/ 19 w 710"/>
                <a:gd name="T37" fmla="*/ 749 h 830"/>
                <a:gd name="T38" fmla="*/ 227 w 710"/>
                <a:gd name="T39" fmla="*/ 776 h 830"/>
                <a:gd name="T40" fmla="*/ 615 w 710"/>
                <a:gd name="T41" fmla="*/ 767 h 830"/>
                <a:gd name="T42" fmla="*/ 630 w 710"/>
                <a:gd name="T43" fmla="*/ 703 h 830"/>
                <a:gd name="T44" fmla="*/ 648 w 710"/>
                <a:gd name="T45" fmla="*/ 678 h 830"/>
                <a:gd name="T46" fmla="*/ 672 w 710"/>
                <a:gd name="T47" fmla="*/ 633 h 830"/>
                <a:gd name="T48" fmla="*/ 660 w 710"/>
                <a:gd name="T49" fmla="*/ 584 h 830"/>
                <a:gd name="T50" fmla="*/ 676 w 710"/>
                <a:gd name="T51" fmla="*/ 5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0" h="830">
                  <a:moveTo>
                    <a:pt x="676" y="559"/>
                  </a:moveTo>
                  <a:cubicBezTo>
                    <a:pt x="690" y="549"/>
                    <a:pt x="710" y="512"/>
                    <a:pt x="671" y="468"/>
                  </a:cubicBezTo>
                  <a:cubicBezTo>
                    <a:pt x="652" y="438"/>
                    <a:pt x="689" y="439"/>
                    <a:pt x="683" y="393"/>
                  </a:cubicBezTo>
                  <a:cubicBezTo>
                    <a:pt x="678" y="359"/>
                    <a:pt x="624" y="345"/>
                    <a:pt x="613" y="342"/>
                  </a:cubicBezTo>
                  <a:cubicBezTo>
                    <a:pt x="552" y="331"/>
                    <a:pt x="463" y="338"/>
                    <a:pt x="433" y="338"/>
                  </a:cubicBezTo>
                  <a:cubicBezTo>
                    <a:pt x="421" y="338"/>
                    <a:pt x="409" y="338"/>
                    <a:pt x="402" y="327"/>
                  </a:cubicBezTo>
                  <a:cubicBezTo>
                    <a:pt x="394" y="315"/>
                    <a:pt x="395" y="298"/>
                    <a:pt x="400" y="284"/>
                  </a:cubicBezTo>
                  <a:cubicBezTo>
                    <a:pt x="404" y="274"/>
                    <a:pt x="454" y="170"/>
                    <a:pt x="451" y="73"/>
                  </a:cubicBezTo>
                  <a:cubicBezTo>
                    <a:pt x="451" y="64"/>
                    <a:pt x="442" y="11"/>
                    <a:pt x="408" y="2"/>
                  </a:cubicBezTo>
                  <a:cubicBezTo>
                    <a:pt x="403" y="1"/>
                    <a:pt x="398" y="0"/>
                    <a:pt x="392" y="0"/>
                  </a:cubicBezTo>
                  <a:cubicBezTo>
                    <a:pt x="369" y="0"/>
                    <a:pt x="348" y="13"/>
                    <a:pt x="337" y="33"/>
                  </a:cubicBezTo>
                  <a:cubicBezTo>
                    <a:pt x="333" y="45"/>
                    <a:pt x="321" y="104"/>
                    <a:pt x="316" y="119"/>
                  </a:cubicBezTo>
                  <a:cubicBezTo>
                    <a:pt x="303" y="153"/>
                    <a:pt x="296" y="174"/>
                    <a:pt x="277" y="205"/>
                  </a:cubicBezTo>
                  <a:cubicBezTo>
                    <a:pt x="271" y="215"/>
                    <a:pt x="238" y="254"/>
                    <a:pt x="231" y="266"/>
                  </a:cubicBezTo>
                  <a:cubicBezTo>
                    <a:pt x="212" y="300"/>
                    <a:pt x="187" y="377"/>
                    <a:pt x="155" y="405"/>
                  </a:cubicBezTo>
                  <a:cubicBezTo>
                    <a:pt x="129" y="428"/>
                    <a:pt x="106" y="429"/>
                    <a:pt x="20" y="433"/>
                  </a:cubicBezTo>
                  <a:cubicBezTo>
                    <a:pt x="9" y="434"/>
                    <a:pt x="0" y="443"/>
                    <a:pt x="0" y="45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40"/>
                    <a:pt x="9" y="749"/>
                    <a:pt x="19" y="749"/>
                  </a:cubicBezTo>
                  <a:cubicBezTo>
                    <a:pt x="189" y="750"/>
                    <a:pt x="207" y="768"/>
                    <a:pt x="227" y="776"/>
                  </a:cubicBezTo>
                  <a:cubicBezTo>
                    <a:pt x="365" y="830"/>
                    <a:pt x="559" y="803"/>
                    <a:pt x="615" y="767"/>
                  </a:cubicBezTo>
                  <a:cubicBezTo>
                    <a:pt x="651" y="742"/>
                    <a:pt x="634" y="723"/>
                    <a:pt x="630" y="703"/>
                  </a:cubicBezTo>
                  <a:cubicBezTo>
                    <a:pt x="628" y="691"/>
                    <a:pt x="648" y="678"/>
                    <a:pt x="648" y="678"/>
                  </a:cubicBezTo>
                  <a:cubicBezTo>
                    <a:pt x="670" y="667"/>
                    <a:pt x="672" y="645"/>
                    <a:pt x="672" y="633"/>
                  </a:cubicBezTo>
                  <a:cubicBezTo>
                    <a:pt x="672" y="621"/>
                    <a:pt x="659" y="604"/>
                    <a:pt x="660" y="584"/>
                  </a:cubicBezTo>
                  <a:cubicBezTo>
                    <a:pt x="660" y="582"/>
                    <a:pt x="660" y="570"/>
                    <a:pt x="676" y="559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7"/>
            <p:cNvSpPr>
              <a:spLocks/>
            </p:cNvSpPr>
            <p:nvPr userDrawn="1"/>
          </p:nvSpPr>
          <p:spPr bwMode="auto">
            <a:xfrm>
              <a:off x="709613" y="1427163"/>
              <a:ext cx="147638" cy="346075"/>
            </a:xfrm>
            <a:custGeom>
              <a:avLst/>
              <a:gdLst>
                <a:gd name="T0" fmla="*/ 0 w 160"/>
                <a:gd name="T1" fmla="*/ 354 h 378"/>
                <a:gd name="T2" fmla="*/ 24 w 160"/>
                <a:gd name="T3" fmla="*/ 378 h 378"/>
                <a:gd name="T4" fmla="*/ 136 w 160"/>
                <a:gd name="T5" fmla="*/ 378 h 378"/>
                <a:gd name="T6" fmla="*/ 160 w 160"/>
                <a:gd name="T7" fmla="*/ 354 h 378"/>
                <a:gd name="T8" fmla="*/ 160 w 160"/>
                <a:gd name="T9" fmla="*/ 24 h 378"/>
                <a:gd name="T10" fmla="*/ 136 w 160"/>
                <a:gd name="T11" fmla="*/ 0 h 378"/>
                <a:gd name="T12" fmla="*/ 24 w 160"/>
                <a:gd name="T13" fmla="*/ 0 h 378"/>
                <a:gd name="T14" fmla="*/ 0 w 160"/>
                <a:gd name="T15" fmla="*/ 24 h 378"/>
                <a:gd name="T16" fmla="*/ 0 w 160"/>
                <a:gd name="T17" fmla="*/ 35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378">
                  <a:moveTo>
                    <a:pt x="0" y="354"/>
                  </a:moveTo>
                  <a:cubicBezTo>
                    <a:pt x="0" y="367"/>
                    <a:pt x="11" y="378"/>
                    <a:pt x="24" y="378"/>
                  </a:cubicBezTo>
                  <a:cubicBezTo>
                    <a:pt x="136" y="378"/>
                    <a:pt x="136" y="378"/>
                    <a:pt x="136" y="378"/>
                  </a:cubicBezTo>
                  <a:cubicBezTo>
                    <a:pt x="150" y="378"/>
                    <a:pt x="160" y="367"/>
                    <a:pt x="160" y="35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10"/>
                    <a:pt x="150" y="0"/>
                    <a:pt x="1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lnTo>
                    <a:pt x="0" y="3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38"/>
            <p:cNvSpPr>
              <a:spLocks noChangeArrowheads="1"/>
            </p:cNvSpPr>
            <p:nvPr userDrawn="1"/>
          </p:nvSpPr>
          <p:spPr bwMode="auto">
            <a:xfrm>
              <a:off x="742950" y="1700213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2663364" y="3177792"/>
            <a:ext cx="1692612" cy="1554198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text. Insert your desired text here.</a:t>
            </a:r>
          </a:p>
        </p:txBody>
      </p:sp>
      <p:sp>
        <p:nvSpPr>
          <p:cNvPr id="80" name="Freeform 31"/>
          <p:cNvSpPr>
            <a:spLocks/>
          </p:cNvSpPr>
          <p:nvPr userDrawn="1"/>
        </p:nvSpPr>
        <p:spPr bwMode="auto">
          <a:xfrm flipH="1">
            <a:off x="4803805" y="1908470"/>
            <a:ext cx="1251218" cy="1263054"/>
          </a:xfrm>
          <a:custGeom>
            <a:avLst/>
            <a:gdLst>
              <a:gd name="T0" fmla="*/ 1120 w 1287"/>
              <a:gd name="T1" fmla="*/ 940 h 1299"/>
              <a:gd name="T2" fmla="*/ 224 w 1287"/>
              <a:gd name="T3" fmla="*/ 1299 h 1299"/>
              <a:gd name="T4" fmla="*/ 348 w 1287"/>
              <a:gd name="T5" fmla="*/ 1107 h 1299"/>
              <a:gd name="T6" fmla="*/ 128 w 1287"/>
              <a:gd name="T7" fmla="*/ 439 h 1299"/>
              <a:gd name="T8" fmla="*/ 181 w 1287"/>
              <a:gd name="T9" fmla="*/ 334 h 1299"/>
              <a:gd name="T10" fmla="*/ 953 w 1287"/>
              <a:gd name="T11" fmla="*/ 168 h 1299"/>
              <a:gd name="T12" fmla="*/ 1120 w 1287"/>
              <a:gd name="T13" fmla="*/ 94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299">
                <a:moveTo>
                  <a:pt x="1120" y="940"/>
                </a:moveTo>
                <a:cubicBezTo>
                  <a:pt x="899" y="1282"/>
                  <a:pt x="224" y="1299"/>
                  <a:pt x="224" y="1299"/>
                </a:cubicBezTo>
                <a:cubicBezTo>
                  <a:pt x="348" y="1107"/>
                  <a:pt x="348" y="1107"/>
                  <a:pt x="348" y="1107"/>
                </a:cubicBezTo>
                <a:cubicBezTo>
                  <a:pt x="348" y="1107"/>
                  <a:pt x="0" y="788"/>
                  <a:pt x="128" y="439"/>
                </a:cubicBezTo>
                <a:cubicBezTo>
                  <a:pt x="140" y="408"/>
                  <a:pt x="178" y="338"/>
                  <a:pt x="181" y="334"/>
                </a:cubicBezTo>
                <a:cubicBezTo>
                  <a:pt x="348" y="75"/>
                  <a:pt x="694" y="0"/>
                  <a:pt x="953" y="168"/>
                </a:cubicBezTo>
                <a:cubicBezTo>
                  <a:pt x="1213" y="335"/>
                  <a:pt x="1287" y="681"/>
                  <a:pt x="1120" y="9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662314" y="2000911"/>
            <a:ext cx="1534199" cy="101531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-5%</a:t>
            </a:r>
          </a:p>
        </p:txBody>
      </p:sp>
      <p:grpSp>
        <p:nvGrpSpPr>
          <p:cNvPr id="82" name="Group 81"/>
          <p:cNvGrpSpPr/>
          <p:nvPr userDrawn="1"/>
        </p:nvGrpSpPr>
        <p:grpSpPr>
          <a:xfrm rot="10800000" flipH="1">
            <a:off x="6130933" y="2206992"/>
            <a:ext cx="882134" cy="826784"/>
            <a:chOff x="709613" y="1058863"/>
            <a:chExt cx="809625" cy="758825"/>
          </a:xfrm>
        </p:grpSpPr>
        <p:sp>
          <p:nvSpPr>
            <p:cNvPr id="83" name="Freeform 136"/>
            <p:cNvSpPr>
              <a:spLocks/>
            </p:cNvSpPr>
            <p:nvPr userDrawn="1"/>
          </p:nvSpPr>
          <p:spPr bwMode="auto">
            <a:xfrm>
              <a:off x="869950" y="1058863"/>
              <a:ext cx="649288" cy="758825"/>
            </a:xfrm>
            <a:custGeom>
              <a:avLst/>
              <a:gdLst>
                <a:gd name="T0" fmla="*/ 676 w 710"/>
                <a:gd name="T1" fmla="*/ 559 h 830"/>
                <a:gd name="T2" fmla="*/ 671 w 710"/>
                <a:gd name="T3" fmla="*/ 468 h 830"/>
                <a:gd name="T4" fmla="*/ 683 w 710"/>
                <a:gd name="T5" fmla="*/ 393 h 830"/>
                <a:gd name="T6" fmla="*/ 613 w 710"/>
                <a:gd name="T7" fmla="*/ 342 h 830"/>
                <a:gd name="T8" fmla="*/ 433 w 710"/>
                <a:gd name="T9" fmla="*/ 338 h 830"/>
                <a:gd name="T10" fmla="*/ 402 w 710"/>
                <a:gd name="T11" fmla="*/ 327 h 830"/>
                <a:gd name="T12" fmla="*/ 400 w 710"/>
                <a:gd name="T13" fmla="*/ 284 h 830"/>
                <a:gd name="T14" fmla="*/ 451 w 710"/>
                <a:gd name="T15" fmla="*/ 73 h 830"/>
                <a:gd name="T16" fmla="*/ 408 w 710"/>
                <a:gd name="T17" fmla="*/ 2 h 830"/>
                <a:gd name="T18" fmla="*/ 392 w 710"/>
                <a:gd name="T19" fmla="*/ 0 h 830"/>
                <a:gd name="T20" fmla="*/ 337 w 710"/>
                <a:gd name="T21" fmla="*/ 33 h 830"/>
                <a:gd name="T22" fmla="*/ 316 w 710"/>
                <a:gd name="T23" fmla="*/ 119 h 830"/>
                <a:gd name="T24" fmla="*/ 277 w 710"/>
                <a:gd name="T25" fmla="*/ 205 h 830"/>
                <a:gd name="T26" fmla="*/ 231 w 710"/>
                <a:gd name="T27" fmla="*/ 266 h 830"/>
                <a:gd name="T28" fmla="*/ 155 w 710"/>
                <a:gd name="T29" fmla="*/ 405 h 830"/>
                <a:gd name="T30" fmla="*/ 20 w 710"/>
                <a:gd name="T31" fmla="*/ 433 h 830"/>
                <a:gd name="T32" fmla="*/ 0 w 710"/>
                <a:gd name="T33" fmla="*/ 454 h 830"/>
                <a:gd name="T34" fmla="*/ 0 w 710"/>
                <a:gd name="T35" fmla="*/ 729 h 830"/>
                <a:gd name="T36" fmla="*/ 19 w 710"/>
                <a:gd name="T37" fmla="*/ 749 h 830"/>
                <a:gd name="T38" fmla="*/ 227 w 710"/>
                <a:gd name="T39" fmla="*/ 776 h 830"/>
                <a:gd name="T40" fmla="*/ 615 w 710"/>
                <a:gd name="T41" fmla="*/ 767 h 830"/>
                <a:gd name="T42" fmla="*/ 630 w 710"/>
                <a:gd name="T43" fmla="*/ 703 h 830"/>
                <a:gd name="T44" fmla="*/ 648 w 710"/>
                <a:gd name="T45" fmla="*/ 678 h 830"/>
                <a:gd name="T46" fmla="*/ 672 w 710"/>
                <a:gd name="T47" fmla="*/ 633 h 830"/>
                <a:gd name="T48" fmla="*/ 660 w 710"/>
                <a:gd name="T49" fmla="*/ 584 h 830"/>
                <a:gd name="T50" fmla="*/ 676 w 710"/>
                <a:gd name="T51" fmla="*/ 5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0" h="830">
                  <a:moveTo>
                    <a:pt x="676" y="559"/>
                  </a:moveTo>
                  <a:cubicBezTo>
                    <a:pt x="690" y="549"/>
                    <a:pt x="710" y="512"/>
                    <a:pt x="671" y="468"/>
                  </a:cubicBezTo>
                  <a:cubicBezTo>
                    <a:pt x="652" y="438"/>
                    <a:pt x="689" y="439"/>
                    <a:pt x="683" y="393"/>
                  </a:cubicBezTo>
                  <a:cubicBezTo>
                    <a:pt x="678" y="359"/>
                    <a:pt x="624" y="345"/>
                    <a:pt x="613" y="342"/>
                  </a:cubicBezTo>
                  <a:cubicBezTo>
                    <a:pt x="552" y="331"/>
                    <a:pt x="463" y="338"/>
                    <a:pt x="433" y="338"/>
                  </a:cubicBezTo>
                  <a:cubicBezTo>
                    <a:pt x="421" y="338"/>
                    <a:pt x="409" y="338"/>
                    <a:pt x="402" y="327"/>
                  </a:cubicBezTo>
                  <a:cubicBezTo>
                    <a:pt x="394" y="315"/>
                    <a:pt x="395" y="298"/>
                    <a:pt x="400" y="284"/>
                  </a:cubicBezTo>
                  <a:cubicBezTo>
                    <a:pt x="404" y="274"/>
                    <a:pt x="454" y="170"/>
                    <a:pt x="451" y="73"/>
                  </a:cubicBezTo>
                  <a:cubicBezTo>
                    <a:pt x="451" y="64"/>
                    <a:pt x="442" y="11"/>
                    <a:pt x="408" y="2"/>
                  </a:cubicBezTo>
                  <a:cubicBezTo>
                    <a:pt x="403" y="1"/>
                    <a:pt x="398" y="0"/>
                    <a:pt x="392" y="0"/>
                  </a:cubicBezTo>
                  <a:cubicBezTo>
                    <a:pt x="369" y="0"/>
                    <a:pt x="348" y="13"/>
                    <a:pt x="337" y="33"/>
                  </a:cubicBezTo>
                  <a:cubicBezTo>
                    <a:pt x="333" y="45"/>
                    <a:pt x="321" y="104"/>
                    <a:pt x="316" y="119"/>
                  </a:cubicBezTo>
                  <a:cubicBezTo>
                    <a:pt x="303" y="153"/>
                    <a:pt x="296" y="174"/>
                    <a:pt x="277" y="205"/>
                  </a:cubicBezTo>
                  <a:cubicBezTo>
                    <a:pt x="271" y="215"/>
                    <a:pt x="238" y="254"/>
                    <a:pt x="231" y="266"/>
                  </a:cubicBezTo>
                  <a:cubicBezTo>
                    <a:pt x="212" y="300"/>
                    <a:pt x="187" y="377"/>
                    <a:pt x="155" y="405"/>
                  </a:cubicBezTo>
                  <a:cubicBezTo>
                    <a:pt x="129" y="428"/>
                    <a:pt x="106" y="429"/>
                    <a:pt x="20" y="433"/>
                  </a:cubicBezTo>
                  <a:cubicBezTo>
                    <a:pt x="9" y="434"/>
                    <a:pt x="0" y="443"/>
                    <a:pt x="0" y="45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40"/>
                    <a:pt x="9" y="749"/>
                    <a:pt x="19" y="749"/>
                  </a:cubicBezTo>
                  <a:cubicBezTo>
                    <a:pt x="189" y="750"/>
                    <a:pt x="207" y="768"/>
                    <a:pt x="227" y="776"/>
                  </a:cubicBezTo>
                  <a:cubicBezTo>
                    <a:pt x="365" y="830"/>
                    <a:pt x="559" y="803"/>
                    <a:pt x="615" y="767"/>
                  </a:cubicBezTo>
                  <a:cubicBezTo>
                    <a:pt x="651" y="742"/>
                    <a:pt x="634" y="723"/>
                    <a:pt x="630" y="703"/>
                  </a:cubicBezTo>
                  <a:cubicBezTo>
                    <a:pt x="628" y="691"/>
                    <a:pt x="648" y="678"/>
                    <a:pt x="648" y="678"/>
                  </a:cubicBezTo>
                  <a:cubicBezTo>
                    <a:pt x="670" y="667"/>
                    <a:pt x="672" y="645"/>
                    <a:pt x="672" y="633"/>
                  </a:cubicBezTo>
                  <a:cubicBezTo>
                    <a:pt x="672" y="621"/>
                    <a:pt x="659" y="604"/>
                    <a:pt x="660" y="584"/>
                  </a:cubicBezTo>
                  <a:cubicBezTo>
                    <a:pt x="660" y="582"/>
                    <a:pt x="660" y="570"/>
                    <a:pt x="676" y="559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7"/>
            <p:cNvSpPr>
              <a:spLocks/>
            </p:cNvSpPr>
            <p:nvPr userDrawn="1"/>
          </p:nvSpPr>
          <p:spPr bwMode="auto">
            <a:xfrm>
              <a:off x="709613" y="1427163"/>
              <a:ext cx="147638" cy="346075"/>
            </a:xfrm>
            <a:custGeom>
              <a:avLst/>
              <a:gdLst>
                <a:gd name="T0" fmla="*/ 0 w 160"/>
                <a:gd name="T1" fmla="*/ 354 h 378"/>
                <a:gd name="T2" fmla="*/ 24 w 160"/>
                <a:gd name="T3" fmla="*/ 378 h 378"/>
                <a:gd name="T4" fmla="*/ 136 w 160"/>
                <a:gd name="T5" fmla="*/ 378 h 378"/>
                <a:gd name="T6" fmla="*/ 160 w 160"/>
                <a:gd name="T7" fmla="*/ 354 h 378"/>
                <a:gd name="T8" fmla="*/ 160 w 160"/>
                <a:gd name="T9" fmla="*/ 24 h 378"/>
                <a:gd name="T10" fmla="*/ 136 w 160"/>
                <a:gd name="T11" fmla="*/ 0 h 378"/>
                <a:gd name="T12" fmla="*/ 24 w 160"/>
                <a:gd name="T13" fmla="*/ 0 h 378"/>
                <a:gd name="T14" fmla="*/ 0 w 160"/>
                <a:gd name="T15" fmla="*/ 24 h 378"/>
                <a:gd name="T16" fmla="*/ 0 w 160"/>
                <a:gd name="T17" fmla="*/ 35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378">
                  <a:moveTo>
                    <a:pt x="0" y="354"/>
                  </a:moveTo>
                  <a:cubicBezTo>
                    <a:pt x="0" y="367"/>
                    <a:pt x="11" y="378"/>
                    <a:pt x="24" y="378"/>
                  </a:cubicBezTo>
                  <a:cubicBezTo>
                    <a:pt x="136" y="378"/>
                    <a:pt x="136" y="378"/>
                    <a:pt x="136" y="378"/>
                  </a:cubicBezTo>
                  <a:cubicBezTo>
                    <a:pt x="150" y="378"/>
                    <a:pt x="160" y="367"/>
                    <a:pt x="160" y="35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10"/>
                    <a:pt x="150" y="0"/>
                    <a:pt x="1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lnTo>
                    <a:pt x="0" y="3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38"/>
            <p:cNvSpPr>
              <a:spLocks noChangeArrowheads="1"/>
            </p:cNvSpPr>
            <p:nvPr userDrawn="1"/>
          </p:nvSpPr>
          <p:spPr bwMode="auto">
            <a:xfrm>
              <a:off x="742950" y="1700213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047740" y="3177792"/>
            <a:ext cx="1692612" cy="1554198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93515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World Map Infographic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245" name="Group 244"/>
          <p:cNvGrpSpPr/>
          <p:nvPr userDrawn="1"/>
        </p:nvGrpSpPr>
        <p:grpSpPr>
          <a:xfrm>
            <a:off x="527996" y="1744927"/>
            <a:ext cx="6079728" cy="2890390"/>
            <a:chOff x="781051" y="1674813"/>
            <a:chExt cx="5649913" cy="2686050"/>
          </a:xfrm>
        </p:grpSpPr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3700464" y="1876425"/>
              <a:ext cx="31750" cy="11113"/>
            </a:xfrm>
            <a:custGeom>
              <a:avLst/>
              <a:gdLst>
                <a:gd name="T0" fmla="*/ 35 w 35"/>
                <a:gd name="T1" fmla="*/ 8 h 13"/>
                <a:gd name="T2" fmla="*/ 0 w 35"/>
                <a:gd name="T3" fmla="*/ 5 h 13"/>
                <a:gd name="T4" fmla="*/ 35 w 35"/>
                <a:gd name="T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3">
                  <a:moveTo>
                    <a:pt x="35" y="8"/>
                  </a:moveTo>
                  <a:cubicBezTo>
                    <a:pt x="24" y="6"/>
                    <a:pt x="5" y="13"/>
                    <a:pt x="0" y="5"/>
                  </a:cubicBezTo>
                  <a:cubicBezTo>
                    <a:pt x="11" y="7"/>
                    <a:pt x="30" y="0"/>
                    <a:pt x="35" y="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4132264" y="2406650"/>
              <a:ext cx="9525" cy="34925"/>
            </a:xfrm>
            <a:custGeom>
              <a:avLst/>
              <a:gdLst>
                <a:gd name="T0" fmla="*/ 4 w 11"/>
                <a:gd name="T1" fmla="*/ 14 h 38"/>
                <a:gd name="T2" fmla="*/ 8 w 11"/>
                <a:gd name="T3" fmla="*/ 0 h 38"/>
                <a:gd name="T4" fmla="*/ 11 w 11"/>
                <a:gd name="T5" fmla="*/ 21 h 38"/>
                <a:gd name="T6" fmla="*/ 8 w 11"/>
                <a:gd name="T7" fmla="*/ 38 h 38"/>
                <a:gd name="T8" fmla="*/ 4 w 11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8">
                  <a:moveTo>
                    <a:pt x="4" y="14"/>
                  </a:moveTo>
                  <a:cubicBezTo>
                    <a:pt x="5" y="8"/>
                    <a:pt x="3" y="0"/>
                    <a:pt x="8" y="0"/>
                  </a:cubicBezTo>
                  <a:cubicBezTo>
                    <a:pt x="7" y="8"/>
                    <a:pt x="7" y="17"/>
                    <a:pt x="11" y="21"/>
                  </a:cubicBezTo>
                  <a:cubicBezTo>
                    <a:pt x="4" y="20"/>
                    <a:pt x="10" y="33"/>
                    <a:pt x="8" y="38"/>
                  </a:cubicBezTo>
                  <a:cubicBezTo>
                    <a:pt x="0" y="37"/>
                    <a:pt x="6" y="21"/>
                    <a:pt x="4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3856039" y="3433763"/>
              <a:ext cx="11113" cy="60325"/>
            </a:xfrm>
            <a:custGeom>
              <a:avLst/>
              <a:gdLst>
                <a:gd name="T0" fmla="*/ 12 w 12"/>
                <a:gd name="T1" fmla="*/ 8 h 65"/>
                <a:gd name="T2" fmla="*/ 9 w 12"/>
                <a:gd name="T3" fmla="*/ 65 h 65"/>
                <a:gd name="T4" fmla="*/ 12 w 12"/>
                <a:gd name="T5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5">
                  <a:moveTo>
                    <a:pt x="12" y="8"/>
                  </a:moveTo>
                  <a:cubicBezTo>
                    <a:pt x="4" y="20"/>
                    <a:pt x="11" y="47"/>
                    <a:pt x="9" y="65"/>
                  </a:cubicBezTo>
                  <a:cubicBezTo>
                    <a:pt x="4" y="56"/>
                    <a:pt x="0" y="0"/>
                    <a:pt x="12" y="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auto">
            <a:xfrm>
              <a:off x="2257426" y="1674813"/>
              <a:ext cx="946150" cy="384175"/>
            </a:xfrm>
            <a:custGeom>
              <a:avLst/>
              <a:gdLst>
                <a:gd name="T0" fmla="*/ 780 w 1035"/>
                <a:gd name="T1" fmla="*/ 6 h 419"/>
                <a:gd name="T2" fmla="*/ 844 w 1035"/>
                <a:gd name="T3" fmla="*/ 6 h 419"/>
                <a:gd name="T4" fmla="*/ 869 w 1035"/>
                <a:gd name="T5" fmla="*/ 9 h 419"/>
                <a:gd name="T6" fmla="*/ 911 w 1035"/>
                <a:gd name="T7" fmla="*/ 20 h 419"/>
                <a:gd name="T8" fmla="*/ 911 w 1035"/>
                <a:gd name="T9" fmla="*/ 23 h 419"/>
                <a:gd name="T10" fmla="*/ 1035 w 1035"/>
                <a:gd name="T11" fmla="*/ 30 h 419"/>
                <a:gd name="T12" fmla="*/ 897 w 1035"/>
                <a:gd name="T13" fmla="*/ 87 h 419"/>
                <a:gd name="T14" fmla="*/ 915 w 1035"/>
                <a:gd name="T15" fmla="*/ 94 h 419"/>
                <a:gd name="T16" fmla="*/ 886 w 1035"/>
                <a:gd name="T17" fmla="*/ 112 h 419"/>
                <a:gd name="T18" fmla="*/ 911 w 1035"/>
                <a:gd name="T19" fmla="*/ 143 h 419"/>
                <a:gd name="T20" fmla="*/ 862 w 1035"/>
                <a:gd name="T21" fmla="*/ 172 h 419"/>
                <a:gd name="T22" fmla="*/ 805 w 1035"/>
                <a:gd name="T23" fmla="*/ 196 h 419"/>
                <a:gd name="T24" fmla="*/ 802 w 1035"/>
                <a:gd name="T25" fmla="*/ 203 h 419"/>
                <a:gd name="T26" fmla="*/ 773 w 1035"/>
                <a:gd name="T27" fmla="*/ 214 h 419"/>
                <a:gd name="T28" fmla="*/ 837 w 1035"/>
                <a:gd name="T29" fmla="*/ 221 h 419"/>
                <a:gd name="T30" fmla="*/ 593 w 1035"/>
                <a:gd name="T31" fmla="*/ 306 h 419"/>
                <a:gd name="T32" fmla="*/ 551 w 1035"/>
                <a:gd name="T33" fmla="*/ 313 h 419"/>
                <a:gd name="T34" fmla="*/ 452 w 1035"/>
                <a:gd name="T35" fmla="*/ 419 h 419"/>
                <a:gd name="T36" fmla="*/ 364 w 1035"/>
                <a:gd name="T37" fmla="*/ 292 h 419"/>
                <a:gd name="T38" fmla="*/ 438 w 1035"/>
                <a:gd name="T39" fmla="*/ 235 h 419"/>
                <a:gd name="T40" fmla="*/ 442 w 1035"/>
                <a:gd name="T41" fmla="*/ 210 h 419"/>
                <a:gd name="T42" fmla="*/ 428 w 1035"/>
                <a:gd name="T43" fmla="*/ 189 h 419"/>
                <a:gd name="T44" fmla="*/ 392 w 1035"/>
                <a:gd name="T45" fmla="*/ 193 h 419"/>
                <a:gd name="T46" fmla="*/ 403 w 1035"/>
                <a:gd name="T47" fmla="*/ 119 h 419"/>
                <a:gd name="T48" fmla="*/ 290 w 1035"/>
                <a:gd name="T49" fmla="*/ 108 h 419"/>
                <a:gd name="T50" fmla="*/ 322 w 1035"/>
                <a:gd name="T51" fmla="*/ 97 h 419"/>
                <a:gd name="T52" fmla="*/ 262 w 1035"/>
                <a:gd name="T53" fmla="*/ 80 h 419"/>
                <a:gd name="T54" fmla="*/ 364 w 1035"/>
                <a:gd name="T55" fmla="*/ 48 h 419"/>
                <a:gd name="T56" fmla="*/ 445 w 1035"/>
                <a:gd name="T57" fmla="*/ 27 h 419"/>
                <a:gd name="T58" fmla="*/ 403 w 1035"/>
                <a:gd name="T59" fmla="*/ 38 h 419"/>
                <a:gd name="T60" fmla="*/ 163 w 1035"/>
                <a:gd name="T61" fmla="*/ 94 h 419"/>
                <a:gd name="T62" fmla="*/ 11 w 1035"/>
                <a:gd name="T63" fmla="*/ 105 h 419"/>
                <a:gd name="T64" fmla="*/ 64 w 1035"/>
                <a:gd name="T65" fmla="*/ 87 h 419"/>
                <a:gd name="T66" fmla="*/ 149 w 1035"/>
                <a:gd name="T67" fmla="*/ 76 h 419"/>
                <a:gd name="T68" fmla="*/ 11 w 1035"/>
                <a:gd name="T69" fmla="*/ 66 h 419"/>
                <a:gd name="T70" fmla="*/ 99 w 1035"/>
                <a:gd name="T71" fmla="*/ 45 h 419"/>
                <a:gd name="T72" fmla="*/ 135 w 1035"/>
                <a:gd name="T73" fmla="*/ 45 h 419"/>
                <a:gd name="T74" fmla="*/ 106 w 1035"/>
                <a:gd name="T75" fmla="*/ 38 h 419"/>
                <a:gd name="T76" fmla="*/ 392 w 1035"/>
                <a:gd name="T77" fmla="*/ 9 h 419"/>
                <a:gd name="T78" fmla="*/ 413 w 1035"/>
                <a:gd name="T79" fmla="*/ 13 h 419"/>
                <a:gd name="T80" fmla="*/ 643 w 1035"/>
                <a:gd name="T81" fmla="*/ 23 h 419"/>
                <a:gd name="T82" fmla="*/ 678 w 1035"/>
                <a:gd name="T83" fmla="*/ 9 h 419"/>
                <a:gd name="T84" fmla="*/ 770 w 1035"/>
                <a:gd name="T85" fmla="*/ 16 h 419"/>
                <a:gd name="T86" fmla="*/ 770 w 1035"/>
                <a:gd name="T87" fmla="*/ 16 h 419"/>
                <a:gd name="T88" fmla="*/ 925 w 1035"/>
                <a:gd name="T89" fmla="*/ 45 h 419"/>
                <a:gd name="T90" fmla="*/ 802 w 1035"/>
                <a:gd name="T91" fmla="*/ 165 h 419"/>
                <a:gd name="T92" fmla="*/ 812 w 1035"/>
                <a:gd name="T93" fmla="*/ 182 h 419"/>
                <a:gd name="T94" fmla="*/ 826 w 1035"/>
                <a:gd name="T95" fmla="*/ 168 h 419"/>
                <a:gd name="T96" fmla="*/ 403 w 1035"/>
                <a:gd name="T97" fmla="*/ 327 h 419"/>
                <a:gd name="T98" fmla="*/ 791 w 1035"/>
                <a:gd name="T99" fmla="*/ 30 h 419"/>
                <a:gd name="T100" fmla="*/ 791 w 1035"/>
                <a:gd name="T101" fmla="*/ 30 h 419"/>
                <a:gd name="T102" fmla="*/ 191 w 1035"/>
                <a:gd name="T103" fmla="*/ 45 h 419"/>
                <a:gd name="T104" fmla="*/ 156 w 1035"/>
                <a:gd name="T105" fmla="*/ 48 h 419"/>
                <a:gd name="T106" fmla="*/ 177 w 1035"/>
                <a:gd name="T107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35" h="419">
                  <a:moveTo>
                    <a:pt x="706" y="16"/>
                  </a:moveTo>
                  <a:cubicBezTo>
                    <a:pt x="726" y="16"/>
                    <a:pt x="744" y="0"/>
                    <a:pt x="780" y="6"/>
                  </a:cubicBezTo>
                  <a:cubicBezTo>
                    <a:pt x="792" y="6"/>
                    <a:pt x="804" y="6"/>
                    <a:pt x="816" y="6"/>
                  </a:cubicBezTo>
                  <a:cubicBezTo>
                    <a:pt x="825" y="6"/>
                    <a:pt x="835" y="6"/>
                    <a:pt x="844" y="6"/>
                  </a:cubicBezTo>
                  <a:cubicBezTo>
                    <a:pt x="843" y="9"/>
                    <a:pt x="840" y="9"/>
                    <a:pt x="840" y="13"/>
                  </a:cubicBezTo>
                  <a:cubicBezTo>
                    <a:pt x="849" y="11"/>
                    <a:pt x="866" y="17"/>
                    <a:pt x="869" y="9"/>
                  </a:cubicBezTo>
                  <a:cubicBezTo>
                    <a:pt x="886" y="5"/>
                    <a:pt x="905" y="13"/>
                    <a:pt x="925" y="16"/>
                  </a:cubicBezTo>
                  <a:cubicBezTo>
                    <a:pt x="920" y="17"/>
                    <a:pt x="918" y="21"/>
                    <a:pt x="911" y="20"/>
                  </a:cubicBezTo>
                  <a:cubicBezTo>
                    <a:pt x="900" y="20"/>
                    <a:pt x="890" y="20"/>
                    <a:pt x="879" y="20"/>
                  </a:cubicBezTo>
                  <a:cubicBezTo>
                    <a:pt x="880" y="36"/>
                    <a:pt x="902" y="22"/>
                    <a:pt x="911" y="23"/>
                  </a:cubicBezTo>
                  <a:cubicBezTo>
                    <a:pt x="921" y="25"/>
                    <a:pt x="906" y="29"/>
                    <a:pt x="907" y="34"/>
                  </a:cubicBezTo>
                  <a:cubicBezTo>
                    <a:pt x="946" y="31"/>
                    <a:pt x="995" y="21"/>
                    <a:pt x="1035" y="30"/>
                  </a:cubicBezTo>
                  <a:cubicBezTo>
                    <a:pt x="994" y="39"/>
                    <a:pt x="942" y="48"/>
                    <a:pt x="929" y="73"/>
                  </a:cubicBezTo>
                  <a:cubicBezTo>
                    <a:pt x="922" y="56"/>
                    <a:pt x="903" y="81"/>
                    <a:pt x="897" y="87"/>
                  </a:cubicBezTo>
                  <a:cubicBezTo>
                    <a:pt x="900" y="87"/>
                    <a:pt x="904" y="87"/>
                    <a:pt x="907" y="87"/>
                  </a:cubicBezTo>
                  <a:cubicBezTo>
                    <a:pt x="909" y="90"/>
                    <a:pt x="911" y="93"/>
                    <a:pt x="915" y="94"/>
                  </a:cubicBezTo>
                  <a:cubicBezTo>
                    <a:pt x="946" y="86"/>
                    <a:pt x="934" y="108"/>
                    <a:pt x="925" y="112"/>
                  </a:cubicBezTo>
                  <a:cubicBezTo>
                    <a:pt x="928" y="111"/>
                    <a:pt x="889" y="90"/>
                    <a:pt x="886" y="112"/>
                  </a:cubicBezTo>
                  <a:cubicBezTo>
                    <a:pt x="899" y="110"/>
                    <a:pt x="910" y="111"/>
                    <a:pt x="911" y="122"/>
                  </a:cubicBezTo>
                  <a:cubicBezTo>
                    <a:pt x="889" y="131"/>
                    <a:pt x="898" y="131"/>
                    <a:pt x="911" y="143"/>
                  </a:cubicBezTo>
                  <a:cubicBezTo>
                    <a:pt x="894" y="156"/>
                    <a:pt x="868" y="159"/>
                    <a:pt x="847" y="168"/>
                  </a:cubicBezTo>
                  <a:cubicBezTo>
                    <a:pt x="853" y="169"/>
                    <a:pt x="861" y="167"/>
                    <a:pt x="862" y="172"/>
                  </a:cubicBezTo>
                  <a:cubicBezTo>
                    <a:pt x="840" y="189"/>
                    <a:pt x="858" y="191"/>
                    <a:pt x="855" y="217"/>
                  </a:cubicBezTo>
                  <a:cubicBezTo>
                    <a:pt x="836" y="214"/>
                    <a:pt x="819" y="212"/>
                    <a:pt x="805" y="196"/>
                  </a:cubicBezTo>
                  <a:cubicBezTo>
                    <a:pt x="794" y="205"/>
                    <a:pt x="765" y="196"/>
                    <a:pt x="763" y="214"/>
                  </a:cubicBezTo>
                  <a:cubicBezTo>
                    <a:pt x="777" y="212"/>
                    <a:pt x="786" y="204"/>
                    <a:pt x="802" y="203"/>
                  </a:cubicBezTo>
                  <a:cubicBezTo>
                    <a:pt x="803" y="210"/>
                    <a:pt x="797" y="210"/>
                    <a:pt x="795" y="214"/>
                  </a:cubicBezTo>
                  <a:cubicBezTo>
                    <a:pt x="788" y="214"/>
                    <a:pt x="780" y="214"/>
                    <a:pt x="773" y="214"/>
                  </a:cubicBezTo>
                  <a:cubicBezTo>
                    <a:pt x="777" y="227"/>
                    <a:pt x="788" y="217"/>
                    <a:pt x="798" y="217"/>
                  </a:cubicBezTo>
                  <a:cubicBezTo>
                    <a:pt x="810" y="220"/>
                    <a:pt x="831" y="213"/>
                    <a:pt x="837" y="221"/>
                  </a:cubicBezTo>
                  <a:cubicBezTo>
                    <a:pt x="792" y="250"/>
                    <a:pt x="734" y="247"/>
                    <a:pt x="692" y="260"/>
                  </a:cubicBezTo>
                  <a:cubicBezTo>
                    <a:pt x="658" y="271"/>
                    <a:pt x="633" y="301"/>
                    <a:pt x="593" y="306"/>
                  </a:cubicBezTo>
                  <a:cubicBezTo>
                    <a:pt x="587" y="304"/>
                    <a:pt x="594" y="301"/>
                    <a:pt x="593" y="295"/>
                  </a:cubicBezTo>
                  <a:cubicBezTo>
                    <a:pt x="581" y="310"/>
                    <a:pt x="566" y="304"/>
                    <a:pt x="551" y="313"/>
                  </a:cubicBezTo>
                  <a:cubicBezTo>
                    <a:pt x="538" y="334"/>
                    <a:pt x="526" y="356"/>
                    <a:pt x="498" y="362"/>
                  </a:cubicBezTo>
                  <a:cubicBezTo>
                    <a:pt x="492" y="390"/>
                    <a:pt x="477" y="410"/>
                    <a:pt x="452" y="419"/>
                  </a:cubicBezTo>
                  <a:cubicBezTo>
                    <a:pt x="441" y="413"/>
                    <a:pt x="425" y="393"/>
                    <a:pt x="396" y="401"/>
                  </a:cubicBezTo>
                  <a:cubicBezTo>
                    <a:pt x="389" y="374"/>
                    <a:pt x="370" y="338"/>
                    <a:pt x="364" y="292"/>
                  </a:cubicBezTo>
                  <a:cubicBezTo>
                    <a:pt x="379" y="284"/>
                    <a:pt x="376" y="287"/>
                    <a:pt x="371" y="270"/>
                  </a:cubicBezTo>
                  <a:cubicBezTo>
                    <a:pt x="388" y="254"/>
                    <a:pt x="427" y="247"/>
                    <a:pt x="438" y="235"/>
                  </a:cubicBezTo>
                  <a:cubicBezTo>
                    <a:pt x="436" y="219"/>
                    <a:pt x="418" y="218"/>
                    <a:pt x="399" y="210"/>
                  </a:cubicBezTo>
                  <a:cubicBezTo>
                    <a:pt x="413" y="210"/>
                    <a:pt x="428" y="210"/>
                    <a:pt x="442" y="210"/>
                  </a:cubicBezTo>
                  <a:cubicBezTo>
                    <a:pt x="442" y="214"/>
                    <a:pt x="446" y="213"/>
                    <a:pt x="449" y="214"/>
                  </a:cubicBezTo>
                  <a:cubicBezTo>
                    <a:pt x="445" y="202"/>
                    <a:pt x="438" y="194"/>
                    <a:pt x="428" y="189"/>
                  </a:cubicBezTo>
                  <a:cubicBezTo>
                    <a:pt x="428" y="188"/>
                    <a:pt x="428" y="187"/>
                    <a:pt x="428" y="186"/>
                  </a:cubicBezTo>
                  <a:cubicBezTo>
                    <a:pt x="413" y="185"/>
                    <a:pt x="409" y="195"/>
                    <a:pt x="392" y="193"/>
                  </a:cubicBezTo>
                  <a:cubicBezTo>
                    <a:pt x="407" y="182"/>
                    <a:pt x="417" y="174"/>
                    <a:pt x="417" y="165"/>
                  </a:cubicBezTo>
                  <a:cubicBezTo>
                    <a:pt x="417" y="145"/>
                    <a:pt x="401" y="137"/>
                    <a:pt x="403" y="119"/>
                  </a:cubicBezTo>
                  <a:cubicBezTo>
                    <a:pt x="355" y="104"/>
                    <a:pt x="301" y="128"/>
                    <a:pt x="279" y="108"/>
                  </a:cubicBezTo>
                  <a:cubicBezTo>
                    <a:pt x="283" y="108"/>
                    <a:pt x="286" y="108"/>
                    <a:pt x="290" y="108"/>
                  </a:cubicBezTo>
                  <a:cubicBezTo>
                    <a:pt x="301" y="104"/>
                    <a:pt x="281" y="104"/>
                    <a:pt x="276" y="105"/>
                  </a:cubicBezTo>
                  <a:cubicBezTo>
                    <a:pt x="283" y="94"/>
                    <a:pt x="315" y="108"/>
                    <a:pt x="322" y="97"/>
                  </a:cubicBezTo>
                  <a:cubicBezTo>
                    <a:pt x="324" y="98"/>
                    <a:pt x="326" y="95"/>
                    <a:pt x="322" y="94"/>
                  </a:cubicBezTo>
                  <a:cubicBezTo>
                    <a:pt x="291" y="100"/>
                    <a:pt x="281" y="85"/>
                    <a:pt x="262" y="80"/>
                  </a:cubicBezTo>
                  <a:cubicBezTo>
                    <a:pt x="304" y="69"/>
                    <a:pt x="358" y="71"/>
                    <a:pt x="392" y="52"/>
                  </a:cubicBezTo>
                  <a:cubicBezTo>
                    <a:pt x="384" y="49"/>
                    <a:pt x="367" y="56"/>
                    <a:pt x="364" y="48"/>
                  </a:cubicBezTo>
                  <a:cubicBezTo>
                    <a:pt x="394" y="37"/>
                    <a:pt x="447" y="49"/>
                    <a:pt x="463" y="23"/>
                  </a:cubicBezTo>
                  <a:cubicBezTo>
                    <a:pt x="454" y="22"/>
                    <a:pt x="455" y="30"/>
                    <a:pt x="445" y="27"/>
                  </a:cubicBezTo>
                  <a:cubicBezTo>
                    <a:pt x="423" y="25"/>
                    <a:pt x="408" y="30"/>
                    <a:pt x="389" y="30"/>
                  </a:cubicBezTo>
                  <a:cubicBezTo>
                    <a:pt x="386" y="40"/>
                    <a:pt x="405" y="28"/>
                    <a:pt x="403" y="38"/>
                  </a:cubicBezTo>
                  <a:cubicBezTo>
                    <a:pt x="335" y="37"/>
                    <a:pt x="294" y="62"/>
                    <a:pt x="234" y="69"/>
                  </a:cubicBezTo>
                  <a:cubicBezTo>
                    <a:pt x="272" y="74"/>
                    <a:pt x="180" y="95"/>
                    <a:pt x="163" y="94"/>
                  </a:cubicBezTo>
                  <a:cubicBezTo>
                    <a:pt x="158" y="104"/>
                    <a:pt x="182" y="103"/>
                    <a:pt x="170" y="108"/>
                  </a:cubicBezTo>
                  <a:cubicBezTo>
                    <a:pt x="120" y="110"/>
                    <a:pt x="62" y="116"/>
                    <a:pt x="11" y="105"/>
                  </a:cubicBezTo>
                  <a:cubicBezTo>
                    <a:pt x="22" y="100"/>
                    <a:pt x="46" y="101"/>
                    <a:pt x="64" y="94"/>
                  </a:cubicBezTo>
                  <a:cubicBezTo>
                    <a:pt x="54" y="98"/>
                    <a:pt x="54" y="83"/>
                    <a:pt x="64" y="87"/>
                  </a:cubicBezTo>
                  <a:cubicBezTo>
                    <a:pt x="76" y="87"/>
                    <a:pt x="89" y="85"/>
                    <a:pt x="92" y="94"/>
                  </a:cubicBezTo>
                  <a:cubicBezTo>
                    <a:pt x="104" y="81"/>
                    <a:pt x="120" y="72"/>
                    <a:pt x="149" y="76"/>
                  </a:cubicBezTo>
                  <a:cubicBezTo>
                    <a:pt x="148" y="70"/>
                    <a:pt x="143" y="68"/>
                    <a:pt x="135" y="69"/>
                  </a:cubicBezTo>
                  <a:cubicBezTo>
                    <a:pt x="98" y="55"/>
                    <a:pt x="37" y="103"/>
                    <a:pt x="11" y="66"/>
                  </a:cubicBezTo>
                  <a:cubicBezTo>
                    <a:pt x="65" y="65"/>
                    <a:pt x="0" y="64"/>
                    <a:pt x="4" y="52"/>
                  </a:cubicBezTo>
                  <a:cubicBezTo>
                    <a:pt x="41" y="46"/>
                    <a:pt x="66" y="17"/>
                    <a:pt x="99" y="45"/>
                  </a:cubicBezTo>
                  <a:cubicBezTo>
                    <a:pt x="109" y="46"/>
                    <a:pt x="126" y="40"/>
                    <a:pt x="121" y="55"/>
                  </a:cubicBezTo>
                  <a:cubicBezTo>
                    <a:pt x="125" y="52"/>
                    <a:pt x="131" y="49"/>
                    <a:pt x="135" y="45"/>
                  </a:cubicBezTo>
                  <a:cubicBezTo>
                    <a:pt x="132" y="37"/>
                    <a:pt x="115" y="43"/>
                    <a:pt x="106" y="41"/>
                  </a:cubicBezTo>
                  <a:cubicBezTo>
                    <a:pt x="106" y="40"/>
                    <a:pt x="106" y="39"/>
                    <a:pt x="106" y="38"/>
                  </a:cubicBezTo>
                  <a:cubicBezTo>
                    <a:pt x="114" y="26"/>
                    <a:pt x="86" y="33"/>
                    <a:pt x="99" y="27"/>
                  </a:cubicBezTo>
                  <a:cubicBezTo>
                    <a:pt x="203" y="21"/>
                    <a:pt x="300" y="3"/>
                    <a:pt x="392" y="9"/>
                  </a:cubicBezTo>
                  <a:cubicBezTo>
                    <a:pt x="392" y="12"/>
                    <a:pt x="389" y="13"/>
                    <a:pt x="389" y="16"/>
                  </a:cubicBezTo>
                  <a:cubicBezTo>
                    <a:pt x="398" y="16"/>
                    <a:pt x="409" y="18"/>
                    <a:pt x="413" y="13"/>
                  </a:cubicBezTo>
                  <a:cubicBezTo>
                    <a:pt x="484" y="21"/>
                    <a:pt x="563" y="31"/>
                    <a:pt x="597" y="16"/>
                  </a:cubicBezTo>
                  <a:cubicBezTo>
                    <a:pt x="611" y="16"/>
                    <a:pt x="654" y="32"/>
                    <a:pt x="643" y="23"/>
                  </a:cubicBezTo>
                  <a:cubicBezTo>
                    <a:pt x="643" y="18"/>
                    <a:pt x="633" y="21"/>
                    <a:pt x="632" y="16"/>
                  </a:cubicBezTo>
                  <a:cubicBezTo>
                    <a:pt x="656" y="16"/>
                    <a:pt x="641" y="5"/>
                    <a:pt x="678" y="9"/>
                  </a:cubicBezTo>
                  <a:cubicBezTo>
                    <a:pt x="683" y="24"/>
                    <a:pt x="698" y="10"/>
                    <a:pt x="706" y="16"/>
                  </a:cubicBezTo>
                  <a:close/>
                  <a:moveTo>
                    <a:pt x="770" y="16"/>
                  </a:moveTo>
                  <a:cubicBezTo>
                    <a:pt x="790" y="17"/>
                    <a:pt x="810" y="17"/>
                    <a:pt x="823" y="9"/>
                  </a:cubicBezTo>
                  <a:cubicBezTo>
                    <a:pt x="805" y="11"/>
                    <a:pt x="784" y="11"/>
                    <a:pt x="770" y="16"/>
                  </a:cubicBezTo>
                  <a:close/>
                  <a:moveTo>
                    <a:pt x="925" y="45"/>
                  </a:moveTo>
                  <a:cubicBezTo>
                    <a:pt x="957" y="54"/>
                    <a:pt x="963" y="31"/>
                    <a:pt x="925" y="45"/>
                  </a:cubicBezTo>
                  <a:close/>
                  <a:moveTo>
                    <a:pt x="826" y="168"/>
                  </a:moveTo>
                  <a:cubicBezTo>
                    <a:pt x="853" y="169"/>
                    <a:pt x="806" y="154"/>
                    <a:pt x="802" y="165"/>
                  </a:cubicBezTo>
                  <a:cubicBezTo>
                    <a:pt x="808" y="171"/>
                    <a:pt x="808" y="162"/>
                    <a:pt x="819" y="165"/>
                  </a:cubicBezTo>
                  <a:cubicBezTo>
                    <a:pt x="825" y="177"/>
                    <a:pt x="821" y="177"/>
                    <a:pt x="812" y="182"/>
                  </a:cubicBezTo>
                  <a:cubicBezTo>
                    <a:pt x="827" y="177"/>
                    <a:pt x="839" y="192"/>
                    <a:pt x="847" y="182"/>
                  </a:cubicBezTo>
                  <a:cubicBezTo>
                    <a:pt x="836" y="182"/>
                    <a:pt x="826" y="180"/>
                    <a:pt x="826" y="168"/>
                  </a:cubicBezTo>
                  <a:close/>
                  <a:moveTo>
                    <a:pt x="378" y="330"/>
                  </a:moveTo>
                  <a:cubicBezTo>
                    <a:pt x="392" y="334"/>
                    <a:pt x="393" y="317"/>
                    <a:pt x="403" y="327"/>
                  </a:cubicBezTo>
                  <a:cubicBezTo>
                    <a:pt x="403" y="312"/>
                    <a:pt x="379" y="324"/>
                    <a:pt x="378" y="330"/>
                  </a:cubicBezTo>
                  <a:close/>
                  <a:moveTo>
                    <a:pt x="791" y="30"/>
                  </a:moveTo>
                  <a:cubicBezTo>
                    <a:pt x="812" y="28"/>
                    <a:pt x="837" y="30"/>
                    <a:pt x="851" y="20"/>
                  </a:cubicBezTo>
                  <a:cubicBezTo>
                    <a:pt x="828" y="20"/>
                    <a:pt x="807" y="23"/>
                    <a:pt x="791" y="30"/>
                  </a:cubicBezTo>
                  <a:close/>
                  <a:moveTo>
                    <a:pt x="230" y="45"/>
                  </a:moveTo>
                  <a:cubicBezTo>
                    <a:pt x="217" y="47"/>
                    <a:pt x="201" y="34"/>
                    <a:pt x="191" y="45"/>
                  </a:cubicBezTo>
                  <a:cubicBezTo>
                    <a:pt x="206" y="41"/>
                    <a:pt x="220" y="55"/>
                    <a:pt x="230" y="45"/>
                  </a:cubicBezTo>
                  <a:close/>
                  <a:moveTo>
                    <a:pt x="156" y="48"/>
                  </a:moveTo>
                  <a:cubicBezTo>
                    <a:pt x="171" y="43"/>
                    <a:pt x="178" y="68"/>
                    <a:pt x="184" y="52"/>
                  </a:cubicBezTo>
                  <a:cubicBezTo>
                    <a:pt x="178" y="52"/>
                    <a:pt x="176" y="48"/>
                    <a:pt x="177" y="41"/>
                  </a:cubicBezTo>
                  <a:cubicBezTo>
                    <a:pt x="171" y="44"/>
                    <a:pt x="159" y="42"/>
                    <a:pt x="156" y="4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3919539" y="1703388"/>
              <a:ext cx="42863" cy="17463"/>
            </a:xfrm>
            <a:custGeom>
              <a:avLst/>
              <a:gdLst>
                <a:gd name="T0" fmla="*/ 42 w 46"/>
                <a:gd name="T1" fmla="*/ 0 h 20"/>
                <a:gd name="T2" fmla="*/ 46 w 46"/>
                <a:gd name="T3" fmla="*/ 8 h 20"/>
                <a:gd name="T4" fmla="*/ 0 w 46"/>
                <a:gd name="T5" fmla="*/ 11 h 20"/>
                <a:gd name="T6" fmla="*/ 42 w 4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0">
                  <a:moveTo>
                    <a:pt x="42" y="0"/>
                  </a:moveTo>
                  <a:cubicBezTo>
                    <a:pt x="38" y="5"/>
                    <a:pt x="39" y="8"/>
                    <a:pt x="46" y="8"/>
                  </a:cubicBezTo>
                  <a:cubicBezTo>
                    <a:pt x="34" y="20"/>
                    <a:pt x="20" y="8"/>
                    <a:pt x="0" y="11"/>
                  </a:cubicBezTo>
                  <a:cubicBezTo>
                    <a:pt x="7" y="0"/>
                    <a:pt x="26" y="2"/>
                    <a:pt x="4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3975101" y="1708150"/>
              <a:ext cx="31750" cy="12700"/>
            </a:xfrm>
            <a:custGeom>
              <a:avLst/>
              <a:gdLst>
                <a:gd name="T0" fmla="*/ 2 w 34"/>
                <a:gd name="T1" fmla="*/ 2 h 14"/>
                <a:gd name="T2" fmla="*/ 34 w 34"/>
                <a:gd name="T3" fmla="*/ 5 h 14"/>
                <a:gd name="T4" fmla="*/ 2 w 34"/>
                <a:gd name="T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">
                  <a:moveTo>
                    <a:pt x="2" y="2"/>
                  </a:moveTo>
                  <a:cubicBezTo>
                    <a:pt x="16" y="0"/>
                    <a:pt x="20" y="8"/>
                    <a:pt x="34" y="5"/>
                  </a:cubicBezTo>
                  <a:cubicBezTo>
                    <a:pt x="31" y="10"/>
                    <a:pt x="0" y="14"/>
                    <a:pt x="2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3944939" y="1716088"/>
              <a:ext cx="31750" cy="7938"/>
            </a:xfrm>
            <a:custGeom>
              <a:avLst/>
              <a:gdLst>
                <a:gd name="T0" fmla="*/ 35 w 35"/>
                <a:gd name="T1" fmla="*/ 1 h 10"/>
                <a:gd name="T2" fmla="*/ 0 w 35"/>
                <a:gd name="T3" fmla="*/ 8 h 10"/>
                <a:gd name="T4" fmla="*/ 35 w 35"/>
                <a:gd name="T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0">
                  <a:moveTo>
                    <a:pt x="35" y="1"/>
                  </a:moveTo>
                  <a:cubicBezTo>
                    <a:pt x="31" y="10"/>
                    <a:pt x="14" y="7"/>
                    <a:pt x="0" y="8"/>
                  </a:cubicBezTo>
                  <a:cubicBezTo>
                    <a:pt x="7" y="0"/>
                    <a:pt x="21" y="0"/>
                    <a:pt x="35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2219326" y="1717675"/>
              <a:ext cx="19050" cy="17463"/>
            </a:xfrm>
            <a:custGeom>
              <a:avLst/>
              <a:gdLst>
                <a:gd name="T0" fmla="*/ 21 w 21"/>
                <a:gd name="T1" fmla="*/ 2 h 19"/>
                <a:gd name="T2" fmla="*/ 0 w 21"/>
                <a:gd name="T3" fmla="*/ 9 h 19"/>
                <a:gd name="T4" fmla="*/ 21 w 21"/>
                <a:gd name="T5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">
                  <a:moveTo>
                    <a:pt x="21" y="2"/>
                  </a:moveTo>
                  <a:cubicBezTo>
                    <a:pt x="21" y="19"/>
                    <a:pt x="11" y="9"/>
                    <a:pt x="0" y="9"/>
                  </a:cubicBezTo>
                  <a:cubicBezTo>
                    <a:pt x="1" y="0"/>
                    <a:pt x="12" y="2"/>
                    <a:pt x="21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3444876" y="1714500"/>
              <a:ext cx="158750" cy="58738"/>
            </a:xfrm>
            <a:custGeom>
              <a:avLst/>
              <a:gdLst>
                <a:gd name="T0" fmla="*/ 35 w 173"/>
                <a:gd name="T1" fmla="*/ 37 h 65"/>
                <a:gd name="T2" fmla="*/ 0 w 173"/>
                <a:gd name="T3" fmla="*/ 19 h 65"/>
                <a:gd name="T4" fmla="*/ 39 w 173"/>
                <a:gd name="T5" fmla="*/ 9 h 65"/>
                <a:gd name="T6" fmla="*/ 39 w 173"/>
                <a:gd name="T7" fmla="*/ 19 h 65"/>
                <a:gd name="T8" fmla="*/ 92 w 173"/>
                <a:gd name="T9" fmla="*/ 16 h 65"/>
                <a:gd name="T10" fmla="*/ 110 w 173"/>
                <a:gd name="T11" fmla="*/ 23 h 65"/>
                <a:gd name="T12" fmla="*/ 173 w 173"/>
                <a:gd name="T13" fmla="*/ 44 h 65"/>
                <a:gd name="T14" fmla="*/ 131 w 173"/>
                <a:gd name="T15" fmla="*/ 51 h 65"/>
                <a:gd name="T16" fmla="*/ 120 w 173"/>
                <a:gd name="T17" fmla="*/ 30 h 65"/>
                <a:gd name="T18" fmla="*/ 71 w 173"/>
                <a:gd name="T19" fmla="*/ 65 h 65"/>
                <a:gd name="T20" fmla="*/ 39 w 173"/>
                <a:gd name="T21" fmla="*/ 51 h 65"/>
                <a:gd name="T22" fmla="*/ 50 w 173"/>
                <a:gd name="T23" fmla="*/ 47 h 65"/>
                <a:gd name="T24" fmla="*/ 39 w 173"/>
                <a:gd name="T25" fmla="*/ 44 h 65"/>
                <a:gd name="T26" fmla="*/ 74 w 173"/>
                <a:gd name="T27" fmla="*/ 37 h 65"/>
                <a:gd name="T28" fmla="*/ 35 w 173"/>
                <a:gd name="T29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65">
                  <a:moveTo>
                    <a:pt x="35" y="37"/>
                  </a:moveTo>
                  <a:cubicBezTo>
                    <a:pt x="12" y="35"/>
                    <a:pt x="17" y="23"/>
                    <a:pt x="0" y="19"/>
                  </a:cubicBezTo>
                  <a:cubicBezTo>
                    <a:pt x="10" y="13"/>
                    <a:pt x="22" y="8"/>
                    <a:pt x="39" y="9"/>
                  </a:cubicBezTo>
                  <a:cubicBezTo>
                    <a:pt x="39" y="12"/>
                    <a:pt x="39" y="16"/>
                    <a:pt x="39" y="19"/>
                  </a:cubicBezTo>
                  <a:cubicBezTo>
                    <a:pt x="66" y="22"/>
                    <a:pt x="69" y="0"/>
                    <a:pt x="92" y="16"/>
                  </a:cubicBezTo>
                  <a:cubicBezTo>
                    <a:pt x="103" y="13"/>
                    <a:pt x="96" y="28"/>
                    <a:pt x="110" y="23"/>
                  </a:cubicBezTo>
                  <a:cubicBezTo>
                    <a:pt x="132" y="29"/>
                    <a:pt x="150" y="39"/>
                    <a:pt x="173" y="44"/>
                  </a:cubicBezTo>
                  <a:cubicBezTo>
                    <a:pt x="171" y="53"/>
                    <a:pt x="145" y="46"/>
                    <a:pt x="131" y="51"/>
                  </a:cubicBezTo>
                  <a:cubicBezTo>
                    <a:pt x="144" y="38"/>
                    <a:pt x="120" y="41"/>
                    <a:pt x="120" y="30"/>
                  </a:cubicBezTo>
                  <a:cubicBezTo>
                    <a:pt x="94" y="32"/>
                    <a:pt x="96" y="63"/>
                    <a:pt x="71" y="65"/>
                  </a:cubicBezTo>
                  <a:cubicBezTo>
                    <a:pt x="68" y="53"/>
                    <a:pt x="49" y="56"/>
                    <a:pt x="39" y="51"/>
                  </a:cubicBezTo>
                  <a:cubicBezTo>
                    <a:pt x="40" y="47"/>
                    <a:pt x="45" y="48"/>
                    <a:pt x="50" y="47"/>
                  </a:cubicBezTo>
                  <a:cubicBezTo>
                    <a:pt x="49" y="43"/>
                    <a:pt x="43" y="44"/>
                    <a:pt x="39" y="44"/>
                  </a:cubicBezTo>
                  <a:cubicBezTo>
                    <a:pt x="45" y="36"/>
                    <a:pt x="67" y="43"/>
                    <a:pt x="74" y="37"/>
                  </a:cubicBezTo>
                  <a:cubicBezTo>
                    <a:pt x="63" y="30"/>
                    <a:pt x="45" y="28"/>
                    <a:pt x="35" y="3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2136776" y="1727200"/>
              <a:ext cx="63500" cy="28575"/>
            </a:xfrm>
            <a:custGeom>
              <a:avLst/>
              <a:gdLst>
                <a:gd name="T0" fmla="*/ 70 w 70"/>
                <a:gd name="T1" fmla="*/ 12 h 32"/>
                <a:gd name="T2" fmla="*/ 67 w 70"/>
                <a:gd name="T3" fmla="*/ 30 h 32"/>
                <a:gd name="T4" fmla="*/ 0 w 70"/>
                <a:gd name="T5" fmla="*/ 23 h 32"/>
                <a:gd name="T6" fmla="*/ 7 w 70"/>
                <a:gd name="T7" fmla="*/ 19 h 32"/>
                <a:gd name="T8" fmla="*/ 10 w 70"/>
                <a:gd name="T9" fmla="*/ 5 h 32"/>
                <a:gd name="T10" fmla="*/ 70 w 70"/>
                <a:gd name="T11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2">
                  <a:moveTo>
                    <a:pt x="70" y="12"/>
                  </a:moveTo>
                  <a:cubicBezTo>
                    <a:pt x="69" y="24"/>
                    <a:pt x="61" y="17"/>
                    <a:pt x="67" y="30"/>
                  </a:cubicBezTo>
                  <a:cubicBezTo>
                    <a:pt x="40" y="32"/>
                    <a:pt x="29" y="18"/>
                    <a:pt x="0" y="23"/>
                  </a:cubicBezTo>
                  <a:cubicBezTo>
                    <a:pt x="0" y="19"/>
                    <a:pt x="4" y="20"/>
                    <a:pt x="7" y="19"/>
                  </a:cubicBezTo>
                  <a:cubicBezTo>
                    <a:pt x="16" y="16"/>
                    <a:pt x="1" y="10"/>
                    <a:pt x="10" y="5"/>
                  </a:cubicBezTo>
                  <a:cubicBezTo>
                    <a:pt x="38" y="0"/>
                    <a:pt x="44" y="16"/>
                    <a:pt x="70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2012951" y="1751013"/>
              <a:ext cx="47625" cy="17463"/>
            </a:xfrm>
            <a:custGeom>
              <a:avLst/>
              <a:gdLst>
                <a:gd name="T0" fmla="*/ 53 w 53"/>
                <a:gd name="T1" fmla="*/ 4 h 19"/>
                <a:gd name="T2" fmla="*/ 0 w 53"/>
                <a:gd name="T3" fmla="*/ 4 h 19"/>
                <a:gd name="T4" fmla="*/ 53 w 53"/>
                <a:gd name="T5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19">
                  <a:moveTo>
                    <a:pt x="53" y="4"/>
                  </a:moveTo>
                  <a:cubicBezTo>
                    <a:pt x="45" y="19"/>
                    <a:pt x="11" y="9"/>
                    <a:pt x="0" y="4"/>
                  </a:cubicBezTo>
                  <a:cubicBezTo>
                    <a:pt x="3" y="0"/>
                    <a:pt x="35" y="1"/>
                    <a:pt x="53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/>
            </p:cNvSpPr>
            <p:nvPr userDrawn="1"/>
          </p:nvSpPr>
          <p:spPr bwMode="auto">
            <a:xfrm>
              <a:off x="4216401" y="1854200"/>
              <a:ext cx="47625" cy="49213"/>
            </a:xfrm>
            <a:custGeom>
              <a:avLst/>
              <a:gdLst>
                <a:gd name="T0" fmla="*/ 0 w 53"/>
                <a:gd name="T1" fmla="*/ 0 h 53"/>
                <a:gd name="T2" fmla="*/ 53 w 53"/>
                <a:gd name="T3" fmla="*/ 53 h 53"/>
                <a:gd name="T4" fmla="*/ 0 w 53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3">
                  <a:moveTo>
                    <a:pt x="0" y="0"/>
                  </a:moveTo>
                  <a:cubicBezTo>
                    <a:pt x="20" y="16"/>
                    <a:pt x="37" y="34"/>
                    <a:pt x="53" y="53"/>
                  </a:cubicBezTo>
                  <a:cubicBezTo>
                    <a:pt x="34" y="37"/>
                    <a:pt x="17" y="19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/>
            </p:cNvSpPr>
            <p:nvPr userDrawn="1"/>
          </p:nvSpPr>
          <p:spPr bwMode="auto">
            <a:xfrm>
              <a:off x="3132139" y="2162175"/>
              <a:ext cx="30163" cy="14288"/>
            </a:xfrm>
            <a:custGeom>
              <a:avLst/>
              <a:gdLst>
                <a:gd name="T0" fmla="*/ 3 w 32"/>
                <a:gd name="T1" fmla="*/ 17 h 17"/>
                <a:gd name="T2" fmla="*/ 7 w 32"/>
                <a:gd name="T3" fmla="*/ 0 h 17"/>
                <a:gd name="T4" fmla="*/ 32 w 32"/>
                <a:gd name="T5" fmla="*/ 0 h 17"/>
                <a:gd name="T6" fmla="*/ 14 w 32"/>
                <a:gd name="T7" fmla="*/ 3 h 17"/>
                <a:gd name="T8" fmla="*/ 7 w 32"/>
                <a:gd name="T9" fmla="*/ 17 h 17"/>
                <a:gd name="T10" fmla="*/ 3 w 32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3" y="17"/>
                  </a:moveTo>
                  <a:cubicBezTo>
                    <a:pt x="11" y="10"/>
                    <a:pt x="0" y="6"/>
                    <a:pt x="7" y="0"/>
                  </a:cubicBezTo>
                  <a:cubicBezTo>
                    <a:pt x="15" y="0"/>
                    <a:pt x="23" y="0"/>
                    <a:pt x="32" y="0"/>
                  </a:cubicBezTo>
                  <a:cubicBezTo>
                    <a:pt x="32" y="7"/>
                    <a:pt x="19" y="1"/>
                    <a:pt x="14" y="3"/>
                  </a:cubicBezTo>
                  <a:cubicBezTo>
                    <a:pt x="7" y="4"/>
                    <a:pt x="12" y="15"/>
                    <a:pt x="7" y="17"/>
                  </a:cubicBezTo>
                  <a:cubicBezTo>
                    <a:pt x="6" y="17"/>
                    <a:pt x="5" y="17"/>
                    <a:pt x="3" y="1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/>
            </p:cNvSpPr>
            <p:nvPr userDrawn="1"/>
          </p:nvSpPr>
          <p:spPr bwMode="auto">
            <a:xfrm>
              <a:off x="4845051" y="2789238"/>
              <a:ext cx="15875" cy="15875"/>
            </a:xfrm>
            <a:custGeom>
              <a:avLst/>
              <a:gdLst>
                <a:gd name="T0" fmla="*/ 1 w 18"/>
                <a:gd name="T1" fmla="*/ 16 h 17"/>
                <a:gd name="T2" fmla="*/ 4 w 18"/>
                <a:gd name="T3" fmla="*/ 12 h 17"/>
                <a:gd name="T4" fmla="*/ 4 w 18"/>
                <a:gd name="T5" fmla="*/ 5 h 17"/>
                <a:gd name="T6" fmla="*/ 15 w 18"/>
                <a:gd name="T7" fmla="*/ 5 h 17"/>
                <a:gd name="T8" fmla="*/ 18 w 18"/>
                <a:gd name="T9" fmla="*/ 12 h 17"/>
                <a:gd name="T10" fmla="*/ 1 w 18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6"/>
                  </a:moveTo>
                  <a:cubicBezTo>
                    <a:pt x="0" y="12"/>
                    <a:pt x="2" y="7"/>
                    <a:pt x="4" y="12"/>
                  </a:cubicBezTo>
                  <a:cubicBezTo>
                    <a:pt x="8" y="12"/>
                    <a:pt x="9" y="6"/>
                    <a:pt x="4" y="5"/>
                  </a:cubicBezTo>
                  <a:cubicBezTo>
                    <a:pt x="5" y="0"/>
                    <a:pt x="12" y="3"/>
                    <a:pt x="15" y="5"/>
                  </a:cubicBezTo>
                  <a:cubicBezTo>
                    <a:pt x="15" y="9"/>
                    <a:pt x="18" y="9"/>
                    <a:pt x="18" y="12"/>
                  </a:cubicBezTo>
                  <a:cubicBezTo>
                    <a:pt x="8" y="9"/>
                    <a:pt x="9" y="17"/>
                    <a:pt x="1" y="1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/>
            <p:cNvSpPr>
              <a:spLocks/>
            </p:cNvSpPr>
            <p:nvPr userDrawn="1"/>
          </p:nvSpPr>
          <p:spPr bwMode="auto">
            <a:xfrm>
              <a:off x="5035551" y="1822450"/>
              <a:ext cx="42863" cy="12700"/>
            </a:xfrm>
            <a:custGeom>
              <a:avLst/>
              <a:gdLst>
                <a:gd name="T0" fmla="*/ 0 w 47"/>
                <a:gd name="T1" fmla="*/ 4 h 14"/>
                <a:gd name="T2" fmla="*/ 42 w 47"/>
                <a:gd name="T3" fmla="*/ 0 h 14"/>
                <a:gd name="T4" fmla="*/ 42 w 47"/>
                <a:gd name="T5" fmla="*/ 7 h 14"/>
                <a:gd name="T6" fmla="*/ 14 w 47"/>
                <a:gd name="T7" fmla="*/ 14 h 14"/>
                <a:gd name="T8" fmla="*/ 0 w 47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">
                  <a:moveTo>
                    <a:pt x="0" y="4"/>
                  </a:moveTo>
                  <a:cubicBezTo>
                    <a:pt x="13" y="1"/>
                    <a:pt x="35" y="8"/>
                    <a:pt x="42" y="0"/>
                  </a:cubicBezTo>
                  <a:cubicBezTo>
                    <a:pt x="47" y="2"/>
                    <a:pt x="42" y="3"/>
                    <a:pt x="42" y="7"/>
                  </a:cubicBezTo>
                  <a:cubicBezTo>
                    <a:pt x="27" y="6"/>
                    <a:pt x="11" y="6"/>
                    <a:pt x="14" y="14"/>
                  </a:cubicBezTo>
                  <a:cubicBezTo>
                    <a:pt x="15" y="4"/>
                    <a:pt x="1" y="11"/>
                    <a:pt x="0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/>
            <p:cNvSpPr>
              <a:spLocks/>
            </p:cNvSpPr>
            <p:nvPr userDrawn="1"/>
          </p:nvSpPr>
          <p:spPr bwMode="auto">
            <a:xfrm>
              <a:off x="1962151" y="1754188"/>
              <a:ext cx="28575" cy="17463"/>
            </a:xfrm>
            <a:custGeom>
              <a:avLst/>
              <a:gdLst>
                <a:gd name="T0" fmla="*/ 0 w 32"/>
                <a:gd name="T1" fmla="*/ 14 h 18"/>
                <a:gd name="T2" fmla="*/ 32 w 32"/>
                <a:gd name="T3" fmla="*/ 3 h 18"/>
                <a:gd name="T4" fmla="*/ 4 w 32"/>
                <a:gd name="T5" fmla="*/ 18 h 18"/>
                <a:gd name="T6" fmla="*/ 0 w 32"/>
                <a:gd name="T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8">
                  <a:moveTo>
                    <a:pt x="0" y="14"/>
                  </a:moveTo>
                  <a:cubicBezTo>
                    <a:pt x="8" y="8"/>
                    <a:pt x="15" y="0"/>
                    <a:pt x="32" y="3"/>
                  </a:cubicBezTo>
                  <a:cubicBezTo>
                    <a:pt x="31" y="16"/>
                    <a:pt x="10" y="10"/>
                    <a:pt x="4" y="18"/>
                  </a:cubicBezTo>
                  <a:cubicBezTo>
                    <a:pt x="4" y="15"/>
                    <a:pt x="2" y="14"/>
                    <a:pt x="0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>
              <a:off x="2271714" y="1755775"/>
              <a:ext cx="19050" cy="9525"/>
            </a:xfrm>
            <a:custGeom>
              <a:avLst/>
              <a:gdLst>
                <a:gd name="T0" fmla="*/ 21 w 21"/>
                <a:gd name="T1" fmla="*/ 2 h 11"/>
                <a:gd name="T2" fmla="*/ 0 w 21"/>
                <a:gd name="T3" fmla="*/ 9 h 11"/>
                <a:gd name="T4" fmla="*/ 21 w 21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1">
                  <a:moveTo>
                    <a:pt x="21" y="2"/>
                  </a:moveTo>
                  <a:cubicBezTo>
                    <a:pt x="21" y="11"/>
                    <a:pt x="9" y="9"/>
                    <a:pt x="0" y="9"/>
                  </a:cubicBezTo>
                  <a:cubicBezTo>
                    <a:pt x="0" y="0"/>
                    <a:pt x="12" y="2"/>
                    <a:pt x="21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/>
            <p:cNvSpPr>
              <a:spLocks noEditPoints="1"/>
            </p:cNvSpPr>
            <p:nvPr userDrawn="1"/>
          </p:nvSpPr>
          <p:spPr bwMode="auto">
            <a:xfrm>
              <a:off x="2955926" y="1754188"/>
              <a:ext cx="2889250" cy="2195513"/>
            </a:xfrm>
            <a:custGeom>
              <a:avLst/>
              <a:gdLst>
                <a:gd name="T0" fmla="*/ 3161 w 3161"/>
                <a:gd name="T1" fmla="*/ 243 h 2401"/>
                <a:gd name="T2" fmla="*/ 3017 w 3161"/>
                <a:gd name="T3" fmla="*/ 328 h 2401"/>
                <a:gd name="T4" fmla="*/ 3003 w 3161"/>
                <a:gd name="T5" fmla="*/ 430 h 2401"/>
                <a:gd name="T6" fmla="*/ 2869 w 3161"/>
                <a:gd name="T7" fmla="*/ 286 h 2401"/>
                <a:gd name="T8" fmla="*/ 2798 w 3161"/>
                <a:gd name="T9" fmla="*/ 342 h 2401"/>
                <a:gd name="T10" fmla="*/ 2618 w 3161"/>
                <a:gd name="T11" fmla="*/ 462 h 2401"/>
                <a:gd name="T12" fmla="*/ 2819 w 3161"/>
                <a:gd name="T13" fmla="*/ 607 h 2401"/>
                <a:gd name="T14" fmla="*/ 2706 w 3161"/>
                <a:gd name="T15" fmla="*/ 868 h 2401"/>
                <a:gd name="T16" fmla="*/ 2519 w 3161"/>
                <a:gd name="T17" fmla="*/ 734 h 2401"/>
                <a:gd name="T18" fmla="*/ 2586 w 3161"/>
                <a:gd name="T19" fmla="*/ 931 h 2401"/>
                <a:gd name="T20" fmla="*/ 2512 w 3161"/>
                <a:gd name="T21" fmla="*/ 1143 h 2401"/>
                <a:gd name="T22" fmla="*/ 2449 w 3161"/>
                <a:gd name="T23" fmla="*/ 1344 h 2401"/>
                <a:gd name="T24" fmla="*/ 2255 w 3161"/>
                <a:gd name="T25" fmla="*/ 1422 h 2401"/>
                <a:gd name="T26" fmla="*/ 2128 w 3161"/>
                <a:gd name="T27" fmla="*/ 1214 h 2401"/>
                <a:gd name="T28" fmla="*/ 1877 w 3161"/>
                <a:gd name="T29" fmla="*/ 1291 h 2401"/>
                <a:gd name="T30" fmla="*/ 1690 w 3161"/>
                <a:gd name="T31" fmla="*/ 1178 h 2401"/>
                <a:gd name="T32" fmla="*/ 1302 w 3161"/>
                <a:gd name="T33" fmla="*/ 1016 h 2401"/>
                <a:gd name="T34" fmla="*/ 1443 w 3161"/>
                <a:gd name="T35" fmla="*/ 1214 h 2401"/>
                <a:gd name="T36" fmla="*/ 1080 w 3161"/>
                <a:gd name="T37" fmla="*/ 1164 h 2401"/>
                <a:gd name="T38" fmla="*/ 963 w 3161"/>
                <a:gd name="T39" fmla="*/ 1006 h 2401"/>
                <a:gd name="T40" fmla="*/ 1210 w 3161"/>
                <a:gd name="T41" fmla="*/ 1591 h 2401"/>
                <a:gd name="T42" fmla="*/ 956 w 3161"/>
                <a:gd name="T43" fmla="*/ 2202 h 2401"/>
                <a:gd name="T44" fmla="*/ 564 w 3161"/>
                <a:gd name="T45" fmla="*/ 2036 h 2401"/>
                <a:gd name="T46" fmla="*/ 363 w 3161"/>
                <a:gd name="T47" fmla="*/ 1496 h 2401"/>
                <a:gd name="T48" fmla="*/ 39 w 3161"/>
                <a:gd name="T49" fmla="*/ 1122 h 2401"/>
                <a:gd name="T50" fmla="*/ 550 w 3161"/>
                <a:gd name="T51" fmla="*/ 854 h 2401"/>
                <a:gd name="T52" fmla="*/ 889 w 3161"/>
                <a:gd name="T53" fmla="*/ 949 h 2401"/>
                <a:gd name="T54" fmla="*/ 826 w 3161"/>
                <a:gd name="T55" fmla="*/ 790 h 2401"/>
                <a:gd name="T56" fmla="*/ 758 w 3161"/>
                <a:gd name="T57" fmla="*/ 776 h 2401"/>
                <a:gd name="T58" fmla="*/ 723 w 3161"/>
                <a:gd name="T59" fmla="*/ 780 h 2401"/>
                <a:gd name="T60" fmla="*/ 638 w 3161"/>
                <a:gd name="T61" fmla="*/ 709 h 2401"/>
                <a:gd name="T62" fmla="*/ 533 w 3161"/>
                <a:gd name="T63" fmla="*/ 670 h 2401"/>
                <a:gd name="T64" fmla="*/ 190 w 3161"/>
                <a:gd name="T65" fmla="*/ 684 h 2401"/>
                <a:gd name="T66" fmla="*/ 441 w 3161"/>
                <a:gd name="T67" fmla="*/ 473 h 2401"/>
                <a:gd name="T68" fmla="*/ 575 w 3161"/>
                <a:gd name="T69" fmla="*/ 406 h 2401"/>
                <a:gd name="T70" fmla="*/ 504 w 3161"/>
                <a:gd name="T71" fmla="*/ 254 h 2401"/>
                <a:gd name="T72" fmla="*/ 706 w 3161"/>
                <a:gd name="T73" fmla="*/ 138 h 2401"/>
                <a:gd name="T74" fmla="*/ 815 w 3161"/>
                <a:gd name="T75" fmla="*/ 138 h 2401"/>
                <a:gd name="T76" fmla="*/ 924 w 3161"/>
                <a:gd name="T77" fmla="*/ 226 h 2401"/>
                <a:gd name="T78" fmla="*/ 1157 w 3161"/>
                <a:gd name="T79" fmla="*/ 152 h 2401"/>
                <a:gd name="T80" fmla="*/ 1316 w 3161"/>
                <a:gd name="T81" fmla="*/ 113 h 2401"/>
                <a:gd name="T82" fmla="*/ 1454 w 3161"/>
                <a:gd name="T83" fmla="*/ 155 h 2401"/>
                <a:gd name="T84" fmla="*/ 1517 w 3161"/>
                <a:gd name="T85" fmla="*/ 106 h 2401"/>
                <a:gd name="T86" fmla="*/ 1669 w 3161"/>
                <a:gd name="T87" fmla="*/ 25 h 2401"/>
                <a:gd name="T88" fmla="*/ 1856 w 3161"/>
                <a:gd name="T89" fmla="*/ 63 h 2401"/>
                <a:gd name="T90" fmla="*/ 2202 w 3161"/>
                <a:gd name="T91" fmla="*/ 102 h 2401"/>
                <a:gd name="T92" fmla="*/ 2763 w 3161"/>
                <a:gd name="T93" fmla="*/ 148 h 2401"/>
                <a:gd name="T94" fmla="*/ 698 w 3161"/>
                <a:gd name="T95" fmla="*/ 226 h 2401"/>
                <a:gd name="T96" fmla="*/ 557 w 3161"/>
                <a:gd name="T97" fmla="*/ 441 h 2401"/>
                <a:gd name="T98" fmla="*/ 751 w 3161"/>
                <a:gd name="T99" fmla="*/ 392 h 2401"/>
                <a:gd name="T100" fmla="*/ 903 w 3161"/>
                <a:gd name="T101" fmla="*/ 286 h 2401"/>
                <a:gd name="T102" fmla="*/ 871 w 3161"/>
                <a:gd name="T103" fmla="*/ 646 h 2401"/>
                <a:gd name="T104" fmla="*/ 1027 w 3161"/>
                <a:gd name="T105" fmla="*/ 596 h 2401"/>
                <a:gd name="T106" fmla="*/ 1281 w 3161"/>
                <a:gd name="T107" fmla="*/ 692 h 2401"/>
                <a:gd name="T108" fmla="*/ 1327 w 3161"/>
                <a:gd name="T109" fmla="*/ 822 h 2401"/>
                <a:gd name="T110" fmla="*/ 1644 w 3161"/>
                <a:gd name="T111" fmla="*/ 642 h 2401"/>
                <a:gd name="T112" fmla="*/ 956 w 3161"/>
                <a:gd name="T113" fmla="*/ 1690 h 2401"/>
                <a:gd name="T114" fmla="*/ 1013 w 3161"/>
                <a:gd name="T115" fmla="*/ 1937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61" h="2401">
                  <a:moveTo>
                    <a:pt x="2763" y="148"/>
                  </a:moveTo>
                  <a:cubicBezTo>
                    <a:pt x="2778" y="148"/>
                    <a:pt x="2785" y="156"/>
                    <a:pt x="2802" y="155"/>
                  </a:cubicBezTo>
                  <a:cubicBezTo>
                    <a:pt x="2794" y="144"/>
                    <a:pt x="2771" y="148"/>
                    <a:pt x="2770" y="130"/>
                  </a:cubicBezTo>
                  <a:cubicBezTo>
                    <a:pt x="2884" y="143"/>
                    <a:pt x="2996" y="158"/>
                    <a:pt x="3080" y="201"/>
                  </a:cubicBezTo>
                  <a:cubicBezTo>
                    <a:pt x="3090" y="199"/>
                    <a:pt x="3075" y="196"/>
                    <a:pt x="3073" y="194"/>
                  </a:cubicBezTo>
                  <a:cubicBezTo>
                    <a:pt x="3102" y="187"/>
                    <a:pt x="3142" y="200"/>
                    <a:pt x="3161" y="215"/>
                  </a:cubicBezTo>
                  <a:cubicBezTo>
                    <a:pt x="3161" y="221"/>
                    <a:pt x="3155" y="223"/>
                    <a:pt x="3147" y="222"/>
                  </a:cubicBezTo>
                  <a:cubicBezTo>
                    <a:pt x="3153" y="235"/>
                    <a:pt x="3154" y="231"/>
                    <a:pt x="3161" y="243"/>
                  </a:cubicBezTo>
                  <a:cubicBezTo>
                    <a:pt x="3113" y="238"/>
                    <a:pt x="3077" y="220"/>
                    <a:pt x="3031" y="212"/>
                  </a:cubicBezTo>
                  <a:cubicBezTo>
                    <a:pt x="3025" y="212"/>
                    <a:pt x="3033" y="228"/>
                    <a:pt x="3041" y="226"/>
                  </a:cubicBezTo>
                  <a:cubicBezTo>
                    <a:pt x="3039" y="231"/>
                    <a:pt x="3036" y="234"/>
                    <a:pt x="3031" y="236"/>
                  </a:cubicBezTo>
                  <a:cubicBezTo>
                    <a:pt x="3013" y="239"/>
                    <a:pt x="3006" y="230"/>
                    <a:pt x="2989" y="233"/>
                  </a:cubicBezTo>
                  <a:cubicBezTo>
                    <a:pt x="2998" y="242"/>
                    <a:pt x="3018" y="241"/>
                    <a:pt x="3034" y="243"/>
                  </a:cubicBezTo>
                  <a:cubicBezTo>
                    <a:pt x="3054" y="255"/>
                    <a:pt x="3076" y="265"/>
                    <a:pt x="3094" y="279"/>
                  </a:cubicBezTo>
                  <a:cubicBezTo>
                    <a:pt x="3070" y="271"/>
                    <a:pt x="3053" y="285"/>
                    <a:pt x="3027" y="293"/>
                  </a:cubicBezTo>
                  <a:cubicBezTo>
                    <a:pt x="3028" y="310"/>
                    <a:pt x="3010" y="315"/>
                    <a:pt x="3017" y="328"/>
                  </a:cubicBezTo>
                  <a:cubicBezTo>
                    <a:pt x="3004" y="323"/>
                    <a:pt x="2953" y="304"/>
                    <a:pt x="2960" y="332"/>
                  </a:cubicBezTo>
                  <a:cubicBezTo>
                    <a:pt x="2949" y="333"/>
                    <a:pt x="2951" y="322"/>
                    <a:pt x="2943" y="321"/>
                  </a:cubicBezTo>
                  <a:cubicBezTo>
                    <a:pt x="2938" y="322"/>
                    <a:pt x="2940" y="330"/>
                    <a:pt x="2939" y="335"/>
                  </a:cubicBezTo>
                  <a:cubicBezTo>
                    <a:pt x="2931" y="333"/>
                    <a:pt x="2921" y="332"/>
                    <a:pt x="2914" y="328"/>
                  </a:cubicBezTo>
                  <a:cubicBezTo>
                    <a:pt x="2924" y="343"/>
                    <a:pt x="2928" y="364"/>
                    <a:pt x="2939" y="377"/>
                  </a:cubicBezTo>
                  <a:cubicBezTo>
                    <a:pt x="2961" y="369"/>
                    <a:pt x="2971" y="402"/>
                    <a:pt x="2992" y="406"/>
                  </a:cubicBezTo>
                  <a:cubicBezTo>
                    <a:pt x="2987" y="417"/>
                    <a:pt x="2983" y="398"/>
                    <a:pt x="2974" y="402"/>
                  </a:cubicBezTo>
                  <a:cubicBezTo>
                    <a:pt x="2982" y="414"/>
                    <a:pt x="2983" y="431"/>
                    <a:pt x="3003" y="430"/>
                  </a:cubicBezTo>
                  <a:cubicBezTo>
                    <a:pt x="3006" y="445"/>
                    <a:pt x="2987" y="438"/>
                    <a:pt x="2981" y="445"/>
                  </a:cubicBezTo>
                  <a:cubicBezTo>
                    <a:pt x="2984" y="455"/>
                    <a:pt x="2989" y="462"/>
                    <a:pt x="2999" y="466"/>
                  </a:cubicBezTo>
                  <a:cubicBezTo>
                    <a:pt x="2997" y="470"/>
                    <a:pt x="2992" y="472"/>
                    <a:pt x="2985" y="473"/>
                  </a:cubicBezTo>
                  <a:cubicBezTo>
                    <a:pt x="2993" y="481"/>
                    <a:pt x="2993" y="498"/>
                    <a:pt x="2992" y="515"/>
                  </a:cubicBezTo>
                  <a:cubicBezTo>
                    <a:pt x="2940" y="476"/>
                    <a:pt x="2886" y="440"/>
                    <a:pt x="2858" y="377"/>
                  </a:cubicBezTo>
                  <a:cubicBezTo>
                    <a:pt x="2861" y="372"/>
                    <a:pt x="2867" y="370"/>
                    <a:pt x="2876" y="370"/>
                  </a:cubicBezTo>
                  <a:cubicBezTo>
                    <a:pt x="2875" y="344"/>
                    <a:pt x="2876" y="319"/>
                    <a:pt x="2893" y="310"/>
                  </a:cubicBezTo>
                  <a:cubicBezTo>
                    <a:pt x="2887" y="301"/>
                    <a:pt x="2878" y="292"/>
                    <a:pt x="2869" y="286"/>
                  </a:cubicBezTo>
                  <a:cubicBezTo>
                    <a:pt x="2870" y="281"/>
                    <a:pt x="2873" y="278"/>
                    <a:pt x="2879" y="279"/>
                  </a:cubicBezTo>
                  <a:cubicBezTo>
                    <a:pt x="2878" y="271"/>
                    <a:pt x="2862" y="277"/>
                    <a:pt x="2854" y="275"/>
                  </a:cubicBezTo>
                  <a:cubicBezTo>
                    <a:pt x="2855" y="285"/>
                    <a:pt x="2863" y="288"/>
                    <a:pt x="2869" y="293"/>
                  </a:cubicBezTo>
                  <a:cubicBezTo>
                    <a:pt x="2857" y="297"/>
                    <a:pt x="2851" y="306"/>
                    <a:pt x="2847" y="317"/>
                  </a:cubicBezTo>
                  <a:cubicBezTo>
                    <a:pt x="2833" y="315"/>
                    <a:pt x="2832" y="298"/>
                    <a:pt x="2819" y="293"/>
                  </a:cubicBezTo>
                  <a:cubicBezTo>
                    <a:pt x="2802" y="290"/>
                    <a:pt x="2796" y="298"/>
                    <a:pt x="2780" y="296"/>
                  </a:cubicBezTo>
                  <a:cubicBezTo>
                    <a:pt x="2774" y="304"/>
                    <a:pt x="2773" y="317"/>
                    <a:pt x="2773" y="332"/>
                  </a:cubicBezTo>
                  <a:cubicBezTo>
                    <a:pt x="2773" y="343"/>
                    <a:pt x="2793" y="335"/>
                    <a:pt x="2798" y="342"/>
                  </a:cubicBezTo>
                  <a:cubicBezTo>
                    <a:pt x="2779" y="344"/>
                    <a:pt x="2755" y="357"/>
                    <a:pt x="2738" y="349"/>
                  </a:cubicBezTo>
                  <a:cubicBezTo>
                    <a:pt x="2739" y="345"/>
                    <a:pt x="2744" y="346"/>
                    <a:pt x="2749" y="346"/>
                  </a:cubicBezTo>
                  <a:cubicBezTo>
                    <a:pt x="2741" y="333"/>
                    <a:pt x="2712" y="343"/>
                    <a:pt x="2703" y="332"/>
                  </a:cubicBezTo>
                  <a:cubicBezTo>
                    <a:pt x="2698" y="333"/>
                    <a:pt x="2700" y="340"/>
                    <a:pt x="2699" y="346"/>
                  </a:cubicBezTo>
                  <a:cubicBezTo>
                    <a:pt x="2669" y="348"/>
                    <a:pt x="2638" y="333"/>
                    <a:pt x="2618" y="339"/>
                  </a:cubicBezTo>
                  <a:cubicBezTo>
                    <a:pt x="2580" y="350"/>
                    <a:pt x="2598" y="405"/>
                    <a:pt x="2569" y="427"/>
                  </a:cubicBezTo>
                  <a:cubicBezTo>
                    <a:pt x="2572" y="444"/>
                    <a:pt x="2595" y="443"/>
                    <a:pt x="2614" y="445"/>
                  </a:cubicBezTo>
                  <a:cubicBezTo>
                    <a:pt x="2613" y="453"/>
                    <a:pt x="2621" y="452"/>
                    <a:pt x="2618" y="462"/>
                  </a:cubicBezTo>
                  <a:cubicBezTo>
                    <a:pt x="2632" y="464"/>
                    <a:pt x="2629" y="450"/>
                    <a:pt x="2636" y="445"/>
                  </a:cubicBezTo>
                  <a:cubicBezTo>
                    <a:pt x="2669" y="453"/>
                    <a:pt x="2693" y="469"/>
                    <a:pt x="2713" y="490"/>
                  </a:cubicBezTo>
                  <a:cubicBezTo>
                    <a:pt x="2696" y="470"/>
                    <a:pt x="2713" y="457"/>
                    <a:pt x="2689" y="448"/>
                  </a:cubicBezTo>
                  <a:cubicBezTo>
                    <a:pt x="2706" y="439"/>
                    <a:pt x="2714" y="469"/>
                    <a:pt x="2731" y="473"/>
                  </a:cubicBezTo>
                  <a:cubicBezTo>
                    <a:pt x="2747" y="513"/>
                    <a:pt x="2788" y="529"/>
                    <a:pt x="2816" y="557"/>
                  </a:cubicBezTo>
                  <a:cubicBezTo>
                    <a:pt x="2808" y="567"/>
                    <a:pt x="2799" y="549"/>
                    <a:pt x="2787" y="550"/>
                  </a:cubicBezTo>
                  <a:cubicBezTo>
                    <a:pt x="2790" y="586"/>
                    <a:pt x="2817" y="596"/>
                    <a:pt x="2837" y="614"/>
                  </a:cubicBezTo>
                  <a:cubicBezTo>
                    <a:pt x="2837" y="630"/>
                    <a:pt x="2824" y="608"/>
                    <a:pt x="2819" y="607"/>
                  </a:cubicBezTo>
                  <a:cubicBezTo>
                    <a:pt x="2814" y="608"/>
                    <a:pt x="2816" y="616"/>
                    <a:pt x="2816" y="621"/>
                  </a:cubicBezTo>
                  <a:cubicBezTo>
                    <a:pt x="2780" y="582"/>
                    <a:pt x="2765" y="523"/>
                    <a:pt x="2717" y="497"/>
                  </a:cubicBezTo>
                  <a:cubicBezTo>
                    <a:pt x="2710" y="524"/>
                    <a:pt x="2741" y="544"/>
                    <a:pt x="2749" y="568"/>
                  </a:cubicBezTo>
                  <a:cubicBezTo>
                    <a:pt x="2738" y="614"/>
                    <a:pt x="2744" y="676"/>
                    <a:pt x="2706" y="695"/>
                  </a:cubicBezTo>
                  <a:cubicBezTo>
                    <a:pt x="2693" y="693"/>
                    <a:pt x="2684" y="687"/>
                    <a:pt x="2674" y="681"/>
                  </a:cubicBezTo>
                  <a:cubicBezTo>
                    <a:pt x="2658" y="700"/>
                    <a:pt x="2662" y="745"/>
                    <a:pt x="2639" y="766"/>
                  </a:cubicBezTo>
                  <a:cubicBezTo>
                    <a:pt x="2672" y="789"/>
                    <a:pt x="2708" y="809"/>
                    <a:pt x="2713" y="861"/>
                  </a:cubicBezTo>
                  <a:cubicBezTo>
                    <a:pt x="2707" y="860"/>
                    <a:pt x="2707" y="864"/>
                    <a:pt x="2706" y="868"/>
                  </a:cubicBezTo>
                  <a:cubicBezTo>
                    <a:pt x="2687" y="856"/>
                    <a:pt x="2689" y="882"/>
                    <a:pt x="2664" y="875"/>
                  </a:cubicBezTo>
                  <a:cubicBezTo>
                    <a:pt x="2663" y="850"/>
                    <a:pt x="2654" y="833"/>
                    <a:pt x="2643" y="819"/>
                  </a:cubicBezTo>
                  <a:cubicBezTo>
                    <a:pt x="2648" y="818"/>
                    <a:pt x="2649" y="822"/>
                    <a:pt x="2653" y="822"/>
                  </a:cubicBezTo>
                  <a:cubicBezTo>
                    <a:pt x="2653" y="795"/>
                    <a:pt x="2614" y="807"/>
                    <a:pt x="2604" y="790"/>
                  </a:cubicBezTo>
                  <a:cubicBezTo>
                    <a:pt x="2614" y="780"/>
                    <a:pt x="2603" y="777"/>
                    <a:pt x="2600" y="762"/>
                  </a:cubicBezTo>
                  <a:cubicBezTo>
                    <a:pt x="2573" y="753"/>
                    <a:pt x="2550" y="758"/>
                    <a:pt x="2537" y="780"/>
                  </a:cubicBezTo>
                  <a:cubicBezTo>
                    <a:pt x="2535" y="769"/>
                    <a:pt x="2527" y="759"/>
                    <a:pt x="2533" y="741"/>
                  </a:cubicBezTo>
                  <a:cubicBezTo>
                    <a:pt x="2531" y="736"/>
                    <a:pt x="2526" y="734"/>
                    <a:pt x="2519" y="734"/>
                  </a:cubicBezTo>
                  <a:cubicBezTo>
                    <a:pt x="2506" y="741"/>
                    <a:pt x="2493" y="750"/>
                    <a:pt x="2491" y="769"/>
                  </a:cubicBezTo>
                  <a:cubicBezTo>
                    <a:pt x="2484" y="769"/>
                    <a:pt x="2477" y="769"/>
                    <a:pt x="2470" y="769"/>
                  </a:cubicBezTo>
                  <a:cubicBezTo>
                    <a:pt x="2469" y="800"/>
                    <a:pt x="2504" y="796"/>
                    <a:pt x="2516" y="815"/>
                  </a:cubicBezTo>
                  <a:cubicBezTo>
                    <a:pt x="2527" y="816"/>
                    <a:pt x="2523" y="801"/>
                    <a:pt x="2533" y="801"/>
                  </a:cubicBezTo>
                  <a:cubicBezTo>
                    <a:pt x="2547" y="803"/>
                    <a:pt x="2559" y="808"/>
                    <a:pt x="2572" y="811"/>
                  </a:cubicBezTo>
                  <a:cubicBezTo>
                    <a:pt x="2558" y="827"/>
                    <a:pt x="2536" y="834"/>
                    <a:pt x="2533" y="861"/>
                  </a:cubicBezTo>
                  <a:cubicBezTo>
                    <a:pt x="2558" y="884"/>
                    <a:pt x="2576" y="912"/>
                    <a:pt x="2604" y="931"/>
                  </a:cubicBezTo>
                  <a:cubicBezTo>
                    <a:pt x="2601" y="942"/>
                    <a:pt x="2593" y="929"/>
                    <a:pt x="2586" y="931"/>
                  </a:cubicBezTo>
                  <a:cubicBezTo>
                    <a:pt x="2591" y="940"/>
                    <a:pt x="2604" y="940"/>
                    <a:pt x="2607" y="949"/>
                  </a:cubicBezTo>
                  <a:cubicBezTo>
                    <a:pt x="2605" y="959"/>
                    <a:pt x="2598" y="963"/>
                    <a:pt x="2586" y="963"/>
                  </a:cubicBezTo>
                  <a:cubicBezTo>
                    <a:pt x="2622" y="969"/>
                    <a:pt x="2619" y="977"/>
                    <a:pt x="2622" y="1013"/>
                  </a:cubicBezTo>
                  <a:cubicBezTo>
                    <a:pt x="2607" y="1003"/>
                    <a:pt x="2607" y="1035"/>
                    <a:pt x="2604" y="1048"/>
                  </a:cubicBezTo>
                  <a:cubicBezTo>
                    <a:pt x="2601" y="1047"/>
                    <a:pt x="2600" y="1044"/>
                    <a:pt x="2597" y="1044"/>
                  </a:cubicBezTo>
                  <a:cubicBezTo>
                    <a:pt x="2594" y="1043"/>
                    <a:pt x="2596" y="1066"/>
                    <a:pt x="2600" y="1069"/>
                  </a:cubicBezTo>
                  <a:cubicBezTo>
                    <a:pt x="2586" y="1092"/>
                    <a:pt x="2564" y="1108"/>
                    <a:pt x="2547" y="1129"/>
                  </a:cubicBezTo>
                  <a:cubicBezTo>
                    <a:pt x="2535" y="1133"/>
                    <a:pt x="2513" y="1127"/>
                    <a:pt x="2512" y="1143"/>
                  </a:cubicBezTo>
                  <a:cubicBezTo>
                    <a:pt x="2507" y="1141"/>
                    <a:pt x="2504" y="1138"/>
                    <a:pt x="2502" y="1133"/>
                  </a:cubicBezTo>
                  <a:cubicBezTo>
                    <a:pt x="2494" y="1154"/>
                    <a:pt x="2457" y="1163"/>
                    <a:pt x="2438" y="1161"/>
                  </a:cubicBezTo>
                  <a:cubicBezTo>
                    <a:pt x="2443" y="1172"/>
                    <a:pt x="2440" y="1189"/>
                    <a:pt x="2456" y="1189"/>
                  </a:cubicBezTo>
                  <a:cubicBezTo>
                    <a:pt x="2463" y="1226"/>
                    <a:pt x="2425" y="1245"/>
                    <a:pt x="2413" y="1214"/>
                  </a:cubicBezTo>
                  <a:cubicBezTo>
                    <a:pt x="2418" y="1202"/>
                    <a:pt x="2422" y="1190"/>
                    <a:pt x="2442" y="1193"/>
                  </a:cubicBezTo>
                  <a:cubicBezTo>
                    <a:pt x="2434" y="1186"/>
                    <a:pt x="2430" y="1176"/>
                    <a:pt x="2431" y="1161"/>
                  </a:cubicBezTo>
                  <a:cubicBezTo>
                    <a:pt x="2406" y="1145"/>
                    <a:pt x="2375" y="1169"/>
                    <a:pt x="2360" y="1193"/>
                  </a:cubicBezTo>
                  <a:cubicBezTo>
                    <a:pt x="2361" y="1258"/>
                    <a:pt x="2445" y="1280"/>
                    <a:pt x="2449" y="1344"/>
                  </a:cubicBezTo>
                  <a:cubicBezTo>
                    <a:pt x="2450" y="1368"/>
                    <a:pt x="2440" y="1398"/>
                    <a:pt x="2406" y="1401"/>
                  </a:cubicBezTo>
                  <a:cubicBezTo>
                    <a:pt x="2400" y="1413"/>
                    <a:pt x="2387" y="1431"/>
                    <a:pt x="2371" y="1443"/>
                  </a:cubicBezTo>
                  <a:cubicBezTo>
                    <a:pt x="2362" y="1444"/>
                    <a:pt x="2363" y="1424"/>
                    <a:pt x="2367" y="1415"/>
                  </a:cubicBezTo>
                  <a:cubicBezTo>
                    <a:pt x="2360" y="1406"/>
                    <a:pt x="2338" y="1393"/>
                    <a:pt x="2332" y="1394"/>
                  </a:cubicBezTo>
                  <a:cubicBezTo>
                    <a:pt x="2324" y="1374"/>
                    <a:pt x="2312" y="1348"/>
                    <a:pt x="2286" y="1355"/>
                  </a:cubicBezTo>
                  <a:cubicBezTo>
                    <a:pt x="2281" y="1350"/>
                    <a:pt x="2284" y="1338"/>
                    <a:pt x="2279" y="1334"/>
                  </a:cubicBezTo>
                  <a:cubicBezTo>
                    <a:pt x="2274" y="1333"/>
                    <a:pt x="2273" y="1337"/>
                    <a:pt x="2269" y="1337"/>
                  </a:cubicBezTo>
                  <a:cubicBezTo>
                    <a:pt x="2265" y="1366"/>
                    <a:pt x="2258" y="1393"/>
                    <a:pt x="2255" y="1422"/>
                  </a:cubicBezTo>
                  <a:cubicBezTo>
                    <a:pt x="2266" y="1430"/>
                    <a:pt x="2287" y="1446"/>
                    <a:pt x="2276" y="1464"/>
                  </a:cubicBezTo>
                  <a:cubicBezTo>
                    <a:pt x="2293" y="1489"/>
                    <a:pt x="2356" y="1496"/>
                    <a:pt x="2343" y="1563"/>
                  </a:cubicBezTo>
                  <a:cubicBezTo>
                    <a:pt x="2346" y="1578"/>
                    <a:pt x="2361" y="1580"/>
                    <a:pt x="2360" y="1598"/>
                  </a:cubicBezTo>
                  <a:cubicBezTo>
                    <a:pt x="2276" y="1596"/>
                    <a:pt x="2294" y="1482"/>
                    <a:pt x="2240" y="1440"/>
                  </a:cubicBezTo>
                  <a:cubicBezTo>
                    <a:pt x="2251" y="1359"/>
                    <a:pt x="2224" y="1313"/>
                    <a:pt x="2198" y="1253"/>
                  </a:cubicBezTo>
                  <a:cubicBezTo>
                    <a:pt x="2195" y="1269"/>
                    <a:pt x="2177" y="1285"/>
                    <a:pt x="2163" y="1284"/>
                  </a:cubicBezTo>
                  <a:cubicBezTo>
                    <a:pt x="2154" y="1284"/>
                    <a:pt x="2155" y="1269"/>
                    <a:pt x="2145" y="1277"/>
                  </a:cubicBezTo>
                  <a:cubicBezTo>
                    <a:pt x="2154" y="1255"/>
                    <a:pt x="2149" y="1217"/>
                    <a:pt x="2128" y="1214"/>
                  </a:cubicBezTo>
                  <a:cubicBezTo>
                    <a:pt x="2139" y="1188"/>
                    <a:pt x="2083" y="1188"/>
                    <a:pt x="2085" y="1143"/>
                  </a:cubicBezTo>
                  <a:cubicBezTo>
                    <a:pt x="2085" y="1140"/>
                    <a:pt x="2082" y="1140"/>
                    <a:pt x="2082" y="1136"/>
                  </a:cubicBezTo>
                  <a:cubicBezTo>
                    <a:pt x="2076" y="1126"/>
                    <a:pt x="2058" y="1130"/>
                    <a:pt x="2057" y="1115"/>
                  </a:cubicBezTo>
                  <a:cubicBezTo>
                    <a:pt x="2050" y="1115"/>
                    <a:pt x="2061" y="1127"/>
                    <a:pt x="2057" y="1136"/>
                  </a:cubicBezTo>
                  <a:cubicBezTo>
                    <a:pt x="2057" y="1141"/>
                    <a:pt x="2057" y="1146"/>
                    <a:pt x="2057" y="1150"/>
                  </a:cubicBezTo>
                  <a:cubicBezTo>
                    <a:pt x="2040" y="1154"/>
                    <a:pt x="2022" y="1152"/>
                    <a:pt x="1997" y="1161"/>
                  </a:cubicBezTo>
                  <a:cubicBezTo>
                    <a:pt x="1999" y="1185"/>
                    <a:pt x="1990" y="1199"/>
                    <a:pt x="1969" y="1200"/>
                  </a:cubicBezTo>
                  <a:cubicBezTo>
                    <a:pt x="1942" y="1234"/>
                    <a:pt x="1917" y="1270"/>
                    <a:pt x="1877" y="1291"/>
                  </a:cubicBezTo>
                  <a:cubicBezTo>
                    <a:pt x="1887" y="1336"/>
                    <a:pt x="1878" y="1365"/>
                    <a:pt x="1881" y="1408"/>
                  </a:cubicBezTo>
                  <a:cubicBezTo>
                    <a:pt x="1869" y="1403"/>
                    <a:pt x="1862" y="1422"/>
                    <a:pt x="1870" y="1425"/>
                  </a:cubicBezTo>
                  <a:cubicBezTo>
                    <a:pt x="1853" y="1427"/>
                    <a:pt x="1850" y="1443"/>
                    <a:pt x="1842" y="1454"/>
                  </a:cubicBezTo>
                  <a:cubicBezTo>
                    <a:pt x="1809" y="1448"/>
                    <a:pt x="1812" y="1410"/>
                    <a:pt x="1799" y="1383"/>
                  </a:cubicBezTo>
                  <a:cubicBezTo>
                    <a:pt x="1773" y="1329"/>
                    <a:pt x="1732" y="1270"/>
                    <a:pt x="1725" y="1200"/>
                  </a:cubicBezTo>
                  <a:cubicBezTo>
                    <a:pt x="1724" y="1181"/>
                    <a:pt x="1729" y="1163"/>
                    <a:pt x="1718" y="1143"/>
                  </a:cubicBezTo>
                  <a:cubicBezTo>
                    <a:pt x="1710" y="1148"/>
                    <a:pt x="1712" y="1155"/>
                    <a:pt x="1715" y="1164"/>
                  </a:cubicBezTo>
                  <a:cubicBezTo>
                    <a:pt x="1706" y="1169"/>
                    <a:pt x="1698" y="1173"/>
                    <a:pt x="1690" y="1178"/>
                  </a:cubicBezTo>
                  <a:cubicBezTo>
                    <a:pt x="1674" y="1169"/>
                    <a:pt x="1659" y="1158"/>
                    <a:pt x="1651" y="1140"/>
                  </a:cubicBezTo>
                  <a:cubicBezTo>
                    <a:pt x="1664" y="1139"/>
                    <a:pt x="1675" y="1136"/>
                    <a:pt x="1679" y="1126"/>
                  </a:cubicBezTo>
                  <a:cubicBezTo>
                    <a:pt x="1663" y="1123"/>
                    <a:pt x="1659" y="1133"/>
                    <a:pt x="1644" y="1133"/>
                  </a:cubicBezTo>
                  <a:cubicBezTo>
                    <a:pt x="1638" y="1104"/>
                    <a:pt x="1609" y="1099"/>
                    <a:pt x="1598" y="1076"/>
                  </a:cubicBezTo>
                  <a:cubicBezTo>
                    <a:pt x="1532" y="1076"/>
                    <a:pt x="1468" y="1084"/>
                    <a:pt x="1418" y="1062"/>
                  </a:cubicBezTo>
                  <a:cubicBezTo>
                    <a:pt x="1419" y="1046"/>
                    <a:pt x="1414" y="1036"/>
                    <a:pt x="1401" y="1034"/>
                  </a:cubicBezTo>
                  <a:cubicBezTo>
                    <a:pt x="1400" y="1039"/>
                    <a:pt x="1396" y="1040"/>
                    <a:pt x="1390" y="1048"/>
                  </a:cubicBezTo>
                  <a:cubicBezTo>
                    <a:pt x="1354" y="1044"/>
                    <a:pt x="1338" y="1020"/>
                    <a:pt x="1302" y="1016"/>
                  </a:cubicBezTo>
                  <a:cubicBezTo>
                    <a:pt x="1296" y="987"/>
                    <a:pt x="1264" y="948"/>
                    <a:pt x="1238" y="981"/>
                  </a:cubicBezTo>
                  <a:cubicBezTo>
                    <a:pt x="1249" y="1008"/>
                    <a:pt x="1262" y="1032"/>
                    <a:pt x="1288" y="1044"/>
                  </a:cubicBezTo>
                  <a:cubicBezTo>
                    <a:pt x="1281" y="1062"/>
                    <a:pt x="1290" y="1065"/>
                    <a:pt x="1295" y="1080"/>
                  </a:cubicBezTo>
                  <a:cubicBezTo>
                    <a:pt x="1302" y="1077"/>
                    <a:pt x="1297" y="1063"/>
                    <a:pt x="1305" y="1062"/>
                  </a:cubicBezTo>
                  <a:cubicBezTo>
                    <a:pt x="1318" y="1065"/>
                    <a:pt x="1316" y="1084"/>
                    <a:pt x="1312" y="1094"/>
                  </a:cubicBezTo>
                  <a:cubicBezTo>
                    <a:pt x="1357" y="1124"/>
                    <a:pt x="1384" y="1079"/>
                    <a:pt x="1404" y="1055"/>
                  </a:cubicBezTo>
                  <a:cubicBezTo>
                    <a:pt x="1404" y="1107"/>
                    <a:pt x="1447" y="1116"/>
                    <a:pt x="1478" y="1136"/>
                  </a:cubicBezTo>
                  <a:cubicBezTo>
                    <a:pt x="1482" y="1177"/>
                    <a:pt x="1434" y="1167"/>
                    <a:pt x="1443" y="1214"/>
                  </a:cubicBezTo>
                  <a:cubicBezTo>
                    <a:pt x="1406" y="1229"/>
                    <a:pt x="1394" y="1268"/>
                    <a:pt x="1344" y="1270"/>
                  </a:cubicBezTo>
                  <a:cubicBezTo>
                    <a:pt x="1338" y="1279"/>
                    <a:pt x="1334" y="1291"/>
                    <a:pt x="1327" y="1298"/>
                  </a:cubicBezTo>
                  <a:cubicBezTo>
                    <a:pt x="1289" y="1312"/>
                    <a:pt x="1260" y="1335"/>
                    <a:pt x="1214" y="1341"/>
                  </a:cubicBezTo>
                  <a:cubicBezTo>
                    <a:pt x="1206" y="1342"/>
                    <a:pt x="1207" y="1350"/>
                    <a:pt x="1203" y="1355"/>
                  </a:cubicBezTo>
                  <a:cubicBezTo>
                    <a:pt x="1194" y="1355"/>
                    <a:pt x="1184" y="1355"/>
                    <a:pt x="1175" y="1355"/>
                  </a:cubicBezTo>
                  <a:cubicBezTo>
                    <a:pt x="1171" y="1336"/>
                    <a:pt x="1167" y="1316"/>
                    <a:pt x="1157" y="1302"/>
                  </a:cubicBezTo>
                  <a:cubicBezTo>
                    <a:pt x="1165" y="1257"/>
                    <a:pt x="1128" y="1226"/>
                    <a:pt x="1104" y="1193"/>
                  </a:cubicBezTo>
                  <a:cubicBezTo>
                    <a:pt x="1095" y="1180"/>
                    <a:pt x="1081" y="1167"/>
                    <a:pt x="1080" y="1164"/>
                  </a:cubicBezTo>
                  <a:cubicBezTo>
                    <a:pt x="1074" y="1152"/>
                    <a:pt x="1081" y="1137"/>
                    <a:pt x="1076" y="1126"/>
                  </a:cubicBezTo>
                  <a:cubicBezTo>
                    <a:pt x="1070" y="1111"/>
                    <a:pt x="1057" y="1110"/>
                    <a:pt x="1048" y="1097"/>
                  </a:cubicBezTo>
                  <a:cubicBezTo>
                    <a:pt x="1028" y="1069"/>
                    <a:pt x="1020" y="1028"/>
                    <a:pt x="991" y="1013"/>
                  </a:cubicBezTo>
                  <a:cubicBezTo>
                    <a:pt x="993" y="1004"/>
                    <a:pt x="996" y="997"/>
                    <a:pt x="995" y="984"/>
                  </a:cubicBezTo>
                  <a:cubicBezTo>
                    <a:pt x="987" y="992"/>
                    <a:pt x="991" y="1011"/>
                    <a:pt x="984" y="1020"/>
                  </a:cubicBezTo>
                  <a:cubicBezTo>
                    <a:pt x="974" y="1019"/>
                    <a:pt x="971" y="1012"/>
                    <a:pt x="967" y="1006"/>
                  </a:cubicBezTo>
                  <a:cubicBezTo>
                    <a:pt x="960" y="997"/>
                    <a:pt x="959" y="982"/>
                    <a:pt x="949" y="977"/>
                  </a:cubicBezTo>
                  <a:cubicBezTo>
                    <a:pt x="952" y="989"/>
                    <a:pt x="956" y="998"/>
                    <a:pt x="963" y="1006"/>
                  </a:cubicBezTo>
                  <a:cubicBezTo>
                    <a:pt x="978" y="1041"/>
                    <a:pt x="1002" y="1068"/>
                    <a:pt x="1020" y="1101"/>
                  </a:cubicBezTo>
                  <a:cubicBezTo>
                    <a:pt x="1002" y="1116"/>
                    <a:pt x="1027" y="1137"/>
                    <a:pt x="1041" y="1143"/>
                  </a:cubicBezTo>
                  <a:cubicBezTo>
                    <a:pt x="1047" y="1180"/>
                    <a:pt x="1047" y="1224"/>
                    <a:pt x="1080" y="1235"/>
                  </a:cubicBezTo>
                  <a:cubicBezTo>
                    <a:pt x="1089" y="1300"/>
                    <a:pt x="1146" y="1317"/>
                    <a:pt x="1175" y="1362"/>
                  </a:cubicBezTo>
                  <a:cubicBezTo>
                    <a:pt x="1161" y="1379"/>
                    <a:pt x="1185" y="1392"/>
                    <a:pt x="1196" y="1404"/>
                  </a:cubicBezTo>
                  <a:cubicBezTo>
                    <a:pt x="1233" y="1388"/>
                    <a:pt x="1286" y="1386"/>
                    <a:pt x="1327" y="1373"/>
                  </a:cubicBezTo>
                  <a:cubicBezTo>
                    <a:pt x="1325" y="1389"/>
                    <a:pt x="1321" y="1397"/>
                    <a:pt x="1330" y="1408"/>
                  </a:cubicBezTo>
                  <a:cubicBezTo>
                    <a:pt x="1290" y="1479"/>
                    <a:pt x="1270" y="1542"/>
                    <a:pt x="1210" y="1591"/>
                  </a:cubicBezTo>
                  <a:cubicBezTo>
                    <a:pt x="1163" y="1630"/>
                    <a:pt x="1132" y="1682"/>
                    <a:pt x="1097" y="1732"/>
                  </a:cubicBezTo>
                  <a:cubicBezTo>
                    <a:pt x="1099" y="1749"/>
                    <a:pt x="1089" y="1753"/>
                    <a:pt x="1090" y="1768"/>
                  </a:cubicBezTo>
                  <a:cubicBezTo>
                    <a:pt x="1110" y="1792"/>
                    <a:pt x="1086" y="1850"/>
                    <a:pt x="1122" y="1863"/>
                  </a:cubicBezTo>
                  <a:cubicBezTo>
                    <a:pt x="1115" y="1889"/>
                    <a:pt x="1117" y="1932"/>
                    <a:pt x="1125" y="1955"/>
                  </a:cubicBezTo>
                  <a:cubicBezTo>
                    <a:pt x="1118" y="1998"/>
                    <a:pt x="1079" y="2002"/>
                    <a:pt x="1051" y="2022"/>
                  </a:cubicBezTo>
                  <a:cubicBezTo>
                    <a:pt x="1032" y="2036"/>
                    <a:pt x="1022" y="2060"/>
                    <a:pt x="1002" y="2071"/>
                  </a:cubicBezTo>
                  <a:cubicBezTo>
                    <a:pt x="1003" y="2091"/>
                    <a:pt x="1015" y="2107"/>
                    <a:pt x="1016" y="2124"/>
                  </a:cubicBezTo>
                  <a:cubicBezTo>
                    <a:pt x="1019" y="2172"/>
                    <a:pt x="990" y="2181"/>
                    <a:pt x="956" y="2202"/>
                  </a:cubicBezTo>
                  <a:cubicBezTo>
                    <a:pt x="964" y="2277"/>
                    <a:pt x="889" y="2330"/>
                    <a:pt x="843" y="2375"/>
                  </a:cubicBezTo>
                  <a:cubicBezTo>
                    <a:pt x="831" y="2374"/>
                    <a:pt x="818" y="2373"/>
                    <a:pt x="815" y="2382"/>
                  </a:cubicBezTo>
                  <a:cubicBezTo>
                    <a:pt x="773" y="2380"/>
                    <a:pt x="737" y="2384"/>
                    <a:pt x="713" y="2399"/>
                  </a:cubicBezTo>
                  <a:cubicBezTo>
                    <a:pt x="699" y="2401"/>
                    <a:pt x="693" y="2376"/>
                    <a:pt x="684" y="2385"/>
                  </a:cubicBezTo>
                  <a:cubicBezTo>
                    <a:pt x="681" y="2378"/>
                    <a:pt x="683" y="2366"/>
                    <a:pt x="674" y="2357"/>
                  </a:cubicBezTo>
                  <a:cubicBezTo>
                    <a:pt x="680" y="2354"/>
                    <a:pt x="683" y="2347"/>
                    <a:pt x="681" y="2336"/>
                  </a:cubicBezTo>
                  <a:cubicBezTo>
                    <a:pt x="654" y="2283"/>
                    <a:pt x="621" y="2227"/>
                    <a:pt x="614" y="2156"/>
                  </a:cubicBezTo>
                  <a:cubicBezTo>
                    <a:pt x="609" y="2107"/>
                    <a:pt x="585" y="2069"/>
                    <a:pt x="564" y="2036"/>
                  </a:cubicBezTo>
                  <a:cubicBezTo>
                    <a:pt x="545" y="1945"/>
                    <a:pt x="628" y="1904"/>
                    <a:pt x="586" y="1835"/>
                  </a:cubicBezTo>
                  <a:cubicBezTo>
                    <a:pt x="599" y="1761"/>
                    <a:pt x="533" y="1709"/>
                    <a:pt x="504" y="1655"/>
                  </a:cubicBezTo>
                  <a:cubicBezTo>
                    <a:pt x="518" y="1650"/>
                    <a:pt x="509" y="1622"/>
                    <a:pt x="522" y="1616"/>
                  </a:cubicBezTo>
                  <a:cubicBezTo>
                    <a:pt x="523" y="1610"/>
                    <a:pt x="519" y="1609"/>
                    <a:pt x="515" y="1609"/>
                  </a:cubicBezTo>
                  <a:cubicBezTo>
                    <a:pt x="538" y="1580"/>
                    <a:pt x="517" y="1536"/>
                    <a:pt x="501" y="1528"/>
                  </a:cubicBezTo>
                  <a:cubicBezTo>
                    <a:pt x="481" y="1529"/>
                    <a:pt x="468" y="1538"/>
                    <a:pt x="448" y="1538"/>
                  </a:cubicBezTo>
                  <a:cubicBezTo>
                    <a:pt x="442" y="1521"/>
                    <a:pt x="433" y="1506"/>
                    <a:pt x="423" y="1493"/>
                  </a:cubicBezTo>
                  <a:cubicBezTo>
                    <a:pt x="401" y="1491"/>
                    <a:pt x="381" y="1493"/>
                    <a:pt x="363" y="1496"/>
                  </a:cubicBezTo>
                  <a:cubicBezTo>
                    <a:pt x="331" y="1543"/>
                    <a:pt x="228" y="1499"/>
                    <a:pt x="190" y="1538"/>
                  </a:cubicBezTo>
                  <a:cubicBezTo>
                    <a:pt x="143" y="1522"/>
                    <a:pt x="116" y="1476"/>
                    <a:pt x="81" y="1457"/>
                  </a:cubicBezTo>
                  <a:cubicBezTo>
                    <a:pt x="78" y="1417"/>
                    <a:pt x="44" y="1383"/>
                    <a:pt x="10" y="1362"/>
                  </a:cubicBezTo>
                  <a:cubicBezTo>
                    <a:pt x="10" y="1354"/>
                    <a:pt x="10" y="1345"/>
                    <a:pt x="10" y="1337"/>
                  </a:cubicBezTo>
                  <a:cubicBezTo>
                    <a:pt x="16" y="1336"/>
                    <a:pt x="16" y="1341"/>
                    <a:pt x="21" y="1341"/>
                  </a:cubicBezTo>
                  <a:cubicBezTo>
                    <a:pt x="13" y="1331"/>
                    <a:pt x="14" y="1313"/>
                    <a:pt x="0" y="1309"/>
                  </a:cubicBezTo>
                  <a:cubicBezTo>
                    <a:pt x="27" y="1279"/>
                    <a:pt x="42" y="1181"/>
                    <a:pt x="10" y="1171"/>
                  </a:cubicBezTo>
                  <a:cubicBezTo>
                    <a:pt x="4" y="1150"/>
                    <a:pt x="32" y="1137"/>
                    <a:pt x="39" y="1122"/>
                  </a:cubicBezTo>
                  <a:cubicBezTo>
                    <a:pt x="40" y="1118"/>
                    <a:pt x="36" y="1110"/>
                    <a:pt x="35" y="1111"/>
                  </a:cubicBezTo>
                  <a:cubicBezTo>
                    <a:pt x="64" y="1050"/>
                    <a:pt x="104" y="1016"/>
                    <a:pt x="159" y="977"/>
                  </a:cubicBezTo>
                  <a:cubicBezTo>
                    <a:pt x="149" y="896"/>
                    <a:pt x="225" y="900"/>
                    <a:pt x="240" y="843"/>
                  </a:cubicBezTo>
                  <a:cubicBezTo>
                    <a:pt x="255" y="840"/>
                    <a:pt x="250" y="856"/>
                    <a:pt x="261" y="857"/>
                  </a:cubicBezTo>
                  <a:cubicBezTo>
                    <a:pt x="284" y="857"/>
                    <a:pt x="289" y="854"/>
                    <a:pt x="310" y="857"/>
                  </a:cubicBezTo>
                  <a:cubicBezTo>
                    <a:pt x="354" y="826"/>
                    <a:pt x="441" y="814"/>
                    <a:pt x="494" y="822"/>
                  </a:cubicBezTo>
                  <a:cubicBezTo>
                    <a:pt x="511" y="806"/>
                    <a:pt x="532" y="818"/>
                    <a:pt x="550" y="815"/>
                  </a:cubicBezTo>
                  <a:cubicBezTo>
                    <a:pt x="542" y="828"/>
                    <a:pt x="535" y="843"/>
                    <a:pt x="550" y="854"/>
                  </a:cubicBezTo>
                  <a:cubicBezTo>
                    <a:pt x="548" y="866"/>
                    <a:pt x="542" y="876"/>
                    <a:pt x="529" y="879"/>
                  </a:cubicBezTo>
                  <a:cubicBezTo>
                    <a:pt x="542" y="910"/>
                    <a:pt x="589" y="908"/>
                    <a:pt x="624" y="917"/>
                  </a:cubicBezTo>
                  <a:cubicBezTo>
                    <a:pt x="627" y="956"/>
                    <a:pt x="681" y="943"/>
                    <a:pt x="698" y="967"/>
                  </a:cubicBezTo>
                  <a:cubicBezTo>
                    <a:pt x="709" y="966"/>
                    <a:pt x="712" y="959"/>
                    <a:pt x="716" y="953"/>
                  </a:cubicBezTo>
                  <a:cubicBezTo>
                    <a:pt x="717" y="944"/>
                    <a:pt x="717" y="936"/>
                    <a:pt x="713" y="931"/>
                  </a:cubicBezTo>
                  <a:cubicBezTo>
                    <a:pt x="718" y="913"/>
                    <a:pt x="736" y="906"/>
                    <a:pt x="751" y="907"/>
                  </a:cubicBezTo>
                  <a:cubicBezTo>
                    <a:pt x="763" y="907"/>
                    <a:pt x="800" y="933"/>
                    <a:pt x="818" y="939"/>
                  </a:cubicBezTo>
                  <a:cubicBezTo>
                    <a:pt x="839" y="945"/>
                    <a:pt x="873" y="950"/>
                    <a:pt x="889" y="949"/>
                  </a:cubicBezTo>
                  <a:cubicBezTo>
                    <a:pt x="909" y="947"/>
                    <a:pt x="916" y="938"/>
                    <a:pt x="931" y="939"/>
                  </a:cubicBezTo>
                  <a:cubicBezTo>
                    <a:pt x="947" y="939"/>
                    <a:pt x="956" y="954"/>
                    <a:pt x="974" y="946"/>
                  </a:cubicBezTo>
                  <a:cubicBezTo>
                    <a:pt x="1006" y="929"/>
                    <a:pt x="996" y="849"/>
                    <a:pt x="1005" y="822"/>
                  </a:cubicBezTo>
                  <a:cubicBezTo>
                    <a:pt x="980" y="823"/>
                    <a:pt x="967" y="835"/>
                    <a:pt x="945" y="840"/>
                  </a:cubicBezTo>
                  <a:cubicBezTo>
                    <a:pt x="930" y="836"/>
                    <a:pt x="927" y="820"/>
                    <a:pt x="907" y="822"/>
                  </a:cubicBezTo>
                  <a:cubicBezTo>
                    <a:pt x="902" y="826"/>
                    <a:pt x="902" y="834"/>
                    <a:pt x="896" y="836"/>
                  </a:cubicBezTo>
                  <a:cubicBezTo>
                    <a:pt x="873" y="838"/>
                    <a:pt x="873" y="815"/>
                    <a:pt x="850" y="826"/>
                  </a:cubicBezTo>
                  <a:cubicBezTo>
                    <a:pt x="859" y="821"/>
                    <a:pt x="836" y="798"/>
                    <a:pt x="826" y="790"/>
                  </a:cubicBezTo>
                  <a:cubicBezTo>
                    <a:pt x="835" y="785"/>
                    <a:pt x="828" y="775"/>
                    <a:pt x="833" y="762"/>
                  </a:cubicBezTo>
                  <a:cubicBezTo>
                    <a:pt x="815" y="757"/>
                    <a:pt x="830" y="781"/>
                    <a:pt x="822" y="773"/>
                  </a:cubicBezTo>
                  <a:cubicBezTo>
                    <a:pt x="809" y="775"/>
                    <a:pt x="820" y="750"/>
                    <a:pt x="822" y="744"/>
                  </a:cubicBezTo>
                  <a:cubicBezTo>
                    <a:pt x="817" y="731"/>
                    <a:pt x="798" y="734"/>
                    <a:pt x="780" y="734"/>
                  </a:cubicBezTo>
                  <a:cubicBezTo>
                    <a:pt x="772" y="739"/>
                    <a:pt x="782" y="742"/>
                    <a:pt x="776" y="751"/>
                  </a:cubicBezTo>
                  <a:cubicBezTo>
                    <a:pt x="767" y="760"/>
                    <a:pt x="764" y="743"/>
                    <a:pt x="755" y="741"/>
                  </a:cubicBezTo>
                  <a:cubicBezTo>
                    <a:pt x="752" y="759"/>
                    <a:pt x="768" y="758"/>
                    <a:pt x="769" y="773"/>
                  </a:cubicBezTo>
                  <a:cubicBezTo>
                    <a:pt x="761" y="766"/>
                    <a:pt x="765" y="774"/>
                    <a:pt x="758" y="776"/>
                  </a:cubicBezTo>
                  <a:cubicBezTo>
                    <a:pt x="769" y="777"/>
                    <a:pt x="788" y="779"/>
                    <a:pt x="790" y="797"/>
                  </a:cubicBezTo>
                  <a:cubicBezTo>
                    <a:pt x="784" y="792"/>
                    <a:pt x="782" y="794"/>
                    <a:pt x="783" y="804"/>
                  </a:cubicBezTo>
                  <a:cubicBezTo>
                    <a:pt x="779" y="803"/>
                    <a:pt x="778" y="798"/>
                    <a:pt x="773" y="797"/>
                  </a:cubicBezTo>
                  <a:cubicBezTo>
                    <a:pt x="772" y="807"/>
                    <a:pt x="763" y="814"/>
                    <a:pt x="769" y="829"/>
                  </a:cubicBezTo>
                  <a:cubicBezTo>
                    <a:pt x="751" y="826"/>
                    <a:pt x="742" y="824"/>
                    <a:pt x="730" y="797"/>
                  </a:cubicBezTo>
                  <a:cubicBezTo>
                    <a:pt x="736" y="791"/>
                    <a:pt x="751" y="795"/>
                    <a:pt x="762" y="794"/>
                  </a:cubicBezTo>
                  <a:cubicBezTo>
                    <a:pt x="761" y="782"/>
                    <a:pt x="742" y="788"/>
                    <a:pt x="730" y="787"/>
                  </a:cubicBezTo>
                  <a:cubicBezTo>
                    <a:pt x="729" y="784"/>
                    <a:pt x="727" y="780"/>
                    <a:pt x="723" y="780"/>
                  </a:cubicBezTo>
                  <a:cubicBezTo>
                    <a:pt x="723" y="776"/>
                    <a:pt x="728" y="777"/>
                    <a:pt x="730" y="776"/>
                  </a:cubicBezTo>
                  <a:cubicBezTo>
                    <a:pt x="702" y="766"/>
                    <a:pt x="693" y="752"/>
                    <a:pt x="698" y="716"/>
                  </a:cubicBezTo>
                  <a:cubicBezTo>
                    <a:pt x="688" y="702"/>
                    <a:pt x="681" y="703"/>
                    <a:pt x="660" y="695"/>
                  </a:cubicBezTo>
                  <a:cubicBezTo>
                    <a:pt x="629" y="683"/>
                    <a:pt x="608" y="622"/>
                    <a:pt x="600" y="649"/>
                  </a:cubicBezTo>
                  <a:cubicBezTo>
                    <a:pt x="594" y="646"/>
                    <a:pt x="592" y="638"/>
                    <a:pt x="593" y="628"/>
                  </a:cubicBezTo>
                  <a:cubicBezTo>
                    <a:pt x="579" y="624"/>
                    <a:pt x="582" y="639"/>
                    <a:pt x="568" y="635"/>
                  </a:cubicBezTo>
                  <a:cubicBezTo>
                    <a:pt x="565" y="668"/>
                    <a:pt x="602" y="679"/>
                    <a:pt x="614" y="709"/>
                  </a:cubicBezTo>
                  <a:cubicBezTo>
                    <a:pt x="622" y="709"/>
                    <a:pt x="630" y="709"/>
                    <a:pt x="638" y="709"/>
                  </a:cubicBezTo>
                  <a:cubicBezTo>
                    <a:pt x="629" y="737"/>
                    <a:pt x="685" y="725"/>
                    <a:pt x="681" y="759"/>
                  </a:cubicBezTo>
                  <a:cubicBezTo>
                    <a:pt x="671" y="755"/>
                    <a:pt x="668" y="745"/>
                    <a:pt x="656" y="744"/>
                  </a:cubicBezTo>
                  <a:cubicBezTo>
                    <a:pt x="651" y="746"/>
                    <a:pt x="651" y="751"/>
                    <a:pt x="646" y="751"/>
                  </a:cubicBezTo>
                  <a:cubicBezTo>
                    <a:pt x="659" y="765"/>
                    <a:pt x="655" y="778"/>
                    <a:pt x="646" y="794"/>
                  </a:cubicBezTo>
                  <a:cubicBezTo>
                    <a:pt x="622" y="789"/>
                    <a:pt x="619" y="805"/>
                    <a:pt x="621" y="826"/>
                  </a:cubicBezTo>
                  <a:cubicBezTo>
                    <a:pt x="605" y="817"/>
                    <a:pt x="584" y="813"/>
                    <a:pt x="575" y="797"/>
                  </a:cubicBezTo>
                  <a:cubicBezTo>
                    <a:pt x="589" y="790"/>
                    <a:pt x="617" y="797"/>
                    <a:pt x="631" y="790"/>
                  </a:cubicBezTo>
                  <a:cubicBezTo>
                    <a:pt x="652" y="724"/>
                    <a:pt x="543" y="729"/>
                    <a:pt x="533" y="670"/>
                  </a:cubicBezTo>
                  <a:cubicBezTo>
                    <a:pt x="528" y="663"/>
                    <a:pt x="517" y="662"/>
                    <a:pt x="511" y="656"/>
                  </a:cubicBezTo>
                  <a:cubicBezTo>
                    <a:pt x="493" y="666"/>
                    <a:pt x="476" y="677"/>
                    <a:pt x="459" y="688"/>
                  </a:cubicBezTo>
                  <a:cubicBezTo>
                    <a:pt x="446" y="671"/>
                    <a:pt x="391" y="673"/>
                    <a:pt x="409" y="706"/>
                  </a:cubicBezTo>
                  <a:cubicBezTo>
                    <a:pt x="394" y="729"/>
                    <a:pt x="331" y="740"/>
                    <a:pt x="353" y="776"/>
                  </a:cubicBezTo>
                  <a:cubicBezTo>
                    <a:pt x="335" y="817"/>
                    <a:pt x="286" y="825"/>
                    <a:pt x="240" y="836"/>
                  </a:cubicBezTo>
                  <a:cubicBezTo>
                    <a:pt x="235" y="811"/>
                    <a:pt x="210" y="815"/>
                    <a:pt x="183" y="819"/>
                  </a:cubicBezTo>
                  <a:cubicBezTo>
                    <a:pt x="192" y="807"/>
                    <a:pt x="191" y="786"/>
                    <a:pt x="176" y="780"/>
                  </a:cubicBezTo>
                  <a:cubicBezTo>
                    <a:pt x="192" y="752"/>
                    <a:pt x="205" y="716"/>
                    <a:pt x="190" y="684"/>
                  </a:cubicBezTo>
                  <a:cubicBezTo>
                    <a:pt x="217" y="661"/>
                    <a:pt x="275" y="679"/>
                    <a:pt x="317" y="681"/>
                  </a:cubicBezTo>
                  <a:cubicBezTo>
                    <a:pt x="341" y="677"/>
                    <a:pt x="325" y="625"/>
                    <a:pt x="339" y="621"/>
                  </a:cubicBezTo>
                  <a:cubicBezTo>
                    <a:pt x="326" y="593"/>
                    <a:pt x="292" y="597"/>
                    <a:pt x="279" y="564"/>
                  </a:cubicBezTo>
                  <a:cubicBezTo>
                    <a:pt x="297" y="564"/>
                    <a:pt x="316" y="564"/>
                    <a:pt x="335" y="564"/>
                  </a:cubicBezTo>
                  <a:cubicBezTo>
                    <a:pt x="336" y="553"/>
                    <a:pt x="326" y="553"/>
                    <a:pt x="328" y="540"/>
                  </a:cubicBezTo>
                  <a:cubicBezTo>
                    <a:pt x="347" y="562"/>
                    <a:pt x="368" y="540"/>
                    <a:pt x="388" y="533"/>
                  </a:cubicBezTo>
                  <a:cubicBezTo>
                    <a:pt x="388" y="527"/>
                    <a:pt x="388" y="521"/>
                    <a:pt x="388" y="515"/>
                  </a:cubicBezTo>
                  <a:cubicBezTo>
                    <a:pt x="416" y="511"/>
                    <a:pt x="436" y="500"/>
                    <a:pt x="441" y="473"/>
                  </a:cubicBezTo>
                  <a:cubicBezTo>
                    <a:pt x="454" y="475"/>
                    <a:pt x="479" y="450"/>
                    <a:pt x="501" y="462"/>
                  </a:cubicBezTo>
                  <a:cubicBezTo>
                    <a:pt x="527" y="442"/>
                    <a:pt x="492" y="425"/>
                    <a:pt x="501" y="392"/>
                  </a:cubicBezTo>
                  <a:cubicBezTo>
                    <a:pt x="516" y="390"/>
                    <a:pt x="521" y="378"/>
                    <a:pt x="536" y="377"/>
                  </a:cubicBezTo>
                  <a:cubicBezTo>
                    <a:pt x="535" y="389"/>
                    <a:pt x="536" y="399"/>
                    <a:pt x="543" y="402"/>
                  </a:cubicBezTo>
                  <a:cubicBezTo>
                    <a:pt x="542" y="417"/>
                    <a:pt x="532" y="400"/>
                    <a:pt x="529" y="413"/>
                  </a:cubicBezTo>
                  <a:cubicBezTo>
                    <a:pt x="541" y="423"/>
                    <a:pt x="542" y="435"/>
                    <a:pt x="557" y="434"/>
                  </a:cubicBezTo>
                  <a:cubicBezTo>
                    <a:pt x="563" y="421"/>
                    <a:pt x="545" y="432"/>
                    <a:pt x="547" y="423"/>
                  </a:cubicBezTo>
                  <a:cubicBezTo>
                    <a:pt x="550" y="408"/>
                    <a:pt x="567" y="408"/>
                    <a:pt x="575" y="406"/>
                  </a:cubicBezTo>
                  <a:cubicBezTo>
                    <a:pt x="564" y="383"/>
                    <a:pt x="552" y="360"/>
                    <a:pt x="540" y="339"/>
                  </a:cubicBezTo>
                  <a:cubicBezTo>
                    <a:pt x="525" y="357"/>
                    <a:pt x="485" y="381"/>
                    <a:pt x="459" y="356"/>
                  </a:cubicBezTo>
                  <a:cubicBezTo>
                    <a:pt x="455" y="345"/>
                    <a:pt x="470" y="351"/>
                    <a:pt x="469" y="342"/>
                  </a:cubicBezTo>
                  <a:cubicBezTo>
                    <a:pt x="462" y="338"/>
                    <a:pt x="477" y="320"/>
                    <a:pt x="462" y="317"/>
                  </a:cubicBezTo>
                  <a:cubicBezTo>
                    <a:pt x="460" y="317"/>
                    <a:pt x="457" y="317"/>
                    <a:pt x="455" y="317"/>
                  </a:cubicBezTo>
                  <a:cubicBezTo>
                    <a:pt x="455" y="307"/>
                    <a:pt x="455" y="296"/>
                    <a:pt x="455" y="286"/>
                  </a:cubicBezTo>
                  <a:cubicBezTo>
                    <a:pt x="483" y="286"/>
                    <a:pt x="481" y="265"/>
                    <a:pt x="504" y="268"/>
                  </a:cubicBezTo>
                  <a:cubicBezTo>
                    <a:pt x="510" y="261"/>
                    <a:pt x="504" y="264"/>
                    <a:pt x="504" y="254"/>
                  </a:cubicBezTo>
                  <a:cubicBezTo>
                    <a:pt x="554" y="263"/>
                    <a:pt x="560" y="202"/>
                    <a:pt x="607" y="176"/>
                  </a:cubicBezTo>
                  <a:cubicBezTo>
                    <a:pt x="619" y="175"/>
                    <a:pt x="621" y="162"/>
                    <a:pt x="638" y="166"/>
                  </a:cubicBezTo>
                  <a:cubicBezTo>
                    <a:pt x="638" y="162"/>
                    <a:pt x="631" y="163"/>
                    <a:pt x="631" y="159"/>
                  </a:cubicBezTo>
                  <a:cubicBezTo>
                    <a:pt x="643" y="155"/>
                    <a:pt x="622" y="158"/>
                    <a:pt x="628" y="148"/>
                  </a:cubicBezTo>
                  <a:cubicBezTo>
                    <a:pt x="631" y="145"/>
                    <a:pt x="636" y="144"/>
                    <a:pt x="642" y="145"/>
                  </a:cubicBezTo>
                  <a:cubicBezTo>
                    <a:pt x="647" y="154"/>
                    <a:pt x="657" y="151"/>
                    <a:pt x="663" y="145"/>
                  </a:cubicBezTo>
                  <a:cubicBezTo>
                    <a:pt x="677" y="133"/>
                    <a:pt x="698" y="137"/>
                    <a:pt x="702" y="130"/>
                  </a:cubicBezTo>
                  <a:cubicBezTo>
                    <a:pt x="705" y="131"/>
                    <a:pt x="705" y="135"/>
                    <a:pt x="706" y="138"/>
                  </a:cubicBezTo>
                  <a:cubicBezTo>
                    <a:pt x="713" y="138"/>
                    <a:pt x="717" y="135"/>
                    <a:pt x="716" y="127"/>
                  </a:cubicBezTo>
                  <a:cubicBezTo>
                    <a:pt x="729" y="126"/>
                    <a:pt x="729" y="111"/>
                    <a:pt x="748" y="116"/>
                  </a:cubicBezTo>
                  <a:cubicBezTo>
                    <a:pt x="750" y="126"/>
                    <a:pt x="741" y="123"/>
                    <a:pt x="741" y="130"/>
                  </a:cubicBezTo>
                  <a:cubicBezTo>
                    <a:pt x="753" y="131"/>
                    <a:pt x="753" y="111"/>
                    <a:pt x="762" y="127"/>
                  </a:cubicBezTo>
                  <a:cubicBezTo>
                    <a:pt x="767" y="126"/>
                    <a:pt x="763" y="116"/>
                    <a:pt x="769" y="116"/>
                  </a:cubicBezTo>
                  <a:cubicBezTo>
                    <a:pt x="788" y="121"/>
                    <a:pt x="798" y="120"/>
                    <a:pt x="818" y="127"/>
                  </a:cubicBezTo>
                  <a:cubicBezTo>
                    <a:pt x="820" y="137"/>
                    <a:pt x="805" y="130"/>
                    <a:pt x="804" y="138"/>
                  </a:cubicBezTo>
                  <a:cubicBezTo>
                    <a:pt x="807" y="144"/>
                    <a:pt x="811" y="138"/>
                    <a:pt x="815" y="138"/>
                  </a:cubicBezTo>
                  <a:cubicBezTo>
                    <a:pt x="820" y="146"/>
                    <a:pt x="839" y="139"/>
                    <a:pt x="850" y="141"/>
                  </a:cubicBezTo>
                  <a:cubicBezTo>
                    <a:pt x="851" y="141"/>
                    <a:pt x="853" y="141"/>
                    <a:pt x="854" y="141"/>
                  </a:cubicBezTo>
                  <a:cubicBezTo>
                    <a:pt x="856" y="148"/>
                    <a:pt x="864" y="148"/>
                    <a:pt x="857" y="155"/>
                  </a:cubicBezTo>
                  <a:cubicBezTo>
                    <a:pt x="909" y="156"/>
                    <a:pt x="958" y="160"/>
                    <a:pt x="981" y="190"/>
                  </a:cubicBezTo>
                  <a:cubicBezTo>
                    <a:pt x="963" y="222"/>
                    <a:pt x="902" y="204"/>
                    <a:pt x="871" y="198"/>
                  </a:cubicBezTo>
                  <a:cubicBezTo>
                    <a:pt x="874" y="207"/>
                    <a:pt x="888" y="204"/>
                    <a:pt x="893" y="212"/>
                  </a:cubicBezTo>
                  <a:cubicBezTo>
                    <a:pt x="886" y="235"/>
                    <a:pt x="911" y="250"/>
                    <a:pt x="938" y="250"/>
                  </a:cubicBezTo>
                  <a:cubicBezTo>
                    <a:pt x="948" y="242"/>
                    <a:pt x="918" y="243"/>
                    <a:pt x="924" y="226"/>
                  </a:cubicBezTo>
                  <a:cubicBezTo>
                    <a:pt x="942" y="228"/>
                    <a:pt x="950" y="240"/>
                    <a:pt x="974" y="236"/>
                  </a:cubicBezTo>
                  <a:cubicBezTo>
                    <a:pt x="982" y="233"/>
                    <a:pt x="964" y="226"/>
                    <a:pt x="967" y="215"/>
                  </a:cubicBezTo>
                  <a:cubicBezTo>
                    <a:pt x="982" y="211"/>
                    <a:pt x="1008" y="190"/>
                    <a:pt x="1023" y="208"/>
                  </a:cubicBezTo>
                  <a:cubicBezTo>
                    <a:pt x="1030" y="193"/>
                    <a:pt x="1017" y="168"/>
                    <a:pt x="1002" y="162"/>
                  </a:cubicBezTo>
                  <a:cubicBezTo>
                    <a:pt x="1019" y="150"/>
                    <a:pt x="1038" y="166"/>
                    <a:pt x="1051" y="169"/>
                  </a:cubicBezTo>
                  <a:cubicBezTo>
                    <a:pt x="1053" y="180"/>
                    <a:pt x="1040" y="177"/>
                    <a:pt x="1034" y="180"/>
                  </a:cubicBezTo>
                  <a:cubicBezTo>
                    <a:pt x="1032" y="193"/>
                    <a:pt x="1046" y="191"/>
                    <a:pt x="1051" y="198"/>
                  </a:cubicBezTo>
                  <a:cubicBezTo>
                    <a:pt x="1080" y="171"/>
                    <a:pt x="1123" y="166"/>
                    <a:pt x="1157" y="152"/>
                  </a:cubicBezTo>
                  <a:cubicBezTo>
                    <a:pt x="1148" y="158"/>
                    <a:pt x="1153" y="156"/>
                    <a:pt x="1154" y="169"/>
                  </a:cubicBezTo>
                  <a:cubicBezTo>
                    <a:pt x="1175" y="163"/>
                    <a:pt x="1207" y="168"/>
                    <a:pt x="1217" y="152"/>
                  </a:cubicBezTo>
                  <a:cubicBezTo>
                    <a:pt x="1229" y="151"/>
                    <a:pt x="1225" y="165"/>
                    <a:pt x="1235" y="166"/>
                  </a:cubicBezTo>
                  <a:cubicBezTo>
                    <a:pt x="1242" y="166"/>
                    <a:pt x="1239" y="156"/>
                    <a:pt x="1249" y="159"/>
                  </a:cubicBezTo>
                  <a:cubicBezTo>
                    <a:pt x="1249" y="151"/>
                    <a:pt x="1230" y="145"/>
                    <a:pt x="1238" y="141"/>
                  </a:cubicBezTo>
                  <a:cubicBezTo>
                    <a:pt x="1289" y="141"/>
                    <a:pt x="1323" y="157"/>
                    <a:pt x="1365" y="166"/>
                  </a:cubicBezTo>
                  <a:cubicBezTo>
                    <a:pt x="1364" y="147"/>
                    <a:pt x="1344" y="147"/>
                    <a:pt x="1327" y="145"/>
                  </a:cubicBezTo>
                  <a:cubicBezTo>
                    <a:pt x="1330" y="127"/>
                    <a:pt x="1317" y="126"/>
                    <a:pt x="1316" y="113"/>
                  </a:cubicBezTo>
                  <a:cubicBezTo>
                    <a:pt x="1323" y="107"/>
                    <a:pt x="1325" y="96"/>
                    <a:pt x="1330" y="88"/>
                  </a:cubicBezTo>
                  <a:cubicBezTo>
                    <a:pt x="1333" y="87"/>
                    <a:pt x="1334" y="85"/>
                    <a:pt x="1337" y="85"/>
                  </a:cubicBezTo>
                  <a:cubicBezTo>
                    <a:pt x="1362" y="82"/>
                    <a:pt x="1391" y="86"/>
                    <a:pt x="1379" y="109"/>
                  </a:cubicBezTo>
                  <a:cubicBezTo>
                    <a:pt x="1396" y="128"/>
                    <a:pt x="1413" y="146"/>
                    <a:pt x="1432" y="162"/>
                  </a:cubicBezTo>
                  <a:cubicBezTo>
                    <a:pt x="1437" y="180"/>
                    <a:pt x="1424" y="180"/>
                    <a:pt x="1425" y="194"/>
                  </a:cubicBezTo>
                  <a:cubicBezTo>
                    <a:pt x="1412" y="194"/>
                    <a:pt x="1399" y="194"/>
                    <a:pt x="1387" y="194"/>
                  </a:cubicBezTo>
                  <a:cubicBezTo>
                    <a:pt x="1397" y="213"/>
                    <a:pt x="1450" y="207"/>
                    <a:pt x="1454" y="187"/>
                  </a:cubicBezTo>
                  <a:cubicBezTo>
                    <a:pt x="1456" y="169"/>
                    <a:pt x="1440" y="166"/>
                    <a:pt x="1454" y="155"/>
                  </a:cubicBezTo>
                  <a:cubicBezTo>
                    <a:pt x="1444" y="149"/>
                    <a:pt x="1427" y="148"/>
                    <a:pt x="1418" y="141"/>
                  </a:cubicBezTo>
                  <a:cubicBezTo>
                    <a:pt x="1429" y="118"/>
                    <a:pt x="1407" y="118"/>
                    <a:pt x="1394" y="109"/>
                  </a:cubicBezTo>
                  <a:cubicBezTo>
                    <a:pt x="1391" y="98"/>
                    <a:pt x="1420" y="100"/>
                    <a:pt x="1408" y="92"/>
                  </a:cubicBezTo>
                  <a:cubicBezTo>
                    <a:pt x="1413" y="86"/>
                    <a:pt x="1421" y="108"/>
                    <a:pt x="1432" y="109"/>
                  </a:cubicBezTo>
                  <a:cubicBezTo>
                    <a:pt x="1445" y="116"/>
                    <a:pt x="1457" y="122"/>
                    <a:pt x="1478" y="120"/>
                  </a:cubicBezTo>
                  <a:cubicBezTo>
                    <a:pt x="1465" y="113"/>
                    <a:pt x="1447" y="111"/>
                    <a:pt x="1432" y="106"/>
                  </a:cubicBezTo>
                  <a:cubicBezTo>
                    <a:pt x="1433" y="89"/>
                    <a:pt x="1448" y="105"/>
                    <a:pt x="1457" y="102"/>
                  </a:cubicBezTo>
                  <a:cubicBezTo>
                    <a:pt x="1442" y="81"/>
                    <a:pt x="1504" y="100"/>
                    <a:pt x="1517" y="106"/>
                  </a:cubicBezTo>
                  <a:cubicBezTo>
                    <a:pt x="1510" y="86"/>
                    <a:pt x="1473" y="95"/>
                    <a:pt x="1471" y="70"/>
                  </a:cubicBezTo>
                  <a:cubicBezTo>
                    <a:pt x="1496" y="65"/>
                    <a:pt x="1527" y="61"/>
                    <a:pt x="1552" y="67"/>
                  </a:cubicBezTo>
                  <a:cubicBezTo>
                    <a:pt x="1551" y="55"/>
                    <a:pt x="1529" y="64"/>
                    <a:pt x="1528" y="53"/>
                  </a:cubicBezTo>
                  <a:cubicBezTo>
                    <a:pt x="1538" y="47"/>
                    <a:pt x="1536" y="48"/>
                    <a:pt x="1538" y="39"/>
                  </a:cubicBezTo>
                  <a:cubicBezTo>
                    <a:pt x="1563" y="37"/>
                    <a:pt x="1593" y="42"/>
                    <a:pt x="1612" y="35"/>
                  </a:cubicBezTo>
                  <a:cubicBezTo>
                    <a:pt x="1611" y="30"/>
                    <a:pt x="1604" y="32"/>
                    <a:pt x="1598" y="32"/>
                  </a:cubicBezTo>
                  <a:cubicBezTo>
                    <a:pt x="1626" y="23"/>
                    <a:pt x="1652" y="34"/>
                    <a:pt x="1683" y="28"/>
                  </a:cubicBezTo>
                  <a:cubicBezTo>
                    <a:pt x="1682" y="23"/>
                    <a:pt x="1674" y="25"/>
                    <a:pt x="1669" y="25"/>
                  </a:cubicBezTo>
                  <a:cubicBezTo>
                    <a:pt x="1678" y="14"/>
                    <a:pt x="1690" y="29"/>
                    <a:pt x="1704" y="25"/>
                  </a:cubicBezTo>
                  <a:cubicBezTo>
                    <a:pt x="1704" y="16"/>
                    <a:pt x="1691" y="19"/>
                    <a:pt x="1686" y="14"/>
                  </a:cubicBezTo>
                  <a:cubicBezTo>
                    <a:pt x="1693" y="0"/>
                    <a:pt x="1719" y="4"/>
                    <a:pt x="1739" y="3"/>
                  </a:cubicBezTo>
                  <a:cubicBezTo>
                    <a:pt x="1739" y="8"/>
                    <a:pt x="1733" y="6"/>
                    <a:pt x="1729" y="7"/>
                  </a:cubicBezTo>
                  <a:cubicBezTo>
                    <a:pt x="1766" y="31"/>
                    <a:pt x="1845" y="13"/>
                    <a:pt x="1881" y="39"/>
                  </a:cubicBezTo>
                  <a:cubicBezTo>
                    <a:pt x="1862" y="50"/>
                    <a:pt x="1844" y="61"/>
                    <a:pt x="1831" y="78"/>
                  </a:cubicBezTo>
                  <a:cubicBezTo>
                    <a:pt x="1847" y="80"/>
                    <a:pt x="1851" y="72"/>
                    <a:pt x="1866" y="74"/>
                  </a:cubicBezTo>
                  <a:cubicBezTo>
                    <a:pt x="1868" y="66"/>
                    <a:pt x="1850" y="76"/>
                    <a:pt x="1856" y="63"/>
                  </a:cubicBezTo>
                  <a:cubicBezTo>
                    <a:pt x="1865" y="63"/>
                    <a:pt x="1873" y="63"/>
                    <a:pt x="1877" y="67"/>
                  </a:cubicBezTo>
                  <a:cubicBezTo>
                    <a:pt x="1883" y="66"/>
                    <a:pt x="1895" y="77"/>
                    <a:pt x="1898" y="67"/>
                  </a:cubicBezTo>
                  <a:cubicBezTo>
                    <a:pt x="1953" y="61"/>
                    <a:pt x="1987" y="83"/>
                    <a:pt x="2046" y="81"/>
                  </a:cubicBezTo>
                  <a:cubicBezTo>
                    <a:pt x="2051" y="80"/>
                    <a:pt x="2047" y="75"/>
                    <a:pt x="2043" y="74"/>
                  </a:cubicBezTo>
                  <a:cubicBezTo>
                    <a:pt x="2085" y="64"/>
                    <a:pt x="2120" y="76"/>
                    <a:pt x="2152" y="92"/>
                  </a:cubicBezTo>
                  <a:cubicBezTo>
                    <a:pt x="2154" y="98"/>
                    <a:pt x="2150" y="98"/>
                    <a:pt x="2145" y="99"/>
                  </a:cubicBezTo>
                  <a:cubicBezTo>
                    <a:pt x="2164" y="107"/>
                    <a:pt x="2177" y="121"/>
                    <a:pt x="2205" y="120"/>
                  </a:cubicBezTo>
                  <a:cubicBezTo>
                    <a:pt x="2217" y="115"/>
                    <a:pt x="2198" y="111"/>
                    <a:pt x="2202" y="102"/>
                  </a:cubicBezTo>
                  <a:cubicBezTo>
                    <a:pt x="2225" y="114"/>
                    <a:pt x="2272" y="110"/>
                    <a:pt x="2300" y="106"/>
                  </a:cubicBezTo>
                  <a:cubicBezTo>
                    <a:pt x="2290" y="100"/>
                    <a:pt x="2302" y="93"/>
                    <a:pt x="2283" y="95"/>
                  </a:cubicBezTo>
                  <a:cubicBezTo>
                    <a:pt x="2284" y="91"/>
                    <a:pt x="2290" y="93"/>
                    <a:pt x="2290" y="88"/>
                  </a:cubicBezTo>
                  <a:cubicBezTo>
                    <a:pt x="2287" y="80"/>
                    <a:pt x="2303" y="80"/>
                    <a:pt x="2318" y="81"/>
                  </a:cubicBezTo>
                  <a:cubicBezTo>
                    <a:pt x="2365" y="80"/>
                    <a:pt x="2387" y="103"/>
                    <a:pt x="2438" y="99"/>
                  </a:cubicBezTo>
                  <a:cubicBezTo>
                    <a:pt x="2431" y="107"/>
                    <a:pt x="2439" y="103"/>
                    <a:pt x="2442" y="109"/>
                  </a:cubicBezTo>
                  <a:cubicBezTo>
                    <a:pt x="2541" y="121"/>
                    <a:pt x="2633" y="139"/>
                    <a:pt x="2738" y="145"/>
                  </a:cubicBezTo>
                  <a:cubicBezTo>
                    <a:pt x="2747" y="145"/>
                    <a:pt x="2758" y="143"/>
                    <a:pt x="2763" y="148"/>
                  </a:cubicBezTo>
                  <a:close/>
                  <a:moveTo>
                    <a:pt x="840" y="730"/>
                  </a:moveTo>
                  <a:cubicBezTo>
                    <a:pt x="840" y="735"/>
                    <a:pt x="838" y="738"/>
                    <a:pt x="836" y="741"/>
                  </a:cubicBezTo>
                  <a:cubicBezTo>
                    <a:pt x="847" y="746"/>
                    <a:pt x="848" y="742"/>
                    <a:pt x="864" y="744"/>
                  </a:cubicBezTo>
                  <a:cubicBezTo>
                    <a:pt x="859" y="732"/>
                    <a:pt x="876" y="742"/>
                    <a:pt x="875" y="734"/>
                  </a:cubicBezTo>
                  <a:cubicBezTo>
                    <a:pt x="866" y="730"/>
                    <a:pt x="853" y="730"/>
                    <a:pt x="840" y="730"/>
                  </a:cubicBezTo>
                  <a:close/>
                  <a:moveTo>
                    <a:pt x="706" y="314"/>
                  </a:moveTo>
                  <a:cubicBezTo>
                    <a:pt x="683" y="259"/>
                    <a:pt x="732" y="254"/>
                    <a:pt x="755" y="226"/>
                  </a:cubicBezTo>
                  <a:cubicBezTo>
                    <a:pt x="747" y="208"/>
                    <a:pt x="708" y="215"/>
                    <a:pt x="698" y="226"/>
                  </a:cubicBezTo>
                  <a:cubicBezTo>
                    <a:pt x="708" y="273"/>
                    <a:pt x="626" y="253"/>
                    <a:pt x="638" y="314"/>
                  </a:cubicBezTo>
                  <a:cubicBezTo>
                    <a:pt x="656" y="313"/>
                    <a:pt x="660" y="325"/>
                    <a:pt x="670" y="332"/>
                  </a:cubicBezTo>
                  <a:cubicBezTo>
                    <a:pt x="661" y="344"/>
                    <a:pt x="656" y="353"/>
                    <a:pt x="635" y="360"/>
                  </a:cubicBezTo>
                  <a:cubicBezTo>
                    <a:pt x="636" y="383"/>
                    <a:pt x="627" y="398"/>
                    <a:pt x="642" y="392"/>
                  </a:cubicBezTo>
                  <a:cubicBezTo>
                    <a:pt x="633" y="404"/>
                    <a:pt x="627" y="409"/>
                    <a:pt x="600" y="409"/>
                  </a:cubicBezTo>
                  <a:cubicBezTo>
                    <a:pt x="599" y="414"/>
                    <a:pt x="601" y="422"/>
                    <a:pt x="596" y="423"/>
                  </a:cubicBezTo>
                  <a:cubicBezTo>
                    <a:pt x="584" y="424"/>
                    <a:pt x="574" y="424"/>
                    <a:pt x="571" y="416"/>
                  </a:cubicBezTo>
                  <a:cubicBezTo>
                    <a:pt x="565" y="423"/>
                    <a:pt x="567" y="438"/>
                    <a:pt x="557" y="441"/>
                  </a:cubicBezTo>
                  <a:cubicBezTo>
                    <a:pt x="544" y="441"/>
                    <a:pt x="532" y="422"/>
                    <a:pt x="522" y="430"/>
                  </a:cubicBezTo>
                  <a:cubicBezTo>
                    <a:pt x="532" y="436"/>
                    <a:pt x="536" y="449"/>
                    <a:pt x="550" y="452"/>
                  </a:cubicBezTo>
                  <a:cubicBezTo>
                    <a:pt x="558" y="448"/>
                    <a:pt x="568" y="446"/>
                    <a:pt x="575" y="441"/>
                  </a:cubicBezTo>
                  <a:cubicBezTo>
                    <a:pt x="605" y="468"/>
                    <a:pt x="634" y="432"/>
                    <a:pt x="670" y="434"/>
                  </a:cubicBezTo>
                  <a:cubicBezTo>
                    <a:pt x="670" y="439"/>
                    <a:pt x="670" y="443"/>
                    <a:pt x="670" y="448"/>
                  </a:cubicBezTo>
                  <a:cubicBezTo>
                    <a:pt x="690" y="449"/>
                    <a:pt x="689" y="422"/>
                    <a:pt x="709" y="434"/>
                  </a:cubicBezTo>
                  <a:cubicBezTo>
                    <a:pt x="707" y="408"/>
                    <a:pt x="699" y="377"/>
                    <a:pt x="727" y="374"/>
                  </a:cubicBezTo>
                  <a:cubicBezTo>
                    <a:pt x="737" y="377"/>
                    <a:pt x="738" y="391"/>
                    <a:pt x="751" y="392"/>
                  </a:cubicBezTo>
                  <a:cubicBezTo>
                    <a:pt x="762" y="383"/>
                    <a:pt x="753" y="376"/>
                    <a:pt x="758" y="363"/>
                  </a:cubicBezTo>
                  <a:cubicBezTo>
                    <a:pt x="748" y="364"/>
                    <a:pt x="739" y="364"/>
                    <a:pt x="741" y="353"/>
                  </a:cubicBezTo>
                  <a:cubicBezTo>
                    <a:pt x="755" y="320"/>
                    <a:pt x="815" y="352"/>
                    <a:pt x="836" y="325"/>
                  </a:cubicBezTo>
                  <a:cubicBezTo>
                    <a:pt x="792" y="305"/>
                    <a:pt x="728" y="351"/>
                    <a:pt x="706" y="314"/>
                  </a:cubicBezTo>
                  <a:close/>
                  <a:moveTo>
                    <a:pt x="903" y="286"/>
                  </a:moveTo>
                  <a:cubicBezTo>
                    <a:pt x="907" y="300"/>
                    <a:pt x="923" y="301"/>
                    <a:pt x="931" y="310"/>
                  </a:cubicBezTo>
                  <a:cubicBezTo>
                    <a:pt x="940" y="299"/>
                    <a:pt x="922" y="288"/>
                    <a:pt x="917" y="279"/>
                  </a:cubicBezTo>
                  <a:cubicBezTo>
                    <a:pt x="921" y="289"/>
                    <a:pt x="909" y="285"/>
                    <a:pt x="903" y="286"/>
                  </a:cubicBezTo>
                  <a:close/>
                  <a:moveTo>
                    <a:pt x="836" y="307"/>
                  </a:moveTo>
                  <a:cubicBezTo>
                    <a:pt x="850" y="309"/>
                    <a:pt x="848" y="327"/>
                    <a:pt x="864" y="328"/>
                  </a:cubicBezTo>
                  <a:cubicBezTo>
                    <a:pt x="875" y="331"/>
                    <a:pt x="871" y="318"/>
                    <a:pt x="882" y="321"/>
                  </a:cubicBezTo>
                  <a:cubicBezTo>
                    <a:pt x="877" y="303"/>
                    <a:pt x="844" y="282"/>
                    <a:pt x="836" y="307"/>
                  </a:cubicBezTo>
                  <a:close/>
                  <a:moveTo>
                    <a:pt x="2135" y="416"/>
                  </a:moveTo>
                  <a:cubicBezTo>
                    <a:pt x="2132" y="455"/>
                    <a:pt x="2129" y="493"/>
                    <a:pt x="2096" y="501"/>
                  </a:cubicBezTo>
                  <a:cubicBezTo>
                    <a:pt x="2146" y="505"/>
                    <a:pt x="2175" y="445"/>
                    <a:pt x="2135" y="416"/>
                  </a:cubicBezTo>
                  <a:close/>
                  <a:moveTo>
                    <a:pt x="871" y="646"/>
                  </a:moveTo>
                  <a:cubicBezTo>
                    <a:pt x="866" y="650"/>
                    <a:pt x="862" y="650"/>
                    <a:pt x="857" y="646"/>
                  </a:cubicBezTo>
                  <a:cubicBezTo>
                    <a:pt x="859" y="672"/>
                    <a:pt x="847" y="685"/>
                    <a:pt x="840" y="702"/>
                  </a:cubicBezTo>
                  <a:cubicBezTo>
                    <a:pt x="868" y="751"/>
                    <a:pt x="927" y="709"/>
                    <a:pt x="974" y="706"/>
                  </a:cubicBezTo>
                  <a:cubicBezTo>
                    <a:pt x="995" y="732"/>
                    <a:pt x="1061" y="740"/>
                    <a:pt x="1090" y="720"/>
                  </a:cubicBezTo>
                  <a:cubicBezTo>
                    <a:pt x="1081" y="669"/>
                    <a:pt x="1023" y="667"/>
                    <a:pt x="991" y="639"/>
                  </a:cubicBezTo>
                  <a:cubicBezTo>
                    <a:pt x="1002" y="636"/>
                    <a:pt x="998" y="636"/>
                    <a:pt x="1009" y="639"/>
                  </a:cubicBezTo>
                  <a:cubicBezTo>
                    <a:pt x="1008" y="619"/>
                    <a:pt x="1025" y="624"/>
                    <a:pt x="1013" y="610"/>
                  </a:cubicBezTo>
                  <a:cubicBezTo>
                    <a:pt x="1013" y="604"/>
                    <a:pt x="1037" y="602"/>
                    <a:pt x="1027" y="596"/>
                  </a:cubicBezTo>
                  <a:cubicBezTo>
                    <a:pt x="1009" y="601"/>
                    <a:pt x="968" y="606"/>
                    <a:pt x="953" y="624"/>
                  </a:cubicBezTo>
                  <a:cubicBezTo>
                    <a:pt x="965" y="629"/>
                    <a:pt x="979" y="633"/>
                    <a:pt x="991" y="639"/>
                  </a:cubicBezTo>
                  <a:cubicBezTo>
                    <a:pt x="974" y="645"/>
                    <a:pt x="960" y="654"/>
                    <a:pt x="938" y="656"/>
                  </a:cubicBezTo>
                  <a:cubicBezTo>
                    <a:pt x="944" y="638"/>
                    <a:pt x="928" y="641"/>
                    <a:pt x="921" y="635"/>
                  </a:cubicBezTo>
                  <a:cubicBezTo>
                    <a:pt x="919" y="622"/>
                    <a:pt x="942" y="635"/>
                    <a:pt x="938" y="621"/>
                  </a:cubicBezTo>
                  <a:cubicBezTo>
                    <a:pt x="908" y="610"/>
                    <a:pt x="872" y="604"/>
                    <a:pt x="871" y="646"/>
                  </a:cubicBezTo>
                  <a:close/>
                  <a:moveTo>
                    <a:pt x="1291" y="727"/>
                  </a:moveTo>
                  <a:cubicBezTo>
                    <a:pt x="1282" y="721"/>
                    <a:pt x="1279" y="709"/>
                    <a:pt x="1281" y="692"/>
                  </a:cubicBezTo>
                  <a:cubicBezTo>
                    <a:pt x="1260" y="683"/>
                    <a:pt x="1240" y="674"/>
                    <a:pt x="1231" y="653"/>
                  </a:cubicBezTo>
                  <a:cubicBezTo>
                    <a:pt x="1252" y="654"/>
                    <a:pt x="1253" y="654"/>
                    <a:pt x="1249" y="635"/>
                  </a:cubicBezTo>
                  <a:cubicBezTo>
                    <a:pt x="1257" y="633"/>
                    <a:pt x="1265" y="630"/>
                    <a:pt x="1277" y="632"/>
                  </a:cubicBezTo>
                  <a:cubicBezTo>
                    <a:pt x="1279" y="619"/>
                    <a:pt x="1276" y="612"/>
                    <a:pt x="1274" y="603"/>
                  </a:cubicBezTo>
                  <a:cubicBezTo>
                    <a:pt x="1227" y="595"/>
                    <a:pt x="1184" y="619"/>
                    <a:pt x="1171" y="656"/>
                  </a:cubicBezTo>
                  <a:cubicBezTo>
                    <a:pt x="1198" y="687"/>
                    <a:pt x="1216" y="726"/>
                    <a:pt x="1252" y="748"/>
                  </a:cubicBezTo>
                  <a:cubicBezTo>
                    <a:pt x="1230" y="748"/>
                    <a:pt x="1233" y="775"/>
                    <a:pt x="1231" y="797"/>
                  </a:cubicBezTo>
                  <a:cubicBezTo>
                    <a:pt x="1256" y="814"/>
                    <a:pt x="1284" y="834"/>
                    <a:pt x="1327" y="822"/>
                  </a:cubicBezTo>
                  <a:cubicBezTo>
                    <a:pt x="1326" y="789"/>
                    <a:pt x="1317" y="764"/>
                    <a:pt x="1295" y="751"/>
                  </a:cubicBezTo>
                  <a:cubicBezTo>
                    <a:pt x="1297" y="746"/>
                    <a:pt x="1291" y="733"/>
                    <a:pt x="1298" y="734"/>
                  </a:cubicBezTo>
                  <a:cubicBezTo>
                    <a:pt x="1303" y="739"/>
                    <a:pt x="1318" y="739"/>
                    <a:pt x="1323" y="734"/>
                  </a:cubicBezTo>
                  <a:cubicBezTo>
                    <a:pt x="1321" y="722"/>
                    <a:pt x="1303" y="707"/>
                    <a:pt x="1295" y="713"/>
                  </a:cubicBezTo>
                  <a:cubicBezTo>
                    <a:pt x="1290" y="713"/>
                    <a:pt x="1292" y="721"/>
                    <a:pt x="1291" y="727"/>
                  </a:cubicBezTo>
                  <a:close/>
                  <a:moveTo>
                    <a:pt x="1662" y="603"/>
                  </a:moveTo>
                  <a:cubicBezTo>
                    <a:pt x="1650" y="606"/>
                    <a:pt x="1638" y="607"/>
                    <a:pt x="1634" y="617"/>
                  </a:cubicBezTo>
                  <a:cubicBezTo>
                    <a:pt x="1631" y="631"/>
                    <a:pt x="1639" y="636"/>
                    <a:pt x="1644" y="642"/>
                  </a:cubicBezTo>
                  <a:cubicBezTo>
                    <a:pt x="1639" y="618"/>
                    <a:pt x="1655" y="615"/>
                    <a:pt x="1662" y="603"/>
                  </a:cubicBezTo>
                  <a:close/>
                  <a:moveTo>
                    <a:pt x="1697" y="614"/>
                  </a:moveTo>
                  <a:cubicBezTo>
                    <a:pt x="1705" y="611"/>
                    <a:pt x="1725" y="620"/>
                    <a:pt x="1722" y="607"/>
                  </a:cubicBezTo>
                  <a:cubicBezTo>
                    <a:pt x="1717" y="607"/>
                    <a:pt x="1712" y="607"/>
                    <a:pt x="1708" y="607"/>
                  </a:cubicBezTo>
                  <a:cubicBezTo>
                    <a:pt x="1700" y="609"/>
                    <a:pt x="1684" y="602"/>
                    <a:pt x="1683" y="610"/>
                  </a:cubicBezTo>
                  <a:cubicBezTo>
                    <a:pt x="1688" y="611"/>
                    <a:pt x="1690" y="615"/>
                    <a:pt x="1697" y="614"/>
                  </a:cubicBezTo>
                  <a:close/>
                  <a:moveTo>
                    <a:pt x="956" y="1634"/>
                  </a:moveTo>
                  <a:cubicBezTo>
                    <a:pt x="954" y="1648"/>
                    <a:pt x="948" y="1677"/>
                    <a:pt x="956" y="1690"/>
                  </a:cubicBezTo>
                  <a:cubicBezTo>
                    <a:pt x="961" y="1675"/>
                    <a:pt x="984" y="1696"/>
                    <a:pt x="991" y="1680"/>
                  </a:cubicBezTo>
                  <a:cubicBezTo>
                    <a:pt x="966" y="1675"/>
                    <a:pt x="1008" y="1657"/>
                    <a:pt x="1002" y="1637"/>
                  </a:cubicBezTo>
                  <a:cubicBezTo>
                    <a:pt x="992" y="1622"/>
                    <a:pt x="971" y="1627"/>
                    <a:pt x="956" y="1634"/>
                  </a:cubicBezTo>
                  <a:close/>
                  <a:moveTo>
                    <a:pt x="903" y="1718"/>
                  </a:moveTo>
                  <a:cubicBezTo>
                    <a:pt x="899" y="1768"/>
                    <a:pt x="920" y="1793"/>
                    <a:pt x="938" y="1821"/>
                  </a:cubicBezTo>
                  <a:cubicBezTo>
                    <a:pt x="928" y="1786"/>
                    <a:pt x="911" y="1757"/>
                    <a:pt x="903" y="1718"/>
                  </a:cubicBezTo>
                  <a:close/>
                  <a:moveTo>
                    <a:pt x="995" y="1902"/>
                  </a:moveTo>
                  <a:cubicBezTo>
                    <a:pt x="998" y="1914"/>
                    <a:pt x="1001" y="1944"/>
                    <a:pt x="1013" y="1937"/>
                  </a:cubicBezTo>
                  <a:cubicBezTo>
                    <a:pt x="1004" y="1910"/>
                    <a:pt x="1014" y="1865"/>
                    <a:pt x="998" y="1845"/>
                  </a:cubicBezTo>
                  <a:cubicBezTo>
                    <a:pt x="986" y="1837"/>
                    <a:pt x="990" y="1893"/>
                    <a:pt x="995" y="190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"/>
            <p:cNvSpPr>
              <a:spLocks/>
            </p:cNvSpPr>
            <p:nvPr userDrawn="1"/>
          </p:nvSpPr>
          <p:spPr bwMode="auto">
            <a:xfrm>
              <a:off x="4829176" y="2774950"/>
              <a:ext cx="30163" cy="28575"/>
            </a:xfrm>
            <a:custGeom>
              <a:avLst/>
              <a:gdLst>
                <a:gd name="T0" fmla="*/ 7 w 32"/>
                <a:gd name="T1" fmla="*/ 21 h 32"/>
                <a:gd name="T2" fmla="*/ 7 w 32"/>
                <a:gd name="T3" fmla="*/ 0 h 32"/>
                <a:gd name="T4" fmla="*/ 32 w 32"/>
                <a:gd name="T5" fmla="*/ 21 h 32"/>
                <a:gd name="T6" fmla="*/ 21 w 32"/>
                <a:gd name="T7" fmla="*/ 21 h 32"/>
                <a:gd name="T8" fmla="*/ 21 w 32"/>
                <a:gd name="T9" fmla="*/ 28 h 32"/>
                <a:gd name="T10" fmla="*/ 18 w 32"/>
                <a:gd name="T11" fmla="*/ 32 h 32"/>
                <a:gd name="T12" fmla="*/ 14 w 32"/>
                <a:gd name="T13" fmla="*/ 21 h 32"/>
                <a:gd name="T14" fmla="*/ 7 w 32"/>
                <a:gd name="T15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32">
                  <a:moveTo>
                    <a:pt x="7" y="21"/>
                  </a:moveTo>
                  <a:cubicBezTo>
                    <a:pt x="11" y="12"/>
                    <a:pt x="0" y="0"/>
                    <a:pt x="7" y="0"/>
                  </a:cubicBezTo>
                  <a:cubicBezTo>
                    <a:pt x="8" y="15"/>
                    <a:pt x="26" y="11"/>
                    <a:pt x="32" y="21"/>
                  </a:cubicBezTo>
                  <a:cubicBezTo>
                    <a:pt x="29" y="19"/>
                    <a:pt x="22" y="16"/>
                    <a:pt x="21" y="21"/>
                  </a:cubicBezTo>
                  <a:cubicBezTo>
                    <a:pt x="26" y="22"/>
                    <a:pt x="25" y="28"/>
                    <a:pt x="21" y="28"/>
                  </a:cubicBezTo>
                  <a:cubicBezTo>
                    <a:pt x="19" y="23"/>
                    <a:pt x="17" y="28"/>
                    <a:pt x="18" y="32"/>
                  </a:cubicBezTo>
                  <a:cubicBezTo>
                    <a:pt x="4" y="32"/>
                    <a:pt x="16" y="29"/>
                    <a:pt x="14" y="21"/>
                  </a:cubicBezTo>
                  <a:cubicBezTo>
                    <a:pt x="12" y="21"/>
                    <a:pt x="9" y="21"/>
                    <a:pt x="7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6"/>
            <p:cNvSpPr>
              <a:spLocks/>
            </p:cNvSpPr>
            <p:nvPr userDrawn="1"/>
          </p:nvSpPr>
          <p:spPr bwMode="auto">
            <a:xfrm>
              <a:off x="3371851" y="2044700"/>
              <a:ext cx="19050" cy="22225"/>
            </a:xfrm>
            <a:custGeom>
              <a:avLst/>
              <a:gdLst>
                <a:gd name="T0" fmla="*/ 14 w 22"/>
                <a:gd name="T1" fmla="*/ 25 h 25"/>
                <a:gd name="T2" fmla="*/ 0 w 22"/>
                <a:gd name="T3" fmla="*/ 25 h 25"/>
                <a:gd name="T4" fmla="*/ 11 w 22"/>
                <a:gd name="T5" fmla="*/ 15 h 25"/>
                <a:gd name="T6" fmla="*/ 0 w 22"/>
                <a:gd name="T7" fmla="*/ 8 h 25"/>
                <a:gd name="T8" fmla="*/ 7 w 22"/>
                <a:gd name="T9" fmla="*/ 0 h 25"/>
                <a:gd name="T10" fmla="*/ 14 w 22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5">
                  <a:moveTo>
                    <a:pt x="14" y="25"/>
                  </a:moveTo>
                  <a:cubicBezTo>
                    <a:pt x="9" y="25"/>
                    <a:pt x="5" y="25"/>
                    <a:pt x="0" y="25"/>
                  </a:cubicBezTo>
                  <a:cubicBezTo>
                    <a:pt x="0" y="19"/>
                    <a:pt x="12" y="23"/>
                    <a:pt x="11" y="15"/>
                  </a:cubicBezTo>
                  <a:cubicBezTo>
                    <a:pt x="1" y="13"/>
                    <a:pt x="12" y="11"/>
                    <a:pt x="0" y="8"/>
                  </a:cubicBezTo>
                  <a:cubicBezTo>
                    <a:pt x="1" y="4"/>
                    <a:pt x="7" y="5"/>
                    <a:pt x="7" y="0"/>
                  </a:cubicBezTo>
                  <a:cubicBezTo>
                    <a:pt x="22" y="3"/>
                    <a:pt x="7" y="21"/>
                    <a:pt x="14" y="2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7"/>
            <p:cNvSpPr>
              <a:spLocks/>
            </p:cNvSpPr>
            <p:nvPr userDrawn="1"/>
          </p:nvSpPr>
          <p:spPr bwMode="auto">
            <a:xfrm>
              <a:off x="3541714" y="1873250"/>
              <a:ext cx="25400" cy="22225"/>
            </a:xfrm>
            <a:custGeom>
              <a:avLst/>
              <a:gdLst>
                <a:gd name="T0" fmla="*/ 0 w 28"/>
                <a:gd name="T1" fmla="*/ 15 h 24"/>
                <a:gd name="T2" fmla="*/ 28 w 28"/>
                <a:gd name="T3" fmla="*/ 0 h 24"/>
                <a:gd name="T4" fmla="*/ 21 w 28"/>
                <a:gd name="T5" fmla="*/ 15 h 24"/>
                <a:gd name="T6" fmla="*/ 0 w 28"/>
                <a:gd name="T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4">
                  <a:moveTo>
                    <a:pt x="0" y="15"/>
                  </a:moveTo>
                  <a:cubicBezTo>
                    <a:pt x="9" y="9"/>
                    <a:pt x="15" y="2"/>
                    <a:pt x="28" y="0"/>
                  </a:cubicBezTo>
                  <a:cubicBezTo>
                    <a:pt x="28" y="10"/>
                    <a:pt x="12" y="6"/>
                    <a:pt x="21" y="15"/>
                  </a:cubicBezTo>
                  <a:cubicBezTo>
                    <a:pt x="15" y="21"/>
                    <a:pt x="5" y="24"/>
                    <a:pt x="0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8"/>
            <p:cNvSpPr>
              <a:spLocks/>
            </p:cNvSpPr>
            <p:nvPr userDrawn="1"/>
          </p:nvSpPr>
          <p:spPr bwMode="auto">
            <a:xfrm>
              <a:off x="1874839" y="1766888"/>
              <a:ext cx="90488" cy="17463"/>
            </a:xfrm>
            <a:custGeom>
              <a:avLst/>
              <a:gdLst>
                <a:gd name="T0" fmla="*/ 77 w 99"/>
                <a:gd name="T1" fmla="*/ 11 h 19"/>
                <a:gd name="T2" fmla="*/ 0 w 99"/>
                <a:gd name="T3" fmla="*/ 18 h 19"/>
                <a:gd name="T4" fmla="*/ 95 w 99"/>
                <a:gd name="T5" fmla="*/ 0 h 19"/>
                <a:gd name="T6" fmla="*/ 99 w 99"/>
                <a:gd name="T7" fmla="*/ 4 h 19"/>
                <a:gd name="T8" fmla="*/ 77 w 9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9">
                  <a:moveTo>
                    <a:pt x="77" y="11"/>
                  </a:moveTo>
                  <a:cubicBezTo>
                    <a:pt x="50" y="6"/>
                    <a:pt x="30" y="19"/>
                    <a:pt x="0" y="18"/>
                  </a:cubicBezTo>
                  <a:cubicBezTo>
                    <a:pt x="22" y="2"/>
                    <a:pt x="65" y="8"/>
                    <a:pt x="95" y="0"/>
                  </a:cubicBezTo>
                  <a:cubicBezTo>
                    <a:pt x="97" y="0"/>
                    <a:pt x="99" y="1"/>
                    <a:pt x="99" y="4"/>
                  </a:cubicBezTo>
                  <a:cubicBezTo>
                    <a:pt x="87" y="2"/>
                    <a:pt x="91" y="14"/>
                    <a:pt x="77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9"/>
            <p:cNvSpPr>
              <a:spLocks/>
            </p:cNvSpPr>
            <p:nvPr userDrawn="1"/>
          </p:nvSpPr>
          <p:spPr bwMode="auto">
            <a:xfrm>
              <a:off x="4941889" y="1773238"/>
              <a:ext cx="103188" cy="36513"/>
            </a:xfrm>
            <a:custGeom>
              <a:avLst/>
              <a:gdLst>
                <a:gd name="T0" fmla="*/ 46 w 113"/>
                <a:gd name="T1" fmla="*/ 14 h 40"/>
                <a:gd name="T2" fmla="*/ 113 w 113"/>
                <a:gd name="T3" fmla="*/ 18 h 40"/>
                <a:gd name="T4" fmla="*/ 64 w 113"/>
                <a:gd name="T5" fmla="*/ 25 h 40"/>
                <a:gd name="T6" fmla="*/ 0 w 113"/>
                <a:gd name="T7" fmla="*/ 7 h 40"/>
                <a:gd name="T8" fmla="*/ 46 w 113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40">
                  <a:moveTo>
                    <a:pt x="46" y="14"/>
                  </a:moveTo>
                  <a:cubicBezTo>
                    <a:pt x="49" y="0"/>
                    <a:pt x="101" y="8"/>
                    <a:pt x="113" y="18"/>
                  </a:cubicBezTo>
                  <a:cubicBezTo>
                    <a:pt x="110" y="40"/>
                    <a:pt x="81" y="21"/>
                    <a:pt x="64" y="25"/>
                  </a:cubicBezTo>
                  <a:cubicBezTo>
                    <a:pt x="47" y="37"/>
                    <a:pt x="4" y="30"/>
                    <a:pt x="0" y="7"/>
                  </a:cubicBezTo>
                  <a:cubicBezTo>
                    <a:pt x="17" y="2"/>
                    <a:pt x="28" y="12"/>
                    <a:pt x="46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0"/>
            <p:cNvSpPr>
              <a:spLocks noEditPoints="1"/>
            </p:cNvSpPr>
            <p:nvPr userDrawn="1"/>
          </p:nvSpPr>
          <p:spPr bwMode="auto">
            <a:xfrm>
              <a:off x="925514" y="1801813"/>
              <a:ext cx="1568450" cy="1339850"/>
            </a:xfrm>
            <a:custGeom>
              <a:avLst/>
              <a:gdLst>
                <a:gd name="T0" fmla="*/ 1638 w 1715"/>
                <a:gd name="T1" fmla="*/ 72 h 1465"/>
                <a:gd name="T2" fmla="*/ 1528 w 1715"/>
                <a:gd name="T3" fmla="*/ 19 h 1465"/>
                <a:gd name="T4" fmla="*/ 1380 w 1715"/>
                <a:gd name="T5" fmla="*/ 79 h 1465"/>
                <a:gd name="T6" fmla="*/ 1313 w 1715"/>
                <a:gd name="T7" fmla="*/ 90 h 1465"/>
                <a:gd name="T8" fmla="*/ 1288 w 1715"/>
                <a:gd name="T9" fmla="*/ 97 h 1465"/>
                <a:gd name="T10" fmla="*/ 1129 w 1715"/>
                <a:gd name="T11" fmla="*/ 118 h 1465"/>
                <a:gd name="T12" fmla="*/ 1038 w 1715"/>
                <a:gd name="T13" fmla="*/ 143 h 1465"/>
                <a:gd name="T14" fmla="*/ 865 w 1715"/>
                <a:gd name="T15" fmla="*/ 87 h 1465"/>
                <a:gd name="T16" fmla="*/ 660 w 1715"/>
                <a:gd name="T17" fmla="*/ 90 h 1465"/>
                <a:gd name="T18" fmla="*/ 216 w 1715"/>
                <a:gd name="T19" fmla="*/ 157 h 1465"/>
                <a:gd name="T20" fmla="*/ 53 w 1715"/>
                <a:gd name="T21" fmla="*/ 252 h 1465"/>
                <a:gd name="T22" fmla="*/ 92 w 1715"/>
                <a:gd name="T23" fmla="*/ 309 h 1465"/>
                <a:gd name="T24" fmla="*/ 219 w 1715"/>
                <a:gd name="T25" fmla="*/ 295 h 1465"/>
                <a:gd name="T26" fmla="*/ 438 w 1715"/>
                <a:gd name="T27" fmla="*/ 365 h 1465"/>
                <a:gd name="T28" fmla="*/ 441 w 1715"/>
                <a:gd name="T29" fmla="*/ 418 h 1465"/>
                <a:gd name="T30" fmla="*/ 427 w 1715"/>
                <a:gd name="T31" fmla="*/ 475 h 1465"/>
                <a:gd name="T32" fmla="*/ 420 w 1715"/>
                <a:gd name="T33" fmla="*/ 965 h 1465"/>
                <a:gd name="T34" fmla="*/ 441 w 1715"/>
                <a:gd name="T35" fmla="*/ 937 h 1465"/>
                <a:gd name="T36" fmla="*/ 501 w 1715"/>
                <a:gd name="T37" fmla="*/ 1000 h 1465"/>
                <a:gd name="T38" fmla="*/ 897 w 1715"/>
                <a:gd name="T39" fmla="*/ 1364 h 1465"/>
                <a:gd name="T40" fmla="*/ 1054 w 1715"/>
                <a:gd name="T41" fmla="*/ 1465 h 1465"/>
                <a:gd name="T42" fmla="*/ 875 w 1715"/>
                <a:gd name="T43" fmla="*/ 1180 h 1465"/>
                <a:gd name="T44" fmla="*/ 724 w 1715"/>
                <a:gd name="T45" fmla="*/ 1170 h 1465"/>
                <a:gd name="T46" fmla="*/ 1002 w 1715"/>
                <a:gd name="T47" fmla="*/ 923 h 1465"/>
                <a:gd name="T48" fmla="*/ 1186 w 1715"/>
                <a:gd name="T49" fmla="*/ 789 h 1465"/>
                <a:gd name="T50" fmla="*/ 1278 w 1715"/>
                <a:gd name="T51" fmla="*/ 672 h 1465"/>
                <a:gd name="T52" fmla="*/ 1458 w 1715"/>
                <a:gd name="T53" fmla="*/ 602 h 1465"/>
                <a:gd name="T54" fmla="*/ 1369 w 1715"/>
                <a:gd name="T55" fmla="*/ 517 h 1465"/>
                <a:gd name="T56" fmla="*/ 1641 w 1715"/>
                <a:gd name="T57" fmla="*/ 411 h 1465"/>
                <a:gd name="T58" fmla="*/ 1599 w 1715"/>
                <a:gd name="T59" fmla="*/ 348 h 1465"/>
                <a:gd name="T60" fmla="*/ 1387 w 1715"/>
                <a:gd name="T61" fmla="*/ 263 h 1465"/>
                <a:gd name="T62" fmla="*/ 1253 w 1715"/>
                <a:gd name="T63" fmla="*/ 422 h 1465"/>
                <a:gd name="T64" fmla="*/ 1108 w 1715"/>
                <a:gd name="T65" fmla="*/ 295 h 1465"/>
                <a:gd name="T66" fmla="*/ 1338 w 1715"/>
                <a:gd name="T67" fmla="*/ 160 h 1465"/>
                <a:gd name="T68" fmla="*/ 1461 w 1715"/>
                <a:gd name="T69" fmla="*/ 97 h 1465"/>
                <a:gd name="T70" fmla="*/ 1556 w 1715"/>
                <a:gd name="T71" fmla="*/ 111 h 1465"/>
                <a:gd name="T72" fmla="*/ 1518 w 1715"/>
                <a:gd name="T73" fmla="*/ 214 h 1465"/>
                <a:gd name="T74" fmla="*/ 1634 w 1715"/>
                <a:gd name="T75" fmla="*/ 189 h 1465"/>
                <a:gd name="T76" fmla="*/ 1648 w 1715"/>
                <a:gd name="T77" fmla="*/ 178 h 1465"/>
                <a:gd name="T78" fmla="*/ 473 w 1715"/>
                <a:gd name="T79" fmla="*/ 316 h 1465"/>
                <a:gd name="T80" fmla="*/ 448 w 1715"/>
                <a:gd name="T81" fmla="*/ 355 h 1465"/>
                <a:gd name="T82" fmla="*/ 455 w 1715"/>
                <a:gd name="T83" fmla="*/ 348 h 1465"/>
                <a:gd name="T84" fmla="*/ 458 w 1715"/>
                <a:gd name="T85" fmla="*/ 349 h 1465"/>
                <a:gd name="T86" fmla="*/ 463 w 1715"/>
                <a:gd name="T87" fmla="*/ 323 h 1465"/>
                <a:gd name="T88" fmla="*/ 473 w 1715"/>
                <a:gd name="T89" fmla="*/ 489 h 1465"/>
                <a:gd name="T90" fmla="*/ 914 w 1715"/>
                <a:gd name="T91" fmla="*/ 1336 h 1465"/>
                <a:gd name="T92" fmla="*/ 851 w 1715"/>
                <a:gd name="T93" fmla="*/ 150 h 1465"/>
                <a:gd name="T94" fmla="*/ 794 w 1715"/>
                <a:gd name="T95" fmla="*/ 249 h 1465"/>
                <a:gd name="T96" fmla="*/ 953 w 1715"/>
                <a:gd name="T97" fmla="*/ 475 h 1465"/>
                <a:gd name="T98" fmla="*/ 1091 w 1715"/>
                <a:gd name="T99" fmla="*/ 665 h 1465"/>
                <a:gd name="T100" fmla="*/ 1147 w 1715"/>
                <a:gd name="T101" fmla="*/ 566 h 1465"/>
                <a:gd name="T102" fmla="*/ 1122 w 1715"/>
                <a:gd name="T103" fmla="*/ 612 h 1465"/>
                <a:gd name="T104" fmla="*/ 1122 w 1715"/>
                <a:gd name="T105" fmla="*/ 563 h 1465"/>
                <a:gd name="T106" fmla="*/ 1126 w 1715"/>
                <a:gd name="T107" fmla="*/ 531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15" h="1465">
                  <a:moveTo>
                    <a:pt x="1641" y="108"/>
                  </a:moveTo>
                  <a:cubicBezTo>
                    <a:pt x="1643" y="100"/>
                    <a:pt x="1673" y="102"/>
                    <a:pt x="1666" y="97"/>
                  </a:cubicBezTo>
                  <a:cubicBezTo>
                    <a:pt x="1657" y="97"/>
                    <a:pt x="1649" y="95"/>
                    <a:pt x="1645" y="90"/>
                  </a:cubicBezTo>
                  <a:cubicBezTo>
                    <a:pt x="1656" y="90"/>
                    <a:pt x="1672" y="94"/>
                    <a:pt x="1669" y="79"/>
                  </a:cubicBezTo>
                  <a:cubicBezTo>
                    <a:pt x="1656" y="80"/>
                    <a:pt x="1647" y="80"/>
                    <a:pt x="1659" y="72"/>
                  </a:cubicBezTo>
                  <a:cubicBezTo>
                    <a:pt x="1649" y="68"/>
                    <a:pt x="1638" y="79"/>
                    <a:pt x="1638" y="72"/>
                  </a:cubicBezTo>
                  <a:cubicBezTo>
                    <a:pt x="1644" y="72"/>
                    <a:pt x="1630" y="62"/>
                    <a:pt x="1631" y="55"/>
                  </a:cubicBezTo>
                  <a:cubicBezTo>
                    <a:pt x="1618" y="52"/>
                    <a:pt x="1617" y="60"/>
                    <a:pt x="1606" y="58"/>
                  </a:cubicBezTo>
                  <a:cubicBezTo>
                    <a:pt x="1606" y="42"/>
                    <a:pt x="1592" y="56"/>
                    <a:pt x="1588" y="48"/>
                  </a:cubicBezTo>
                  <a:cubicBezTo>
                    <a:pt x="1588" y="42"/>
                    <a:pt x="1597" y="45"/>
                    <a:pt x="1595" y="37"/>
                  </a:cubicBezTo>
                  <a:cubicBezTo>
                    <a:pt x="1560" y="32"/>
                    <a:pt x="1534" y="49"/>
                    <a:pt x="1518" y="44"/>
                  </a:cubicBezTo>
                  <a:cubicBezTo>
                    <a:pt x="1521" y="36"/>
                    <a:pt x="1532" y="35"/>
                    <a:pt x="1528" y="19"/>
                  </a:cubicBezTo>
                  <a:cubicBezTo>
                    <a:pt x="1513" y="9"/>
                    <a:pt x="1497" y="22"/>
                    <a:pt x="1482" y="23"/>
                  </a:cubicBezTo>
                  <a:cubicBezTo>
                    <a:pt x="1481" y="22"/>
                    <a:pt x="1486" y="16"/>
                    <a:pt x="1486" y="16"/>
                  </a:cubicBezTo>
                  <a:cubicBezTo>
                    <a:pt x="1444" y="0"/>
                    <a:pt x="1401" y="46"/>
                    <a:pt x="1376" y="58"/>
                  </a:cubicBezTo>
                  <a:cubicBezTo>
                    <a:pt x="1386" y="62"/>
                    <a:pt x="1400" y="60"/>
                    <a:pt x="1405" y="69"/>
                  </a:cubicBezTo>
                  <a:cubicBezTo>
                    <a:pt x="1395" y="71"/>
                    <a:pt x="1383" y="58"/>
                    <a:pt x="1376" y="69"/>
                  </a:cubicBezTo>
                  <a:cubicBezTo>
                    <a:pt x="1381" y="69"/>
                    <a:pt x="1380" y="74"/>
                    <a:pt x="1380" y="79"/>
                  </a:cubicBezTo>
                  <a:cubicBezTo>
                    <a:pt x="1393" y="80"/>
                    <a:pt x="1408" y="78"/>
                    <a:pt x="1412" y="87"/>
                  </a:cubicBezTo>
                  <a:cubicBezTo>
                    <a:pt x="1401" y="115"/>
                    <a:pt x="1366" y="119"/>
                    <a:pt x="1345" y="136"/>
                  </a:cubicBezTo>
                  <a:cubicBezTo>
                    <a:pt x="1349" y="125"/>
                    <a:pt x="1358" y="118"/>
                    <a:pt x="1355" y="101"/>
                  </a:cubicBezTo>
                  <a:cubicBezTo>
                    <a:pt x="1335" y="97"/>
                    <a:pt x="1335" y="113"/>
                    <a:pt x="1320" y="115"/>
                  </a:cubicBezTo>
                  <a:cubicBezTo>
                    <a:pt x="1325" y="109"/>
                    <a:pt x="1328" y="101"/>
                    <a:pt x="1331" y="94"/>
                  </a:cubicBezTo>
                  <a:cubicBezTo>
                    <a:pt x="1325" y="92"/>
                    <a:pt x="1312" y="98"/>
                    <a:pt x="1313" y="90"/>
                  </a:cubicBezTo>
                  <a:cubicBezTo>
                    <a:pt x="1316" y="82"/>
                    <a:pt x="1331" y="87"/>
                    <a:pt x="1334" y="79"/>
                  </a:cubicBezTo>
                  <a:cubicBezTo>
                    <a:pt x="1310" y="20"/>
                    <a:pt x="1399" y="43"/>
                    <a:pt x="1415" y="12"/>
                  </a:cubicBezTo>
                  <a:cubicBezTo>
                    <a:pt x="1386" y="10"/>
                    <a:pt x="1364" y="15"/>
                    <a:pt x="1338" y="16"/>
                  </a:cubicBezTo>
                  <a:cubicBezTo>
                    <a:pt x="1323" y="39"/>
                    <a:pt x="1308" y="61"/>
                    <a:pt x="1274" y="65"/>
                  </a:cubicBezTo>
                  <a:cubicBezTo>
                    <a:pt x="1284" y="80"/>
                    <a:pt x="1268" y="79"/>
                    <a:pt x="1264" y="90"/>
                  </a:cubicBezTo>
                  <a:cubicBezTo>
                    <a:pt x="1274" y="90"/>
                    <a:pt x="1283" y="92"/>
                    <a:pt x="1288" y="97"/>
                  </a:cubicBezTo>
                  <a:cubicBezTo>
                    <a:pt x="1279" y="99"/>
                    <a:pt x="1274" y="104"/>
                    <a:pt x="1267" y="108"/>
                  </a:cubicBezTo>
                  <a:cubicBezTo>
                    <a:pt x="1275" y="112"/>
                    <a:pt x="1280" y="99"/>
                    <a:pt x="1281" y="108"/>
                  </a:cubicBezTo>
                  <a:cubicBezTo>
                    <a:pt x="1255" y="110"/>
                    <a:pt x="1251" y="134"/>
                    <a:pt x="1221" y="132"/>
                  </a:cubicBezTo>
                  <a:cubicBezTo>
                    <a:pt x="1221" y="122"/>
                    <a:pt x="1241" y="124"/>
                    <a:pt x="1232" y="115"/>
                  </a:cubicBezTo>
                  <a:cubicBezTo>
                    <a:pt x="1211" y="115"/>
                    <a:pt x="1211" y="115"/>
                    <a:pt x="1211" y="115"/>
                  </a:cubicBezTo>
                  <a:cubicBezTo>
                    <a:pt x="1189" y="120"/>
                    <a:pt x="1153" y="127"/>
                    <a:pt x="1129" y="118"/>
                  </a:cubicBezTo>
                  <a:cubicBezTo>
                    <a:pt x="1119" y="121"/>
                    <a:pt x="1117" y="115"/>
                    <a:pt x="1108" y="115"/>
                  </a:cubicBezTo>
                  <a:cubicBezTo>
                    <a:pt x="1108" y="110"/>
                    <a:pt x="1113" y="110"/>
                    <a:pt x="1112" y="104"/>
                  </a:cubicBezTo>
                  <a:cubicBezTo>
                    <a:pt x="1099" y="103"/>
                    <a:pt x="1089" y="105"/>
                    <a:pt x="1080" y="108"/>
                  </a:cubicBezTo>
                  <a:cubicBezTo>
                    <a:pt x="1073" y="110"/>
                    <a:pt x="1070" y="117"/>
                    <a:pt x="1059" y="115"/>
                  </a:cubicBezTo>
                  <a:cubicBezTo>
                    <a:pt x="1062" y="128"/>
                    <a:pt x="1055" y="132"/>
                    <a:pt x="1055" y="143"/>
                  </a:cubicBezTo>
                  <a:cubicBezTo>
                    <a:pt x="1047" y="138"/>
                    <a:pt x="1041" y="153"/>
                    <a:pt x="1038" y="143"/>
                  </a:cubicBezTo>
                  <a:cubicBezTo>
                    <a:pt x="1036" y="134"/>
                    <a:pt x="1054" y="145"/>
                    <a:pt x="1048" y="132"/>
                  </a:cubicBezTo>
                  <a:cubicBezTo>
                    <a:pt x="1030" y="113"/>
                    <a:pt x="977" y="144"/>
                    <a:pt x="957" y="122"/>
                  </a:cubicBezTo>
                  <a:cubicBezTo>
                    <a:pt x="966" y="119"/>
                    <a:pt x="978" y="117"/>
                    <a:pt x="985" y="111"/>
                  </a:cubicBezTo>
                  <a:cubicBezTo>
                    <a:pt x="942" y="106"/>
                    <a:pt x="911" y="80"/>
                    <a:pt x="868" y="94"/>
                  </a:cubicBezTo>
                  <a:cubicBezTo>
                    <a:pt x="868" y="96"/>
                    <a:pt x="865" y="98"/>
                    <a:pt x="861" y="97"/>
                  </a:cubicBezTo>
                  <a:cubicBezTo>
                    <a:pt x="861" y="93"/>
                    <a:pt x="866" y="92"/>
                    <a:pt x="865" y="87"/>
                  </a:cubicBezTo>
                  <a:cubicBezTo>
                    <a:pt x="858" y="87"/>
                    <a:pt x="858" y="87"/>
                    <a:pt x="858" y="87"/>
                  </a:cubicBezTo>
                  <a:cubicBezTo>
                    <a:pt x="851" y="90"/>
                    <a:pt x="849" y="96"/>
                    <a:pt x="837" y="94"/>
                  </a:cubicBezTo>
                  <a:cubicBezTo>
                    <a:pt x="835" y="85"/>
                    <a:pt x="843" y="86"/>
                    <a:pt x="840" y="76"/>
                  </a:cubicBezTo>
                  <a:cubicBezTo>
                    <a:pt x="822" y="79"/>
                    <a:pt x="780" y="93"/>
                    <a:pt x="794" y="83"/>
                  </a:cubicBezTo>
                  <a:cubicBezTo>
                    <a:pt x="752" y="101"/>
                    <a:pt x="714" y="81"/>
                    <a:pt x="685" y="108"/>
                  </a:cubicBezTo>
                  <a:cubicBezTo>
                    <a:pt x="676" y="103"/>
                    <a:pt x="651" y="102"/>
                    <a:pt x="660" y="90"/>
                  </a:cubicBezTo>
                  <a:cubicBezTo>
                    <a:pt x="611" y="80"/>
                    <a:pt x="553" y="79"/>
                    <a:pt x="498" y="69"/>
                  </a:cubicBezTo>
                  <a:cubicBezTo>
                    <a:pt x="402" y="52"/>
                    <a:pt x="311" y="96"/>
                    <a:pt x="233" y="118"/>
                  </a:cubicBezTo>
                  <a:cubicBezTo>
                    <a:pt x="248" y="117"/>
                    <a:pt x="243" y="131"/>
                    <a:pt x="240" y="139"/>
                  </a:cubicBezTo>
                  <a:cubicBezTo>
                    <a:pt x="246" y="140"/>
                    <a:pt x="253" y="138"/>
                    <a:pt x="254" y="143"/>
                  </a:cubicBezTo>
                  <a:cubicBezTo>
                    <a:pt x="245" y="142"/>
                    <a:pt x="251" y="156"/>
                    <a:pt x="244" y="157"/>
                  </a:cubicBezTo>
                  <a:cubicBezTo>
                    <a:pt x="216" y="157"/>
                    <a:pt x="216" y="157"/>
                    <a:pt x="216" y="157"/>
                  </a:cubicBezTo>
                  <a:cubicBezTo>
                    <a:pt x="216" y="154"/>
                    <a:pt x="218" y="153"/>
                    <a:pt x="219" y="150"/>
                  </a:cubicBezTo>
                  <a:cubicBezTo>
                    <a:pt x="187" y="151"/>
                    <a:pt x="164" y="161"/>
                    <a:pt x="138" y="168"/>
                  </a:cubicBezTo>
                  <a:cubicBezTo>
                    <a:pt x="140" y="173"/>
                    <a:pt x="151" y="168"/>
                    <a:pt x="152" y="175"/>
                  </a:cubicBezTo>
                  <a:cubicBezTo>
                    <a:pt x="141" y="173"/>
                    <a:pt x="136" y="178"/>
                    <a:pt x="138" y="189"/>
                  </a:cubicBezTo>
                  <a:cubicBezTo>
                    <a:pt x="164" y="185"/>
                    <a:pt x="189" y="200"/>
                    <a:pt x="205" y="185"/>
                  </a:cubicBezTo>
                  <a:cubicBezTo>
                    <a:pt x="169" y="229"/>
                    <a:pt x="89" y="207"/>
                    <a:pt x="53" y="252"/>
                  </a:cubicBezTo>
                  <a:cubicBezTo>
                    <a:pt x="55" y="262"/>
                    <a:pt x="71" y="256"/>
                    <a:pt x="74" y="263"/>
                  </a:cubicBezTo>
                  <a:cubicBezTo>
                    <a:pt x="56" y="259"/>
                    <a:pt x="40" y="259"/>
                    <a:pt x="43" y="284"/>
                  </a:cubicBezTo>
                  <a:cubicBezTo>
                    <a:pt x="57" y="283"/>
                    <a:pt x="63" y="273"/>
                    <a:pt x="78" y="274"/>
                  </a:cubicBezTo>
                  <a:cubicBezTo>
                    <a:pt x="69" y="286"/>
                    <a:pt x="56" y="297"/>
                    <a:pt x="43" y="305"/>
                  </a:cubicBezTo>
                  <a:cubicBezTo>
                    <a:pt x="51" y="310"/>
                    <a:pt x="51" y="304"/>
                    <a:pt x="57" y="312"/>
                  </a:cubicBezTo>
                  <a:cubicBezTo>
                    <a:pt x="62" y="302"/>
                    <a:pt x="87" y="289"/>
                    <a:pt x="92" y="309"/>
                  </a:cubicBezTo>
                  <a:cubicBezTo>
                    <a:pt x="96" y="300"/>
                    <a:pt x="110" y="303"/>
                    <a:pt x="117" y="309"/>
                  </a:cubicBezTo>
                  <a:cubicBezTo>
                    <a:pt x="86" y="336"/>
                    <a:pt x="32" y="339"/>
                    <a:pt x="0" y="365"/>
                  </a:cubicBezTo>
                  <a:cubicBezTo>
                    <a:pt x="71" y="355"/>
                    <a:pt x="117" y="320"/>
                    <a:pt x="184" y="305"/>
                  </a:cubicBezTo>
                  <a:cubicBezTo>
                    <a:pt x="195" y="299"/>
                    <a:pt x="174" y="294"/>
                    <a:pt x="184" y="291"/>
                  </a:cubicBezTo>
                  <a:cubicBezTo>
                    <a:pt x="223" y="285"/>
                    <a:pt x="247" y="246"/>
                    <a:pt x="290" y="256"/>
                  </a:cubicBezTo>
                  <a:cubicBezTo>
                    <a:pt x="262" y="268"/>
                    <a:pt x="231" y="275"/>
                    <a:pt x="219" y="295"/>
                  </a:cubicBezTo>
                  <a:cubicBezTo>
                    <a:pt x="251" y="283"/>
                    <a:pt x="294" y="283"/>
                    <a:pt x="314" y="259"/>
                  </a:cubicBezTo>
                  <a:cubicBezTo>
                    <a:pt x="318" y="263"/>
                    <a:pt x="349" y="255"/>
                    <a:pt x="339" y="270"/>
                  </a:cubicBezTo>
                  <a:cubicBezTo>
                    <a:pt x="365" y="276"/>
                    <a:pt x="401" y="283"/>
                    <a:pt x="427" y="277"/>
                  </a:cubicBezTo>
                  <a:cubicBezTo>
                    <a:pt x="412" y="295"/>
                    <a:pt x="444" y="326"/>
                    <a:pt x="424" y="351"/>
                  </a:cubicBezTo>
                  <a:cubicBezTo>
                    <a:pt x="427" y="362"/>
                    <a:pt x="438" y="333"/>
                    <a:pt x="441" y="344"/>
                  </a:cubicBezTo>
                  <a:cubicBezTo>
                    <a:pt x="436" y="351"/>
                    <a:pt x="424" y="358"/>
                    <a:pt x="438" y="365"/>
                  </a:cubicBezTo>
                  <a:cubicBezTo>
                    <a:pt x="434" y="370"/>
                    <a:pt x="418" y="380"/>
                    <a:pt x="427" y="386"/>
                  </a:cubicBezTo>
                  <a:cubicBezTo>
                    <a:pt x="429" y="379"/>
                    <a:pt x="436" y="370"/>
                    <a:pt x="434" y="386"/>
                  </a:cubicBezTo>
                  <a:cubicBezTo>
                    <a:pt x="446" y="388"/>
                    <a:pt x="445" y="376"/>
                    <a:pt x="452" y="372"/>
                  </a:cubicBezTo>
                  <a:cubicBezTo>
                    <a:pt x="450" y="389"/>
                    <a:pt x="456" y="379"/>
                    <a:pt x="463" y="376"/>
                  </a:cubicBezTo>
                  <a:cubicBezTo>
                    <a:pt x="457" y="386"/>
                    <a:pt x="463" y="387"/>
                    <a:pt x="459" y="401"/>
                  </a:cubicBezTo>
                  <a:cubicBezTo>
                    <a:pt x="444" y="398"/>
                    <a:pt x="441" y="406"/>
                    <a:pt x="441" y="418"/>
                  </a:cubicBezTo>
                  <a:cubicBezTo>
                    <a:pt x="453" y="417"/>
                    <a:pt x="446" y="409"/>
                    <a:pt x="459" y="415"/>
                  </a:cubicBezTo>
                  <a:cubicBezTo>
                    <a:pt x="459" y="425"/>
                    <a:pt x="444" y="421"/>
                    <a:pt x="445" y="432"/>
                  </a:cubicBezTo>
                  <a:cubicBezTo>
                    <a:pt x="452" y="433"/>
                    <a:pt x="457" y="435"/>
                    <a:pt x="459" y="439"/>
                  </a:cubicBezTo>
                  <a:cubicBezTo>
                    <a:pt x="444" y="438"/>
                    <a:pt x="450" y="456"/>
                    <a:pt x="445" y="464"/>
                  </a:cubicBezTo>
                  <a:cubicBezTo>
                    <a:pt x="450" y="466"/>
                    <a:pt x="463" y="460"/>
                    <a:pt x="463" y="468"/>
                  </a:cubicBezTo>
                  <a:cubicBezTo>
                    <a:pt x="454" y="473"/>
                    <a:pt x="435" y="468"/>
                    <a:pt x="427" y="475"/>
                  </a:cubicBezTo>
                  <a:cubicBezTo>
                    <a:pt x="433" y="495"/>
                    <a:pt x="443" y="511"/>
                    <a:pt x="459" y="521"/>
                  </a:cubicBezTo>
                  <a:cubicBezTo>
                    <a:pt x="442" y="523"/>
                    <a:pt x="431" y="561"/>
                    <a:pt x="441" y="570"/>
                  </a:cubicBezTo>
                  <a:cubicBezTo>
                    <a:pt x="395" y="599"/>
                    <a:pt x="369" y="648"/>
                    <a:pt x="350" y="704"/>
                  </a:cubicBezTo>
                  <a:cubicBezTo>
                    <a:pt x="347" y="715"/>
                    <a:pt x="354" y="734"/>
                    <a:pt x="346" y="739"/>
                  </a:cubicBezTo>
                  <a:cubicBezTo>
                    <a:pt x="341" y="786"/>
                    <a:pt x="365" y="836"/>
                    <a:pt x="399" y="856"/>
                  </a:cubicBezTo>
                  <a:cubicBezTo>
                    <a:pt x="389" y="909"/>
                    <a:pt x="417" y="925"/>
                    <a:pt x="420" y="965"/>
                  </a:cubicBezTo>
                  <a:cubicBezTo>
                    <a:pt x="416" y="968"/>
                    <a:pt x="411" y="970"/>
                    <a:pt x="403" y="969"/>
                  </a:cubicBezTo>
                  <a:cubicBezTo>
                    <a:pt x="404" y="994"/>
                    <a:pt x="436" y="989"/>
                    <a:pt x="445" y="1007"/>
                  </a:cubicBezTo>
                  <a:cubicBezTo>
                    <a:pt x="422" y="1039"/>
                    <a:pt x="467" y="1052"/>
                    <a:pt x="473" y="1078"/>
                  </a:cubicBezTo>
                  <a:cubicBezTo>
                    <a:pt x="478" y="1072"/>
                    <a:pt x="483" y="1066"/>
                    <a:pt x="480" y="1053"/>
                  </a:cubicBezTo>
                  <a:cubicBezTo>
                    <a:pt x="472" y="1044"/>
                    <a:pt x="466" y="1053"/>
                    <a:pt x="463" y="1039"/>
                  </a:cubicBezTo>
                  <a:cubicBezTo>
                    <a:pt x="470" y="993"/>
                    <a:pt x="434" y="972"/>
                    <a:pt x="441" y="937"/>
                  </a:cubicBezTo>
                  <a:cubicBezTo>
                    <a:pt x="442" y="939"/>
                    <a:pt x="442" y="941"/>
                    <a:pt x="445" y="940"/>
                  </a:cubicBezTo>
                  <a:cubicBezTo>
                    <a:pt x="447" y="929"/>
                    <a:pt x="438" y="935"/>
                    <a:pt x="434" y="937"/>
                  </a:cubicBezTo>
                  <a:cubicBezTo>
                    <a:pt x="436" y="918"/>
                    <a:pt x="422" y="895"/>
                    <a:pt x="431" y="880"/>
                  </a:cubicBezTo>
                  <a:cubicBezTo>
                    <a:pt x="439" y="886"/>
                    <a:pt x="451" y="888"/>
                    <a:pt x="459" y="895"/>
                  </a:cubicBezTo>
                  <a:cubicBezTo>
                    <a:pt x="462" y="915"/>
                    <a:pt x="454" y="941"/>
                    <a:pt x="459" y="951"/>
                  </a:cubicBezTo>
                  <a:cubicBezTo>
                    <a:pt x="475" y="952"/>
                    <a:pt x="485" y="988"/>
                    <a:pt x="501" y="1000"/>
                  </a:cubicBezTo>
                  <a:cubicBezTo>
                    <a:pt x="500" y="1007"/>
                    <a:pt x="494" y="1009"/>
                    <a:pt x="494" y="1018"/>
                  </a:cubicBezTo>
                  <a:cubicBezTo>
                    <a:pt x="531" y="1041"/>
                    <a:pt x="566" y="1101"/>
                    <a:pt x="544" y="1142"/>
                  </a:cubicBezTo>
                  <a:cubicBezTo>
                    <a:pt x="581" y="1190"/>
                    <a:pt x="643" y="1214"/>
                    <a:pt x="706" y="1237"/>
                  </a:cubicBezTo>
                  <a:cubicBezTo>
                    <a:pt x="717" y="1232"/>
                    <a:pt x="726" y="1227"/>
                    <a:pt x="738" y="1223"/>
                  </a:cubicBezTo>
                  <a:cubicBezTo>
                    <a:pt x="773" y="1251"/>
                    <a:pt x="811" y="1295"/>
                    <a:pt x="868" y="1290"/>
                  </a:cubicBezTo>
                  <a:cubicBezTo>
                    <a:pt x="863" y="1316"/>
                    <a:pt x="908" y="1320"/>
                    <a:pt x="897" y="1364"/>
                  </a:cubicBezTo>
                  <a:cubicBezTo>
                    <a:pt x="907" y="1367"/>
                    <a:pt x="909" y="1368"/>
                    <a:pt x="914" y="1360"/>
                  </a:cubicBezTo>
                  <a:cubicBezTo>
                    <a:pt x="928" y="1403"/>
                    <a:pt x="967" y="1398"/>
                    <a:pt x="995" y="1424"/>
                  </a:cubicBezTo>
                  <a:cubicBezTo>
                    <a:pt x="994" y="1416"/>
                    <a:pt x="1006" y="1420"/>
                    <a:pt x="1006" y="1413"/>
                  </a:cubicBezTo>
                  <a:cubicBezTo>
                    <a:pt x="1000" y="1412"/>
                    <a:pt x="998" y="1407"/>
                    <a:pt x="999" y="1399"/>
                  </a:cubicBezTo>
                  <a:cubicBezTo>
                    <a:pt x="1010" y="1399"/>
                    <a:pt x="1009" y="1386"/>
                    <a:pt x="1020" y="1385"/>
                  </a:cubicBezTo>
                  <a:cubicBezTo>
                    <a:pt x="1037" y="1395"/>
                    <a:pt x="1052" y="1432"/>
                    <a:pt x="1054" y="1465"/>
                  </a:cubicBezTo>
                  <a:cubicBezTo>
                    <a:pt x="1060" y="1444"/>
                    <a:pt x="1069" y="1424"/>
                    <a:pt x="1069" y="1402"/>
                  </a:cubicBezTo>
                  <a:cubicBezTo>
                    <a:pt x="1044" y="1366"/>
                    <a:pt x="1013" y="1373"/>
                    <a:pt x="967" y="1385"/>
                  </a:cubicBezTo>
                  <a:cubicBezTo>
                    <a:pt x="925" y="1355"/>
                    <a:pt x="940" y="1297"/>
                    <a:pt x="957" y="1247"/>
                  </a:cubicBezTo>
                  <a:cubicBezTo>
                    <a:pt x="937" y="1217"/>
                    <a:pt x="879" y="1241"/>
                    <a:pt x="851" y="1230"/>
                  </a:cubicBezTo>
                  <a:cubicBezTo>
                    <a:pt x="862" y="1222"/>
                    <a:pt x="864" y="1203"/>
                    <a:pt x="868" y="1187"/>
                  </a:cubicBezTo>
                  <a:cubicBezTo>
                    <a:pt x="863" y="1174"/>
                    <a:pt x="877" y="1160"/>
                    <a:pt x="875" y="1180"/>
                  </a:cubicBezTo>
                  <a:cubicBezTo>
                    <a:pt x="882" y="1151"/>
                    <a:pt x="898" y="1140"/>
                    <a:pt x="904" y="1113"/>
                  </a:cubicBezTo>
                  <a:cubicBezTo>
                    <a:pt x="898" y="1108"/>
                    <a:pt x="891" y="1106"/>
                    <a:pt x="883" y="1106"/>
                  </a:cubicBezTo>
                  <a:cubicBezTo>
                    <a:pt x="865" y="1106"/>
                    <a:pt x="845" y="1116"/>
                    <a:pt x="833" y="1120"/>
                  </a:cubicBezTo>
                  <a:cubicBezTo>
                    <a:pt x="835" y="1149"/>
                    <a:pt x="816" y="1158"/>
                    <a:pt x="805" y="1173"/>
                  </a:cubicBezTo>
                  <a:cubicBezTo>
                    <a:pt x="783" y="1174"/>
                    <a:pt x="765" y="1178"/>
                    <a:pt x="745" y="1180"/>
                  </a:cubicBezTo>
                  <a:cubicBezTo>
                    <a:pt x="745" y="1169"/>
                    <a:pt x="734" y="1170"/>
                    <a:pt x="724" y="1170"/>
                  </a:cubicBezTo>
                  <a:cubicBezTo>
                    <a:pt x="704" y="1128"/>
                    <a:pt x="693" y="1083"/>
                    <a:pt x="710" y="1043"/>
                  </a:cubicBezTo>
                  <a:cubicBezTo>
                    <a:pt x="710" y="1046"/>
                    <a:pt x="710" y="1050"/>
                    <a:pt x="713" y="1050"/>
                  </a:cubicBezTo>
                  <a:cubicBezTo>
                    <a:pt x="720" y="1031"/>
                    <a:pt x="735" y="1005"/>
                    <a:pt x="724" y="979"/>
                  </a:cubicBezTo>
                  <a:cubicBezTo>
                    <a:pt x="761" y="952"/>
                    <a:pt x="800" y="915"/>
                    <a:pt x="847" y="926"/>
                  </a:cubicBezTo>
                  <a:cubicBezTo>
                    <a:pt x="843" y="943"/>
                    <a:pt x="885" y="932"/>
                    <a:pt x="893" y="944"/>
                  </a:cubicBezTo>
                  <a:cubicBezTo>
                    <a:pt x="884" y="889"/>
                    <a:pt x="957" y="926"/>
                    <a:pt x="1002" y="923"/>
                  </a:cubicBezTo>
                  <a:cubicBezTo>
                    <a:pt x="1006" y="965"/>
                    <a:pt x="1015" y="1001"/>
                    <a:pt x="1024" y="1029"/>
                  </a:cubicBezTo>
                  <a:cubicBezTo>
                    <a:pt x="1041" y="1029"/>
                    <a:pt x="1041" y="1029"/>
                    <a:pt x="1041" y="1029"/>
                  </a:cubicBezTo>
                  <a:cubicBezTo>
                    <a:pt x="1069" y="992"/>
                    <a:pt x="1039" y="934"/>
                    <a:pt x="1048" y="898"/>
                  </a:cubicBezTo>
                  <a:cubicBezTo>
                    <a:pt x="1057" y="866"/>
                    <a:pt x="1109" y="847"/>
                    <a:pt x="1140" y="831"/>
                  </a:cubicBezTo>
                  <a:cubicBezTo>
                    <a:pt x="1154" y="823"/>
                    <a:pt x="1172" y="802"/>
                    <a:pt x="1182" y="792"/>
                  </a:cubicBezTo>
                  <a:cubicBezTo>
                    <a:pt x="1171" y="789"/>
                    <a:pt x="1179" y="781"/>
                    <a:pt x="1186" y="789"/>
                  </a:cubicBezTo>
                  <a:cubicBezTo>
                    <a:pt x="1181" y="765"/>
                    <a:pt x="1186" y="749"/>
                    <a:pt x="1193" y="729"/>
                  </a:cubicBezTo>
                  <a:cubicBezTo>
                    <a:pt x="1200" y="742"/>
                    <a:pt x="1191" y="757"/>
                    <a:pt x="1193" y="760"/>
                  </a:cubicBezTo>
                  <a:cubicBezTo>
                    <a:pt x="1208" y="749"/>
                    <a:pt x="1215" y="731"/>
                    <a:pt x="1218" y="708"/>
                  </a:cubicBezTo>
                  <a:cubicBezTo>
                    <a:pt x="1220" y="713"/>
                    <a:pt x="1214" y="726"/>
                    <a:pt x="1221" y="725"/>
                  </a:cubicBezTo>
                  <a:cubicBezTo>
                    <a:pt x="1237" y="706"/>
                    <a:pt x="1249" y="682"/>
                    <a:pt x="1285" y="683"/>
                  </a:cubicBezTo>
                  <a:cubicBezTo>
                    <a:pt x="1286" y="676"/>
                    <a:pt x="1280" y="676"/>
                    <a:pt x="1278" y="672"/>
                  </a:cubicBezTo>
                  <a:cubicBezTo>
                    <a:pt x="1302" y="671"/>
                    <a:pt x="1306" y="667"/>
                    <a:pt x="1320" y="669"/>
                  </a:cubicBezTo>
                  <a:cubicBezTo>
                    <a:pt x="1328" y="661"/>
                    <a:pt x="1315" y="658"/>
                    <a:pt x="1316" y="648"/>
                  </a:cubicBezTo>
                  <a:cubicBezTo>
                    <a:pt x="1344" y="613"/>
                    <a:pt x="1404" y="591"/>
                    <a:pt x="1451" y="588"/>
                  </a:cubicBezTo>
                  <a:cubicBezTo>
                    <a:pt x="1439" y="593"/>
                    <a:pt x="1427" y="599"/>
                    <a:pt x="1415" y="605"/>
                  </a:cubicBezTo>
                  <a:cubicBezTo>
                    <a:pt x="1413" y="616"/>
                    <a:pt x="1419" y="618"/>
                    <a:pt x="1419" y="626"/>
                  </a:cubicBezTo>
                  <a:cubicBezTo>
                    <a:pt x="1437" y="625"/>
                    <a:pt x="1441" y="609"/>
                    <a:pt x="1458" y="602"/>
                  </a:cubicBezTo>
                  <a:cubicBezTo>
                    <a:pt x="1473" y="595"/>
                    <a:pt x="1505" y="605"/>
                    <a:pt x="1514" y="581"/>
                  </a:cubicBezTo>
                  <a:cubicBezTo>
                    <a:pt x="1488" y="581"/>
                    <a:pt x="1438" y="564"/>
                    <a:pt x="1468" y="531"/>
                  </a:cubicBezTo>
                  <a:cubicBezTo>
                    <a:pt x="1460" y="529"/>
                    <a:pt x="1443" y="536"/>
                    <a:pt x="1440" y="528"/>
                  </a:cubicBezTo>
                  <a:cubicBezTo>
                    <a:pt x="1459" y="523"/>
                    <a:pt x="1486" y="527"/>
                    <a:pt x="1489" y="506"/>
                  </a:cubicBezTo>
                  <a:cubicBezTo>
                    <a:pt x="1441" y="494"/>
                    <a:pt x="1413" y="518"/>
                    <a:pt x="1380" y="531"/>
                  </a:cubicBezTo>
                  <a:cubicBezTo>
                    <a:pt x="1385" y="518"/>
                    <a:pt x="1364" y="530"/>
                    <a:pt x="1369" y="517"/>
                  </a:cubicBezTo>
                  <a:cubicBezTo>
                    <a:pt x="1415" y="529"/>
                    <a:pt x="1428" y="486"/>
                    <a:pt x="1468" y="482"/>
                  </a:cubicBezTo>
                  <a:cubicBezTo>
                    <a:pt x="1491" y="484"/>
                    <a:pt x="1522" y="477"/>
                    <a:pt x="1539" y="485"/>
                  </a:cubicBezTo>
                  <a:cubicBezTo>
                    <a:pt x="1567" y="496"/>
                    <a:pt x="1581" y="466"/>
                    <a:pt x="1616" y="453"/>
                  </a:cubicBezTo>
                  <a:cubicBezTo>
                    <a:pt x="1623" y="451"/>
                    <a:pt x="1625" y="458"/>
                    <a:pt x="1631" y="457"/>
                  </a:cubicBezTo>
                  <a:cubicBezTo>
                    <a:pt x="1657" y="452"/>
                    <a:pt x="1664" y="424"/>
                    <a:pt x="1666" y="408"/>
                  </a:cubicBezTo>
                  <a:cubicBezTo>
                    <a:pt x="1654" y="406"/>
                    <a:pt x="1649" y="410"/>
                    <a:pt x="1641" y="411"/>
                  </a:cubicBezTo>
                  <a:cubicBezTo>
                    <a:pt x="1640" y="405"/>
                    <a:pt x="1645" y="403"/>
                    <a:pt x="1645" y="397"/>
                  </a:cubicBezTo>
                  <a:cubicBezTo>
                    <a:pt x="1631" y="402"/>
                    <a:pt x="1609" y="418"/>
                    <a:pt x="1595" y="411"/>
                  </a:cubicBezTo>
                  <a:cubicBezTo>
                    <a:pt x="1616" y="397"/>
                    <a:pt x="1636" y="403"/>
                    <a:pt x="1652" y="386"/>
                  </a:cubicBezTo>
                  <a:cubicBezTo>
                    <a:pt x="1637" y="385"/>
                    <a:pt x="1631" y="374"/>
                    <a:pt x="1613" y="376"/>
                  </a:cubicBezTo>
                  <a:cubicBezTo>
                    <a:pt x="1617" y="356"/>
                    <a:pt x="1607" y="369"/>
                    <a:pt x="1602" y="362"/>
                  </a:cubicBezTo>
                  <a:cubicBezTo>
                    <a:pt x="1603" y="355"/>
                    <a:pt x="1598" y="354"/>
                    <a:pt x="1599" y="348"/>
                  </a:cubicBezTo>
                  <a:cubicBezTo>
                    <a:pt x="1625" y="327"/>
                    <a:pt x="1589" y="300"/>
                    <a:pt x="1599" y="270"/>
                  </a:cubicBezTo>
                  <a:cubicBezTo>
                    <a:pt x="1565" y="289"/>
                    <a:pt x="1535" y="329"/>
                    <a:pt x="1493" y="302"/>
                  </a:cubicBezTo>
                  <a:cubicBezTo>
                    <a:pt x="1521" y="296"/>
                    <a:pt x="1502" y="276"/>
                    <a:pt x="1518" y="256"/>
                  </a:cubicBezTo>
                  <a:cubicBezTo>
                    <a:pt x="1496" y="262"/>
                    <a:pt x="1500" y="243"/>
                    <a:pt x="1493" y="235"/>
                  </a:cubicBezTo>
                  <a:cubicBezTo>
                    <a:pt x="1460" y="240"/>
                    <a:pt x="1445" y="226"/>
                    <a:pt x="1415" y="228"/>
                  </a:cubicBezTo>
                  <a:cubicBezTo>
                    <a:pt x="1414" y="248"/>
                    <a:pt x="1400" y="255"/>
                    <a:pt x="1387" y="263"/>
                  </a:cubicBezTo>
                  <a:cubicBezTo>
                    <a:pt x="1404" y="275"/>
                    <a:pt x="1372" y="297"/>
                    <a:pt x="1359" y="302"/>
                  </a:cubicBezTo>
                  <a:cubicBezTo>
                    <a:pt x="1358" y="317"/>
                    <a:pt x="1378" y="310"/>
                    <a:pt x="1376" y="326"/>
                  </a:cubicBezTo>
                  <a:cubicBezTo>
                    <a:pt x="1357" y="357"/>
                    <a:pt x="1323" y="371"/>
                    <a:pt x="1288" y="386"/>
                  </a:cubicBezTo>
                  <a:cubicBezTo>
                    <a:pt x="1288" y="429"/>
                    <a:pt x="1271" y="455"/>
                    <a:pt x="1242" y="461"/>
                  </a:cubicBezTo>
                  <a:cubicBezTo>
                    <a:pt x="1234" y="449"/>
                    <a:pt x="1227" y="438"/>
                    <a:pt x="1232" y="422"/>
                  </a:cubicBezTo>
                  <a:cubicBezTo>
                    <a:pt x="1235" y="425"/>
                    <a:pt x="1253" y="437"/>
                    <a:pt x="1253" y="422"/>
                  </a:cubicBezTo>
                  <a:cubicBezTo>
                    <a:pt x="1255" y="412"/>
                    <a:pt x="1234" y="425"/>
                    <a:pt x="1235" y="415"/>
                  </a:cubicBezTo>
                  <a:cubicBezTo>
                    <a:pt x="1244" y="405"/>
                    <a:pt x="1246" y="388"/>
                    <a:pt x="1253" y="376"/>
                  </a:cubicBezTo>
                  <a:cubicBezTo>
                    <a:pt x="1233" y="373"/>
                    <a:pt x="1224" y="382"/>
                    <a:pt x="1204" y="379"/>
                  </a:cubicBezTo>
                  <a:cubicBezTo>
                    <a:pt x="1188" y="352"/>
                    <a:pt x="1158" y="326"/>
                    <a:pt x="1115" y="337"/>
                  </a:cubicBezTo>
                  <a:cubicBezTo>
                    <a:pt x="1121" y="326"/>
                    <a:pt x="1127" y="316"/>
                    <a:pt x="1129" y="302"/>
                  </a:cubicBezTo>
                  <a:cubicBezTo>
                    <a:pt x="1118" y="301"/>
                    <a:pt x="1108" y="311"/>
                    <a:pt x="1108" y="295"/>
                  </a:cubicBezTo>
                  <a:cubicBezTo>
                    <a:pt x="1131" y="267"/>
                    <a:pt x="1160" y="242"/>
                    <a:pt x="1197" y="228"/>
                  </a:cubicBezTo>
                  <a:cubicBezTo>
                    <a:pt x="1209" y="223"/>
                    <a:pt x="1229" y="227"/>
                    <a:pt x="1235" y="210"/>
                  </a:cubicBezTo>
                  <a:cubicBezTo>
                    <a:pt x="1223" y="212"/>
                    <a:pt x="1215" y="209"/>
                    <a:pt x="1214" y="199"/>
                  </a:cubicBezTo>
                  <a:cubicBezTo>
                    <a:pt x="1257" y="208"/>
                    <a:pt x="1288" y="194"/>
                    <a:pt x="1316" y="175"/>
                  </a:cubicBezTo>
                  <a:cubicBezTo>
                    <a:pt x="1309" y="171"/>
                    <a:pt x="1294" y="174"/>
                    <a:pt x="1292" y="164"/>
                  </a:cubicBezTo>
                  <a:cubicBezTo>
                    <a:pt x="1305" y="170"/>
                    <a:pt x="1325" y="166"/>
                    <a:pt x="1338" y="160"/>
                  </a:cubicBezTo>
                  <a:cubicBezTo>
                    <a:pt x="1344" y="157"/>
                    <a:pt x="1348" y="154"/>
                    <a:pt x="1348" y="150"/>
                  </a:cubicBezTo>
                  <a:cubicBezTo>
                    <a:pt x="1357" y="150"/>
                    <a:pt x="1359" y="156"/>
                    <a:pt x="1369" y="154"/>
                  </a:cubicBezTo>
                  <a:cubicBezTo>
                    <a:pt x="1368" y="163"/>
                    <a:pt x="1368" y="171"/>
                    <a:pt x="1380" y="168"/>
                  </a:cubicBezTo>
                  <a:cubicBezTo>
                    <a:pt x="1383" y="162"/>
                    <a:pt x="1374" y="160"/>
                    <a:pt x="1384" y="150"/>
                  </a:cubicBezTo>
                  <a:cubicBezTo>
                    <a:pt x="1416" y="165"/>
                    <a:pt x="1435" y="128"/>
                    <a:pt x="1436" y="111"/>
                  </a:cubicBezTo>
                  <a:cubicBezTo>
                    <a:pt x="1451" y="113"/>
                    <a:pt x="1461" y="110"/>
                    <a:pt x="1461" y="97"/>
                  </a:cubicBezTo>
                  <a:cubicBezTo>
                    <a:pt x="1447" y="96"/>
                    <a:pt x="1455" y="90"/>
                    <a:pt x="1440" y="87"/>
                  </a:cubicBezTo>
                  <a:cubicBezTo>
                    <a:pt x="1475" y="79"/>
                    <a:pt x="1499" y="99"/>
                    <a:pt x="1514" y="76"/>
                  </a:cubicBezTo>
                  <a:cubicBezTo>
                    <a:pt x="1517" y="82"/>
                    <a:pt x="1523" y="86"/>
                    <a:pt x="1525" y="94"/>
                  </a:cubicBezTo>
                  <a:cubicBezTo>
                    <a:pt x="1520" y="94"/>
                    <a:pt x="1516" y="95"/>
                    <a:pt x="1518" y="101"/>
                  </a:cubicBezTo>
                  <a:cubicBezTo>
                    <a:pt x="1532" y="101"/>
                    <a:pt x="1532" y="101"/>
                    <a:pt x="1532" y="101"/>
                  </a:cubicBezTo>
                  <a:cubicBezTo>
                    <a:pt x="1546" y="99"/>
                    <a:pt x="1550" y="106"/>
                    <a:pt x="1556" y="111"/>
                  </a:cubicBezTo>
                  <a:cubicBezTo>
                    <a:pt x="1551" y="124"/>
                    <a:pt x="1568" y="113"/>
                    <a:pt x="1567" y="122"/>
                  </a:cubicBezTo>
                  <a:cubicBezTo>
                    <a:pt x="1557" y="139"/>
                    <a:pt x="1539" y="148"/>
                    <a:pt x="1518" y="154"/>
                  </a:cubicBezTo>
                  <a:cubicBezTo>
                    <a:pt x="1513" y="162"/>
                    <a:pt x="1528" y="168"/>
                    <a:pt x="1518" y="171"/>
                  </a:cubicBezTo>
                  <a:cubicBezTo>
                    <a:pt x="1485" y="174"/>
                    <a:pt x="1457" y="164"/>
                    <a:pt x="1444" y="189"/>
                  </a:cubicBezTo>
                  <a:cubicBezTo>
                    <a:pt x="1479" y="199"/>
                    <a:pt x="1509" y="178"/>
                    <a:pt x="1525" y="206"/>
                  </a:cubicBezTo>
                  <a:cubicBezTo>
                    <a:pt x="1525" y="211"/>
                    <a:pt x="1518" y="210"/>
                    <a:pt x="1518" y="214"/>
                  </a:cubicBezTo>
                  <a:cubicBezTo>
                    <a:pt x="1534" y="212"/>
                    <a:pt x="1523" y="217"/>
                    <a:pt x="1525" y="228"/>
                  </a:cubicBezTo>
                  <a:cubicBezTo>
                    <a:pt x="1551" y="218"/>
                    <a:pt x="1563" y="243"/>
                    <a:pt x="1592" y="242"/>
                  </a:cubicBezTo>
                  <a:cubicBezTo>
                    <a:pt x="1594" y="221"/>
                    <a:pt x="1577" y="219"/>
                    <a:pt x="1571" y="206"/>
                  </a:cubicBezTo>
                  <a:cubicBezTo>
                    <a:pt x="1594" y="204"/>
                    <a:pt x="1608" y="230"/>
                    <a:pt x="1620" y="228"/>
                  </a:cubicBezTo>
                  <a:cubicBezTo>
                    <a:pt x="1612" y="220"/>
                    <a:pt x="1632" y="210"/>
                    <a:pt x="1634" y="199"/>
                  </a:cubicBezTo>
                  <a:cubicBezTo>
                    <a:pt x="1623" y="196"/>
                    <a:pt x="1630" y="194"/>
                    <a:pt x="1634" y="189"/>
                  </a:cubicBezTo>
                  <a:cubicBezTo>
                    <a:pt x="1624" y="187"/>
                    <a:pt x="1632" y="182"/>
                    <a:pt x="1620" y="178"/>
                  </a:cubicBezTo>
                  <a:cubicBezTo>
                    <a:pt x="1614" y="174"/>
                    <a:pt x="1608" y="169"/>
                    <a:pt x="1606" y="161"/>
                  </a:cubicBezTo>
                  <a:cubicBezTo>
                    <a:pt x="1620" y="161"/>
                    <a:pt x="1620" y="161"/>
                    <a:pt x="1620" y="161"/>
                  </a:cubicBezTo>
                  <a:cubicBezTo>
                    <a:pt x="1618" y="157"/>
                    <a:pt x="1612" y="148"/>
                    <a:pt x="1623" y="150"/>
                  </a:cubicBezTo>
                  <a:cubicBezTo>
                    <a:pt x="1623" y="154"/>
                    <a:pt x="1623" y="154"/>
                    <a:pt x="1623" y="154"/>
                  </a:cubicBezTo>
                  <a:cubicBezTo>
                    <a:pt x="1637" y="144"/>
                    <a:pt x="1646" y="165"/>
                    <a:pt x="1648" y="178"/>
                  </a:cubicBezTo>
                  <a:cubicBezTo>
                    <a:pt x="1658" y="175"/>
                    <a:pt x="1657" y="183"/>
                    <a:pt x="1666" y="182"/>
                  </a:cubicBezTo>
                  <a:cubicBezTo>
                    <a:pt x="1678" y="157"/>
                    <a:pt x="1701" y="162"/>
                    <a:pt x="1715" y="143"/>
                  </a:cubicBezTo>
                  <a:cubicBezTo>
                    <a:pt x="1685" y="142"/>
                    <a:pt x="1666" y="115"/>
                    <a:pt x="1641" y="108"/>
                  </a:cubicBezTo>
                  <a:close/>
                  <a:moveTo>
                    <a:pt x="477" y="291"/>
                  </a:moveTo>
                  <a:cubicBezTo>
                    <a:pt x="488" y="296"/>
                    <a:pt x="463" y="306"/>
                    <a:pt x="480" y="309"/>
                  </a:cubicBezTo>
                  <a:cubicBezTo>
                    <a:pt x="479" y="313"/>
                    <a:pt x="473" y="311"/>
                    <a:pt x="473" y="316"/>
                  </a:cubicBezTo>
                  <a:cubicBezTo>
                    <a:pt x="458" y="311"/>
                    <a:pt x="473" y="298"/>
                    <a:pt x="477" y="291"/>
                  </a:cubicBezTo>
                  <a:close/>
                  <a:moveTo>
                    <a:pt x="458" y="357"/>
                  </a:moveTo>
                  <a:cubicBezTo>
                    <a:pt x="458" y="358"/>
                    <a:pt x="458" y="359"/>
                    <a:pt x="457" y="359"/>
                  </a:cubicBezTo>
                  <a:cubicBezTo>
                    <a:pt x="457" y="360"/>
                    <a:pt x="457" y="361"/>
                    <a:pt x="457" y="361"/>
                  </a:cubicBezTo>
                  <a:cubicBezTo>
                    <a:pt x="456" y="364"/>
                    <a:pt x="456" y="367"/>
                    <a:pt x="456" y="369"/>
                  </a:cubicBezTo>
                  <a:cubicBezTo>
                    <a:pt x="446" y="371"/>
                    <a:pt x="458" y="352"/>
                    <a:pt x="448" y="355"/>
                  </a:cubicBezTo>
                  <a:cubicBezTo>
                    <a:pt x="449" y="354"/>
                    <a:pt x="449" y="354"/>
                    <a:pt x="449" y="354"/>
                  </a:cubicBezTo>
                  <a:cubicBezTo>
                    <a:pt x="449" y="354"/>
                    <a:pt x="449" y="354"/>
                    <a:pt x="449" y="354"/>
                  </a:cubicBezTo>
                  <a:cubicBezTo>
                    <a:pt x="449" y="354"/>
                    <a:pt x="450" y="353"/>
                    <a:pt x="450" y="353"/>
                  </a:cubicBezTo>
                  <a:cubicBezTo>
                    <a:pt x="450" y="353"/>
                    <a:pt x="450" y="353"/>
                    <a:pt x="451" y="352"/>
                  </a:cubicBezTo>
                  <a:cubicBezTo>
                    <a:pt x="451" y="352"/>
                    <a:pt x="451" y="352"/>
                    <a:pt x="451" y="352"/>
                  </a:cubicBezTo>
                  <a:cubicBezTo>
                    <a:pt x="453" y="351"/>
                    <a:pt x="455" y="350"/>
                    <a:pt x="455" y="348"/>
                  </a:cubicBezTo>
                  <a:cubicBezTo>
                    <a:pt x="456" y="347"/>
                    <a:pt x="456" y="347"/>
                    <a:pt x="456" y="347"/>
                  </a:cubicBezTo>
                  <a:cubicBezTo>
                    <a:pt x="456" y="346"/>
                    <a:pt x="456" y="345"/>
                    <a:pt x="456" y="345"/>
                  </a:cubicBezTo>
                  <a:cubicBezTo>
                    <a:pt x="456" y="345"/>
                    <a:pt x="456" y="345"/>
                    <a:pt x="456" y="345"/>
                  </a:cubicBezTo>
                  <a:cubicBezTo>
                    <a:pt x="457" y="346"/>
                    <a:pt x="457" y="347"/>
                    <a:pt x="457" y="347"/>
                  </a:cubicBezTo>
                  <a:cubicBezTo>
                    <a:pt x="458" y="348"/>
                    <a:pt x="458" y="349"/>
                    <a:pt x="458" y="349"/>
                  </a:cubicBezTo>
                  <a:cubicBezTo>
                    <a:pt x="458" y="349"/>
                    <a:pt x="458" y="349"/>
                    <a:pt x="458" y="349"/>
                  </a:cubicBezTo>
                  <a:cubicBezTo>
                    <a:pt x="458" y="350"/>
                    <a:pt x="458" y="351"/>
                    <a:pt x="458" y="352"/>
                  </a:cubicBezTo>
                  <a:cubicBezTo>
                    <a:pt x="458" y="354"/>
                    <a:pt x="458" y="356"/>
                    <a:pt x="458" y="357"/>
                  </a:cubicBezTo>
                  <a:close/>
                  <a:moveTo>
                    <a:pt x="445" y="341"/>
                  </a:moveTo>
                  <a:cubicBezTo>
                    <a:pt x="451" y="335"/>
                    <a:pt x="440" y="324"/>
                    <a:pt x="456" y="323"/>
                  </a:cubicBezTo>
                  <a:cubicBezTo>
                    <a:pt x="454" y="326"/>
                    <a:pt x="452" y="329"/>
                    <a:pt x="452" y="334"/>
                  </a:cubicBezTo>
                  <a:cubicBezTo>
                    <a:pt x="455" y="330"/>
                    <a:pt x="465" y="332"/>
                    <a:pt x="463" y="323"/>
                  </a:cubicBezTo>
                  <a:cubicBezTo>
                    <a:pt x="465" y="324"/>
                    <a:pt x="466" y="326"/>
                    <a:pt x="470" y="326"/>
                  </a:cubicBezTo>
                  <a:cubicBezTo>
                    <a:pt x="470" y="334"/>
                    <a:pt x="470" y="334"/>
                    <a:pt x="470" y="334"/>
                  </a:cubicBezTo>
                  <a:cubicBezTo>
                    <a:pt x="460" y="334"/>
                    <a:pt x="455" y="340"/>
                    <a:pt x="445" y="341"/>
                  </a:cubicBezTo>
                  <a:close/>
                  <a:moveTo>
                    <a:pt x="484" y="535"/>
                  </a:moveTo>
                  <a:cubicBezTo>
                    <a:pt x="479" y="531"/>
                    <a:pt x="477" y="525"/>
                    <a:pt x="470" y="524"/>
                  </a:cubicBezTo>
                  <a:cubicBezTo>
                    <a:pt x="483" y="519"/>
                    <a:pt x="469" y="506"/>
                    <a:pt x="473" y="489"/>
                  </a:cubicBezTo>
                  <a:cubicBezTo>
                    <a:pt x="487" y="489"/>
                    <a:pt x="487" y="489"/>
                    <a:pt x="487" y="489"/>
                  </a:cubicBezTo>
                  <a:cubicBezTo>
                    <a:pt x="487" y="492"/>
                    <a:pt x="483" y="492"/>
                    <a:pt x="480" y="492"/>
                  </a:cubicBezTo>
                  <a:cubicBezTo>
                    <a:pt x="481" y="497"/>
                    <a:pt x="489" y="495"/>
                    <a:pt x="494" y="496"/>
                  </a:cubicBezTo>
                  <a:cubicBezTo>
                    <a:pt x="490" y="506"/>
                    <a:pt x="495" y="524"/>
                    <a:pt x="484" y="535"/>
                  </a:cubicBezTo>
                  <a:close/>
                  <a:moveTo>
                    <a:pt x="897" y="1318"/>
                  </a:moveTo>
                  <a:cubicBezTo>
                    <a:pt x="908" y="1319"/>
                    <a:pt x="913" y="1325"/>
                    <a:pt x="914" y="1336"/>
                  </a:cubicBezTo>
                  <a:cubicBezTo>
                    <a:pt x="904" y="1336"/>
                    <a:pt x="904" y="1336"/>
                    <a:pt x="904" y="1336"/>
                  </a:cubicBezTo>
                  <a:cubicBezTo>
                    <a:pt x="900" y="1324"/>
                    <a:pt x="904" y="1329"/>
                    <a:pt x="897" y="1325"/>
                  </a:cubicBezTo>
                  <a:lnTo>
                    <a:pt x="897" y="1318"/>
                  </a:lnTo>
                  <a:close/>
                  <a:moveTo>
                    <a:pt x="826" y="150"/>
                  </a:moveTo>
                  <a:cubicBezTo>
                    <a:pt x="845" y="152"/>
                    <a:pt x="863" y="137"/>
                    <a:pt x="875" y="143"/>
                  </a:cubicBezTo>
                  <a:cubicBezTo>
                    <a:pt x="871" y="149"/>
                    <a:pt x="857" y="146"/>
                    <a:pt x="851" y="150"/>
                  </a:cubicBezTo>
                  <a:cubicBezTo>
                    <a:pt x="855" y="156"/>
                    <a:pt x="882" y="156"/>
                    <a:pt x="886" y="150"/>
                  </a:cubicBezTo>
                  <a:cubicBezTo>
                    <a:pt x="889" y="166"/>
                    <a:pt x="846" y="167"/>
                    <a:pt x="830" y="175"/>
                  </a:cubicBezTo>
                  <a:cubicBezTo>
                    <a:pt x="830" y="172"/>
                    <a:pt x="833" y="171"/>
                    <a:pt x="833" y="168"/>
                  </a:cubicBezTo>
                  <a:cubicBezTo>
                    <a:pt x="810" y="164"/>
                    <a:pt x="808" y="181"/>
                    <a:pt x="787" y="178"/>
                  </a:cubicBezTo>
                  <a:cubicBezTo>
                    <a:pt x="796" y="165"/>
                    <a:pt x="832" y="167"/>
                    <a:pt x="826" y="150"/>
                  </a:cubicBezTo>
                  <a:close/>
                  <a:moveTo>
                    <a:pt x="794" y="249"/>
                  </a:moveTo>
                  <a:cubicBezTo>
                    <a:pt x="816" y="248"/>
                    <a:pt x="858" y="254"/>
                    <a:pt x="847" y="231"/>
                  </a:cubicBezTo>
                  <a:cubicBezTo>
                    <a:pt x="904" y="231"/>
                    <a:pt x="904" y="231"/>
                    <a:pt x="904" y="231"/>
                  </a:cubicBezTo>
                  <a:cubicBezTo>
                    <a:pt x="886" y="251"/>
                    <a:pt x="822" y="274"/>
                    <a:pt x="794" y="249"/>
                  </a:cubicBezTo>
                  <a:close/>
                  <a:moveTo>
                    <a:pt x="953" y="475"/>
                  </a:moveTo>
                  <a:cubicBezTo>
                    <a:pt x="957" y="467"/>
                    <a:pt x="963" y="461"/>
                    <a:pt x="967" y="453"/>
                  </a:cubicBezTo>
                  <a:cubicBezTo>
                    <a:pt x="974" y="459"/>
                    <a:pt x="963" y="475"/>
                    <a:pt x="953" y="475"/>
                  </a:cubicBezTo>
                  <a:close/>
                  <a:moveTo>
                    <a:pt x="971" y="450"/>
                  </a:moveTo>
                  <a:cubicBezTo>
                    <a:pt x="957" y="450"/>
                    <a:pt x="968" y="434"/>
                    <a:pt x="953" y="443"/>
                  </a:cubicBezTo>
                  <a:cubicBezTo>
                    <a:pt x="945" y="428"/>
                    <a:pt x="968" y="417"/>
                    <a:pt x="953" y="418"/>
                  </a:cubicBezTo>
                  <a:cubicBezTo>
                    <a:pt x="956" y="412"/>
                    <a:pt x="961" y="407"/>
                    <a:pt x="967" y="404"/>
                  </a:cubicBezTo>
                  <a:cubicBezTo>
                    <a:pt x="985" y="406"/>
                    <a:pt x="977" y="441"/>
                    <a:pt x="971" y="450"/>
                  </a:cubicBezTo>
                  <a:close/>
                  <a:moveTo>
                    <a:pt x="1091" y="665"/>
                  </a:moveTo>
                  <a:cubicBezTo>
                    <a:pt x="1117" y="653"/>
                    <a:pt x="1146" y="645"/>
                    <a:pt x="1179" y="640"/>
                  </a:cubicBezTo>
                  <a:cubicBezTo>
                    <a:pt x="1156" y="654"/>
                    <a:pt x="1124" y="673"/>
                    <a:pt x="1091" y="665"/>
                  </a:cubicBezTo>
                  <a:close/>
                  <a:moveTo>
                    <a:pt x="1242" y="609"/>
                  </a:moveTo>
                  <a:cubicBezTo>
                    <a:pt x="1230" y="628"/>
                    <a:pt x="1194" y="624"/>
                    <a:pt x="1172" y="633"/>
                  </a:cubicBezTo>
                  <a:cubicBezTo>
                    <a:pt x="1177" y="607"/>
                    <a:pt x="1224" y="622"/>
                    <a:pt x="1242" y="609"/>
                  </a:cubicBezTo>
                  <a:close/>
                  <a:moveTo>
                    <a:pt x="1147" y="566"/>
                  </a:moveTo>
                  <a:cubicBezTo>
                    <a:pt x="1153" y="570"/>
                    <a:pt x="1165" y="568"/>
                    <a:pt x="1168" y="573"/>
                  </a:cubicBezTo>
                  <a:cubicBezTo>
                    <a:pt x="1178" y="577"/>
                    <a:pt x="1180" y="588"/>
                    <a:pt x="1182" y="598"/>
                  </a:cubicBezTo>
                  <a:cubicBezTo>
                    <a:pt x="1172" y="596"/>
                    <a:pt x="1170" y="602"/>
                    <a:pt x="1161" y="602"/>
                  </a:cubicBezTo>
                  <a:cubicBezTo>
                    <a:pt x="1161" y="588"/>
                    <a:pt x="1161" y="588"/>
                    <a:pt x="1161" y="588"/>
                  </a:cubicBezTo>
                  <a:cubicBezTo>
                    <a:pt x="1148" y="601"/>
                    <a:pt x="1139" y="619"/>
                    <a:pt x="1126" y="633"/>
                  </a:cubicBezTo>
                  <a:cubicBezTo>
                    <a:pt x="1118" y="633"/>
                    <a:pt x="1124" y="618"/>
                    <a:pt x="1122" y="612"/>
                  </a:cubicBezTo>
                  <a:cubicBezTo>
                    <a:pt x="1116" y="613"/>
                    <a:pt x="1111" y="615"/>
                    <a:pt x="1108" y="619"/>
                  </a:cubicBezTo>
                  <a:cubicBezTo>
                    <a:pt x="1102" y="611"/>
                    <a:pt x="1128" y="604"/>
                    <a:pt x="1126" y="588"/>
                  </a:cubicBezTo>
                  <a:cubicBezTo>
                    <a:pt x="1121" y="582"/>
                    <a:pt x="1114" y="579"/>
                    <a:pt x="1105" y="577"/>
                  </a:cubicBezTo>
                  <a:cubicBezTo>
                    <a:pt x="1059" y="589"/>
                    <a:pt x="1058" y="646"/>
                    <a:pt x="1020" y="665"/>
                  </a:cubicBezTo>
                  <a:cubicBezTo>
                    <a:pt x="1019" y="631"/>
                    <a:pt x="1052" y="603"/>
                    <a:pt x="1062" y="577"/>
                  </a:cubicBezTo>
                  <a:cubicBezTo>
                    <a:pt x="1080" y="579"/>
                    <a:pt x="1108" y="574"/>
                    <a:pt x="1122" y="563"/>
                  </a:cubicBezTo>
                  <a:cubicBezTo>
                    <a:pt x="1131" y="564"/>
                    <a:pt x="1136" y="568"/>
                    <a:pt x="1147" y="566"/>
                  </a:cubicBezTo>
                  <a:close/>
                  <a:moveTo>
                    <a:pt x="1126" y="531"/>
                  </a:moveTo>
                  <a:cubicBezTo>
                    <a:pt x="1122" y="539"/>
                    <a:pt x="1117" y="546"/>
                    <a:pt x="1119" y="559"/>
                  </a:cubicBezTo>
                  <a:cubicBezTo>
                    <a:pt x="1076" y="553"/>
                    <a:pt x="1028" y="552"/>
                    <a:pt x="992" y="556"/>
                  </a:cubicBezTo>
                  <a:cubicBezTo>
                    <a:pt x="1031" y="535"/>
                    <a:pt x="1058" y="513"/>
                    <a:pt x="1108" y="510"/>
                  </a:cubicBezTo>
                  <a:cubicBezTo>
                    <a:pt x="1109" y="523"/>
                    <a:pt x="1115" y="529"/>
                    <a:pt x="1126" y="531"/>
                  </a:cubicBezTo>
                  <a:close/>
                  <a:moveTo>
                    <a:pt x="1563" y="143"/>
                  </a:moveTo>
                  <a:cubicBezTo>
                    <a:pt x="1576" y="141"/>
                    <a:pt x="1583" y="144"/>
                    <a:pt x="1592" y="147"/>
                  </a:cubicBezTo>
                  <a:cubicBezTo>
                    <a:pt x="1586" y="157"/>
                    <a:pt x="1562" y="161"/>
                    <a:pt x="1563" y="143"/>
                  </a:cubicBezTo>
                  <a:close/>
                  <a:moveTo>
                    <a:pt x="1609" y="72"/>
                  </a:moveTo>
                  <a:cubicBezTo>
                    <a:pt x="1624" y="54"/>
                    <a:pt x="1641" y="85"/>
                    <a:pt x="1609" y="7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1"/>
            <p:cNvSpPr>
              <a:spLocks/>
            </p:cNvSpPr>
            <p:nvPr userDrawn="1"/>
          </p:nvSpPr>
          <p:spPr bwMode="auto">
            <a:xfrm>
              <a:off x="4670426" y="1803400"/>
              <a:ext cx="20638" cy="22225"/>
            </a:xfrm>
            <a:custGeom>
              <a:avLst/>
              <a:gdLst>
                <a:gd name="T0" fmla="*/ 21 w 21"/>
                <a:gd name="T1" fmla="*/ 14 h 24"/>
                <a:gd name="T2" fmla="*/ 0 w 21"/>
                <a:gd name="T3" fmla="*/ 14 h 24"/>
                <a:gd name="T4" fmla="*/ 7 w 21"/>
                <a:gd name="T5" fmla="*/ 10 h 24"/>
                <a:gd name="T6" fmla="*/ 11 w 21"/>
                <a:gd name="T7" fmla="*/ 0 h 24"/>
                <a:gd name="T8" fmla="*/ 21 w 21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18" y="24"/>
                    <a:pt x="6" y="13"/>
                    <a:pt x="0" y="14"/>
                  </a:cubicBezTo>
                  <a:cubicBezTo>
                    <a:pt x="0" y="11"/>
                    <a:pt x="4" y="11"/>
                    <a:pt x="7" y="10"/>
                  </a:cubicBezTo>
                  <a:cubicBezTo>
                    <a:pt x="19" y="13"/>
                    <a:pt x="13" y="3"/>
                    <a:pt x="11" y="0"/>
                  </a:cubicBezTo>
                  <a:cubicBezTo>
                    <a:pt x="18" y="1"/>
                    <a:pt x="18" y="9"/>
                    <a:pt x="21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2"/>
            <p:cNvSpPr>
              <a:spLocks/>
            </p:cNvSpPr>
            <p:nvPr userDrawn="1"/>
          </p:nvSpPr>
          <p:spPr bwMode="auto">
            <a:xfrm>
              <a:off x="5026026" y="1808163"/>
              <a:ext cx="47625" cy="22225"/>
            </a:xfrm>
            <a:custGeom>
              <a:avLst/>
              <a:gdLst>
                <a:gd name="T0" fmla="*/ 11 w 53"/>
                <a:gd name="T1" fmla="*/ 19 h 23"/>
                <a:gd name="T2" fmla="*/ 0 w 53"/>
                <a:gd name="T3" fmla="*/ 19 h 23"/>
                <a:gd name="T4" fmla="*/ 53 w 53"/>
                <a:gd name="T5" fmla="*/ 15 h 23"/>
                <a:gd name="T6" fmla="*/ 11 w 53"/>
                <a:gd name="T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3">
                  <a:moveTo>
                    <a:pt x="11" y="19"/>
                  </a:moveTo>
                  <a:cubicBezTo>
                    <a:pt x="7" y="19"/>
                    <a:pt x="4" y="19"/>
                    <a:pt x="0" y="19"/>
                  </a:cubicBezTo>
                  <a:cubicBezTo>
                    <a:pt x="8" y="0"/>
                    <a:pt x="36" y="19"/>
                    <a:pt x="53" y="15"/>
                  </a:cubicBezTo>
                  <a:cubicBezTo>
                    <a:pt x="46" y="23"/>
                    <a:pt x="24" y="16"/>
                    <a:pt x="11" y="1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3"/>
            <p:cNvSpPr>
              <a:spLocks/>
            </p:cNvSpPr>
            <p:nvPr userDrawn="1"/>
          </p:nvSpPr>
          <p:spPr bwMode="auto">
            <a:xfrm>
              <a:off x="3587751" y="1863725"/>
              <a:ext cx="22225" cy="17463"/>
            </a:xfrm>
            <a:custGeom>
              <a:avLst/>
              <a:gdLst>
                <a:gd name="T0" fmla="*/ 10 w 25"/>
                <a:gd name="T1" fmla="*/ 10 h 18"/>
                <a:gd name="T2" fmla="*/ 17 w 25"/>
                <a:gd name="T3" fmla="*/ 0 h 18"/>
                <a:gd name="T4" fmla="*/ 14 w 25"/>
                <a:gd name="T5" fmla="*/ 7 h 18"/>
                <a:gd name="T6" fmla="*/ 24 w 25"/>
                <a:gd name="T7" fmla="*/ 7 h 18"/>
                <a:gd name="T8" fmla="*/ 14 w 25"/>
                <a:gd name="T9" fmla="*/ 18 h 18"/>
                <a:gd name="T10" fmla="*/ 10 w 25"/>
                <a:gd name="T1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0" y="10"/>
                  </a:moveTo>
                  <a:cubicBezTo>
                    <a:pt x="0" y="1"/>
                    <a:pt x="15" y="7"/>
                    <a:pt x="17" y="0"/>
                  </a:cubicBezTo>
                  <a:cubicBezTo>
                    <a:pt x="22" y="1"/>
                    <a:pt x="17" y="6"/>
                    <a:pt x="14" y="7"/>
                  </a:cubicBezTo>
                  <a:cubicBezTo>
                    <a:pt x="17" y="18"/>
                    <a:pt x="19" y="11"/>
                    <a:pt x="24" y="7"/>
                  </a:cubicBezTo>
                  <a:cubicBezTo>
                    <a:pt x="25" y="15"/>
                    <a:pt x="21" y="18"/>
                    <a:pt x="14" y="18"/>
                  </a:cubicBezTo>
                  <a:cubicBezTo>
                    <a:pt x="13" y="15"/>
                    <a:pt x="13" y="11"/>
                    <a:pt x="10" y="1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4"/>
            <p:cNvSpPr>
              <a:spLocks/>
            </p:cNvSpPr>
            <p:nvPr userDrawn="1"/>
          </p:nvSpPr>
          <p:spPr bwMode="auto">
            <a:xfrm>
              <a:off x="4054476" y="1866900"/>
              <a:ext cx="30163" cy="23813"/>
            </a:xfrm>
            <a:custGeom>
              <a:avLst/>
              <a:gdLst>
                <a:gd name="T0" fmla="*/ 32 w 32"/>
                <a:gd name="T1" fmla="*/ 15 h 25"/>
                <a:gd name="T2" fmla="*/ 0 w 32"/>
                <a:gd name="T3" fmla="*/ 11 h 25"/>
                <a:gd name="T4" fmla="*/ 32 w 32"/>
                <a:gd name="T5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5">
                  <a:moveTo>
                    <a:pt x="32" y="15"/>
                  </a:moveTo>
                  <a:cubicBezTo>
                    <a:pt x="23" y="25"/>
                    <a:pt x="10" y="10"/>
                    <a:pt x="0" y="11"/>
                  </a:cubicBezTo>
                  <a:cubicBezTo>
                    <a:pt x="9" y="0"/>
                    <a:pt x="22" y="15"/>
                    <a:pt x="32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"/>
            <p:cNvSpPr>
              <a:spLocks/>
            </p:cNvSpPr>
            <p:nvPr userDrawn="1"/>
          </p:nvSpPr>
          <p:spPr bwMode="auto">
            <a:xfrm>
              <a:off x="2022476" y="1879600"/>
              <a:ext cx="66675" cy="25400"/>
            </a:xfrm>
            <a:custGeom>
              <a:avLst/>
              <a:gdLst>
                <a:gd name="T0" fmla="*/ 14 w 73"/>
                <a:gd name="T1" fmla="*/ 22 h 28"/>
                <a:gd name="T2" fmla="*/ 0 w 73"/>
                <a:gd name="T3" fmla="*/ 18 h 28"/>
                <a:gd name="T4" fmla="*/ 32 w 73"/>
                <a:gd name="T5" fmla="*/ 1 h 28"/>
                <a:gd name="T6" fmla="*/ 42 w 73"/>
                <a:gd name="T7" fmla="*/ 25 h 28"/>
                <a:gd name="T8" fmla="*/ 14 w 7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8">
                  <a:moveTo>
                    <a:pt x="14" y="22"/>
                  </a:moveTo>
                  <a:cubicBezTo>
                    <a:pt x="7" y="23"/>
                    <a:pt x="5" y="19"/>
                    <a:pt x="0" y="18"/>
                  </a:cubicBezTo>
                  <a:cubicBezTo>
                    <a:pt x="6" y="8"/>
                    <a:pt x="28" y="13"/>
                    <a:pt x="32" y="1"/>
                  </a:cubicBezTo>
                  <a:cubicBezTo>
                    <a:pt x="50" y="0"/>
                    <a:pt x="73" y="28"/>
                    <a:pt x="42" y="25"/>
                  </a:cubicBezTo>
                  <a:cubicBezTo>
                    <a:pt x="30" y="27"/>
                    <a:pt x="23" y="24"/>
                    <a:pt x="14" y="2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3935414" y="1885950"/>
              <a:ext cx="22225" cy="15875"/>
            </a:xfrm>
            <a:custGeom>
              <a:avLst/>
              <a:gdLst>
                <a:gd name="T0" fmla="*/ 1 w 25"/>
                <a:gd name="T1" fmla="*/ 11 h 17"/>
                <a:gd name="T2" fmla="*/ 4 w 25"/>
                <a:gd name="T3" fmla="*/ 1 h 17"/>
                <a:gd name="T4" fmla="*/ 25 w 25"/>
                <a:gd name="T5" fmla="*/ 4 h 17"/>
                <a:gd name="T6" fmla="*/ 1 w 25"/>
                <a:gd name="T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1" y="11"/>
                  </a:moveTo>
                  <a:cubicBezTo>
                    <a:pt x="0" y="5"/>
                    <a:pt x="4" y="5"/>
                    <a:pt x="4" y="1"/>
                  </a:cubicBezTo>
                  <a:cubicBezTo>
                    <a:pt x="12" y="0"/>
                    <a:pt x="14" y="7"/>
                    <a:pt x="25" y="4"/>
                  </a:cubicBezTo>
                  <a:cubicBezTo>
                    <a:pt x="25" y="15"/>
                    <a:pt x="6" y="17"/>
                    <a:pt x="1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3500439" y="1890713"/>
              <a:ext cx="38100" cy="25400"/>
            </a:xfrm>
            <a:custGeom>
              <a:avLst/>
              <a:gdLst>
                <a:gd name="T0" fmla="*/ 11 w 42"/>
                <a:gd name="T1" fmla="*/ 28 h 28"/>
                <a:gd name="T2" fmla="*/ 21 w 42"/>
                <a:gd name="T3" fmla="*/ 21 h 28"/>
                <a:gd name="T4" fmla="*/ 0 w 42"/>
                <a:gd name="T5" fmla="*/ 14 h 28"/>
                <a:gd name="T6" fmla="*/ 21 w 42"/>
                <a:gd name="T7" fmla="*/ 0 h 28"/>
                <a:gd name="T8" fmla="*/ 35 w 42"/>
                <a:gd name="T9" fmla="*/ 11 h 28"/>
                <a:gd name="T10" fmla="*/ 42 w 42"/>
                <a:gd name="T11" fmla="*/ 18 h 28"/>
                <a:gd name="T12" fmla="*/ 11 w 4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11" y="28"/>
                  </a:moveTo>
                  <a:cubicBezTo>
                    <a:pt x="9" y="21"/>
                    <a:pt x="16" y="22"/>
                    <a:pt x="21" y="21"/>
                  </a:cubicBezTo>
                  <a:cubicBezTo>
                    <a:pt x="18" y="15"/>
                    <a:pt x="6" y="17"/>
                    <a:pt x="0" y="14"/>
                  </a:cubicBezTo>
                  <a:cubicBezTo>
                    <a:pt x="10" y="12"/>
                    <a:pt x="10" y="1"/>
                    <a:pt x="21" y="0"/>
                  </a:cubicBezTo>
                  <a:cubicBezTo>
                    <a:pt x="14" y="13"/>
                    <a:pt x="22" y="8"/>
                    <a:pt x="35" y="11"/>
                  </a:cubicBezTo>
                  <a:cubicBezTo>
                    <a:pt x="35" y="15"/>
                    <a:pt x="42" y="14"/>
                    <a:pt x="42" y="18"/>
                  </a:cubicBezTo>
                  <a:cubicBezTo>
                    <a:pt x="25" y="14"/>
                    <a:pt x="23" y="27"/>
                    <a:pt x="11" y="2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1644651" y="1927225"/>
              <a:ext cx="93663" cy="39688"/>
            </a:xfrm>
            <a:custGeom>
              <a:avLst/>
              <a:gdLst>
                <a:gd name="T0" fmla="*/ 88 w 102"/>
                <a:gd name="T1" fmla="*/ 6 h 44"/>
                <a:gd name="T2" fmla="*/ 64 w 102"/>
                <a:gd name="T3" fmla="*/ 13 h 44"/>
                <a:gd name="T4" fmla="*/ 99 w 102"/>
                <a:gd name="T5" fmla="*/ 13 h 44"/>
                <a:gd name="T6" fmla="*/ 43 w 102"/>
                <a:gd name="T7" fmla="*/ 38 h 44"/>
                <a:gd name="T8" fmla="*/ 46 w 102"/>
                <a:gd name="T9" fmla="*/ 31 h 44"/>
                <a:gd name="T10" fmla="*/ 0 w 102"/>
                <a:gd name="T11" fmla="*/ 41 h 44"/>
                <a:gd name="T12" fmla="*/ 39 w 102"/>
                <a:gd name="T13" fmla="*/ 13 h 44"/>
                <a:gd name="T14" fmla="*/ 88 w 102"/>
                <a:gd name="T1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44">
                  <a:moveTo>
                    <a:pt x="88" y="6"/>
                  </a:moveTo>
                  <a:cubicBezTo>
                    <a:pt x="84" y="12"/>
                    <a:pt x="70" y="9"/>
                    <a:pt x="64" y="13"/>
                  </a:cubicBezTo>
                  <a:cubicBezTo>
                    <a:pt x="68" y="19"/>
                    <a:pt x="95" y="19"/>
                    <a:pt x="99" y="13"/>
                  </a:cubicBezTo>
                  <a:cubicBezTo>
                    <a:pt x="102" y="29"/>
                    <a:pt x="59" y="30"/>
                    <a:pt x="43" y="38"/>
                  </a:cubicBezTo>
                  <a:cubicBezTo>
                    <a:pt x="43" y="35"/>
                    <a:pt x="46" y="34"/>
                    <a:pt x="46" y="31"/>
                  </a:cubicBezTo>
                  <a:cubicBezTo>
                    <a:pt x="23" y="27"/>
                    <a:pt x="21" y="44"/>
                    <a:pt x="0" y="41"/>
                  </a:cubicBezTo>
                  <a:cubicBezTo>
                    <a:pt x="9" y="28"/>
                    <a:pt x="45" y="30"/>
                    <a:pt x="39" y="13"/>
                  </a:cubicBezTo>
                  <a:cubicBezTo>
                    <a:pt x="58" y="15"/>
                    <a:pt x="76" y="0"/>
                    <a:pt x="88" y="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3432176" y="1944688"/>
              <a:ext cx="287338" cy="238125"/>
            </a:xfrm>
            <a:custGeom>
              <a:avLst/>
              <a:gdLst>
                <a:gd name="T0" fmla="*/ 314 w 314"/>
                <a:gd name="T1" fmla="*/ 117 h 260"/>
                <a:gd name="T2" fmla="*/ 219 w 314"/>
                <a:gd name="T3" fmla="*/ 145 h 260"/>
                <a:gd name="T4" fmla="*/ 236 w 314"/>
                <a:gd name="T5" fmla="*/ 155 h 260"/>
                <a:gd name="T6" fmla="*/ 229 w 314"/>
                <a:gd name="T7" fmla="*/ 184 h 260"/>
                <a:gd name="T8" fmla="*/ 205 w 314"/>
                <a:gd name="T9" fmla="*/ 166 h 260"/>
                <a:gd name="T10" fmla="*/ 187 w 314"/>
                <a:gd name="T11" fmla="*/ 226 h 260"/>
                <a:gd name="T12" fmla="*/ 148 w 314"/>
                <a:gd name="T13" fmla="*/ 240 h 260"/>
                <a:gd name="T14" fmla="*/ 148 w 314"/>
                <a:gd name="T15" fmla="*/ 226 h 260"/>
                <a:gd name="T16" fmla="*/ 53 w 314"/>
                <a:gd name="T17" fmla="*/ 233 h 260"/>
                <a:gd name="T18" fmla="*/ 28 w 314"/>
                <a:gd name="T19" fmla="*/ 244 h 260"/>
                <a:gd name="T20" fmla="*/ 0 w 314"/>
                <a:gd name="T21" fmla="*/ 222 h 260"/>
                <a:gd name="T22" fmla="*/ 35 w 314"/>
                <a:gd name="T23" fmla="*/ 233 h 260"/>
                <a:gd name="T24" fmla="*/ 49 w 314"/>
                <a:gd name="T25" fmla="*/ 208 h 260"/>
                <a:gd name="T26" fmla="*/ 74 w 314"/>
                <a:gd name="T27" fmla="*/ 215 h 260"/>
                <a:gd name="T28" fmla="*/ 78 w 314"/>
                <a:gd name="T29" fmla="*/ 201 h 260"/>
                <a:gd name="T30" fmla="*/ 120 w 314"/>
                <a:gd name="T31" fmla="*/ 184 h 260"/>
                <a:gd name="T32" fmla="*/ 113 w 314"/>
                <a:gd name="T33" fmla="*/ 152 h 260"/>
                <a:gd name="T34" fmla="*/ 148 w 314"/>
                <a:gd name="T35" fmla="*/ 124 h 260"/>
                <a:gd name="T36" fmla="*/ 116 w 314"/>
                <a:gd name="T37" fmla="*/ 106 h 260"/>
                <a:gd name="T38" fmla="*/ 176 w 314"/>
                <a:gd name="T39" fmla="*/ 18 h 260"/>
                <a:gd name="T40" fmla="*/ 233 w 314"/>
                <a:gd name="T41" fmla="*/ 18 h 260"/>
                <a:gd name="T42" fmla="*/ 184 w 314"/>
                <a:gd name="T43" fmla="*/ 106 h 260"/>
                <a:gd name="T44" fmla="*/ 314 w 314"/>
                <a:gd name="T45" fmla="*/ 117 h 260"/>
                <a:gd name="T46" fmla="*/ 198 w 314"/>
                <a:gd name="T47" fmla="*/ 145 h 260"/>
                <a:gd name="T48" fmla="*/ 201 w 314"/>
                <a:gd name="T49" fmla="*/ 152 h 260"/>
                <a:gd name="T50" fmla="*/ 201 w 314"/>
                <a:gd name="T51" fmla="*/ 162 h 260"/>
                <a:gd name="T52" fmla="*/ 215 w 314"/>
                <a:gd name="T53" fmla="*/ 155 h 260"/>
                <a:gd name="T54" fmla="*/ 208 w 314"/>
                <a:gd name="T55" fmla="*/ 145 h 260"/>
                <a:gd name="T56" fmla="*/ 212 w 314"/>
                <a:gd name="T57" fmla="*/ 141 h 260"/>
                <a:gd name="T58" fmla="*/ 198 w 314"/>
                <a:gd name="T59" fmla="*/ 14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260">
                  <a:moveTo>
                    <a:pt x="314" y="117"/>
                  </a:moveTo>
                  <a:cubicBezTo>
                    <a:pt x="293" y="144"/>
                    <a:pt x="233" y="112"/>
                    <a:pt x="219" y="145"/>
                  </a:cubicBezTo>
                  <a:cubicBezTo>
                    <a:pt x="217" y="156"/>
                    <a:pt x="226" y="156"/>
                    <a:pt x="236" y="155"/>
                  </a:cubicBezTo>
                  <a:cubicBezTo>
                    <a:pt x="231" y="168"/>
                    <a:pt x="240" y="175"/>
                    <a:pt x="229" y="184"/>
                  </a:cubicBezTo>
                  <a:cubicBezTo>
                    <a:pt x="216" y="183"/>
                    <a:pt x="215" y="169"/>
                    <a:pt x="205" y="166"/>
                  </a:cubicBezTo>
                  <a:cubicBezTo>
                    <a:pt x="177" y="169"/>
                    <a:pt x="185" y="200"/>
                    <a:pt x="187" y="226"/>
                  </a:cubicBezTo>
                  <a:cubicBezTo>
                    <a:pt x="167" y="214"/>
                    <a:pt x="168" y="241"/>
                    <a:pt x="148" y="240"/>
                  </a:cubicBezTo>
                  <a:cubicBezTo>
                    <a:pt x="148" y="235"/>
                    <a:pt x="148" y="231"/>
                    <a:pt x="148" y="226"/>
                  </a:cubicBezTo>
                  <a:cubicBezTo>
                    <a:pt x="112" y="224"/>
                    <a:pt x="83" y="260"/>
                    <a:pt x="53" y="233"/>
                  </a:cubicBezTo>
                  <a:cubicBezTo>
                    <a:pt x="46" y="238"/>
                    <a:pt x="36" y="240"/>
                    <a:pt x="28" y="244"/>
                  </a:cubicBezTo>
                  <a:cubicBezTo>
                    <a:pt x="14" y="241"/>
                    <a:pt x="10" y="228"/>
                    <a:pt x="0" y="222"/>
                  </a:cubicBezTo>
                  <a:cubicBezTo>
                    <a:pt x="10" y="214"/>
                    <a:pt x="22" y="233"/>
                    <a:pt x="35" y="233"/>
                  </a:cubicBezTo>
                  <a:cubicBezTo>
                    <a:pt x="45" y="230"/>
                    <a:pt x="43" y="215"/>
                    <a:pt x="49" y="208"/>
                  </a:cubicBezTo>
                  <a:cubicBezTo>
                    <a:pt x="52" y="216"/>
                    <a:pt x="62" y="216"/>
                    <a:pt x="74" y="215"/>
                  </a:cubicBezTo>
                  <a:cubicBezTo>
                    <a:pt x="79" y="214"/>
                    <a:pt x="77" y="206"/>
                    <a:pt x="78" y="201"/>
                  </a:cubicBezTo>
                  <a:cubicBezTo>
                    <a:pt x="105" y="201"/>
                    <a:pt x="111" y="196"/>
                    <a:pt x="120" y="184"/>
                  </a:cubicBezTo>
                  <a:cubicBezTo>
                    <a:pt x="105" y="190"/>
                    <a:pt x="114" y="175"/>
                    <a:pt x="113" y="152"/>
                  </a:cubicBezTo>
                  <a:cubicBezTo>
                    <a:pt x="134" y="145"/>
                    <a:pt x="139" y="136"/>
                    <a:pt x="148" y="124"/>
                  </a:cubicBezTo>
                  <a:cubicBezTo>
                    <a:pt x="138" y="117"/>
                    <a:pt x="134" y="105"/>
                    <a:pt x="116" y="106"/>
                  </a:cubicBezTo>
                  <a:cubicBezTo>
                    <a:pt x="104" y="45"/>
                    <a:pt x="186" y="65"/>
                    <a:pt x="176" y="18"/>
                  </a:cubicBezTo>
                  <a:cubicBezTo>
                    <a:pt x="186" y="7"/>
                    <a:pt x="225" y="0"/>
                    <a:pt x="233" y="18"/>
                  </a:cubicBezTo>
                  <a:cubicBezTo>
                    <a:pt x="210" y="46"/>
                    <a:pt x="161" y="51"/>
                    <a:pt x="184" y="106"/>
                  </a:cubicBezTo>
                  <a:cubicBezTo>
                    <a:pt x="206" y="143"/>
                    <a:pt x="270" y="97"/>
                    <a:pt x="314" y="117"/>
                  </a:cubicBezTo>
                  <a:close/>
                  <a:moveTo>
                    <a:pt x="198" y="145"/>
                  </a:moveTo>
                  <a:cubicBezTo>
                    <a:pt x="200" y="146"/>
                    <a:pt x="202" y="148"/>
                    <a:pt x="201" y="152"/>
                  </a:cubicBezTo>
                  <a:cubicBezTo>
                    <a:pt x="189" y="149"/>
                    <a:pt x="195" y="163"/>
                    <a:pt x="201" y="162"/>
                  </a:cubicBezTo>
                  <a:cubicBezTo>
                    <a:pt x="198" y="152"/>
                    <a:pt x="209" y="156"/>
                    <a:pt x="215" y="155"/>
                  </a:cubicBezTo>
                  <a:cubicBezTo>
                    <a:pt x="216" y="148"/>
                    <a:pt x="211" y="148"/>
                    <a:pt x="208" y="145"/>
                  </a:cubicBezTo>
                  <a:cubicBezTo>
                    <a:pt x="210" y="145"/>
                    <a:pt x="212" y="144"/>
                    <a:pt x="212" y="141"/>
                  </a:cubicBezTo>
                  <a:cubicBezTo>
                    <a:pt x="206" y="142"/>
                    <a:pt x="199" y="140"/>
                    <a:pt x="198" y="14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3781426" y="2009775"/>
              <a:ext cx="33338" cy="28575"/>
            </a:xfrm>
            <a:custGeom>
              <a:avLst/>
              <a:gdLst>
                <a:gd name="T0" fmla="*/ 14 w 37"/>
                <a:gd name="T1" fmla="*/ 0 h 31"/>
                <a:gd name="T2" fmla="*/ 28 w 37"/>
                <a:gd name="T3" fmla="*/ 31 h 31"/>
                <a:gd name="T4" fmla="*/ 0 w 37"/>
                <a:gd name="T5" fmla="*/ 7 h 31"/>
                <a:gd name="T6" fmla="*/ 14 w 37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14" y="0"/>
                  </a:moveTo>
                  <a:cubicBezTo>
                    <a:pt x="19" y="9"/>
                    <a:pt x="37" y="20"/>
                    <a:pt x="28" y="31"/>
                  </a:cubicBezTo>
                  <a:cubicBezTo>
                    <a:pt x="20" y="22"/>
                    <a:pt x="4" y="21"/>
                    <a:pt x="0" y="7"/>
                  </a:cubicBezTo>
                  <a:cubicBezTo>
                    <a:pt x="6" y="6"/>
                    <a:pt x="18" y="10"/>
                    <a:pt x="14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/>
            <p:cNvSpPr>
              <a:spLocks/>
            </p:cNvSpPr>
            <p:nvPr userDrawn="1"/>
          </p:nvSpPr>
          <p:spPr bwMode="auto">
            <a:xfrm>
              <a:off x="3719514" y="2012950"/>
              <a:ext cx="42863" cy="44450"/>
            </a:xfrm>
            <a:custGeom>
              <a:avLst/>
              <a:gdLst>
                <a:gd name="T0" fmla="*/ 46 w 46"/>
                <a:gd name="T1" fmla="*/ 39 h 49"/>
                <a:gd name="T2" fmla="*/ 28 w 46"/>
                <a:gd name="T3" fmla="*/ 46 h 49"/>
                <a:gd name="T4" fmla="*/ 0 w 46"/>
                <a:gd name="T5" fmla="*/ 25 h 49"/>
                <a:gd name="T6" fmla="*/ 46 w 46"/>
                <a:gd name="T7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9">
                  <a:moveTo>
                    <a:pt x="46" y="39"/>
                  </a:moveTo>
                  <a:cubicBezTo>
                    <a:pt x="35" y="36"/>
                    <a:pt x="39" y="49"/>
                    <a:pt x="28" y="46"/>
                  </a:cubicBezTo>
                  <a:cubicBezTo>
                    <a:pt x="12" y="45"/>
                    <a:pt x="14" y="27"/>
                    <a:pt x="0" y="25"/>
                  </a:cubicBezTo>
                  <a:cubicBezTo>
                    <a:pt x="8" y="0"/>
                    <a:pt x="41" y="21"/>
                    <a:pt x="46" y="3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"/>
            <p:cNvSpPr>
              <a:spLocks/>
            </p:cNvSpPr>
            <p:nvPr userDrawn="1"/>
          </p:nvSpPr>
          <p:spPr bwMode="auto">
            <a:xfrm>
              <a:off x="5638801" y="2071688"/>
              <a:ext cx="19050" cy="11113"/>
            </a:xfrm>
            <a:custGeom>
              <a:avLst/>
              <a:gdLst>
                <a:gd name="T0" fmla="*/ 3 w 20"/>
                <a:gd name="T1" fmla="*/ 0 h 13"/>
                <a:gd name="T2" fmla="*/ 17 w 20"/>
                <a:gd name="T3" fmla="*/ 0 h 13"/>
                <a:gd name="T4" fmla="*/ 3 w 2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3">
                  <a:moveTo>
                    <a:pt x="3" y="0"/>
                  </a:moveTo>
                  <a:cubicBezTo>
                    <a:pt x="8" y="0"/>
                    <a:pt x="13" y="0"/>
                    <a:pt x="17" y="0"/>
                  </a:cubicBezTo>
                  <a:cubicBezTo>
                    <a:pt x="20" y="13"/>
                    <a:pt x="0" y="13"/>
                    <a:pt x="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3"/>
            <p:cNvSpPr>
              <a:spLocks/>
            </p:cNvSpPr>
            <p:nvPr userDrawn="1"/>
          </p:nvSpPr>
          <p:spPr bwMode="auto">
            <a:xfrm>
              <a:off x="3197226" y="2074863"/>
              <a:ext cx="130175" cy="169863"/>
            </a:xfrm>
            <a:custGeom>
              <a:avLst/>
              <a:gdLst>
                <a:gd name="T0" fmla="*/ 60 w 143"/>
                <a:gd name="T1" fmla="*/ 6 h 186"/>
                <a:gd name="T2" fmla="*/ 43 w 143"/>
                <a:gd name="T3" fmla="*/ 20 h 186"/>
                <a:gd name="T4" fmla="*/ 71 w 143"/>
                <a:gd name="T5" fmla="*/ 24 h 186"/>
                <a:gd name="T6" fmla="*/ 57 w 143"/>
                <a:gd name="T7" fmla="*/ 56 h 186"/>
                <a:gd name="T8" fmla="*/ 103 w 143"/>
                <a:gd name="T9" fmla="*/ 126 h 186"/>
                <a:gd name="T10" fmla="*/ 124 w 143"/>
                <a:gd name="T11" fmla="*/ 123 h 186"/>
                <a:gd name="T12" fmla="*/ 120 w 143"/>
                <a:gd name="T13" fmla="*/ 158 h 186"/>
                <a:gd name="T14" fmla="*/ 0 w 143"/>
                <a:gd name="T15" fmla="*/ 186 h 186"/>
                <a:gd name="T16" fmla="*/ 43 w 143"/>
                <a:gd name="T17" fmla="*/ 162 h 186"/>
                <a:gd name="T18" fmla="*/ 11 w 143"/>
                <a:gd name="T19" fmla="*/ 151 h 186"/>
                <a:gd name="T20" fmla="*/ 32 w 143"/>
                <a:gd name="T21" fmla="*/ 130 h 186"/>
                <a:gd name="T22" fmla="*/ 25 w 143"/>
                <a:gd name="T23" fmla="*/ 119 h 186"/>
                <a:gd name="T24" fmla="*/ 46 w 143"/>
                <a:gd name="T25" fmla="*/ 116 h 186"/>
                <a:gd name="T26" fmla="*/ 53 w 143"/>
                <a:gd name="T27" fmla="*/ 102 h 186"/>
                <a:gd name="T28" fmla="*/ 46 w 143"/>
                <a:gd name="T29" fmla="*/ 84 h 186"/>
                <a:gd name="T30" fmla="*/ 18 w 143"/>
                <a:gd name="T31" fmla="*/ 87 h 186"/>
                <a:gd name="T32" fmla="*/ 29 w 143"/>
                <a:gd name="T33" fmla="*/ 66 h 186"/>
                <a:gd name="T34" fmla="*/ 18 w 143"/>
                <a:gd name="T35" fmla="*/ 52 h 186"/>
                <a:gd name="T36" fmla="*/ 8 w 143"/>
                <a:gd name="T37" fmla="*/ 52 h 186"/>
                <a:gd name="T38" fmla="*/ 15 w 143"/>
                <a:gd name="T39" fmla="*/ 42 h 186"/>
                <a:gd name="T40" fmla="*/ 0 w 143"/>
                <a:gd name="T41" fmla="*/ 31 h 186"/>
                <a:gd name="T42" fmla="*/ 60 w 143"/>
                <a:gd name="T43" fmla="*/ 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86">
                  <a:moveTo>
                    <a:pt x="60" y="6"/>
                  </a:moveTo>
                  <a:cubicBezTo>
                    <a:pt x="56" y="12"/>
                    <a:pt x="53" y="20"/>
                    <a:pt x="43" y="20"/>
                  </a:cubicBezTo>
                  <a:cubicBezTo>
                    <a:pt x="45" y="33"/>
                    <a:pt x="57" y="20"/>
                    <a:pt x="71" y="24"/>
                  </a:cubicBezTo>
                  <a:cubicBezTo>
                    <a:pt x="74" y="43"/>
                    <a:pt x="63" y="47"/>
                    <a:pt x="57" y="56"/>
                  </a:cubicBezTo>
                  <a:cubicBezTo>
                    <a:pt x="77" y="75"/>
                    <a:pt x="101" y="89"/>
                    <a:pt x="103" y="126"/>
                  </a:cubicBezTo>
                  <a:cubicBezTo>
                    <a:pt x="114" y="129"/>
                    <a:pt x="113" y="120"/>
                    <a:pt x="124" y="123"/>
                  </a:cubicBezTo>
                  <a:cubicBezTo>
                    <a:pt x="143" y="139"/>
                    <a:pt x="98" y="150"/>
                    <a:pt x="120" y="158"/>
                  </a:cubicBezTo>
                  <a:cubicBezTo>
                    <a:pt x="90" y="182"/>
                    <a:pt x="37" y="165"/>
                    <a:pt x="0" y="186"/>
                  </a:cubicBezTo>
                  <a:cubicBezTo>
                    <a:pt x="14" y="178"/>
                    <a:pt x="18" y="159"/>
                    <a:pt x="43" y="162"/>
                  </a:cubicBezTo>
                  <a:cubicBezTo>
                    <a:pt x="37" y="154"/>
                    <a:pt x="27" y="149"/>
                    <a:pt x="11" y="151"/>
                  </a:cubicBezTo>
                  <a:cubicBezTo>
                    <a:pt x="13" y="139"/>
                    <a:pt x="31" y="142"/>
                    <a:pt x="32" y="130"/>
                  </a:cubicBezTo>
                  <a:cubicBezTo>
                    <a:pt x="24" y="125"/>
                    <a:pt x="30" y="123"/>
                    <a:pt x="25" y="119"/>
                  </a:cubicBezTo>
                  <a:cubicBezTo>
                    <a:pt x="26" y="111"/>
                    <a:pt x="40" y="118"/>
                    <a:pt x="46" y="116"/>
                  </a:cubicBezTo>
                  <a:cubicBezTo>
                    <a:pt x="53" y="115"/>
                    <a:pt x="49" y="104"/>
                    <a:pt x="53" y="102"/>
                  </a:cubicBezTo>
                  <a:cubicBezTo>
                    <a:pt x="49" y="97"/>
                    <a:pt x="43" y="95"/>
                    <a:pt x="46" y="84"/>
                  </a:cubicBezTo>
                  <a:cubicBezTo>
                    <a:pt x="33" y="81"/>
                    <a:pt x="31" y="90"/>
                    <a:pt x="18" y="87"/>
                  </a:cubicBezTo>
                  <a:cubicBezTo>
                    <a:pt x="20" y="78"/>
                    <a:pt x="23" y="71"/>
                    <a:pt x="29" y="66"/>
                  </a:cubicBezTo>
                  <a:cubicBezTo>
                    <a:pt x="25" y="60"/>
                    <a:pt x="6" y="64"/>
                    <a:pt x="18" y="52"/>
                  </a:cubicBezTo>
                  <a:cubicBezTo>
                    <a:pt x="12" y="51"/>
                    <a:pt x="9" y="58"/>
                    <a:pt x="8" y="52"/>
                  </a:cubicBezTo>
                  <a:cubicBezTo>
                    <a:pt x="0" y="45"/>
                    <a:pt x="9" y="45"/>
                    <a:pt x="15" y="42"/>
                  </a:cubicBezTo>
                  <a:cubicBezTo>
                    <a:pt x="11" y="37"/>
                    <a:pt x="5" y="35"/>
                    <a:pt x="0" y="31"/>
                  </a:cubicBezTo>
                  <a:cubicBezTo>
                    <a:pt x="20" y="31"/>
                    <a:pt x="24" y="0"/>
                    <a:pt x="60" y="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4"/>
            <p:cNvSpPr>
              <a:spLocks/>
            </p:cNvSpPr>
            <p:nvPr userDrawn="1"/>
          </p:nvSpPr>
          <p:spPr bwMode="auto">
            <a:xfrm>
              <a:off x="1079501" y="2081213"/>
              <a:ext cx="26988" cy="14288"/>
            </a:xfrm>
            <a:custGeom>
              <a:avLst/>
              <a:gdLst>
                <a:gd name="T0" fmla="*/ 26 w 29"/>
                <a:gd name="T1" fmla="*/ 3 h 16"/>
                <a:gd name="T2" fmla="*/ 5 w 29"/>
                <a:gd name="T3" fmla="*/ 6 h 16"/>
                <a:gd name="T4" fmla="*/ 26 w 29"/>
                <a:gd name="T5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26" y="3"/>
                  </a:moveTo>
                  <a:cubicBezTo>
                    <a:pt x="29" y="12"/>
                    <a:pt x="0" y="16"/>
                    <a:pt x="5" y="6"/>
                  </a:cubicBezTo>
                  <a:cubicBezTo>
                    <a:pt x="14" y="6"/>
                    <a:pt x="16" y="0"/>
                    <a:pt x="26" y="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5"/>
            <p:cNvSpPr>
              <a:spLocks/>
            </p:cNvSpPr>
            <p:nvPr userDrawn="1"/>
          </p:nvSpPr>
          <p:spPr bwMode="auto">
            <a:xfrm>
              <a:off x="2112964" y="2114550"/>
              <a:ext cx="25400" cy="20638"/>
            </a:xfrm>
            <a:custGeom>
              <a:avLst/>
              <a:gdLst>
                <a:gd name="T0" fmla="*/ 28 w 28"/>
                <a:gd name="T1" fmla="*/ 8 h 22"/>
                <a:gd name="T2" fmla="*/ 0 w 28"/>
                <a:gd name="T3" fmla="*/ 22 h 22"/>
                <a:gd name="T4" fmla="*/ 28 w 28"/>
                <a:gd name="T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2">
                  <a:moveTo>
                    <a:pt x="28" y="8"/>
                  </a:moveTo>
                  <a:cubicBezTo>
                    <a:pt x="24" y="18"/>
                    <a:pt x="11" y="19"/>
                    <a:pt x="0" y="22"/>
                  </a:cubicBezTo>
                  <a:cubicBezTo>
                    <a:pt x="0" y="9"/>
                    <a:pt x="18" y="0"/>
                    <a:pt x="28" y="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"/>
            <p:cNvSpPr>
              <a:spLocks/>
            </p:cNvSpPr>
            <p:nvPr userDrawn="1"/>
          </p:nvSpPr>
          <p:spPr bwMode="auto">
            <a:xfrm>
              <a:off x="1333501" y="2116138"/>
              <a:ext cx="14288" cy="23813"/>
            </a:xfrm>
            <a:custGeom>
              <a:avLst/>
              <a:gdLst>
                <a:gd name="T0" fmla="*/ 2 w 16"/>
                <a:gd name="T1" fmla="*/ 11 h 27"/>
                <a:gd name="T2" fmla="*/ 10 w 16"/>
                <a:gd name="T3" fmla="*/ 0 h 27"/>
                <a:gd name="T4" fmla="*/ 10 w 16"/>
                <a:gd name="T5" fmla="*/ 25 h 27"/>
                <a:gd name="T6" fmla="*/ 2 w 16"/>
                <a:gd name="T7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7">
                  <a:moveTo>
                    <a:pt x="2" y="11"/>
                  </a:moveTo>
                  <a:cubicBezTo>
                    <a:pt x="5" y="7"/>
                    <a:pt x="11" y="7"/>
                    <a:pt x="10" y="0"/>
                  </a:cubicBezTo>
                  <a:cubicBezTo>
                    <a:pt x="16" y="7"/>
                    <a:pt x="10" y="19"/>
                    <a:pt x="10" y="25"/>
                  </a:cubicBezTo>
                  <a:cubicBezTo>
                    <a:pt x="0" y="27"/>
                    <a:pt x="12" y="8"/>
                    <a:pt x="2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7"/>
            <p:cNvSpPr>
              <a:spLocks/>
            </p:cNvSpPr>
            <p:nvPr userDrawn="1"/>
          </p:nvSpPr>
          <p:spPr bwMode="auto">
            <a:xfrm>
              <a:off x="1285876" y="2163763"/>
              <a:ext cx="34925" cy="39688"/>
            </a:xfrm>
            <a:custGeom>
              <a:avLst/>
              <a:gdLst>
                <a:gd name="T0" fmla="*/ 16 w 38"/>
                <a:gd name="T1" fmla="*/ 1 h 43"/>
                <a:gd name="T2" fmla="*/ 37 w 38"/>
                <a:gd name="T3" fmla="*/ 1 h 43"/>
                <a:gd name="T4" fmla="*/ 12 w 38"/>
                <a:gd name="T5" fmla="*/ 43 h 43"/>
                <a:gd name="T6" fmla="*/ 16 w 38"/>
                <a:gd name="T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3">
                  <a:moveTo>
                    <a:pt x="16" y="1"/>
                  </a:moveTo>
                  <a:cubicBezTo>
                    <a:pt x="22" y="0"/>
                    <a:pt x="33" y="11"/>
                    <a:pt x="37" y="1"/>
                  </a:cubicBezTo>
                  <a:cubicBezTo>
                    <a:pt x="38" y="10"/>
                    <a:pt x="9" y="20"/>
                    <a:pt x="12" y="43"/>
                  </a:cubicBezTo>
                  <a:cubicBezTo>
                    <a:pt x="0" y="33"/>
                    <a:pt x="7" y="10"/>
                    <a:pt x="16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8"/>
            <p:cNvSpPr>
              <a:spLocks/>
            </p:cNvSpPr>
            <p:nvPr userDrawn="1"/>
          </p:nvSpPr>
          <p:spPr bwMode="auto">
            <a:xfrm>
              <a:off x="781051" y="2168525"/>
              <a:ext cx="19050" cy="11113"/>
            </a:xfrm>
            <a:custGeom>
              <a:avLst/>
              <a:gdLst>
                <a:gd name="T0" fmla="*/ 21 w 21"/>
                <a:gd name="T1" fmla="*/ 0 h 12"/>
                <a:gd name="T2" fmla="*/ 0 w 21"/>
                <a:gd name="T3" fmla="*/ 10 h 12"/>
                <a:gd name="T4" fmla="*/ 3 w 21"/>
                <a:gd name="T5" fmla="*/ 0 h 12"/>
                <a:gd name="T6" fmla="*/ 21 w 2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21" y="0"/>
                  </a:moveTo>
                  <a:cubicBezTo>
                    <a:pt x="18" y="7"/>
                    <a:pt x="12" y="12"/>
                    <a:pt x="0" y="10"/>
                  </a:cubicBezTo>
                  <a:cubicBezTo>
                    <a:pt x="1" y="7"/>
                    <a:pt x="3" y="4"/>
                    <a:pt x="3" y="0"/>
                  </a:cubicBezTo>
                  <a:cubicBezTo>
                    <a:pt x="9" y="0"/>
                    <a:pt x="15" y="0"/>
                    <a:pt x="2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9"/>
            <p:cNvSpPr>
              <a:spLocks/>
            </p:cNvSpPr>
            <p:nvPr userDrawn="1"/>
          </p:nvSpPr>
          <p:spPr bwMode="auto">
            <a:xfrm>
              <a:off x="6097589" y="2192338"/>
              <a:ext cx="42863" cy="19050"/>
            </a:xfrm>
            <a:custGeom>
              <a:avLst/>
              <a:gdLst>
                <a:gd name="T0" fmla="*/ 0 w 47"/>
                <a:gd name="T1" fmla="*/ 15 h 21"/>
                <a:gd name="T2" fmla="*/ 0 w 47"/>
                <a:gd name="T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" h="21">
                  <a:moveTo>
                    <a:pt x="0" y="15"/>
                  </a:moveTo>
                  <a:cubicBezTo>
                    <a:pt x="17" y="0"/>
                    <a:pt x="47" y="21"/>
                    <a:pt x="0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/>
            <p:cNvSpPr>
              <a:spLocks/>
            </p:cNvSpPr>
            <p:nvPr userDrawn="1"/>
          </p:nvSpPr>
          <p:spPr bwMode="auto">
            <a:xfrm>
              <a:off x="2351089" y="2212975"/>
              <a:ext cx="111125" cy="100013"/>
            </a:xfrm>
            <a:custGeom>
              <a:avLst/>
              <a:gdLst>
                <a:gd name="T0" fmla="*/ 100 w 122"/>
                <a:gd name="T1" fmla="*/ 0 h 109"/>
                <a:gd name="T2" fmla="*/ 64 w 122"/>
                <a:gd name="T3" fmla="*/ 35 h 109"/>
                <a:gd name="T4" fmla="*/ 86 w 122"/>
                <a:gd name="T5" fmla="*/ 35 h 109"/>
                <a:gd name="T6" fmla="*/ 75 w 122"/>
                <a:gd name="T7" fmla="*/ 42 h 109"/>
                <a:gd name="T8" fmla="*/ 114 w 122"/>
                <a:gd name="T9" fmla="*/ 49 h 109"/>
                <a:gd name="T10" fmla="*/ 117 w 122"/>
                <a:gd name="T11" fmla="*/ 63 h 109"/>
                <a:gd name="T12" fmla="*/ 100 w 122"/>
                <a:gd name="T13" fmla="*/ 81 h 109"/>
                <a:gd name="T14" fmla="*/ 110 w 122"/>
                <a:gd name="T15" fmla="*/ 74 h 109"/>
                <a:gd name="T16" fmla="*/ 117 w 122"/>
                <a:gd name="T17" fmla="*/ 85 h 109"/>
                <a:gd name="T18" fmla="*/ 93 w 122"/>
                <a:gd name="T19" fmla="*/ 109 h 109"/>
                <a:gd name="T20" fmla="*/ 86 w 122"/>
                <a:gd name="T21" fmla="*/ 102 h 109"/>
                <a:gd name="T22" fmla="*/ 93 w 122"/>
                <a:gd name="T23" fmla="*/ 88 h 109"/>
                <a:gd name="T24" fmla="*/ 54 w 122"/>
                <a:gd name="T25" fmla="*/ 102 h 109"/>
                <a:gd name="T26" fmla="*/ 72 w 122"/>
                <a:gd name="T27" fmla="*/ 92 h 109"/>
                <a:gd name="T28" fmla="*/ 61 w 122"/>
                <a:gd name="T29" fmla="*/ 85 h 109"/>
                <a:gd name="T30" fmla="*/ 8 w 122"/>
                <a:gd name="T31" fmla="*/ 92 h 109"/>
                <a:gd name="T32" fmla="*/ 12 w 122"/>
                <a:gd name="T33" fmla="*/ 67 h 109"/>
                <a:gd name="T34" fmla="*/ 100 w 122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09">
                  <a:moveTo>
                    <a:pt x="100" y="0"/>
                  </a:moveTo>
                  <a:cubicBezTo>
                    <a:pt x="92" y="15"/>
                    <a:pt x="74" y="21"/>
                    <a:pt x="64" y="35"/>
                  </a:cubicBezTo>
                  <a:cubicBezTo>
                    <a:pt x="65" y="42"/>
                    <a:pt x="76" y="31"/>
                    <a:pt x="86" y="35"/>
                  </a:cubicBezTo>
                  <a:cubicBezTo>
                    <a:pt x="84" y="40"/>
                    <a:pt x="81" y="42"/>
                    <a:pt x="75" y="42"/>
                  </a:cubicBezTo>
                  <a:cubicBezTo>
                    <a:pt x="88" y="52"/>
                    <a:pt x="94" y="47"/>
                    <a:pt x="114" y="49"/>
                  </a:cubicBezTo>
                  <a:cubicBezTo>
                    <a:pt x="110" y="58"/>
                    <a:pt x="99" y="70"/>
                    <a:pt x="117" y="63"/>
                  </a:cubicBezTo>
                  <a:cubicBezTo>
                    <a:pt x="116" y="74"/>
                    <a:pt x="102" y="71"/>
                    <a:pt x="100" y="81"/>
                  </a:cubicBezTo>
                  <a:cubicBezTo>
                    <a:pt x="101" y="90"/>
                    <a:pt x="109" y="77"/>
                    <a:pt x="110" y="74"/>
                  </a:cubicBezTo>
                  <a:cubicBezTo>
                    <a:pt x="122" y="75"/>
                    <a:pt x="101" y="88"/>
                    <a:pt x="117" y="85"/>
                  </a:cubicBezTo>
                  <a:cubicBezTo>
                    <a:pt x="114" y="97"/>
                    <a:pt x="105" y="105"/>
                    <a:pt x="93" y="109"/>
                  </a:cubicBezTo>
                  <a:cubicBezTo>
                    <a:pt x="94" y="103"/>
                    <a:pt x="90" y="103"/>
                    <a:pt x="86" y="102"/>
                  </a:cubicBezTo>
                  <a:cubicBezTo>
                    <a:pt x="83" y="93"/>
                    <a:pt x="93" y="95"/>
                    <a:pt x="93" y="88"/>
                  </a:cubicBezTo>
                  <a:cubicBezTo>
                    <a:pt x="83" y="86"/>
                    <a:pt x="78" y="103"/>
                    <a:pt x="54" y="102"/>
                  </a:cubicBezTo>
                  <a:cubicBezTo>
                    <a:pt x="57" y="96"/>
                    <a:pt x="66" y="96"/>
                    <a:pt x="72" y="92"/>
                  </a:cubicBezTo>
                  <a:cubicBezTo>
                    <a:pt x="72" y="85"/>
                    <a:pt x="50" y="98"/>
                    <a:pt x="61" y="85"/>
                  </a:cubicBezTo>
                  <a:cubicBezTo>
                    <a:pt x="40" y="83"/>
                    <a:pt x="29" y="93"/>
                    <a:pt x="8" y="92"/>
                  </a:cubicBezTo>
                  <a:cubicBezTo>
                    <a:pt x="0" y="76"/>
                    <a:pt x="29" y="69"/>
                    <a:pt x="12" y="67"/>
                  </a:cubicBezTo>
                  <a:cubicBezTo>
                    <a:pt x="45" y="49"/>
                    <a:pt x="56" y="8"/>
                    <a:pt x="10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/>
            <p:cNvSpPr>
              <a:spLocks/>
            </p:cNvSpPr>
            <p:nvPr userDrawn="1"/>
          </p:nvSpPr>
          <p:spPr bwMode="auto">
            <a:xfrm>
              <a:off x="4494214" y="2305050"/>
              <a:ext cx="22225" cy="12700"/>
            </a:xfrm>
            <a:custGeom>
              <a:avLst/>
              <a:gdLst>
                <a:gd name="T0" fmla="*/ 14 w 25"/>
                <a:gd name="T1" fmla="*/ 12 h 13"/>
                <a:gd name="T2" fmla="*/ 0 w 25"/>
                <a:gd name="T3" fmla="*/ 8 h 13"/>
                <a:gd name="T4" fmla="*/ 25 w 25"/>
                <a:gd name="T5" fmla="*/ 5 h 13"/>
                <a:gd name="T6" fmla="*/ 14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14" y="12"/>
                  </a:moveTo>
                  <a:cubicBezTo>
                    <a:pt x="7" y="13"/>
                    <a:pt x="5" y="9"/>
                    <a:pt x="0" y="8"/>
                  </a:cubicBezTo>
                  <a:cubicBezTo>
                    <a:pt x="1" y="0"/>
                    <a:pt x="17" y="7"/>
                    <a:pt x="25" y="5"/>
                  </a:cubicBezTo>
                  <a:cubicBezTo>
                    <a:pt x="25" y="11"/>
                    <a:pt x="15" y="7"/>
                    <a:pt x="14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/>
            <p:cNvSpPr>
              <a:spLocks/>
            </p:cNvSpPr>
            <p:nvPr userDrawn="1"/>
          </p:nvSpPr>
          <p:spPr bwMode="auto">
            <a:xfrm>
              <a:off x="4446589" y="2306638"/>
              <a:ext cx="28575" cy="34925"/>
            </a:xfrm>
            <a:custGeom>
              <a:avLst/>
              <a:gdLst>
                <a:gd name="T0" fmla="*/ 13 w 31"/>
                <a:gd name="T1" fmla="*/ 39 h 39"/>
                <a:gd name="T2" fmla="*/ 3 w 31"/>
                <a:gd name="T3" fmla="*/ 14 h 39"/>
                <a:gd name="T4" fmla="*/ 31 w 31"/>
                <a:gd name="T5" fmla="*/ 0 h 39"/>
                <a:gd name="T6" fmla="*/ 13 w 31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9">
                  <a:moveTo>
                    <a:pt x="13" y="39"/>
                  </a:moveTo>
                  <a:cubicBezTo>
                    <a:pt x="8" y="33"/>
                    <a:pt x="0" y="28"/>
                    <a:pt x="3" y="14"/>
                  </a:cubicBezTo>
                  <a:cubicBezTo>
                    <a:pt x="7" y="4"/>
                    <a:pt x="19" y="3"/>
                    <a:pt x="31" y="0"/>
                  </a:cubicBezTo>
                  <a:cubicBezTo>
                    <a:pt x="24" y="12"/>
                    <a:pt x="8" y="15"/>
                    <a:pt x="13" y="3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/>
            <p:cNvSpPr>
              <a:spLocks/>
            </p:cNvSpPr>
            <p:nvPr userDrawn="1"/>
          </p:nvSpPr>
          <p:spPr bwMode="auto">
            <a:xfrm>
              <a:off x="4506914" y="2309813"/>
              <a:ext cx="25400" cy="11113"/>
            </a:xfrm>
            <a:custGeom>
              <a:avLst/>
              <a:gdLst>
                <a:gd name="T0" fmla="*/ 0 w 28"/>
                <a:gd name="T1" fmla="*/ 7 h 13"/>
                <a:gd name="T2" fmla="*/ 11 w 28"/>
                <a:gd name="T3" fmla="*/ 0 h 13"/>
                <a:gd name="T4" fmla="*/ 25 w 28"/>
                <a:gd name="T5" fmla="*/ 0 h 13"/>
                <a:gd name="T6" fmla="*/ 0 w 28"/>
                <a:gd name="T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">
                  <a:moveTo>
                    <a:pt x="0" y="7"/>
                  </a:moveTo>
                  <a:cubicBezTo>
                    <a:pt x="1" y="2"/>
                    <a:pt x="11" y="6"/>
                    <a:pt x="11" y="0"/>
                  </a:cubicBezTo>
                  <a:cubicBezTo>
                    <a:pt x="15" y="0"/>
                    <a:pt x="20" y="0"/>
                    <a:pt x="25" y="0"/>
                  </a:cubicBezTo>
                  <a:cubicBezTo>
                    <a:pt x="28" y="13"/>
                    <a:pt x="8" y="4"/>
                    <a:pt x="0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/>
            <p:cNvSpPr>
              <a:spLocks/>
            </p:cNvSpPr>
            <p:nvPr userDrawn="1"/>
          </p:nvSpPr>
          <p:spPr bwMode="auto">
            <a:xfrm>
              <a:off x="2306639" y="2312988"/>
              <a:ext cx="30163" cy="19050"/>
            </a:xfrm>
            <a:custGeom>
              <a:avLst/>
              <a:gdLst>
                <a:gd name="T0" fmla="*/ 17 w 32"/>
                <a:gd name="T1" fmla="*/ 0 h 22"/>
                <a:gd name="T2" fmla="*/ 31 w 32"/>
                <a:gd name="T3" fmla="*/ 7 h 22"/>
                <a:gd name="T4" fmla="*/ 10 w 32"/>
                <a:gd name="T5" fmla="*/ 22 h 22"/>
                <a:gd name="T6" fmla="*/ 0 w 32"/>
                <a:gd name="T7" fmla="*/ 14 h 22"/>
                <a:gd name="T8" fmla="*/ 17 w 3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17" y="0"/>
                  </a:moveTo>
                  <a:cubicBezTo>
                    <a:pt x="23" y="2"/>
                    <a:pt x="20" y="11"/>
                    <a:pt x="31" y="7"/>
                  </a:cubicBezTo>
                  <a:cubicBezTo>
                    <a:pt x="32" y="19"/>
                    <a:pt x="10" y="9"/>
                    <a:pt x="10" y="22"/>
                  </a:cubicBezTo>
                  <a:cubicBezTo>
                    <a:pt x="7" y="19"/>
                    <a:pt x="6" y="13"/>
                    <a:pt x="0" y="14"/>
                  </a:cubicBezTo>
                  <a:cubicBezTo>
                    <a:pt x="1" y="5"/>
                    <a:pt x="14" y="8"/>
                    <a:pt x="17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5"/>
            <p:cNvSpPr>
              <a:spLocks/>
            </p:cNvSpPr>
            <p:nvPr userDrawn="1"/>
          </p:nvSpPr>
          <p:spPr bwMode="auto">
            <a:xfrm>
              <a:off x="1857376" y="2316163"/>
              <a:ext cx="149225" cy="93663"/>
            </a:xfrm>
            <a:custGeom>
              <a:avLst/>
              <a:gdLst>
                <a:gd name="T0" fmla="*/ 149 w 163"/>
                <a:gd name="T1" fmla="*/ 10 h 102"/>
                <a:gd name="T2" fmla="*/ 163 w 163"/>
                <a:gd name="T3" fmla="*/ 35 h 102"/>
                <a:gd name="T4" fmla="*/ 142 w 163"/>
                <a:gd name="T5" fmla="*/ 39 h 102"/>
                <a:gd name="T6" fmla="*/ 142 w 163"/>
                <a:gd name="T7" fmla="*/ 25 h 102"/>
                <a:gd name="T8" fmla="*/ 107 w 163"/>
                <a:gd name="T9" fmla="*/ 70 h 102"/>
                <a:gd name="T10" fmla="*/ 103 w 163"/>
                <a:gd name="T11" fmla="*/ 49 h 102"/>
                <a:gd name="T12" fmla="*/ 89 w 163"/>
                <a:gd name="T13" fmla="*/ 56 h 102"/>
                <a:gd name="T14" fmla="*/ 107 w 163"/>
                <a:gd name="T15" fmla="*/ 25 h 102"/>
                <a:gd name="T16" fmla="*/ 86 w 163"/>
                <a:gd name="T17" fmla="*/ 14 h 102"/>
                <a:gd name="T18" fmla="*/ 1 w 163"/>
                <a:gd name="T19" fmla="*/ 102 h 102"/>
                <a:gd name="T20" fmla="*/ 43 w 163"/>
                <a:gd name="T21" fmla="*/ 14 h 102"/>
                <a:gd name="T22" fmla="*/ 103 w 163"/>
                <a:gd name="T23" fmla="*/ 0 h 102"/>
                <a:gd name="T24" fmla="*/ 128 w 163"/>
                <a:gd name="T25" fmla="*/ 3 h 102"/>
                <a:gd name="T26" fmla="*/ 118 w 163"/>
                <a:gd name="T27" fmla="*/ 10 h 102"/>
                <a:gd name="T28" fmla="*/ 149 w 163"/>
                <a:gd name="T29" fmla="*/ 1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" h="102">
                  <a:moveTo>
                    <a:pt x="149" y="10"/>
                  </a:moveTo>
                  <a:cubicBezTo>
                    <a:pt x="159" y="14"/>
                    <a:pt x="161" y="25"/>
                    <a:pt x="163" y="35"/>
                  </a:cubicBezTo>
                  <a:cubicBezTo>
                    <a:pt x="153" y="33"/>
                    <a:pt x="151" y="39"/>
                    <a:pt x="142" y="39"/>
                  </a:cubicBezTo>
                  <a:cubicBezTo>
                    <a:pt x="142" y="34"/>
                    <a:pt x="142" y="29"/>
                    <a:pt x="142" y="25"/>
                  </a:cubicBezTo>
                  <a:cubicBezTo>
                    <a:pt x="128" y="38"/>
                    <a:pt x="120" y="56"/>
                    <a:pt x="107" y="70"/>
                  </a:cubicBezTo>
                  <a:cubicBezTo>
                    <a:pt x="99" y="70"/>
                    <a:pt x="105" y="55"/>
                    <a:pt x="103" y="49"/>
                  </a:cubicBezTo>
                  <a:cubicBezTo>
                    <a:pt x="97" y="50"/>
                    <a:pt x="92" y="52"/>
                    <a:pt x="89" y="56"/>
                  </a:cubicBezTo>
                  <a:cubicBezTo>
                    <a:pt x="83" y="48"/>
                    <a:pt x="109" y="41"/>
                    <a:pt x="107" y="25"/>
                  </a:cubicBezTo>
                  <a:cubicBezTo>
                    <a:pt x="102" y="19"/>
                    <a:pt x="95" y="16"/>
                    <a:pt x="86" y="14"/>
                  </a:cubicBezTo>
                  <a:cubicBezTo>
                    <a:pt x="40" y="26"/>
                    <a:pt x="40" y="83"/>
                    <a:pt x="1" y="102"/>
                  </a:cubicBezTo>
                  <a:cubicBezTo>
                    <a:pt x="0" y="68"/>
                    <a:pt x="33" y="40"/>
                    <a:pt x="43" y="14"/>
                  </a:cubicBezTo>
                  <a:cubicBezTo>
                    <a:pt x="61" y="16"/>
                    <a:pt x="89" y="11"/>
                    <a:pt x="103" y="0"/>
                  </a:cubicBezTo>
                  <a:cubicBezTo>
                    <a:pt x="112" y="1"/>
                    <a:pt x="117" y="5"/>
                    <a:pt x="128" y="3"/>
                  </a:cubicBezTo>
                  <a:cubicBezTo>
                    <a:pt x="130" y="11"/>
                    <a:pt x="123" y="10"/>
                    <a:pt x="118" y="10"/>
                  </a:cubicBezTo>
                  <a:cubicBezTo>
                    <a:pt x="128" y="19"/>
                    <a:pt x="141" y="18"/>
                    <a:pt x="149" y="1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6"/>
            <p:cNvSpPr>
              <a:spLocks/>
            </p:cNvSpPr>
            <p:nvPr userDrawn="1"/>
          </p:nvSpPr>
          <p:spPr bwMode="auto">
            <a:xfrm>
              <a:off x="5532439" y="2332038"/>
              <a:ext cx="84138" cy="90488"/>
            </a:xfrm>
            <a:custGeom>
              <a:avLst/>
              <a:gdLst>
                <a:gd name="T0" fmla="*/ 81 w 92"/>
                <a:gd name="T1" fmla="*/ 28 h 98"/>
                <a:gd name="T2" fmla="*/ 92 w 92"/>
                <a:gd name="T3" fmla="*/ 52 h 98"/>
                <a:gd name="T4" fmla="*/ 67 w 92"/>
                <a:gd name="T5" fmla="*/ 77 h 98"/>
                <a:gd name="T6" fmla="*/ 21 w 92"/>
                <a:gd name="T7" fmla="*/ 67 h 98"/>
                <a:gd name="T8" fmla="*/ 35 w 92"/>
                <a:gd name="T9" fmla="*/ 81 h 98"/>
                <a:gd name="T10" fmla="*/ 4 w 92"/>
                <a:gd name="T11" fmla="*/ 49 h 98"/>
                <a:gd name="T12" fmla="*/ 18 w 92"/>
                <a:gd name="T13" fmla="*/ 52 h 98"/>
                <a:gd name="T14" fmla="*/ 0 w 92"/>
                <a:gd name="T15" fmla="*/ 0 h 98"/>
                <a:gd name="T16" fmla="*/ 81 w 92"/>
                <a:gd name="T17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8">
                  <a:moveTo>
                    <a:pt x="81" y="28"/>
                  </a:moveTo>
                  <a:cubicBezTo>
                    <a:pt x="80" y="40"/>
                    <a:pt x="92" y="41"/>
                    <a:pt x="92" y="52"/>
                  </a:cubicBezTo>
                  <a:cubicBezTo>
                    <a:pt x="83" y="60"/>
                    <a:pt x="69" y="62"/>
                    <a:pt x="67" y="77"/>
                  </a:cubicBezTo>
                  <a:cubicBezTo>
                    <a:pt x="57" y="66"/>
                    <a:pt x="33" y="67"/>
                    <a:pt x="21" y="67"/>
                  </a:cubicBezTo>
                  <a:cubicBezTo>
                    <a:pt x="13" y="71"/>
                    <a:pt x="30" y="78"/>
                    <a:pt x="35" y="81"/>
                  </a:cubicBezTo>
                  <a:cubicBezTo>
                    <a:pt x="20" y="98"/>
                    <a:pt x="4" y="69"/>
                    <a:pt x="4" y="49"/>
                  </a:cubicBezTo>
                  <a:cubicBezTo>
                    <a:pt x="11" y="47"/>
                    <a:pt x="13" y="51"/>
                    <a:pt x="18" y="52"/>
                  </a:cubicBezTo>
                  <a:cubicBezTo>
                    <a:pt x="17" y="30"/>
                    <a:pt x="1" y="22"/>
                    <a:pt x="0" y="0"/>
                  </a:cubicBezTo>
                  <a:cubicBezTo>
                    <a:pt x="26" y="11"/>
                    <a:pt x="47" y="26"/>
                    <a:pt x="81" y="2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7"/>
            <p:cNvSpPr>
              <a:spLocks/>
            </p:cNvSpPr>
            <p:nvPr userDrawn="1"/>
          </p:nvSpPr>
          <p:spPr bwMode="auto">
            <a:xfrm>
              <a:off x="5621339" y="2330450"/>
              <a:ext cx="20638" cy="23813"/>
            </a:xfrm>
            <a:custGeom>
              <a:avLst/>
              <a:gdLst>
                <a:gd name="T0" fmla="*/ 22 w 22"/>
                <a:gd name="T1" fmla="*/ 3 h 27"/>
                <a:gd name="T2" fmla="*/ 8 w 22"/>
                <a:gd name="T3" fmla="*/ 27 h 27"/>
                <a:gd name="T4" fmla="*/ 22 w 22"/>
                <a:gd name="T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22" y="3"/>
                  </a:moveTo>
                  <a:cubicBezTo>
                    <a:pt x="21" y="14"/>
                    <a:pt x="12" y="18"/>
                    <a:pt x="8" y="27"/>
                  </a:cubicBezTo>
                  <a:cubicBezTo>
                    <a:pt x="0" y="20"/>
                    <a:pt x="9" y="0"/>
                    <a:pt x="22" y="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8"/>
            <p:cNvSpPr>
              <a:spLocks/>
            </p:cNvSpPr>
            <p:nvPr userDrawn="1"/>
          </p:nvSpPr>
          <p:spPr bwMode="auto">
            <a:xfrm>
              <a:off x="1997076" y="2355850"/>
              <a:ext cx="63500" cy="23813"/>
            </a:xfrm>
            <a:custGeom>
              <a:avLst/>
              <a:gdLst>
                <a:gd name="T0" fmla="*/ 70 w 70"/>
                <a:gd name="T1" fmla="*/ 2 h 26"/>
                <a:gd name="T2" fmla="*/ 0 w 70"/>
                <a:gd name="T3" fmla="*/ 26 h 26"/>
                <a:gd name="T4" fmla="*/ 70 w 70"/>
                <a:gd name="T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26">
                  <a:moveTo>
                    <a:pt x="70" y="2"/>
                  </a:moveTo>
                  <a:cubicBezTo>
                    <a:pt x="58" y="21"/>
                    <a:pt x="22" y="17"/>
                    <a:pt x="0" y="26"/>
                  </a:cubicBezTo>
                  <a:cubicBezTo>
                    <a:pt x="5" y="0"/>
                    <a:pt x="52" y="15"/>
                    <a:pt x="70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9"/>
            <p:cNvSpPr>
              <a:spLocks/>
            </p:cNvSpPr>
            <p:nvPr userDrawn="1"/>
          </p:nvSpPr>
          <p:spPr bwMode="auto">
            <a:xfrm>
              <a:off x="1922464" y="2387600"/>
              <a:ext cx="80963" cy="28575"/>
            </a:xfrm>
            <a:custGeom>
              <a:avLst/>
              <a:gdLst>
                <a:gd name="T0" fmla="*/ 88 w 88"/>
                <a:gd name="T1" fmla="*/ 0 h 31"/>
                <a:gd name="T2" fmla="*/ 0 w 88"/>
                <a:gd name="T3" fmla="*/ 24 h 31"/>
                <a:gd name="T4" fmla="*/ 88 w 88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31">
                  <a:moveTo>
                    <a:pt x="88" y="0"/>
                  </a:moveTo>
                  <a:cubicBezTo>
                    <a:pt x="65" y="13"/>
                    <a:pt x="33" y="31"/>
                    <a:pt x="0" y="24"/>
                  </a:cubicBezTo>
                  <a:cubicBezTo>
                    <a:pt x="26" y="12"/>
                    <a:pt x="55" y="4"/>
                    <a:pt x="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0"/>
            <p:cNvSpPr>
              <a:spLocks/>
            </p:cNvSpPr>
            <p:nvPr userDrawn="1"/>
          </p:nvSpPr>
          <p:spPr bwMode="auto">
            <a:xfrm>
              <a:off x="4138614" y="2401888"/>
              <a:ext cx="25400" cy="28575"/>
            </a:xfrm>
            <a:custGeom>
              <a:avLst/>
              <a:gdLst>
                <a:gd name="T0" fmla="*/ 1 w 29"/>
                <a:gd name="T1" fmla="*/ 6 h 32"/>
                <a:gd name="T2" fmla="*/ 29 w 29"/>
                <a:gd name="T3" fmla="*/ 27 h 32"/>
                <a:gd name="T4" fmla="*/ 4 w 29"/>
                <a:gd name="T5" fmla="*/ 27 h 32"/>
                <a:gd name="T6" fmla="*/ 1 w 29"/>
                <a:gd name="T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1" y="6"/>
                  </a:moveTo>
                  <a:cubicBezTo>
                    <a:pt x="9" y="0"/>
                    <a:pt x="27" y="15"/>
                    <a:pt x="29" y="27"/>
                  </a:cubicBezTo>
                  <a:cubicBezTo>
                    <a:pt x="24" y="32"/>
                    <a:pt x="9" y="32"/>
                    <a:pt x="4" y="27"/>
                  </a:cubicBezTo>
                  <a:cubicBezTo>
                    <a:pt x="0" y="23"/>
                    <a:pt x="0" y="14"/>
                    <a:pt x="1" y="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1"/>
            <p:cNvSpPr>
              <a:spLocks/>
            </p:cNvSpPr>
            <p:nvPr userDrawn="1"/>
          </p:nvSpPr>
          <p:spPr bwMode="auto">
            <a:xfrm>
              <a:off x="5470526" y="2416175"/>
              <a:ext cx="153988" cy="157163"/>
            </a:xfrm>
            <a:custGeom>
              <a:avLst/>
              <a:gdLst>
                <a:gd name="T0" fmla="*/ 35 w 168"/>
                <a:gd name="T1" fmla="*/ 156 h 173"/>
                <a:gd name="T2" fmla="*/ 25 w 168"/>
                <a:gd name="T3" fmla="*/ 166 h 173"/>
                <a:gd name="T4" fmla="*/ 0 w 168"/>
                <a:gd name="T5" fmla="*/ 159 h 173"/>
                <a:gd name="T6" fmla="*/ 21 w 168"/>
                <a:gd name="T7" fmla="*/ 127 h 173"/>
                <a:gd name="T8" fmla="*/ 74 w 168"/>
                <a:gd name="T9" fmla="*/ 127 h 173"/>
                <a:gd name="T10" fmla="*/ 81 w 168"/>
                <a:gd name="T11" fmla="*/ 92 h 173"/>
                <a:gd name="T12" fmla="*/ 85 w 168"/>
                <a:gd name="T13" fmla="*/ 103 h 173"/>
                <a:gd name="T14" fmla="*/ 117 w 168"/>
                <a:gd name="T15" fmla="*/ 74 h 173"/>
                <a:gd name="T16" fmla="*/ 99 w 168"/>
                <a:gd name="T17" fmla="*/ 4 h 173"/>
                <a:gd name="T18" fmla="*/ 113 w 168"/>
                <a:gd name="T19" fmla="*/ 11 h 173"/>
                <a:gd name="T20" fmla="*/ 102 w 168"/>
                <a:gd name="T21" fmla="*/ 0 h 173"/>
                <a:gd name="T22" fmla="*/ 152 w 168"/>
                <a:gd name="T23" fmla="*/ 67 h 173"/>
                <a:gd name="T24" fmla="*/ 145 w 168"/>
                <a:gd name="T25" fmla="*/ 64 h 173"/>
                <a:gd name="T26" fmla="*/ 162 w 168"/>
                <a:gd name="T27" fmla="*/ 138 h 173"/>
                <a:gd name="T28" fmla="*/ 145 w 168"/>
                <a:gd name="T29" fmla="*/ 148 h 173"/>
                <a:gd name="T30" fmla="*/ 110 w 168"/>
                <a:gd name="T31" fmla="*/ 145 h 173"/>
                <a:gd name="T32" fmla="*/ 99 w 168"/>
                <a:gd name="T33" fmla="*/ 173 h 173"/>
                <a:gd name="T34" fmla="*/ 78 w 168"/>
                <a:gd name="T35" fmla="*/ 159 h 173"/>
                <a:gd name="T36" fmla="*/ 78 w 168"/>
                <a:gd name="T37" fmla="*/ 145 h 173"/>
                <a:gd name="T38" fmla="*/ 57 w 168"/>
                <a:gd name="T39" fmla="*/ 148 h 173"/>
                <a:gd name="T40" fmla="*/ 35 w 168"/>
                <a:gd name="T41" fmla="*/ 15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173">
                  <a:moveTo>
                    <a:pt x="35" y="156"/>
                  </a:moveTo>
                  <a:cubicBezTo>
                    <a:pt x="26" y="153"/>
                    <a:pt x="23" y="157"/>
                    <a:pt x="25" y="166"/>
                  </a:cubicBezTo>
                  <a:cubicBezTo>
                    <a:pt x="16" y="165"/>
                    <a:pt x="5" y="164"/>
                    <a:pt x="0" y="159"/>
                  </a:cubicBezTo>
                  <a:cubicBezTo>
                    <a:pt x="4" y="145"/>
                    <a:pt x="21" y="145"/>
                    <a:pt x="21" y="127"/>
                  </a:cubicBezTo>
                  <a:cubicBezTo>
                    <a:pt x="39" y="127"/>
                    <a:pt x="57" y="127"/>
                    <a:pt x="74" y="127"/>
                  </a:cubicBezTo>
                  <a:cubicBezTo>
                    <a:pt x="80" y="119"/>
                    <a:pt x="79" y="104"/>
                    <a:pt x="81" y="92"/>
                  </a:cubicBezTo>
                  <a:cubicBezTo>
                    <a:pt x="84" y="81"/>
                    <a:pt x="86" y="98"/>
                    <a:pt x="85" y="103"/>
                  </a:cubicBezTo>
                  <a:cubicBezTo>
                    <a:pt x="101" y="99"/>
                    <a:pt x="106" y="84"/>
                    <a:pt x="117" y="74"/>
                  </a:cubicBezTo>
                  <a:cubicBezTo>
                    <a:pt x="118" y="44"/>
                    <a:pt x="97" y="35"/>
                    <a:pt x="99" y="4"/>
                  </a:cubicBezTo>
                  <a:cubicBezTo>
                    <a:pt x="106" y="4"/>
                    <a:pt x="103" y="13"/>
                    <a:pt x="113" y="11"/>
                  </a:cubicBezTo>
                  <a:cubicBezTo>
                    <a:pt x="115" y="1"/>
                    <a:pt x="106" y="4"/>
                    <a:pt x="102" y="0"/>
                  </a:cubicBezTo>
                  <a:cubicBezTo>
                    <a:pt x="126" y="1"/>
                    <a:pt x="149" y="34"/>
                    <a:pt x="152" y="67"/>
                  </a:cubicBezTo>
                  <a:cubicBezTo>
                    <a:pt x="149" y="67"/>
                    <a:pt x="148" y="64"/>
                    <a:pt x="145" y="64"/>
                  </a:cubicBezTo>
                  <a:cubicBezTo>
                    <a:pt x="147" y="91"/>
                    <a:pt x="168" y="114"/>
                    <a:pt x="162" y="138"/>
                  </a:cubicBezTo>
                  <a:cubicBezTo>
                    <a:pt x="151" y="132"/>
                    <a:pt x="145" y="129"/>
                    <a:pt x="145" y="148"/>
                  </a:cubicBezTo>
                  <a:cubicBezTo>
                    <a:pt x="128" y="132"/>
                    <a:pt x="130" y="158"/>
                    <a:pt x="110" y="145"/>
                  </a:cubicBezTo>
                  <a:cubicBezTo>
                    <a:pt x="105" y="153"/>
                    <a:pt x="99" y="161"/>
                    <a:pt x="99" y="173"/>
                  </a:cubicBezTo>
                  <a:cubicBezTo>
                    <a:pt x="88" y="172"/>
                    <a:pt x="82" y="167"/>
                    <a:pt x="78" y="159"/>
                  </a:cubicBezTo>
                  <a:cubicBezTo>
                    <a:pt x="78" y="154"/>
                    <a:pt x="78" y="150"/>
                    <a:pt x="78" y="145"/>
                  </a:cubicBezTo>
                  <a:cubicBezTo>
                    <a:pt x="72" y="147"/>
                    <a:pt x="57" y="141"/>
                    <a:pt x="57" y="148"/>
                  </a:cubicBezTo>
                  <a:cubicBezTo>
                    <a:pt x="43" y="145"/>
                    <a:pt x="47" y="157"/>
                    <a:pt x="35" y="15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2"/>
            <p:cNvSpPr>
              <a:spLocks/>
            </p:cNvSpPr>
            <p:nvPr userDrawn="1"/>
          </p:nvSpPr>
          <p:spPr bwMode="auto">
            <a:xfrm>
              <a:off x="3406776" y="2416175"/>
              <a:ext cx="26988" cy="47625"/>
            </a:xfrm>
            <a:custGeom>
              <a:avLst/>
              <a:gdLst>
                <a:gd name="T0" fmla="*/ 14 w 30"/>
                <a:gd name="T1" fmla="*/ 52 h 52"/>
                <a:gd name="T2" fmla="*/ 3 w 30"/>
                <a:gd name="T3" fmla="*/ 10 h 52"/>
                <a:gd name="T4" fmla="*/ 28 w 30"/>
                <a:gd name="T5" fmla="*/ 3 h 52"/>
                <a:gd name="T6" fmla="*/ 14 w 3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2">
                  <a:moveTo>
                    <a:pt x="14" y="52"/>
                  </a:moveTo>
                  <a:cubicBezTo>
                    <a:pt x="0" y="49"/>
                    <a:pt x="11" y="19"/>
                    <a:pt x="3" y="10"/>
                  </a:cubicBezTo>
                  <a:cubicBezTo>
                    <a:pt x="15" y="10"/>
                    <a:pt x="15" y="0"/>
                    <a:pt x="28" y="3"/>
                  </a:cubicBezTo>
                  <a:cubicBezTo>
                    <a:pt x="29" y="25"/>
                    <a:pt x="30" y="47"/>
                    <a:pt x="14" y="5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3"/>
            <p:cNvSpPr>
              <a:spLocks/>
            </p:cNvSpPr>
            <p:nvPr userDrawn="1"/>
          </p:nvSpPr>
          <p:spPr bwMode="auto">
            <a:xfrm>
              <a:off x="3622676" y="2470150"/>
              <a:ext cx="28575" cy="12700"/>
            </a:xfrm>
            <a:custGeom>
              <a:avLst/>
              <a:gdLst>
                <a:gd name="T0" fmla="*/ 0 w 32"/>
                <a:gd name="T1" fmla="*/ 5 h 15"/>
                <a:gd name="T2" fmla="*/ 32 w 32"/>
                <a:gd name="T3" fmla="*/ 12 h 15"/>
                <a:gd name="T4" fmla="*/ 0 w 32"/>
                <a:gd name="T5" fmla="*/ 15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12" y="6"/>
                    <a:pt x="31" y="0"/>
                    <a:pt x="32" y="12"/>
                  </a:cubicBezTo>
                  <a:cubicBezTo>
                    <a:pt x="21" y="13"/>
                    <a:pt x="6" y="9"/>
                    <a:pt x="0" y="15"/>
                  </a:cubicBezTo>
                  <a:cubicBezTo>
                    <a:pt x="4" y="11"/>
                    <a:pt x="2" y="10"/>
                    <a:pt x="0" y="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4"/>
            <p:cNvSpPr>
              <a:spLocks/>
            </p:cNvSpPr>
            <p:nvPr userDrawn="1"/>
          </p:nvSpPr>
          <p:spPr bwMode="auto">
            <a:xfrm>
              <a:off x="3813176" y="2528888"/>
              <a:ext cx="39688" cy="26988"/>
            </a:xfrm>
            <a:custGeom>
              <a:avLst/>
              <a:gdLst>
                <a:gd name="T0" fmla="*/ 0 w 43"/>
                <a:gd name="T1" fmla="*/ 21 h 30"/>
                <a:gd name="T2" fmla="*/ 36 w 43"/>
                <a:gd name="T3" fmla="*/ 0 h 30"/>
                <a:gd name="T4" fmla="*/ 0 w 43"/>
                <a:gd name="T5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0" y="21"/>
                  </a:moveTo>
                  <a:cubicBezTo>
                    <a:pt x="1" y="3"/>
                    <a:pt x="23" y="6"/>
                    <a:pt x="36" y="0"/>
                  </a:cubicBezTo>
                  <a:cubicBezTo>
                    <a:pt x="43" y="11"/>
                    <a:pt x="14" y="30"/>
                    <a:pt x="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5"/>
            <p:cNvSpPr>
              <a:spLocks/>
            </p:cNvSpPr>
            <p:nvPr userDrawn="1"/>
          </p:nvSpPr>
          <p:spPr bwMode="auto">
            <a:xfrm>
              <a:off x="5503864" y="2547938"/>
              <a:ext cx="36513" cy="23813"/>
            </a:xfrm>
            <a:custGeom>
              <a:avLst/>
              <a:gdLst>
                <a:gd name="T0" fmla="*/ 0 w 40"/>
                <a:gd name="T1" fmla="*/ 11 h 25"/>
                <a:gd name="T2" fmla="*/ 22 w 40"/>
                <a:gd name="T3" fmla="*/ 3 h 25"/>
                <a:gd name="T4" fmla="*/ 29 w 40"/>
                <a:gd name="T5" fmla="*/ 11 h 25"/>
                <a:gd name="T6" fmla="*/ 0 w 40"/>
                <a:gd name="T7" fmla="*/ 14 h 25"/>
                <a:gd name="T8" fmla="*/ 0 w 40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5">
                  <a:moveTo>
                    <a:pt x="0" y="11"/>
                  </a:moveTo>
                  <a:cubicBezTo>
                    <a:pt x="12" y="12"/>
                    <a:pt x="8" y="0"/>
                    <a:pt x="22" y="3"/>
                  </a:cubicBezTo>
                  <a:cubicBezTo>
                    <a:pt x="34" y="1"/>
                    <a:pt x="40" y="7"/>
                    <a:pt x="29" y="11"/>
                  </a:cubicBezTo>
                  <a:cubicBezTo>
                    <a:pt x="15" y="8"/>
                    <a:pt x="12" y="25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6"/>
            <p:cNvSpPr>
              <a:spLocks/>
            </p:cNvSpPr>
            <p:nvPr userDrawn="1"/>
          </p:nvSpPr>
          <p:spPr bwMode="auto">
            <a:xfrm>
              <a:off x="5522914" y="2544763"/>
              <a:ext cx="23813" cy="28575"/>
            </a:xfrm>
            <a:custGeom>
              <a:avLst/>
              <a:gdLst>
                <a:gd name="T0" fmla="*/ 7 w 26"/>
                <a:gd name="T1" fmla="*/ 15 h 32"/>
                <a:gd name="T2" fmla="*/ 0 w 26"/>
                <a:gd name="T3" fmla="*/ 7 h 32"/>
                <a:gd name="T4" fmla="*/ 21 w 26"/>
                <a:gd name="T5" fmla="*/ 4 h 32"/>
                <a:gd name="T6" fmla="*/ 21 w 26"/>
                <a:gd name="T7" fmla="*/ 18 h 32"/>
                <a:gd name="T8" fmla="*/ 10 w 26"/>
                <a:gd name="T9" fmla="*/ 32 h 32"/>
                <a:gd name="T10" fmla="*/ 7 w 26"/>
                <a:gd name="T11" fmla="*/ 18 h 32"/>
                <a:gd name="T12" fmla="*/ 7 w 26"/>
                <a:gd name="T13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7" y="15"/>
                  </a:moveTo>
                  <a:cubicBezTo>
                    <a:pt x="18" y="11"/>
                    <a:pt x="12" y="5"/>
                    <a:pt x="0" y="7"/>
                  </a:cubicBezTo>
                  <a:cubicBezTo>
                    <a:pt x="0" y="0"/>
                    <a:pt x="15" y="6"/>
                    <a:pt x="21" y="4"/>
                  </a:cubicBezTo>
                  <a:cubicBezTo>
                    <a:pt x="21" y="9"/>
                    <a:pt x="21" y="13"/>
                    <a:pt x="21" y="18"/>
                  </a:cubicBezTo>
                  <a:cubicBezTo>
                    <a:pt x="6" y="15"/>
                    <a:pt x="26" y="32"/>
                    <a:pt x="10" y="32"/>
                  </a:cubicBezTo>
                  <a:cubicBezTo>
                    <a:pt x="15" y="27"/>
                    <a:pt x="15" y="19"/>
                    <a:pt x="7" y="18"/>
                  </a:cubicBezTo>
                  <a:cubicBezTo>
                    <a:pt x="7" y="17"/>
                    <a:pt x="7" y="16"/>
                    <a:pt x="7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7"/>
            <p:cNvSpPr>
              <a:spLocks/>
            </p:cNvSpPr>
            <p:nvPr userDrawn="1"/>
          </p:nvSpPr>
          <p:spPr bwMode="auto">
            <a:xfrm>
              <a:off x="3017839" y="2660650"/>
              <a:ext cx="22225" cy="23813"/>
            </a:xfrm>
            <a:custGeom>
              <a:avLst/>
              <a:gdLst>
                <a:gd name="T0" fmla="*/ 23 w 23"/>
                <a:gd name="T1" fmla="*/ 0 h 25"/>
                <a:gd name="T2" fmla="*/ 5 w 23"/>
                <a:gd name="T3" fmla="*/ 25 h 25"/>
                <a:gd name="T4" fmla="*/ 23 w 23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5">
                  <a:moveTo>
                    <a:pt x="23" y="0"/>
                  </a:moveTo>
                  <a:cubicBezTo>
                    <a:pt x="18" y="10"/>
                    <a:pt x="11" y="17"/>
                    <a:pt x="5" y="25"/>
                  </a:cubicBezTo>
                  <a:cubicBezTo>
                    <a:pt x="0" y="20"/>
                    <a:pt x="10" y="0"/>
                    <a:pt x="23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8"/>
            <p:cNvSpPr>
              <a:spLocks/>
            </p:cNvSpPr>
            <p:nvPr userDrawn="1"/>
          </p:nvSpPr>
          <p:spPr bwMode="auto">
            <a:xfrm>
              <a:off x="5403851" y="2962275"/>
              <a:ext cx="15875" cy="19050"/>
            </a:xfrm>
            <a:custGeom>
              <a:avLst/>
              <a:gdLst>
                <a:gd name="T0" fmla="*/ 4 w 18"/>
                <a:gd name="T1" fmla="*/ 0 h 21"/>
                <a:gd name="T2" fmla="*/ 14 w 18"/>
                <a:gd name="T3" fmla="*/ 0 h 21"/>
                <a:gd name="T4" fmla="*/ 18 w 18"/>
                <a:gd name="T5" fmla="*/ 17 h 21"/>
                <a:gd name="T6" fmla="*/ 7 w 18"/>
                <a:gd name="T7" fmla="*/ 21 h 21"/>
                <a:gd name="T8" fmla="*/ 0 w 18"/>
                <a:gd name="T9" fmla="*/ 7 h 21"/>
                <a:gd name="T10" fmla="*/ 4 w 18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1">
                  <a:moveTo>
                    <a:pt x="4" y="0"/>
                  </a:moveTo>
                  <a:cubicBezTo>
                    <a:pt x="8" y="4"/>
                    <a:pt x="9" y="1"/>
                    <a:pt x="14" y="0"/>
                  </a:cubicBezTo>
                  <a:cubicBezTo>
                    <a:pt x="6" y="7"/>
                    <a:pt x="15" y="11"/>
                    <a:pt x="18" y="17"/>
                  </a:cubicBezTo>
                  <a:cubicBezTo>
                    <a:pt x="15" y="19"/>
                    <a:pt x="12" y="21"/>
                    <a:pt x="7" y="21"/>
                  </a:cubicBezTo>
                  <a:cubicBezTo>
                    <a:pt x="9" y="12"/>
                    <a:pt x="13" y="7"/>
                    <a:pt x="0" y="7"/>
                  </a:cubicBezTo>
                  <a:cubicBezTo>
                    <a:pt x="0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9"/>
            <p:cNvSpPr>
              <a:spLocks/>
            </p:cNvSpPr>
            <p:nvPr userDrawn="1"/>
          </p:nvSpPr>
          <p:spPr bwMode="auto">
            <a:xfrm>
              <a:off x="5408614" y="2957513"/>
              <a:ext cx="42863" cy="33338"/>
            </a:xfrm>
            <a:custGeom>
              <a:avLst/>
              <a:gdLst>
                <a:gd name="T0" fmla="*/ 8 w 47"/>
                <a:gd name="T1" fmla="*/ 4 h 35"/>
                <a:gd name="T2" fmla="*/ 22 w 47"/>
                <a:gd name="T3" fmla="*/ 11 h 35"/>
                <a:gd name="T4" fmla="*/ 40 w 47"/>
                <a:gd name="T5" fmla="*/ 11 h 35"/>
                <a:gd name="T6" fmla="*/ 47 w 47"/>
                <a:gd name="T7" fmla="*/ 35 h 35"/>
                <a:gd name="T8" fmla="*/ 29 w 47"/>
                <a:gd name="T9" fmla="*/ 32 h 35"/>
                <a:gd name="T10" fmla="*/ 12 w 47"/>
                <a:gd name="T11" fmla="*/ 21 h 35"/>
                <a:gd name="T12" fmla="*/ 8 w 47"/>
                <a:gd name="T13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5">
                  <a:moveTo>
                    <a:pt x="8" y="4"/>
                  </a:moveTo>
                  <a:cubicBezTo>
                    <a:pt x="14" y="4"/>
                    <a:pt x="26" y="0"/>
                    <a:pt x="22" y="11"/>
                  </a:cubicBezTo>
                  <a:cubicBezTo>
                    <a:pt x="33" y="8"/>
                    <a:pt x="29" y="8"/>
                    <a:pt x="40" y="11"/>
                  </a:cubicBezTo>
                  <a:cubicBezTo>
                    <a:pt x="30" y="21"/>
                    <a:pt x="46" y="25"/>
                    <a:pt x="47" y="35"/>
                  </a:cubicBezTo>
                  <a:cubicBezTo>
                    <a:pt x="42" y="35"/>
                    <a:pt x="30" y="25"/>
                    <a:pt x="29" y="32"/>
                  </a:cubicBezTo>
                  <a:cubicBezTo>
                    <a:pt x="29" y="21"/>
                    <a:pt x="14" y="13"/>
                    <a:pt x="12" y="21"/>
                  </a:cubicBezTo>
                  <a:cubicBezTo>
                    <a:pt x="9" y="15"/>
                    <a:pt x="0" y="11"/>
                    <a:pt x="8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"/>
            <p:cNvSpPr>
              <a:spLocks/>
            </p:cNvSpPr>
            <p:nvPr userDrawn="1"/>
          </p:nvSpPr>
          <p:spPr bwMode="auto">
            <a:xfrm>
              <a:off x="5438776" y="2990850"/>
              <a:ext cx="15875" cy="22225"/>
            </a:xfrm>
            <a:custGeom>
              <a:avLst/>
              <a:gdLst>
                <a:gd name="T0" fmla="*/ 17 w 17"/>
                <a:gd name="T1" fmla="*/ 25 h 25"/>
                <a:gd name="T2" fmla="*/ 0 w 17"/>
                <a:gd name="T3" fmla="*/ 7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17" y="25"/>
                  </a:moveTo>
                  <a:cubicBezTo>
                    <a:pt x="12" y="19"/>
                    <a:pt x="1" y="18"/>
                    <a:pt x="0" y="7"/>
                  </a:cubicBezTo>
                  <a:cubicBezTo>
                    <a:pt x="9" y="0"/>
                    <a:pt x="14" y="16"/>
                    <a:pt x="17" y="2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1"/>
            <p:cNvSpPr>
              <a:spLocks/>
            </p:cNvSpPr>
            <p:nvPr userDrawn="1"/>
          </p:nvSpPr>
          <p:spPr bwMode="auto">
            <a:xfrm>
              <a:off x="5341939" y="3019425"/>
              <a:ext cx="36513" cy="58738"/>
            </a:xfrm>
            <a:custGeom>
              <a:avLst/>
              <a:gdLst>
                <a:gd name="T0" fmla="*/ 39 w 39"/>
                <a:gd name="T1" fmla="*/ 0 h 64"/>
                <a:gd name="T2" fmla="*/ 0 w 39"/>
                <a:gd name="T3" fmla="*/ 64 h 64"/>
                <a:gd name="T4" fmla="*/ 39 w 39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4">
                  <a:moveTo>
                    <a:pt x="39" y="0"/>
                  </a:moveTo>
                  <a:cubicBezTo>
                    <a:pt x="36" y="32"/>
                    <a:pt x="16" y="45"/>
                    <a:pt x="0" y="64"/>
                  </a:cubicBezTo>
                  <a:cubicBezTo>
                    <a:pt x="2" y="46"/>
                    <a:pt x="25" y="19"/>
                    <a:pt x="3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2"/>
            <p:cNvSpPr>
              <a:spLocks/>
            </p:cNvSpPr>
            <p:nvPr userDrawn="1"/>
          </p:nvSpPr>
          <p:spPr bwMode="auto">
            <a:xfrm>
              <a:off x="1985964" y="3035300"/>
              <a:ext cx="19050" cy="30163"/>
            </a:xfrm>
            <a:custGeom>
              <a:avLst/>
              <a:gdLst>
                <a:gd name="T0" fmla="*/ 20 w 21"/>
                <a:gd name="T1" fmla="*/ 28 h 32"/>
                <a:gd name="T2" fmla="*/ 9 w 21"/>
                <a:gd name="T3" fmla="*/ 32 h 32"/>
                <a:gd name="T4" fmla="*/ 2 w 21"/>
                <a:gd name="T5" fmla="*/ 17 h 32"/>
                <a:gd name="T6" fmla="*/ 9 w 21"/>
                <a:gd name="T7" fmla="*/ 0 h 32"/>
                <a:gd name="T8" fmla="*/ 20 w 21"/>
                <a:gd name="T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2">
                  <a:moveTo>
                    <a:pt x="20" y="28"/>
                  </a:moveTo>
                  <a:cubicBezTo>
                    <a:pt x="17" y="30"/>
                    <a:pt x="14" y="32"/>
                    <a:pt x="9" y="32"/>
                  </a:cubicBezTo>
                  <a:cubicBezTo>
                    <a:pt x="8" y="26"/>
                    <a:pt x="4" y="23"/>
                    <a:pt x="2" y="17"/>
                  </a:cubicBezTo>
                  <a:cubicBezTo>
                    <a:pt x="0" y="7"/>
                    <a:pt x="12" y="11"/>
                    <a:pt x="9" y="0"/>
                  </a:cubicBezTo>
                  <a:cubicBezTo>
                    <a:pt x="19" y="3"/>
                    <a:pt x="21" y="14"/>
                    <a:pt x="20" y="2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3"/>
            <p:cNvSpPr>
              <a:spLocks/>
            </p:cNvSpPr>
            <p:nvPr userDrawn="1"/>
          </p:nvSpPr>
          <p:spPr bwMode="auto">
            <a:xfrm>
              <a:off x="5422901" y="3016250"/>
              <a:ext cx="77788" cy="119063"/>
            </a:xfrm>
            <a:custGeom>
              <a:avLst/>
              <a:gdLst>
                <a:gd name="T0" fmla="*/ 25 w 85"/>
                <a:gd name="T1" fmla="*/ 63 h 130"/>
                <a:gd name="T2" fmla="*/ 32 w 85"/>
                <a:gd name="T3" fmla="*/ 74 h 130"/>
                <a:gd name="T4" fmla="*/ 67 w 85"/>
                <a:gd name="T5" fmla="*/ 53 h 130"/>
                <a:gd name="T6" fmla="*/ 39 w 85"/>
                <a:gd name="T7" fmla="*/ 0 h 130"/>
                <a:gd name="T8" fmla="*/ 85 w 85"/>
                <a:gd name="T9" fmla="*/ 60 h 130"/>
                <a:gd name="T10" fmla="*/ 85 w 85"/>
                <a:gd name="T11" fmla="*/ 109 h 130"/>
                <a:gd name="T12" fmla="*/ 78 w 85"/>
                <a:gd name="T13" fmla="*/ 91 h 130"/>
                <a:gd name="T14" fmla="*/ 71 w 85"/>
                <a:gd name="T15" fmla="*/ 130 h 130"/>
                <a:gd name="T16" fmla="*/ 43 w 85"/>
                <a:gd name="T17" fmla="*/ 116 h 130"/>
                <a:gd name="T18" fmla="*/ 32 w 85"/>
                <a:gd name="T19" fmla="*/ 81 h 130"/>
                <a:gd name="T20" fmla="*/ 14 w 85"/>
                <a:gd name="T21" fmla="*/ 81 h 130"/>
                <a:gd name="T22" fmla="*/ 0 w 85"/>
                <a:gd name="T23" fmla="*/ 98 h 130"/>
                <a:gd name="T24" fmla="*/ 25 w 85"/>
                <a:gd name="T25" fmla="*/ 6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30">
                  <a:moveTo>
                    <a:pt x="25" y="63"/>
                  </a:moveTo>
                  <a:cubicBezTo>
                    <a:pt x="32" y="61"/>
                    <a:pt x="32" y="68"/>
                    <a:pt x="32" y="74"/>
                  </a:cubicBezTo>
                  <a:cubicBezTo>
                    <a:pt x="51" y="73"/>
                    <a:pt x="51" y="55"/>
                    <a:pt x="67" y="53"/>
                  </a:cubicBezTo>
                  <a:cubicBezTo>
                    <a:pt x="60" y="26"/>
                    <a:pt x="46" y="27"/>
                    <a:pt x="39" y="0"/>
                  </a:cubicBezTo>
                  <a:cubicBezTo>
                    <a:pt x="57" y="3"/>
                    <a:pt x="66" y="46"/>
                    <a:pt x="85" y="60"/>
                  </a:cubicBezTo>
                  <a:cubicBezTo>
                    <a:pt x="85" y="76"/>
                    <a:pt x="85" y="92"/>
                    <a:pt x="85" y="109"/>
                  </a:cubicBezTo>
                  <a:cubicBezTo>
                    <a:pt x="80" y="106"/>
                    <a:pt x="80" y="98"/>
                    <a:pt x="78" y="91"/>
                  </a:cubicBezTo>
                  <a:cubicBezTo>
                    <a:pt x="56" y="96"/>
                    <a:pt x="84" y="115"/>
                    <a:pt x="71" y="130"/>
                  </a:cubicBezTo>
                  <a:cubicBezTo>
                    <a:pt x="67" y="119"/>
                    <a:pt x="56" y="117"/>
                    <a:pt x="43" y="116"/>
                  </a:cubicBezTo>
                  <a:cubicBezTo>
                    <a:pt x="43" y="101"/>
                    <a:pt x="45" y="83"/>
                    <a:pt x="32" y="81"/>
                  </a:cubicBezTo>
                  <a:cubicBezTo>
                    <a:pt x="27" y="88"/>
                    <a:pt x="19" y="91"/>
                    <a:pt x="14" y="81"/>
                  </a:cubicBezTo>
                  <a:cubicBezTo>
                    <a:pt x="5" y="82"/>
                    <a:pt x="13" y="101"/>
                    <a:pt x="0" y="98"/>
                  </a:cubicBezTo>
                  <a:cubicBezTo>
                    <a:pt x="2" y="80"/>
                    <a:pt x="11" y="69"/>
                    <a:pt x="25" y="6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4"/>
            <p:cNvSpPr>
              <a:spLocks/>
            </p:cNvSpPr>
            <p:nvPr userDrawn="1"/>
          </p:nvSpPr>
          <p:spPr bwMode="auto">
            <a:xfrm>
              <a:off x="5180014" y="3106738"/>
              <a:ext cx="198438" cy="223838"/>
            </a:xfrm>
            <a:custGeom>
              <a:avLst/>
              <a:gdLst>
                <a:gd name="T0" fmla="*/ 217 w 217"/>
                <a:gd name="T1" fmla="*/ 43 h 245"/>
                <a:gd name="T2" fmla="*/ 196 w 217"/>
                <a:gd name="T3" fmla="*/ 46 h 245"/>
                <a:gd name="T4" fmla="*/ 203 w 217"/>
                <a:gd name="T5" fmla="*/ 60 h 245"/>
                <a:gd name="T6" fmla="*/ 185 w 217"/>
                <a:gd name="T7" fmla="*/ 64 h 245"/>
                <a:gd name="T8" fmla="*/ 181 w 217"/>
                <a:gd name="T9" fmla="*/ 78 h 245"/>
                <a:gd name="T10" fmla="*/ 213 w 217"/>
                <a:gd name="T11" fmla="*/ 131 h 245"/>
                <a:gd name="T12" fmla="*/ 185 w 217"/>
                <a:gd name="T13" fmla="*/ 149 h 245"/>
                <a:gd name="T14" fmla="*/ 160 w 217"/>
                <a:gd name="T15" fmla="*/ 240 h 245"/>
                <a:gd name="T16" fmla="*/ 129 w 217"/>
                <a:gd name="T17" fmla="*/ 244 h 245"/>
                <a:gd name="T18" fmla="*/ 125 w 217"/>
                <a:gd name="T19" fmla="*/ 230 h 245"/>
                <a:gd name="T20" fmla="*/ 79 w 217"/>
                <a:gd name="T21" fmla="*/ 233 h 245"/>
                <a:gd name="T22" fmla="*/ 44 w 217"/>
                <a:gd name="T23" fmla="*/ 219 h 245"/>
                <a:gd name="T24" fmla="*/ 30 w 217"/>
                <a:gd name="T25" fmla="*/ 110 h 245"/>
                <a:gd name="T26" fmla="*/ 54 w 217"/>
                <a:gd name="T27" fmla="*/ 124 h 245"/>
                <a:gd name="T28" fmla="*/ 69 w 217"/>
                <a:gd name="T29" fmla="*/ 92 h 245"/>
                <a:gd name="T30" fmla="*/ 143 w 217"/>
                <a:gd name="T31" fmla="*/ 46 h 245"/>
                <a:gd name="T32" fmla="*/ 164 w 217"/>
                <a:gd name="T33" fmla="*/ 0 h 245"/>
                <a:gd name="T34" fmla="*/ 171 w 217"/>
                <a:gd name="T35" fmla="*/ 0 h 245"/>
                <a:gd name="T36" fmla="*/ 217 w 217"/>
                <a:gd name="T37" fmla="*/ 4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7" h="245">
                  <a:moveTo>
                    <a:pt x="217" y="43"/>
                  </a:moveTo>
                  <a:cubicBezTo>
                    <a:pt x="206" y="40"/>
                    <a:pt x="206" y="49"/>
                    <a:pt x="196" y="46"/>
                  </a:cubicBezTo>
                  <a:cubicBezTo>
                    <a:pt x="196" y="53"/>
                    <a:pt x="205" y="51"/>
                    <a:pt x="203" y="60"/>
                  </a:cubicBezTo>
                  <a:cubicBezTo>
                    <a:pt x="194" y="59"/>
                    <a:pt x="189" y="61"/>
                    <a:pt x="185" y="64"/>
                  </a:cubicBezTo>
                  <a:cubicBezTo>
                    <a:pt x="192" y="71"/>
                    <a:pt x="186" y="73"/>
                    <a:pt x="181" y="78"/>
                  </a:cubicBezTo>
                  <a:cubicBezTo>
                    <a:pt x="190" y="97"/>
                    <a:pt x="194" y="122"/>
                    <a:pt x="213" y="131"/>
                  </a:cubicBezTo>
                  <a:cubicBezTo>
                    <a:pt x="202" y="135"/>
                    <a:pt x="189" y="137"/>
                    <a:pt x="185" y="149"/>
                  </a:cubicBezTo>
                  <a:cubicBezTo>
                    <a:pt x="188" y="183"/>
                    <a:pt x="151" y="202"/>
                    <a:pt x="160" y="240"/>
                  </a:cubicBezTo>
                  <a:cubicBezTo>
                    <a:pt x="154" y="227"/>
                    <a:pt x="143" y="245"/>
                    <a:pt x="129" y="244"/>
                  </a:cubicBezTo>
                  <a:cubicBezTo>
                    <a:pt x="126" y="241"/>
                    <a:pt x="125" y="236"/>
                    <a:pt x="125" y="230"/>
                  </a:cubicBezTo>
                  <a:cubicBezTo>
                    <a:pt x="102" y="227"/>
                    <a:pt x="96" y="221"/>
                    <a:pt x="79" y="233"/>
                  </a:cubicBezTo>
                  <a:cubicBezTo>
                    <a:pt x="73" y="223"/>
                    <a:pt x="65" y="215"/>
                    <a:pt x="44" y="219"/>
                  </a:cubicBezTo>
                  <a:cubicBezTo>
                    <a:pt x="40" y="178"/>
                    <a:pt x="0" y="145"/>
                    <a:pt x="30" y="110"/>
                  </a:cubicBezTo>
                  <a:cubicBezTo>
                    <a:pt x="40" y="112"/>
                    <a:pt x="47" y="118"/>
                    <a:pt x="54" y="124"/>
                  </a:cubicBezTo>
                  <a:cubicBezTo>
                    <a:pt x="63" y="117"/>
                    <a:pt x="63" y="102"/>
                    <a:pt x="69" y="92"/>
                  </a:cubicBezTo>
                  <a:cubicBezTo>
                    <a:pt x="111" y="96"/>
                    <a:pt x="108" y="38"/>
                    <a:pt x="143" y="46"/>
                  </a:cubicBezTo>
                  <a:cubicBezTo>
                    <a:pt x="140" y="30"/>
                    <a:pt x="165" y="25"/>
                    <a:pt x="164" y="0"/>
                  </a:cubicBezTo>
                  <a:cubicBezTo>
                    <a:pt x="167" y="3"/>
                    <a:pt x="170" y="5"/>
                    <a:pt x="171" y="0"/>
                  </a:cubicBezTo>
                  <a:cubicBezTo>
                    <a:pt x="182" y="19"/>
                    <a:pt x="202" y="28"/>
                    <a:pt x="217" y="4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5"/>
            <p:cNvSpPr>
              <a:spLocks/>
            </p:cNvSpPr>
            <p:nvPr userDrawn="1"/>
          </p:nvSpPr>
          <p:spPr bwMode="auto">
            <a:xfrm>
              <a:off x="5276851" y="3395663"/>
              <a:ext cx="30163" cy="17463"/>
            </a:xfrm>
            <a:custGeom>
              <a:avLst/>
              <a:gdLst>
                <a:gd name="T0" fmla="*/ 0 w 33"/>
                <a:gd name="T1" fmla="*/ 9 h 20"/>
                <a:gd name="T2" fmla="*/ 15 w 33"/>
                <a:gd name="T3" fmla="*/ 16 h 20"/>
                <a:gd name="T4" fmla="*/ 32 w 33"/>
                <a:gd name="T5" fmla="*/ 20 h 20"/>
                <a:gd name="T6" fmla="*/ 15 w 33"/>
                <a:gd name="T7" fmla="*/ 20 h 20"/>
                <a:gd name="T8" fmla="*/ 0 w 3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0" y="9"/>
                  </a:moveTo>
                  <a:cubicBezTo>
                    <a:pt x="3" y="0"/>
                    <a:pt x="18" y="7"/>
                    <a:pt x="15" y="16"/>
                  </a:cubicBezTo>
                  <a:cubicBezTo>
                    <a:pt x="20" y="18"/>
                    <a:pt x="33" y="12"/>
                    <a:pt x="32" y="20"/>
                  </a:cubicBezTo>
                  <a:cubicBezTo>
                    <a:pt x="26" y="20"/>
                    <a:pt x="20" y="20"/>
                    <a:pt x="15" y="20"/>
                  </a:cubicBezTo>
                  <a:cubicBezTo>
                    <a:pt x="11" y="14"/>
                    <a:pt x="12" y="6"/>
                    <a:pt x="0" y="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6"/>
            <p:cNvSpPr>
              <a:spLocks/>
            </p:cNvSpPr>
            <p:nvPr userDrawn="1"/>
          </p:nvSpPr>
          <p:spPr bwMode="auto">
            <a:xfrm>
              <a:off x="4951414" y="3135313"/>
              <a:ext cx="193675" cy="230188"/>
            </a:xfrm>
            <a:custGeom>
              <a:avLst/>
              <a:gdLst>
                <a:gd name="T0" fmla="*/ 212 w 212"/>
                <a:gd name="T1" fmla="*/ 191 h 251"/>
                <a:gd name="T2" fmla="*/ 205 w 212"/>
                <a:gd name="T3" fmla="*/ 251 h 251"/>
                <a:gd name="T4" fmla="*/ 180 w 212"/>
                <a:gd name="T5" fmla="*/ 251 h 251"/>
                <a:gd name="T6" fmla="*/ 88 w 212"/>
                <a:gd name="T7" fmla="*/ 124 h 251"/>
                <a:gd name="T8" fmla="*/ 74 w 212"/>
                <a:gd name="T9" fmla="*/ 117 h 251"/>
                <a:gd name="T10" fmla="*/ 49 w 212"/>
                <a:gd name="T11" fmla="*/ 74 h 251"/>
                <a:gd name="T12" fmla="*/ 0 w 212"/>
                <a:gd name="T13" fmla="*/ 0 h 251"/>
                <a:gd name="T14" fmla="*/ 46 w 212"/>
                <a:gd name="T15" fmla="*/ 7 h 251"/>
                <a:gd name="T16" fmla="*/ 159 w 212"/>
                <a:gd name="T17" fmla="*/ 110 h 251"/>
                <a:gd name="T18" fmla="*/ 159 w 212"/>
                <a:gd name="T19" fmla="*/ 134 h 251"/>
                <a:gd name="T20" fmla="*/ 183 w 212"/>
                <a:gd name="T21" fmla="*/ 177 h 251"/>
                <a:gd name="T22" fmla="*/ 201 w 212"/>
                <a:gd name="T23" fmla="*/ 173 h 251"/>
                <a:gd name="T24" fmla="*/ 212 w 212"/>
                <a:gd name="T25" fmla="*/ 19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51">
                  <a:moveTo>
                    <a:pt x="212" y="191"/>
                  </a:moveTo>
                  <a:cubicBezTo>
                    <a:pt x="207" y="208"/>
                    <a:pt x="206" y="229"/>
                    <a:pt x="205" y="251"/>
                  </a:cubicBezTo>
                  <a:cubicBezTo>
                    <a:pt x="196" y="248"/>
                    <a:pt x="184" y="237"/>
                    <a:pt x="180" y="251"/>
                  </a:cubicBezTo>
                  <a:cubicBezTo>
                    <a:pt x="140" y="218"/>
                    <a:pt x="109" y="175"/>
                    <a:pt x="88" y="124"/>
                  </a:cubicBezTo>
                  <a:cubicBezTo>
                    <a:pt x="86" y="119"/>
                    <a:pt x="81" y="117"/>
                    <a:pt x="74" y="117"/>
                  </a:cubicBezTo>
                  <a:cubicBezTo>
                    <a:pt x="75" y="94"/>
                    <a:pt x="71" y="75"/>
                    <a:pt x="49" y="74"/>
                  </a:cubicBezTo>
                  <a:cubicBezTo>
                    <a:pt x="47" y="35"/>
                    <a:pt x="2" y="40"/>
                    <a:pt x="0" y="0"/>
                  </a:cubicBezTo>
                  <a:cubicBezTo>
                    <a:pt x="18" y="0"/>
                    <a:pt x="24" y="12"/>
                    <a:pt x="46" y="7"/>
                  </a:cubicBezTo>
                  <a:cubicBezTo>
                    <a:pt x="72" y="51"/>
                    <a:pt x="126" y="84"/>
                    <a:pt x="159" y="110"/>
                  </a:cubicBezTo>
                  <a:cubicBezTo>
                    <a:pt x="163" y="116"/>
                    <a:pt x="169" y="134"/>
                    <a:pt x="159" y="134"/>
                  </a:cubicBezTo>
                  <a:cubicBezTo>
                    <a:pt x="169" y="145"/>
                    <a:pt x="194" y="158"/>
                    <a:pt x="183" y="177"/>
                  </a:cubicBezTo>
                  <a:cubicBezTo>
                    <a:pt x="187" y="186"/>
                    <a:pt x="190" y="167"/>
                    <a:pt x="201" y="173"/>
                  </a:cubicBezTo>
                  <a:cubicBezTo>
                    <a:pt x="205" y="178"/>
                    <a:pt x="206" y="187"/>
                    <a:pt x="212" y="19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7"/>
            <p:cNvSpPr>
              <a:spLocks/>
            </p:cNvSpPr>
            <p:nvPr userDrawn="1"/>
          </p:nvSpPr>
          <p:spPr bwMode="auto">
            <a:xfrm>
              <a:off x="5519739" y="3203575"/>
              <a:ext cx="28575" cy="66675"/>
            </a:xfrm>
            <a:custGeom>
              <a:avLst/>
              <a:gdLst>
                <a:gd name="T0" fmla="*/ 14 w 32"/>
                <a:gd name="T1" fmla="*/ 0 h 74"/>
                <a:gd name="T2" fmla="*/ 14 w 32"/>
                <a:gd name="T3" fmla="*/ 21 h 74"/>
                <a:gd name="T4" fmla="*/ 32 w 32"/>
                <a:gd name="T5" fmla="*/ 14 h 74"/>
                <a:gd name="T6" fmla="*/ 32 w 32"/>
                <a:gd name="T7" fmla="*/ 43 h 74"/>
                <a:gd name="T8" fmla="*/ 25 w 32"/>
                <a:gd name="T9" fmla="*/ 67 h 74"/>
                <a:gd name="T10" fmla="*/ 4 w 32"/>
                <a:gd name="T11" fmla="*/ 57 h 74"/>
                <a:gd name="T12" fmla="*/ 14 w 32"/>
                <a:gd name="T13" fmla="*/ 60 h 74"/>
                <a:gd name="T14" fmla="*/ 14 w 32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22" y="2"/>
                    <a:pt x="17" y="19"/>
                    <a:pt x="14" y="21"/>
                  </a:cubicBezTo>
                  <a:cubicBezTo>
                    <a:pt x="19" y="31"/>
                    <a:pt x="21" y="10"/>
                    <a:pt x="32" y="14"/>
                  </a:cubicBezTo>
                  <a:cubicBezTo>
                    <a:pt x="30" y="31"/>
                    <a:pt x="21" y="30"/>
                    <a:pt x="32" y="43"/>
                  </a:cubicBezTo>
                  <a:cubicBezTo>
                    <a:pt x="8" y="33"/>
                    <a:pt x="18" y="54"/>
                    <a:pt x="25" y="67"/>
                  </a:cubicBezTo>
                  <a:cubicBezTo>
                    <a:pt x="15" y="61"/>
                    <a:pt x="5" y="74"/>
                    <a:pt x="4" y="57"/>
                  </a:cubicBezTo>
                  <a:cubicBezTo>
                    <a:pt x="9" y="56"/>
                    <a:pt x="10" y="60"/>
                    <a:pt x="14" y="60"/>
                  </a:cubicBezTo>
                  <a:cubicBezTo>
                    <a:pt x="12" y="43"/>
                    <a:pt x="0" y="13"/>
                    <a:pt x="14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8"/>
            <p:cNvSpPr>
              <a:spLocks/>
            </p:cNvSpPr>
            <p:nvPr userDrawn="1"/>
          </p:nvSpPr>
          <p:spPr bwMode="auto">
            <a:xfrm>
              <a:off x="5430839" y="3333750"/>
              <a:ext cx="19050" cy="28575"/>
            </a:xfrm>
            <a:custGeom>
              <a:avLst/>
              <a:gdLst>
                <a:gd name="T0" fmla="*/ 19 w 20"/>
                <a:gd name="T1" fmla="*/ 5 h 31"/>
                <a:gd name="T2" fmla="*/ 12 w 20"/>
                <a:gd name="T3" fmla="*/ 30 h 31"/>
                <a:gd name="T4" fmla="*/ 5 w 20"/>
                <a:gd name="T5" fmla="*/ 9 h 31"/>
                <a:gd name="T6" fmla="*/ 9 w 20"/>
                <a:gd name="T7" fmla="*/ 16 h 31"/>
                <a:gd name="T8" fmla="*/ 19 w 20"/>
                <a:gd name="T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9" y="5"/>
                  </a:moveTo>
                  <a:cubicBezTo>
                    <a:pt x="20" y="16"/>
                    <a:pt x="8" y="16"/>
                    <a:pt x="12" y="30"/>
                  </a:cubicBezTo>
                  <a:cubicBezTo>
                    <a:pt x="1" y="31"/>
                    <a:pt x="0" y="15"/>
                    <a:pt x="5" y="9"/>
                  </a:cubicBezTo>
                  <a:cubicBezTo>
                    <a:pt x="9" y="9"/>
                    <a:pt x="8" y="13"/>
                    <a:pt x="9" y="16"/>
                  </a:cubicBezTo>
                  <a:cubicBezTo>
                    <a:pt x="17" y="17"/>
                    <a:pt x="7" y="0"/>
                    <a:pt x="19" y="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9"/>
            <p:cNvSpPr>
              <a:spLocks/>
            </p:cNvSpPr>
            <p:nvPr userDrawn="1"/>
          </p:nvSpPr>
          <p:spPr bwMode="auto">
            <a:xfrm>
              <a:off x="5372101" y="3209925"/>
              <a:ext cx="115888" cy="153988"/>
            </a:xfrm>
            <a:custGeom>
              <a:avLst/>
              <a:gdLst>
                <a:gd name="T0" fmla="*/ 106 w 127"/>
                <a:gd name="T1" fmla="*/ 18 h 169"/>
                <a:gd name="T2" fmla="*/ 127 w 127"/>
                <a:gd name="T3" fmla="*/ 4 h 169"/>
                <a:gd name="T4" fmla="*/ 28 w 127"/>
                <a:gd name="T5" fmla="*/ 36 h 169"/>
                <a:gd name="T6" fmla="*/ 39 w 127"/>
                <a:gd name="T7" fmla="*/ 71 h 169"/>
                <a:gd name="T8" fmla="*/ 91 w 127"/>
                <a:gd name="T9" fmla="*/ 57 h 169"/>
                <a:gd name="T10" fmla="*/ 84 w 127"/>
                <a:gd name="T11" fmla="*/ 64 h 169"/>
                <a:gd name="T12" fmla="*/ 74 w 127"/>
                <a:gd name="T13" fmla="*/ 71 h 169"/>
                <a:gd name="T14" fmla="*/ 53 w 127"/>
                <a:gd name="T15" fmla="*/ 81 h 169"/>
                <a:gd name="T16" fmla="*/ 77 w 127"/>
                <a:gd name="T17" fmla="*/ 138 h 169"/>
                <a:gd name="T18" fmla="*/ 53 w 127"/>
                <a:gd name="T19" fmla="*/ 149 h 169"/>
                <a:gd name="T20" fmla="*/ 42 w 127"/>
                <a:gd name="T21" fmla="*/ 99 h 169"/>
                <a:gd name="T22" fmla="*/ 10 w 127"/>
                <a:gd name="T23" fmla="*/ 166 h 169"/>
                <a:gd name="T24" fmla="*/ 14 w 127"/>
                <a:gd name="T25" fmla="*/ 124 h 169"/>
                <a:gd name="T26" fmla="*/ 0 w 127"/>
                <a:gd name="T27" fmla="*/ 113 h 169"/>
                <a:gd name="T28" fmla="*/ 42 w 127"/>
                <a:gd name="T29" fmla="*/ 11 h 169"/>
                <a:gd name="T30" fmla="*/ 67 w 127"/>
                <a:gd name="T31" fmla="*/ 18 h 169"/>
                <a:gd name="T32" fmla="*/ 106 w 127"/>
                <a:gd name="T33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69">
                  <a:moveTo>
                    <a:pt x="106" y="18"/>
                  </a:moveTo>
                  <a:cubicBezTo>
                    <a:pt x="117" y="17"/>
                    <a:pt x="112" y="0"/>
                    <a:pt x="127" y="4"/>
                  </a:cubicBezTo>
                  <a:cubicBezTo>
                    <a:pt x="122" y="57"/>
                    <a:pt x="61" y="15"/>
                    <a:pt x="28" y="36"/>
                  </a:cubicBezTo>
                  <a:cubicBezTo>
                    <a:pt x="27" y="52"/>
                    <a:pt x="34" y="60"/>
                    <a:pt x="39" y="71"/>
                  </a:cubicBezTo>
                  <a:cubicBezTo>
                    <a:pt x="53" y="66"/>
                    <a:pt x="77" y="51"/>
                    <a:pt x="91" y="57"/>
                  </a:cubicBezTo>
                  <a:cubicBezTo>
                    <a:pt x="93" y="63"/>
                    <a:pt x="89" y="63"/>
                    <a:pt x="84" y="64"/>
                  </a:cubicBezTo>
                  <a:cubicBezTo>
                    <a:pt x="82" y="67"/>
                    <a:pt x="75" y="66"/>
                    <a:pt x="74" y="71"/>
                  </a:cubicBezTo>
                  <a:cubicBezTo>
                    <a:pt x="61" y="69"/>
                    <a:pt x="65" y="83"/>
                    <a:pt x="53" y="81"/>
                  </a:cubicBezTo>
                  <a:cubicBezTo>
                    <a:pt x="64" y="97"/>
                    <a:pt x="71" y="117"/>
                    <a:pt x="77" y="138"/>
                  </a:cubicBezTo>
                  <a:cubicBezTo>
                    <a:pt x="68" y="140"/>
                    <a:pt x="63" y="147"/>
                    <a:pt x="53" y="149"/>
                  </a:cubicBezTo>
                  <a:cubicBezTo>
                    <a:pt x="45" y="136"/>
                    <a:pt x="48" y="113"/>
                    <a:pt x="42" y="99"/>
                  </a:cubicBezTo>
                  <a:cubicBezTo>
                    <a:pt x="12" y="100"/>
                    <a:pt x="51" y="169"/>
                    <a:pt x="10" y="166"/>
                  </a:cubicBezTo>
                  <a:cubicBezTo>
                    <a:pt x="2" y="155"/>
                    <a:pt x="17" y="142"/>
                    <a:pt x="14" y="124"/>
                  </a:cubicBezTo>
                  <a:cubicBezTo>
                    <a:pt x="10" y="119"/>
                    <a:pt x="2" y="119"/>
                    <a:pt x="0" y="113"/>
                  </a:cubicBezTo>
                  <a:cubicBezTo>
                    <a:pt x="12" y="78"/>
                    <a:pt x="15" y="32"/>
                    <a:pt x="42" y="11"/>
                  </a:cubicBezTo>
                  <a:cubicBezTo>
                    <a:pt x="50" y="13"/>
                    <a:pt x="60" y="14"/>
                    <a:pt x="67" y="18"/>
                  </a:cubicBezTo>
                  <a:cubicBezTo>
                    <a:pt x="72" y="24"/>
                    <a:pt x="101" y="24"/>
                    <a:pt x="106" y="1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0"/>
            <p:cNvSpPr>
              <a:spLocks/>
            </p:cNvSpPr>
            <p:nvPr userDrawn="1"/>
          </p:nvSpPr>
          <p:spPr bwMode="auto">
            <a:xfrm>
              <a:off x="4987926" y="3216275"/>
              <a:ext cx="15875" cy="15875"/>
            </a:xfrm>
            <a:custGeom>
              <a:avLst/>
              <a:gdLst>
                <a:gd name="T0" fmla="*/ 14 w 17"/>
                <a:gd name="T1" fmla="*/ 18 h 18"/>
                <a:gd name="T2" fmla="*/ 0 w 17"/>
                <a:gd name="T3" fmla="*/ 0 h 18"/>
                <a:gd name="T4" fmla="*/ 14 w 1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4" y="18"/>
                  </a:moveTo>
                  <a:cubicBezTo>
                    <a:pt x="6" y="15"/>
                    <a:pt x="0" y="11"/>
                    <a:pt x="0" y="0"/>
                  </a:cubicBezTo>
                  <a:cubicBezTo>
                    <a:pt x="6" y="4"/>
                    <a:pt x="17" y="5"/>
                    <a:pt x="14" y="1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1"/>
            <p:cNvSpPr>
              <a:spLocks/>
            </p:cNvSpPr>
            <p:nvPr userDrawn="1"/>
          </p:nvSpPr>
          <p:spPr bwMode="auto">
            <a:xfrm>
              <a:off x="3822701" y="3238500"/>
              <a:ext cx="53975" cy="66675"/>
            </a:xfrm>
            <a:custGeom>
              <a:avLst/>
              <a:gdLst>
                <a:gd name="T0" fmla="*/ 54 w 60"/>
                <a:gd name="T1" fmla="*/ 15 h 74"/>
                <a:gd name="T2" fmla="*/ 43 w 60"/>
                <a:gd name="T3" fmla="*/ 58 h 74"/>
                <a:gd name="T4" fmla="*/ 8 w 60"/>
                <a:gd name="T5" fmla="*/ 68 h 74"/>
                <a:gd name="T6" fmla="*/ 8 w 60"/>
                <a:gd name="T7" fmla="*/ 12 h 74"/>
                <a:gd name="T8" fmla="*/ 54 w 60"/>
                <a:gd name="T9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4">
                  <a:moveTo>
                    <a:pt x="54" y="15"/>
                  </a:moveTo>
                  <a:cubicBezTo>
                    <a:pt x="60" y="35"/>
                    <a:pt x="18" y="53"/>
                    <a:pt x="43" y="58"/>
                  </a:cubicBezTo>
                  <a:cubicBezTo>
                    <a:pt x="36" y="74"/>
                    <a:pt x="13" y="53"/>
                    <a:pt x="8" y="68"/>
                  </a:cubicBezTo>
                  <a:cubicBezTo>
                    <a:pt x="0" y="55"/>
                    <a:pt x="6" y="26"/>
                    <a:pt x="8" y="12"/>
                  </a:cubicBezTo>
                  <a:cubicBezTo>
                    <a:pt x="23" y="5"/>
                    <a:pt x="44" y="0"/>
                    <a:pt x="54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2"/>
            <p:cNvSpPr>
              <a:spLocks/>
            </p:cNvSpPr>
            <p:nvPr userDrawn="1"/>
          </p:nvSpPr>
          <p:spPr bwMode="auto">
            <a:xfrm>
              <a:off x="5781676" y="3395663"/>
              <a:ext cx="44450" cy="26988"/>
            </a:xfrm>
            <a:custGeom>
              <a:avLst/>
              <a:gdLst>
                <a:gd name="T0" fmla="*/ 49 w 49"/>
                <a:gd name="T1" fmla="*/ 5 h 30"/>
                <a:gd name="T2" fmla="*/ 21 w 49"/>
                <a:gd name="T3" fmla="*/ 30 h 30"/>
                <a:gd name="T4" fmla="*/ 0 w 49"/>
                <a:gd name="T5" fmla="*/ 23 h 30"/>
                <a:gd name="T6" fmla="*/ 49 w 49"/>
                <a:gd name="T7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0">
                  <a:moveTo>
                    <a:pt x="49" y="5"/>
                  </a:moveTo>
                  <a:cubicBezTo>
                    <a:pt x="36" y="10"/>
                    <a:pt x="26" y="17"/>
                    <a:pt x="21" y="30"/>
                  </a:cubicBezTo>
                  <a:cubicBezTo>
                    <a:pt x="15" y="27"/>
                    <a:pt x="12" y="20"/>
                    <a:pt x="0" y="23"/>
                  </a:cubicBezTo>
                  <a:cubicBezTo>
                    <a:pt x="21" y="24"/>
                    <a:pt x="35" y="0"/>
                    <a:pt x="49" y="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3"/>
            <p:cNvSpPr>
              <a:spLocks/>
            </p:cNvSpPr>
            <p:nvPr userDrawn="1"/>
          </p:nvSpPr>
          <p:spPr bwMode="auto">
            <a:xfrm>
              <a:off x="5667376" y="3255963"/>
              <a:ext cx="19050" cy="19050"/>
            </a:xfrm>
            <a:custGeom>
              <a:avLst/>
              <a:gdLst>
                <a:gd name="T0" fmla="*/ 18 w 20"/>
                <a:gd name="T1" fmla="*/ 20 h 20"/>
                <a:gd name="T2" fmla="*/ 0 w 20"/>
                <a:gd name="T3" fmla="*/ 9 h 20"/>
                <a:gd name="T4" fmla="*/ 18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11" y="18"/>
                    <a:pt x="7" y="12"/>
                    <a:pt x="0" y="9"/>
                  </a:cubicBezTo>
                  <a:cubicBezTo>
                    <a:pt x="6" y="0"/>
                    <a:pt x="20" y="11"/>
                    <a:pt x="18" y="2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4"/>
            <p:cNvSpPr>
              <a:spLocks/>
            </p:cNvSpPr>
            <p:nvPr userDrawn="1"/>
          </p:nvSpPr>
          <p:spPr bwMode="auto">
            <a:xfrm>
              <a:off x="5013326" y="3263900"/>
              <a:ext cx="9525" cy="19050"/>
            </a:xfrm>
            <a:custGeom>
              <a:avLst/>
              <a:gdLst>
                <a:gd name="T0" fmla="*/ 0 w 11"/>
                <a:gd name="T1" fmla="*/ 0 h 21"/>
                <a:gd name="T2" fmla="*/ 11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11" y="0"/>
                    <a:pt x="11" y="11"/>
                    <a:pt x="11" y="21"/>
                  </a:cubicBezTo>
                  <a:cubicBezTo>
                    <a:pt x="3" y="18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5"/>
            <p:cNvSpPr>
              <a:spLocks/>
            </p:cNvSpPr>
            <p:nvPr userDrawn="1"/>
          </p:nvSpPr>
          <p:spPr bwMode="auto">
            <a:xfrm>
              <a:off x="5132389" y="3276600"/>
              <a:ext cx="25400" cy="33338"/>
            </a:xfrm>
            <a:custGeom>
              <a:avLst/>
              <a:gdLst>
                <a:gd name="T0" fmla="*/ 7 w 28"/>
                <a:gd name="T1" fmla="*/ 15 h 36"/>
                <a:gd name="T2" fmla="*/ 0 w 28"/>
                <a:gd name="T3" fmla="*/ 15 h 36"/>
                <a:gd name="T4" fmla="*/ 0 w 28"/>
                <a:gd name="T5" fmla="*/ 4 h 36"/>
                <a:gd name="T6" fmla="*/ 7 w 28"/>
                <a:gd name="T7" fmla="*/ 0 h 36"/>
                <a:gd name="T8" fmla="*/ 28 w 28"/>
                <a:gd name="T9" fmla="*/ 22 h 36"/>
                <a:gd name="T10" fmla="*/ 21 w 28"/>
                <a:gd name="T11" fmla="*/ 36 h 36"/>
                <a:gd name="T12" fmla="*/ 7 w 28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7" y="15"/>
                  </a:moveTo>
                  <a:cubicBezTo>
                    <a:pt x="4" y="15"/>
                    <a:pt x="2" y="15"/>
                    <a:pt x="0" y="15"/>
                  </a:cubicBezTo>
                  <a:cubicBezTo>
                    <a:pt x="0" y="11"/>
                    <a:pt x="0" y="7"/>
                    <a:pt x="0" y="4"/>
                  </a:cubicBezTo>
                  <a:cubicBezTo>
                    <a:pt x="4" y="5"/>
                    <a:pt x="6" y="3"/>
                    <a:pt x="7" y="0"/>
                  </a:cubicBezTo>
                  <a:cubicBezTo>
                    <a:pt x="22" y="0"/>
                    <a:pt x="10" y="26"/>
                    <a:pt x="28" y="22"/>
                  </a:cubicBezTo>
                  <a:cubicBezTo>
                    <a:pt x="23" y="24"/>
                    <a:pt x="27" y="35"/>
                    <a:pt x="21" y="36"/>
                  </a:cubicBezTo>
                  <a:cubicBezTo>
                    <a:pt x="15" y="30"/>
                    <a:pt x="13" y="20"/>
                    <a:pt x="7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6"/>
            <p:cNvSpPr>
              <a:spLocks/>
            </p:cNvSpPr>
            <p:nvPr userDrawn="1"/>
          </p:nvSpPr>
          <p:spPr bwMode="auto">
            <a:xfrm>
              <a:off x="5135564" y="3290888"/>
              <a:ext cx="15875" cy="19050"/>
            </a:xfrm>
            <a:custGeom>
              <a:avLst/>
              <a:gdLst>
                <a:gd name="T0" fmla="*/ 4 w 18"/>
                <a:gd name="T1" fmla="*/ 0 h 21"/>
                <a:gd name="T2" fmla="*/ 18 w 18"/>
                <a:gd name="T3" fmla="*/ 21 h 21"/>
                <a:gd name="T4" fmla="*/ 11 w 18"/>
                <a:gd name="T5" fmla="*/ 21 h 21"/>
                <a:gd name="T6" fmla="*/ 0 w 18"/>
                <a:gd name="T7" fmla="*/ 3 h 21"/>
                <a:gd name="T8" fmla="*/ 4 w 1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1">
                  <a:moveTo>
                    <a:pt x="4" y="0"/>
                  </a:moveTo>
                  <a:cubicBezTo>
                    <a:pt x="10" y="5"/>
                    <a:pt x="12" y="15"/>
                    <a:pt x="18" y="21"/>
                  </a:cubicBezTo>
                  <a:cubicBezTo>
                    <a:pt x="15" y="19"/>
                    <a:pt x="11" y="16"/>
                    <a:pt x="11" y="21"/>
                  </a:cubicBezTo>
                  <a:cubicBezTo>
                    <a:pt x="5" y="17"/>
                    <a:pt x="4" y="8"/>
                    <a:pt x="0" y="3"/>
                  </a:cubicBezTo>
                  <a:cubicBezTo>
                    <a:pt x="3" y="4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7"/>
            <p:cNvSpPr>
              <a:spLocks/>
            </p:cNvSpPr>
            <p:nvPr userDrawn="1"/>
          </p:nvSpPr>
          <p:spPr bwMode="auto">
            <a:xfrm>
              <a:off x="5167314" y="3300413"/>
              <a:ext cx="17463" cy="11113"/>
            </a:xfrm>
            <a:custGeom>
              <a:avLst/>
              <a:gdLst>
                <a:gd name="T0" fmla="*/ 18 w 18"/>
                <a:gd name="T1" fmla="*/ 0 h 12"/>
                <a:gd name="T2" fmla="*/ 18 w 18"/>
                <a:gd name="T3" fmla="*/ 11 h 12"/>
                <a:gd name="T4" fmla="*/ 0 w 18"/>
                <a:gd name="T5" fmla="*/ 7 h 12"/>
                <a:gd name="T6" fmla="*/ 18 w 1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2">
                  <a:moveTo>
                    <a:pt x="18" y="0"/>
                  </a:moveTo>
                  <a:cubicBezTo>
                    <a:pt x="18" y="4"/>
                    <a:pt x="18" y="7"/>
                    <a:pt x="18" y="11"/>
                  </a:cubicBezTo>
                  <a:cubicBezTo>
                    <a:pt x="10" y="12"/>
                    <a:pt x="5" y="10"/>
                    <a:pt x="0" y="7"/>
                  </a:cubicBezTo>
                  <a:cubicBezTo>
                    <a:pt x="3" y="2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8"/>
            <p:cNvSpPr>
              <a:spLocks/>
            </p:cNvSpPr>
            <p:nvPr userDrawn="1"/>
          </p:nvSpPr>
          <p:spPr bwMode="auto">
            <a:xfrm>
              <a:off x="5938839" y="3294063"/>
              <a:ext cx="25400" cy="25400"/>
            </a:xfrm>
            <a:custGeom>
              <a:avLst/>
              <a:gdLst>
                <a:gd name="T0" fmla="*/ 29 w 29"/>
                <a:gd name="T1" fmla="*/ 20 h 27"/>
                <a:gd name="T2" fmla="*/ 1 w 29"/>
                <a:gd name="T3" fmla="*/ 3 h 27"/>
                <a:gd name="T4" fmla="*/ 29 w 29"/>
                <a:gd name="T5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7">
                  <a:moveTo>
                    <a:pt x="29" y="20"/>
                  </a:moveTo>
                  <a:cubicBezTo>
                    <a:pt x="21" y="27"/>
                    <a:pt x="0" y="16"/>
                    <a:pt x="1" y="3"/>
                  </a:cubicBezTo>
                  <a:cubicBezTo>
                    <a:pt x="19" y="0"/>
                    <a:pt x="19" y="15"/>
                    <a:pt x="29" y="2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9"/>
            <p:cNvSpPr>
              <a:spLocks/>
            </p:cNvSpPr>
            <p:nvPr userDrawn="1"/>
          </p:nvSpPr>
          <p:spPr bwMode="auto">
            <a:xfrm>
              <a:off x="6000751" y="3348038"/>
              <a:ext cx="25400" cy="41275"/>
            </a:xfrm>
            <a:custGeom>
              <a:avLst/>
              <a:gdLst>
                <a:gd name="T0" fmla="*/ 2 w 27"/>
                <a:gd name="T1" fmla="*/ 0 h 44"/>
                <a:gd name="T2" fmla="*/ 27 w 27"/>
                <a:gd name="T3" fmla="*/ 42 h 44"/>
                <a:gd name="T4" fmla="*/ 2 w 27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44">
                  <a:moveTo>
                    <a:pt x="2" y="0"/>
                  </a:moveTo>
                  <a:cubicBezTo>
                    <a:pt x="10" y="15"/>
                    <a:pt x="24" y="23"/>
                    <a:pt x="27" y="42"/>
                  </a:cubicBezTo>
                  <a:cubicBezTo>
                    <a:pt x="17" y="44"/>
                    <a:pt x="0" y="23"/>
                    <a:pt x="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0"/>
            <p:cNvSpPr>
              <a:spLocks/>
            </p:cNvSpPr>
            <p:nvPr userDrawn="1"/>
          </p:nvSpPr>
          <p:spPr bwMode="auto">
            <a:xfrm>
              <a:off x="3776664" y="3325813"/>
              <a:ext cx="36513" cy="93663"/>
            </a:xfrm>
            <a:custGeom>
              <a:avLst/>
              <a:gdLst>
                <a:gd name="T0" fmla="*/ 39 w 39"/>
                <a:gd name="T1" fmla="*/ 103 h 103"/>
                <a:gd name="T2" fmla="*/ 4 w 39"/>
                <a:gd name="T3" fmla="*/ 0 h 103"/>
                <a:gd name="T4" fmla="*/ 39 w 39"/>
                <a:gd name="T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03">
                  <a:moveTo>
                    <a:pt x="39" y="103"/>
                  </a:moveTo>
                  <a:cubicBezTo>
                    <a:pt x="21" y="75"/>
                    <a:pt x="0" y="50"/>
                    <a:pt x="4" y="0"/>
                  </a:cubicBezTo>
                  <a:cubicBezTo>
                    <a:pt x="12" y="39"/>
                    <a:pt x="29" y="68"/>
                    <a:pt x="39" y="10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1"/>
            <p:cNvSpPr>
              <a:spLocks/>
            </p:cNvSpPr>
            <p:nvPr userDrawn="1"/>
          </p:nvSpPr>
          <p:spPr bwMode="auto">
            <a:xfrm>
              <a:off x="6035676" y="3376613"/>
              <a:ext cx="15875" cy="20638"/>
            </a:xfrm>
            <a:custGeom>
              <a:avLst/>
              <a:gdLst>
                <a:gd name="T0" fmla="*/ 17 w 17"/>
                <a:gd name="T1" fmla="*/ 23 h 24"/>
                <a:gd name="T2" fmla="*/ 0 w 17"/>
                <a:gd name="T3" fmla="*/ 9 h 24"/>
                <a:gd name="T4" fmla="*/ 17 w 17"/>
                <a:gd name="T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4">
                  <a:moveTo>
                    <a:pt x="17" y="23"/>
                  </a:moveTo>
                  <a:cubicBezTo>
                    <a:pt x="5" y="24"/>
                    <a:pt x="7" y="12"/>
                    <a:pt x="0" y="9"/>
                  </a:cubicBezTo>
                  <a:cubicBezTo>
                    <a:pt x="5" y="0"/>
                    <a:pt x="17" y="14"/>
                    <a:pt x="17" y="2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"/>
            <p:cNvSpPr>
              <a:spLocks/>
            </p:cNvSpPr>
            <p:nvPr userDrawn="1"/>
          </p:nvSpPr>
          <p:spPr bwMode="auto">
            <a:xfrm>
              <a:off x="5580064" y="3390900"/>
              <a:ext cx="23813" cy="19050"/>
            </a:xfrm>
            <a:custGeom>
              <a:avLst/>
              <a:gdLst>
                <a:gd name="T0" fmla="*/ 11 w 26"/>
                <a:gd name="T1" fmla="*/ 0 h 22"/>
                <a:gd name="T2" fmla="*/ 4 w 26"/>
                <a:gd name="T3" fmla="*/ 21 h 22"/>
                <a:gd name="T4" fmla="*/ 11 w 26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2">
                  <a:moveTo>
                    <a:pt x="11" y="0"/>
                  </a:moveTo>
                  <a:cubicBezTo>
                    <a:pt x="26" y="1"/>
                    <a:pt x="12" y="22"/>
                    <a:pt x="4" y="21"/>
                  </a:cubicBezTo>
                  <a:cubicBezTo>
                    <a:pt x="0" y="8"/>
                    <a:pt x="12" y="11"/>
                    <a:pt x="1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3"/>
            <p:cNvSpPr>
              <a:spLocks/>
            </p:cNvSpPr>
            <p:nvPr userDrawn="1"/>
          </p:nvSpPr>
          <p:spPr bwMode="auto">
            <a:xfrm>
              <a:off x="6070601" y="3397250"/>
              <a:ext cx="23813" cy="22225"/>
            </a:xfrm>
            <a:custGeom>
              <a:avLst/>
              <a:gdLst>
                <a:gd name="T0" fmla="*/ 0 w 25"/>
                <a:gd name="T1" fmla="*/ 7 h 25"/>
                <a:gd name="T2" fmla="*/ 25 w 25"/>
                <a:gd name="T3" fmla="*/ 25 h 25"/>
                <a:gd name="T4" fmla="*/ 0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0" y="7"/>
                  </a:moveTo>
                  <a:cubicBezTo>
                    <a:pt x="8" y="0"/>
                    <a:pt x="24" y="13"/>
                    <a:pt x="25" y="25"/>
                  </a:cubicBezTo>
                  <a:cubicBezTo>
                    <a:pt x="14" y="22"/>
                    <a:pt x="10" y="11"/>
                    <a:pt x="0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4"/>
            <p:cNvSpPr>
              <a:spLocks/>
            </p:cNvSpPr>
            <p:nvPr userDrawn="1"/>
          </p:nvSpPr>
          <p:spPr bwMode="auto">
            <a:xfrm>
              <a:off x="5324476" y="3402013"/>
              <a:ext cx="53975" cy="28575"/>
            </a:xfrm>
            <a:custGeom>
              <a:avLst/>
              <a:gdLst>
                <a:gd name="T0" fmla="*/ 52 w 59"/>
                <a:gd name="T1" fmla="*/ 12 h 31"/>
                <a:gd name="T2" fmla="*/ 59 w 59"/>
                <a:gd name="T3" fmla="*/ 19 h 31"/>
                <a:gd name="T4" fmla="*/ 6 w 59"/>
                <a:gd name="T5" fmla="*/ 29 h 31"/>
                <a:gd name="T6" fmla="*/ 27 w 59"/>
                <a:gd name="T7" fmla="*/ 8 h 31"/>
                <a:gd name="T8" fmla="*/ 52 w 59"/>
                <a:gd name="T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52" y="12"/>
                  </a:moveTo>
                  <a:cubicBezTo>
                    <a:pt x="50" y="18"/>
                    <a:pt x="54" y="18"/>
                    <a:pt x="59" y="19"/>
                  </a:cubicBezTo>
                  <a:cubicBezTo>
                    <a:pt x="43" y="30"/>
                    <a:pt x="27" y="22"/>
                    <a:pt x="6" y="29"/>
                  </a:cubicBezTo>
                  <a:cubicBezTo>
                    <a:pt x="0" y="0"/>
                    <a:pt x="41" y="31"/>
                    <a:pt x="27" y="8"/>
                  </a:cubicBezTo>
                  <a:cubicBezTo>
                    <a:pt x="35" y="9"/>
                    <a:pt x="40" y="14"/>
                    <a:pt x="52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5"/>
            <p:cNvSpPr>
              <a:spLocks/>
            </p:cNvSpPr>
            <p:nvPr userDrawn="1"/>
          </p:nvSpPr>
          <p:spPr bwMode="auto">
            <a:xfrm>
              <a:off x="6105526" y="3413125"/>
              <a:ext cx="14288" cy="28575"/>
            </a:xfrm>
            <a:custGeom>
              <a:avLst/>
              <a:gdLst>
                <a:gd name="T0" fmla="*/ 1 w 15"/>
                <a:gd name="T1" fmla="*/ 0 h 31"/>
                <a:gd name="T2" fmla="*/ 15 w 15"/>
                <a:gd name="T3" fmla="*/ 31 h 31"/>
                <a:gd name="T4" fmla="*/ 1 w 15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1">
                  <a:moveTo>
                    <a:pt x="1" y="0"/>
                  </a:moveTo>
                  <a:cubicBezTo>
                    <a:pt x="11" y="5"/>
                    <a:pt x="10" y="22"/>
                    <a:pt x="15" y="31"/>
                  </a:cubicBezTo>
                  <a:cubicBezTo>
                    <a:pt x="5" y="26"/>
                    <a:pt x="0" y="16"/>
                    <a:pt x="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6"/>
            <p:cNvSpPr>
              <a:spLocks/>
            </p:cNvSpPr>
            <p:nvPr userDrawn="1"/>
          </p:nvSpPr>
          <p:spPr bwMode="auto">
            <a:xfrm>
              <a:off x="5367339" y="3433763"/>
              <a:ext cx="31750" cy="20638"/>
            </a:xfrm>
            <a:custGeom>
              <a:avLst/>
              <a:gdLst>
                <a:gd name="T0" fmla="*/ 32 w 34"/>
                <a:gd name="T1" fmla="*/ 23 h 23"/>
                <a:gd name="T2" fmla="*/ 0 w 34"/>
                <a:gd name="T3" fmla="*/ 2 h 23"/>
                <a:gd name="T4" fmla="*/ 32 w 34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3">
                  <a:moveTo>
                    <a:pt x="32" y="23"/>
                  </a:moveTo>
                  <a:cubicBezTo>
                    <a:pt x="20" y="18"/>
                    <a:pt x="3" y="17"/>
                    <a:pt x="0" y="2"/>
                  </a:cubicBezTo>
                  <a:cubicBezTo>
                    <a:pt x="20" y="0"/>
                    <a:pt x="34" y="4"/>
                    <a:pt x="32" y="2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7"/>
            <p:cNvSpPr>
              <a:spLocks/>
            </p:cNvSpPr>
            <p:nvPr userDrawn="1"/>
          </p:nvSpPr>
          <p:spPr bwMode="auto">
            <a:xfrm>
              <a:off x="6086476" y="3432175"/>
              <a:ext cx="22225" cy="15875"/>
            </a:xfrm>
            <a:custGeom>
              <a:avLst/>
              <a:gdLst>
                <a:gd name="T0" fmla="*/ 0 w 23"/>
                <a:gd name="T1" fmla="*/ 8 h 18"/>
                <a:gd name="T2" fmla="*/ 21 w 23"/>
                <a:gd name="T3" fmla="*/ 18 h 18"/>
                <a:gd name="T4" fmla="*/ 0 w 23"/>
                <a:gd name="T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8">
                  <a:moveTo>
                    <a:pt x="0" y="8"/>
                  </a:moveTo>
                  <a:cubicBezTo>
                    <a:pt x="5" y="0"/>
                    <a:pt x="23" y="8"/>
                    <a:pt x="21" y="18"/>
                  </a:cubicBezTo>
                  <a:cubicBezTo>
                    <a:pt x="11" y="18"/>
                    <a:pt x="9" y="9"/>
                    <a:pt x="0" y="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8"/>
            <p:cNvSpPr>
              <a:spLocks/>
            </p:cNvSpPr>
            <p:nvPr userDrawn="1"/>
          </p:nvSpPr>
          <p:spPr bwMode="auto">
            <a:xfrm>
              <a:off x="3860801" y="3441700"/>
              <a:ext cx="22225" cy="90488"/>
            </a:xfrm>
            <a:custGeom>
              <a:avLst/>
              <a:gdLst>
                <a:gd name="T0" fmla="*/ 5 w 24"/>
                <a:gd name="T1" fmla="*/ 57 h 99"/>
                <a:gd name="T2" fmla="*/ 8 w 24"/>
                <a:gd name="T3" fmla="*/ 0 h 99"/>
                <a:gd name="T4" fmla="*/ 23 w 24"/>
                <a:gd name="T5" fmla="*/ 92 h 99"/>
                <a:gd name="T6" fmla="*/ 5 w 24"/>
                <a:gd name="T7" fmla="*/ 5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9">
                  <a:moveTo>
                    <a:pt x="5" y="57"/>
                  </a:moveTo>
                  <a:cubicBezTo>
                    <a:pt x="7" y="39"/>
                    <a:pt x="0" y="12"/>
                    <a:pt x="8" y="0"/>
                  </a:cubicBezTo>
                  <a:cubicBezTo>
                    <a:pt x="24" y="20"/>
                    <a:pt x="14" y="65"/>
                    <a:pt x="23" y="92"/>
                  </a:cubicBezTo>
                  <a:cubicBezTo>
                    <a:pt x="11" y="99"/>
                    <a:pt x="8" y="69"/>
                    <a:pt x="5" y="5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9"/>
            <p:cNvSpPr>
              <a:spLocks/>
            </p:cNvSpPr>
            <p:nvPr userDrawn="1"/>
          </p:nvSpPr>
          <p:spPr bwMode="auto">
            <a:xfrm>
              <a:off x="6110289" y="3449638"/>
              <a:ext cx="22225" cy="19050"/>
            </a:xfrm>
            <a:custGeom>
              <a:avLst/>
              <a:gdLst>
                <a:gd name="T0" fmla="*/ 23 w 23"/>
                <a:gd name="T1" fmla="*/ 14 h 22"/>
                <a:gd name="T2" fmla="*/ 2 w 23"/>
                <a:gd name="T3" fmla="*/ 3 h 22"/>
                <a:gd name="T4" fmla="*/ 23 w 23"/>
                <a:gd name="T5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23" y="14"/>
                  </a:moveTo>
                  <a:cubicBezTo>
                    <a:pt x="19" y="22"/>
                    <a:pt x="0" y="13"/>
                    <a:pt x="2" y="3"/>
                  </a:cubicBezTo>
                  <a:cubicBezTo>
                    <a:pt x="16" y="0"/>
                    <a:pt x="15" y="12"/>
                    <a:pt x="23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0"/>
            <p:cNvSpPr>
              <a:spLocks/>
            </p:cNvSpPr>
            <p:nvPr userDrawn="1"/>
          </p:nvSpPr>
          <p:spPr bwMode="auto">
            <a:xfrm>
              <a:off x="5203826" y="3463925"/>
              <a:ext cx="709613" cy="568325"/>
            </a:xfrm>
            <a:custGeom>
              <a:avLst/>
              <a:gdLst>
                <a:gd name="T0" fmla="*/ 32 w 777"/>
                <a:gd name="T1" fmla="*/ 307 h 621"/>
                <a:gd name="T2" fmla="*/ 46 w 777"/>
                <a:gd name="T3" fmla="*/ 244 h 621"/>
                <a:gd name="T4" fmla="*/ 53 w 777"/>
                <a:gd name="T5" fmla="*/ 251 h 621"/>
                <a:gd name="T6" fmla="*/ 148 w 777"/>
                <a:gd name="T7" fmla="*/ 201 h 621"/>
                <a:gd name="T8" fmla="*/ 237 w 777"/>
                <a:gd name="T9" fmla="*/ 124 h 621"/>
                <a:gd name="T10" fmla="*/ 251 w 777"/>
                <a:gd name="T11" fmla="*/ 138 h 621"/>
                <a:gd name="T12" fmla="*/ 247 w 777"/>
                <a:gd name="T13" fmla="*/ 124 h 621"/>
                <a:gd name="T14" fmla="*/ 265 w 777"/>
                <a:gd name="T15" fmla="*/ 120 h 621"/>
                <a:gd name="T16" fmla="*/ 321 w 777"/>
                <a:gd name="T17" fmla="*/ 64 h 621"/>
                <a:gd name="T18" fmla="*/ 343 w 777"/>
                <a:gd name="T19" fmla="*/ 95 h 621"/>
                <a:gd name="T20" fmla="*/ 374 w 777"/>
                <a:gd name="T21" fmla="*/ 92 h 621"/>
                <a:gd name="T22" fmla="*/ 438 w 777"/>
                <a:gd name="T23" fmla="*/ 32 h 621"/>
                <a:gd name="T24" fmla="*/ 427 w 777"/>
                <a:gd name="T25" fmla="*/ 7 h 621"/>
                <a:gd name="T26" fmla="*/ 438 w 777"/>
                <a:gd name="T27" fmla="*/ 4 h 621"/>
                <a:gd name="T28" fmla="*/ 512 w 777"/>
                <a:gd name="T29" fmla="*/ 25 h 621"/>
                <a:gd name="T30" fmla="*/ 487 w 777"/>
                <a:gd name="T31" fmla="*/ 85 h 621"/>
                <a:gd name="T32" fmla="*/ 565 w 777"/>
                <a:gd name="T33" fmla="*/ 152 h 621"/>
                <a:gd name="T34" fmla="*/ 625 w 777"/>
                <a:gd name="T35" fmla="*/ 0 h 621"/>
                <a:gd name="T36" fmla="*/ 646 w 777"/>
                <a:gd name="T37" fmla="*/ 67 h 621"/>
                <a:gd name="T38" fmla="*/ 671 w 777"/>
                <a:gd name="T39" fmla="*/ 78 h 621"/>
                <a:gd name="T40" fmla="*/ 678 w 777"/>
                <a:gd name="T41" fmla="*/ 173 h 621"/>
                <a:gd name="T42" fmla="*/ 720 w 777"/>
                <a:gd name="T43" fmla="*/ 208 h 621"/>
                <a:gd name="T44" fmla="*/ 727 w 777"/>
                <a:gd name="T45" fmla="*/ 251 h 621"/>
                <a:gd name="T46" fmla="*/ 745 w 777"/>
                <a:gd name="T47" fmla="*/ 254 h 621"/>
                <a:gd name="T48" fmla="*/ 741 w 777"/>
                <a:gd name="T49" fmla="*/ 275 h 621"/>
                <a:gd name="T50" fmla="*/ 769 w 777"/>
                <a:gd name="T51" fmla="*/ 321 h 621"/>
                <a:gd name="T52" fmla="*/ 777 w 777"/>
                <a:gd name="T53" fmla="*/ 311 h 621"/>
                <a:gd name="T54" fmla="*/ 762 w 777"/>
                <a:gd name="T55" fmla="*/ 360 h 621"/>
                <a:gd name="T56" fmla="*/ 769 w 777"/>
                <a:gd name="T57" fmla="*/ 367 h 621"/>
                <a:gd name="T58" fmla="*/ 604 w 777"/>
                <a:gd name="T59" fmla="*/ 593 h 621"/>
                <a:gd name="T60" fmla="*/ 530 w 777"/>
                <a:gd name="T61" fmla="*/ 621 h 621"/>
                <a:gd name="T62" fmla="*/ 477 w 777"/>
                <a:gd name="T63" fmla="*/ 618 h 621"/>
                <a:gd name="T64" fmla="*/ 427 w 777"/>
                <a:gd name="T65" fmla="*/ 596 h 621"/>
                <a:gd name="T66" fmla="*/ 434 w 777"/>
                <a:gd name="T67" fmla="*/ 565 h 621"/>
                <a:gd name="T68" fmla="*/ 413 w 777"/>
                <a:gd name="T69" fmla="*/ 547 h 621"/>
                <a:gd name="T70" fmla="*/ 427 w 777"/>
                <a:gd name="T71" fmla="*/ 519 h 621"/>
                <a:gd name="T72" fmla="*/ 395 w 777"/>
                <a:gd name="T73" fmla="*/ 536 h 621"/>
                <a:gd name="T74" fmla="*/ 431 w 777"/>
                <a:gd name="T75" fmla="*/ 491 h 621"/>
                <a:gd name="T76" fmla="*/ 374 w 777"/>
                <a:gd name="T77" fmla="*/ 533 h 621"/>
                <a:gd name="T78" fmla="*/ 367 w 777"/>
                <a:gd name="T79" fmla="*/ 480 h 621"/>
                <a:gd name="T80" fmla="*/ 166 w 777"/>
                <a:gd name="T81" fmla="*/ 508 h 621"/>
                <a:gd name="T82" fmla="*/ 0 w 777"/>
                <a:gd name="T83" fmla="*/ 512 h 621"/>
                <a:gd name="T84" fmla="*/ 18 w 777"/>
                <a:gd name="T85" fmla="*/ 332 h 621"/>
                <a:gd name="T86" fmla="*/ 21 w 777"/>
                <a:gd name="T87" fmla="*/ 342 h 621"/>
                <a:gd name="T88" fmla="*/ 25 w 777"/>
                <a:gd name="T89" fmla="*/ 325 h 621"/>
                <a:gd name="T90" fmla="*/ 32 w 777"/>
                <a:gd name="T91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7" h="621">
                  <a:moveTo>
                    <a:pt x="32" y="307"/>
                  </a:moveTo>
                  <a:cubicBezTo>
                    <a:pt x="29" y="278"/>
                    <a:pt x="39" y="262"/>
                    <a:pt x="46" y="244"/>
                  </a:cubicBezTo>
                  <a:cubicBezTo>
                    <a:pt x="52" y="242"/>
                    <a:pt x="53" y="246"/>
                    <a:pt x="53" y="251"/>
                  </a:cubicBezTo>
                  <a:cubicBezTo>
                    <a:pt x="76" y="226"/>
                    <a:pt x="121" y="222"/>
                    <a:pt x="148" y="201"/>
                  </a:cubicBezTo>
                  <a:cubicBezTo>
                    <a:pt x="206" y="203"/>
                    <a:pt x="214" y="156"/>
                    <a:pt x="237" y="124"/>
                  </a:cubicBezTo>
                  <a:cubicBezTo>
                    <a:pt x="245" y="125"/>
                    <a:pt x="239" y="140"/>
                    <a:pt x="251" y="138"/>
                  </a:cubicBezTo>
                  <a:cubicBezTo>
                    <a:pt x="264" y="132"/>
                    <a:pt x="243" y="132"/>
                    <a:pt x="247" y="124"/>
                  </a:cubicBezTo>
                  <a:cubicBezTo>
                    <a:pt x="256" y="118"/>
                    <a:pt x="254" y="116"/>
                    <a:pt x="265" y="120"/>
                  </a:cubicBezTo>
                  <a:cubicBezTo>
                    <a:pt x="281" y="86"/>
                    <a:pt x="293" y="87"/>
                    <a:pt x="321" y="64"/>
                  </a:cubicBezTo>
                  <a:cubicBezTo>
                    <a:pt x="333" y="70"/>
                    <a:pt x="337" y="83"/>
                    <a:pt x="343" y="95"/>
                  </a:cubicBezTo>
                  <a:cubicBezTo>
                    <a:pt x="349" y="87"/>
                    <a:pt x="364" y="87"/>
                    <a:pt x="374" y="92"/>
                  </a:cubicBezTo>
                  <a:cubicBezTo>
                    <a:pt x="372" y="60"/>
                    <a:pt x="391" y="25"/>
                    <a:pt x="438" y="32"/>
                  </a:cubicBezTo>
                  <a:cubicBezTo>
                    <a:pt x="449" y="22"/>
                    <a:pt x="418" y="14"/>
                    <a:pt x="427" y="7"/>
                  </a:cubicBezTo>
                  <a:cubicBezTo>
                    <a:pt x="432" y="7"/>
                    <a:pt x="437" y="8"/>
                    <a:pt x="438" y="4"/>
                  </a:cubicBezTo>
                  <a:cubicBezTo>
                    <a:pt x="451" y="23"/>
                    <a:pt x="500" y="35"/>
                    <a:pt x="512" y="25"/>
                  </a:cubicBezTo>
                  <a:cubicBezTo>
                    <a:pt x="525" y="49"/>
                    <a:pt x="494" y="63"/>
                    <a:pt x="487" y="85"/>
                  </a:cubicBezTo>
                  <a:cubicBezTo>
                    <a:pt x="504" y="116"/>
                    <a:pt x="541" y="127"/>
                    <a:pt x="565" y="152"/>
                  </a:cubicBezTo>
                  <a:cubicBezTo>
                    <a:pt x="611" y="123"/>
                    <a:pt x="602" y="44"/>
                    <a:pt x="625" y="0"/>
                  </a:cubicBezTo>
                  <a:cubicBezTo>
                    <a:pt x="649" y="5"/>
                    <a:pt x="646" y="38"/>
                    <a:pt x="646" y="67"/>
                  </a:cubicBezTo>
                  <a:cubicBezTo>
                    <a:pt x="646" y="79"/>
                    <a:pt x="666" y="71"/>
                    <a:pt x="671" y="78"/>
                  </a:cubicBezTo>
                  <a:cubicBezTo>
                    <a:pt x="666" y="118"/>
                    <a:pt x="689" y="156"/>
                    <a:pt x="678" y="173"/>
                  </a:cubicBezTo>
                  <a:cubicBezTo>
                    <a:pt x="690" y="187"/>
                    <a:pt x="703" y="200"/>
                    <a:pt x="720" y="208"/>
                  </a:cubicBezTo>
                  <a:cubicBezTo>
                    <a:pt x="711" y="225"/>
                    <a:pt x="731" y="229"/>
                    <a:pt x="727" y="251"/>
                  </a:cubicBezTo>
                  <a:cubicBezTo>
                    <a:pt x="730" y="255"/>
                    <a:pt x="737" y="249"/>
                    <a:pt x="745" y="254"/>
                  </a:cubicBezTo>
                  <a:cubicBezTo>
                    <a:pt x="743" y="260"/>
                    <a:pt x="749" y="275"/>
                    <a:pt x="741" y="275"/>
                  </a:cubicBezTo>
                  <a:cubicBezTo>
                    <a:pt x="755" y="286"/>
                    <a:pt x="763" y="303"/>
                    <a:pt x="769" y="321"/>
                  </a:cubicBezTo>
                  <a:cubicBezTo>
                    <a:pt x="774" y="320"/>
                    <a:pt x="777" y="317"/>
                    <a:pt x="777" y="311"/>
                  </a:cubicBezTo>
                  <a:cubicBezTo>
                    <a:pt x="777" y="320"/>
                    <a:pt x="767" y="363"/>
                    <a:pt x="762" y="360"/>
                  </a:cubicBezTo>
                  <a:cubicBezTo>
                    <a:pt x="761" y="366"/>
                    <a:pt x="765" y="367"/>
                    <a:pt x="769" y="367"/>
                  </a:cubicBezTo>
                  <a:cubicBezTo>
                    <a:pt x="741" y="470"/>
                    <a:pt x="650" y="508"/>
                    <a:pt x="604" y="593"/>
                  </a:cubicBezTo>
                  <a:cubicBezTo>
                    <a:pt x="567" y="591"/>
                    <a:pt x="548" y="605"/>
                    <a:pt x="530" y="621"/>
                  </a:cubicBezTo>
                  <a:cubicBezTo>
                    <a:pt x="516" y="609"/>
                    <a:pt x="492" y="601"/>
                    <a:pt x="477" y="618"/>
                  </a:cubicBezTo>
                  <a:cubicBezTo>
                    <a:pt x="463" y="608"/>
                    <a:pt x="443" y="604"/>
                    <a:pt x="427" y="596"/>
                  </a:cubicBezTo>
                  <a:cubicBezTo>
                    <a:pt x="422" y="581"/>
                    <a:pt x="425" y="574"/>
                    <a:pt x="434" y="565"/>
                  </a:cubicBezTo>
                  <a:cubicBezTo>
                    <a:pt x="430" y="556"/>
                    <a:pt x="431" y="542"/>
                    <a:pt x="413" y="547"/>
                  </a:cubicBezTo>
                  <a:cubicBezTo>
                    <a:pt x="418" y="537"/>
                    <a:pt x="429" y="534"/>
                    <a:pt x="427" y="519"/>
                  </a:cubicBezTo>
                  <a:cubicBezTo>
                    <a:pt x="411" y="519"/>
                    <a:pt x="418" y="542"/>
                    <a:pt x="395" y="536"/>
                  </a:cubicBezTo>
                  <a:cubicBezTo>
                    <a:pt x="409" y="523"/>
                    <a:pt x="420" y="507"/>
                    <a:pt x="431" y="491"/>
                  </a:cubicBezTo>
                  <a:cubicBezTo>
                    <a:pt x="418" y="496"/>
                    <a:pt x="388" y="516"/>
                    <a:pt x="374" y="533"/>
                  </a:cubicBezTo>
                  <a:cubicBezTo>
                    <a:pt x="363" y="518"/>
                    <a:pt x="376" y="494"/>
                    <a:pt x="367" y="480"/>
                  </a:cubicBezTo>
                  <a:cubicBezTo>
                    <a:pt x="335" y="426"/>
                    <a:pt x="189" y="476"/>
                    <a:pt x="166" y="508"/>
                  </a:cubicBezTo>
                  <a:cubicBezTo>
                    <a:pt x="87" y="487"/>
                    <a:pt x="43" y="570"/>
                    <a:pt x="0" y="512"/>
                  </a:cubicBezTo>
                  <a:cubicBezTo>
                    <a:pt x="50" y="484"/>
                    <a:pt x="25" y="362"/>
                    <a:pt x="18" y="332"/>
                  </a:cubicBezTo>
                  <a:cubicBezTo>
                    <a:pt x="20" y="335"/>
                    <a:pt x="22" y="337"/>
                    <a:pt x="21" y="342"/>
                  </a:cubicBezTo>
                  <a:cubicBezTo>
                    <a:pt x="29" y="343"/>
                    <a:pt x="23" y="330"/>
                    <a:pt x="25" y="325"/>
                  </a:cubicBezTo>
                  <a:cubicBezTo>
                    <a:pt x="34" y="341"/>
                    <a:pt x="32" y="319"/>
                    <a:pt x="32" y="30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5556251" y="3470275"/>
              <a:ext cx="28575" cy="17463"/>
            </a:xfrm>
            <a:custGeom>
              <a:avLst/>
              <a:gdLst>
                <a:gd name="T0" fmla="*/ 9 w 31"/>
                <a:gd name="T1" fmla="*/ 0 h 18"/>
                <a:gd name="T2" fmla="*/ 31 w 31"/>
                <a:gd name="T3" fmla="*/ 4 h 18"/>
                <a:gd name="T4" fmla="*/ 2 w 31"/>
                <a:gd name="T5" fmla="*/ 18 h 18"/>
                <a:gd name="T6" fmla="*/ 9 w 31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8">
                  <a:moveTo>
                    <a:pt x="9" y="0"/>
                  </a:moveTo>
                  <a:cubicBezTo>
                    <a:pt x="14" y="4"/>
                    <a:pt x="22" y="4"/>
                    <a:pt x="31" y="4"/>
                  </a:cubicBezTo>
                  <a:cubicBezTo>
                    <a:pt x="31" y="18"/>
                    <a:pt x="13" y="14"/>
                    <a:pt x="2" y="18"/>
                  </a:cubicBezTo>
                  <a:cubicBezTo>
                    <a:pt x="0" y="7"/>
                    <a:pt x="12" y="11"/>
                    <a:pt x="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4011614" y="3487738"/>
              <a:ext cx="134938" cy="293688"/>
            </a:xfrm>
            <a:custGeom>
              <a:avLst/>
              <a:gdLst>
                <a:gd name="T0" fmla="*/ 136 w 148"/>
                <a:gd name="T1" fmla="*/ 0 h 321"/>
                <a:gd name="T2" fmla="*/ 147 w 148"/>
                <a:gd name="T3" fmla="*/ 88 h 321"/>
                <a:gd name="T4" fmla="*/ 143 w 148"/>
                <a:gd name="T5" fmla="*/ 81 h 321"/>
                <a:gd name="T6" fmla="*/ 66 w 148"/>
                <a:gd name="T7" fmla="*/ 296 h 321"/>
                <a:gd name="T8" fmla="*/ 6 w 148"/>
                <a:gd name="T9" fmla="*/ 229 h 321"/>
                <a:gd name="T10" fmla="*/ 73 w 148"/>
                <a:gd name="T11" fmla="*/ 84 h 321"/>
                <a:gd name="T12" fmla="*/ 105 w 148"/>
                <a:gd name="T13" fmla="*/ 35 h 321"/>
                <a:gd name="T14" fmla="*/ 136 w 148"/>
                <a:gd name="T1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21">
                  <a:moveTo>
                    <a:pt x="136" y="0"/>
                  </a:moveTo>
                  <a:cubicBezTo>
                    <a:pt x="140" y="29"/>
                    <a:pt x="148" y="54"/>
                    <a:pt x="147" y="88"/>
                  </a:cubicBezTo>
                  <a:cubicBezTo>
                    <a:pt x="143" y="88"/>
                    <a:pt x="144" y="84"/>
                    <a:pt x="143" y="81"/>
                  </a:cubicBezTo>
                  <a:cubicBezTo>
                    <a:pt x="119" y="126"/>
                    <a:pt x="112" y="264"/>
                    <a:pt x="66" y="296"/>
                  </a:cubicBezTo>
                  <a:cubicBezTo>
                    <a:pt x="29" y="321"/>
                    <a:pt x="9" y="271"/>
                    <a:pt x="6" y="229"/>
                  </a:cubicBezTo>
                  <a:cubicBezTo>
                    <a:pt x="49" y="198"/>
                    <a:pt x="0" y="76"/>
                    <a:pt x="73" y="84"/>
                  </a:cubicBezTo>
                  <a:cubicBezTo>
                    <a:pt x="88" y="66"/>
                    <a:pt x="111" y="66"/>
                    <a:pt x="105" y="35"/>
                  </a:cubicBezTo>
                  <a:cubicBezTo>
                    <a:pt x="125" y="46"/>
                    <a:pt x="118" y="3"/>
                    <a:pt x="136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6416676" y="3570288"/>
              <a:ext cx="14288" cy="25400"/>
            </a:xfrm>
            <a:custGeom>
              <a:avLst/>
              <a:gdLst>
                <a:gd name="T0" fmla="*/ 0 w 16"/>
                <a:gd name="T1" fmla="*/ 18 h 28"/>
                <a:gd name="T2" fmla="*/ 7 w 16"/>
                <a:gd name="T3" fmla="*/ 18 h 28"/>
                <a:gd name="T4" fmla="*/ 0 w 16"/>
                <a:gd name="T5" fmla="*/ 4 h 28"/>
                <a:gd name="T6" fmla="*/ 11 w 16"/>
                <a:gd name="T7" fmla="*/ 1 h 28"/>
                <a:gd name="T8" fmla="*/ 0 w 16"/>
                <a:gd name="T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18"/>
                  </a:moveTo>
                  <a:cubicBezTo>
                    <a:pt x="1" y="14"/>
                    <a:pt x="4" y="16"/>
                    <a:pt x="7" y="18"/>
                  </a:cubicBezTo>
                  <a:cubicBezTo>
                    <a:pt x="0" y="12"/>
                    <a:pt x="4" y="7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  <a:cubicBezTo>
                    <a:pt x="4" y="7"/>
                    <a:pt x="16" y="28"/>
                    <a:pt x="0" y="1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6397626" y="3575050"/>
              <a:ext cx="25400" cy="12700"/>
            </a:xfrm>
            <a:custGeom>
              <a:avLst/>
              <a:gdLst>
                <a:gd name="T0" fmla="*/ 21 w 28"/>
                <a:gd name="T1" fmla="*/ 0 h 14"/>
                <a:gd name="T2" fmla="*/ 28 w 28"/>
                <a:gd name="T3" fmla="*/ 14 h 14"/>
                <a:gd name="T4" fmla="*/ 21 w 28"/>
                <a:gd name="T5" fmla="*/ 14 h 14"/>
                <a:gd name="T6" fmla="*/ 0 w 28"/>
                <a:gd name="T7" fmla="*/ 14 h 14"/>
                <a:gd name="T8" fmla="*/ 21 w 2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1" y="0"/>
                  </a:moveTo>
                  <a:cubicBezTo>
                    <a:pt x="25" y="3"/>
                    <a:pt x="21" y="8"/>
                    <a:pt x="28" y="14"/>
                  </a:cubicBezTo>
                  <a:cubicBezTo>
                    <a:pt x="25" y="12"/>
                    <a:pt x="22" y="10"/>
                    <a:pt x="21" y="14"/>
                  </a:cubicBezTo>
                  <a:cubicBezTo>
                    <a:pt x="14" y="14"/>
                    <a:pt x="7" y="14"/>
                    <a:pt x="0" y="14"/>
                  </a:cubicBezTo>
                  <a:cubicBezTo>
                    <a:pt x="3" y="5"/>
                    <a:pt x="14" y="5"/>
                    <a:pt x="21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6119814" y="3938588"/>
              <a:ext cx="109538" cy="142875"/>
            </a:xfrm>
            <a:custGeom>
              <a:avLst/>
              <a:gdLst>
                <a:gd name="T0" fmla="*/ 78 w 120"/>
                <a:gd name="T1" fmla="*/ 49 h 155"/>
                <a:gd name="T2" fmla="*/ 78 w 120"/>
                <a:gd name="T3" fmla="*/ 67 h 155"/>
                <a:gd name="T4" fmla="*/ 92 w 120"/>
                <a:gd name="T5" fmla="*/ 81 h 155"/>
                <a:gd name="T6" fmla="*/ 120 w 120"/>
                <a:gd name="T7" fmla="*/ 70 h 155"/>
                <a:gd name="T8" fmla="*/ 0 w 120"/>
                <a:gd name="T9" fmla="*/ 155 h 155"/>
                <a:gd name="T10" fmla="*/ 25 w 120"/>
                <a:gd name="T11" fmla="*/ 127 h 155"/>
                <a:gd name="T12" fmla="*/ 11 w 120"/>
                <a:gd name="T13" fmla="*/ 106 h 155"/>
                <a:gd name="T14" fmla="*/ 57 w 120"/>
                <a:gd name="T15" fmla="*/ 0 h 155"/>
                <a:gd name="T16" fmla="*/ 78 w 120"/>
                <a:gd name="T17" fmla="*/ 17 h 155"/>
                <a:gd name="T18" fmla="*/ 64 w 120"/>
                <a:gd name="T19" fmla="*/ 53 h 155"/>
                <a:gd name="T20" fmla="*/ 78 w 120"/>
                <a:gd name="T21" fmla="*/ 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55">
                  <a:moveTo>
                    <a:pt x="78" y="49"/>
                  </a:moveTo>
                  <a:cubicBezTo>
                    <a:pt x="86" y="50"/>
                    <a:pt x="80" y="65"/>
                    <a:pt x="78" y="67"/>
                  </a:cubicBezTo>
                  <a:cubicBezTo>
                    <a:pt x="78" y="76"/>
                    <a:pt x="92" y="72"/>
                    <a:pt x="92" y="81"/>
                  </a:cubicBezTo>
                  <a:cubicBezTo>
                    <a:pt x="103" y="79"/>
                    <a:pt x="104" y="67"/>
                    <a:pt x="120" y="70"/>
                  </a:cubicBezTo>
                  <a:cubicBezTo>
                    <a:pt x="89" y="105"/>
                    <a:pt x="43" y="143"/>
                    <a:pt x="0" y="155"/>
                  </a:cubicBezTo>
                  <a:cubicBezTo>
                    <a:pt x="3" y="140"/>
                    <a:pt x="21" y="141"/>
                    <a:pt x="25" y="127"/>
                  </a:cubicBezTo>
                  <a:cubicBezTo>
                    <a:pt x="26" y="114"/>
                    <a:pt x="9" y="120"/>
                    <a:pt x="11" y="106"/>
                  </a:cubicBezTo>
                  <a:cubicBezTo>
                    <a:pt x="60" y="96"/>
                    <a:pt x="59" y="44"/>
                    <a:pt x="57" y="0"/>
                  </a:cubicBezTo>
                  <a:cubicBezTo>
                    <a:pt x="61" y="9"/>
                    <a:pt x="68" y="14"/>
                    <a:pt x="78" y="17"/>
                  </a:cubicBezTo>
                  <a:cubicBezTo>
                    <a:pt x="70" y="26"/>
                    <a:pt x="73" y="45"/>
                    <a:pt x="64" y="53"/>
                  </a:cubicBezTo>
                  <a:cubicBezTo>
                    <a:pt x="69" y="57"/>
                    <a:pt x="77" y="57"/>
                    <a:pt x="78" y="4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4016376" y="1703388"/>
              <a:ext cx="22225" cy="12700"/>
            </a:xfrm>
            <a:custGeom>
              <a:avLst/>
              <a:gdLst>
                <a:gd name="T0" fmla="*/ 24 w 24"/>
                <a:gd name="T1" fmla="*/ 7 h 14"/>
                <a:gd name="T2" fmla="*/ 0 w 24"/>
                <a:gd name="T3" fmla="*/ 10 h 14"/>
                <a:gd name="T4" fmla="*/ 24 w 24"/>
                <a:gd name="T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4">
                  <a:moveTo>
                    <a:pt x="24" y="7"/>
                  </a:moveTo>
                  <a:cubicBezTo>
                    <a:pt x="23" y="14"/>
                    <a:pt x="7" y="8"/>
                    <a:pt x="0" y="10"/>
                  </a:cubicBezTo>
                  <a:cubicBezTo>
                    <a:pt x="5" y="5"/>
                    <a:pt x="18" y="0"/>
                    <a:pt x="24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3841751" y="1706563"/>
              <a:ext cx="46038" cy="19050"/>
            </a:xfrm>
            <a:custGeom>
              <a:avLst/>
              <a:gdLst>
                <a:gd name="T0" fmla="*/ 50 w 50"/>
                <a:gd name="T1" fmla="*/ 7 h 21"/>
                <a:gd name="T2" fmla="*/ 0 w 50"/>
                <a:gd name="T3" fmla="*/ 14 h 21"/>
                <a:gd name="T4" fmla="*/ 4 w 50"/>
                <a:gd name="T5" fmla="*/ 7 h 21"/>
                <a:gd name="T6" fmla="*/ 50 w 50"/>
                <a:gd name="T7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1">
                  <a:moveTo>
                    <a:pt x="50" y="7"/>
                  </a:moveTo>
                  <a:cubicBezTo>
                    <a:pt x="36" y="14"/>
                    <a:pt x="19" y="21"/>
                    <a:pt x="0" y="14"/>
                  </a:cubicBezTo>
                  <a:cubicBezTo>
                    <a:pt x="2" y="11"/>
                    <a:pt x="10" y="9"/>
                    <a:pt x="4" y="7"/>
                  </a:cubicBezTo>
                  <a:cubicBezTo>
                    <a:pt x="12" y="0"/>
                    <a:pt x="32" y="11"/>
                    <a:pt x="50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8"/>
            <p:cNvSpPr>
              <a:spLocks/>
            </p:cNvSpPr>
            <p:nvPr userDrawn="1"/>
          </p:nvSpPr>
          <p:spPr bwMode="auto">
            <a:xfrm>
              <a:off x="4337051" y="1700213"/>
              <a:ext cx="101600" cy="38100"/>
            </a:xfrm>
            <a:custGeom>
              <a:avLst/>
              <a:gdLst>
                <a:gd name="T0" fmla="*/ 66 w 112"/>
                <a:gd name="T1" fmla="*/ 38 h 41"/>
                <a:gd name="T2" fmla="*/ 31 w 112"/>
                <a:gd name="T3" fmla="*/ 34 h 41"/>
                <a:gd name="T4" fmla="*/ 38 w 112"/>
                <a:gd name="T5" fmla="*/ 24 h 41"/>
                <a:gd name="T6" fmla="*/ 3 w 112"/>
                <a:gd name="T7" fmla="*/ 10 h 41"/>
                <a:gd name="T8" fmla="*/ 63 w 112"/>
                <a:gd name="T9" fmla="*/ 10 h 41"/>
                <a:gd name="T10" fmla="*/ 112 w 112"/>
                <a:gd name="T11" fmla="*/ 34 h 41"/>
                <a:gd name="T12" fmla="*/ 66 w 112"/>
                <a:gd name="T1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1">
                  <a:moveTo>
                    <a:pt x="66" y="38"/>
                  </a:moveTo>
                  <a:cubicBezTo>
                    <a:pt x="57" y="34"/>
                    <a:pt x="44" y="34"/>
                    <a:pt x="31" y="34"/>
                  </a:cubicBezTo>
                  <a:cubicBezTo>
                    <a:pt x="32" y="30"/>
                    <a:pt x="37" y="29"/>
                    <a:pt x="38" y="24"/>
                  </a:cubicBezTo>
                  <a:cubicBezTo>
                    <a:pt x="26" y="33"/>
                    <a:pt x="0" y="33"/>
                    <a:pt x="3" y="10"/>
                  </a:cubicBezTo>
                  <a:cubicBezTo>
                    <a:pt x="19" y="0"/>
                    <a:pt x="44" y="10"/>
                    <a:pt x="63" y="10"/>
                  </a:cubicBezTo>
                  <a:cubicBezTo>
                    <a:pt x="61" y="35"/>
                    <a:pt x="102" y="19"/>
                    <a:pt x="112" y="34"/>
                  </a:cubicBezTo>
                  <a:cubicBezTo>
                    <a:pt x="102" y="41"/>
                    <a:pt x="81" y="36"/>
                    <a:pt x="66" y="3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9"/>
            <p:cNvSpPr>
              <a:spLocks/>
            </p:cNvSpPr>
            <p:nvPr userDrawn="1"/>
          </p:nvSpPr>
          <p:spPr bwMode="auto">
            <a:xfrm>
              <a:off x="3522664" y="1716088"/>
              <a:ext cx="42863" cy="9525"/>
            </a:xfrm>
            <a:custGeom>
              <a:avLst/>
              <a:gdLst>
                <a:gd name="T0" fmla="*/ 7 w 46"/>
                <a:gd name="T1" fmla="*/ 11 h 12"/>
                <a:gd name="T2" fmla="*/ 46 w 46"/>
                <a:gd name="T3" fmla="*/ 4 h 12"/>
                <a:gd name="T4" fmla="*/ 39 w 46"/>
                <a:gd name="T5" fmla="*/ 8 h 12"/>
                <a:gd name="T6" fmla="*/ 7 w 46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2">
                  <a:moveTo>
                    <a:pt x="7" y="11"/>
                  </a:moveTo>
                  <a:cubicBezTo>
                    <a:pt x="0" y="0"/>
                    <a:pt x="28" y="7"/>
                    <a:pt x="46" y="4"/>
                  </a:cubicBezTo>
                  <a:cubicBezTo>
                    <a:pt x="46" y="8"/>
                    <a:pt x="41" y="7"/>
                    <a:pt x="39" y="8"/>
                  </a:cubicBezTo>
                  <a:cubicBezTo>
                    <a:pt x="30" y="11"/>
                    <a:pt x="20" y="12"/>
                    <a:pt x="7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0"/>
            <p:cNvSpPr>
              <a:spLocks/>
            </p:cNvSpPr>
            <p:nvPr userDrawn="1"/>
          </p:nvSpPr>
          <p:spPr bwMode="auto">
            <a:xfrm>
              <a:off x="3556001" y="1716088"/>
              <a:ext cx="69850" cy="15875"/>
            </a:xfrm>
            <a:custGeom>
              <a:avLst/>
              <a:gdLst>
                <a:gd name="T0" fmla="*/ 10 w 77"/>
                <a:gd name="T1" fmla="*/ 4 h 18"/>
                <a:gd name="T2" fmla="*/ 77 w 77"/>
                <a:gd name="T3" fmla="*/ 8 h 18"/>
                <a:gd name="T4" fmla="*/ 3 w 77"/>
                <a:gd name="T5" fmla="*/ 18 h 18"/>
                <a:gd name="T6" fmla="*/ 17 w 77"/>
                <a:gd name="T7" fmla="*/ 15 h 18"/>
                <a:gd name="T8" fmla="*/ 3 w 77"/>
                <a:gd name="T9" fmla="*/ 8 h 18"/>
                <a:gd name="T10" fmla="*/ 10 w 77"/>
                <a:gd name="T1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8">
                  <a:moveTo>
                    <a:pt x="10" y="4"/>
                  </a:moveTo>
                  <a:cubicBezTo>
                    <a:pt x="21" y="5"/>
                    <a:pt x="55" y="0"/>
                    <a:pt x="77" y="8"/>
                  </a:cubicBezTo>
                  <a:cubicBezTo>
                    <a:pt x="56" y="15"/>
                    <a:pt x="31" y="18"/>
                    <a:pt x="3" y="18"/>
                  </a:cubicBezTo>
                  <a:cubicBezTo>
                    <a:pt x="3" y="13"/>
                    <a:pt x="11" y="15"/>
                    <a:pt x="17" y="15"/>
                  </a:cubicBezTo>
                  <a:cubicBezTo>
                    <a:pt x="19" y="5"/>
                    <a:pt x="0" y="17"/>
                    <a:pt x="3" y="8"/>
                  </a:cubicBezTo>
                  <a:cubicBezTo>
                    <a:pt x="5" y="7"/>
                    <a:pt x="10" y="8"/>
                    <a:pt x="10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1"/>
            <p:cNvSpPr>
              <a:spLocks/>
            </p:cNvSpPr>
            <p:nvPr userDrawn="1"/>
          </p:nvSpPr>
          <p:spPr bwMode="auto">
            <a:xfrm>
              <a:off x="3529014" y="1719263"/>
              <a:ext cx="44450" cy="20638"/>
            </a:xfrm>
            <a:custGeom>
              <a:avLst/>
              <a:gdLst>
                <a:gd name="T0" fmla="*/ 0 w 48"/>
                <a:gd name="T1" fmla="*/ 10 h 22"/>
                <a:gd name="T2" fmla="*/ 0 w 48"/>
                <a:gd name="T3" fmla="*/ 6 h 22"/>
                <a:gd name="T4" fmla="*/ 32 w 48"/>
                <a:gd name="T5" fmla="*/ 3 h 22"/>
                <a:gd name="T6" fmla="*/ 46 w 48"/>
                <a:gd name="T7" fmla="*/ 10 h 22"/>
                <a:gd name="T8" fmla="*/ 32 w 48"/>
                <a:gd name="T9" fmla="*/ 13 h 22"/>
                <a:gd name="T10" fmla="*/ 18 w 48"/>
                <a:gd name="T11" fmla="*/ 17 h 22"/>
                <a:gd name="T12" fmla="*/ 0 w 48"/>
                <a:gd name="T1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">
                  <a:moveTo>
                    <a:pt x="0" y="10"/>
                  </a:moveTo>
                  <a:cubicBezTo>
                    <a:pt x="0" y="8"/>
                    <a:pt x="0" y="7"/>
                    <a:pt x="0" y="6"/>
                  </a:cubicBezTo>
                  <a:cubicBezTo>
                    <a:pt x="13" y="7"/>
                    <a:pt x="23" y="6"/>
                    <a:pt x="32" y="3"/>
                  </a:cubicBezTo>
                  <a:cubicBezTo>
                    <a:pt x="29" y="12"/>
                    <a:pt x="48" y="0"/>
                    <a:pt x="46" y="10"/>
                  </a:cubicBezTo>
                  <a:cubicBezTo>
                    <a:pt x="40" y="10"/>
                    <a:pt x="32" y="8"/>
                    <a:pt x="32" y="13"/>
                  </a:cubicBezTo>
                  <a:cubicBezTo>
                    <a:pt x="31" y="18"/>
                    <a:pt x="23" y="16"/>
                    <a:pt x="18" y="17"/>
                  </a:cubicBezTo>
                  <a:cubicBezTo>
                    <a:pt x="4" y="22"/>
                    <a:pt x="11" y="7"/>
                    <a:pt x="0" y="1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2"/>
            <p:cNvSpPr>
              <a:spLocks/>
            </p:cNvSpPr>
            <p:nvPr userDrawn="1"/>
          </p:nvSpPr>
          <p:spPr bwMode="auto">
            <a:xfrm>
              <a:off x="4397376" y="1731963"/>
              <a:ext cx="68263" cy="9525"/>
            </a:xfrm>
            <a:custGeom>
              <a:avLst/>
              <a:gdLst>
                <a:gd name="T0" fmla="*/ 0 w 75"/>
                <a:gd name="T1" fmla="*/ 4 h 10"/>
                <a:gd name="T2" fmla="*/ 46 w 75"/>
                <a:gd name="T3" fmla="*/ 0 h 10"/>
                <a:gd name="T4" fmla="*/ 0 w 75"/>
                <a:gd name="T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10">
                  <a:moveTo>
                    <a:pt x="0" y="4"/>
                  </a:moveTo>
                  <a:cubicBezTo>
                    <a:pt x="15" y="2"/>
                    <a:pt x="36" y="7"/>
                    <a:pt x="46" y="0"/>
                  </a:cubicBezTo>
                  <a:cubicBezTo>
                    <a:pt x="75" y="10"/>
                    <a:pt x="8" y="10"/>
                    <a:pt x="0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3"/>
            <p:cNvSpPr>
              <a:spLocks/>
            </p:cNvSpPr>
            <p:nvPr userDrawn="1"/>
          </p:nvSpPr>
          <p:spPr bwMode="auto">
            <a:xfrm>
              <a:off x="3633789" y="1731963"/>
              <a:ext cx="31750" cy="12700"/>
            </a:xfrm>
            <a:custGeom>
              <a:avLst/>
              <a:gdLst>
                <a:gd name="T0" fmla="*/ 5 w 34"/>
                <a:gd name="T1" fmla="*/ 11 h 14"/>
                <a:gd name="T2" fmla="*/ 30 w 34"/>
                <a:gd name="T3" fmla="*/ 11 h 14"/>
                <a:gd name="T4" fmla="*/ 5 w 34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">
                  <a:moveTo>
                    <a:pt x="5" y="11"/>
                  </a:moveTo>
                  <a:cubicBezTo>
                    <a:pt x="0" y="0"/>
                    <a:pt x="34" y="0"/>
                    <a:pt x="30" y="11"/>
                  </a:cubicBezTo>
                  <a:cubicBezTo>
                    <a:pt x="22" y="3"/>
                    <a:pt x="18" y="14"/>
                    <a:pt x="5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4"/>
            <p:cNvSpPr>
              <a:spLocks/>
            </p:cNvSpPr>
            <p:nvPr userDrawn="1"/>
          </p:nvSpPr>
          <p:spPr bwMode="auto">
            <a:xfrm>
              <a:off x="2209801" y="1741488"/>
              <a:ext cx="49213" cy="19050"/>
            </a:xfrm>
            <a:custGeom>
              <a:avLst/>
              <a:gdLst>
                <a:gd name="T0" fmla="*/ 42 w 54"/>
                <a:gd name="T1" fmla="*/ 21 h 21"/>
                <a:gd name="T2" fmla="*/ 7 w 54"/>
                <a:gd name="T3" fmla="*/ 21 h 21"/>
                <a:gd name="T4" fmla="*/ 0 w 54"/>
                <a:gd name="T5" fmla="*/ 0 h 21"/>
                <a:gd name="T6" fmla="*/ 35 w 54"/>
                <a:gd name="T7" fmla="*/ 0 h 21"/>
                <a:gd name="T8" fmla="*/ 31 w 54"/>
                <a:gd name="T9" fmla="*/ 14 h 21"/>
                <a:gd name="T10" fmla="*/ 49 w 54"/>
                <a:gd name="T11" fmla="*/ 17 h 21"/>
                <a:gd name="T12" fmla="*/ 42 w 5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1">
                  <a:moveTo>
                    <a:pt x="42" y="21"/>
                  </a:moveTo>
                  <a:cubicBezTo>
                    <a:pt x="30" y="21"/>
                    <a:pt x="19" y="21"/>
                    <a:pt x="7" y="21"/>
                  </a:cubicBezTo>
                  <a:cubicBezTo>
                    <a:pt x="2" y="8"/>
                    <a:pt x="1" y="14"/>
                    <a:pt x="0" y="0"/>
                  </a:cubicBezTo>
                  <a:cubicBezTo>
                    <a:pt x="11" y="0"/>
                    <a:pt x="23" y="0"/>
                    <a:pt x="35" y="0"/>
                  </a:cubicBezTo>
                  <a:cubicBezTo>
                    <a:pt x="54" y="7"/>
                    <a:pt x="24" y="10"/>
                    <a:pt x="31" y="14"/>
                  </a:cubicBezTo>
                  <a:cubicBezTo>
                    <a:pt x="37" y="16"/>
                    <a:pt x="50" y="10"/>
                    <a:pt x="49" y="17"/>
                  </a:cubicBezTo>
                  <a:cubicBezTo>
                    <a:pt x="45" y="17"/>
                    <a:pt x="43" y="18"/>
                    <a:pt x="42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2028826" y="1743075"/>
              <a:ext cx="47625" cy="4763"/>
            </a:xfrm>
            <a:custGeom>
              <a:avLst/>
              <a:gdLst>
                <a:gd name="T0" fmla="*/ 22 w 53"/>
                <a:gd name="T1" fmla="*/ 1 h 5"/>
                <a:gd name="T2" fmla="*/ 36 w 53"/>
                <a:gd name="T3" fmla="*/ 5 h 5"/>
                <a:gd name="T4" fmla="*/ 22 w 53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">
                  <a:moveTo>
                    <a:pt x="22" y="1"/>
                  </a:moveTo>
                  <a:cubicBezTo>
                    <a:pt x="39" y="0"/>
                    <a:pt x="53" y="4"/>
                    <a:pt x="36" y="5"/>
                  </a:cubicBezTo>
                  <a:cubicBezTo>
                    <a:pt x="29" y="5"/>
                    <a:pt x="0" y="3"/>
                    <a:pt x="22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"/>
            <p:cNvSpPr>
              <a:spLocks/>
            </p:cNvSpPr>
            <p:nvPr userDrawn="1"/>
          </p:nvSpPr>
          <p:spPr bwMode="auto">
            <a:xfrm>
              <a:off x="3476626" y="1739900"/>
              <a:ext cx="36513" cy="14288"/>
            </a:xfrm>
            <a:custGeom>
              <a:avLst/>
              <a:gdLst>
                <a:gd name="T0" fmla="*/ 0 w 39"/>
                <a:gd name="T1" fmla="*/ 9 h 16"/>
                <a:gd name="T2" fmla="*/ 39 w 39"/>
                <a:gd name="T3" fmla="*/ 9 h 16"/>
                <a:gd name="T4" fmla="*/ 4 w 39"/>
                <a:gd name="T5" fmla="*/ 16 h 16"/>
                <a:gd name="T6" fmla="*/ 0 w 3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6">
                  <a:moveTo>
                    <a:pt x="0" y="9"/>
                  </a:moveTo>
                  <a:cubicBezTo>
                    <a:pt x="10" y="0"/>
                    <a:pt x="28" y="2"/>
                    <a:pt x="39" y="9"/>
                  </a:cubicBezTo>
                  <a:cubicBezTo>
                    <a:pt x="32" y="15"/>
                    <a:pt x="10" y="8"/>
                    <a:pt x="4" y="16"/>
                  </a:cubicBezTo>
                  <a:cubicBezTo>
                    <a:pt x="1" y="16"/>
                    <a:pt x="1" y="12"/>
                    <a:pt x="0" y="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7"/>
            <p:cNvSpPr>
              <a:spLocks/>
            </p:cNvSpPr>
            <p:nvPr userDrawn="1"/>
          </p:nvSpPr>
          <p:spPr bwMode="auto">
            <a:xfrm>
              <a:off x="2093914" y="1770063"/>
              <a:ext cx="44450" cy="25400"/>
            </a:xfrm>
            <a:custGeom>
              <a:avLst/>
              <a:gdLst>
                <a:gd name="T0" fmla="*/ 42 w 49"/>
                <a:gd name="T1" fmla="*/ 19 h 29"/>
                <a:gd name="T2" fmla="*/ 0 w 49"/>
                <a:gd name="T3" fmla="*/ 16 h 29"/>
                <a:gd name="T4" fmla="*/ 7 w 49"/>
                <a:gd name="T5" fmla="*/ 2 h 29"/>
                <a:gd name="T6" fmla="*/ 21 w 49"/>
                <a:gd name="T7" fmla="*/ 16 h 29"/>
                <a:gd name="T8" fmla="*/ 42 w 49"/>
                <a:gd name="T9" fmla="*/ 5 h 29"/>
                <a:gd name="T10" fmla="*/ 49 w 49"/>
                <a:gd name="T11" fmla="*/ 16 h 29"/>
                <a:gd name="T12" fmla="*/ 42 w 49"/>
                <a:gd name="T1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42" y="19"/>
                  </a:moveTo>
                  <a:cubicBezTo>
                    <a:pt x="24" y="17"/>
                    <a:pt x="10" y="29"/>
                    <a:pt x="0" y="16"/>
                  </a:cubicBezTo>
                  <a:cubicBezTo>
                    <a:pt x="2" y="10"/>
                    <a:pt x="5" y="7"/>
                    <a:pt x="7" y="2"/>
                  </a:cubicBezTo>
                  <a:cubicBezTo>
                    <a:pt x="18" y="0"/>
                    <a:pt x="30" y="7"/>
                    <a:pt x="21" y="16"/>
                  </a:cubicBezTo>
                  <a:cubicBezTo>
                    <a:pt x="36" y="20"/>
                    <a:pt x="28" y="2"/>
                    <a:pt x="42" y="5"/>
                  </a:cubicBezTo>
                  <a:cubicBezTo>
                    <a:pt x="43" y="10"/>
                    <a:pt x="48" y="11"/>
                    <a:pt x="49" y="16"/>
                  </a:cubicBezTo>
                  <a:cubicBezTo>
                    <a:pt x="46" y="16"/>
                    <a:pt x="42" y="16"/>
                    <a:pt x="42" y="1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8"/>
            <p:cNvSpPr>
              <a:spLocks/>
            </p:cNvSpPr>
            <p:nvPr userDrawn="1"/>
          </p:nvSpPr>
          <p:spPr bwMode="auto">
            <a:xfrm>
              <a:off x="3951289" y="1770063"/>
              <a:ext cx="174625" cy="104775"/>
            </a:xfrm>
            <a:custGeom>
              <a:avLst/>
              <a:gdLst>
                <a:gd name="T0" fmla="*/ 60 w 191"/>
                <a:gd name="T1" fmla="*/ 58 h 115"/>
                <a:gd name="T2" fmla="*/ 57 w 191"/>
                <a:gd name="T3" fmla="*/ 83 h 115"/>
                <a:gd name="T4" fmla="*/ 95 w 191"/>
                <a:gd name="T5" fmla="*/ 104 h 115"/>
                <a:gd name="T6" fmla="*/ 42 w 191"/>
                <a:gd name="T7" fmla="*/ 107 h 115"/>
                <a:gd name="T8" fmla="*/ 35 w 191"/>
                <a:gd name="T9" fmla="*/ 93 h 115"/>
                <a:gd name="T10" fmla="*/ 4 w 191"/>
                <a:gd name="T11" fmla="*/ 86 h 115"/>
                <a:gd name="T12" fmla="*/ 28 w 191"/>
                <a:gd name="T13" fmla="*/ 62 h 115"/>
                <a:gd name="T14" fmla="*/ 21 w 191"/>
                <a:gd name="T15" fmla="*/ 54 h 115"/>
                <a:gd name="T16" fmla="*/ 42 w 191"/>
                <a:gd name="T17" fmla="*/ 47 h 115"/>
                <a:gd name="T18" fmla="*/ 39 w 191"/>
                <a:gd name="T19" fmla="*/ 30 h 115"/>
                <a:gd name="T20" fmla="*/ 191 w 191"/>
                <a:gd name="T21" fmla="*/ 5 h 115"/>
                <a:gd name="T22" fmla="*/ 60 w 191"/>
                <a:gd name="T23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15">
                  <a:moveTo>
                    <a:pt x="60" y="58"/>
                  </a:moveTo>
                  <a:cubicBezTo>
                    <a:pt x="63" y="70"/>
                    <a:pt x="55" y="72"/>
                    <a:pt x="57" y="83"/>
                  </a:cubicBezTo>
                  <a:cubicBezTo>
                    <a:pt x="63" y="96"/>
                    <a:pt x="83" y="96"/>
                    <a:pt x="95" y="104"/>
                  </a:cubicBezTo>
                  <a:cubicBezTo>
                    <a:pt x="85" y="115"/>
                    <a:pt x="65" y="104"/>
                    <a:pt x="42" y="107"/>
                  </a:cubicBezTo>
                  <a:cubicBezTo>
                    <a:pt x="41" y="102"/>
                    <a:pt x="37" y="99"/>
                    <a:pt x="35" y="93"/>
                  </a:cubicBezTo>
                  <a:cubicBezTo>
                    <a:pt x="28" y="108"/>
                    <a:pt x="17" y="87"/>
                    <a:pt x="4" y="86"/>
                  </a:cubicBezTo>
                  <a:cubicBezTo>
                    <a:pt x="29" y="80"/>
                    <a:pt x="0" y="64"/>
                    <a:pt x="28" y="62"/>
                  </a:cubicBezTo>
                  <a:cubicBezTo>
                    <a:pt x="30" y="56"/>
                    <a:pt x="26" y="55"/>
                    <a:pt x="21" y="54"/>
                  </a:cubicBezTo>
                  <a:cubicBezTo>
                    <a:pt x="25" y="48"/>
                    <a:pt x="32" y="47"/>
                    <a:pt x="42" y="47"/>
                  </a:cubicBezTo>
                  <a:cubicBezTo>
                    <a:pt x="33" y="43"/>
                    <a:pt x="46" y="30"/>
                    <a:pt x="39" y="30"/>
                  </a:cubicBezTo>
                  <a:cubicBezTo>
                    <a:pt x="77" y="11"/>
                    <a:pt x="141" y="0"/>
                    <a:pt x="191" y="5"/>
                  </a:cubicBezTo>
                  <a:cubicBezTo>
                    <a:pt x="150" y="26"/>
                    <a:pt x="93" y="26"/>
                    <a:pt x="60" y="5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9"/>
            <p:cNvSpPr>
              <a:spLocks/>
            </p:cNvSpPr>
            <p:nvPr userDrawn="1"/>
          </p:nvSpPr>
          <p:spPr bwMode="auto">
            <a:xfrm>
              <a:off x="2163764" y="1785938"/>
              <a:ext cx="39688" cy="14288"/>
            </a:xfrm>
            <a:custGeom>
              <a:avLst/>
              <a:gdLst>
                <a:gd name="T0" fmla="*/ 0 w 43"/>
                <a:gd name="T1" fmla="*/ 14 h 15"/>
                <a:gd name="T2" fmla="*/ 43 w 43"/>
                <a:gd name="T3" fmla="*/ 0 h 15"/>
                <a:gd name="T4" fmla="*/ 0 w 43"/>
                <a:gd name="T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5">
                  <a:moveTo>
                    <a:pt x="0" y="14"/>
                  </a:moveTo>
                  <a:cubicBezTo>
                    <a:pt x="8" y="3"/>
                    <a:pt x="23" y="0"/>
                    <a:pt x="43" y="0"/>
                  </a:cubicBezTo>
                  <a:cubicBezTo>
                    <a:pt x="39" y="15"/>
                    <a:pt x="18" y="13"/>
                    <a:pt x="0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0"/>
            <p:cNvSpPr>
              <a:spLocks/>
            </p:cNvSpPr>
            <p:nvPr userDrawn="1"/>
          </p:nvSpPr>
          <p:spPr bwMode="auto">
            <a:xfrm>
              <a:off x="1747839" y="1798638"/>
              <a:ext cx="293688" cy="107950"/>
            </a:xfrm>
            <a:custGeom>
              <a:avLst/>
              <a:gdLst>
                <a:gd name="T0" fmla="*/ 180 w 321"/>
                <a:gd name="T1" fmla="*/ 107 h 118"/>
                <a:gd name="T2" fmla="*/ 95 w 321"/>
                <a:gd name="T3" fmla="*/ 118 h 118"/>
                <a:gd name="T4" fmla="*/ 102 w 321"/>
                <a:gd name="T5" fmla="*/ 104 h 118"/>
                <a:gd name="T6" fmla="*/ 64 w 321"/>
                <a:gd name="T7" fmla="*/ 97 h 118"/>
                <a:gd name="T8" fmla="*/ 155 w 321"/>
                <a:gd name="T9" fmla="*/ 82 h 118"/>
                <a:gd name="T10" fmla="*/ 78 w 321"/>
                <a:gd name="T11" fmla="*/ 75 h 118"/>
                <a:gd name="T12" fmla="*/ 117 w 321"/>
                <a:gd name="T13" fmla="*/ 65 h 118"/>
                <a:gd name="T14" fmla="*/ 81 w 321"/>
                <a:gd name="T15" fmla="*/ 58 h 118"/>
                <a:gd name="T16" fmla="*/ 106 w 321"/>
                <a:gd name="T17" fmla="*/ 47 h 118"/>
                <a:gd name="T18" fmla="*/ 14 w 321"/>
                <a:gd name="T19" fmla="*/ 68 h 118"/>
                <a:gd name="T20" fmla="*/ 0 w 321"/>
                <a:gd name="T21" fmla="*/ 51 h 118"/>
                <a:gd name="T22" fmla="*/ 71 w 321"/>
                <a:gd name="T23" fmla="*/ 5 h 118"/>
                <a:gd name="T24" fmla="*/ 169 w 321"/>
                <a:gd name="T25" fmla="*/ 12 h 118"/>
                <a:gd name="T26" fmla="*/ 180 w 321"/>
                <a:gd name="T27" fmla="*/ 37 h 118"/>
                <a:gd name="T28" fmla="*/ 237 w 321"/>
                <a:gd name="T29" fmla="*/ 33 h 118"/>
                <a:gd name="T30" fmla="*/ 237 w 321"/>
                <a:gd name="T31" fmla="*/ 58 h 118"/>
                <a:gd name="T32" fmla="*/ 272 w 321"/>
                <a:gd name="T33" fmla="*/ 22 h 118"/>
                <a:gd name="T34" fmla="*/ 321 w 321"/>
                <a:gd name="T35" fmla="*/ 22 h 118"/>
                <a:gd name="T36" fmla="*/ 275 w 321"/>
                <a:gd name="T37" fmla="*/ 65 h 118"/>
                <a:gd name="T38" fmla="*/ 300 w 321"/>
                <a:gd name="T39" fmla="*/ 90 h 118"/>
                <a:gd name="T40" fmla="*/ 258 w 321"/>
                <a:gd name="T41" fmla="*/ 93 h 118"/>
                <a:gd name="T42" fmla="*/ 275 w 321"/>
                <a:gd name="T43" fmla="*/ 97 h 118"/>
                <a:gd name="T44" fmla="*/ 265 w 321"/>
                <a:gd name="T45" fmla="*/ 114 h 118"/>
                <a:gd name="T46" fmla="*/ 219 w 321"/>
                <a:gd name="T47" fmla="*/ 111 h 118"/>
                <a:gd name="T48" fmla="*/ 180 w 321"/>
                <a:gd name="T49" fmla="*/ 10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1" h="118">
                  <a:moveTo>
                    <a:pt x="180" y="107"/>
                  </a:moveTo>
                  <a:cubicBezTo>
                    <a:pt x="152" y="111"/>
                    <a:pt x="127" y="118"/>
                    <a:pt x="95" y="118"/>
                  </a:cubicBezTo>
                  <a:cubicBezTo>
                    <a:pt x="93" y="108"/>
                    <a:pt x="102" y="111"/>
                    <a:pt x="102" y="104"/>
                  </a:cubicBezTo>
                  <a:cubicBezTo>
                    <a:pt x="94" y="97"/>
                    <a:pt x="74" y="101"/>
                    <a:pt x="64" y="97"/>
                  </a:cubicBezTo>
                  <a:cubicBezTo>
                    <a:pt x="75" y="65"/>
                    <a:pt x="129" y="97"/>
                    <a:pt x="155" y="82"/>
                  </a:cubicBezTo>
                  <a:cubicBezTo>
                    <a:pt x="140" y="69"/>
                    <a:pt x="104" y="78"/>
                    <a:pt x="78" y="75"/>
                  </a:cubicBezTo>
                  <a:cubicBezTo>
                    <a:pt x="76" y="57"/>
                    <a:pt x="103" y="67"/>
                    <a:pt x="117" y="65"/>
                  </a:cubicBezTo>
                  <a:cubicBezTo>
                    <a:pt x="110" y="57"/>
                    <a:pt x="89" y="64"/>
                    <a:pt x="81" y="58"/>
                  </a:cubicBezTo>
                  <a:cubicBezTo>
                    <a:pt x="83" y="48"/>
                    <a:pt x="98" y="51"/>
                    <a:pt x="106" y="47"/>
                  </a:cubicBezTo>
                  <a:cubicBezTo>
                    <a:pt x="73" y="38"/>
                    <a:pt x="44" y="63"/>
                    <a:pt x="14" y="68"/>
                  </a:cubicBezTo>
                  <a:cubicBezTo>
                    <a:pt x="15" y="57"/>
                    <a:pt x="10" y="51"/>
                    <a:pt x="0" y="51"/>
                  </a:cubicBezTo>
                  <a:cubicBezTo>
                    <a:pt x="17" y="29"/>
                    <a:pt x="65" y="38"/>
                    <a:pt x="71" y="5"/>
                  </a:cubicBezTo>
                  <a:cubicBezTo>
                    <a:pt x="114" y="0"/>
                    <a:pt x="133" y="20"/>
                    <a:pt x="169" y="12"/>
                  </a:cubicBezTo>
                  <a:cubicBezTo>
                    <a:pt x="168" y="26"/>
                    <a:pt x="191" y="25"/>
                    <a:pt x="180" y="37"/>
                  </a:cubicBezTo>
                  <a:cubicBezTo>
                    <a:pt x="194" y="37"/>
                    <a:pt x="220" y="41"/>
                    <a:pt x="237" y="33"/>
                  </a:cubicBezTo>
                  <a:cubicBezTo>
                    <a:pt x="247" y="42"/>
                    <a:pt x="240" y="46"/>
                    <a:pt x="237" y="58"/>
                  </a:cubicBezTo>
                  <a:cubicBezTo>
                    <a:pt x="254" y="51"/>
                    <a:pt x="260" y="34"/>
                    <a:pt x="272" y="22"/>
                  </a:cubicBezTo>
                  <a:cubicBezTo>
                    <a:pt x="286" y="32"/>
                    <a:pt x="304" y="10"/>
                    <a:pt x="321" y="22"/>
                  </a:cubicBezTo>
                  <a:cubicBezTo>
                    <a:pt x="302" y="33"/>
                    <a:pt x="287" y="47"/>
                    <a:pt x="275" y="65"/>
                  </a:cubicBezTo>
                  <a:cubicBezTo>
                    <a:pt x="278" y="82"/>
                    <a:pt x="299" y="79"/>
                    <a:pt x="300" y="90"/>
                  </a:cubicBezTo>
                  <a:cubicBezTo>
                    <a:pt x="291" y="100"/>
                    <a:pt x="279" y="84"/>
                    <a:pt x="258" y="93"/>
                  </a:cubicBezTo>
                  <a:cubicBezTo>
                    <a:pt x="257" y="101"/>
                    <a:pt x="270" y="95"/>
                    <a:pt x="275" y="97"/>
                  </a:cubicBezTo>
                  <a:cubicBezTo>
                    <a:pt x="275" y="106"/>
                    <a:pt x="264" y="104"/>
                    <a:pt x="265" y="114"/>
                  </a:cubicBezTo>
                  <a:cubicBezTo>
                    <a:pt x="251" y="111"/>
                    <a:pt x="236" y="110"/>
                    <a:pt x="219" y="111"/>
                  </a:cubicBezTo>
                  <a:cubicBezTo>
                    <a:pt x="216" y="95"/>
                    <a:pt x="189" y="100"/>
                    <a:pt x="180" y="10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1"/>
            <p:cNvSpPr>
              <a:spLocks/>
            </p:cNvSpPr>
            <p:nvPr userDrawn="1"/>
          </p:nvSpPr>
          <p:spPr bwMode="auto">
            <a:xfrm>
              <a:off x="4662489" y="1803400"/>
              <a:ext cx="25400" cy="11113"/>
            </a:xfrm>
            <a:custGeom>
              <a:avLst/>
              <a:gdLst>
                <a:gd name="T0" fmla="*/ 16 w 28"/>
                <a:gd name="T1" fmla="*/ 10 h 13"/>
                <a:gd name="T2" fmla="*/ 6 w 28"/>
                <a:gd name="T3" fmla="*/ 0 h 13"/>
                <a:gd name="T4" fmla="*/ 20 w 28"/>
                <a:gd name="T5" fmla="*/ 0 h 13"/>
                <a:gd name="T6" fmla="*/ 16 w 28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">
                  <a:moveTo>
                    <a:pt x="16" y="10"/>
                  </a:moveTo>
                  <a:cubicBezTo>
                    <a:pt x="17" y="2"/>
                    <a:pt x="0" y="12"/>
                    <a:pt x="6" y="0"/>
                  </a:cubicBezTo>
                  <a:cubicBezTo>
                    <a:pt x="10" y="0"/>
                    <a:pt x="15" y="0"/>
                    <a:pt x="20" y="0"/>
                  </a:cubicBezTo>
                  <a:cubicBezTo>
                    <a:pt x="22" y="3"/>
                    <a:pt x="28" y="13"/>
                    <a:pt x="16" y="1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2"/>
            <p:cNvSpPr>
              <a:spLocks/>
            </p:cNvSpPr>
            <p:nvPr userDrawn="1"/>
          </p:nvSpPr>
          <p:spPr bwMode="auto">
            <a:xfrm>
              <a:off x="4170364" y="1817688"/>
              <a:ext cx="20638" cy="17463"/>
            </a:xfrm>
            <a:custGeom>
              <a:avLst/>
              <a:gdLst>
                <a:gd name="T0" fmla="*/ 0 w 21"/>
                <a:gd name="T1" fmla="*/ 19 h 19"/>
                <a:gd name="T2" fmla="*/ 18 w 21"/>
                <a:gd name="T3" fmla="*/ 1 h 19"/>
                <a:gd name="T4" fmla="*/ 7 w 21"/>
                <a:gd name="T5" fmla="*/ 16 h 19"/>
                <a:gd name="T6" fmla="*/ 0 w 2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0" y="19"/>
                  </a:moveTo>
                  <a:cubicBezTo>
                    <a:pt x="4" y="11"/>
                    <a:pt x="5" y="0"/>
                    <a:pt x="18" y="1"/>
                  </a:cubicBezTo>
                  <a:cubicBezTo>
                    <a:pt x="21" y="13"/>
                    <a:pt x="9" y="9"/>
                    <a:pt x="7" y="16"/>
                  </a:cubicBezTo>
                  <a:cubicBezTo>
                    <a:pt x="4" y="16"/>
                    <a:pt x="3" y="18"/>
                    <a:pt x="0" y="1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3"/>
            <p:cNvSpPr>
              <a:spLocks/>
            </p:cNvSpPr>
            <p:nvPr userDrawn="1"/>
          </p:nvSpPr>
          <p:spPr bwMode="auto">
            <a:xfrm>
              <a:off x="4264026" y="1851025"/>
              <a:ext cx="42863" cy="15875"/>
            </a:xfrm>
            <a:custGeom>
              <a:avLst/>
              <a:gdLst>
                <a:gd name="T0" fmla="*/ 0 w 46"/>
                <a:gd name="T1" fmla="*/ 0 h 16"/>
                <a:gd name="T2" fmla="*/ 46 w 46"/>
                <a:gd name="T3" fmla="*/ 14 h 16"/>
                <a:gd name="T4" fmla="*/ 0 w 46"/>
                <a:gd name="T5" fmla="*/ 3 h 16"/>
                <a:gd name="T6" fmla="*/ 0 w 4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6">
                  <a:moveTo>
                    <a:pt x="0" y="0"/>
                  </a:moveTo>
                  <a:cubicBezTo>
                    <a:pt x="15" y="5"/>
                    <a:pt x="33" y="7"/>
                    <a:pt x="46" y="14"/>
                  </a:cubicBezTo>
                  <a:cubicBezTo>
                    <a:pt x="25" y="16"/>
                    <a:pt x="13" y="10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4"/>
            <p:cNvSpPr>
              <a:spLocks/>
            </p:cNvSpPr>
            <p:nvPr userDrawn="1"/>
          </p:nvSpPr>
          <p:spPr bwMode="auto">
            <a:xfrm>
              <a:off x="5454651" y="1876425"/>
              <a:ext cx="26988" cy="14288"/>
            </a:xfrm>
            <a:custGeom>
              <a:avLst/>
              <a:gdLst>
                <a:gd name="T0" fmla="*/ 4 w 29"/>
                <a:gd name="T1" fmla="*/ 12 h 15"/>
                <a:gd name="T2" fmla="*/ 29 w 29"/>
                <a:gd name="T3" fmla="*/ 8 h 15"/>
                <a:gd name="T4" fmla="*/ 29 w 29"/>
                <a:gd name="T5" fmla="*/ 15 h 15"/>
                <a:gd name="T6" fmla="*/ 4 w 29"/>
                <a:gd name="T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5">
                  <a:moveTo>
                    <a:pt x="4" y="12"/>
                  </a:moveTo>
                  <a:cubicBezTo>
                    <a:pt x="0" y="0"/>
                    <a:pt x="28" y="3"/>
                    <a:pt x="29" y="8"/>
                  </a:cubicBezTo>
                  <a:cubicBezTo>
                    <a:pt x="29" y="10"/>
                    <a:pt x="29" y="13"/>
                    <a:pt x="29" y="15"/>
                  </a:cubicBezTo>
                  <a:cubicBezTo>
                    <a:pt x="24" y="10"/>
                    <a:pt x="13" y="12"/>
                    <a:pt x="4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5"/>
            <p:cNvSpPr>
              <a:spLocks/>
            </p:cNvSpPr>
            <p:nvPr userDrawn="1"/>
          </p:nvSpPr>
          <p:spPr bwMode="auto">
            <a:xfrm>
              <a:off x="2290764" y="1905000"/>
              <a:ext cx="39688" cy="22225"/>
            </a:xfrm>
            <a:custGeom>
              <a:avLst/>
              <a:gdLst>
                <a:gd name="T0" fmla="*/ 42 w 43"/>
                <a:gd name="T1" fmla="*/ 11 h 24"/>
                <a:gd name="T2" fmla="*/ 0 w 43"/>
                <a:gd name="T3" fmla="*/ 22 h 24"/>
                <a:gd name="T4" fmla="*/ 39 w 43"/>
                <a:gd name="T5" fmla="*/ 1 h 24"/>
                <a:gd name="T6" fmla="*/ 42 w 43"/>
                <a:gd name="T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4">
                  <a:moveTo>
                    <a:pt x="42" y="11"/>
                  </a:moveTo>
                  <a:cubicBezTo>
                    <a:pt x="34" y="20"/>
                    <a:pt x="20" y="24"/>
                    <a:pt x="0" y="22"/>
                  </a:cubicBezTo>
                  <a:cubicBezTo>
                    <a:pt x="5" y="7"/>
                    <a:pt x="18" y="0"/>
                    <a:pt x="39" y="1"/>
                  </a:cubicBezTo>
                  <a:cubicBezTo>
                    <a:pt x="39" y="5"/>
                    <a:pt x="43" y="6"/>
                    <a:pt x="42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6"/>
            <p:cNvSpPr>
              <a:spLocks/>
            </p:cNvSpPr>
            <p:nvPr userDrawn="1"/>
          </p:nvSpPr>
          <p:spPr bwMode="auto">
            <a:xfrm>
              <a:off x="5688014" y="1965325"/>
              <a:ext cx="41275" cy="11113"/>
            </a:xfrm>
            <a:custGeom>
              <a:avLst/>
              <a:gdLst>
                <a:gd name="T0" fmla="*/ 45 w 45"/>
                <a:gd name="T1" fmla="*/ 13 h 13"/>
                <a:gd name="T2" fmla="*/ 0 w 45"/>
                <a:gd name="T3" fmla="*/ 3 h 13"/>
                <a:gd name="T4" fmla="*/ 42 w 45"/>
                <a:gd name="T5" fmla="*/ 6 h 13"/>
                <a:gd name="T6" fmla="*/ 45 w 45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3">
                  <a:moveTo>
                    <a:pt x="45" y="13"/>
                  </a:moveTo>
                  <a:cubicBezTo>
                    <a:pt x="29" y="11"/>
                    <a:pt x="9" y="12"/>
                    <a:pt x="0" y="3"/>
                  </a:cubicBezTo>
                  <a:cubicBezTo>
                    <a:pt x="17" y="0"/>
                    <a:pt x="24" y="9"/>
                    <a:pt x="42" y="6"/>
                  </a:cubicBezTo>
                  <a:cubicBezTo>
                    <a:pt x="43" y="9"/>
                    <a:pt x="45" y="10"/>
                    <a:pt x="45" y="1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7"/>
            <p:cNvSpPr>
              <a:spLocks/>
            </p:cNvSpPr>
            <p:nvPr userDrawn="1"/>
          </p:nvSpPr>
          <p:spPr bwMode="auto">
            <a:xfrm>
              <a:off x="5878514" y="1981200"/>
              <a:ext cx="34925" cy="17463"/>
            </a:xfrm>
            <a:custGeom>
              <a:avLst/>
              <a:gdLst>
                <a:gd name="T0" fmla="*/ 39 w 39"/>
                <a:gd name="T1" fmla="*/ 14 h 20"/>
                <a:gd name="T2" fmla="*/ 0 w 39"/>
                <a:gd name="T3" fmla="*/ 10 h 20"/>
                <a:gd name="T4" fmla="*/ 39 w 39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0">
                  <a:moveTo>
                    <a:pt x="39" y="14"/>
                  </a:moveTo>
                  <a:cubicBezTo>
                    <a:pt x="33" y="20"/>
                    <a:pt x="9" y="13"/>
                    <a:pt x="0" y="10"/>
                  </a:cubicBezTo>
                  <a:cubicBezTo>
                    <a:pt x="11" y="0"/>
                    <a:pt x="29" y="12"/>
                    <a:pt x="39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8"/>
            <p:cNvSpPr>
              <a:spLocks/>
            </p:cNvSpPr>
            <p:nvPr userDrawn="1"/>
          </p:nvSpPr>
          <p:spPr bwMode="auto">
            <a:xfrm>
              <a:off x="2178051" y="2011363"/>
              <a:ext cx="22225" cy="15875"/>
            </a:xfrm>
            <a:custGeom>
              <a:avLst/>
              <a:gdLst>
                <a:gd name="T0" fmla="*/ 24 w 24"/>
                <a:gd name="T1" fmla="*/ 1 h 17"/>
                <a:gd name="T2" fmla="*/ 3 w 24"/>
                <a:gd name="T3" fmla="*/ 15 h 17"/>
                <a:gd name="T4" fmla="*/ 24 w 24"/>
                <a:gd name="T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7">
                  <a:moveTo>
                    <a:pt x="24" y="1"/>
                  </a:moveTo>
                  <a:cubicBezTo>
                    <a:pt x="19" y="8"/>
                    <a:pt x="16" y="17"/>
                    <a:pt x="3" y="15"/>
                  </a:cubicBezTo>
                  <a:cubicBezTo>
                    <a:pt x="0" y="0"/>
                    <a:pt x="11" y="0"/>
                    <a:pt x="24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9"/>
            <p:cNvSpPr>
              <a:spLocks/>
            </p:cNvSpPr>
            <p:nvPr userDrawn="1"/>
          </p:nvSpPr>
          <p:spPr bwMode="auto">
            <a:xfrm>
              <a:off x="2384426" y="2019300"/>
              <a:ext cx="22225" cy="22225"/>
            </a:xfrm>
            <a:custGeom>
              <a:avLst/>
              <a:gdLst>
                <a:gd name="T0" fmla="*/ 0 w 24"/>
                <a:gd name="T1" fmla="*/ 4 h 25"/>
                <a:gd name="T2" fmla="*/ 7 w 24"/>
                <a:gd name="T3" fmla="*/ 0 h 25"/>
                <a:gd name="T4" fmla="*/ 0 w 24"/>
                <a:gd name="T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0" y="4"/>
                  </a:moveTo>
                  <a:cubicBezTo>
                    <a:pt x="4" y="4"/>
                    <a:pt x="7" y="3"/>
                    <a:pt x="7" y="0"/>
                  </a:cubicBezTo>
                  <a:cubicBezTo>
                    <a:pt x="24" y="7"/>
                    <a:pt x="0" y="25"/>
                    <a:pt x="0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0"/>
            <p:cNvSpPr>
              <a:spLocks/>
            </p:cNvSpPr>
            <p:nvPr userDrawn="1"/>
          </p:nvSpPr>
          <p:spPr bwMode="auto">
            <a:xfrm>
              <a:off x="927101" y="2043113"/>
              <a:ext cx="26988" cy="17463"/>
            </a:xfrm>
            <a:custGeom>
              <a:avLst/>
              <a:gdLst>
                <a:gd name="T0" fmla="*/ 3 w 30"/>
                <a:gd name="T1" fmla="*/ 6 h 19"/>
                <a:gd name="T2" fmla="*/ 28 w 30"/>
                <a:gd name="T3" fmla="*/ 13 h 19"/>
                <a:gd name="T4" fmla="*/ 3 w 30"/>
                <a:gd name="T5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9">
                  <a:moveTo>
                    <a:pt x="3" y="6"/>
                  </a:moveTo>
                  <a:cubicBezTo>
                    <a:pt x="11" y="9"/>
                    <a:pt x="30" y="0"/>
                    <a:pt x="28" y="13"/>
                  </a:cubicBezTo>
                  <a:cubicBezTo>
                    <a:pt x="20" y="10"/>
                    <a:pt x="0" y="19"/>
                    <a:pt x="3" y="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1"/>
            <p:cNvSpPr>
              <a:spLocks/>
            </p:cNvSpPr>
            <p:nvPr userDrawn="1"/>
          </p:nvSpPr>
          <p:spPr bwMode="auto">
            <a:xfrm>
              <a:off x="3605214" y="2073275"/>
              <a:ext cx="25400" cy="20638"/>
            </a:xfrm>
            <a:custGeom>
              <a:avLst/>
              <a:gdLst>
                <a:gd name="T0" fmla="*/ 23 w 27"/>
                <a:gd name="T1" fmla="*/ 1 h 23"/>
                <a:gd name="T2" fmla="*/ 19 w 27"/>
                <a:gd name="T3" fmla="*/ 5 h 23"/>
                <a:gd name="T4" fmla="*/ 26 w 27"/>
                <a:gd name="T5" fmla="*/ 15 h 23"/>
                <a:gd name="T6" fmla="*/ 12 w 27"/>
                <a:gd name="T7" fmla="*/ 22 h 23"/>
                <a:gd name="T8" fmla="*/ 12 w 27"/>
                <a:gd name="T9" fmla="*/ 12 h 23"/>
                <a:gd name="T10" fmla="*/ 9 w 27"/>
                <a:gd name="T11" fmla="*/ 5 h 23"/>
                <a:gd name="T12" fmla="*/ 23 w 27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23" y="1"/>
                  </a:moveTo>
                  <a:cubicBezTo>
                    <a:pt x="23" y="4"/>
                    <a:pt x="21" y="5"/>
                    <a:pt x="19" y="5"/>
                  </a:cubicBezTo>
                  <a:cubicBezTo>
                    <a:pt x="22" y="8"/>
                    <a:pt x="27" y="8"/>
                    <a:pt x="26" y="15"/>
                  </a:cubicBezTo>
                  <a:cubicBezTo>
                    <a:pt x="20" y="16"/>
                    <a:pt x="9" y="12"/>
                    <a:pt x="12" y="22"/>
                  </a:cubicBezTo>
                  <a:cubicBezTo>
                    <a:pt x="6" y="23"/>
                    <a:pt x="0" y="9"/>
                    <a:pt x="12" y="12"/>
                  </a:cubicBezTo>
                  <a:cubicBezTo>
                    <a:pt x="13" y="8"/>
                    <a:pt x="11" y="6"/>
                    <a:pt x="9" y="5"/>
                  </a:cubicBezTo>
                  <a:cubicBezTo>
                    <a:pt x="10" y="0"/>
                    <a:pt x="17" y="2"/>
                    <a:pt x="23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2"/>
            <p:cNvSpPr>
              <a:spLocks/>
            </p:cNvSpPr>
            <p:nvPr userDrawn="1"/>
          </p:nvSpPr>
          <p:spPr bwMode="auto">
            <a:xfrm>
              <a:off x="3190876" y="2084388"/>
              <a:ext cx="17463" cy="12700"/>
            </a:xfrm>
            <a:custGeom>
              <a:avLst/>
              <a:gdLst>
                <a:gd name="T0" fmla="*/ 18 w 19"/>
                <a:gd name="T1" fmla="*/ 0 h 14"/>
                <a:gd name="T2" fmla="*/ 0 w 19"/>
                <a:gd name="T3" fmla="*/ 14 h 14"/>
                <a:gd name="T4" fmla="*/ 18 w 19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9" y="11"/>
                    <a:pt x="9" y="12"/>
                    <a:pt x="0" y="14"/>
                  </a:cubicBezTo>
                  <a:cubicBezTo>
                    <a:pt x="0" y="3"/>
                    <a:pt x="9" y="2"/>
                    <a:pt x="1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3"/>
            <p:cNvSpPr>
              <a:spLocks/>
            </p:cNvSpPr>
            <p:nvPr userDrawn="1"/>
          </p:nvSpPr>
          <p:spPr bwMode="auto">
            <a:xfrm>
              <a:off x="836614" y="2147888"/>
              <a:ext cx="31750" cy="9525"/>
            </a:xfrm>
            <a:custGeom>
              <a:avLst/>
              <a:gdLst>
                <a:gd name="T0" fmla="*/ 35 w 35"/>
                <a:gd name="T1" fmla="*/ 0 h 11"/>
                <a:gd name="T2" fmla="*/ 0 w 35"/>
                <a:gd name="T3" fmla="*/ 11 h 11"/>
                <a:gd name="T4" fmla="*/ 35 w 3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1">
                  <a:moveTo>
                    <a:pt x="35" y="0"/>
                  </a:moveTo>
                  <a:cubicBezTo>
                    <a:pt x="28" y="9"/>
                    <a:pt x="10" y="6"/>
                    <a:pt x="0" y="11"/>
                  </a:cubicBezTo>
                  <a:cubicBezTo>
                    <a:pt x="4" y="1"/>
                    <a:pt x="22" y="3"/>
                    <a:pt x="3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4"/>
            <p:cNvSpPr>
              <a:spLocks/>
            </p:cNvSpPr>
            <p:nvPr userDrawn="1"/>
          </p:nvSpPr>
          <p:spPr bwMode="auto">
            <a:xfrm>
              <a:off x="1354139" y="2247900"/>
              <a:ext cx="23813" cy="42863"/>
            </a:xfrm>
            <a:custGeom>
              <a:avLst/>
              <a:gdLst>
                <a:gd name="T0" fmla="*/ 25 w 26"/>
                <a:gd name="T1" fmla="*/ 7 h 46"/>
                <a:gd name="T2" fmla="*/ 15 w 26"/>
                <a:gd name="T3" fmla="*/ 46 h 46"/>
                <a:gd name="T4" fmla="*/ 1 w 26"/>
                <a:gd name="T5" fmla="*/ 35 h 46"/>
                <a:gd name="T6" fmla="*/ 4 w 26"/>
                <a:gd name="T7" fmla="*/ 0 h 46"/>
                <a:gd name="T8" fmla="*/ 18 w 26"/>
                <a:gd name="T9" fmla="*/ 0 h 46"/>
                <a:gd name="T10" fmla="*/ 11 w 26"/>
                <a:gd name="T11" fmla="*/ 3 h 46"/>
                <a:gd name="T12" fmla="*/ 25 w 26"/>
                <a:gd name="T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6">
                  <a:moveTo>
                    <a:pt x="25" y="7"/>
                  </a:moveTo>
                  <a:cubicBezTo>
                    <a:pt x="21" y="17"/>
                    <a:pt x="26" y="35"/>
                    <a:pt x="15" y="46"/>
                  </a:cubicBezTo>
                  <a:cubicBezTo>
                    <a:pt x="10" y="42"/>
                    <a:pt x="8" y="36"/>
                    <a:pt x="1" y="35"/>
                  </a:cubicBezTo>
                  <a:cubicBezTo>
                    <a:pt x="14" y="30"/>
                    <a:pt x="0" y="17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18" y="3"/>
                    <a:pt x="14" y="3"/>
                    <a:pt x="11" y="3"/>
                  </a:cubicBezTo>
                  <a:cubicBezTo>
                    <a:pt x="12" y="8"/>
                    <a:pt x="20" y="6"/>
                    <a:pt x="25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5"/>
            <p:cNvSpPr>
              <a:spLocks/>
            </p:cNvSpPr>
            <p:nvPr userDrawn="1"/>
          </p:nvSpPr>
          <p:spPr bwMode="auto">
            <a:xfrm>
              <a:off x="2293939" y="2247900"/>
              <a:ext cx="31750" cy="15875"/>
            </a:xfrm>
            <a:custGeom>
              <a:avLst/>
              <a:gdLst>
                <a:gd name="T0" fmla="*/ 11 w 36"/>
                <a:gd name="T1" fmla="*/ 1 h 18"/>
                <a:gd name="T2" fmla="*/ 36 w 36"/>
                <a:gd name="T3" fmla="*/ 18 h 18"/>
                <a:gd name="T4" fmla="*/ 0 w 36"/>
                <a:gd name="T5" fmla="*/ 4 h 18"/>
                <a:gd name="T6" fmla="*/ 11 w 36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11" y="1"/>
                  </a:moveTo>
                  <a:cubicBezTo>
                    <a:pt x="22" y="4"/>
                    <a:pt x="33" y="7"/>
                    <a:pt x="36" y="18"/>
                  </a:cubicBezTo>
                  <a:cubicBezTo>
                    <a:pt x="20" y="18"/>
                    <a:pt x="10" y="11"/>
                    <a:pt x="0" y="4"/>
                  </a:cubicBezTo>
                  <a:cubicBezTo>
                    <a:pt x="1" y="0"/>
                    <a:pt x="6" y="0"/>
                    <a:pt x="1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6"/>
            <p:cNvSpPr>
              <a:spLocks/>
            </p:cNvSpPr>
            <p:nvPr userDrawn="1"/>
          </p:nvSpPr>
          <p:spPr bwMode="auto">
            <a:xfrm>
              <a:off x="1831976" y="2266950"/>
              <a:ext cx="123825" cy="46038"/>
            </a:xfrm>
            <a:custGeom>
              <a:avLst/>
              <a:gdLst>
                <a:gd name="T0" fmla="*/ 116 w 134"/>
                <a:gd name="T1" fmla="*/ 0 h 49"/>
                <a:gd name="T2" fmla="*/ 134 w 134"/>
                <a:gd name="T3" fmla="*/ 21 h 49"/>
                <a:gd name="T4" fmla="*/ 127 w 134"/>
                <a:gd name="T5" fmla="*/ 49 h 49"/>
                <a:gd name="T6" fmla="*/ 0 w 134"/>
                <a:gd name="T7" fmla="*/ 46 h 49"/>
                <a:gd name="T8" fmla="*/ 116 w 1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9">
                  <a:moveTo>
                    <a:pt x="116" y="0"/>
                  </a:moveTo>
                  <a:cubicBezTo>
                    <a:pt x="117" y="13"/>
                    <a:pt x="123" y="19"/>
                    <a:pt x="134" y="21"/>
                  </a:cubicBezTo>
                  <a:cubicBezTo>
                    <a:pt x="130" y="29"/>
                    <a:pt x="125" y="36"/>
                    <a:pt x="127" y="49"/>
                  </a:cubicBezTo>
                  <a:cubicBezTo>
                    <a:pt x="84" y="43"/>
                    <a:pt x="36" y="42"/>
                    <a:pt x="0" y="46"/>
                  </a:cubicBezTo>
                  <a:cubicBezTo>
                    <a:pt x="39" y="25"/>
                    <a:pt x="66" y="3"/>
                    <a:pt x="116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7"/>
            <p:cNvSpPr>
              <a:spLocks/>
            </p:cNvSpPr>
            <p:nvPr userDrawn="1"/>
          </p:nvSpPr>
          <p:spPr bwMode="auto">
            <a:xfrm>
              <a:off x="3409951" y="2384425"/>
              <a:ext cx="26988" cy="31750"/>
            </a:xfrm>
            <a:custGeom>
              <a:avLst/>
              <a:gdLst>
                <a:gd name="T0" fmla="*/ 17 w 29"/>
                <a:gd name="T1" fmla="*/ 35 h 35"/>
                <a:gd name="T2" fmla="*/ 17 w 29"/>
                <a:gd name="T3" fmla="*/ 0 h 35"/>
                <a:gd name="T4" fmla="*/ 17 w 29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35">
                  <a:moveTo>
                    <a:pt x="17" y="35"/>
                  </a:moveTo>
                  <a:cubicBezTo>
                    <a:pt x="0" y="31"/>
                    <a:pt x="7" y="6"/>
                    <a:pt x="17" y="0"/>
                  </a:cubicBezTo>
                  <a:cubicBezTo>
                    <a:pt x="29" y="7"/>
                    <a:pt x="22" y="26"/>
                    <a:pt x="17" y="3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8"/>
            <p:cNvSpPr>
              <a:spLocks/>
            </p:cNvSpPr>
            <p:nvPr userDrawn="1"/>
          </p:nvSpPr>
          <p:spPr bwMode="auto">
            <a:xfrm>
              <a:off x="3719514" y="2422525"/>
              <a:ext cx="36513" cy="14288"/>
            </a:xfrm>
            <a:custGeom>
              <a:avLst/>
              <a:gdLst>
                <a:gd name="T0" fmla="*/ 39 w 40"/>
                <a:gd name="T1" fmla="*/ 4 h 16"/>
                <a:gd name="T2" fmla="*/ 28 w 40"/>
                <a:gd name="T3" fmla="*/ 14 h 16"/>
                <a:gd name="T4" fmla="*/ 0 w 40"/>
                <a:gd name="T5" fmla="*/ 11 h 16"/>
                <a:gd name="T6" fmla="*/ 4 w 40"/>
                <a:gd name="T7" fmla="*/ 0 h 16"/>
                <a:gd name="T8" fmla="*/ 39 w 40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39" y="4"/>
                  </a:moveTo>
                  <a:cubicBezTo>
                    <a:pt x="40" y="12"/>
                    <a:pt x="23" y="2"/>
                    <a:pt x="28" y="14"/>
                  </a:cubicBezTo>
                  <a:cubicBezTo>
                    <a:pt x="12" y="12"/>
                    <a:pt x="11" y="16"/>
                    <a:pt x="0" y="11"/>
                  </a:cubicBezTo>
                  <a:cubicBezTo>
                    <a:pt x="2" y="8"/>
                    <a:pt x="4" y="5"/>
                    <a:pt x="4" y="0"/>
                  </a:cubicBezTo>
                  <a:cubicBezTo>
                    <a:pt x="17" y="0"/>
                    <a:pt x="30" y="0"/>
                    <a:pt x="39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9"/>
            <p:cNvSpPr>
              <a:spLocks/>
            </p:cNvSpPr>
            <p:nvPr userDrawn="1"/>
          </p:nvSpPr>
          <p:spPr bwMode="auto">
            <a:xfrm>
              <a:off x="3313114" y="2441575"/>
              <a:ext cx="17463" cy="14288"/>
            </a:xfrm>
            <a:custGeom>
              <a:avLst/>
              <a:gdLst>
                <a:gd name="T0" fmla="*/ 18 w 20"/>
                <a:gd name="T1" fmla="*/ 15 h 16"/>
                <a:gd name="T2" fmla="*/ 0 w 20"/>
                <a:gd name="T3" fmla="*/ 11 h 16"/>
                <a:gd name="T4" fmla="*/ 18 w 20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18" y="15"/>
                  </a:moveTo>
                  <a:cubicBezTo>
                    <a:pt x="10" y="16"/>
                    <a:pt x="5" y="14"/>
                    <a:pt x="0" y="11"/>
                  </a:cubicBezTo>
                  <a:cubicBezTo>
                    <a:pt x="4" y="3"/>
                    <a:pt x="20" y="0"/>
                    <a:pt x="18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0"/>
            <p:cNvSpPr>
              <a:spLocks/>
            </p:cNvSpPr>
            <p:nvPr userDrawn="1"/>
          </p:nvSpPr>
          <p:spPr bwMode="auto">
            <a:xfrm>
              <a:off x="5451476" y="2559050"/>
              <a:ext cx="61913" cy="63500"/>
            </a:xfrm>
            <a:custGeom>
              <a:avLst/>
              <a:gdLst>
                <a:gd name="T0" fmla="*/ 42 w 67"/>
                <a:gd name="T1" fmla="*/ 69 h 69"/>
                <a:gd name="T2" fmla="*/ 28 w 67"/>
                <a:gd name="T3" fmla="*/ 37 h 69"/>
                <a:gd name="T4" fmla="*/ 0 w 67"/>
                <a:gd name="T5" fmla="*/ 16 h 69"/>
                <a:gd name="T6" fmla="*/ 11 w 67"/>
                <a:gd name="T7" fmla="*/ 9 h 69"/>
                <a:gd name="T8" fmla="*/ 42 w 6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42" y="69"/>
                  </a:moveTo>
                  <a:cubicBezTo>
                    <a:pt x="27" y="69"/>
                    <a:pt x="28" y="53"/>
                    <a:pt x="28" y="37"/>
                  </a:cubicBezTo>
                  <a:cubicBezTo>
                    <a:pt x="17" y="32"/>
                    <a:pt x="3" y="30"/>
                    <a:pt x="0" y="16"/>
                  </a:cubicBezTo>
                  <a:cubicBezTo>
                    <a:pt x="7" y="17"/>
                    <a:pt x="11" y="15"/>
                    <a:pt x="11" y="9"/>
                  </a:cubicBezTo>
                  <a:cubicBezTo>
                    <a:pt x="49" y="0"/>
                    <a:pt x="67" y="49"/>
                    <a:pt x="42" y="6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1"/>
            <p:cNvSpPr>
              <a:spLocks/>
            </p:cNvSpPr>
            <p:nvPr userDrawn="1"/>
          </p:nvSpPr>
          <p:spPr bwMode="auto">
            <a:xfrm>
              <a:off x="3822701" y="2647950"/>
              <a:ext cx="15875" cy="26988"/>
            </a:xfrm>
            <a:custGeom>
              <a:avLst/>
              <a:gdLst>
                <a:gd name="T0" fmla="*/ 14 w 18"/>
                <a:gd name="T1" fmla="*/ 29 h 29"/>
                <a:gd name="T2" fmla="*/ 0 w 18"/>
                <a:gd name="T3" fmla="*/ 0 h 29"/>
                <a:gd name="T4" fmla="*/ 18 w 18"/>
                <a:gd name="T5" fmla="*/ 29 h 29"/>
                <a:gd name="T6" fmla="*/ 14 w 18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14" y="29"/>
                  </a:moveTo>
                  <a:cubicBezTo>
                    <a:pt x="7" y="21"/>
                    <a:pt x="3" y="12"/>
                    <a:pt x="0" y="0"/>
                  </a:cubicBezTo>
                  <a:cubicBezTo>
                    <a:pt x="10" y="5"/>
                    <a:pt x="11" y="20"/>
                    <a:pt x="18" y="29"/>
                  </a:cubicBezTo>
                  <a:cubicBezTo>
                    <a:pt x="16" y="29"/>
                    <a:pt x="15" y="29"/>
                    <a:pt x="14" y="2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2"/>
            <p:cNvSpPr>
              <a:spLocks/>
            </p:cNvSpPr>
            <p:nvPr userDrawn="1"/>
          </p:nvSpPr>
          <p:spPr bwMode="auto">
            <a:xfrm>
              <a:off x="1909764" y="2705100"/>
              <a:ext cx="30163" cy="20638"/>
            </a:xfrm>
            <a:custGeom>
              <a:avLst/>
              <a:gdLst>
                <a:gd name="T0" fmla="*/ 24 w 32"/>
                <a:gd name="T1" fmla="*/ 2 h 23"/>
                <a:gd name="T2" fmla="*/ 0 w 32"/>
                <a:gd name="T3" fmla="*/ 5 h 23"/>
                <a:gd name="T4" fmla="*/ 24 w 32"/>
                <a:gd name="T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3">
                  <a:moveTo>
                    <a:pt x="24" y="2"/>
                  </a:moveTo>
                  <a:cubicBezTo>
                    <a:pt x="15" y="0"/>
                    <a:pt x="2" y="23"/>
                    <a:pt x="0" y="5"/>
                  </a:cubicBezTo>
                  <a:cubicBezTo>
                    <a:pt x="12" y="0"/>
                    <a:pt x="32" y="0"/>
                    <a:pt x="24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3"/>
            <p:cNvSpPr>
              <a:spLocks/>
            </p:cNvSpPr>
            <p:nvPr userDrawn="1"/>
          </p:nvSpPr>
          <p:spPr bwMode="auto">
            <a:xfrm>
              <a:off x="1962151" y="2840038"/>
              <a:ext cx="104775" cy="55563"/>
            </a:xfrm>
            <a:custGeom>
              <a:avLst/>
              <a:gdLst>
                <a:gd name="T0" fmla="*/ 116 w 116"/>
                <a:gd name="T1" fmla="*/ 41 h 61"/>
                <a:gd name="T2" fmla="*/ 60 w 116"/>
                <a:gd name="T3" fmla="*/ 55 h 61"/>
                <a:gd name="T4" fmla="*/ 0 w 116"/>
                <a:gd name="T5" fmla="*/ 34 h 61"/>
                <a:gd name="T6" fmla="*/ 39 w 116"/>
                <a:gd name="T7" fmla="*/ 37 h 61"/>
                <a:gd name="T8" fmla="*/ 21 w 116"/>
                <a:gd name="T9" fmla="*/ 13 h 61"/>
                <a:gd name="T10" fmla="*/ 116 w 116"/>
                <a:gd name="T11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61">
                  <a:moveTo>
                    <a:pt x="116" y="41"/>
                  </a:moveTo>
                  <a:cubicBezTo>
                    <a:pt x="95" y="43"/>
                    <a:pt x="65" y="36"/>
                    <a:pt x="60" y="55"/>
                  </a:cubicBezTo>
                  <a:cubicBezTo>
                    <a:pt x="48" y="33"/>
                    <a:pt x="2" y="61"/>
                    <a:pt x="0" y="34"/>
                  </a:cubicBezTo>
                  <a:cubicBezTo>
                    <a:pt x="12" y="36"/>
                    <a:pt x="23" y="39"/>
                    <a:pt x="39" y="37"/>
                  </a:cubicBezTo>
                  <a:cubicBezTo>
                    <a:pt x="22" y="35"/>
                    <a:pt x="42" y="19"/>
                    <a:pt x="21" y="13"/>
                  </a:cubicBezTo>
                  <a:cubicBezTo>
                    <a:pt x="53" y="0"/>
                    <a:pt x="111" y="12"/>
                    <a:pt x="116" y="4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4"/>
            <p:cNvSpPr>
              <a:spLocks/>
            </p:cNvSpPr>
            <p:nvPr userDrawn="1"/>
          </p:nvSpPr>
          <p:spPr bwMode="auto">
            <a:xfrm>
              <a:off x="1893889" y="2873375"/>
              <a:ext cx="34925" cy="19050"/>
            </a:xfrm>
            <a:custGeom>
              <a:avLst/>
              <a:gdLst>
                <a:gd name="T0" fmla="*/ 39 w 39"/>
                <a:gd name="T1" fmla="*/ 12 h 21"/>
                <a:gd name="T2" fmla="*/ 0 w 39"/>
                <a:gd name="T3" fmla="*/ 1 h 21"/>
                <a:gd name="T4" fmla="*/ 39 w 39"/>
                <a:gd name="T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1">
                  <a:moveTo>
                    <a:pt x="39" y="12"/>
                  </a:moveTo>
                  <a:cubicBezTo>
                    <a:pt x="25" y="21"/>
                    <a:pt x="2" y="21"/>
                    <a:pt x="0" y="1"/>
                  </a:cubicBezTo>
                  <a:cubicBezTo>
                    <a:pt x="18" y="0"/>
                    <a:pt x="27" y="7"/>
                    <a:pt x="39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5"/>
            <p:cNvSpPr>
              <a:spLocks/>
            </p:cNvSpPr>
            <p:nvPr userDrawn="1"/>
          </p:nvSpPr>
          <p:spPr bwMode="auto">
            <a:xfrm>
              <a:off x="5413376" y="3003550"/>
              <a:ext cx="22225" cy="31750"/>
            </a:xfrm>
            <a:custGeom>
              <a:avLst/>
              <a:gdLst>
                <a:gd name="T0" fmla="*/ 24 w 24"/>
                <a:gd name="T1" fmla="*/ 15 h 36"/>
                <a:gd name="T2" fmla="*/ 10 w 24"/>
                <a:gd name="T3" fmla="*/ 36 h 36"/>
                <a:gd name="T4" fmla="*/ 0 w 24"/>
                <a:gd name="T5" fmla="*/ 11 h 36"/>
                <a:gd name="T6" fmla="*/ 24 w 24"/>
                <a:gd name="T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24" y="15"/>
                  </a:moveTo>
                  <a:cubicBezTo>
                    <a:pt x="20" y="22"/>
                    <a:pt x="13" y="26"/>
                    <a:pt x="10" y="36"/>
                  </a:cubicBezTo>
                  <a:cubicBezTo>
                    <a:pt x="3" y="31"/>
                    <a:pt x="8" y="15"/>
                    <a:pt x="0" y="11"/>
                  </a:cubicBezTo>
                  <a:cubicBezTo>
                    <a:pt x="6" y="0"/>
                    <a:pt x="15" y="17"/>
                    <a:pt x="24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6"/>
            <p:cNvSpPr>
              <a:spLocks/>
            </p:cNvSpPr>
            <p:nvPr userDrawn="1"/>
          </p:nvSpPr>
          <p:spPr bwMode="auto">
            <a:xfrm>
              <a:off x="5438776" y="3028950"/>
              <a:ext cx="19050" cy="25400"/>
            </a:xfrm>
            <a:custGeom>
              <a:avLst/>
              <a:gdLst>
                <a:gd name="T0" fmla="*/ 10 w 20"/>
                <a:gd name="T1" fmla="*/ 28 h 28"/>
                <a:gd name="T2" fmla="*/ 10 w 20"/>
                <a:gd name="T3" fmla="*/ 0 h 28"/>
                <a:gd name="T4" fmla="*/ 10 w 20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0" y="22"/>
                    <a:pt x="12" y="9"/>
                    <a:pt x="10" y="0"/>
                  </a:cubicBezTo>
                  <a:cubicBezTo>
                    <a:pt x="20" y="5"/>
                    <a:pt x="11" y="21"/>
                    <a:pt x="10" y="28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7"/>
            <p:cNvSpPr>
              <a:spLocks/>
            </p:cNvSpPr>
            <p:nvPr userDrawn="1"/>
          </p:nvSpPr>
          <p:spPr bwMode="auto">
            <a:xfrm>
              <a:off x="5427664" y="3028950"/>
              <a:ext cx="19050" cy="36513"/>
            </a:xfrm>
            <a:custGeom>
              <a:avLst/>
              <a:gdLst>
                <a:gd name="T0" fmla="*/ 1 w 20"/>
                <a:gd name="T1" fmla="*/ 31 h 39"/>
                <a:gd name="T2" fmla="*/ 12 w 20"/>
                <a:gd name="T3" fmla="*/ 0 h 39"/>
                <a:gd name="T4" fmla="*/ 15 w 20"/>
                <a:gd name="T5" fmla="*/ 39 h 39"/>
                <a:gd name="T6" fmla="*/ 1 w 20"/>
                <a:gd name="T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9">
                  <a:moveTo>
                    <a:pt x="1" y="31"/>
                  </a:moveTo>
                  <a:cubicBezTo>
                    <a:pt x="0" y="16"/>
                    <a:pt x="6" y="8"/>
                    <a:pt x="12" y="0"/>
                  </a:cubicBezTo>
                  <a:cubicBezTo>
                    <a:pt x="20" y="6"/>
                    <a:pt x="13" y="27"/>
                    <a:pt x="15" y="39"/>
                  </a:cubicBezTo>
                  <a:cubicBezTo>
                    <a:pt x="10" y="37"/>
                    <a:pt x="6" y="33"/>
                    <a:pt x="1" y="3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8"/>
            <p:cNvSpPr>
              <a:spLocks/>
            </p:cNvSpPr>
            <p:nvPr userDrawn="1"/>
          </p:nvSpPr>
          <p:spPr bwMode="auto">
            <a:xfrm>
              <a:off x="5113339" y="3244850"/>
              <a:ext cx="12700" cy="17463"/>
            </a:xfrm>
            <a:custGeom>
              <a:avLst/>
              <a:gdLst>
                <a:gd name="T0" fmla="*/ 15 w 15"/>
                <a:gd name="T1" fmla="*/ 7 h 18"/>
                <a:gd name="T2" fmla="*/ 0 w 15"/>
                <a:gd name="T3" fmla="*/ 18 h 18"/>
                <a:gd name="T4" fmla="*/ 7 w 15"/>
                <a:gd name="T5" fmla="*/ 0 h 18"/>
                <a:gd name="T6" fmla="*/ 15 w 15"/>
                <a:gd name="T7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5" y="7"/>
                  </a:moveTo>
                  <a:cubicBezTo>
                    <a:pt x="9" y="10"/>
                    <a:pt x="9" y="18"/>
                    <a:pt x="0" y="18"/>
                  </a:cubicBezTo>
                  <a:cubicBezTo>
                    <a:pt x="0" y="9"/>
                    <a:pt x="6" y="7"/>
                    <a:pt x="7" y="0"/>
                  </a:cubicBezTo>
                  <a:cubicBezTo>
                    <a:pt x="11" y="1"/>
                    <a:pt x="10" y="7"/>
                    <a:pt x="15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9"/>
            <p:cNvSpPr>
              <a:spLocks/>
            </p:cNvSpPr>
            <p:nvPr userDrawn="1"/>
          </p:nvSpPr>
          <p:spPr bwMode="auto">
            <a:xfrm>
              <a:off x="5584826" y="3244850"/>
              <a:ext cx="341313" cy="217488"/>
            </a:xfrm>
            <a:custGeom>
              <a:avLst/>
              <a:gdLst>
                <a:gd name="T0" fmla="*/ 236 w 374"/>
                <a:gd name="T1" fmla="*/ 195 h 238"/>
                <a:gd name="T2" fmla="*/ 176 w 374"/>
                <a:gd name="T3" fmla="*/ 181 h 238"/>
                <a:gd name="T4" fmla="*/ 127 w 374"/>
                <a:gd name="T5" fmla="*/ 188 h 238"/>
                <a:gd name="T6" fmla="*/ 148 w 374"/>
                <a:gd name="T7" fmla="*/ 167 h 238"/>
                <a:gd name="T8" fmla="*/ 56 w 374"/>
                <a:gd name="T9" fmla="*/ 82 h 238"/>
                <a:gd name="T10" fmla="*/ 38 w 374"/>
                <a:gd name="T11" fmla="*/ 93 h 238"/>
                <a:gd name="T12" fmla="*/ 31 w 374"/>
                <a:gd name="T13" fmla="*/ 68 h 238"/>
                <a:gd name="T14" fmla="*/ 60 w 374"/>
                <a:gd name="T15" fmla="*/ 54 h 238"/>
                <a:gd name="T16" fmla="*/ 0 w 374"/>
                <a:gd name="T17" fmla="*/ 29 h 238"/>
                <a:gd name="T18" fmla="*/ 63 w 374"/>
                <a:gd name="T19" fmla="*/ 22 h 238"/>
                <a:gd name="T20" fmla="*/ 67 w 374"/>
                <a:gd name="T21" fmla="*/ 58 h 238"/>
                <a:gd name="T22" fmla="*/ 84 w 374"/>
                <a:gd name="T23" fmla="*/ 75 h 238"/>
                <a:gd name="T24" fmla="*/ 134 w 374"/>
                <a:gd name="T25" fmla="*/ 36 h 238"/>
                <a:gd name="T26" fmla="*/ 289 w 374"/>
                <a:gd name="T27" fmla="*/ 103 h 238"/>
                <a:gd name="T28" fmla="*/ 289 w 374"/>
                <a:gd name="T29" fmla="*/ 118 h 238"/>
                <a:gd name="T30" fmla="*/ 328 w 374"/>
                <a:gd name="T31" fmla="*/ 142 h 238"/>
                <a:gd name="T32" fmla="*/ 310 w 374"/>
                <a:gd name="T33" fmla="*/ 160 h 238"/>
                <a:gd name="T34" fmla="*/ 374 w 374"/>
                <a:gd name="T35" fmla="*/ 234 h 238"/>
                <a:gd name="T36" fmla="*/ 303 w 374"/>
                <a:gd name="T37" fmla="*/ 213 h 238"/>
                <a:gd name="T38" fmla="*/ 264 w 374"/>
                <a:gd name="T39" fmla="*/ 170 h 238"/>
                <a:gd name="T40" fmla="*/ 215 w 374"/>
                <a:gd name="T41" fmla="*/ 188 h 238"/>
                <a:gd name="T42" fmla="*/ 236 w 374"/>
                <a:gd name="T43" fmla="*/ 19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4" h="238">
                  <a:moveTo>
                    <a:pt x="236" y="195"/>
                  </a:moveTo>
                  <a:cubicBezTo>
                    <a:pt x="229" y="216"/>
                    <a:pt x="173" y="212"/>
                    <a:pt x="176" y="181"/>
                  </a:cubicBezTo>
                  <a:cubicBezTo>
                    <a:pt x="148" y="175"/>
                    <a:pt x="151" y="186"/>
                    <a:pt x="127" y="188"/>
                  </a:cubicBezTo>
                  <a:cubicBezTo>
                    <a:pt x="131" y="178"/>
                    <a:pt x="132" y="166"/>
                    <a:pt x="148" y="167"/>
                  </a:cubicBezTo>
                  <a:cubicBezTo>
                    <a:pt x="161" y="107"/>
                    <a:pt x="87" y="109"/>
                    <a:pt x="56" y="82"/>
                  </a:cubicBezTo>
                  <a:cubicBezTo>
                    <a:pt x="48" y="83"/>
                    <a:pt x="50" y="95"/>
                    <a:pt x="38" y="93"/>
                  </a:cubicBezTo>
                  <a:cubicBezTo>
                    <a:pt x="39" y="82"/>
                    <a:pt x="37" y="73"/>
                    <a:pt x="31" y="68"/>
                  </a:cubicBezTo>
                  <a:cubicBezTo>
                    <a:pt x="33" y="56"/>
                    <a:pt x="53" y="61"/>
                    <a:pt x="60" y="54"/>
                  </a:cubicBezTo>
                  <a:cubicBezTo>
                    <a:pt x="33" y="52"/>
                    <a:pt x="17" y="40"/>
                    <a:pt x="0" y="29"/>
                  </a:cubicBezTo>
                  <a:cubicBezTo>
                    <a:pt x="4" y="24"/>
                    <a:pt x="40" y="0"/>
                    <a:pt x="63" y="22"/>
                  </a:cubicBezTo>
                  <a:cubicBezTo>
                    <a:pt x="61" y="38"/>
                    <a:pt x="69" y="42"/>
                    <a:pt x="67" y="58"/>
                  </a:cubicBezTo>
                  <a:cubicBezTo>
                    <a:pt x="79" y="56"/>
                    <a:pt x="74" y="68"/>
                    <a:pt x="84" y="75"/>
                  </a:cubicBezTo>
                  <a:cubicBezTo>
                    <a:pt x="105" y="66"/>
                    <a:pt x="114" y="46"/>
                    <a:pt x="134" y="36"/>
                  </a:cubicBezTo>
                  <a:cubicBezTo>
                    <a:pt x="186" y="58"/>
                    <a:pt x="244" y="75"/>
                    <a:pt x="289" y="103"/>
                  </a:cubicBezTo>
                  <a:cubicBezTo>
                    <a:pt x="289" y="108"/>
                    <a:pt x="289" y="113"/>
                    <a:pt x="289" y="118"/>
                  </a:cubicBezTo>
                  <a:cubicBezTo>
                    <a:pt x="301" y="126"/>
                    <a:pt x="314" y="135"/>
                    <a:pt x="328" y="142"/>
                  </a:cubicBezTo>
                  <a:cubicBezTo>
                    <a:pt x="329" y="155"/>
                    <a:pt x="311" y="149"/>
                    <a:pt x="310" y="160"/>
                  </a:cubicBezTo>
                  <a:cubicBezTo>
                    <a:pt x="326" y="188"/>
                    <a:pt x="360" y="215"/>
                    <a:pt x="374" y="234"/>
                  </a:cubicBezTo>
                  <a:cubicBezTo>
                    <a:pt x="353" y="238"/>
                    <a:pt x="321" y="224"/>
                    <a:pt x="303" y="213"/>
                  </a:cubicBezTo>
                  <a:cubicBezTo>
                    <a:pt x="306" y="183"/>
                    <a:pt x="280" y="182"/>
                    <a:pt x="264" y="170"/>
                  </a:cubicBezTo>
                  <a:cubicBezTo>
                    <a:pt x="250" y="165"/>
                    <a:pt x="236" y="189"/>
                    <a:pt x="215" y="188"/>
                  </a:cubicBezTo>
                  <a:cubicBezTo>
                    <a:pt x="227" y="185"/>
                    <a:pt x="230" y="192"/>
                    <a:pt x="236" y="19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0"/>
            <p:cNvSpPr>
              <a:spLocks/>
            </p:cNvSpPr>
            <p:nvPr userDrawn="1"/>
          </p:nvSpPr>
          <p:spPr bwMode="auto">
            <a:xfrm>
              <a:off x="5438776" y="3268663"/>
              <a:ext cx="17463" cy="14288"/>
            </a:xfrm>
            <a:custGeom>
              <a:avLst/>
              <a:gdLst>
                <a:gd name="T0" fmla="*/ 10 w 19"/>
                <a:gd name="T1" fmla="*/ 0 h 17"/>
                <a:gd name="T2" fmla="*/ 17 w 19"/>
                <a:gd name="T3" fmla="*/ 10 h 17"/>
                <a:gd name="T4" fmla="*/ 0 w 19"/>
                <a:gd name="T5" fmla="*/ 7 h 17"/>
                <a:gd name="T6" fmla="*/ 1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13" y="3"/>
                    <a:pt x="19" y="3"/>
                    <a:pt x="17" y="10"/>
                  </a:cubicBezTo>
                  <a:cubicBezTo>
                    <a:pt x="11" y="17"/>
                    <a:pt x="7" y="9"/>
                    <a:pt x="0" y="7"/>
                  </a:cubicBezTo>
                  <a:cubicBezTo>
                    <a:pt x="1" y="2"/>
                    <a:pt x="8" y="3"/>
                    <a:pt x="1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1"/>
            <p:cNvSpPr>
              <a:spLocks/>
            </p:cNvSpPr>
            <p:nvPr userDrawn="1"/>
          </p:nvSpPr>
          <p:spPr bwMode="auto">
            <a:xfrm>
              <a:off x="5500689" y="3309938"/>
              <a:ext cx="22225" cy="17463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4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11" y="2"/>
                    <a:pt x="25" y="1"/>
                    <a:pt x="25" y="14"/>
                  </a:cubicBezTo>
                  <a:cubicBezTo>
                    <a:pt x="13" y="19"/>
                    <a:pt x="0" y="15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2"/>
            <p:cNvSpPr>
              <a:spLocks/>
            </p:cNvSpPr>
            <p:nvPr userDrawn="1"/>
          </p:nvSpPr>
          <p:spPr bwMode="auto">
            <a:xfrm>
              <a:off x="5638801" y="3354388"/>
              <a:ext cx="12700" cy="23813"/>
            </a:xfrm>
            <a:custGeom>
              <a:avLst/>
              <a:gdLst>
                <a:gd name="T0" fmla="*/ 14 w 14"/>
                <a:gd name="T1" fmla="*/ 4 h 25"/>
                <a:gd name="T2" fmla="*/ 14 w 14"/>
                <a:gd name="T3" fmla="*/ 21 h 25"/>
                <a:gd name="T4" fmla="*/ 14 w 14"/>
                <a:gd name="T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5">
                  <a:moveTo>
                    <a:pt x="14" y="4"/>
                  </a:moveTo>
                  <a:cubicBezTo>
                    <a:pt x="14" y="9"/>
                    <a:pt x="14" y="15"/>
                    <a:pt x="14" y="21"/>
                  </a:cubicBezTo>
                  <a:cubicBezTo>
                    <a:pt x="0" y="25"/>
                    <a:pt x="0" y="0"/>
                    <a:pt x="14" y="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3"/>
            <p:cNvSpPr>
              <a:spLocks/>
            </p:cNvSpPr>
            <p:nvPr userDrawn="1"/>
          </p:nvSpPr>
          <p:spPr bwMode="auto">
            <a:xfrm>
              <a:off x="5314951" y="3411538"/>
              <a:ext cx="14288" cy="14288"/>
            </a:xfrm>
            <a:custGeom>
              <a:avLst/>
              <a:gdLst>
                <a:gd name="T0" fmla="*/ 16 w 16"/>
                <a:gd name="T1" fmla="*/ 2 h 16"/>
                <a:gd name="T2" fmla="*/ 2 w 16"/>
                <a:gd name="T3" fmla="*/ 16 h 16"/>
                <a:gd name="T4" fmla="*/ 16 w 16"/>
                <a:gd name="T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">
                  <a:moveTo>
                    <a:pt x="16" y="2"/>
                  </a:moveTo>
                  <a:cubicBezTo>
                    <a:pt x="15" y="11"/>
                    <a:pt x="11" y="15"/>
                    <a:pt x="2" y="16"/>
                  </a:cubicBezTo>
                  <a:cubicBezTo>
                    <a:pt x="0" y="5"/>
                    <a:pt x="5" y="0"/>
                    <a:pt x="16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4"/>
            <p:cNvSpPr>
              <a:spLocks/>
            </p:cNvSpPr>
            <p:nvPr userDrawn="1"/>
          </p:nvSpPr>
          <p:spPr bwMode="auto">
            <a:xfrm>
              <a:off x="5457826" y="3406775"/>
              <a:ext cx="19050" cy="12700"/>
            </a:xfrm>
            <a:custGeom>
              <a:avLst/>
              <a:gdLst>
                <a:gd name="T0" fmla="*/ 0 w 21"/>
                <a:gd name="T1" fmla="*/ 10 h 14"/>
                <a:gd name="T2" fmla="*/ 21 w 21"/>
                <a:gd name="T3" fmla="*/ 7 h 14"/>
                <a:gd name="T4" fmla="*/ 0 w 21"/>
                <a:gd name="T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4">
                  <a:moveTo>
                    <a:pt x="0" y="10"/>
                  </a:moveTo>
                  <a:cubicBezTo>
                    <a:pt x="0" y="0"/>
                    <a:pt x="17" y="2"/>
                    <a:pt x="21" y="7"/>
                  </a:cubicBezTo>
                  <a:cubicBezTo>
                    <a:pt x="21" y="14"/>
                    <a:pt x="6" y="8"/>
                    <a:pt x="0" y="1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5"/>
            <p:cNvSpPr>
              <a:spLocks/>
            </p:cNvSpPr>
            <p:nvPr userDrawn="1"/>
          </p:nvSpPr>
          <p:spPr bwMode="auto">
            <a:xfrm>
              <a:off x="6042026" y="3405188"/>
              <a:ext cx="19050" cy="22225"/>
            </a:xfrm>
            <a:custGeom>
              <a:avLst/>
              <a:gdLst>
                <a:gd name="T0" fmla="*/ 0 w 21"/>
                <a:gd name="T1" fmla="*/ 5 h 25"/>
                <a:gd name="T2" fmla="*/ 14 w 21"/>
                <a:gd name="T3" fmla="*/ 2 h 25"/>
                <a:gd name="T4" fmla="*/ 21 w 21"/>
                <a:gd name="T5" fmla="*/ 16 h 25"/>
                <a:gd name="T6" fmla="*/ 0 w 21"/>
                <a:gd name="T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5">
                  <a:moveTo>
                    <a:pt x="0" y="5"/>
                  </a:moveTo>
                  <a:cubicBezTo>
                    <a:pt x="1" y="0"/>
                    <a:pt x="9" y="2"/>
                    <a:pt x="14" y="2"/>
                  </a:cubicBezTo>
                  <a:cubicBezTo>
                    <a:pt x="13" y="10"/>
                    <a:pt x="15" y="15"/>
                    <a:pt x="21" y="16"/>
                  </a:cubicBezTo>
                  <a:cubicBezTo>
                    <a:pt x="15" y="25"/>
                    <a:pt x="5" y="8"/>
                    <a:pt x="0" y="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6"/>
            <p:cNvSpPr>
              <a:spLocks/>
            </p:cNvSpPr>
            <p:nvPr userDrawn="1"/>
          </p:nvSpPr>
          <p:spPr bwMode="auto">
            <a:xfrm>
              <a:off x="5662614" y="3521075"/>
              <a:ext cx="11113" cy="17463"/>
            </a:xfrm>
            <a:custGeom>
              <a:avLst/>
              <a:gdLst>
                <a:gd name="T0" fmla="*/ 13 w 13"/>
                <a:gd name="T1" fmla="*/ 3 h 19"/>
                <a:gd name="T2" fmla="*/ 13 w 13"/>
                <a:gd name="T3" fmla="*/ 17 h 19"/>
                <a:gd name="T4" fmla="*/ 13 w 13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9">
                  <a:moveTo>
                    <a:pt x="13" y="3"/>
                  </a:moveTo>
                  <a:cubicBezTo>
                    <a:pt x="13" y="7"/>
                    <a:pt x="13" y="12"/>
                    <a:pt x="13" y="17"/>
                  </a:cubicBezTo>
                  <a:cubicBezTo>
                    <a:pt x="0" y="19"/>
                    <a:pt x="0" y="0"/>
                    <a:pt x="13" y="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7"/>
            <p:cNvSpPr>
              <a:spLocks/>
            </p:cNvSpPr>
            <p:nvPr userDrawn="1"/>
          </p:nvSpPr>
          <p:spPr bwMode="auto">
            <a:xfrm>
              <a:off x="6194426" y="3541713"/>
              <a:ext cx="9525" cy="20638"/>
            </a:xfrm>
            <a:custGeom>
              <a:avLst/>
              <a:gdLst>
                <a:gd name="T0" fmla="*/ 0 w 11"/>
                <a:gd name="T1" fmla="*/ 21 h 22"/>
                <a:gd name="T2" fmla="*/ 0 w 11"/>
                <a:gd name="T3" fmla="*/ 0 h 22"/>
                <a:gd name="T4" fmla="*/ 10 w 11"/>
                <a:gd name="T5" fmla="*/ 7 h 22"/>
                <a:gd name="T6" fmla="*/ 0 w 11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2">
                  <a:moveTo>
                    <a:pt x="0" y="21"/>
                  </a:moveTo>
                  <a:cubicBezTo>
                    <a:pt x="0" y="14"/>
                    <a:pt x="0" y="7"/>
                    <a:pt x="0" y="0"/>
                  </a:cubicBezTo>
                  <a:cubicBezTo>
                    <a:pt x="3" y="2"/>
                    <a:pt x="3" y="8"/>
                    <a:pt x="10" y="7"/>
                  </a:cubicBezTo>
                  <a:cubicBezTo>
                    <a:pt x="11" y="16"/>
                    <a:pt x="9" y="22"/>
                    <a:pt x="0" y="2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8"/>
            <p:cNvSpPr>
              <a:spLocks/>
            </p:cNvSpPr>
            <p:nvPr userDrawn="1"/>
          </p:nvSpPr>
          <p:spPr bwMode="auto">
            <a:xfrm>
              <a:off x="2033589" y="3554413"/>
              <a:ext cx="25400" cy="23813"/>
            </a:xfrm>
            <a:custGeom>
              <a:avLst/>
              <a:gdLst>
                <a:gd name="T0" fmla="*/ 28 w 28"/>
                <a:gd name="T1" fmla="*/ 25 h 25"/>
                <a:gd name="T2" fmla="*/ 3 w 28"/>
                <a:gd name="T3" fmla="*/ 0 h 25"/>
                <a:gd name="T4" fmla="*/ 28 w 28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5">
                  <a:moveTo>
                    <a:pt x="28" y="25"/>
                  </a:moveTo>
                  <a:cubicBezTo>
                    <a:pt x="20" y="16"/>
                    <a:pt x="0" y="19"/>
                    <a:pt x="3" y="0"/>
                  </a:cubicBezTo>
                  <a:cubicBezTo>
                    <a:pt x="11" y="9"/>
                    <a:pt x="26" y="10"/>
                    <a:pt x="28" y="2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9"/>
            <p:cNvSpPr>
              <a:spLocks/>
            </p:cNvSpPr>
            <p:nvPr userDrawn="1"/>
          </p:nvSpPr>
          <p:spPr bwMode="auto">
            <a:xfrm>
              <a:off x="6126164" y="3652838"/>
              <a:ext cx="41275" cy="44450"/>
            </a:xfrm>
            <a:custGeom>
              <a:avLst/>
              <a:gdLst>
                <a:gd name="T0" fmla="*/ 46 w 46"/>
                <a:gd name="T1" fmla="*/ 49 h 49"/>
                <a:gd name="T2" fmla="*/ 0 w 46"/>
                <a:gd name="T3" fmla="*/ 0 h 49"/>
                <a:gd name="T4" fmla="*/ 46 w 46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9">
                  <a:moveTo>
                    <a:pt x="46" y="49"/>
                  </a:moveTo>
                  <a:cubicBezTo>
                    <a:pt x="24" y="40"/>
                    <a:pt x="5" y="27"/>
                    <a:pt x="0" y="0"/>
                  </a:cubicBezTo>
                  <a:cubicBezTo>
                    <a:pt x="21" y="11"/>
                    <a:pt x="35" y="29"/>
                    <a:pt x="46" y="4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60"/>
            <p:cNvSpPr>
              <a:spLocks/>
            </p:cNvSpPr>
            <p:nvPr userDrawn="1"/>
          </p:nvSpPr>
          <p:spPr bwMode="auto">
            <a:xfrm>
              <a:off x="5548314" y="3959225"/>
              <a:ext cx="25400" cy="19050"/>
            </a:xfrm>
            <a:custGeom>
              <a:avLst/>
              <a:gdLst>
                <a:gd name="T0" fmla="*/ 3 w 27"/>
                <a:gd name="T1" fmla="*/ 13 h 21"/>
                <a:gd name="T2" fmla="*/ 25 w 27"/>
                <a:gd name="T3" fmla="*/ 6 h 21"/>
                <a:gd name="T4" fmla="*/ 3 w 27"/>
                <a:gd name="T5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1">
                  <a:moveTo>
                    <a:pt x="3" y="13"/>
                  </a:moveTo>
                  <a:cubicBezTo>
                    <a:pt x="0" y="0"/>
                    <a:pt x="17" y="8"/>
                    <a:pt x="25" y="6"/>
                  </a:cubicBezTo>
                  <a:cubicBezTo>
                    <a:pt x="27" y="16"/>
                    <a:pt x="7" y="21"/>
                    <a:pt x="3" y="1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61"/>
            <p:cNvSpPr>
              <a:spLocks/>
            </p:cNvSpPr>
            <p:nvPr userDrawn="1"/>
          </p:nvSpPr>
          <p:spPr bwMode="auto">
            <a:xfrm>
              <a:off x="2362201" y="4278313"/>
              <a:ext cx="19050" cy="19050"/>
            </a:xfrm>
            <a:custGeom>
              <a:avLst/>
              <a:gdLst>
                <a:gd name="T0" fmla="*/ 21 w 21"/>
                <a:gd name="T1" fmla="*/ 0 h 22"/>
                <a:gd name="T2" fmla="*/ 0 w 21"/>
                <a:gd name="T3" fmla="*/ 14 h 22"/>
                <a:gd name="T4" fmla="*/ 7 w 21"/>
                <a:gd name="T5" fmla="*/ 0 h 22"/>
                <a:gd name="T6" fmla="*/ 21 w 2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1" y="0"/>
                  </a:moveTo>
                  <a:cubicBezTo>
                    <a:pt x="15" y="7"/>
                    <a:pt x="8" y="22"/>
                    <a:pt x="0" y="14"/>
                  </a:cubicBezTo>
                  <a:cubicBezTo>
                    <a:pt x="8" y="8"/>
                    <a:pt x="2" y="8"/>
                    <a:pt x="7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62"/>
            <p:cNvSpPr>
              <a:spLocks/>
            </p:cNvSpPr>
            <p:nvPr userDrawn="1"/>
          </p:nvSpPr>
          <p:spPr bwMode="auto">
            <a:xfrm>
              <a:off x="2381251" y="4270375"/>
              <a:ext cx="26988" cy="23813"/>
            </a:xfrm>
            <a:custGeom>
              <a:avLst/>
              <a:gdLst>
                <a:gd name="T0" fmla="*/ 28 w 30"/>
                <a:gd name="T1" fmla="*/ 14 h 26"/>
                <a:gd name="T2" fmla="*/ 0 w 30"/>
                <a:gd name="T3" fmla="*/ 25 h 26"/>
                <a:gd name="T4" fmla="*/ 3 w 30"/>
                <a:gd name="T5" fmla="*/ 4 h 26"/>
                <a:gd name="T6" fmla="*/ 28 w 30"/>
                <a:gd name="T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6">
                  <a:moveTo>
                    <a:pt x="28" y="14"/>
                  </a:moveTo>
                  <a:cubicBezTo>
                    <a:pt x="14" y="13"/>
                    <a:pt x="14" y="26"/>
                    <a:pt x="0" y="25"/>
                  </a:cubicBezTo>
                  <a:cubicBezTo>
                    <a:pt x="1" y="12"/>
                    <a:pt x="9" y="16"/>
                    <a:pt x="3" y="4"/>
                  </a:cubicBezTo>
                  <a:cubicBezTo>
                    <a:pt x="15" y="4"/>
                    <a:pt x="30" y="0"/>
                    <a:pt x="28" y="1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63"/>
            <p:cNvSpPr>
              <a:spLocks noEditPoints="1"/>
            </p:cNvSpPr>
            <p:nvPr userDrawn="1"/>
          </p:nvSpPr>
          <p:spPr bwMode="auto">
            <a:xfrm>
              <a:off x="1816101" y="2997200"/>
              <a:ext cx="844550" cy="1363663"/>
            </a:xfrm>
            <a:custGeom>
              <a:avLst/>
              <a:gdLst>
                <a:gd name="T0" fmla="*/ 801 w 923"/>
                <a:gd name="T1" fmla="*/ 336 h 1492"/>
                <a:gd name="T2" fmla="*/ 734 w 923"/>
                <a:gd name="T3" fmla="*/ 329 h 1492"/>
                <a:gd name="T4" fmla="*/ 717 w 923"/>
                <a:gd name="T5" fmla="*/ 339 h 1492"/>
                <a:gd name="T6" fmla="*/ 713 w 923"/>
                <a:gd name="T7" fmla="*/ 311 h 1492"/>
                <a:gd name="T8" fmla="*/ 621 w 923"/>
                <a:gd name="T9" fmla="*/ 325 h 1492"/>
                <a:gd name="T10" fmla="*/ 635 w 923"/>
                <a:gd name="T11" fmla="*/ 300 h 1492"/>
                <a:gd name="T12" fmla="*/ 607 w 923"/>
                <a:gd name="T13" fmla="*/ 269 h 1492"/>
                <a:gd name="T14" fmla="*/ 579 w 923"/>
                <a:gd name="T15" fmla="*/ 286 h 1492"/>
                <a:gd name="T16" fmla="*/ 586 w 923"/>
                <a:gd name="T17" fmla="*/ 180 h 1492"/>
                <a:gd name="T18" fmla="*/ 448 w 923"/>
                <a:gd name="T19" fmla="*/ 120 h 1492"/>
                <a:gd name="T20" fmla="*/ 402 w 923"/>
                <a:gd name="T21" fmla="*/ 64 h 1492"/>
                <a:gd name="T22" fmla="*/ 395 w 923"/>
                <a:gd name="T23" fmla="*/ 36 h 1492"/>
                <a:gd name="T24" fmla="*/ 367 w 923"/>
                <a:gd name="T25" fmla="*/ 43 h 1492"/>
                <a:gd name="T26" fmla="*/ 261 w 923"/>
                <a:gd name="T27" fmla="*/ 43 h 1492"/>
                <a:gd name="T28" fmla="*/ 194 w 923"/>
                <a:gd name="T29" fmla="*/ 32 h 1492"/>
                <a:gd name="T30" fmla="*/ 131 w 923"/>
                <a:gd name="T31" fmla="*/ 29 h 1492"/>
                <a:gd name="T32" fmla="*/ 95 w 923"/>
                <a:gd name="T33" fmla="*/ 95 h 1492"/>
                <a:gd name="T34" fmla="*/ 53 w 923"/>
                <a:gd name="T35" fmla="*/ 219 h 1492"/>
                <a:gd name="T36" fmla="*/ 28 w 923"/>
                <a:gd name="T37" fmla="*/ 339 h 1492"/>
                <a:gd name="T38" fmla="*/ 11 w 923"/>
                <a:gd name="T39" fmla="*/ 410 h 1492"/>
                <a:gd name="T40" fmla="*/ 113 w 923"/>
                <a:gd name="T41" fmla="*/ 590 h 1492"/>
                <a:gd name="T42" fmla="*/ 251 w 923"/>
                <a:gd name="T43" fmla="*/ 763 h 1492"/>
                <a:gd name="T44" fmla="*/ 279 w 923"/>
                <a:gd name="T45" fmla="*/ 1140 h 1492"/>
                <a:gd name="T46" fmla="*/ 304 w 923"/>
                <a:gd name="T47" fmla="*/ 1228 h 1492"/>
                <a:gd name="T48" fmla="*/ 318 w 923"/>
                <a:gd name="T49" fmla="*/ 1257 h 1492"/>
                <a:gd name="T50" fmla="*/ 304 w 923"/>
                <a:gd name="T51" fmla="*/ 1246 h 1492"/>
                <a:gd name="T52" fmla="*/ 318 w 923"/>
                <a:gd name="T53" fmla="*/ 1271 h 1492"/>
                <a:gd name="T54" fmla="*/ 328 w 923"/>
                <a:gd name="T55" fmla="*/ 1295 h 1492"/>
                <a:gd name="T56" fmla="*/ 311 w 923"/>
                <a:gd name="T57" fmla="*/ 1281 h 1492"/>
                <a:gd name="T58" fmla="*/ 300 w 923"/>
                <a:gd name="T59" fmla="*/ 1285 h 1492"/>
                <a:gd name="T60" fmla="*/ 311 w 923"/>
                <a:gd name="T61" fmla="*/ 1299 h 1492"/>
                <a:gd name="T62" fmla="*/ 314 w 923"/>
                <a:gd name="T63" fmla="*/ 1331 h 1492"/>
                <a:gd name="T64" fmla="*/ 328 w 923"/>
                <a:gd name="T65" fmla="*/ 1362 h 1492"/>
                <a:gd name="T66" fmla="*/ 342 w 923"/>
                <a:gd name="T67" fmla="*/ 1384 h 1492"/>
                <a:gd name="T68" fmla="*/ 357 w 923"/>
                <a:gd name="T69" fmla="*/ 1380 h 1492"/>
                <a:gd name="T70" fmla="*/ 364 w 923"/>
                <a:gd name="T71" fmla="*/ 1391 h 1492"/>
                <a:gd name="T72" fmla="*/ 399 w 923"/>
                <a:gd name="T73" fmla="*/ 1422 h 1492"/>
                <a:gd name="T74" fmla="*/ 438 w 923"/>
                <a:gd name="T75" fmla="*/ 1451 h 1492"/>
                <a:gd name="T76" fmla="*/ 445 w 923"/>
                <a:gd name="T77" fmla="*/ 1458 h 1492"/>
                <a:gd name="T78" fmla="*/ 452 w 923"/>
                <a:gd name="T79" fmla="*/ 1468 h 1492"/>
                <a:gd name="T80" fmla="*/ 473 w 923"/>
                <a:gd name="T81" fmla="*/ 1472 h 1492"/>
                <a:gd name="T82" fmla="*/ 512 w 923"/>
                <a:gd name="T83" fmla="*/ 1479 h 1492"/>
                <a:gd name="T84" fmla="*/ 477 w 923"/>
                <a:gd name="T85" fmla="*/ 1426 h 1492"/>
                <a:gd name="T86" fmla="*/ 452 w 923"/>
                <a:gd name="T87" fmla="*/ 1422 h 1492"/>
                <a:gd name="T88" fmla="*/ 445 w 923"/>
                <a:gd name="T89" fmla="*/ 1380 h 1492"/>
                <a:gd name="T90" fmla="*/ 477 w 923"/>
                <a:gd name="T91" fmla="*/ 1331 h 1492"/>
                <a:gd name="T92" fmla="*/ 459 w 923"/>
                <a:gd name="T93" fmla="*/ 1264 h 1492"/>
                <a:gd name="T94" fmla="*/ 455 w 923"/>
                <a:gd name="T95" fmla="*/ 1214 h 1492"/>
                <a:gd name="T96" fmla="*/ 466 w 923"/>
                <a:gd name="T97" fmla="*/ 1197 h 1492"/>
                <a:gd name="T98" fmla="*/ 438 w 923"/>
                <a:gd name="T99" fmla="*/ 1172 h 1492"/>
                <a:gd name="T100" fmla="*/ 473 w 923"/>
                <a:gd name="T101" fmla="*/ 1130 h 1492"/>
                <a:gd name="T102" fmla="*/ 547 w 923"/>
                <a:gd name="T103" fmla="*/ 1048 h 1492"/>
                <a:gd name="T104" fmla="*/ 589 w 923"/>
                <a:gd name="T105" fmla="*/ 1045 h 1492"/>
                <a:gd name="T106" fmla="*/ 621 w 923"/>
                <a:gd name="T107" fmla="*/ 971 h 1492"/>
                <a:gd name="T108" fmla="*/ 642 w 923"/>
                <a:gd name="T109" fmla="*/ 960 h 1492"/>
                <a:gd name="T110" fmla="*/ 727 w 923"/>
                <a:gd name="T111" fmla="*/ 798 h 1492"/>
                <a:gd name="T112" fmla="*/ 805 w 923"/>
                <a:gd name="T113" fmla="*/ 759 h 1492"/>
                <a:gd name="T114" fmla="*/ 836 w 923"/>
                <a:gd name="T115" fmla="*/ 551 h 1492"/>
                <a:gd name="T116" fmla="*/ 861 w 923"/>
                <a:gd name="T117" fmla="*/ 516 h 1492"/>
                <a:gd name="T118" fmla="*/ 205 w 923"/>
                <a:gd name="T119" fmla="*/ 71 h 1492"/>
                <a:gd name="T120" fmla="*/ 187 w 923"/>
                <a:gd name="T121" fmla="*/ 60 h 1492"/>
                <a:gd name="T122" fmla="*/ 205 w 923"/>
                <a:gd name="T123" fmla="*/ 71 h 1492"/>
                <a:gd name="T124" fmla="*/ 265 w 923"/>
                <a:gd name="T125" fmla="*/ 636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3" h="1492">
                  <a:moveTo>
                    <a:pt x="889" y="389"/>
                  </a:moveTo>
                  <a:cubicBezTo>
                    <a:pt x="846" y="390"/>
                    <a:pt x="834" y="344"/>
                    <a:pt x="801" y="336"/>
                  </a:cubicBezTo>
                  <a:cubicBezTo>
                    <a:pt x="780" y="330"/>
                    <a:pt x="758" y="345"/>
                    <a:pt x="738" y="325"/>
                  </a:cubicBezTo>
                  <a:cubicBezTo>
                    <a:pt x="735" y="325"/>
                    <a:pt x="734" y="326"/>
                    <a:pt x="734" y="329"/>
                  </a:cubicBezTo>
                  <a:cubicBezTo>
                    <a:pt x="734" y="333"/>
                    <a:pt x="724" y="333"/>
                    <a:pt x="724" y="329"/>
                  </a:cubicBezTo>
                  <a:cubicBezTo>
                    <a:pt x="719" y="329"/>
                    <a:pt x="720" y="336"/>
                    <a:pt x="717" y="339"/>
                  </a:cubicBezTo>
                  <a:cubicBezTo>
                    <a:pt x="708" y="348"/>
                    <a:pt x="723" y="322"/>
                    <a:pt x="713" y="318"/>
                  </a:cubicBezTo>
                  <a:cubicBezTo>
                    <a:pt x="713" y="311"/>
                    <a:pt x="713" y="311"/>
                    <a:pt x="713" y="311"/>
                  </a:cubicBezTo>
                  <a:cubicBezTo>
                    <a:pt x="694" y="311"/>
                    <a:pt x="655" y="265"/>
                    <a:pt x="639" y="304"/>
                  </a:cubicBezTo>
                  <a:cubicBezTo>
                    <a:pt x="630" y="308"/>
                    <a:pt x="628" y="319"/>
                    <a:pt x="621" y="325"/>
                  </a:cubicBezTo>
                  <a:cubicBezTo>
                    <a:pt x="624" y="315"/>
                    <a:pt x="616" y="316"/>
                    <a:pt x="618" y="307"/>
                  </a:cubicBezTo>
                  <a:cubicBezTo>
                    <a:pt x="629" y="310"/>
                    <a:pt x="631" y="304"/>
                    <a:pt x="635" y="300"/>
                  </a:cubicBezTo>
                  <a:cubicBezTo>
                    <a:pt x="634" y="292"/>
                    <a:pt x="642" y="293"/>
                    <a:pt x="639" y="283"/>
                  </a:cubicBezTo>
                  <a:cubicBezTo>
                    <a:pt x="627" y="279"/>
                    <a:pt x="619" y="272"/>
                    <a:pt x="607" y="269"/>
                  </a:cubicBezTo>
                  <a:cubicBezTo>
                    <a:pt x="602" y="279"/>
                    <a:pt x="581" y="274"/>
                    <a:pt x="597" y="286"/>
                  </a:cubicBezTo>
                  <a:cubicBezTo>
                    <a:pt x="590" y="284"/>
                    <a:pt x="582" y="297"/>
                    <a:pt x="579" y="286"/>
                  </a:cubicBezTo>
                  <a:cubicBezTo>
                    <a:pt x="582" y="272"/>
                    <a:pt x="594" y="266"/>
                    <a:pt x="604" y="258"/>
                  </a:cubicBezTo>
                  <a:cubicBezTo>
                    <a:pt x="609" y="234"/>
                    <a:pt x="586" y="210"/>
                    <a:pt x="586" y="180"/>
                  </a:cubicBezTo>
                  <a:cubicBezTo>
                    <a:pt x="581" y="180"/>
                    <a:pt x="578" y="182"/>
                    <a:pt x="575" y="184"/>
                  </a:cubicBezTo>
                  <a:cubicBezTo>
                    <a:pt x="551" y="118"/>
                    <a:pt x="477" y="168"/>
                    <a:pt x="448" y="120"/>
                  </a:cubicBezTo>
                  <a:cubicBezTo>
                    <a:pt x="447" y="90"/>
                    <a:pt x="414" y="85"/>
                    <a:pt x="392" y="85"/>
                  </a:cubicBezTo>
                  <a:cubicBezTo>
                    <a:pt x="394" y="76"/>
                    <a:pt x="406" y="78"/>
                    <a:pt x="402" y="64"/>
                  </a:cubicBezTo>
                  <a:cubicBezTo>
                    <a:pt x="397" y="60"/>
                    <a:pt x="388" y="60"/>
                    <a:pt x="385" y="53"/>
                  </a:cubicBezTo>
                  <a:cubicBezTo>
                    <a:pt x="400" y="61"/>
                    <a:pt x="411" y="37"/>
                    <a:pt x="395" y="36"/>
                  </a:cubicBezTo>
                  <a:cubicBezTo>
                    <a:pt x="390" y="53"/>
                    <a:pt x="384" y="46"/>
                    <a:pt x="374" y="57"/>
                  </a:cubicBezTo>
                  <a:cubicBezTo>
                    <a:pt x="377" y="47"/>
                    <a:pt x="367" y="50"/>
                    <a:pt x="367" y="43"/>
                  </a:cubicBezTo>
                  <a:cubicBezTo>
                    <a:pt x="371" y="42"/>
                    <a:pt x="377" y="43"/>
                    <a:pt x="378" y="39"/>
                  </a:cubicBezTo>
                  <a:cubicBezTo>
                    <a:pt x="334" y="44"/>
                    <a:pt x="317" y="48"/>
                    <a:pt x="261" y="43"/>
                  </a:cubicBezTo>
                  <a:cubicBezTo>
                    <a:pt x="265" y="17"/>
                    <a:pt x="235" y="24"/>
                    <a:pt x="230" y="7"/>
                  </a:cubicBezTo>
                  <a:cubicBezTo>
                    <a:pt x="229" y="25"/>
                    <a:pt x="205" y="37"/>
                    <a:pt x="194" y="32"/>
                  </a:cubicBezTo>
                  <a:cubicBezTo>
                    <a:pt x="195" y="19"/>
                    <a:pt x="208" y="18"/>
                    <a:pt x="205" y="0"/>
                  </a:cubicBezTo>
                  <a:cubicBezTo>
                    <a:pt x="183" y="12"/>
                    <a:pt x="151" y="37"/>
                    <a:pt x="131" y="29"/>
                  </a:cubicBezTo>
                  <a:cubicBezTo>
                    <a:pt x="126" y="57"/>
                    <a:pt x="95" y="73"/>
                    <a:pt x="95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117"/>
                    <a:pt x="86" y="137"/>
                    <a:pt x="80" y="158"/>
                  </a:cubicBezTo>
                  <a:cubicBezTo>
                    <a:pt x="83" y="187"/>
                    <a:pt x="76" y="213"/>
                    <a:pt x="53" y="219"/>
                  </a:cubicBezTo>
                  <a:cubicBezTo>
                    <a:pt x="45" y="261"/>
                    <a:pt x="6" y="273"/>
                    <a:pt x="7" y="325"/>
                  </a:cubicBezTo>
                  <a:cubicBezTo>
                    <a:pt x="17" y="331"/>
                    <a:pt x="24" y="338"/>
                    <a:pt x="28" y="339"/>
                  </a:cubicBezTo>
                  <a:cubicBezTo>
                    <a:pt x="21" y="354"/>
                    <a:pt x="3" y="358"/>
                    <a:pt x="0" y="378"/>
                  </a:cubicBezTo>
                  <a:cubicBezTo>
                    <a:pt x="6" y="387"/>
                    <a:pt x="13" y="393"/>
                    <a:pt x="11" y="410"/>
                  </a:cubicBezTo>
                  <a:cubicBezTo>
                    <a:pt x="61" y="447"/>
                    <a:pt x="75" y="522"/>
                    <a:pt x="113" y="572"/>
                  </a:cubicBezTo>
                  <a:cubicBezTo>
                    <a:pt x="113" y="590"/>
                    <a:pt x="113" y="590"/>
                    <a:pt x="113" y="590"/>
                  </a:cubicBezTo>
                  <a:cubicBezTo>
                    <a:pt x="150" y="642"/>
                    <a:pt x="242" y="639"/>
                    <a:pt x="251" y="720"/>
                  </a:cubicBezTo>
                  <a:cubicBezTo>
                    <a:pt x="257" y="726"/>
                    <a:pt x="257" y="757"/>
                    <a:pt x="251" y="763"/>
                  </a:cubicBezTo>
                  <a:cubicBezTo>
                    <a:pt x="243" y="897"/>
                    <a:pt x="274" y="997"/>
                    <a:pt x="265" y="1119"/>
                  </a:cubicBezTo>
                  <a:cubicBezTo>
                    <a:pt x="267" y="1129"/>
                    <a:pt x="280" y="1128"/>
                    <a:pt x="279" y="1140"/>
                  </a:cubicBezTo>
                  <a:cubicBezTo>
                    <a:pt x="274" y="1157"/>
                    <a:pt x="275" y="1182"/>
                    <a:pt x="290" y="1190"/>
                  </a:cubicBezTo>
                  <a:cubicBezTo>
                    <a:pt x="275" y="1199"/>
                    <a:pt x="289" y="1227"/>
                    <a:pt x="304" y="1228"/>
                  </a:cubicBezTo>
                  <a:cubicBezTo>
                    <a:pt x="298" y="1208"/>
                    <a:pt x="291" y="1202"/>
                    <a:pt x="300" y="1190"/>
                  </a:cubicBezTo>
                  <a:cubicBezTo>
                    <a:pt x="316" y="1200"/>
                    <a:pt x="319" y="1241"/>
                    <a:pt x="318" y="1257"/>
                  </a:cubicBezTo>
                  <a:cubicBezTo>
                    <a:pt x="316" y="1265"/>
                    <a:pt x="301" y="1259"/>
                    <a:pt x="311" y="1253"/>
                  </a:cubicBezTo>
                  <a:cubicBezTo>
                    <a:pt x="295" y="1256"/>
                    <a:pt x="314" y="1246"/>
                    <a:pt x="304" y="1246"/>
                  </a:cubicBezTo>
                  <a:cubicBezTo>
                    <a:pt x="303" y="1253"/>
                    <a:pt x="292" y="1249"/>
                    <a:pt x="293" y="1257"/>
                  </a:cubicBezTo>
                  <a:cubicBezTo>
                    <a:pt x="308" y="1254"/>
                    <a:pt x="304" y="1271"/>
                    <a:pt x="318" y="1271"/>
                  </a:cubicBezTo>
                  <a:cubicBezTo>
                    <a:pt x="318" y="1267"/>
                    <a:pt x="317" y="1261"/>
                    <a:pt x="321" y="1260"/>
                  </a:cubicBezTo>
                  <a:cubicBezTo>
                    <a:pt x="334" y="1268"/>
                    <a:pt x="324" y="1278"/>
                    <a:pt x="328" y="1295"/>
                  </a:cubicBezTo>
                  <a:cubicBezTo>
                    <a:pt x="319" y="1295"/>
                    <a:pt x="325" y="1280"/>
                    <a:pt x="311" y="1285"/>
                  </a:cubicBezTo>
                  <a:cubicBezTo>
                    <a:pt x="311" y="1281"/>
                    <a:pt x="311" y="1281"/>
                    <a:pt x="311" y="1281"/>
                  </a:cubicBezTo>
                  <a:cubicBezTo>
                    <a:pt x="304" y="1281"/>
                    <a:pt x="304" y="1281"/>
                    <a:pt x="304" y="1281"/>
                  </a:cubicBezTo>
                  <a:cubicBezTo>
                    <a:pt x="301" y="1281"/>
                    <a:pt x="300" y="1282"/>
                    <a:pt x="300" y="1285"/>
                  </a:cubicBezTo>
                  <a:cubicBezTo>
                    <a:pt x="311" y="1286"/>
                    <a:pt x="291" y="1303"/>
                    <a:pt x="304" y="1306"/>
                  </a:cubicBezTo>
                  <a:cubicBezTo>
                    <a:pt x="304" y="1302"/>
                    <a:pt x="305" y="1298"/>
                    <a:pt x="311" y="1299"/>
                  </a:cubicBezTo>
                  <a:cubicBezTo>
                    <a:pt x="332" y="1302"/>
                    <a:pt x="325" y="1313"/>
                    <a:pt x="328" y="1331"/>
                  </a:cubicBezTo>
                  <a:cubicBezTo>
                    <a:pt x="319" y="1331"/>
                    <a:pt x="321" y="1325"/>
                    <a:pt x="314" y="1331"/>
                  </a:cubicBezTo>
                  <a:cubicBezTo>
                    <a:pt x="314" y="1341"/>
                    <a:pt x="314" y="1341"/>
                    <a:pt x="314" y="1341"/>
                  </a:cubicBezTo>
                  <a:cubicBezTo>
                    <a:pt x="322" y="1346"/>
                    <a:pt x="324" y="1355"/>
                    <a:pt x="328" y="1362"/>
                  </a:cubicBezTo>
                  <a:cubicBezTo>
                    <a:pt x="332" y="1373"/>
                    <a:pt x="341" y="1363"/>
                    <a:pt x="342" y="1370"/>
                  </a:cubicBezTo>
                  <a:cubicBezTo>
                    <a:pt x="341" y="1372"/>
                    <a:pt x="334" y="1383"/>
                    <a:pt x="342" y="1384"/>
                  </a:cubicBezTo>
                  <a:cubicBezTo>
                    <a:pt x="343" y="1377"/>
                    <a:pt x="345" y="1372"/>
                    <a:pt x="350" y="1370"/>
                  </a:cubicBezTo>
                  <a:cubicBezTo>
                    <a:pt x="349" y="1376"/>
                    <a:pt x="354" y="1377"/>
                    <a:pt x="357" y="1380"/>
                  </a:cubicBezTo>
                  <a:cubicBezTo>
                    <a:pt x="342" y="1385"/>
                    <a:pt x="361" y="1393"/>
                    <a:pt x="353" y="1401"/>
                  </a:cubicBezTo>
                  <a:cubicBezTo>
                    <a:pt x="366" y="1407"/>
                    <a:pt x="355" y="1389"/>
                    <a:pt x="364" y="1391"/>
                  </a:cubicBezTo>
                  <a:cubicBezTo>
                    <a:pt x="375" y="1401"/>
                    <a:pt x="392" y="1407"/>
                    <a:pt x="385" y="1426"/>
                  </a:cubicBezTo>
                  <a:cubicBezTo>
                    <a:pt x="391" y="1426"/>
                    <a:pt x="396" y="1425"/>
                    <a:pt x="399" y="1422"/>
                  </a:cubicBezTo>
                  <a:cubicBezTo>
                    <a:pt x="394" y="1431"/>
                    <a:pt x="407" y="1443"/>
                    <a:pt x="410" y="1454"/>
                  </a:cubicBezTo>
                  <a:cubicBezTo>
                    <a:pt x="426" y="1460"/>
                    <a:pt x="421" y="1451"/>
                    <a:pt x="438" y="1451"/>
                  </a:cubicBezTo>
                  <a:cubicBezTo>
                    <a:pt x="437" y="1455"/>
                    <a:pt x="431" y="1459"/>
                    <a:pt x="438" y="1461"/>
                  </a:cubicBezTo>
                  <a:cubicBezTo>
                    <a:pt x="438" y="1458"/>
                    <a:pt x="441" y="1457"/>
                    <a:pt x="445" y="1458"/>
                  </a:cubicBezTo>
                  <a:cubicBezTo>
                    <a:pt x="445" y="1468"/>
                    <a:pt x="445" y="1468"/>
                    <a:pt x="445" y="1468"/>
                  </a:cubicBezTo>
                  <a:cubicBezTo>
                    <a:pt x="452" y="1468"/>
                    <a:pt x="452" y="1468"/>
                    <a:pt x="452" y="1468"/>
                  </a:cubicBezTo>
                  <a:cubicBezTo>
                    <a:pt x="467" y="1466"/>
                    <a:pt x="449" y="1475"/>
                    <a:pt x="459" y="1475"/>
                  </a:cubicBezTo>
                  <a:cubicBezTo>
                    <a:pt x="467" y="1468"/>
                    <a:pt x="472" y="1486"/>
                    <a:pt x="473" y="1472"/>
                  </a:cubicBezTo>
                  <a:cubicBezTo>
                    <a:pt x="478" y="1483"/>
                    <a:pt x="505" y="1492"/>
                    <a:pt x="515" y="1486"/>
                  </a:cubicBezTo>
                  <a:cubicBezTo>
                    <a:pt x="512" y="1485"/>
                    <a:pt x="507" y="1480"/>
                    <a:pt x="512" y="1479"/>
                  </a:cubicBezTo>
                  <a:cubicBezTo>
                    <a:pt x="524" y="1484"/>
                    <a:pt x="536" y="1474"/>
                    <a:pt x="551" y="1472"/>
                  </a:cubicBezTo>
                  <a:cubicBezTo>
                    <a:pt x="527" y="1456"/>
                    <a:pt x="487" y="1455"/>
                    <a:pt x="477" y="1426"/>
                  </a:cubicBezTo>
                  <a:cubicBezTo>
                    <a:pt x="467" y="1426"/>
                    <a:pt x="456" y="1425"/>
                    <a:pt x="452" y="1429"/>
                  </a:cubicBezTo>
                  <a:cubicBezTo>
                    <a:pt x="452" y="1422"/>
                    <a:pt x="452" y="1422"/>
                    <a:pt x="452" y="1422"/>
                  </a:cubicBezTo>
                  <a:cubicBezTo>
                    <a:pt x="458" y="1418"/>
                    <a:pt x="472" y="1422"/>
                    <a:pt x="477" y="1415"/>
                  </a:cubicBezTo>
                  <a:cubicBezTo>
                    <a:pt x="459" y="1411"/>
                    <a:pt x="451" y="1396"/>
                    <a:pt x="445" y="1380"/>
                  </a:cubicBezTo>
                  <a:cubicBezTo>
                    <a:pt x="454" y="1380"/>
                    <a:pt x="448" y="1365"/>
                    <a:pt x="462" y="1370"/>
                  </a:cubicBezTo>
                  <a:cubicBezTo>
                    <a:pt x="454" y="1349"/>
                    <a:pt x="464" y="1339"/>
                    <a:pt x="477" y="1331"/>
                  </a:cubicBezTo>
                  <a:cubicBezTo>
                    <a:pt x="483" y="1295"/>
                    <a:pt x="437" y="1311"/>
                    <a:pt x="434" y="1285"/>
                  </a:cubicBezTo>
                  <a:cubicBezTo>
                    <a:pt x="437" y="1272"/>
                    <a:pt x="440" y="1260"/>
                    <a:pt x="459" y="1264"/>
                  </a:cubicBezTo>
                  <a:cubicBezTo>
                    <a:pt x="462" y="1247"/>
                    <a:pt x="456" y="1239"/>
                    <a:pt x="452" y="1228"/>
                  </a:cubicBezTo>
                  <a:cubicBezTo>
                    <a:pt x="462" y="1226"/>
                    <a:pt x="465" y="1219"/>
                    <a:pt x="455" y="1214"/>
                  </a:cubicBezTo>
                  <a:cubicBezTo>
                    <a:pt x="465" y="1211"/>
                    <a:pt x="465" y="1219"/>
                    <a:pt x="473" y="1218"/>
                  </a:cubicBezTo>
                  <a:cubicBezTo>
                    <a:pt x="476" y="1206"/>
                    <a:pt x="469" y="1203"/>
                    <a:pt x="466" y="1197"/>
                  </a:cubicBezTo>
                  <a:cubicBezTo>
                    <a:pt x="455" y="1192"/>
                    <a:pt x="463" y="1208"/>
                    <a:pt x="452" y="1204"/>
                  </a:cubicBezTo>
                  <a:cubicBezTo>
                    <a:pt x="446" y="1195"/>
                    <a:pt x="437" y="1188"/>
                    <a:pt x="438" y="1172"/>
                  </a:cubicBezTo>
                  <a:cubicBezTo>
                    <a:pt x="449" y="1177"/>
                    <a:pt x="467" y="1175"/>
                    <a:pt x="484" y="1175"/>
                  </a:cubicBezTo>
                  <a:cubicBezTo>
                    <a:pt x="486" y="1154"/>
                    <a:pt x="481" y="1141"/>
                    <a:pt x="473" y="1130"/>
                  </a:cubicBezTo>
                  <a:cubicBezTo>
                    <a:pt x="524" y="1135"/>
                    <a:pt x="559" y="1124"/>
                    <a:pt x="565" y="1084"/>
                  </a:cubicBezTo>
                  <a:cubicBezTo>
                    <a:pt x="559" y="1072"/>
                    <a:pt x="541" y="1072"/>
                    <a:pt x="547" y="1048"/>
                  </a:cubicBezTo>
                  <a:cubicBezTo>
                    <a:pt x="538" y="1041"/>
                    <a:pt x="520" y="1043"/>
                    <a:pt x="519" y="1027"/>
                  </a:cubicBezTo>
                  <a:cubicBezTo>
                    <a:pt x="543" y="1033"/>
                    <a:pt x="561" y="1044"/>
                    <a:pt x="589" y="1045"/>
                  </a:cubicBezTo>
                  <a:cubicBezTo>
                    <a:pt x="606" y="1023"/>
                    <a:pt x="621" y="999"/>
                    <a:pt x="632" y="971"/>
                  </a:cubicBezTo>
                  <a:cubicBezTo>
                    <a:pt x="626" y="969"/>
                    <a:pt x="623" y="976"/>
                    <a:pt x="621" y="971"/>
                  </a:cubicBezTo>
                  <a:cubicBezTo>
                    <a:pt x="628" y="959"/>
                    <a:pt x="632" y="944"/>
                    <a:pt x="646" y="939"/>
                  </a:cubicBezTo>
                  <a:cubicBezTo>
                    <a:pt x="648" y="947"/>
                    <a:pt x="635" y="958"/>
                    <a:pt x="642" y="960"/>
                  </a:cubicBezTo>
                  <a:cubicBezTo>
                    <a:pt x="662" y="915"/>
                    <a:pt x="683" y="892"/>
                    <a:pt x="671" y="830"/>
                  </a:cubicBezTo>
                  <a:cubicBezTo>
                    <a:pt x="687" y="831"/>
                    <a:pt x="703" y="789"/>
                    <a:pt x="727" y="798"/>
                  </a:cubicBezTo>
                  <a:cubicBezTo>
                    <a:pt x="736" y="784"/>
                    <a:pt x="757" y="777"/>
                    <a:pt x="787" y="780"/>
                  </a:cubicBezTo>
                  <a:cubicBezTo>
                    <a:pt x="785" y="765"/>
                    <a:pt x="797" y="764"/>
                    <a:pt x="805" y="759"/>
                  </a:cubicBezTo>
                  <a:cubicBezTo>
                    <a:pt x="805" y="734"/>
                    <a:pt x="805" y="734"/>
                    <a:pt x="805" y="734"/>
                  </a:cubicBezTo>
                  <a:cubicBezTo>
                    <a:pt x="847" y="698"/>
                    <a:pt x="819" y="606"/>
                    <a:pt x="836" y="551"/>
                  </a:cubicBezTo>
                  <a:cubicBezTo>
                    <a:pt x="836" y="557"/>
                    <a:pt x="840" y="559"/>
                    <a:pt x="847" y="558"/>
                  </a:cubicBezTo>
                  <a:cubicBezTo>
                    <a:pt x="849" y="541"/>
                    <a:pt x="863" y="536"/>
                    <a:pt x="861" y="516"/>
                  </a:cubicBezTo>
                  <a:cubicBezTo>
                    <a:pt x="901" y="501"/>
                    <a:pt x="923" y="426"/>
                    <a:pt x="889" y="389"/>
                  </a:cubicBezTo>
                  <a:close/>
                  <a:moveTo>
                    <a:pt x="205" y="71"/>
                  </a:moveTo>
                  <a:cubicBezTo>
                    <a:pt x="202" y="73"/>
                    <a:pt x="199" y="75"/>
                    <a:pt x="194" y="75"/>
                  </a:cubicBezTo>
                  <a:cubicBezTo>
                    <a:pt x="193" y="69"/>
                    <a:pt x="189" y="66"/>
                    <a:pt x="187" y="60"/>
                  </a:cubicBezTo>
                  <a:cubicBezTo>
                    <a:pt x="185" y="50"/>
                    <a:pt x="197" y="54"/>
                    <a:pt x="194" y="43"/>
                  </a:cubicBezTo>
                  <a:cubicBezTo>
                    <a:pt x="204" y="46"/>
                    <a:pt x="206" y="57"/>
                    <a:pt x="205" y="71"/>
                  </a:cubicBezTo>
                  <a:close/>
                  <a:moveTo>
                    <a:pt x="240" y="611"/>
                  </a:moveTo>
                  <a:cubicBezTo>
                    <a:pt x="248" y="620"/>
                    <a:pt x="263" y="621"/>
                    <a:pt x="265" y="636"/>
                  </a:cubicBezTo>
                  <a:cubicBezTo>
                    <a:pt x="257" y="627"/>
                    <a:pt x="237" y="630"/>
                    <a:pt x="240" y="6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4"/>
            <p:cNvSpPr>
              <a:spLocks/>
            </p:cNvSpPr>
            <p:nvPr userDrawn="1"/>
          </p:nvSpPr>
          <p:spPr bwMode="auto">
            <a:xfrm>
              <a:off x="4457701" y="1731963"/>
              <a:ext cx="61913" cy="19050"/>
            </a:xfrm>
            <a:custGeom>
              <a:avLst/>
              <a:gdLst>
                <a:gd name="T0" fmla="*/ 67 w 67"/>
                <a:gd name="T1" fmla="*/ 11 h 21"/>
                <a:gd name="T2" fmla="*/ 0 w 67"/>
                <a:gd name="T3" fmla="*/ 21 h 21"/>
                <a:gd name="T4" fmla="*/ 7 w 67"/>
                <a:gd name="T5" fmla="*/ 0 h 21"/>
                <a:gd name="T6" fmla="*/ 67 w 67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1">
                  <a:moveTo>
                    <a:pt x="67" y="11"/>
                  </a:moveTo>
                  <a:cubicBezTo>
                    <a:pt x="52" y="21"/>
                    <a:pt x="24" y="19"/>
                    <a:pt x="0" y="21"/>
                  </a:cubicBezTo>
                  <a:cubicBezTo>
                    <a:pt x="1" y="12"/>
                    <a:pt x="2" y="5"/>
                    <a:pt x="7" y="0"/>
                  </a:cubicBezTo>
                  <a:cubicBezTo>
                    <a:pt x="23" y="8"/>
                    <a:pt x="49" y="5"/>
                    <a:pt x="67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5"/>
            <p:cNvSpPr>
              <a:spLocks/>
            </p:cNvSpPr>
            <p:nvPr userDrawn="1"/>
          </p:nvSpPr>
          <p:spPr bwMode="auto">
            <a:xfrm>
              <a:off x="2187576" y="1766888"/>
              <a:ext cx="190500" cy="49213"/>
            </a:xfrm>
            <a:custGeom>
              <a:avLst/>
              <a:gdLst>
                <a:gd name="T0" fmla="*/ 91 w 207"/>
                <a:gd name="T1" fmla="*/ 12 h 54"/>
                <a:gd name="T2" fmla="*/ 80 w 207"/>
                <a:gd name="T3" fmla="*/ 15 h 54"/>
                <a:gd name="T4" fmla="*/ 207 w 207"/>
                <a:gd name="T5" fmla="*/ 26 h 54"/>
                <a:gd name="T6" fmla="*/ 31 w 207"/>
                <a:gd name="T7" fmla="*/ 40 h 54"/>
                <a:gd name="T8" fmla="*/ 41 w 207"/>
                <a:gd name="T9" fmla="*/ 19 h 54"/>
                <a:gd name="T10" fmla="*/ 10 w 207"/>
                <a:gd name="T11" fmla="*/ 1 h 54"/>
                <a:gd name="T12" fmla="*/ 91 w 207"/>
                <a:gd name="T13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54">
                  <a:moveTo>
                    <a:pt x="91" y="12"/>
                  </a:moveTo>
                  <a:cubicBezTo>
                    <a:pt x="90" y="16"/>
                    <a:pt x="84" y="15"/>
                    <a:pt x="80" y="15"/>
                  </a:cubicBezTo>
                  <a:cubicBezTo>
                    <a:pt x="107" y="42"/>
                    <a:pt x="174" y="5"/>
                    <a:pt x="207" y="26"/>
                  </a:cubicBezTo>
                  <a:cubicBezTo>
                    <a:pt x="163" y="54"/>
                    <a:pt x="70" y="40"/>
                    <a:pt x="31" y="40"/>
                  </a:cubicBezTo>
                  <a:cubicBezTo>
                    <a:pt x="28" y="26"/>
                    <a:pt x="39" y="27"/>
                    <a:pt x="41" y="19"/>
                  </a:cubicBezTo>
                  <a:cubicBezTo>
                    <a:pt x="32" y="13"/>
                    <a:pt x="0" y="15"/>
                    <a:pt x="10" y="1"/>
                  </a:cubicBezTo>
                  <a:cubicBezTo>
                    <a:pt x="36" y="5"/>
                    <a:pt x="72" y="0"/>
                    <a:pt x="91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6"/>
            <p:cNvSpPr>
              <a:spLocks/>
            </p:cNvSpPr>
            <p:nvPr userDrawn="1"/>
          </p:nvSpPr>
          <p:spPr bwMode="auto">
            <a:xfrm>
              <a:off x="1916114" y="1765300"/>
              <a:ext cx="158750" cy="42863"/>
            </a:xfrm>
            <a:custGeom>
              <a:avLst/>
              <a:gdLst>
                <a:gd name="T0" fmla="*/ 57 w 174"/>
                <a:gd name="T1" fmla="*/ 9 h 47"/>
                <a:gd name="T2" fmla="*/ 96 w 174"/>
                <a:gd name="T3" fmla="*/ 27 h 47"/>
                <a:gd name="T4" fmla="*/ 156 w 174"/>
                <a:gd name="T5" fmla="*/ 2 h 47"/>
                <a:gd name="T6" fmla="*/ 149 w 174"/>
                <a:gd name="T7" fmla="*/ 16 h 47"/>
                <a:gd name="T8" fmla="*/ 174 w 174"/>
                <a:gd name="T9" fmla="*/ 20 h 47"/>
                <a:gd name="T10" fmla="*/ 29 w 174"/>
                <a:gd name="T11" fmla="*/ 44 h 47"/>
                <a:gd name="T12" fmla="*/ 11 w 174"/>
                <a:gd name="T13" fmla="*/ 34 h 47"/>
                <a:gd name="T14" fmla="*/ 22 w 174"/>
                <a:gd name="T15" fmla="*/ 30 h 47"/>
                <a:gd name="T16" fmla="*/ 39 w 174"/>
                <a:gd name="T17" fmla="*/ 27 h 47"/>
                <a:gd name="T18" fmla="*/ 32 w 174"/>
                <a:gd name="T19" fmla="*/ 16 h 47"/>
                <a:gd name="T20" fmla="*/ 57 w 174"/>
                <a:gd name="T21" fmla="*/ 16 h 47"/>
                <a:gd name="T22" fmla="*/ 57 w 174"/>
                <a:gd name="T2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47">
                  <a:moveTo>
                    <a:pt x="57" y="9"/>
                  </a:moveTo>
                  <a:cubicBezTo>
                    <a:pt x="74" y="11"/>
                    <a:pt x="94" y="10"/>
                    <a:pt x="96" y="27"/>
                  </a:cubicBezTo>
                  <a:cubicBezTo>
                    <a:pt x="125" y="27"/>
                    <a:pt x="125" y="0"/>
                    <a:pt x="156" y="2"/>
                  </a:cubicBezTo>
                  <a:cubicBezTo>
                    <a:pt x="160" y="13"/>
                    <a:pt x="144" y="5"/>
                    <a:pt x="149" y="16"/>
                  </a:cubicBezTo>
                  <a:cubicBezTo>
                    <a:pt x="150" y="24"/>
                    <a:pt x="166" y="18"/>
                    <a:pt x="174" y="20"/>
                  </a:cubicBezTo>
                  <a:cubicBezTo>
                    <a:pt x="144" y="47"/>
                    <a:pt x="78" y="37"/>
                    <a:pt x="29" y="44"/>
                  </a:cubicBezTo>
                  <a:cubicBezTo>
                    <a:pt x="41" y="30"/>
                    <a:pt x="29" y="35"/>
                    <a:pt x="11" y="34"/>
                  </a:cubicBezTo>
                  <a:cubicBezTo>
                    <a:pt x="0" y="31"/>
                    <a:pt x="17" y="29"/>
                    <a:pt x="22" y="30"/>
                  </a:cubicBezTo>
                  <a:cubicBezTo>
                    <a:pt x="26" y="27"/>
                    <a:pt x="31" y="26"/>
                    <a:pt x="39" y="27"/>
                  </a:cubicBezTo>
                  <a:cubicBezTo>
                    <a:pt x="40" y="20"/>
                    <a:pt x="35" y="20"/>
                    <a:pt x="32" y="16"/>
                  </a:cubicBezTo>
                  <a:cubicBezTo>
                    <a:pt x="41" y="16"/>
                    <a:pt x="49" y="16"/>
                    <a:pt x="57" y="16"/>
                  </a:cubicBezTo>
                  <a:cubicBezTo>
                    <a:pt x="57" y="14"/>
                    <a:pt x="57" y="11"/>
                    <a:pt x="57" y="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7"/>
            <p:cNvSpPr>
              <a:spLocks/>
            </p:cNvSpPr>
            <p:nvPr userDrawn="1"/>
          </p:nvSpPr>
          <p:spPr bwMode="auto">
            <a:xfrm>
              <a:off x="2119314" y="1770063"/>
              <a:ext cx="58738" cy="38100"/>
            </a:xfrm>
            <a:custGeom>
              <a:avLst/>
              <a:gdLst>
                <a:gd name="T0" fmla="*/ 21 w 63"/>
                <a:gd name="T1" fmla="*/ 1 h 41"/>
                <a:gd name="T2" fmla="*/ 63 w 63"/>
                <a:gd name="T3" fmla="*/ 1 h 41"/>
                <a:gd name="T4" fmla="*/ 0 w 63"/>
                <a:gd name="T5" fmla="*/ 22 h 41"/>
                <a:gd name="T6" fmla="*/ 14 w 63"/>
                <a:gd name="T7" fmla="*/ 22 h 41"/>
                <a:gd name="T8" fmla="*/ 28 w 63"/>
                <a:gd name="T9" fmla="*/ 22 h 41"/>
                <a:gd name="T10" fmla="*/ 21 w 6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1">
                  <a:moveTo>
                    <a:pt x="21" y="1"/>
                  </a:moveTo>
                  <a:cubicBezTo>
                    <a:pt x="41" y="0"/>
                    <a:pt x="47" y="6"/>
                    <a:pt x="63" y="1"/>
                  </a:cubicBezTo>
                  <a:cubicBezTo>
                    <a:pt x="59" y="20"/>
                    <a:pt x="26" y="41"/>
                    <a:pt x="0" y="22"/>
                  </a:cubicBezTo>
                  <a:cubicBezTo>
                    <a:pt x="5" y="22"/>
                    <a:pt x="9" y="22"/>
                    <a:pt x="14" y="22"/>
                  </a:cubicBezTo>
                  <a:cubicBezTo>
                    <a:pt x="19" y="22"/>
                    <a:pt x="23" y="22"/>
                    <a:pt x="28" y="22"/>
                  </a:cubicBezTo>
                  <a:cubicBezTo>
                    <a:pt x="25" y="9"/>
                    <a:pt x="29" y="10"/>
                    <a:pt x="2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8"/>
            <p:cNvSpPr>
              <a:spLocks/>
            </p:cNvSpPr>
            <p:nvPr userDrawn="1"/>
          </p:nvSpPr>
          <p:spPr bwMode="auto">
            <a:xfrm>
              <a:off x="5057776" y="1784350"/>
              <a:ext cx="82550" cy="19050"/>
            </a:xfrm>
            <a:custGeom>
              <a:avLst/>
              <a:gdLst>
                <a:gd name="T0" fmla="*/ 0 w 91"/>
                <a:gd name="T1" fmla="*/ 10 h 21"/>
                <a:gd name="T2" fmla="*/ 43 w 91"/>
                <a:gd name="T3" fmla="*/ 17 h 21"/>
                <a:gd name="T4" fmla="*/ 0 w 91"/>
                <a:gd name="T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21">
                  <a:moveTo>
                    <a:pt x="0" y="10"/>
                  </a:moveTo>
                  <a:cubicBezTo>
                    <a:pt x="8" y="0"/>
                    <a:pt x="91" y="21"/>
                    <a:pt x="43" y="17"/>
                  </a:cubicBezTo>
                  <a:cubicBezTo>
                    <a:pt x="30" y="16"/>
                    <a:pt x="18" y="12"/>
                    <a:pt x="0" y="1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9"/>
            <p:cNvSpPr>
              <a:spLocks/>
            </p:cNvSpPr>
            <p:nvPr userDrawn="1"/>
          </p:nvSpPr>
          <p:spPr bwMode="auto">
            <a:xfrm>
              <a:off x="2047876" y="1812925"/>
              <a:ext cx="80963" cy="44450"/>
            </a:xfrm>
            <a:custGeom>
              <a:avLst/>
              <a:gdLst>
                <a:gd name="T0" fmla="*/ 88 w 88"/>
                <a:gd name="T1" fmla="*/ 0 h 50"/>
                <a:gd name="T2" fmla="*/ 88 w 88"/>
                <a:gd name="T3" fmla="*/ 11 h 50"/>
                <a:gd name="T4" fmla="*/ 32 w 88"/>
                <a:gd name="T5" fmla="*/ 50 h 50"/>
                <a:gd name="T6" fmla="*/ 0 w 88"/>
                <a:gd name="T7" fmla="*/ 22 h 50"/>
                <a:gd name="T8" fmla="*/ 29 w 88"/>
                <a:gd name="T9" fmla="*/ 11 h 50"/>
                <a:gd name="T10" fmla="*/ 88 w 88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50">
                  <a:moveTo>
                    <a:pt x="88" y="0"/>
                  </a:moveTo>
                  <a:cubicBezTo>
                    <a:pt x="84" y="5"/>
                    <a:pt x="87" y="6"/>
                    <a:pt x="88" y="11"/>
                  </a:cubicBezTo>
                  <a:cubicBezTo>
                    <a:pt x="84" y="38"/>
                    <a:pt x="53" y="39"/>
                    <a:pt x="32" y="50"/>
                  </a:cubicBezTo>
                  <a:cubicBezTo>
                    <a:pt x="19" y="43"/>
                    <a:pt x="5" y="37"/>
                    <a:pt x="0" y="22"/>
                  </a:cubicBezTo>
                  <a:cubicBezTo>
                    <a:pt x="16" y="27"/>
                    <a:pt x="46" y="22"/>
                    <a:pt x="29" y="11"/>
                  </a:cubicBezTo>
                  <a:cubicBezTo>
                    <a:pt x="48" y="0"/>
                    <a:pt x="64" y="5"/>
                    <a:pt x="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70"/>
            <p:cNvSpPr>
              <a:spLocks/>
            </p:cNvSpPr>
            <p:nvPr userDrawn="1"/>
          </p:nvSpPr>
          <p:spPr bwMode="auto">
            <a:xfrm>
              <a:off x="2325689" y="1811338"/>
              <a:ext cx="49213" cy="28575"/>
            </a:xfrm>
            <a:custGeom>
              <a:avLst/>
              <a:gdLst>
                <a:gd name="T0" fmla="*/ 53 w 53"/>
                <a:gd name="T1" fmla="*/ 16 h 31"/>
                <a:gd name="T2" fmla="*/ 0 w 53"/>
                <a:gd name="T3" fmla="*/ 8 h 31"/>
                <a:gd name="T4" fmla="*/ 53 w 53"/>
                <a:gd name="T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31">
                  <a:moveTo>
                    <a:pt x="53" y="16"/>
                  </a:moveTo>
                  <a:cubicBezTo>
                    <a:pt x="42" y="23"/>
                    <a:pt x="0" y="31"/>
                    <a:pt x="0" y="8"/>
                  </a:cubicBezTo>
                  <a:cubicBezTo>
                    <a:pt x="17" y="0"/>
                    <a:pt x="41" y="7"/>
                    <a:pt x="53" y="1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71"/>
            <p:cNvSpPr>
              <a:spLocks/>
            </p:cNvSpPr>
            <p:nvPr userDrawn="1"/>
          </p:nvSpPr>
          <p:spPr bwMode="auto">
            <a:xfrm>
              <a:off x="5564189" y="1851025"/>
              <a:ext cx="46038" cy="15875"/>
            </a:xfrm>
            <a:custGeom>
              <a:avLst/>
              <a:gdLst>
                <a:gd name="T0" fmla="*/ 50 w 50"/>
                <a:gd name="T1" fmla="*/ 7 h 16"/>
                <a:gd name="T2" fmla="*/ 8 w 50"/>
                <a:gd name="T3" fmla="*/ 10 h 16"/>
                <a:gd name="T4" fmla="*/ 0 w 50"/>
                <a:gd name="T5" fmla="*/ 3 h 16"/>
                <a:gd name="T6" fmla="*/ 50 w 50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6">
                  <a:moveTo>
                    <a:pt x="50" y="7"/>
                  </a:moveTo>
                  <a:cubicBezTo>
                    <a:pt x="40" y="10"/>
                    <a:pt x="15" y="16"/>
                    <a:pt x="8" y="10"/>
                  </a:cubicBezTo>
                  <a:cubicBezTo>
                    <a:pt x="2" y="12"/>
                    <a:pt x="1" y="8"/>
                    <a:pt x="0" y="3"/>
                  </a:cubicBezTo>
                  <a:cubicBezTo>
                    <a:pt x="17" y="5"/>
                    <a:pt x="39" y="0"/>
                    <a:pt x="50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72"/>
            <p:cNvSpPr>
              <a:spLocks/>
            </p:cNvSpPr>
            <p:nvPr userDrawn="1"/>
          </p:nvSpPr>
          <p:spPr bwMode="auto">
            <a:xfrm>
              <a:off x="2609851" y="1873250"/>
              <a:ext cx="33338" cy="23813"/>
            </a:xfrm>
            <a:custGeom>
              <a:avLst/>
              <a:gdLst>
                <a:gd name="T0" fmla="*/ 36 w 36"/>
                <a:gd name="T1" fmla="*/ 15 h 26"/>
                <a:gd name="T2" fmla="*/ 0 w 36"/>
                <a:gd name="T3" fmla="*/ 15 h 26"/>
                <a:gd name="T4" fmla="*/ 4 w 36"/>
                <a:gd name="T5" fmla="*/ 0 h 26"/>
                <a:gd name="T6" fmla="*/ 36 w 36"/>
                <a:gd name="T7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6">
                  <a:moveTo>
                    <a:pt x="36" y="15"/>
                  </a:moveTo>
                  <a:cubicBezTo>
                    <a:pt x="22" y="17"/>
                    <a:pt x="9" y="26"/>
                    <a:pt x="0" y="15"/>
                  </a:cubicBezTo>
                  <a:cubicBezTo>
                    <a:pt x="0" y="8"/>
                    <a:pt x="5" y="7"/>
                    <a:pt x="4" y="0"/>
                  </a:cubicBezTo>
                  <a:cubicBezTo>
                    <a:pt x="19" y="0"/>
                    <a:pt x="35" y="0"/>
                    <a:pt x="36" y="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73"/>
            <p:cNvSpPr>
              <a:spLocks/>
            </p:cNvSpPr>
            <p:nvPr userDrawn="1"/>
          </p:nvSpPr>
          <p:spPr bwMode="auto">
            <a:xfrm>
              <a:off x="2984501" y="1938338"/>
              <a:ext cx="139700" cy="61913"/>
            </a:xfrm>
            <a:custGeom>
              <a:avLst/>
              <a:gdLst>
                <a:gd name="T0" fmla="*/ 7 w 153"/>
                <a:gd name="T1" fmla="*/ 7 h 67"/>
                <a:gd name="T2" fmla="*/ 24 w 153"/>
                <a:gd name="T3" fmla="*/ 11 h 67"/>
                <a:gd name="T4" fmla="*/ 17 w 153"/>
                <a:gd name="T5" fmla="*/ 0 h 67"/>
                <a:gd name="T6" fmla="*/ 38 w 153"/>
                <a:gd name="T7" fmla="*/ 25 h 67"/>
                <a:gd name="T8" fmla="*/ 52 w 153"/>
                <a:gd name="T9" fmla="*/ 7 h 67"/>
                <a:gd name="T10" fmla="*/ 134 w 153"/>
                <a:gd name="T11" fmla="*/ 0 h 67"/>
                <a:gd name="T12" fmla="*/ 151 w 153"/>
                <a:gd name="T13" fmla="*/ 18 h 67"/>
                <a:gd name="T14" fmla="*/ 134 w 153"/>
                <a:gd name="T15" fmla="*/ 42 h 67"/>
                <a:gd name="T16" fmla="*/ 10 w 153"/>
                <a:gd name="T17" fmla="*/ 53 h 67"/>
                <a:gd name="T18" fmla="*/ 24 w 153"/>
                <a:gd name="T19" fmla="*/ 46 h 67"/>
                <a:gd name="T20" fmla="*/ 0 w 153"/>
                <a:gd name="T21" fmla="*/ 35 h 67"/>
                <a:gd name="T22" fmla="*/ 24 w 153"/>
                <a:gd name="T23" fmla="*/ 21 h 67"/>
                <a:gd name="T24" fmla="*/ 10 w 153"/>
                <a:gd name="T25" fmla="*/ 18 h 67"/>
                <a:gd name="T26" fmla="*/ 3 w 153"/>
                <a:gd name="T27" fmla="*/ 14 h 67"/>
                <a:gd name="T28" fmla="*/ 7 w 153"/>
                <a:gd name="T2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67">
                  <a:moveTo>
                    <a:pt x="7" y="7"/>
                  </a:moveTo>
                  <a:cubicBezTo>
                    <a:pt x="15" y="6"/>
                    <a:pt x="14" y="14"/>
                    <a:pt x="24" y="11"/>
                  </a:cubicBezTo>
                  <a:cubicBezTo>
                    <a:pt x="22" y="7"/>
                    <a:pt x="16" y="7"/>
                    <a:pt x="17" y="0"/>
                  </a:cubicBezTo>
                  <a:cubicBezTo>
                    <a:pt x="30" y="3"/>
                    <a:pt x="41" y="7"/>
                    <a:pt x="38" y="25"/>
                  </a:cubicBezTo>
                  <a:cubicBezTo>
                    <a:pt x="45" y="21"/>
                    <a:pt x="55" y="21"/>
                    <a:pt x="52" y="7"/>
                  </a:cubicBezTo>
                  <a:cubicBezTo>
                    <a:pt x="79" y="14"/>
                    <a:pt x="100" y="2"/>
                    <a:pt x="134" y="0"/>
                  </a:cubicBezTo>
                  <a:cubicBezTo>
                    <a:pt x="136" y="16"/>
                    <a:pt x="130" y="19"/>
                    <a:pt x="151" y="18"/>
                  </a:cubicBezTo>
                  <a:cubicBezTo>
                    <a:pt x="153" y="34"/>
                    <a:pt x="133" y="27"/>
                    <a:pt x="134" y="42"/>
                  </a:cubicBezTo>
                  <a:cubicBezTo>
                    <a:pt x="88" y="51"/>
                    <a:pt x="61" y="67"/>
                    <a:pt x="10" y="53"/>
                  </a:cubicBezTo>
                  <a:cubicBezTo>
                    <a:pt x="7" y="42"/>
                    <a:pt x="18" y="47"/>
                    <a:pt x="24" y="46"/>
                  </a:cubicBezTo>
                  <a:cubicBezTo>
                    <a:pt x="22" y="37"/>
                    <a:pt x="13" y="34"/>
                    <a:pt x="0" y="35"/>
                  </a:cubicBezTo>
                  <a:cubicBezTo>
                    <a:pt x="5" y="28"/>
                    <a:pt x="21" y="31"/>
                    <a:pt x="24" y="21"/>
                  </a:cubicBezTo>
                  <a:cubicBezTo>
                    <a:pt x="23" y="16"/>
                    <a:pt x="15" y="18"/>
                    <a:pt x="10" y="18"/>
                  </a:cubicBezTo>
                  <a:cubicBezTo>
                    <a:pt x="9" y="15"/>
                    <a:pt x="7" y="14"/>
                    <a:pt x="3" y="14"/>
                  </a:cubicBezTo>
                  <a:cubicBezTo>
                    <a:pt x="3" y="11"/>
                    <a:pt x="6" y="10"/>
                    <a:pt x="7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4"/>
            <p:cNvSpPr>
              <a:spLocks/>
            </p:cNvSpPr>
            <p:nvPr userDrawn="1"/>
          </p:nvSpPr>
          <p:spPr bwMode="auto">
            <a:xfrm>
              <a:off x="2106614" y="1947863"/>
              <a:ext cx="100013" cy="49213"/>
            </a:xfrm>
            <a:custGeom>
              <a:avLst/>
              <a:gdLst>
                <a:gd name="T0" fmla="*/ 60 w 109"/>
                <a:gd name="T1" fmla="*/ 0 h 53"/>
                <a:gd name="T2" fmla="*/ 92 w 109"/>
                <a:gd name="T3" fmla="*/ 21 h 53"/>
                <a:gd name="T4" fmla="*/ 109 w 109"/>
                <a:gd name="T5" fmla="*/ 45 h 53"/>
                <a:gd name="T6" fmla="*/ 24 w 109"/>
                <a:gd name="T7" fmla="*/ 53 h 53"/>
                <a:gd name="T8" fmla="*/ 0 w 109"/>
                <a:gd name="T9" fmla="*/ 45 h 53"/>
                <a:gd name="T10" fmla="*/ 60 w 109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53">
                  <a:moveTo>
                    <a:pt x="60" y="0"/>
                  </a:moveTo>
                  <a:cubicBezTo>
                    <a:pt x="54" y="23"/>
                    <a:pt x="86" y="9"/>
                    <a:pt x="92" y="21"/>
                  </a:cubicBezTo>
                  <a:cubicBezTo>
                    <a:pt x="78" y="45"/>
                    <a:pt x="105" y="31"/>
                    <a:pt x="109" y="45"/>
                  </a:cubicBezTo>
                  <a:cubicBezTo>
                    <a:pt x="69" y="42"/>
                    <a:pt x="54" y="37"/>
                    <a:pt x="24" y="53"/>
                  </a:cubicBezTo>
                  <a:cubicBezTo>
                    <a:pt x="16" y="50"/>
                    <a:pt x="20" y="42"/>
                    <a:pt x="0" y="45"/>
                  </a:cubicBezTo>
                  <a:cubicBezTo>
                    <a:pt x="20" y="30"/>
                    <a:pt x="34" y="9"/>
                    <a:pt x="6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5"/>
            <p:cNvSpPr>
              <a:spLocks/>
            </p:cNvSpPr>
            <p:nvPr userDrawn="1"/>
          </p:nvSpPr>
          <p:spPr bwMode="auto">
            <a:xfrm>
              <a:off x="2136776" y="1995488"/>
              <a:ext cx="34925" cy="20638"/>
            </a:xfrm>
            <a:custGeom>
              <a:avLst/>
              <a:gdLst>
                <a:gd name="T0" fmla="*/ 38 w 38"/>
                <a:gd name="T1" fmla="*/ 9 h 23"/>
                <a:gd name="T2" fmla="*/ 0 w 38"/>
                <a:gd name="T3" fmla="*/ 19 h 23"/>
                <a:gd name="T4" fmla="*/ 38 w 38"/>
                <a:gd name="T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38" y="9"/>
                  </a:moveTo>
                  <a:cubicBezTo>
                    <a:pt x="36" y="23"/>
                    <a:pt x="15" y="18"/>
                    <a:pt x="0" y="19"/>
                  </a:cubicBezTo>
                  <a:cubicBezTo>
                    <a:pt x="7" y="13"/>
                    <a:pt x="27" y="0"/>
                    <a:pt x="38" y="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6"/>
            <p:cNvSpPr>
              <a:spLocks/>
            </p:cNvSpPr>
            <p:nvPr userDrawn="1"/>
          </p:nvSpPr>
          <p:spPr bwMode="auto">
            <a:xfrm>
              <a:off x="1036639" y="2082800"/>
              <a:ext cx="50800" cy="33338"/>
            </a:xfrm>
            <a:custGeom>
              <a:avLst/>
              <a:gdLst>
                <a:gd name="T0" fmla="*/ 55 w 55"/>
                <a:gd name="T1" fmla="*/ 22 h 36"/>
                <a:gd name="T2" fmla="*/ 2 w 55"/>
                <a:gd name="T3" fmla="*/ 36 h 36"/>
                <a:gd name="T4" fmla="*/ 55 w 55"/>
                <a:gd name="T5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36">
                  <a:moveTo>
                    <a:pt x="55" y="22"/>
                  </a:moveTo>
                  <a:cubicBezTo>
                    <a:pt x="32" y="21"/>
                    <a:pt x="24" y="36"/>
                    <a:pt x="2" y="36"/>
                  </a:cubicBezTo>
                  <a:cubicBezTo>
                    <a:pt x="0" y="16"/>
                    <a:pt x="48" y="0"/>
                    <a:pt x="55" y="2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7"/>
            <p:cNvSpPr>
              <a:spLocks/>
            </p:cNvSpPr>
            <p:nvPr userDrawn="1"/>
          </p:nvSpPr>
          <p:spPr bwMode="auto">
            <a:xfrm>
              <a:off x="871539" y="2128838"/>
              <a:ext cx="50800" cy="19050"/>
            </a:xfrm>
            <a:custGeom>
              <a:avLst/>
              <a:gdLst>
                <a:gd name="T0" fmla="*/ 57 w 57"/>
                <a:gd name="T1" fmla="*/ 0 h 21"/>
                <a:gd name="T2" fmla="*/ 0 w 57"/>
                <a:gd name="T3" fmla="*/ 21 h 21"/>
                <a:gd name="T4" fmla="*/ 57 w 57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21">
                  <a:moveTo>
                    <a:pt x="57" y="0"/>
                  </a:moveTo>
                  <a:cubicBezTo>
                    <a:pt x="48" y="18"/>
                    <a:pt x="22" y="17"/>
                    <a:pt x="0" y="21"/>
                  </a:cubicBezTo>
                  <a:cubicBezTo>
                    <a:pt x="17" y="12"/>
                    <a:pt x="36" y="5"/>
                    <a:pt x="57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8"/>
            <p:cNvSpPr>
              <a:spLocks/>
            </p:cNvSpPr>
            <p:nvPr userDrawn="1"/>
          </p:nvSpPr>
          <p:spPr bwMode="auto">
            <a:xfrm>
              <a:off x="3128964" y="2141538"/>
              <a:ext cx="80963" cy="71438"/>
            </a:xfrm>
            <a:custGeom>
              <a:avLst/>
              <a:gdLst>
                <a:gd name="T0" fmla="*/ 36 w 89"/>
                <a:gd name="T1" fmla="*/ 22 h 79"/>
                <a:gd name="T2" fmla="*/ 57 w 89"/>
                <a:gd name="T3" fmla="*/ 0 h 79"/>
                <a:gd name="T4" fmla="*/ 89 w 89"/>
                <a:gd name="T5" fmla="*/ 22 h 79"/>
                <a:gd name="T6" fmla="*/ 74 w 89"/>
                <a:gd name="T7" fmla="*/ 29 h 79"/>
                <a:gd name="T8" fmla="*/ 0 w 89"/>
                <a:gd name="T9" fmla="*/ 74 h 79"/>
                <a:gd name="T10" fmla="*/ 22 w 89"/>
                <a:gd name="T11" fmla="*/ 46 h 79"/>
                <a:gd name="T12" fmla="*/ 7 w 89"/>
                <a:gd name="T13" fmla="*/ 43 h 79"/>
                <a:gd name="T14" fmla="*/ 7 w 89"/>
                <a:gd name="T15" fmla="*/ 39 h 79"/>
                <a:gd name="T16" fmla="*/ 11 w 89"/>
                <a:gd name="T17" fmla="*/ 39 h 79"/>
                <a:gd name="T18" fmla="*/ 18 w 89"/>
                <a:gd name="T19" fmla="*/ 25 h 79"/>
                <a:gd name="T20" fmla="*/ 36 w 89"/>
                <a:gd name="T21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79">
                  <a:moveTo>
                    <a:pt x="36" y="22"/>
                  </a:moveTo>
                  <a:cubicBezTo>
                    <a:pt x="37" y="10"/>
                    <a:pt x="48" y="10"/>
                    <a:pt x="57" y="0"/>
                  </a:cubicBezTo>
                  <a:cubicBezTo>
                    <a:pt x="71" y="4"/>
                    <a:pt x="87" y="5"/>
                    <a:pt x="89" y="22"/>
                  </a:cubicBezTo>
                  <a:cubicBezTo>
                    <a:pt x="83" y="23"/>
                    <a:pt x="80" y="27"/>
                    <a:pt x="74" y="29"/>
                  </a:cubicBezTo>
                  <a:cubicBezTo>
                    <a:pt x="86" y="78"/>
                    <a:pt x="31" y="79"/>
                    <a:pt x="0" y="74"/>
                  </a:cubicBezTo>
                  <a:cubicBezTo>
                    <a:pt x="6" y="63"/>
                    <a:pt x="14" y="55"/>
                    <a:pt x="22" y="46"/>
                  </a:cubicBezTo>
                  <a:cubicBezTo>
                    <a:pt x="20" y="41"/>
                    <a:pt x="13" y="43"/>
                    <a:pt x="7" y="43"/>
                  </a:cubicBezTo>
                  <a:cubicBezTo>
                    <a:pt x="7" y="41"/>
                    <a:pt x="7" y="40"/>
                    <a:pt x="7" y="39"/>
                  </a:cubicBezTo>
                  <a:cubicBezTo>
                    <a:pt x="9" y="39"/>
                    <a:pt x="10" y="39"/>
                    <a:pt x="11" y="39"/>
                  </a:cubicBezTo>
                  <a:cubicBezTo>
                    <a:pt x="16" y="37"/>
                    <a:pt x="11" y="26"/>
                    <a:pt x="18" y="25"/>
                  </a:cubicBezTo>
                  <a:cubicBezTo>
                    <a:pt x="23" y="23"/>
                    <a:pt x="36" y="29"/>
                    <a:pt x="36" y="2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9"/>
            <p:cNvSpPr>
              <a:spLocks/>
            </p:cNvSpPr>
            <p:nvPr userDrawn="1"/>
          </p:nvSpPr>
          <p:spPr bwMode="auto">
            <a:xfrm>
              <a:off x="3662364" y="2533650"/>
              <a:ext cx="47625" cy="19050"/>
            </a:xfrm>
            <a:custGeom>
              <a:avLst/>
              <a:gdLst>
                <a:gd name="T0" fmla="*/ 52 w 52"/>
                <a:gd name="T1" fmla="*/ 5 h 20"/>
                <a:gd name="T2" fmla="*/ 6 w 52"/>
                <a:gd name="T3" fmla="*/ 5 h 20"/>
                <a:gd name="T4" fmla="*/ 52 w 52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20">
                  <a:moveTo>
                    <a:pt x="52" y="5"/>
                  </a:moveTo>
                  <a:cubicBezTo>
                    <a:pt x="38" y="20"/>
                    <a:pt x="24" y="5"/>
                    <a:pt x="6" y="5"/>
                  </a:cubicBezTo>
                  <a:cubicBezTo>
                    <a:pt x="0" y="0"/>
                    <a:pt x="45" y="0"/>
                    <a:pt x="52" y="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80"/>
            <p:cNvSpPr>
              <a:spLocks/>
            </p:cNvSpPr>
            <p:nvPr userDrawn="1"/>
          </p:nvSpPr>
          <p:spPr bwMode="auto">
            <a:xfrm>
              <a:off x="5494339" y="2555875"/>
              <a:ext cx="42863" cy="34925"/>
            </a:xfrm>
            <a:custGeom>
              <a:avLst/>
              <a:gdLst>
                <a:gd name="T0" fmla="*/ 9 w 46"/>
                <a:gd name="T1" fmla="*/ 6 h 38"/>
                <a:gd name="T2" fmla="*/ 38 w 46"/>
                <a:gd name="T3" fmla="*/ 3 h 38"/>
                <a:gd name="T4" fmla="*/ 38 w 46"/>
                <a:gd name="T5" fmla="*/ 6 h 38"/>
                <a:gd name="T6" fmla="*/ 41 w 46"/>
                <a:gd name="T7" fmla="*/ 20 h 38"/>
                <a:gd name="T8" fmla="*/ 27 w 46"/>
                <a:gd name="T9" fmla="*/ 34 h 38"/>
                <a:gd name="T10" fmla="*/ 2 w 46"/>
                <a:gd name="T11" fmla="*/ 24 h 38"/>
                <a:gd name="T12" fmla="*/ 9 w 46"/>
                <a:gd name="T1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8">
                  <a:moveTo>
                    <a:pt x="9" y="6"/>
                  </a:moveTo>
                  <a:cubicBezTo>
                    <a:pt x="21" y="17"/>
                    <a:pt x="24" y="0"/>
                    <a:pt x="38" y="3"/>
                  </a:cubicBezTo>
                  <a:cubicBezTo>
                    <a:pt x="38" y="4"/>
                    <a:pt x="38" y="5"/>
                    <a:pt x="38" y="6"/>
                  </a:cubicBezTo>
                  <a:cubicBezTo>
                    <a:pt x="46" y="7"/>
                    <a:pt x="46" y="15"/>
                    <a:pt x="41" y="20"/>
                  </a:cubicBezTo>
                  <a:cubicBezTo>
                    <a:pt x="40" y="28"/>
                    <a:pt x="20" y="18"/>
                    <a:pt x="27" y="34"/>
                  </a:cubicBezTo>
                  <a:cubicBezTo>
                    <a:pt x="12" y="38"/>
                    <a:pt x="15" y="22"/>
                    <a:pt x="2" y="24"/>
                  </a:cubicBezTo>
                  <a:cubicBezTo>
                    <a:pt x="0" y="13"/>
                    <a:pt x="12" y="17"/>
                    <a:pt x="9" y="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81"/>
            <p:cNvSpPr>
              <a:spLocks/>
            </p:cNvSpPr>
            <p:nvPr userDrawn="1"/>
          </p:nvSpPr>
          <p:spPr bwMode="auto">
            <a:xfrm>
              <a:off x="5338764" y="2738438"/>
              <a:ext cx="41275" cy="68263"/>
            </a:xfrm>
            <a:custGeom>
              <a:avLst/>
              <a:gdLst>
                <a:gd name="T0" fmla="*/ 36 w 45"/>
                <a:gd name="T1" fmla="*/ 0 h 74"/>
                <a:gd name="T2" fmla="*/ 32 w 45"/>
                <a:gd name="T3" fmla="*/ 74 h 74"/>
                <a:gd name="T4" fmla="*/ 36 w 45"/>
                <a:gd name="T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74">
                  <a:moveTo>
                    <a:pt x="36" y="0"/>
                  </a:moveTo>
                  <a:cubicBezTo>
                    <a:pt x="45" y="22"/>
                    <a:pt x="31" y="49"/>
                    <a:pt x="32" y="74"/>
                  </a:cubicBezTo>
                  <a:cubicBezTo>
                    <a:pt x="8" y="64"/>
                    <a:pt x="0" y="5"/>
                    <a:pt x="36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1787526" y="2744788"/>
              <a:ext cx="184150" cy="107950"/>
            </a:xfrm>
            <a:custGeom>
              <a:avLst/>
              <a:gdLst>
                <a:gd name="T0" fmla="*/ 202 w 202"/>
                <a:gd name="T1" fmla="*/ 104 h 119"/>
                <a:gd name="T2" fmla="*/ 131 w 202"/>
                <a:gd name="T3" fmla="*/ 114 h 119"/>
                <a:gd name="T4" fmla="*/ 145 w 202"/>
                <a:gd name="T5" fmla="*/ 100 h 119"/>
                <a:gd name="T6" fmla="*/ 117 w 202"/>
                <a:gd name="T7" fmla="*/ 75 h 119"/>
                <a:gd name="T8" fmla="*/ 60 w 202"/>
                <a:gd name="T9" fmla="*/ 51 h 119"/>
                <a:gd name="T10" fmla="*/ 0 w 202"/>
                <a:gd name="T11" fmla="*/ 72 h 119"/>
                <a:gd name="T12" fmla="*/ 202 w 202"/>
                <a:gd name="T13" fmla="*/ 10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19">
                  <a:moveTo>
                    <a:pt x="202" y="104"/>
                  </a:moveTo>
                  <a:cubicBezTo>
                    <a:pt x="190" y="119"/>
                    <a:pt x="157" y="113"/>
                    <a:pt x="131" y="114"/>
                  </a:cubicBezTo>
                  <a:cubicBezTo>
                    <a:pt x="132" y="106"/>
                    <a:pt x="142" y="106"/>
                    <a:pt x="145" y="100"/>
                  </a:cubicBezTo>
                  <a:cubicBezTo>
                    <a:pt x="131" y="97"/>
                    <a:pt x="116" y="93"/>
                    <a:pt x="117" y="75"/>
                  </a:cubicBezTo>
                  <a:cubicBezTo>
                    <a:pt x="95" y="71"/>
                    <a:pt x="57" y="69"/>
                    <a:pt x="60" y="51"/>
                  </a:cubicBezTo>
                  <a:cubicBezTo>
                    <a:pt x="33" y="51"/>
                    <a:pt x="26" y="70"/>
                    <a:pt x="0" y="72"/>
                  </a:cubicBezTo>
                  <a:cubicBezTo>
                    <a:pt x="56" y="0"/>
                    <a:pt x="151" y="75"/>
                    <a:pt x="202" y="10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83"/>
            <p:cNvSpPr>
              <a:spLocks/>
            </p:cNvSpPr>
            <p:nvPr userDrawn="1"/>
          </p:nvSpPr>
          <p:spPr bwMode="auto">
            <a:xfrm>
              <a:off x="2087564" y="2865438"/>
              <a:ext cx="30163" cy="28575"/>
            </a:xfrm>
            <a:custGeom>
              <a:avLst/>
              <a:gdLst>
                <a:gd name="T0" fmla="*/ 0 w 33"/>
                <a:gd name="T1" fmla="*/ 16 h 31"/>
                <a:gd name="T2" fmla="*/ 31 w 33"/>
                <a:gd name="T3" fmla="*/ 13 h 31"/>
                <a:gd name="T4" fmla="*/ 0 w 33"/>
                <a:gd name="T5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31">
                  <a:moveTo>
                    <a:pt x="0" y="16"/>
                  </a:moveTo>
                  <a:cubicBezTo>
                    <a:pt x="1" y="0"/>
                    <a:pt x="22" y="15"/>
                    <a:pt x="31" y="13"/>
                  </a:cubicBezTo>
                  <a:cubicBezTo>
                    <a:pt x="33" y="23"/>
                    <a:pt x="1" y="31"/>
                    <a:pt x="0" y="1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4"/>
            <p:cNvSpPr>
              <a:spLocks/>
            </p:cNvSpPr>
            <p:nvPr userDrawn="1"/>
          </p:nvSpPr>
          <p:spPr bwMode="auto">
            <a:xfrm>
              <a:off x="5367339" y="2868613"/>
              <a:ext cx="53975" cy="131763"/>
            </a:xfrm>
            <a:custGeom>
              <a:avLst/>
              <a:gdLst>
                <a:gd name="T0" fmla="*/ 39 w 59"/>
                <a:gd name="T1" fmla="*/ 109 h 144"/>
                <a:gd name="T2" fmla="*/ 39 w 59"/>
                <a:gd name="T3" fmla="*/ 144 h 144"/>
                <a:gd name="T4" fmla="*/ 25 w 59"/>
                <a:gd name="T5" fmla="*/ 95 h 144"/>
                <a:gd name="T6" fmla="*/ 0 w 59"/>
                <a:gd name="T7" fmla="*/ 56 h 144"/>
                <a:gd name="T8" fmla="*/ 11 w 59"/>
                <a:gd name="T9" fmla="*/ 59 h 144"/>
                <a:gd name="T10" fmla="*/ 11 w 59"/>
                <a:gd name="T11" fmla="*/ 3 h 144"/>
                <a:gd name="T12" fmla="*/ 39 w 59"/>
                <a:gd name="T13" fmla="*/ 10 h 144"/>
                <a:gd name="T14" fmla="*/ 32 w 59"/>
                <a:gd name="T15" fmla="*/ 70 h 144"/>
                <a:gd name="T16" fmla="*/ 43 w 59"/>
                <a:gd name="T17" fmla="*/ 102 h 144"/>
                <a:gd name="T18" fmla="*/ 39 w 59"/>
                <a:gd name="T19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44">
                  <a:moveTo>
                    <a:pt x="39" y="109"/>
                  </a:moveTo>
                  <a:cubicBezTo>
                    <a:pt x="30" y="119"/>
                    <a:pt x="42" y="129"/>
                    <a:pt x="39" y="144"/>
                  </a:cubicBezTo>
                  <a:cubicBezTo>
                    <a:pt x="23" y="133"/>
                    <a:pt x="14" y="116"/>
                    <a:pt x="25" y="95"/>
                  </a:cubicBezTo>
                  <a:cubicBezTo>
                    <a:pt x="11" y="98"/>
                    <a:pt x="2" y="76"/>
                    <a:pt x="0" y="56"/>
                  </a:cubicBezTo>
                  <a:cubicBezTo>
                    <a:pt x="3" y="58"/>
                    <a:pt x="6" y="59"/>
                    <a:pt x="11" y="59"/>
                  </a:cubicBezTo>
                  <a:cubicBezTo>
                    <a:pt x="5" y="47"/>
                    <a:pt x="5" y="15"/>
                    <a:pt x="11" y="3"/>
                  </a:cubicBezTo>
                  <a:cubicBezTo>
                    <a:pt x="25" y="0"/>
                    <a:pt x="23" y="14"/>
                    <a:pt x="39" y="10"/>
                  </a:cubicBezTo>
                  <a:cubicBezTo>
                    <a:pt x="43" y="35"/>
                    <a:pt x="59" y="57"/>
                    <a:pt x="32" y="70"/>
                  </a:cubicBezTo>
                  <a:cubicBezTo>
                    <a:pt x="35" y="81"/>
                    <a:pt x="41" y="89"/>
                    <a:pt x="43" y="102"/>
                  </a:cubicBezTo>
                  <a:cubicBezTo>
                    <a:pt x="42" y="104"/>
                    <a:pt x="39" y="105"/>
                    <a:pt x="39" y="10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85"/>
            <p:cNvSpPr>
              <a:spLocks/>
            </p:cNvSpPr>
            <p:nvPr userDrawn="1"/>
          </p:nvSpPr>
          <p:spPr bwMode="auto">
            <a:xfrm>
              <a:off x="5454651" y="2994025"/>
              <a:ext cx="28575" cy="28575"/>
            </a:xfrm>
            <a:custGeom>
              <a:avLst/>
              <a:gdLst>
                <a:gd name="T0" fmla="*/ 22 w 31"/>
                <a:gd name="T1" fmla="*/ 0 h 32"/>
                <a:gd name="T2" fmla="*/ 29 w 31"/>
                <a:gd name="T3" fmla="*/ 32 h 32"/>
                <a:gd name="T4" fmla="*/ 0 w 31"/>
                <a:gd name="T5" fmla="*/ 0 h 32"/>
                <a:gd name="T6" fmla="*/ 22 w 31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2">
                  <a:moveTo>
                    <a:pt x="22" y="0"/>
                  </a:moveTo>
                  <a:cubicBezTo>
                    <a:pt x="23" y="12"/>
                    <a:pt x="31" y="17"/>
                    <a:pt x="29" y="32"/>
                  </a:cubicBezTo>
                  <a:cubicBezTo>
                    <a:pt x="11" y="29"/>
                    <a:pt x="7" y="13"/>
                    <a:pt x="0" y="0"/>
                  </a:cubicBezTo>
                  <a:cubicBezTo>
                    <a:pt x="8" y="0"/>
                    <a:pt x="15" y="0"/>
                    <a:pt x="2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6"/>
            <p:cNvSpPr>
              <a:spLocks/>
            </p:cNvSpPr>
            <p:nvPr userDrawn="1"/>
          </p:nvSpPr>
          <p:spPr bwMode="auto">
            <a:xfrm>
              <a:off x="4672014" y="3051175"/>
              <a:ext cx="42863" cy="77788"/>
            </a:xfrm>
            <a:custGeom>
              <a:avLst/>
              <a:gdLst>
                <a:gd name="T0" fmla="*/ 45 w 46"/>
                <a:gd name="T1" fmla="*/ 71 h 85"/>
                <a:gd name="T2" fmla="*/ 13 w 46"/>
                <a:gd name="T3" fmla="*/ 85 h 85"/>
                <a:gd name="T4" fmla="*/ 13 w 46"/>
                <a:gd name="T5" fmla="*/ 0 h 85"/>
                <a:gd name="T6" fmla="*/ 45 w 46"/>
                <a:gd name="T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5">
                  <a:moveTo>
                    <a:pt x="45" y="71"/>
                  </a:moveTo>
                  <a:cubicBezTo>
                    <a:pt x="35" y="76"/>
                    <a:pt x="28" y="84"/>
                    <a:pt x="13" y="85"/>
                  </a:cubicBezTo>
                  <a:cubicBezTo>
                    <a:pt x="1" y="62"/>
                    <a:pt x="0" y="13"/>
                    <a:pt x="13" y="0"/>
                  </a:cubicBezTo>
                  <a:cubicBezTo>
                    <a:pt x="26" y="21"/>
                    <a:pt x="46" y="36"/>
                    <a:pt x="45" y="7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7"/>
            <p:cNvSpPr>
              <a:spLocks/>
            </p:cNvSpPr>
            <p:nvPr userDrawn="1"/>
          </p:nvSpPr>
          <p:spPr bwMode="auto">
            <a:xfrm>
              <a:off x="1630364" y="3241675"/>
              <a:ext cx="20638" cy="31750"/>
            </a:xfrm>
            <a:custGeom>
              <a:avLst/>
              <a:gdLst>
                <a:gd name="T0" fmla="*/ 23 w 23"/>
                <a:gd name="T1" fmla="*/ 11 h 35"/>
                <a:gd name="T2" fmla="*/ 6 w 23"/>
                <a:gd name="T3" fmla="*/ 32 h 35"/>
                <a:gd name="T4" fmla="*/ 2 w 23"/>
                <a:gd name="T5" fmla="*/ 4 h 35"/>
                <a:gd name="T6" fmla="*/ 23 w 23"/>
                <a:gd name="T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5">
                  <a:moveTo>
                    <a:pt x="23" y="11"/>
                  </a:moveTo>
                  <a:cubicBezTo>
                    <a:pt x="12" y="13"/>
                    <a:pt x="21" y="35"/>
                    <a:pt x="6" y="32"/>
                  </a:cubicBezTo>
                  <a:cubicBezTo>
                    <a:pt x="8" y="19"/>
                    <a:pt x="0" y="17"/>
                    <a:pt x="2" y="4"/>
                  </a:cubicBezTo>
                  <a:cubicBezTo>
                    <a:pt x="15" y="0"/>
                    <a:pt x="12" y="13"/>
                    <a:pt x="23" y="1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8"/>
            <p:cNvSpPr>
              <a:spLocks/>
            </p:cNvSpPr>
            <p:nvPr userDrawn="1"/>
          </p:nvSpPr>
          <p:spPr bwMode="auto">
            <a:xfrm>
              <a:off x="5529264" y="3294063"/>
              <a:ext cx="60325" cy="31750"/>
            </a:xfrm>
            <a:custGeom>
              <a:avLst/>
              <a:gdLst>
                <a:gd name="T0" fmla="*/ 63 w 65"/>
                <a:gd name="T1" fmla="*/ 35 h 35"/>
                <a:gd name="T2" fmla="*/ 0 w 65"/>
                <a:gd name="T3" fmla="*/ 25 h 35"/>
                <a:gd name="T4" fmla="*/ 63 w 65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35">
                  <a:moveTo>
                    <a:pt x="63" y="35"/>
                  </a:moveTo>
                  <a:cubicBezTo>
                    <a:pt x="43" y="31"/>
                    <a:pt x="20" y="7"/>
                    <a:pt x="0" y="25"/>
                  </a:cubicBezTo>
                  <a:cubicBezTo>
                    <a:pt x="5" y="0"/>
                    <a:pt x="65" y="9"/>
                    <a:pt x="63" y="3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9"/>
            <p:cNvSpPr>
              <a:spLocks/>
            </p:cNvSpPr>
            <p:nvPr userDrawn="1"/>
          </p:nvSpPr>
          <p:spPr bwMode="auto">
            <a:xfrm>
              <a:off x="5892801" y="3332163"/>
              <a:ext cx="76200" cy="55563"/>
            </a:xfrm>
            <a:custGeom>
              <a:avLst/>
              <a:gdLst>
                <a:gd name="T0" fmla="*/ 82 w 82"/>
                <a:gd name="T1" fmla="*/ 0 h 61"/>
                <a:gd name="T2" fmla="*/ 0 w 82"/>
                <a:gd name="T3" fmla="*/ 29 h 61"/>
                <a:gd name="T4" fmla="*/ 53 w 82"/>
                <a:gd name="T5" fmla="*/ 25 h 61"/>
                <a:gd name="T6" fmla="*/ 64 w 82"/>
                <a:gd name="T7" fmla="*/ 0 h 61"/>
                <a:gd name="T8" fmla="*/ 82 w 8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1">
                  <a:moveTo>
                    <a:pt x="82" y="0"/>
                  </a:moveTo>
                  <a:cubicBezTo>
                    <a:pt x="79" y="32"/>
                    <a:pt x="24" y="61"/>
                    <a:pt x="0" y="29"/>
                  </a:cubicBezTo>
                  <a:cubicBezTo>
                    <a:pt x="29" y="32"/>
                    <a:pt x="32" y="13"/>
                    <a:pt x="53" y="25"/>
                  </a:cubicBezTo>
                  <a:cubicBezTo>
                    <a:pt x="62" y="22"/>
                    <a:pt x="66" y="14"/>
                    <a:pt x="64" y="0"/>
                  </a:cubicBezTo>
                  <a:cubicBezTo>
                    <a:pt x="70" y="0"/>
                    <a:pt x="76" y="0"/>
                    <a:pt x="8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0"/>
            <p:cNvSpPr>
              <a:spLocks/>
            </p:cNvSpPr>
            <p:nvPr userDrawn="1"/>
          </p:nvSpPr>
          <p:spPr bwMode="auto">
            <a:xfrm>
              <a:off x="5129214" y="3362325"/>
              <a:ext cx="180975" cy="71438"/>
            </a:xfrm>
            <a:custGeom>
              <a:avLst/>
              <a:gdLst>
                <a:gd name="T0" fmla="*/ 194 w 198"/>
                <a:gd name="T1" fmla="*/ 56 h 78"/>
                <a:gd name="T2" fmla="*/ 198 w 198"/>
                <a:gd name="T3" fmla="*/ 56 h 78"/>
                <a:gd name="T4" fmla="*/ 173 w 198"/>
                <a:gd name="T5" fmla="*/ 66 h 78"/>
                <a:gd name="T6" fmla="*/ 0 w 198"/>
                <a:gd name="T7" fmla="*/ 24 h 78"/>
                <a:gd name="T8" fmla="*/ 14 w 198"/>
                <a:gd name="T9" fmla="*/ 3 h 78"/>
                <a:gd name="T10" fmla="*/ 64 w 198"/>
                <a:gd name="T11" fmla="*/ 24 h 78"/>
                <a:gd name="T12" fmla="*/ 106 w 198"/>
                <a:gd name="T13" fmla="*/ 17 h 78"/>
                <a:gd name="T14" fmla="*/ 166 w 198"/>
                <a:gd name="T15" fmla="*/ 27 h 78"/>
                <a:gd name="T16" fmla="*/ 145 w 198"/>
                <a:gd name="T17" fmla="*/ 34 h 78"/>
                <a:gd name="T18" fmla="*/ 162 w 198"/>
                <a:gd name="T19" fmla="*/ 45 h 78"/>
                <a:gd name="T20" fmla="*/ 177 w 198"/>
                <a:gd name="T21" fmla="*/ 56 h 78"/>
                <a:gd name="T22" fmla="*/ 194 w 198"/>
                <a:gd name="T23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78">
                  <a:moveTo>
                    <a:pt x="194" y="56"/>
                  </a:moveTo>
                  <a:cubicBezTo>
                    <a:pt x="195" y="56"/>
                    <a:pt x="197" y="56"/>
                    <a:pt x="198" y="56"/>
                  </a:cubicBezTo>
                  <a:cubicBezTo>
                    <a:pt x="194" y="78"/>
                    <a:pt x="179" y="49"/>
                    <a:pt x="173" y="66"/>
                  </a:cubicBezTo>
                  <a:cubicBezTo>
                    <a:pt x="116" y="52"/>
                    <a:pt x="46" y="49"/>
                    <a:pt x="0" y="24"/>
                  </a:cubicBezTo>
                  <a:cubicBezTo>
                    <a:pt x="8" y="20"/>
                    <a:pt x="11" y="12"/>
                    <a:pt x="14" y="3"/>
                  </a:cubicBezTo>
                  <a:cubicBezTo>
                    <a:pt x="28" y="14"/>
                    <a:pt x="57" y="0"/>
                    <a:pt x="64" y="24"/>
                  </a:cubicBezTo>
                  <a:cubicBezTo>
                    <a:pt x="83" y="22"/>
                    <a:pt x="99" y="34"/>
                    <a:pt x="106" y="17"/>
                  </a:cubicBezTo>
                  <a:cubicBezTo>
                    <a:pt x="125" y="21"/>
                    <a:pt x="139" y="31"/>
                    <a:pt x="166" y="27"/>
                  </a:cubicBezTo>
                  <a:cubicBezTo>
                    <a:pt x="163" y="34"/>
                    <a:pt x="155" y="35"/>
                    <a:pt x="145" y="34"/>
                  </a:cubicBezTo>
                  <a:cubicBezTo>
                    <a:pt x="143" y="45"/>
                    <a:pt x="152" y="46"/>
                    <a:pt x="162" y="45"/>
                  </a:cubicBezTo>
                  <a:cubicBezTo>
                    <a:pt x="174" y="42"/>
                    <a:pt x="173" y="50"/>
                    <a:pt x="177" y="56"/>
                  </a:cubicBezTo>
                  <a:cubicBezTo>
                    <a:pt x="182" y="56"/>
                    <a:pt x="188" y="56"/>
                    <a:pt x="194" y="5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91"/>
            <p:cNvSpPr>
              <a:spLocks/>
            </p:cNvSpPr>
            <p:nvPr userDrawn="1"/>
          </p:nvSpPr>
          <p:spPr bwMode="auto">
            <a:xfrm>
              <a:off x="5384801" y="3395663"/>
              <a:ext cx="57150" cy="38100"/>
            </a:xfrm>
            <a:custGeom>
              <a:avLst/>
              <a:gdLst>
                <a:gd name="T0" fmla="*/ 56 w 63"/>
                <a:gd name="T1" fmla="*/ 20 h 43"/>
                <a:gd name="T2" fmla="*/ 0 w 63"/>
                <a:gd name="T3" fmla="*/ 34 h 43"/>
                <a:gd name="T4" fmla="*/ 56 w 63"/>
                <a:gd name="T5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3">
                  <a:moveTo>
                    <a:pt x="56" y="20"/>
                  </a:moveTo>
                  <a:cubicBezTo>
                    <a:pt x="63" y="35"/>
                    <a:pt x="22" y="34"/>
                    <a:pt x="0" y="34"/>
                  </a:cubicBezTo>
                  <a:cubicBezTo>
                    <a:pt x="3" y="0"/>
                    <a:pt x="43" y="43"/>
                    <a:pt x="56" y="2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2"/>
            <p:cNvSpPr>
              <a:spLocks/>
            </p:cNvSpPr>
            <p:nvPr userDrawn="1"/>
          </p:nvSpPr>
          <p:spPr bwMode="auto">
            <a:xfrm>
              <a:off x="5445126" y="3416300"/>
              <a:ext cx="71438" cy="38100"/>
            </a:xfrm>
            <a:custGeom>
              <a:avLst/>
              <a:gdLst>
                <a:gd name="T0" fmla="*/ 78 w 78"/>
                <a:gd name="T1" fmla="*/ 0 h 42"/>
                <a:gd name="T2" fmla="*/ 0 w 78"/>
                <a:gd name="T3" fmla="*/ 42 h 42"/>
                <a:gd name="T4" fmla="*/ 78 w 78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42">
                  <a:moveTo>
                    <a:pt x="78" y="0"/>
                  </a:moveTo>
                  <a:cubicBezTo>
                    <a:pt x="51" y="14"/>
                    <a:pt x="31" y="33"/>
                    <a:pt x="0" y="42"/>
                  </a:cubicBezTo>
                  <a:cubicBezTo>
                    <a:pt x="10" y="13"/>
                    <a:pt x="39" y="1"/>
                    <a:pt x="7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3"/>
            <p:cNvSpPr>
              <a:spLocks/>
            </p:cNvSpPr>
            <p:nvPr userDrawn="1"/>
          </p:nvSpPr>
          <p:spPr bwMode="auto">
            <a:xfrm>
              <a:off x="6367464" y="3595688"/>
              <a:ext cx="23813" cy="22225"/>
            </a:xfrm>
            <a:custGeom>
              <a:avLst/>
              <a:gdLst>
                <a:gd name="T0" fmla="*/ 25 w 25"/>
                <a:gd name="T1" fmla="*/ 2 h 25"/>
                <a:gd name="T2" fmla="*/ 21 w 25"/>
                <a:gd name="T3" fmla="*/ 23 h 25"/>
                <a:gd name="T4" fmla="*/ 0 w 25"/>
                <a:gd name="T5" fmla="*/ 19 h 25"/>
                <a:gd name="T6" fmla="*/ 25 w 25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25" y="2"/>
                  </a:moveTo>
                  <a:cubicBezTo>
                    <a:pt x="25" y="10"/>
                    <a:pt x="25" y="19"/>
                    <a:pt x="21" y="23"/>
                  </a:cubicBezTo>
                  <a:cubicBezTo>
                    <a:pt x="10" y="25"/>
                    <a:pt x="8" y="19"/>
                    <a:pt x="0" y="19"/>
                  </a:cubicBezTo>
                  <a:cubicBezTo>
                    <a:pt x="2" y="8"/>
                    <a:pt x="9" y="0"/>
                    <a:pt x="25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4"/>
            <p:cNvSpPr>
              <a:spLocks/>
            </p:cNvSpPr>
            <p:nvPr userDrawn="1"/>
          </p:nvSpPr>
          <p:spPr bwMode="auto">
            <a:xfrm>
              <a:off x="5622926" y="4062413"/>
              <a:ext cx="71438" cy="66675"/>
            </a:xfrm>
            <a:custGeom>
              <a:avLst/>
              <a:gdLst>
                <a:gd name="T0" fmla="*/ 18 w 78"/>
                <a:gd name="T1" fmla="*/ 0 h 74"/>
                <a:gd name="T2" fmla="*/ 78 w 78"/>
                <a:gd name="T3" fmla="*/ 3 h 74"/>
                <a:gd name="T4" fmla="*/ 42 w 78"/>
                <a:gd name="T5" fmla="*/ 60 h 74"/>
                <a:gd name="T6" fmla="*/ 0 w 78"/>
                <a:gd name="T7" fmla="*/ 67 h 74"/>
                <a:gd name="T8" fmla="*/ 18 w 7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4">
                  <a:moveTo>
                    <a:pt x="18" y="0"/>
                  </a:moveTo>
                  <a:cubicBezTo>
                    <a:pt x="34" y="18"/>
                    <a:pt x="54" y="12"/>
                    <a:pt x="78" y="3"/>
                  </a:cubicBezTo>
                  <a:cubicBezTo>
                    <a:pt x="75" y="31"/>
                    <a:pt x="49" y="36"/>
                    <a:pt x="42" y="60"/>
                  </a:cubicBezTo>
                  <a:cubicBezTo>
                    <a:pt x="27" y="44"/>
                    <a:pt x="26" y="74"/>
                    <a:pt x="0" y="67"/>
                  </a:cubicBezTo>
                  <a:cubicBezTo>
                    <a:pt x="2" y="49"/>
                    <a:pt x="4" y="16"/>
                    <a:pt x="1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5"/>
            <p:cNvSpPr>
              <a:spLocks/>
            </p:cNvSpPr>
            <p:nvPr userDrawn="1"/>
          </p:nvSpPr>
          <p:spPr bwMode="auto">
            <a:xfrm>
              <a:off x="5916614" y="4062413"/>
              <a:ext cx="196850" cy="144463"/>
            </a:xfrm>
            <a:custGeom>
              <a:avLst/>
              <a:gdLst>
                <a:gd name="T0" fmla="*/ 198 w 215"/>
                <a:gd name="T1" fmla="*/ 0 h 158"/>
                <a:gd name="T2" fmla="*/ 194 w 215"/>
                <a:gd name="T3" fmla="*/ 14 h 158"/>
                <a:gd name="T4" fmla="*/ 215 w 215"/>
                <a:gd name="T5" fmla="*/ 10 h 158"/>
                <a:gd name="T6" fmla="*/ 152 w 215"/>
                <a:gd name="T7" fmla="*/ 74 h 158"/>
                <a:gd name="T8" fmla="*/ 0 w 215"/>
                <a:gd name="T9" fmla="*/ 123 h 158"/>
                <a:gd name="T10" fmla="*/ 198 w 215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8">
                  <a:moveTo>
                    <a:pt x="198" y="0"/>
                  </a:moveTo>
                  <a:cubicBezTo>
                    <a:pt x="198" y="6"/>
                    <a:pt x="193" y="7"/>
                    <a:pt x="194" y="14"/>
                  </a:cubicBezTo>
                  <a:cubicBezTo>
                    <a:pt x="197" y="23"/>
                    <a:pt x="205" y="6"/>
                    <a:pt x="215" y="10"/>
                  </a:cubicBezTo>
                  <a:cubicBezTo>
                    <a:pt x="207" y="43"/>
                    <a:pt x="151" y="44"/>
                    <a:pt x="152" y="74"/>
                  </a:cubicBezTo>
                  <a:cubicBezTo>
                    <a:pt x="86" y="75"/>
                    <a:pt x="69" y="158"/>
                    <a:pt x="0" y="123"/>
                  </a:cubicBezTo>
                  <a:cubicBezTo>
                    <a:pt x="57" y="73"/>
                    <a:pt x="136" y="45"/>
                    <a:pt x="19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6"/>
            <p:cNvSpPr>
              <a:spLocks/>
            </p:cNvSpPr>
            <p:nvPr userDrawn="1"/>
          </p:nvSpPr>
          <p:spPr bwMode="auto">
            <a:xfrm>
              <a:off x="2354264" y="1930400"/>
              <a:ext cx="26988" cy="17463"/>
            </a:xfrm>
            <a:custGeom>
              <a:avLst/>
              <a:gdLst>
                <a:gd name="T0" fmla="*/ 30 w 30"/>
                <a:gd name="T1" fmla="*/ 6 h 20"/>
                <a:gd name="T2" fmla="*/ 1 w 30"/>
                <a:gd name="T3" fmla="*/ 2 h 20"/>
                <a:gd name="T4" fmla="*/ 30 w 30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0">
                  <a:moveTo>
                    <a:pt x="30" y="6"/>
                  </a:moveTo>
                  <a:cubicBezTo>
                    <a:pt x="24" y="16"/>
                    <a:pt x="0" y="20"/>
                    <a:pt x="1" y="2"/>
                  </a:cubicBezTo>
                  <a:cubicBezTo>
                    <a:pt x="14" y="0"/>
                    <a:pt x="21" y="3"/>
                    <a:pt x="30" y="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7"/>
            <p:cNvSpPr>
              <a:spLocks/>
            </p:cNvSpPr>
            <p:nvPr userDrawn="1"/>
          </p:nvSpPr>
          <p:spPr bwMode="auto">
            <a:xfrm>
              <a:off x="1651001" y="2012950"/>
              <a:ext cx="101600" cy="39688"/>
            </a:xfrm>
            <a:custGeom>
              <a:avLst/>
              <a:gdLst>
                <a:gd name="T0" fmla="*/ 110 w 110"/>
                <a:gd name="T1" fmla="*/ 0 h 43"/>
                <a:gd name="T2" fmla="*/ 0 w 110"/>
                <a:gd name="T3" fmla="*/ 18 h 43"/>
                <a:gd name="T4" fmla="*/ 53 w 110"/>
                <a:gd name="T5" fmla="*/ 0 h 43"/>
                <a:gd name="T6" fmla="*/ 110 w 110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43">
                  <a:moveTo>
                    <a:pt x="110" y="0"/>
                  </a:moveTo>
                  <a:cubicBezTo>
                    <a:pt x="92" y="20"/>
                    <a:pt x="28" y="43"/>
                    <a:pt x="0" y="18"/>
                  </a:cubicBezTo>
                  <a:cubicBezTo>
                    <a:pt x="23" y="17"/>
                    <a:pt x="64" y="23"/>
                    <a:pt x="53" y="0"/>
                  </a:cubicBezTo>
                  <a:cubicBezTo>
                    <a:pt x="72" y="0"/>
                    <a:pt x="91" y="0"/>
                    <a:pt x="11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8"/>
            <p:cNvSpPr>
              <a:spLocks/>
            </p:cNvSpPr>
            <p:nvPr userDrawn="1"/>
          </p:nvSpPr>
          <p:spPr bwMode="auto">
            <a:xfrm>
              <a:off x="4872039" y="2135188"/>
              <a:ext cx="71438" cy="80963"/>
            </a:xfrm>
            <a:custGeom>
              <a:avLst/>
              <a:gdLst>
                <a:gd name="T0" fmla="*/ 0 w 79"/>
                <a:gd name="T1" fmla="*/ 85 h 89"/>
                <a:gd name="T2" fmla="*/ 39 w 79"/>
                <a:gd name="T3" fmla="*/ 0 h 89"/>
                <a:gd name="T4" fmla="*/ 0 w 79"/>
                <a:gd name="T5" fmla="*/ 8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89">
                  <a:moveTo>
                    <a:pt x="0" y="85"/>
                  </a:moveTo>
                  <a:cubicBezTo>
                    <a:pt x="33" y="77"/>
                    <a:pt x="36" y="39"/>
                    <a:pt x="39" y="0"/>
                  </a:cubicBezTo>
                  <a:cubicBezTo>
                    <a:pt x="79" y="29"/>
                    <a:pt x="50" y="89"/>
                    <a:pt x="0" y="8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9"/>
            <p:cNvSpPr>
              <a:spLocks/>
            </p:cNvSpPr>
            <p:nvPr userDrawn="1"/>
          </p:nvSpPr>
          <p:spPr bwMode="auto">
            <a:xfrm>
              <a:off x="1789114" y="2170113"/>
              <a:ext cx="36513" cy="42863"/>
            </a:xfrm>
            <a:custGeom>
              <a:avLst/>
              <a:gdLst>
                <a:gd name="T0" fmla="*/ 22 w 40"/>
                <a:gd name="T1" fmla="*/ 0 h 46"/>
                <a:gd name="T2" fmla="*/ 26 w 40"/>
                <a:gd name="T3" fmla="*/ 46 h 46"/>
                <a:gd name="T4" fmla="*/ 8 w 40"/>
                <a:gd name="T5" fmla="*/ 39 h 46"/>
                <a:gd name="T6" fmla="*/ 8 w 40"/>
                <a:gd name="T7" fmla="*/ 14 h 46"/>
                <a:gd name="T8" fmla="*/ 22 w 40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6">
                  <a:moveTo>
                    <a:pt x="22" y="0"/>
                  </a:moveTo>
                  <a:cubicBezTo>
                    <a:pt x="40" y="2"/>
                    <a:pt x="32" y="37"/>
                    <a:pt x="26" y="46"/>
                  </a:cubicBezTo>
                  <a:cubicBezTo>
                    <a:pt x="12" y="46"/>
                    <a:pt x="23" y="30"/>
                    <a:pt x="8" y="39"/>
                  </a:cubicBezTo>
                  <a:cubicBezTo>
                    <a:pt x="0" y="24"/>
                    <a:pt x="23" y="13"/>
                    <a:pt x="8" y="14"/>
                  </a:cubicBezTo>
                  <a:cubicBezTo>
                    <a:pt x="11" y="8"/>
                    <a:pt x="16" y="3"/>
                    <a:pt x="2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00"/>
            <p:cNvSpPr>
              <a:spLocks/>
            </p:cNvSpPr>
            <p:nvPr userDrawn="1"/>
          </p:nvSpPr>
          <p:spPr bwMode="auto">
            <a:xfrm>
              <a:off x="5219701" y="3744913"/>
              <a:ext cx="14288" cy="33338"/>
            </a:xfrm>
            <a:custGeom>
              <a:avLst/>
              <a:gdLst>
                <a:gd name="T0" fmla="*/ 14 w 16"/>
                <a:gd name="T1" fmla="*/ 0 h 36"/>
                <a:gd name="T2" fmla="*/ 7 w 16"/>
                <a:gd name="T3" fmla="*/ 18 h 36"/>
                <a:gd name="T4" fmla="*/ 3 w 16"/>
                <a:gd name="T5" fmla="*/ 35 h 36"/>
                <a:gd name="T6" fmla="*/ 0 w 16"/>
                <a:gd name="T7" fmla="*/ 25 h 36"/>
                <a:gd name="T8" fmla="*/ 14 w 1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14" y="12"/>
                    <a:pt x="16" y="34"/>
                    <a:pt x="7" y="18"/>
                  </a:cubicBezTo>
                  <a:cubicBezTo>
                    <a:pt x="5" y="23"/>
                    <a:pt x="11" y="36"/>
                    <a:pt x="3" y="35"/>
                  </a:cubicBezTo>
                  <a:cubicBezTo>
                    <a:pt x="4" y="30"/>
                    <a:pt x="2" y="28"/>
                    <a:pt x="0" y="25"/>
                  </a:cubicBezTo>
                  <a:cubicBezTo>
                    <a:pt x="7" y="18"/>
                    <a:pt x="9" y="8"/>
                    <a:pt x="14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01"/>
            <p:cNvSpPr>
              <a:spLocks/>
            </p:cNvSpPr>
            <p:nvPr userDrawn="1"/>
          </p:nvSpPr>
          <p:spPr bwMode="auto">
            <a:xfrm>
              <a:off x="5432426" y="3225800"/>
              <a:ext cx="36513" cy="6350"/>
            </a:xfrm>
            <a:custGeom>
              <a:avLst/>
              <a:gdLst>
                <a:gd name="T0" fmla="*/ 0 w 39"/>
                <a:gd name="T1" fmla="*/ 0 h 6"/>
                <a:gd name="T2" fmla="*/ 39 w 39"/>
                <a:gd name="T3" fmla="*/ 0 h 6"/>
                <a:gd name="T4" fmla="*/ 0 w 3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6">
                  <a:moveTo>
                    <a:pt x="0" y="0"/>
                  </a:moveTo>
                  <a:cubicBezTo>
                    <a:pt x="13" y="0"/>
                    <a:pt x="26" y="0"/>
                    <a:pt x="39" y="0"/>
                  </a:cubicBezTo>
                  <a:cubicBezTo>
                    <a:pt x="34" y="6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1" name="Group 240"/>
          <p:cNvGrpSpPr/>
          <p:nvPr userDrawn="1"/>
        </p:nvGrpSpPr>
        <p:grpSpPr>
          <a:xfrm>
            <a:off x="4747500" y="2068037"/>
            <a:ext cx="655976" cy="767014"/>
            <a:chOff x="4740276" y="2014538"/>
            <a:chExt cx="609600" cy="712788"/>
          </a:xfrm>
        </p:grpSpPr>
        <p:sp>
          <p:nvSpPr>
            <p:cNvPr id="235" name="Freeform 202"/>
            <p:cNvSpPr>
              <a:spLocks/>
            </p:cNvSpPr>
            <p:nvPr userDrawn="1"/>
          </p:nvSpPr>
          <p:spPr bwMode="auto">
            <a:xfrm>
              <a:off x="4740276" y="2014538"/>
              <a:ext cx="609600" cy="712788"/>
            </a:xfrm>
            <a:custGeom>
              <a:avLst/>
              <a:gdLst>
                <a:gd name="T0" fmla="*/ 667 w 667"/>
                <a:gd name="T1" fmla="*/ 334 h 779"/>
                <a:gd name="T2" fmla="*/ 333 w 667"/>
                <a:gd name="T3" fmla="*/ 0 h 779"/>
                <a:gd name="T4" fmla="*/ 0 w 667"/>
                <a:gd name="T5" fmla="*/ 334 h 779"/>
                <a:gd name="T6" fmla="*/ 258 w 667"/>
                <a:gd name="T7" fmla="*/ 658 h 779"/>
                <a:gd name="T8" fmla="*/ 333 w 667"/>
                <a:gd name="T9" fmla="*/ 779 h 779"/>
                <a:gd name="T10" fmla="*/ 408 w 667"/>
                <a:gd name="T11" fmla="*/ 658 h 779"/>
                <a:gd name="T12" fmla="*/ 667 w 667"/>
                <a:gd name="T13" fmla="*/ 334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779">
                  <a:moveTo>
                    <a:pt x="667" y="334"/>
                  </a:moveTo>
                  <a:cubicBezTo>
                    <a:pt x="667" y="150"/>
                    <a:pt x="517" y="0"/>
                    <a:pt x="333" y="0"/>
                  </a:cubicBezTo>
                  <a:cubicBezTo>
                    <a:pt x="149" y="0"/>
                    <a:pt x="0" y="150"/>
                    <a:pt x="0" y="334"/>
                  </a:cubicBezTo>
                  <a:cubicBezTo>
                    <a:pt x="0" y="492"/>
                    <a:pt x="110" y="624"/>
                    <a:pt x="258" y="658"/>
                  </a:cubicBezTo>
                  <a:cubicBezTo>
                    <a:pt x="333" y="779"/>
                    <a:pt x="333" y="779"/>
                    <a:pt x="333" y="779"/>
                  </a:cubicBezTo>
                  <a:cubicBezTo>
                    <a:pt x="408" y="658"/>
                    <a:pt x="408" y="658"/>
                    <a:pt x="408" y="658"/>
                  </a:cubicBezTo>
                  <a:cubicBezTo>
                    <a:pt x="556" y="624"/>
                    <a:pt x="667" y="492"/>
                    <a:pt x="667" y="334"/>
                  </a:cubicBezTo>
                  <a:close/>
                </a:path>
              </a:pathLst>
            </a:custGeom>
            <a:solidFill>
              <a:srgbClr val="52A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203"/>
            <p:cNvSpPr>
              <a:spLocks noChangeArrowheads="1"/>
            </p:cNvSpPr>
            <p:nvPr userDrawn="1"/>
          </p:nvSpPr>
          <p:spPr bwMode="auto">
            <a:xfrm>
              <a:off x="4770439" y="2044700"/>
              <a:ext cx="549275" cy="550863"/>
            </a:xfrm>
            <a:prstGeom prst="ellipse">
              <a:avLst/>
            </a:prstGeom>
            <a:solidFill>
              <a:srgbClr val="73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2907661" y="1652681"/>
            <a:ext cx="655974" cy="765304"/>
            <a:chOff x="3094039" y="1549400"/>
            <a:chExt cx="609600" cy="711200"/>
          </a:xfrm>
        </p:grpSpPr>
        <p:sp>
          <p:nvSpPr>
            <p:cNvPr id="237" name="Freeform 204"/>
            <p:cNvSpPr>
              <a:spLocks/>
            </p:cNvSpPr>
            <p:nvPr userDrawn="1"/>
          </p:nvSpPr>
          <p:spPr bwMode="auto">
            <a:xfrm>
              <a:off x="3094039" y="1549400"/>
              <a:ext cx="609600" cy="711200"/>
            </a:xfrm>
            <a:custGeom>
              <a:avLst/>
              <a:gdLst>
                <a:gd name="T0" fmla="*/ 667 w 667"/>
                <a:gd name="T1" fmla="*/ 333 h 779"/>
                <a:gd name="T2" fmla="*/ 333 w 667"/>
                <a:gd name="T3" fmla="*/ 0 h 779"/>
                <a:gd name="T4" fmla="*/ 0 w 667"/>
                <a:gd name="T5" fmla="*/ 333 h 779"/>
                <a:gd name="T6" fmla="*/ 258 w 667"/>
                <a:gd name="T7" fmla="*/ 658 h 779"/>
                <a:gd name="T8" fmla="*/ 333 w 667"/>
                <a:gd name="T9" fmla="*/ 779 h 779"/>
                <a:gd name="T10" fmla="*/ 408 w 667"/>
                <a:gd name="T11" fmla="*/ 658 h 779"/>
                <a:gd name="T12" fmla="*/ 667 w 667"/>
                <a:gd name="T13" fmla="*/ 33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779">
                  <a:moveTo>
                    <a:pt x="667" y="333"/>
                  </a:moveTo>
                  <a:cubicBezTo>
                    <a:pt x="667" y="149"/>
                    <a:pt x="517" y="0"/>
                    <a:pt x="333" y="0"/>
                  </a:cubicBezTo>
                  <a:cubicBezTo>
                    <a:pt x="149" y="0"/>
                    <a:pt x="0" y="149"/>
                    <a:pt x="0" y="333"/>
                  </a:cubicBezTo>
                  <a:cubicBezTo>
                    <a:pt x="0" y="492"/>
                    <a:pt x="110" y="624"/>
                    <a:pt x="258" y="658"/>
                  </a:cubicBezTo>
                  <a:cubicBezTo>
                    <a:pt x="333" y="779"/>
                    <a:pt x="333" y="779"/>
                    <a:pt x="333" y="779"/>
                  </a:cubicBezTo>
                  <a:cubicBezTo>
                    <a:pt x="408" y="658"/>
                    <a:pt x="408" y="658"/>
                    <a:pt x="408" y="658"/>
                  </a:cubicBezTo>
                  <a:cubicBezTo>
                    <a:pt x="556" y="624"/>
                    <a:pt x="667" y="492"/>
                    <a:pt x="667" y="333"/>
                  </a:cubicBezTo>
                  <a:close/>
                </a:path>
              </a:pathLst>
            </a:custGeom>
            <a:solidFill>
              <a:srgbClr val="F9C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205"/>
            <p:cNvSpPr>
              <a:spLocks noChangeArrowheads="1"/>
            </p:cNvSpPr>
            <p:nvPr userDrawn="1"/>
          </p:nvSpPr>
          <p:spPr bwMode="auto">
            <a:xfrm>
              <a:off x="3124201" y="1577975"/>
              <a:ext cx="549275" cy="550863"/>
            </a:xfrm>
            <a:prstGeom prst="ellipse">
              <a:avLst/>
            </a:pr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9" name="Group 238"/>
          <p:cNvGrpSpPr/>
          <p:nvPr userDrawn="1"/>
        </p:nvGrpSpPr>
        <p:grpSpPr>
          <a:xfrm>
            <a:off x="3411968" y="3316904"/>
            <a:ext cx="655976" cy="767014"/>
            <a:chOff x="3427414" y="3170238"/>
            <a:chExt cx="609600" cy="712788"/>
          </a:xfrm>
        </p:grpSpPr>
        <p:sp>
          <p:nvSpPr>
            <p:cNvPr id="11" name="Freeform 207"/>
            <p:cNvSpPr>
              <a:spLocks/>
            </p:cNvSpPr>
            <p:nvPr userDrawn="1"/>
          </p:nvSpPr>
          <p:spPr bwMode="auto">
            <a:xfrm>
              <a:off x="3427414" y="3170238"/>
              <a:ext cx="609600" cy="712788"/>
            </a:xfrm>
            <a:custGeom>
              <a:avLst/>
              <a:gdLst>
                <a:gd name="T0" fmla="*/ 667 w 667"/>
                <a:gd name="T1" fmla="*/ 334 h 779"/>
                <a:gd name="T2" fmla="*/ 333 w 667"/>
                <a:gd name="T3" fmla="*/ 0 h 779"/>
                <a:gd name="T4" fmla="*/ 0 w 667"/>
                <a:gd name="T5" fmla="*/ 334 h 779"/>
                <a:gd name="T6" fmla="*/ 258 w 667"/>
                <a:gd name="T7" fmla="*/ 659 h 779"/>
                <a:gd name="T8" fmla="*/ 333 w 667"/>
                <a:gd name="T9" fmla="*/ 779 h 779"/>
                <a:gd name="T10" fmla="*/ 408 w 667"/>
                <a:gd name="T11" fmla="*/ 659 h 779"/>
                <a:gd name="T12" fmla="*/ 667 w 667"/>
                <a:gd name="T13" fmla="*/ 334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779">
                  <a:moveTo>
                    <a:pt x="667" y="334"/>
                  </a:moveTo>
                  <a:cubicBezTo>
                    <a:pt x="667" y="150"/>
                    <a:pt x="517" y="0"/>
                    <a:pt x="333" y="0"/>
                  </a:cubicBezTo>
                  <a:cubicBezTo>
                    <a:pt x="149" y="0"/>
                    <a:pt x="0" y="150"/>
                    <a:pt x="0" y="334"/>
                  </a:cubicBezTo>
                  <a:cubicBezTo>
                    <a:pt x="0" y="492"/>
                    <a:pt x="110" y="625"/>
                    <a:pt x="258" y="659"/>
                  </a:cubicBezTo>
                  <a:cubicBezTo>
                    <a:pt x="333" y="779"/>
                    <a:pt x="333" y="779"/>
                    <a:pt x="333" y="779"/>
                  </a:cubicBezTo>
                  <a:cubicBezTo>
                    <a:pt x="408" y="659"/>
                    <a:pt x="408" y="659"/>
                    <a:pt x="408" y="659"/>
                  </a:cubicBezTo>
                  <a:cubicBezTo>
                    <a:pt x="556" y="625"/>
                    <a:pt x="667" y="492"/>
                    <a:pt x="667" y="334"/>
                  </a:cubicBezTo>
                  <a:close/>
                </a:path>
              </a:pathLst>
            </a:custGeom>
            <a:solidFill>
              <a:srgbClr val="9BB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08"/>
            <p:cNvSpPr>
              <a:spLocks noChangeArrowheads="1"/>
            </p:cNvSpPr>
            <p:nvPr userDrawn="1"/>
          </p:nvSpPr>
          <p:spPr bwMode="auto">
            <a:xfrm>
              <a:off x="3457576" y="3200400"/>
              <a:ext cx="549275" cy="550863"/>
            </a:xfrm>
            <a:prstGeom prst="ellipse">
              <a:avLst/>
            </a:pr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/>
          <p:cNvGrpSpPr/>
          <p:nvPr userDrawn="1"/>
        </p:nvGrpSpPr>
        <p:grpSpPr>
          <a:xfrm>
            <a:off x="2000815" y="3034669"/>
            <a:ext cx="655976" cy="767014"/>
            <a:chOff x="2171701" y="2722563"/>
            <a:chExt cx="609600" cy="712788"/>
          </a:xfrm>
        </p:grpSpPr>
        <p:sp>
          <p:nvSpPr>
            <p:cNvPr id="13" name="Freeform 209"/>
            <p:cNvSpPr>
              <a:spLocks/>
            </p:cNvSpPr>
            <p:nvPr userDrawn="1"/>
          </p:nvSpPr>
          <p:spPr bwMode="auto">
            <a:xfrm>
              <a:off x="2171701" y="2722563"/>
              <a:ext cx="609600" cy="712788"/>
            </a:xfrm>
            <a:custGeom>
              <a:avLst/>
              <a:gdLst>
                <a:gd name="T0" fmla="*/ 667 w 667"/>
                <a:gd name="T1" fmla="*/ 333 h 779"/>
                <a:gd name="T2" fmla="*/ 333 w 667"/>
                <a:gd name="T3" fmla="*/ 0 h 779"/>
                <a:gd name="T4" fmla="*/ 0 w 667"/>
                <a:gd name="T5" fmla="*/ 333 h 779"/>
                <a:gd name="T6" fmla="*/ 258 w 667"/>
                <a:gd name="T7" fmla="*/ 658 h 779"/>
                <a:gd name="T8" fmla="*/ 333 w 667"/>
                <a:gd name="T9" fmla="*/ 779 h 779"/>
                <a:gd name="T10" fmla="*/ 408 w 667"/>
                <a:gd name="T11" fmla="*/ 658 h 779"/>
                <a:gd name="T12" fmla="*/ 667 w 667"/>
                <a:gd name="T13" fmla="*/ 33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7" h="779">
                  <a:moveTo>
                    <a:pt x="667" y="333"/>
                  </a:moveTo>
                  <a:cubicBezTo>
                    <a:pt x="667" y="149"/>
                    <a:pt x="518" y="0"/>
                    <a:pt x="333" y="0"/>
                  </a:cubicBezTo>
                  <a:cubicBezTo>
                    <a:pt x="149" y="0"/>
                    <a:pt x="0" y="149"/>
                    <a:pt x="0" y="333"/>
                  </a:cubicBezTo>
                  <a:cubicBezTo>
                    <a:pt x="0" y="492"/>
                    <a:pt x="110" y="624"/>
                    <a:pt x="258" y="658"/>
                  </a:cubicBezTo>
                  <a:cubicBezTo>
                    <a:pt x="333" y="779"/>
                    <a:pt x="333" y="779"/>
                    <a:pt x="333" y="779"/>
                  </a:cubicBezTo>
                  <a:cubicBezTo>
                    <a:pt x="408" y="658"/>
                    <a:pt x="408" y="658"/>
                    <a:pt x="408" y="658"/>
                  </a:cubicBezTo>
                  <a:cubicBezTo>
                    <a:pt x="556" y="624"/>
                    <a:pt x="667" y="492"/>
                    <a:pt x="667" y="333"/>
                  </a:cubicBezTo>
                  <a:close/>
                </a:path>
              </a:pathLst>
            </a:custGeom>
            <a:solidFill>
              <a:srgbClr val="4F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10"/>
            <p:cNvSpPr>
              <a:spLocks noChangeArrowheads="1"/>
            </p:cNvSpPr>
            <p:nvPr userDrawn="1"/>
          </p:nvSpPr>
          <p:spPr bwMode="auto">
            <a:xfrm>
              <a:off x="2201864" y="2752725"/>
              <a:ext cx="549275" cy="550863"/>
            </a:xfrm>
            <a:prstGeom prst="ellipse">
              <a:avLst/>
            </a:prstGeom>
            <a:solidFill>
              <a:srgbClr val="676A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3" name="Group 242"/>
          <p:cNvGrpSpPr/>
          <p:nvPr userDrawn="1"/>
        </p:nvGrpSpPr>
        <p:grpSpPr>
          <a:xfrm>
            <a:off x="1068060" y="1930274"/>
            <a:ext cx="654270" cy="767014"/>
            <a:chOff x="1565276" y="1992313"/>
            <a:chExt cx="608013" cy="712788"/>
          </a:xfrm>
        </p:grpSpPr>
        <p:sp>
          <p:nvSpPr>
            <p:cNvPr id="15" name="Freeform 211"/>
            <p:cNvSpPr>
              <a:spLocks/>
            </p:cNvSpPr>
            <p:nvPr userDrawn="1"/>
          </p:nvSpPr>
          <p:spPr bwMode="auto">
            <a:xfrm>
              <a:off x="1565276" y="1992313"/>
              <a:ext cx="608013" cy="712788"/>
            </a:xfrm>
            <a:custGeom>
              <a:avLst/>
              <a:gdLst>
                <a:gd name="T0" fmla="*/ 666 w 666"/>
                <a:gd name="T1" fmla="*/ 334 h 779"/>
                <a:gd name="T2" fmla="*/ 333 w 666"/>
                <a:gd name="T3" fmla="*/ 0 h 779"/>
                <a:gd name="T4" fmla="*/ 0 w 666"/>
                <a:gd name="T5" fmla="*/ 334 h 779"/>
                <a:gd name="T6" fmla="*/ 258 w 666"/>
                <a:gd name="T7" fmla="*/ 658 h 779"/>
                <a:gd name="T8" fmla="*/ 333 w 666"/>
                <a:gd name="T9" fmla="*/ 779 h 779"/>
                <a:gd name="T10" fmla="*/ 408 w 666"/>
                <a:gd name="T11" fmla="*/ 658 h 779"/>
                <a:gd name="T12" fmla="*/ 666 w 666"/>
                <a:gd name="T13" fmla="*/ 334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6" h="779">
                  <a:moveTo>
                    <a:pt x="666" y="334"/>
                  </a:moveTo>
                  <a:cubicBezTo>
                    <a:pt x="666" y="149"/>
                    <a:pt x="517" y="0"/>
                    <a:pt x="333" y="0"/>
                  </a:cubicBezTo>
                  <a:cubicBezTo>
                    <a:pt x="149" y="0"/>
                    <a:pt x="0" y="149"/>
                    <a:pt x="0" y="334"/>
                  </a:cubicBezTo>
                  <a:cubicBezTo>
                    <a:pt x="0" y="492"/>
                    <a:pt x="110" y="624"/>
                    <a:pt x="258" y="658"/>
                  </a:cubicBezTo>
                  <a:cubicBezTo>
                    <a:pt x="333" y="779"/>
                    <a:pt x="333" y="779"/>
                    <a:pt x="333" y="779"/>
                  </a:cubicBezTo>
                  <a:cubicBezTo>
                    <a:pt x="408" y="658"/>
                    <a:pt x="408" y="658"/>
                    <a:pt x="408" y="658"/>
                  </a:cubicBezTo>
                  <a:cubicBezTo>
                    <a:pt x="556" y="624"/>
                    <a:pt x="666" y="492"/>
                    <a:pt x="666" y="334"/>
                  </a:cubicBezTo>
                  <a:close/>
                </a:path>
              </a:pathLst>
            </a:custGeom>
            <a:solidFill>
              <a:srgbClr val="D85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2"/>
            <p:cNvSpPr>
              <a:spLocks noChangeArrowheads="1"/>
            </p:cNvSpPr>
            <p:nvPr userDrawn="1"/>
          </p:nvSpPr>
          <p:spPr bwMode="auto">
            <a:xfrm>
              <a:off x="1593851" y="2022475"/>
              <a:ext cx="550863" cy="550863"/>
            </a:xfrm>
            <a:prstGeom prst="ellipse">
              <a:avLst/>
            </a:pr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Oval 213"/>
          <p:cNvSpPr>
            <a:spLocks noChangeArrowheads="1"/>
          </p:cNvSpPr>
          <p:nvPr userDrawn="1"/>
        </p:nvSpPr>
        <p:spPr bwMode="auto">
          <a:xfrm>
            <a:off x="6471355" y="3576638"/>
            <a:ext cx="187325" cy="187325"/>
          </a:xfrm>
          <a:prstGeom prst="ellipse">
            <a:avLst/>
          </a:pr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214"/>
          <p:cNvSpPr>
            <a:spLocks noChangeArrowheads="1"/>
          </p:cNvSpPr>
          <p:nvPr userDrawn="1"/>
        </p:nvSpPr>
        <p:spPr bwMode="auto">
          <a:xfrm>
            <a:off x="6471355" y="3200400"/>
            <a:ext cx="187325" cy="187325"/>
          </a:xfrm>
          <a:prstGeom prst="ellipse">
            <a:avLst/>
          </a:pr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215"/>
          <p:cNvSpPr>
            <a:spLocks noChangeArrowheads="1"/>
          </p:cNvSpPr>
          <p:nvPr userDrawn="1"/>
        </p:nvSpPr>
        <p:spPr bwMode="auto">
          <a:xfrm>
            <a:off x="6471355" y="2824163"/>
            <a:ext cx="187325" cy="187325"/>
          </a:xfrm>
          <a:prstGeom prst="ellipse">
            <a:avLst/>
          </a:pr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216"/>
          <p:cNvSpPr>
            <a:spLocks noChangeArrowheads="1"/>
          </p:cNvSpPr>
          <p:nvPr userDrawn="1"/>
        </p:nvSpPr>
        <p:spPr bwMode="auto">
          <a:xfrm>
            <a:off x="6471355" y="2446338"/>
            <a:ext cx="187325" cy="187325"/>
          </a:xfrm>
          <a:prstGeom prst="ellipse">
            <a:avLst/>
          </a:pr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17"/>
          <p:cNvSpPr>
            <a:spLocks noChangeArrowheads="1"/>
          </p:cNvSpPr>
          <p:nvPr userDrawn="1"/>
        </p:nvSpPr>
        <p:spPr bwMode="auto">
          <a:xfrm>
            <a:off x="6471355" y="2070100"/>
            <a:ext cx="187325" cy="187325"/>
          </a:xfrm>
          <a:prstGeom prst="ellipse">
            <a:avLst/>
          </a:pr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0" name="Group 239"/>
          <p:cNvGrpSpPr/>
          <p:nvPr userDrawn="1"/>
        </p:nvGrpSpPr>
        <p:grpSpPr>
          <a:xfrm>
            <a:off x="5572512" y="3371199"/>
            <a:ext cx="654268" cy="765304"/>
            <a:chOff x="5478464" y="3179763"/>
            <a:chExt cx="608013" cy="711200"/>
          </a:xfrm>
        </p:grpSpPr>
        <p:sp>
          <p:nvSpPr>
            <p:cNvPr id="22" name="Freeform 218"/>
            <p:cNvSpPr>
              <a:spLocks/>
            </p:cNvSpPr>
            <p:nvPr userDrawn="1"/>
          </p:nvSpPr>
          <p:spPr bwMode="auto">
            <a:xfrm>
              <a:off x="5478464" y="3179763"/>
              <a:ext cx="608013" cy="711200"/>
            </a:xfrm>
            <a:custGeom>
              <a:avLst/>
              <a:gdLst>
                <a:gd name="T0" fmla="*/ 666 w 666"/>
                <a:gd name="T1" fmla="*/ 333 h 778"/>
                <a:gd name="T2" fmla="*/ 333 w 666"/>
                <a:gd name="T3" fmla="*/ 0 h 778"/>
                <a:gd name="T4" fmla="*/ 0 w 666"/>
                <a:gd name="T5" fmla="*/ 333 h 778"/>
                <a:gd name="T6" fmla="*/ 258 w 666"/>
                <a:gd name="T7" fmla="*/ 658 h 778"/>
                <a:gd name="T8" fmla="*/ 333 w 666"/>
                <a:gd name="T9" fmla="*/ 778 h 778"/>
                <a:gd name="T10" fmla="*/ 408 w 666"/>
                <a:gd name="T11" fmla="*/ 658 h 778"/>
                <a:gd name="T12" fmla="*/ 666 w 666"/>
                <a:gd name="T13" fmla="*/ 333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6" h="778">
                  <a:moveTo>
                    <a:pt x="666" y="333"/>
                  </a:moveTo>
                  <a:cubicBezTo>
                    <a:pt x="666" y="149"/>
                    <a:pt x="517" y="0"/>
                    <a:pt x="333" y="0"/>
                  </a:cubicBezTo>
                  <a:cubicBezTo>
                    <a:pt x="149" y="0"/>
                    <a:pt x="0" y="149"/>
                    <a:pt x="0" y="333"/>
                  </a:cubicBezTo>
                  <a:cubicBezTo>
                    <a:pt x="0" y="491"/>
                    <a:pt x="110" y="624"/>
                    <a:pt x="258" y="658"/>
                  </a:cubicBezTo>
                  <a:cubicBezTo>
                    <a:pt x="333" y="778"/>
                    <a:pt x="333" y="778"/>
                    <a:pt x="333" y="778"/>
                  </a:cubicBezTo>
                  <a:cubicBezTo>
                    <a:pt x="408" y="658"/>
                    <a:pt x="408" y="658"/>
                    <a:pt x="408" y="658"/>
                  </a:cubicBezTo>
                  <a:cubicBezTo>
                    <a:pt x="556" y="624"/>
                    <a:pt x="666" y="491"/>
                    <a:pt x="666" y="333"/>
                  </a:cubicBezTo>
                  <a:close/>
                </a:path>
              </a:pathLst>
            </a:custGeom>
            <a:solidFill>
              <a:srgbClr val="1D74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9"/>
            <p:cNvSpPr>
              <a:spLocks noChangeArrowheads="1"/>
            </p:cNvSpPr>
            <p:nvPr userDrawn="1"/>
          </p:nvSpPr>
          <p:spPr bwMode="auto">
            <a:xfrm>
              <a:off x="5507039" y="3209925"/>
              <a:ext cx="550863" cy="550863"/>
            </a:xfrm>
            <a:prstGeom prst="ellipse">
              <a:avLst/>
            </a:prstGeom>
            <a:solidFill>
              <a:srgbClr val="3C8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6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953979" y="1931980"/>
            <a:ext cx="881626" cy="658241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8,4M</a:t>
            </a:r>
          </a:p>
        </p:txBody>
      </p:sp>
      <p:sp>
        <p:nvSpPr>
          <p:cNvPr id="247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2795260" y="1638735"/>
            <a:ext cx="881626" cy="658241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5,3M</a:t>
            </a:r>
          </a:p>
        </p:txBody>
      </p:sp>
      <p:sp>
        <p:nvSpPr>
          <p:cNvPr id="24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1876217" y="3036674"/>
            <a:ext cx="881626" cy="658241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3,2M</a:t>
            </a:r>
          </a:p>
        </p:txBody>
      </p:sp>
      <p:sp>
        <p:nvSpPr>
          <p:cNvPr id="249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3297496" y="3296610"/>
            <a:ext cx="881626" cy="658241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2,9M</a:t>
            </a:r>
          </a:p>
        </p:txBody>
      </p:sp>
      <p:sp>
        <p:nvSpPr>
          <p:cNvPr id="250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4645315" y="2075284"/>
            <a:ext cx="881626" cy="658241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12M</a:t>
            </a:r>
          </a:p>
        </p:txBody>
      </p:sp>
      <p:sp>
        <p:nvSpPr>
          <p:cNvPr id="25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455497" y="3370098"/>
            <a:ext cx="881626" cy="658241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4,3M</a:t>
            </a:r>
          </a:p>
        </p:txBody>
      </p:sp>
      <p:sp>
        <p:nvSpPr>
          <p:cNvPr id="252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6658680" y="1960421"/>
            <a:ext cx="2307762" cy="39777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253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658680" y="2341112"/>
            <a:ext cx="2307762" cy="39777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here.</a:t>
            </a:r>
          </a:p>
        </p:txBody>
      </p:sp>
      <p:sp>
        <p:nvSpPr>
          <p:cNvPr id="254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6658680" y="2718937"/>
            <a:ext cx="2307762" cy="39777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255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6658680" y="3099009"/>
            <a:ext cx="2307762" cy="39777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here.</a:t>
            </a:r>
          </a:p>
        </p:txBody>
      </p:sp>
      <p:sp>
        <p:nvSpPr>
          <p:cNvPr id="256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6658680" y="3477278"/>
            <a:ext cx="2307762" cy="39777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</p:spTree>
    <p:extLst>
      <p:ext uri="{BB962C8B-B14F-4D97-AF65-F5344CB8AC3E}">
        <p14:creationId xmlns:p14="http://schemas.microsoft.com/office/powerpoint/2010/main" val="125544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Compu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1588" y="2535237"/>
            <a:ext cx="3617913" cy="2606675"/>
            <a:chOff x="1588" y="2535238"/>
            <a:chExt cx="3617913" cy="260667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Desktop Computer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4014650" y="1676826"/>
            <a:ext cx="4013734" cy="3023762"/>
            <a:chOff x="2765479" y="1650637"/>
            <a:chExt cx="2703951" cy="2037035"/>
          </a:xfrm>
        </p:grpSpPr>
        <p:sp>
          <p:nvSpPr>
            <p:cNvPr id="25" name="Freeform 83"/>
            <p:cNvSpPr>
              <a:spLocks/>
            </p:cNvSpPr>
            <p:nvPr userDrawn="1"/>
          </p:nvSpPr>
          <p:spPr bwMode="auto">
            <a:xfrm>
              <a:off x="2765479" y="1650637"/>
              <a:ext cx="2703951" cy="1801800"/>
            </a:xfrm>
            <a:custGeom>
              <a:avLst/>
              <a:gdLst>
                <a:gd name="T0" fmla="*/ 2607 w 2690"/>
                <a:gd name="T1" fmla="*/ 0 h 1791"/>
                <a:gd name="T2" fmla="*/ 83 w 2690"/>
                <a:gd name="T3" fmla="*/ 0 h 1791"/>
                <a:gd name="T4" fmla="*/ 0 w 2690"/>
                <a:gd name="T5" fmla="*/ 83 h 1791"/>
                <a:gd name="T6" fmla="*/ 0 w 2690"/>
                <a:gd name="T7" fmla="*/ 1577 h 1791"/>
                <a:gd name="T8" fmla="*/ 0 w 2690"/>
                <a:gd name="T9" fmla="*/ 1707 h 1791"/>
                <a:gd name="T10" fmla="*/ 83 w 2690"/>
                <a:gd name="T11" fmla="*/ 1791 h 1791"/>
                <a:gd name="T12" fmla="*/ 2607 w 2690"/>
                <a:gd name="T13" fmla="*/ 1791 h 1791"/>
                <a:gd name="T14" fmla="*/ 2690 w 2690"/>
                <a:gd name="T15" fmla="*/ 1707 h 1791"/>
                <a:gd name="T16" fmla="*/ 2690 w 2690"/>
                <a:gd name="T17" fmla="*/ 1577 h 1791"/>
                <a:gd name="T18" fmla="*/ 2690 w 2690"/>
                <a:gd name="T19" fmla="*/ 83 h 1791"/>
                <a:gd name="T20" fmla="*/ 2607 w 2690"/>
                <a:gd name="T21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0" h="1791">
                  <a:moveTo>
                    <a:pt x="2607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577"/>
                    <a:pt x="0" y="1577"/>
                    <a:pt x="0" y="1577"/>
                  </a:cubicBezTo>
                  <a:cubicBezTo>
                    <a:pt x="0" y="1707"/>
                    <a:pt x="0" y="1707"/>
                    <a:pt x="0" y="1707"/>
                  </a:cubicBezTo>
                  <a:cubicBezTo>
                    <a:pt x="0" y="1753"/>
                    <a:pt x="37" y="1791"/>
                    <a:pt x="83" y="1791"/>
                  </a:cubicBezTo>
                  <a:cubicBezTo>
                    <a:pt x="2607" y="1791"/>
                    <a:pt x="2607" y="1791"/>
                    <a:pt x="2607" y="1791"/>
                  </a:cubicBezTo>
                  <a:cubicBezTo>
                    <a:pt x="2653" y="1791"/>
                    <a:pt x="2690" y="1753"/>
                    <a:pt x="2690" y="1707"/>
                  </a:cubicBezTo>
                  <a:cubicBezTo>
                    <a:pt x="2690" y="1577"/>
                    <a:pt x="2690" y="1577"/>
                    <a:pt x="2690" y="1577"/>
                  </a:cubicBezTo>
                  <a:cubicBezTo>
                    <a:pt x="2690" y="83"/>
                    <a:pt x="2690" y="83"/>
                    <a:pt x="2690" y="83"/>
                  </a:cubicBezTo>
                  <a:cubicBezTo>
                    <a:pt x="2690" y="37"/>
                    <a:pt x="2653" y="0"/>
                    <a:pt x="2607" y="0"/>
                  </a:cubicBezTo>
                  <a:close/>
                </a:path>
              </a:pathLst>
            </a:custGeom>
            <a:solidFill>
              <a:srgbClr val="3D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6" name="Rectangle 84"/>
            <p:cNvSpPr>
              <a:spLocks noChangeArrowheads="1"/>
            </p:cNvSpPr>
            <p:nvPr userDrawn="1"/>
          </p:nvSpPr>
          <p:spPr bwMode="auto">
            <a:xfrm>
              <a:off x="4118080" y="3452437"/>
              <a:ext cx="155155" cy="1026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7" name="Freeform 85"/>
            <p:cNvSpPr>
              <a:spLocks/>
            </p:cNvSpPr>
            <p:nvPr userDrawn="1"/>
          </p:nvSpPr>
          <p:spPr bwMode="auto">
            <a:xfrm>
              <a:off x="2765479" y="1650637"/>
              <a:ext cx="2703951" cy="1801800"/>
            </a:xfrm>
            <a:custGeom>
              <a:avLst/>
              <a:gdLst>
                <a:gd name="T0" fmla="*/ 2607 w 2690"/>
                <a:gd name="T1" fmla="*/ 0 h 1791"/>
                <a:gd name="T2" fmla="*/ 83 w 2690"/>
                <a:gd name="T3" fmla="*/ 0 h 1791"/>
                <a:gd name="T4" fmla="*/ 0 w 2690"/>
                <a:gd name="T5" fmla="*/ 83 h 1791"/>
                <a:gd name="T6" fmla="*/ 0 w 2690"/>
                <a:gd name="T7" fmla="*/ 1577 h 1791"/>
                <a:gd name="T8" fmla="*/ 0 w 2690"/>
                <a:gd name="T9" fmla="*/ 1707 h 1791"/>
                <a:gd name="T10" fmla="*/ 83 w 2690"/>
                <a:gd name="T11" fmla="*/ 1791 h 1791"/>
                <a:gd name="T12" fmla="*/ 2607 w 2690"/>
                <a:gd name="T13" fmla="*/ 1791 h 1791"/>
                <a:gd name="T14" fmla="*/ 2690 w 2690"/>
                <a:gd name="T15" fmla="*/ 1707 h 1791"/>
                <a:gd name="T16" fmla="*/ 2690 w 2690"/>
                <a:gd name="T17" fmla="*/ 1577 h 1791"/>
                <a:gd name="T18" fmla="*/ 2690 w 2690"/>
                <a:gd name="T19" fmla="*/ 83 h 1791"/>
                <a:gd name="T20" fmla="*/ 2607 w 2690"/>
                <a:gd name="T21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0" h="1791">
                  <a:moveTo>
                    <a:pt x="2607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577"/>
                    <a:pt x="0" y="1577"/>
                    <a:pt x="0" y="1577"/>
                  </a:cubicBezTo>
                  <a:cubicBezTo>
                    <a:pt x="0" y="1707"/>
                    <a:pt x="0" y="1707"/>
                    <a:pt x="0" y="1707"/>
                  </a:cubicBezTo>
                  <a:cubicBezTo>
                    <a:pt x="0" y="1753"/>
                    <a:pt x="37" y="1791"/>
                    <a:pt x="83" y="1791"/>
                  </a:cubicBezTo>
                  <a:cubicBezTo>
                    <a:pt x="2607" y="1791"/>
                    <a:pt x="2607" y="1791"/>
                    <a:pt x="2607" y="1791"/>
                  </a:cubicBezTo>
                  <a:cubicBezTo>
                    <a:pt x="2653" y="1791"/>
                    <a:pt x="2690" y="1753"/>
                    <a:pt x="2690" y="1707"/>
                  </a:cubicBezTo>
                  <a:cubicBezTo>
                    <a:pt x="2690" y="1577"/>
                    <a:pt x="2690" y="1577"/>
                    <a:pt x="2690" y="1577"/>
                  </a:cubicBezTo>
                  <a:cubicBezTo>
                    <a:pt x="2690" y="83"/>
                    <a:pt x="2690" y="83"/>
                    <a:pt x="2690" y="83"/>
                  </a:cubicBezTo>
                  <a:cubicBezTo>
                    <a:pt x="2690" y="37"/>
                    <a:pt x="2653" y="0"/>
                    <a:pt x="260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8" name="Rectangle 86"/>
            <p:cNvSpPr>
              <a:spLocks noChangeArrowheads="1"/>
            </p:cNvSpPr>
            <p:nvPr userDrawn="1"/>
          </p:nvSpPr>
          <p:spPr bwMode="auto">
            <a:xfrm>
              <a:off x="3961674" y="3452437"/>
              <a:ext cx="156406" cy="1026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9" name="Freeform 87"/>
            <p:cNvSpPr>
              <a:spLocks/>
            </p:cNvSpPr>
            <p:nvPr userDrawn="1"/>
          </p:nvSpPr>
          <p:spPr bwMode="auto">
            <a:xfrm>
              <a:off x="4118080" y="3235971"/>
              <a:ext cx="1351350" cy="216466"/>
            </a:xfrm>
            <a:custGeom>
              <a:avLst/>
              <a:gdLst>
                <a:gd name="T0" fmla="*/ 1345 w 1345"/>
                <a:gd name="T1" fmla="*/ 0 h 214"/>
                <a:gd name="T2" fmla="*/ 1345 w 1345"/>
                <a:gd name="T3" fmla="*/ 130 h 214"/>
                <a:gd name="T4" fmla="*/ 1262 w 1345"/>
                <a:gd name="T5" fmla="*/ 214 h 214"/>
                <a:gd name="T6" fmla="*/ 0 w 1345"/>
                <a:gd name="T7" fmla="*/ 214 h 214"/>
                <a:gd name="T8" fmla="*/ 0 w 1345"/>
                <a:gd name="T9" fmla="*/ 83 h 214"/>
                <a:gd name="T10" fmla="*/ 1262 w 1345"/>
                <a:gd name="T11" fmla="*/ 83 h 214"/>
                <a:gd name="T12" fmla="*/ 1345 w 1345"/>
                <a:gd name="T1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214">
                  <a:moveTo>
                    <a:pt x="1345" y="0"/>
                  </a:moveTo>
                  <a:cubicBezTo>
                    <a:pt x="1345" y="130"/>
                    <a:pt x="1345" y="130"/>
                    <a:pt x="1345" y="130"/>
                  </a:cubicBezTo>
                  <a:cubicBezTo>
                    <a:pt x="1345" y="176"/>
                    <a:pt x="1308" y="214"/>
                    <a:pt x="1262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262" y="83"/>
                    <a:pt x="1262" y="83"/>
                    <a:pt x="1262" y="83"/>
                  </a:cubicBezTo>
                  <a:cubicBezTo>
                    <a:pt x="1308" y="83"/>
                    <a:pt x="1345" y="46"/>
                    <a:pt x="134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Freeform 88"/>
            <p:cNvSpPr>
              <a:spLocks/>
            </p:cNvSpPr>
            <p:nvPr userDrawn="1"/>
          </p:nvSpPr>
          <p:spPr bwMode="auto">
            <a:xfrm>
              <a:off x="4118080" y="1650637"/>
              <a:ext cx="1351350" cy="1669168"/>
            </a:xfrm>
            <a:custGeom>
              <a:avLst/>
              <a:gdLst>
                <a:gd name="T0" fmla="*/ 1262 w 1345"/>
                <a:gd name="T1" fmla="*/ 0 h 1660"/>
                <a:gd name="T2" fmla="*/ 0 w 1345"/>
                <a:gd name="T3" fmla="*/ 0 h 1660"/>
                <a:gd name="T4" fmla="*/ 0 w 1345"/>
                <a:gd name="T5" fmla="*/ 133 h 1660"/>
                <a:gd name="T6" fmla="*/ 1214 w 1345"/>
                <a:gd name="T7" fmla="*/ 133 h 1660"/>
                <a:gd name="T8" fmla="*/ 1214 w 1345"/>
                <a:gd name="T9" fmla="*/ 1507 h 1660"/>
                <a:gd name="T10" fmla="*/ 0 w 1345"/>
                <a:gd name="T11" fmla="*/ 1507 h 1660"/>
                <a:gd name="T12" fmla="*/ 0 w 1345"/>
                <a:gd name="T13" fmla="*/ 1660 h 1660"/>
                <a:gd name="T14" fmla="*/ 1262 w 1345"/>
                <a:gd name="T15" fmla="*/ 1660 h 1660"/>
                <a:gd name="T16" fmla="*/ 1345 w 1345"/>
                <a:gd name="T17" fmla="*/ 1577 h 1660"/>
                <a:gd name="T18" fmla="*/ 1345 w 1345"/>
                <a:gd name="T19" fmla="*/ 83 h 1660"/>
                <a:gd name="T20" fmla="*/ 1262 w 1345"/>
                <a:gd name="T21" fmla="*/ 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5" h="1660">
                  <a:moveTo>
                    <a:pt x="12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214" y="133"/>
                    <a:pt x="1214" y="133"/>
                    <a:pt x="1214" y="133"/>
                  </a:cubicBezTo>
                  <a:cubicBezTo>
                    <a:pt x="1214" y="1507"/>
                    <a:pt x="1214" y="1507"/>
                    <a:pt x="1214" y="1507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60"/>
                    <a:pt x="0" y="1660"/>
                    <a:pt x="0" y="1660"/>
                  </a:cubicBezTo>
                  <a:cubicBezTo>
                    <a:pt x="1262" y="1660"/>
                    <a:pt x="1262" y="1660"/>
                    <a:pt x="1262" y="1660"/>
                  </a:cubicBezTo>
                  <a:cubicBezTo>
                    <a:pt x="1308" y="1660"/>
                    <a:pt x="1345" y="1623"/>
                    <a:pt x="1345" y="1577"/>
                  </a:cubicBezTo>
                  <a:cubicBezTo>
                    <a:pt x="1345" y="83"/>
                    <a:pt x="1345" y="83"/>
                    <a:pt x="1345" y="83"/>
                  </a:cubicBezTo>
                  <a:cubicBezTo>
                    <a:pt x="1345" y="37"/>
                    <a:pt x="1308" y="0"/>
                    <a:pt x="1262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Freeform 89"/>
            <p:cNvSpPr>
              <a:spLocks/>
            </p:cNvSpPr>
            <p:nvPr userDrawn="1"/>
          </p:nvSpPr>
          <p:spPr bwMode="auto">
            <a:xfrm>
              <a:off x="4118080" y="3531266"/>
              <a:ext cx="490490" cy="120120"/>
            </a:xfrm>
            <a:custGeom>
              <a:avLst/>
              <a:gdLst>
                <a:gd name="T0" fmla="*/ 488 w 488"/>
                <a:gd name="T1" fmla="*/ 96 h 120"/>
                <a:gd name="T2" fmla="*/ 488 w 488"/>
                <a:gd name="T3" fmla="*/ 96 h 120"/>
                <a:gd name="T4" fmla="*/ 486 w 488"/>
                <a:gd name="T5" fmla="*/ 106 h 120"/>
                <a:gd name="T6" fmla="*/ 465 w 488"/>
                <a:gd name="T7" fmla="*/ 120 h 120"/>
                <a:gd name="T8" fmla="*/ 0 w 488"/>
                <a:gd name="T9" fmla="*/ 120 h 120"/>
                <a:gd name="T10" fmla="*/ 0 w 488"/>
                <a:gd name="T11" fmla="*/ 24 h 120"/>
                <a:gd name="T12" fmla="*/ 155 w 488"/>
                <a:gd name="T13" fmla="*/ 24 h 120"/>
                <a:gd name="T14" fmla="*/ 155 w 488"/>
                <a:gd name="T15" fmla="*/ 0 h 120"/>
                <a:gd name="T16" fmla="*/ 399 w 488"/>
                <a:gd name="T17" fmla="*/ 0 h 120"/>
                <a:gd name="T18" fmla="*/ 417 w 488"/>
                <a:gd name="T19" fmla="*/ 8 h 120"/>
                <a:gd name="T20" fmla="*/ 482 w 488"/>
                <a:gd name="T21" fmla="*/ 80 h 120"/>
                <a:gd name="T22" fmla="*/ 488 w 488"/>
                <a:gd name="T23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120">
                  <a:moveTo>
                    <a:pt x="488" y="96"/>
                  </a:moveTo>
                  <a:cubicBezTo>
                    <a:pt x="488" y="96"/>
                    <a:pt x="488" y="96"/>
                    <a:pt x="488" y="96"/>
                  </a:cubicBezTo>
                  <a:cubicBezTo>
                    <a:pt x="488" y="99"/>
                    <a:pt x="488" y="103"/>
                    <a:pt x="486" y="106"/>
                  </a:cubicBezTo>
                  <a:cubicBezTo>
                    <a:pt x="483" y="114"/>
                    <a:pt x="474" y="120"/>
                    <a:pt x="465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06" y="0"/>
                    <a:pt x="412" y="3"/>
                    <a:pt x="417" y="8"/>
                  </a:cubicBezTo>
                  <a:cubicBezTo>
                    <a:pt x="482" y="80"/>
                    <a:pt x="482" y="80"/>
                    <a:pt x="482" y="80"/>
                  </a:cubicBezTo>
                  <a:cubicBezTo>
                    <a:pt x="486" y="85"/>
                    <a:pt x="488" y="90"/>
                    <a:pt x="488" y="96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Freeform 90"/>
            <p:cNvSpPr>
              <a:spLocks/>
            </p:cNvSpPr>
            <p:nvPr userDrawn="1"/>
          </p:nvSpPr>
          <p:spPr bwMode="auto">
            <a:xfrm>
              <a:off x="4118080" y="3627612"/>
              <a:ext cx="490490" cy="60060"/>
            </a:xfrm>
            <a:custGeom>
              <a:avLst/>
              <a:gdLst>
                <a:gd name="T0" fmla="*/ 488 w 488"/>
                <a:gd name="T1" fmla="*/ 0 h 59"/>
                <a:gd name="T2" fmla="*/ 488 w 488"/>
                <a:gd name="T3" fmla="*/ 35 h 59"/>
                <a:gd name="T4" fmla="*/ 486 w 488"/>
                <a:gd name="T5" fmla="*/ 45 h 59"/>
                <a:gd name="T6" fmla="*/ 465 w 488"/>
                <a:gd name="T7" fmla="*/ 59 h 59"/>
                <a:gd name="T8" fmla="*/ 0 w 488"/>
                <a:gd name="T9" fmla="*/ 59 h 59"/>
                <a:gd name="T10" fmla="*/ 0 w 488"/>
                <a:gd name="T11" fmla="*/ 24 h 59"/>
                <a:gd name="T12" fmla="*/ 465 w 488"/>
                <a:gd name="T13" fmla="*/ 24 h 59"/>
                <a:gd name="T14" fmla="*/ 486 w 488"/>
                <a:gd name="T15" fmla="*/ 10 h 59"/>
                <a:gd name="T16" fmla="*/ 488 w 488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59">
                  <a:moveTo>
                    <a:pt x="488" y="0"/>
                  </a:moveTo>
                  <a:cubicBezTo>
                    <a:pt x="488" y="35"/>
                    <a:pt x="488" y="35"/>
                    <a:pt x="488" y="35"/>
                  </a:cubicBezTo>
                  <a:cubicBezTo>
                    <a:pt x="488" y="39"/>
                    <a:pt x="488" y="42"/>
                    <a:pt x="486" y="45"/>
                  </a:cubicBezTo>
                  <a:cubicBezTo>
                    <a:pt x="483" y="53"/>
                    <a:pt x="474" y="59"/>
                    <a:pt x="465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65" y="24"/>
                    <a:pt x="465" y="24"/>
                    <a:pt x="465" y="24"/>
                  </a:cubicBezTo>
                  <a:cubicBezTo>
                    <a:pt x="474" y="24"/>
                    <a:pt x="483" y="18"/>
                    <a:pt x="486" y="10"/>
                  </a:cubicBezTo>
                  <a:cubicBezTo>
                    <a:pt x="488" y="7"/>
                    <a:pt x="488" y="3"/>
                    <a:pt x="4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3" name="Freeform 91"/>
            <p:cNvSpPr>
              <a:spLocks/>
            </p:cNvSpPr>
            <p:nvPr userDrawn="1"/>
          </p:nvSpPr>
          <p:spPr bwMode="auto">
            <a:xfrm>
              <a:off x="2765479" y="1650637"/>
              <a:ext cx="1352601" cy="1669168"/>
            </a:xfrm>
            <a:custGeom>
              <a:avLst/>
              <a:gdLst>
                <a:gd name="T0" fmla="*/ 131 w 1345"/>
                <a:gd name="T1" fmla="*/ 133 h 1660"/>
                <a:gd name="T2" fmla="*/ 131 w 1345"/>
                <a:gd name="T3" fmla="*/ 1507 h 1660"/>
                <a:gd name="T4" fmla="*/ 1345 w 1345"/>
                <a:gd name="T5" fmla="*/ 1507 h 1660"/>
                <a:gd name="T6" fmla="*/ 1345 w 1345"/>
                <a:gd name="T7" fmla="*/ 1660 h 1660"/>
                <a:gd name="T8" fmla="*/ 83 w 1345"/>
                <a:gd name="T9" fmla="*/ 1660 h 1660"/>
                <a:gd name="T10" fmla="*/ 0 w 1345"/>
                <a:gd name="T11" fmla="*/ 1577 h 1660"/>
                <a:gd name="T12" fmla="*/ 0 w 1345"/>
                <a:gd name="T13" fmla="*/ 83 h 1660"/>
                <a:gd name="T14" fmla="*/ 83 w 1345"/>
                <a:gd name="T15" fmla="*/ 0 h 1660"/>
                <a:gd name="T16" fmla="*/ 1345 w 1345"/>
                <a:gd name="T17" fmla="*/ 0 h 1660"/>
                <a:gd name="T18" fmla="*/ 1345 w 1345"/>
                <a:gd name="T19" fmla="*/ 133 h 1660"/>
                <a:gd name="T20" fmla="*/ 131 w 1345"/>
                <a:gd name="T21" fmla="*/ 133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5" h="1660">
                  <a:moveTo>
                    <a:pt x="131" y="133"/>
                  </a:moveTo>
                  <a:cubicBezTo>
                    <a:pt x="131" y="1507"/>
                    <a:pt x="131" y="1507"/>
                    <a:pt x="131" y="1507"/>
                  </a:cubicBezTo>
                  <a:cubicBezTo>
                    <a:pt x="1345" y="1507"/>
                    <a:pt x="1345" y="1507"/>
                    <a:pt x="1345" y="1507"/>
                  </a:cubicBezTo>
                  <a:cubicBezTo>
                    <a:pt x="1345" y="1660"/>
                    <a:pt x="1345" y="1660"/>
                    <a:pt x="1345" y="1660"/>
                  </a:cubicBezTo>
                  <a:cubicBezTo>
                    <a:pt x="83" y="1660"/>
                    <a:pt x="83" y="1660"/>
                    <a:pt x="83" y="1660"/>
                  </a:cubicBezTo>
                  <a:cubicBezTo>
                    <a:pt x="37" y="1660"/>
                    <a:pt x="0" y="1623"/>
                    <a:pt x="0" y="15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345" y="0"/>
                    <a:pt x="1345" y="0"/>
                    <a:pt x="1345" y="0"/>
                  </a:cubicBezTo>
                  <a:cubicBezTo>
                    <a:pt x="1345" y="133"/>
                    <a:pt x="1345" y="133"/>
                    <a:pt x="1345" y="133"/>
                  </a:cubicBezTo>
                  <a:lnTo>
                    <a:pt x="131" y="13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4" name="Freeform 92"/>
            <p:cNvSpPr>
              <a:spLocks/>
            </p:cNvSpPr>
            <p:nvPr userDrawn="1"/>
          </p:nvSpPr>
          <p:spPr bwMode="auto">
            <a:xfrm>
              <a:off x="2765479" y="3235971"/>
              <a:ext cx="1352601" cy="216466"/>
            </a:xfrm>
            <a:custGeom>
              <a:avLst/>
              <a:gdLst>
                <a:gd name="T0" fmla="*/ 1345 w 1345"/>
                <a:gd name="T1" fmla="*/ 83 h 214"/>
                <a:gd name="T2" fmla="*/ 1345 w 1345"/>
                <a:gd name="T3" fmla="*/ 214 h 214"/>
                <a:gd name="T4" fmla="*/ 83 w 1345"/>
                <a:gd name="T5" fmla="*/ 214 h 214"/>
                <a:gd name="T6" fmla="*/ 0 w 1345"/>
                <a:gd name="T7" fmla="*/ 130 h 214"/>
                <a:gd name="T8" fmla="*/ 0 w 1345"/>
                <a:gd name="T9" fmla="*/ 0 h 214"/>
                <a:gd name="T10" fmla="*/ 83 w 1345"/>
                <a:gd name="T11" fmla="*/ 83 h 214"/>
                <a:gd name="T12" fmla="*/ 1345 w 1345"/>
                <a:gd name="T13" fmla="*/ 8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214">
                  <a:moveTo>
                    <a:pt x="1345" y="83"/>
                  </a:moveTo>
                  <a:cubicBezTo>
                    <a:pt x="1345" y="214"/>
                    <a:pt x="1345" y="214"/>
                    <a:pt x="1345" y="214"/>
                  </a:cubicBezTo>
                  <a:cubicBezTo>
                    <a:pt x="83" y="214"/>
                    <a:pt x="83" y="214"/>
                    <a:pt x="83" y="214"/>
                  </a:cubicBezTo>
                  <a:cubicBezTo>
                    <a:pt x="37" y="214"/>
                    <a:pt x="0" y="176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37" y="83"/>
                    <a:pt x="83" y="83"/>
                  </a:cubicBezTo>
                  <a:lnTo>
                    <a:pt x="1345" y="8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5" name="Freeform 93"/>
            <p:cNvSpPr>
              <a:spLocks/>
            </p:cNvSpPr>
            <p:nvPr userDrawn="1"/>
          </p:nvSpPr>
          <p:spPr bwMode="auto">
            <a:xfrm>
              <a:off x="3626339" y="3531266"/>
              <a:ext cx="491741" cy="120120"/>
            </a:xfrm>
            <a:custGeom>
              <a:avLst/>
              <a:gdLst>
                <a:gd name="T0" fmla="*/ 489 w 489"/>
                <a:gd name="T1" fmla="*/ 24 h 120"/>
                <a:gd name="T2" fmla="*/ 489 w 489"/>
                <a:gd name="T3" fmla="*/ 120 h 120"/>
                <a:gd name="T4" fmla="*/ 24 w 489"/>
                <a:gd name="T5" fmla="*/ 120 h 120"/>
                <a:gd name="T6" fmla="*/ 2 w 489"/>
                <a:gd name="T7" fmla="*/ 106 h 120"/>
                <a:gd name="T8" fmla="*/ 0 w 489"/>
                <a:gd name="T9" fmla="*/ 96 h 120"/>
                <a:gd name="T10" fmla="*/ 6 w 489"/>
                <a:gd name="T11" fmla="*/ 80 h 120"/>
                <a:gd name="T12" fmla="*/ 72 w 489"/>
                <a:gd name="T13" fmla="*/ 8 h 120"/>
                <a:gd name="T14" fmla="*/ 89 w 489"/>
                <a:gd name="T15" fmla="*/ 0 h 120"/>
                <a:gd name="T16" fmla="*/ 334 w 489"/>
                <a:gd name="T17" fmla="*/ 0 h 120"/>
                <a:gd name="T18" fmla="*/ 334 w 489"/>
                <a:gd name="T19" fmla="*/ 24 h 120"/>
                <a:gd name="T20" fmla="*/ 489 w 489"/>
                <a:gd name="T21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9" h="120">
                  <a:moveTo>
                    <a:pt x="489" y="24"/>
                  </a:moveTo>
                  <a:cubicBezTo>
                    <a:pt x="489" y="120"/>
                    <a:pt x="489" y="120"/>
                    <a:pt x="489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15" y="120"/>
                    <a:pt x="6" y="114"/>
                    <a:pt x="2" y="106"/>
                  </a:cubicBezTo>
                  <a:cubicBezTo>
                    <a:pt x="1" y="103"/>
                    <a:pt x="0" y="99"/>
                    <a:pt x="0" y="96"/>
                  </a:cubicBezTo>
                  <a:cubicBezTo>
                    <a:pt x="0" y="90"/>
                    <a:pt x="2" y="85"/>
                    <a:pt x="6" y="80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6" y="3"/>
                    <a:pt x="83" y="0"/>
                    <a:pt x="89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489" y="24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6" name="Freeform 94"/>
            <p:cNvSpPr>
              <a:spLocks/>
            </p:cNvSpPr>
            <p:nvPr userDrawn="1"/>
          </p:nvSpPr>
          <p:spPr bwMode="auto">
            <a:xfrm>
              <a:off x="3626339" y="3627612"/>
              <a:ext cx="491741" cy="60060"/>
            </a:xfrm>
            <a:custGeom>
              <a:avLst/>
              <a:gdLst>
                <a:gd name="T0" fmla="*/ 489 w 489"/>
                <a:gd name="T1" fmla="*/ 24 h 59"/>
                <a:gd name="T2" fmla="*/ 489 w 489"/>
                <a:gd name="T3" fmla="*/ 59 h 59"/>
                <a:gd name="T4" fmla="*/ 24 w 489"/>
                <a:gd name="T5" fmla="*/ 59 h 59"/>
                <a:gd name="T6" fmla="*/ 2 w 489"/>
                <a:gd name="T7" fmla="*/ 45 h 59"/>
                <a:gd name="T8" fmla="*/ 0 w 489"/>
                <a:gd name="T9" fmla="*/ 35 h 59"/>
                <a:gd name="T10" fmla="*/ 0 w 489"/>
                <a:gd name="T11" fmla="*/ 0 h 59"/>
                <a:gd name="T12" fmla="*/ 2 w 489"/>
                <a:gd name="T13" fmla="*/ 10 h 59"/>
                <a:gd name="T14" fmla="*/ 24 w 489"/>
                <a:gd name="T15" fmla="*/ 24 h 59"/>
                <a:gd name="T16" fmla="*/ 489 w 489"/>
                <a:gd name="T17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9" h="59">
                  <a:moveTo>
                    <a:pt x="489" y="24"/>
                  </a:moveTo>
                  <a:cubicBezTo>
                    <a:pt x="489" y="59"/>
                    <a:pt x="489" y="59"/>
                    <a:pt x="489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15" y="59"/>
                    <a:pt x="6" y="53"/>
                    <a:pt x="2" y="45"/>
                  </a:cubicBezTo>
                  <a:cubicBezTo>
                    <a:pt x="1" y="42"/>
                    <a:pt x="0" y="3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2" y="10"/>
                  </a:cubicBezTo>
                  <a:cubicBezTo>
                    <a:pt x="6" y="18"/>
                    <a:pt x="15" y="24"/>
                    <a:pt x="24" y="24"/>
                  </a:cubicBezTo>
                  <a:lnTo>
                    <a:pt x="489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noProof="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906694" y="1809174"/>
            <a:ext cx="2729202" cy="2787110"/>
            <a:chOff x="5580112" y="1741488"/>
            <a:chExt cx="2581275" cy="2636045"/>
          </a:xfrm>
        </p:grpSpPr>
        <p:sp>
          <p:nvSpPr>
            <p:cNvPr id="40" name="Freeform 22"/>
            <p:cNvSpPr>
              <a:spLocks/>
            </p:cNvSpPr>
            <p:nvPr userDrawn="1"/>
          </p:nvSpPr>
          <p:spPr bwMode="auto">
            <a:xfrm>
              <a:off x="5580112" y="1741488"/>
              <a:ext cx="2581275" cy="1092200"/>
            </a:xfrm>
            <a:custGeom>
              <a:avLst/>
              <a:gdLst>
                <a:gd name="T0" fmla="*/ 2810 w 2823"/>
                <a:gd name="T1" fmla="*/ 287 h 1195"/>
                <a:gd name="T2" fmla="*/ 2515 w 2823"/>
                <a:gd name="T3" fmla="*/ 0 h 1195"/>
                <a:gd name="T4" fmla="*/ 0 w 2823"/>
                <a:gd name="T5" fmla="*/ 0 h 1195"/>
                <a:gd name="T6" fmla="*/ 0 w 2823"/>
                <a:gd name="T7" fmla="*/ 644 h 1195"/>
                <a:gd name="T8" fmla="*/ 454 w 2823"/>
                <a:gd name="T9" fmla="*/ 913 h 1195"/>
                <a:gd name="T10" fmla="*/ 390 w 2823"/>
                <a:gd name="T11" fmla="*/ 1195 h 1195"/>
                <a:gd name="T12" fmla="*/ 613 w 2823"/>
                <a:gd name="T13" fmla="*/ 1006 h 1195"/>
                <a:gd name="T14" fmla="*/ 613 w 2823"/>
                <a:gd name="T15" fmla="*/ 644 h 1195"/>
                <a:gd name="T16" fmla="*/ 2515 w 2823"/>
                <a:gd name="T17" fmla="*/ 644 h 1195"/>
                <a:gd name="T18" fmla="*/ 2810 w 2823"/>
                <a:gd name="T19" fmla="*/ 357 h 1195"/>
                <a:gd name="T20" fmla="*/ 2823 w 2823"/>
                <a:gd name="T21" fmla="*/ 322 h 1195"/>
                <a:gd name="T22" fmla="*/ 2810 w 2823"/>
                <a:gd name="T23" fmla="*/ 287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3" h="1195">
                  <a:moveTo>
                    <a:pt x="2810" y="287"/>
                  </a:moveTo>
                  <a:cubicBezTo>
                    <a:pt x="2515" y="0"/>
                    <a:pt x="2515" y="0"/>
                    <a:pt x="25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454" y="913"/>
                    <a:pt x="454" y="913"/>
                    <a:pt x="454" y="913"/>
                  </a:cubicBezTo>
                  <a:cubicBezTo>
                    <a:pt x="390" y="1195"/>
                    <a:pt x="390" y="1195"/>
                    <a:pt x="390" y="1195"/>
                  </a:cubicBezTo>
                  <a:cubicBezTo>
                    <a:pt x="613" y="1006"/>
                    <a:pt x="613" y="1006"/>
                    <a:pt x="613" y="1006"/>
                  </a:cubicBezTo>
                  <a:cubicBezTo>
                    <a:pt x="613" y="644"/>
                    <a:pt x="613" y="644"/>
                    <a:pt x="613" y="644"/>
                  </a:cubicBezTo>
                  <a:cubicBezTo>
                    <a:pt x="2515" y="644"/>
                    <a:pt x="2515" y="644"/>
                    <a:pt x="2515" y="644"/>
                  </a:cubicBezTo>
                  <a:cubicBezTo>
                    <a:pt x="2810" y="357"/>
                    <a:pt x="2810" y="357"/>
                    <a:pt x="2810" y="357"/>
                  </a:cubicBezTo>
                  <a:cubicBezTo>
                    <a:pt x="2818" y="349"/>
                    <a:pt x="2823" y="336"/>
                    <a:pt x="2823" y="322"/>
                  </a:cubicBezTo>
                  <a:cubicBezTo>
                    <a:pt x="2823" y="308"/>
                    <a:pt x="2818" y="295"/>
                    <a:pt x="2810" y="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>
              <a:off x="5580112" y="2330451"/>
              <a:ext cx="560388" cy="330200"/>
            </a:xfrm>
            <a:custGeom>
              <a:avLst/>
              <a:gdLst>
                <a:gd name="T0" fmla="*/ 353 w 353"/>
                <a:gd name="T1" fmla="*/ 208 h 208"/>
                <a:gd name="T2" fmla="*/ 353 w 353"/>
                <a:gd name="T3" fmla="*/ 0 h 208"/>
                <a:gd name="T4" fmla="*/ 0 w 353"/>
                <a:gd name="T5" fmla="*/ 0 h 208"/>
                <a:gd name="T6" fmla="*/ 353 w 353"/>
                <a:gd name="T7" fmla="*/ 208 h 208"/>
                <a:gd name="T8" fmla="*/ 353 w 353"/>
                <a:gd name="T9" fmla="*/ 208 h 208"/>
                <a:gd name="T10" fmla="*/ 353 w 353"/>
                <a:gd name="T1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08">
                  <a:moveTo>
                    <a:pt x="353" y="208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353" y="208"/>
                  </a:lnTo>
                  <a:lnTo>
                    <a:pt x="353" y="208"/>
                  </a:lnTo>
                  <a:lnTo>
                    <a:pt x="353" y="2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54"/>
            <p:cNvSpPr>
              <a:spLocks/>
            </p:cNvSpPr>
            <p:nvPr userDrawn="1"/>
          </p:nvSpPr>
          <p:spPr bwMode="auto">
            <a:xfrm>
              <a:off x="5580112" y="2519604"/>
              <a:ext cx="2581275" cy="1090613"/>
            </a:xfrm>
            <a:custGeom>
              <a:avLst/>
              <a:gdLst>
                <a:gd name="T0" fmla="*/ 2810 w 2823"/>
                <a:gd name="T1" fmla="*/ 287 h 1194"/>
                <a:gd name="T2" fmla="*/ 2515 w 2823"/>
                <a:gd name="T3" fmla="*/ 0 h 1194"/>
                <a:gd name="T4" fmla="*/ 0 w 2823"/>
                <a:gd name="T5" fmla="*/ 0 h 1194"/>
                <a:gd name="T6" fmla="*/ 0 w 2823"/>
                <a:gd name="T7" fmla="*/ 643 h 1194"/>
                <a:gd name="T8" fmla="*/ 454 w 2823"/>
                <a:gd name="T9" fmla="*/ 912 h 1194"/>
                <a:gd name="T10" fmla="*/ 390 w 2823"/>
                <a:gd name="T11" fmla="*/ 1194 h 1194"/>
                <a:gd name="T12" fmla="*/ 613 w 2823"/>
                <a:gd name="T13" fmla="*/ 1006 h 1194"/>
                <a:gd name="T14" fmla="*/ 613 w 2823"/>
                <a:gd name="T15" fmla="*/ 643 h 1194"/>
                <a:gd name="T16" fmla="*/ 2515 w 2823"/>
                <a:gd name="T17" fmla="*/ 643 h 1194"/>
                <a:gd name="T18" fmla="*/ 2810 w 2823"/>
                <a:gd name="T19" fmla="*/ 356 h 1194"/>
                <a:gd name="T20" fmla="*/ 2823 w 2823"/>
                <a:gd name="T21" fmla="*/ 321 h 1194"/>
                <a:gd name="T22" fmla="*/ 2810 w 2823"/>
                <a:gd name="T23" fmla="*/ 287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3" h="1194">
                  <a:moveTo>
                    <a:pt x="2810" y="287"/>
                  </a:moveTo>
                  <a:cubicBezTo>
                    <a:pt x="2515" y="0"/>
                    <a:pt x="2515" y="0"/>
                    <a:pt x="25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454" y="912"/>
                    <a:pt x="454" y="912"/>
                    <a:pt x="454" y="912"/>
                  </a:cubicBezTo>
                  <a:cubicBezTo>
                    <a:pt x="390" y="1194"/>
                    <a:pt x="390" y="1194"/>
                    <a:pt x="390" y="1194"/>
                  </a:cubicBezTo>
                  <a:cubicBezTo>
                    <a:pt x="613" y="1006"/>
                    <a:pt x="613" y="1006"/>
                    <a:pt x="613" y="1006"/>
                  </a:cubicBezTo>
                  <a:cubicBezTo>
                    <a:pt x="613" y="643"/>
                    <a:pt x="613" y="643"/>
                    <a:pt x="613" y="643"/>
                  </a:cubicBezTo>
                  <a:cubicBezTo>
                    <a:pt x="2515" y="643"/>
                    <a:pt x="2515" y="643"/>
                    <a:pt x="2515" y="643"/>
                  </a:cubicBezTo>
                  <a:cubicBezTo>
                    <a:pt x="2810" y="356"/>
                    <a:pt x="2810" y="356"/>
                    <a:pt x="2810" y="356"/>
                  </a:cubicBezTo>
                  <a:cubicBezTo>
                    <a:pt x="2818" y="348"/>
                    <a:pt x="2823" y="335"/>
                    <a:pt x="2823" y="321"/>
                  </a:cubicBezTo>
                  <a:cubicBezTo>
                    <a:pt x="2823" y="308"/>
                    <a:pt x="2818" y="295"/>
                    <a:pt x="2810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55"/>
            <p:cNvSpPr>
              <a:spLocks/>
            </p:cNvSpPr>
            <p:nvPr userDrawn="1"/>
          </p:nvSpPr>
          <p:spPr bwMode="auto">
            <a:xfrm>
              <a:off x="5580112" y="3106979"/>
              <a:ext cx="560388" cy="331788"/>
            </a:xfrm>
            <a:custGeom>
              <a:avLst/>
              <a:gdLst>
                <a:gd name="T0" fmla="*/ 353 w 353"/>
                <a:gd name="T1" fmla="*/ 209 h 209"/>
                <a:gd name="T2" fmla="*/ 353 w 353"/>
                <a:gd name="T3" fmla="*/ 0 h 209"/>
                <a:gd name="T4" fmla="*/ 0 w 353"/>
                <a:gd name="T5" fmla="*/ 0 h 209"/>
                <a:gd name="T6" fmla="*/ 353 w 353"/>
                <a:gd name="T7" fmla="*/ 209 h 209"/>
                <a:gd name="T8" fmla="*/ 353 w 353"/>
                <a:gd name="T9" fmla="*/ 209 h 209"/>
                <a:gd name="T10" fmla="*/ 353 w 353"/>
                <a:gd name="T1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09">
                  <a:moveTo>
                    <a:pt x="353" y="209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353" y="209"/>
                  </a:lnTo>
                  <a:lnTo>
                    <a:pt x="353" y="209"/>
                  </a:lnTo>
                  <a:lnTo>
                    <a:pt x="353" y="2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54"/>
            <p:cNvSpPr>
              <a:spLocks/>
            </p:cNvSpPr>
            <p:nvPr userDrawn="1"/>
          </p:nvSpPr>
          <p:spPr bwMode="auto">
            <a:xfrm>
              <a:off x="5580112" y="3286920"/>
              <a:ext cx="2581275" cy="1090613"/>
            </a:xfrm>
            <a:custGeom>
              <a:avLst/>
              <a:gdLst>
                <a:gd name="T0" fmla="*/ 2810 w 2823"/>
                <a:gd name="T1" fmla="*/ 287 h 1194"/>
                <a:gd name="T2" fmla="*/ 2515 w 2823"/>
                <a:gd name="T3" fmla="*/ 0 h 1194"/>
                <a:gd name="T4" fmla="*/ 0 w 2823"/>
                <a:gd name="T5" fmla="*/ 0 h 1194"/>
                <a:gd name="T6" fmla="*/ 0 w 2823"/>
                <a:gd name="T7" fmla="*/ 643 h 1194"/>
                <a:gd name="T8" fmla="*/ 454 w 2823"/>
                <a:gd name="T9" fmla="*/ 912 h 1194"/>
                <a:gd name="T10" fmla="*/ 390 w 2823"/>
                <a:gd name="T11" fmla="*/ 1194 h 1194"/>
                <a:gd name="T12" fmla="*/ 613 w 2823"/>
                <a:gd name="T13" fmla="*/ 1006 h 1194"/>
                <a:gd name="T14" fmla="*/ 613 w 2823"/>
                <a:gd name="T15" fmla="*/ 643 h 1194"/>
                <a:gd name="T16" fmla="*/ 2515 w 2823"/>
                <a:gd name="T17" fmla="*/ 643 h 1194"/>
                <a:gd name="T18" fmla="*/ 2810 w 2823"/>
                <a:gd name="T19" fmla="*/ 356 h 1194"/>
                <a:gd name="T20" fmla="*/ 2823 w 2823"/>
                <a:gd name="T21" fmla="*/ 321 h 1194"/>
                <a:gd name="T22" fmla="*/ 2810 w 2823"/>
                <a:gd name="T23" fmla="*/ 287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3" h="1194">
                  <a:moveTo>
                    <a:pt x="2810" y="287"/>
                  </a:moveTo>
                  <a:cubicBezTo>
                    <a:pt x="2515" y="0"/>
                    <a:pt x="2515" y="0"/>
                    <a:pt x="25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454" y="912"/>
                    <a:pt x="454" y="912"/>
                    <a:pt x="454" y="912"/>
                  </a:cubicBezTo>
                  <a:cubicBezTo>
                    <a:pt x="390" y="1194"/>
                    <a:pt x="390" y="1194"/>
                    <a:pt x="390" y="1194"/>
                  </a:cubicBezTo>
                  <a:cubicBezTo>
                    <a:pt x="613" y="1006"/>
                    <a:pt x="613" y="1006"/>
                    <a:pt x="613" y="1006"/>
                  </a:cubicBezTo>
                  <a:cubicBezTo>
                    <a:pt x="613" y="643"/>
                    <a:pt x="613" y="643"/>
                    <a:pt x="613" y="643"/>
                  </a:cubicBezTo>
                  <a:cubicBezTo>
                    <a:pt x="2515" y="643"/>
                    <a:pt x="2515" y="643"/>
                    <a:pt x="2515" y="643"/>
                  </a:cubicBezTo>
                  <a:cubicBezTo>
                    <a:pt x="2810" y="356"/>
                    <a:pt x="2810" y="356"/>
                    <a:pt x="2810" y="356"/>
                  </a:cubicBezTo>
                  <a:cubicBezTo>
                    <a:pt x="2818" y="348"/>
                    <a:pt x="2823" y="335"/>
                    <a:pt x="2823" y="321"/>
                  </a:cubicBezTo>
                  <a:cubicBezTo>
                    <a:pt x="2823" y="308"/>
                    <a:pt x="2818" y="295"/>
                    <a:pt x="2810" y="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55"/>
            <p:cNvSpPr>
              <a:spLocks/>
            </p:cNvSpPr>
            <p:nvPr userDrawn="1"/>
          </p:nvSpPr>
          <p:spPr bwMode="auto">
            <a:xfrm>
              <a:off x="5580112" y="3874295"/>
              <a:ext cx="560388" cy="331788"/>
            </a:xfrm>
            <a:custGeom>
              <a:avLst/>
              <a:gdLst>
                <a:gd name="T0" fmla="*/ 353 w 353"/>
                <a:gd name="T1" fmla="*/ 209 h 209"/>
                <a:gd name="T2" fmla="*/ 353 w 353"/>
                <a:gd name="T3" fmla="*/ 0 h 209"/>
                <a:gd name="T4" fmla="*/ 0 w 353"/>
                <a:gd name="T5" fmla="*/ 0 h 209"/>
                <a:gd name="T6" fmla="*/ 353 w 353"/>
                <a:gd name="T7" fmla="*/ 209 h 209"/>
                <a:gd name="T8" fmla="*/ 353 w 353"/>
                <a:gd name="T9" fmla="*/ 209 h 209"/>
                <a:gd name="T10" fmla="*/ 353 w 353"/>
                <a:gd name="T1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09">
                  <a:moveTo>
                    <a:pt x="353" y="209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353" y="209"/>
                  </a:lnTo>
                  <a:lnTo>
                    <a:pt x="353" y="209"/>
                  </a:lnTo>
                  <a:lnTo>
                    <a:pt x="353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78702" y="1809174"/>
            <a:ext cx="2450227" cy="622715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978702" y="2636370"/>
            <a:ext cx="2450227" cy="622715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78702" y="3447126"/>
            <a:ext cx="2450227" cy="622715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58" name="Content Placeholder 88"/>
          <p:cNvSpPr>
            <a:spLocks noGrp="1"/>
          </p:cNvSpPr>
          <p:nvPr>
            <p:ph sz="quarter" idx="30" hasCustomPrompt="1"/>
          </p:nvPr>
        </p:nvSpPr>
        <p:spPr>
          <a:xfrm>
            <a:off x="4201753" y="1861200"/>
            <a:ext cx="3632400" cy="20808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41403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work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"/>
          <p:cNvSpPr>
            <a:spLocks/>
          </p:cNvSpPr>
          <p:nvPr userDrawn="1"/>
        </p:nvSpPr>
        <p:spPr bwMode="auto">
          <a:xfrm>
            <a:off x="3367433" y="2000551"/>
            <a:ext cx="2420250" cy="2421924"/>
          </a:xfrm>
          <a:custGeom>
            <a:avLst/>
            <a:gdLst>
              <a:gd name="T0" fmla="*/ 2507 w 2507"/>
              <a:gd name="T1" fmla="*/ 1253 h 2507"/>
              <a:gd name="T2" fmla="*/ 2440 w 2507"/>
              <a:gd name="T3" fmla="*/ 1660 h 2507"/>
              <a:gd name="T4" fmla="*/ 2429 w 2507"/>
              <a:gd name="T5" fmla="*/ 1691 h 2507"/>
              <a:gd name="T6" fmla="*/ 1254 w 2507"/>
              <a:gd name="T7" fmla="*/ 2507 h 2507"/>
              <a:gd name="T8" fmla="*/ 79 w 2507"/>
              <a:gd name="T9" fmla="*/ 1691 h 2507"/>
              <a:gd name="T10" fmla="*/ 68 w 2507"/>
              <a:gd name="T11" fmla="*/ 1660 h 2507"/>
              <a:gd name="T12" fmla="*/ 0 w 2507"/>
              <a:gd name="T13" fmla="*/ 1253 h 2507"/>
              <a:gd name="T14" fmla="*/ 1254 w 2507"/>
              <a:gd name="T15" fmla="*/ 0 h 2507"/>
              <a:gd name="T16" fmla="*/ 2507 w 2507"/>
              <a:gd name="T17" fmla="*/ 1253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2507">
                <a:moveTo>
                  <a:pt x="2507" y="1253"/>
                </a:moveTo>
                <a:cubicBezTo>
                  <a:pt x="2507" y="1396"/>
                  <a:pt x="2483" y="1532"/>
                  <a:pt x="2440" y="1660"/>
                </a:cubicBezTo>
                <a:cubicBezTo>
                  <a:pt x="2436" y="1670"/>
                  <a:pt x="2432" y="1680"/>
                  <a:pt x="2429" y="1691"/>
                </a:cubicBezTo>
                <a:cubicBezTo>
                  <a:pt x="2251" y="2167"/>
                  <a:pt x="1792" y="2507"/>
                  <a:pt x="1254" y="2507"/>
                </a:cubicBezTo>
                <a:cubicBezTo>
                  <a:pt x="715" y="2507"/>
                  <a:pt x="256" y="2167"/>
                  <a:pt x="79" y="1691"/>
                </a:cubicBezTo>
                <a:cubicBezTo>
                  <a:pt x="75" y="1680"/>
                  <a:pt x="71" y="1670"/>
                  <a:pt x="68" y="1660"/>
                </a:cubicBezTo>
                <a:cubicBezTo>
                  <a:pt x="24" y="1532"/>
                  <a:pt x="0" y="1396"/>
                  <a:pt x="0" y="1253"/>
                </a:cubicBezTo>
                <a:cubicBezTo>
                  <a:pt x="0" y="561"/>
                  <a:pt x="562" y="0"/>
                  <a:pt x="1254" y="0"/>
                </a:cubicBezTo>
                <a:cubicBezTo>
                  <a:pt x="1946" y="0"/>
                  <a:pt x="2507" y="561"/>
                  <a:pt x="2507" y="1253"/>
                </a:cubicBez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7"/>
          <p:cNvSpPr>
            <a:spLocks/>
          </p:cNvSpPr>
          <p:nvPr userDrawn="1"/>
        </p:nvSpPr>
        <p:spPr bwMode="auto">
          <a:xfrm>
            <a:off x="5319714" y="1703388"/>
            <a:ext cx="2941638" cy="1042988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1140 h 1140"/>
              <a:gd name="T4" fmla="*/ 723 w 3218"/>
              <a:gd name="T5" fmla="*/ 1140 h 1140"/>
              <a:gd name="T6" fmla="*/ 0 w 3218"/>
              <a:gd name="T7" fmla="*/ 225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1140"/>
                  <a:pt x="3218" y="1140"/>
                  <a:pt x="3218" y="1140"/>
                </a:cubicBezTo>
                <a:cubicBezTo>
                  <a:pt x="723" y="1140"/>
                  <a:pt x="723" y="1140"/>
                  <a:pt x="723" y="1140"/>
                </a:cubicBezTo>
                <a:cubicBezTo>
                  <a:pt x="602" y="753"/>
                  <a:pt x="341" y="428"/>
                  <a:pt x="0" y="225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26"/>
          <p:cNvSpPr>
            <a:spLocks/>
          </p:cNvSpPr>
          <p:nvPr userDrawn="1"/>
        </p:nvSpPr>
        <p:spPr bwMode="auto">
          <a:xfrm>
            <a:off x="882651" y="1703388"/>
            <a:ext cx="2941638" cy="1042988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225 h 1140"/>
              <a:gd name="T4" fmla="*/ 2495 w 3218"/>
              <a:gd name="T5" fmla="*/ 1140 h 1140"/>
              <a:gd name="T6" fmla="*/ 0 w 3218"/>
              <a:gd name="T7" fmla="*/ 1140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225"/>
                  <a:pt x="3218" y="225"/>
                  <a:pt x="3218" y="225"/>
                </a:cubicBezTo>
                <a:cubicBezTo>
                  <a:pt x="2877" y="428"/>
                  <a:pt x="2616" y="753"/>
                  <a:pt x="2495" y="1140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27"/>
          <p:cNvSpPr>
            <a:spLocks/>
          </p:cNvSpPr>
          <p:nvPr userDrawn="1"/>
        </p:nvSpPr>
        <p:spPr bwMode="auto">
          <a:xfrm>
            <a:off x="882651" y="3673475"/>
            <a:ext cx="2941638" cy="104140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0 h 1139"/>
              <a:gd name="T4" fmla="*/ 2495 w 3218"/>
              <a:gd name="T5" fmla="*/ 0 h 1139"/>
              <a:gd name="T6" fmla="*/ 3218 w 3218"/>
              <a:gd name="T7" fmla="*/ 915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0"/>
                  <a:pt x="0" y="0"/>
                  <a:pt x="0" y="0"/>
                </a:cubicBezTo>
                <a:cubicBezTo>
                  <a:pt x="2495" y="0"/>
                  <a:pt x="2495" y="0"/>
                  <a:pt x="2495" y="0"/>
                </a:cubicBezTo>
                <a:cubicBezTo>
                  <a:pt x="2616" y="387"/>
                  <a:pt x="2877" y="712"/>
                  <a:pt x="3218" y="915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28"/>
          <p:cNvSpPr>
            <a:spLocks/>
          </p:cNvSpPr>
          <p:nvPr userDrawn="1"/>
        </p:nvSpPr>
        <p:spPr bwMode="auto">
          <a:xfrm>
            <a:off x="5319714" y="3678238"/>
            <a:ext cx="2941638" cy="104140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915 h 1139"/>
              <a:gd name="T4" fmla="*/ 723 w 3218"/>
              <a:gd name="T5" fmla="*/ 0 h 1139"/>
              <a:gd name="T6" fmla="*/ 3218 w 3218"/>
              <a:gd name="T7" fmla="*/ 0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915"/>
                  <a:pt x="0" y="915"/>
                  <a:pt x="0" y="915"/>
                </a:cubicBezTo>
                <a:cubicBezTo>
                  <a:pt x="341" y="711"/>
                  <a:pt x="602" y="387"/>
                  <a:pt x="723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619672" y="1703388"/>
            <a:ext cx="1596851" cy="10429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619672" y="3684498"/>
            <a:ext cx="1596851" cy="10429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940152" y="1703388"/>
            <a:ext cx="1584176" cy="1042988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5940152" y="3684498"/>
            <a:ext cx="1584176" cy="1042988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Teamwork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3691925" y="1757380"/>
            <a:ext cx="1777222" cy="2693780"/>
            <a:chOff x="3776919" y="1781600"/>
            <a:chExt cx="1745264" cy="2645339"/>
          </a:xfrm>
        </p:grpSpPr>
        <p:grpSp>
          <p:nvGrpSpPr>
            <p:cNvPr id="82" name="Group 81"/>
            <p:cNvGrpSpPr/>
            <p:nvPr userDrawn="1"/>
          </p:nvGrpSpPr>
          <p:grpSpPr>
            <a:xfrm>
              <a:off x="4671959" y="1781600"/>
              <a:ext cx="850224" cy="2631052"/>
              <a:chOff x="4164013" y="981075"/>
              <a:chExt cx="1192213" cy="3689350"/>
            </a:xfrm>
          </p:grpSpPr>
          <p:sp>
            <p:nvSpPr>
              <p:cNvPr id="10" name="Rectangle 7"/>
              <p:cNvSpPr>
                <a:spLocks noChangeArrowheads="1"/>
              </p:cNvSpPr>
              <p:nvPr userDrawn="1"/>
            </p:nvSpPr>
            <p:spPr bwMode="auto">
              <a:xfrm>
                <a:off x="4654551" y="1493838"/>
                <a:ext cx="211138" cy="225425"/>
              </a:xfrm>
              <a:prstGeom prst="rect">
                <a:avLst/>
              </a:pr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 userDrawn="1"/>
            </p:nvSpPr>
            <p:spPr bwMode="auto">
              <a:xfrm>
                <a:off x="4654551" y="1535113"/>
                <a:ext cx="211138" cy="57150"/>
              </a:xfrm>
              <a:custGeom>
                <a:avLst/>
                <a:gdLst>
                  <a:gd name="T0" fmla="*/ 231 w 231"/>
                  <a:gd name="T1" fmla="*/ 0 h 63"/>
                  <a:gd name="T2" fmla="*/ 231 w 231"/>
                  <a:gd name="T3" fmla="*/ 18 h 63"/>
                  <a:gd name="T4" fmla="*/ 115 w 231"/>
                  <a:gd name="T5" fmla="*/ 63 h 63"/>
                  <a:gd name="T6" fmla="*/ 0 w 231"/>
                  <a:gd name="T7" fmla="*/ 18 h 63"/>
                  <a:gd name="T8" fmla="*/ 0 w 231"/>
                  <a:gd name="T9" fmla="*/ 0 h 63"/>
                  <a:gd name="T10" fmla="*/ 115 w 231"/>
                  <a:gd name="T11" fmla="*/ 31 h 63"/>
                  <a:gd name="T12" fmla="*/ 231 w 231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63">
                    <a:moveTo>
                      <a:pt x="231" y="0"/>
                    </a:moveTo>
                    <a:cubicBezTo>
                      <a:pt x="231" y="18"/>
                      <a:pt x="231" y="18"/>
                      <a:pt x="231" y="18"/>
                    </a:cubicBezTo>
                    <a:cubicBezTo>
                      <a:pt x="190" y="36"/>
                      <a:pt x="143" y="63"/>
                      <a:pt x="115" y="63"/>
                    </a:cubicBezTo>
                    <a:cubicBezTo>
                      <a:pt x="87" y="63"/>
                      <a:pt x="41" y="36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18"/>
                      <a:pt x="87" y="31"/>
                      <a:pt x="115" y="31"/>
                    </a:cubicBezTo>
                    <a:cubicBezTo>
                      <a:pt x="144" y="31"/>
                      <a:pt x="189" y="18"/>
                      <a:pt x="231" y="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4910138" y="1265238"/>
                <a:ext cx="77788" cy="112713"/>
              </a:xfrm>
              <a:custGeom>
                <a:avLst/>
                <a:gdLst>
                  <a:gd name="T0" fmla="*/ 72 w 84"/>
                  <a:gd name="T1" fmla="*/ 74 h 124"/>
                  <a:gd name="T2" fmla="*/ 21 w 84"/>
                  <a:gd name="T3" fmla="*/ 118 h 124"/>
                  <a:gd name="T4" fmla="*/ 12 w 84"/>
                  <a:gd name="T5" fmla="*/ 51 h 124"/>
                  <a:gd name="T6" fmla="*/ 63 w 84"/>
                  <a:gd name="T7" fmla="*/ 7 h 124"/>
                  <a:gd name="T8" fmla="*/ 7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72" y="74"/>
                    </a:moveTo>
                    <a:cubicBezTo>
                      <a:pt x="61" y="104"/>
                      <a:pt x="38" y="124"/>
                      <a:pt x="21" y="118"/>
                    </a:cubicBezTo>
                    <a:cubicBezTo>
                      <a:pt x="5" y="112"/>
                      <a:pt x="0" y="82"/>
                      <a:pt x="12" y="51"/>
                    </a:cubicBezTo>
                    <a:cubicBezTo>
                      <a:pt x="23" y="20"/>
                      <a:pt x="46" y="0"/>
                      <a:pt x="63" y="7"/>
                    </a:cubicBezTo>
                    <a:cubicBezTo>
                      <a:pt x="79" y="13"/>
                      <a:pt x="84" y="43"/>
                      <a:pt x="7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4535488" y="1265238"/>
                <a:ext cx="76200" cy="112713"/>
              </a:xfrm>
              <a:custGeom>
                <a:avLst/>
                <a:gdLst>
                  <a:gd name="T0" fmla="*/ 12 w 84"/>
                  <a:gd name="T1" fmla="*/ 74 h 124"/>
                  <a:gd name="T2" fmla="*/ 63 w 84"/>
                  <a:gd name="T3" fmla="*/ 118 h 124"/>
                  <a:gd name="T4" fmla="*/ 72 w 84"/>
                  <a:gd name="T5" fmla="*/ 51 h 124"/>
                  <a:gd name="T6" fmla="*/ 21 w 84"/>
                  <a:gd name="T7" fmla="*/ 7 h 124"/>
                  <a:gd name="T8" fmla="*/ 1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12" y="74"/>
                    </a:moveTo>
                    <a:cubicBezTo>
                      <a:pt x="23" y="104"/>
                      <a:pt x="46" y="124"/>
                      <a:pt x="63" y="118"/>
                    </a:cubicBezTo>
                    <a:cubicBezTo>
                      <a:pt x="79" y="112"/>
                      <a:pt x="84" y="82"/>
                      <a:pt x="72" y="51"/>
                    </a:cubicBezTo>
                    <a:cubicBezTo>
                      <a:pt x="61" y="20"/>
                      <a:pt x="38" y="0"/>
                      <a:pt x="21" y="7"/>
                    </a:cubicBezTo>
                    <a:cubicBezTo>
                      <a:pt x="4" y="13"/>
                      <a:pt x="0" y="43"/>
                      <a:pt x="1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auto">
              <a:xfrm>
                <a:off x="4560888" y="1135063"/>
                <a:ext cx="404813" cy="439738"/>
              </a:xfrm>
              <a:custGeom>
                <a:avLst/>
                <a:gdLst>
                  <a:gd name="T0" fmla="*/ 431 w 443"/>
                  <a:gd name="T1" fmla="*/ 116 h 481"/>
                  <a:gd name="T2" fmla="*/ 428 w 443"/>
                  <a:gd name="T3" fmla="*/ 137 h 481"/>
                  <a:gd name="T4" fmla="*/ 420 w 443"/>
                  <a:gd name="T5" fmla="*/ 177 h 481"/>
                  <a:gd name="T6" fmla="*/ 420 w 443"/>
                  <a:gd name="T7" fmla="*/ 177 h 481"/>
                  <a:gd name="T8" fmla="*/ 381 w 443"/>
                  <a:gd name="T9" fmla="*/ 374 h 481"/>
                  <a:gd name="T10" fmla="*/ 217 w 443"/>
                  <a:gd name="T11" fmla="*/ 481 h 481"/>
                  <a:gd name="T12" fmla="*/ 54 w 443"/>
                  <a:gd name="T13" fmla="*/ 374 h 481"/>
                  <a:gd name="T14" fmla="*/ 19 w 443"/>
                  <a:gd name="T15" fmla="*/ 200 h 481"/>
                  <a:gd name="T16" fmla="*/ 8 w 443"/>
                  <a:gd name="T17" fmla="*/ 143 h 481"/>
                  <a:gd name="T18" fmla="*/ 8 w 443"/>
                  <a:gd name="T19" fmla="*/ 84 h 481"/>
                  <a:gd name="T20" fmla="*/ 14 w 443"/>
                  <a:gd name="T21" fmla="*/ 0 h 481"/>
                  <a:gd name="T22" fmla="*/ 422 w 443"/>
                  <a:gd name="T23" fmla="*/ 0 h 481"/>
                  <a:gd name="T24" fmla="*/ 431 w 443"/>
                  <a:gd name="T25" fmla="*/ 11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3" h="481">
                    <a:moveTo>
                      <a:pt x="431" y="116"/>
                    </a:moveTo>
                    <a:cubicBezTo>
                      <a:pt x="429" y="123"/>
                      <a:pt x="428" y="130"/>
                      <a:pt x="428" y="137"/>
                    </a:cubicBezTo>
                    <a:cubicBezTo>
                      <a:pt x="425" y="150"/>
                      <a:pt x="423" y="163"/>
                      <a:pt x="420" y="177"/>
                    </a:cubicBezTo>
                    <a:cubicBezTo>
                      <a:pt x="420" y="177"/>
                      <a:pt x="420" y="177"/>
                      <a:pt x="420" y="177"/>
                    </a:cubicBezTo>
                    <a:cubicBezTo>
                      <a:pt x="406" y="250"/>
                      <a:pt x="388" y="327"/>
                      <a:pt x="381" y="374"/>
                    </a:cubicBezTo>
                    <a:cubicBezTo>
                      <a:pt x="374" y="414"/>
                      <a:pt x="276" y="481"/>
                      <a:pt x="217" y="481"/>
                    </a:cubicBezTo>
                    <a:cubicBezTo>
                      <a:pt x="159" y="481"/>
                      <a:pt x="61" y="414"/>
                      <a:pt x="54" y="374"/>
                    </a:cubicBezTo>
                    <a:cubicBezTo>
                      <a:pt x="47" y="332"/>
                      <a:pt x="32" y="266"/>
                      <a:pt x="19" y="200"/>
                    </a:cubicBezTo>
                    <a:cubicBezTo>
                      <a:pt x="15" y="181"/>
                      <a:pt x="11" y="162"/>
                      <a:pt x="8" y="143"/>
                    </a:cubicBezTo>
                    <a:cubicBezTo>
                      <a:pt x="7" y="124"/>
                      <a:pt x="5" y="104"/>
                      <a:pt x="8" y="84"/>
                    </a:cubicBezTo>
                    <a:cubicBezTo>
                      <a:pt x="13" y="55"/>
                      <a:pt x="0" y="24"/>
                      <a:pt x="14" y="0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443" y="0"/>
                      <a:pt x="441" y="50"/>
                      <a:pt x="431" y="116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4959351" y="1127125"/>
                <a:ext cx="0" cy="158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auto">
              <a:xfrm>
                <a:off x="4560888" y="981075"/>
                <a:ext cx="423863" cy="358775"/>
              </a:xfrm>
              <a:custGeom>
                <a:avLst/>
                <a:gdLst>
                  <a:gd name="T0" fmla="*/ 431 w 463"/>
                  <a:gd name="T1" fmla="*/ 285 h 392"/>
                  <a:gd name="T2" fmla="*/ 428 w 463"/>
                  <a:gd name="T3" fmla="*/ 306 h 392"/>
                  <a:gd name="T4" fmla="*/ 428 w 463"/>
                  <a:gd name="T5" fmla="*/ 310 h 392"/>
                  <a:gd name="T6" fmla="*/ 420 w 463"/>
                  <a:gd name="T7" fmla="*/ 346 h 392"/>
                  <a:gd name="T8" fmla="*/ 420 w 463"/>
                  <a:gd name="T9" fmla="*/ 346 h 392"/>
                  <a:gd name="T10" fmla="*/ 420 w 463"/>
                  <a:gd name="T11" fmla="*/ 347 h 392"/>
                  <a:gd name="T12" fmla="*/ 409 w 463"/>
                  <a:gd name="T13" fmla="*/ 354 h 392"/>
                  <a:gd name="T14" fmla="*/ 306 w 463"/>
                  <a:gd name="T15" fmla="*/ 204 h 392"/>
                  <a:gd name="T16" fmla="*/ 284 w 463"/>
                  <a:gd name="T17" fmla="*/ 201 h 392"/>
                  <a:gd name="T18" fmla="*/ 203 w 463"/>
                  <a:gd name="T19" fmla="*/ 213 h 392"/>
                  <a:gd name="T20" fmla="*/ 196 w 463"/>
                  <a:gd name="T21" fmla="*/ 189 h 392"/>
                  <a:gd name="T22" fmla="*/ 186 w 463"/>
                  <a:gd name="T23" fmla="*/ 183 h 392"/>
                  <a:gd name="T24" fmla="*/ 142 w 463"/>
                  <a:gd name="T25" fmla="*/ 192 h 392"/>
                  <a:gd name="T26" fmla="*/ 91 w 463"/>
                  <a:gd name="T27" fmla="*/ 223 h 392"/>
                  <a:gd name="T28" fmla="*/ 41 w 463"/>
                  <a:gd name="T29" fmla="*/ 334 h 392"/>
                  <a:gd name="T30" fmla="*/ 32 w 463"/>
                  <a:gd name="T31" fmla="*/ 392 h 392"/>
                  <a:gd name="T32" fmla="*/ 19 w 463"/>
                  <a:gd name="T33" fmla="*/ 369 h 392"/>
                  <a:gd name="T34" fmla="*/ 10 w 463"/>
                  <a:gd name="T35" fmla="*/ 341 h 392"/>
                  <a:gd name="T36" fmla="*/ 8 w 463"/>
                  <a:gd name="T37" fmla="*/ 312 h 392"/>
                  <a:gd name="T38" fmla="*/ 8 w 463"/>
                  <a:gd name="T39" fmla="*/ 253 h 392"/>
                  <a:gd name="T40" fmla="*/ 14 w 463"/>
                  <a:gd name="T41" fmla="*/ 169 h 392"/>
                  <a:gd name="T42" fmla="*/ 21 w 463"/>
                  <a:gd name="T43" fmla="*/ 160 h 392"/>
                  <a:gd name="T44" fmla="*/ 49 w 463"/>
                  <a:gd name="T45" fmla="*/ 91 h 392"/>
                  <a:gd name="T46" fmla="*/ 119 w 463"/>
                  <a:gd name="T47" fmla="*/ 40 h 392"/>
                  <a:gd name="T48" fmla="*/ 176 w 463"/>
                  <a:gd name="T49" fmla="*/ 23 h 392"/>
                  <a:gd name="T50" fmla="*/ 247 w 463"/>
                  <a:gd name="T51" fmla="*/ 0 h 392"/>
                  <a:gd name="T52" fmla="*/ 363 w 463"/>
                  <a:gd name="T53" fmla="*/ 66 h 392"/>
                  <a:gd name="T54" fmla="*/ 403 w 463"/>
                  <a:gd name="T55" fmla="*/ 114 h 392"/>
                  <a:gd name="T56" fmla="*/ 433 w 463"/>
                  <a:gd name="T57" fmla="*/ 159 h 392"/>
                  <a:gd name="T58" fmla="*/ 434 w 463"/>
                  <a:gd name="T59" fmla="*/ 160 h 392"/>
                  <a:gd name="T60" fmla="*/ 435 w 463"/>
                  <a:gd name="T61" fmla="*/ 160 h 392"/>
                  <a:gd name="T62" fmla="*/ 435 w 463"/>
                  <a:gd name="T63" fmla="*/ 160 h 392"/>
                  <a:gd name="T64" fmla="*/ 431 w 463"/>
                  <a:gd name="T65" fmla="*/ 2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3" h="392">
                    <a:moveTo>
                      <a:pt x="431" y="285"/>
                    </a:moveTo>
                    <a:cubicBezTo>
                      <a:pt x="429" y="292"/>
                      <a:pt x="428" y="299"/>
                      <a:pt x="428" y="306"/>
                    </a:cubicBezTo>
                    <a:cubicBezTo>
                      <a:pt x="428" y="307"/>
                      <a:pt x="428" y="308"/>
                      <a:pt x="428" y="310"/>
                    </a:cubicBezTo>
                    <a:cubicBezTo>
                      <a:pt x="427" y="334"/>
                      <a:pt x="426" y="323"/>
                      <a:pt x="420" y="346"/>
                    </a:cubicBezTo>
                    <a:cubicBezTo>
                      <a:pt x="420" y="346"/>
                      <a:pt x="420" y="346"/>
                      <a:pt x="420" y="346"/>
                    </a:cubicBezTo>
                    <a:cubicBezTo>
                      <a:pt x="420" y="346"/>
                      <a:pt x="420" y="347"/>
                      <a:pt x="420" y="347"/>
                    </a:cubicBezTo>
                    <a:cubicBezTo>
                      <a:pt x="417" y="358"/>
                      <a:pt x="414" y="366"/>
                      <a:pt x="409" y="354"/>
                    </a:cubicBezTo>
                    <a:cubicBezTo>
                      <a:pt x="383" y="287"/>
                      <a:pt x="388" y="224"/>
                      <a:pt x="306" y="204"/>
                    </a:cubicBezTo>
                    <a:cubicBezTo>
                      <a:pt x="298" y="202"/>
                      <a:pt x="291" y="201"/>
                      <a:pt x="284" y="201"/>
                    </a:cubicBezTo>
                    <a:cubicBezTo>
                      <a:pt x="256" y="201"/>
                      <a:pt x="231" y="212"/>
                      <a:pt x="203" y="213"/>
                    </a:cubicBezTo>
                    <a:cubicBezTo>
                      <a:pt x="182" y="214"/>
                      <a:pt x="192" y="203"/>
                      <a:pt x="196" y="189"/>
                    </a:cubicBezTo>
                    <a:cubicBezTo>
                      <a:pt x="197" y="185"/>
                      <a:pt x="193" y="183"/>
                      <a:pt x="186" y="183"/>
                    </a:cubicBezTo>
                    <a:cubicBezTo>
                      <a:pt x="172" y="183"/>
                      <a:pt x="145" y="191"/>
                      <a:pt x="142" y="192"/>
                    </a:cubicBezTo>
                    <a:cubicBezTo>
                      <a:pt x="123" y="197"/>
                      <a:pt x="106" y="208"/>
                      <a:pt x="91" y="223"/>
                    </a:cubicBezTo>
                    <a:cubicBezTo>
                      <a:pt x="56" y="258"/>
                      <a:pt x="60" y="293"/>
                      <a:pt x="41" y="334"/>
                    </a:cubicBezTo>
                    <a:cubicBezTo>
                      <a:pt x="40" y="338"/>
                      <a:pt x="32" y="392"/>
                      <a:pt x="32" y="392"/>
                    </a:cubicBezTo>
                    <a:cubicBezTo>
                      <a:pt x="29" y="390"/>
                      <a:pt x="23" y="380"/>
                      <a:pt x="19" y="369"/>
                    </a:cubicBezTo>
                    <a:cubicBezTo>
                      <a:pt x="14" y="357"/>
                      <a:pt x="10" y="345"/>
                      <a:pt x="10" y="341"/>
                    </a:cubicBezTo>
                    <a:cubicBezTo>
                      <a:pt x="10" y="331"/>
                      <a:pt x="9" y="322"/>
                      <a:pt x="8" y="312"/>
                    </a:cubicBezTo>
                    <a:cubicBezTo>
                      <a:pt x="7" y="293"/>
                      <a:pt x="5" y="273"/>
                      <a:pt x="8" y="253"/>
                    </a:cubicBezTo>
                    <a:cubicBezTo>
                      <a:pt x="13" y="224"/>
                      <a:pt x="0" y="193"/>
                      <a:pt x="14" y="169"/>
                    </a:cubicBezTo>
                    <a:cubicBezTo>
                      <a:pt x="16" y="166"/>
                      <a:pt x="18" y="163"/>
                      <a:pt x="21" y="160"/>
                    </a:cubicBezTo>
                    <a:cubicBezTo>
                      <a:pt x="2" y="157"/>
                      <a:pt x="41" y="99"/>
                      <a:pt x="49" y="91"/>
                    </a:cubicBezTo>
                    <a:cubicBezTo>
                      <a:pt x="71" y="71"/>
                      <a:pt x="95" y="55"/>
                      <a:pt x="119" y="40"/>
                    </a:cubicBezTo>
                    <a:cubicBezTo>
                      <a:pt x="140" y="27"/>
                      <a:pt x="152" y="23"/>
                      <a:pt x="176" y="23"/>
                    </a:cubicBezTo>
                    <a:cubicBezTo>
                      <a:pt x="204" y="23"/>
                      <a:pt x="222" y="8"/>
                      <a:pt x="247" y="0"/>
                    </a:cubicBezTo>
                    <a:cubicBezTo>
                      <a:pt x="239" y="16"/>
                      <a:pt x="350" y="56"/>
                      <a:pt x="363" y="66"/>
                    </a:cubicBezTo>
                    <a:cubicBezTo>
                      <a:pt x="380" y="79"/>
                      <a:pt x="394" y="95"/>
                      <a:pt x="403" y="114"/>
                    </a:cubicBezTo>
                    <a:cubicBezTo>
                      <a:pt x="403" y="132"/>
                      <a:pt x="423" y="149"/>
                      <a:pt x="433" y="159"/>
                    </a:cubicBezTo>
                    <a:cubicBezTo>
                      <a:pt x="433" y="159"/>
                      <a:pt x="434" y="160"/>
                      <a:pt x="434" y="160"/>
                    </a:cubicBezTo>
                    <a:cubicBezTo>
                      <a:pt x="434" y="160"/>
                      <a:pt x="434" y="160"/>
                      <a:pt x="435" y="160"/>
                    </a:cubicBezTo>
                    <a:cubicBezTo>
                      <a:pt x="435" y="160"/>
                      <a:pt x="435" y="160"/>
                      <a:pt x="435" y="160"/>
                    </a:cubicBezTo>
                    <a:cubicBezTo>
                      <a:pt x="463" y="189"/>
                      <a:pt x="441" y="244"/>
                      <a:pt x="431" y="28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4"/>
              <p:cNvSpPr>
                <a:spLocks/>
              </p:cNvSpPr>
              <p:nvPr userDrawn="1"/>
            </p:nvSpPr>
            <p:spPr bwMode="auto">
              <a:xfrm>
                <a:off x="4186238" y="2779713"/>
                <a:ext cx="171450" cy="325438"/>
              </a:xfrm>
              <a:custGeom>
                <a:avLst/>
                <a:gdLst>
                  <a:gd name="T0" fmla="*/ 161 w 188"/>
                  <a:gd name="T1" fmla="*/ 317 h 355"/>
                  <a:gd name="T2" fmla="*/ 166 w 188"/>
                  <a:gd name="T3" fmla="*/ 307 h 355"/>
                  <a:gd name="T4" fmla="*/ 160 w 188"/>
                  <a:gd name="T5" fmla="*/ 296 h 355"/>
                  <a:gd name="T6" fmla="*/ 146 w 188"/>
                  <a:gd name="T7" fmla="*/ 292 h 355"/>
                  <a:gd name="T8" fmla="*/ 132 w 188"/>
                  <a:gd name="T9" fmla="*/ 292 h 355"/>
                  <a:gd name="T10" fmla="*/ 135 w 188"/>
                  <a:gd name="T11" fmla="*/ 286 h 355"/>
                  <a:gd name="T12" fmla="*/ 120 w 188"/>
                  <a:gd name="T13" fmla="*/ 274 h 355"/>
                  <a:gd name="T14" fmla="*/ 119 w 188"/>
                  <a:gd name="T15" fmla="*/ 273 h 355"/>
                  <a:gd name="T16" fmla="*/ 125 w 188"/>
                  <a:gd name="T17" fmla="*/ 257 h 355"/>
                  <a:gd name="T18" fmla="*/ 111 w 188"/>
                  <a:gd name="T19" fmla="*/ 255 h 355"/>
                  <a:gd name="T20" fmla="*/ 106 w 188"/>
                  <a:gd name="T21" fmla="*/ 257 h 355"/>
                  <a:gd name="T22" fmla="*/ 106 w 188"/>
                  <a:gd name="T23" fmla="*/ 257 h 355"/>
                  <a:gd name="T24" fmla="*/ 91 w 188"/>
                  <a:gd name="T25" fmla="*/ 254 h 355"/>
                  <a:gd name="T26" fmla="*/ 96 w 188"/>
                  <a:gd name="T27" fmla="*/ 202 h 355"/>
                  <a:gd name="T28" fmla="*/ 134 w 188"/>
                  <a:gd name="T29" fmla="*/ 198 h 355"/>
                  <a:gd name="T30" fmla="*/ 146 w 188"/>
                  <a:gd name="T31" fmla="*/ 261 h 355"/>
                  <a:gd name="T32" fmla="*/ 146 w 188"/>
                  <a:gd name="T33" fmla="*/ 261 h 355"/>
                  <a:gd name="T34" fmla="*/ 146 w 188"/>
                  <a:gd name="T35" fmla="*/ 271 h 355"/>
                  <a:gd name="T36" fmla="*/ 146 w 188"/>
                  <a:gd name="T37" fmla="*/ 271 h 355"/>
                  <a:gd name="T38" fmla="*/ 161 w 188"/>
                  <a:gd name="T39" fmla="*/ 295 h 355"/>
                  <a:gd name="T40" fmla="*/ 167 w 188"/>
                  <a:gd name="T41" fmla="*/ 296 h 355"/>
                  <a:gd name="T42" fmla="*/ 188 w 188"/>
                  <a:gd name="T43" fmla="*/ 266 h 355"/>
                  <a:gd name="T44" fmla="*/ 112 w 188"/>
                  <a:gd name="T45" fmla="*/ 43 h 355"/>
                  <a:gd name="T46" fmla="*/ 107 w 188"/>
                  <a:gd name="T47" fmla="*/ 0 h 355"/>
                  <a:gd name="T48" fmla="*/ 8 w 188"/>
                  <a:gd name="T49" fmla="*/ 13 h 355"/>
                  <a:gd name="T50" fmla="*/ 2 w 188"/>
                  <a:gd name="T51" fmla="*/ 168 h 355"/>
                  <a:gd name="T52" fmla="*/ 19 w 188"/>
                  <a:gd name="T53" fmla="*/ 297 h 355"/>
                  <a:gd name="T54" fmla="*/ 83 w 188"/>
                  <a:gd name="T55" fmla="*/ 354 h 355"/>
                  <a:gd name="T56" fmla="*/ 164 w 188"/>
                  <a:gd name="T57" fmla="*/ 349 h 355"/>
                  <a:gd name="T58" fmla="*/ 184 w 188"/>
                  <a:gd name="T59" fmla="*/ 334 h 355"/>
                  <a:gd name="T60" fmla="*/ 161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161" y="317"/>
                    </a:moveTo>
                    <a:cubicBezTo>
                      <a:pt x="164" y="315"/>
                      <a:pt x="166" y="311"/>
                      <a:pt x="166" y="307"/>
                    </a:cubicBezTo>
                    <a:cubicBezTo>
                      <a:pt x="166" y="303"/>
                      <a:pt x="164" y="299"/>
                      <a:pt x="160" y="296"/>
                    </a:cubicBezTo>
                    <a:cubicBezTo>
                      <a:pt x="157" y="294"/>
                      <a:pt x="152" y="292"/>
                      <a:pt x="146" y="292"/>
                    </a:cubicBezTo>
                    <a:cubicBezTo>
                      <a:pt x="142" y="292"/>
                      <a:pt x="137" y="292"/>
                      <a:pt x="132" y="292"/>
                    </a:cubicBezTo>
                    <a:cubicBezTo>
                      <a:pt x="134" y="291"/>
                      <a:pt x="135" y="288"/>
                      <a:pt x="135" y="286"/>
                    </a:cubicBezTo>
                    <a:cubicBezTo>
                      <a:pt x="135" y="280"/>
                      <a:pt x="129" y="276"/>
                      <a:pt x="120" y="274"/>
                    </a:cubicBezTo>
                    <a:cubicBezTo>
                      <a:pt x="120" y="274"/>
                      <a:pt x="120" y="273"/>
                      <a:pt x="119" y="273"/>
                    </a:cubicBezTo>
                    <a:cubicBezTo>
                      <a:pt x="124" y="268"/>
                      <a:pt x="127" y="261"/>
                      <a:pt x="125" y="257"/>
                    </a:cubicBezTo>
                    <a:cubicBezTo>
                      <a:pt x="122" y="253"/>
                      <a:pt x="117" y="253"/>
                      <a:pt x="111" y="255"/>
                    </a:cubicBezTo>
                    <a:cubicBezTo>
                      <a:pt x="109" y="256"/>
                      <a:pt x="108" y="257"/>
                      <a:pt x="106" y="257"/>
                    </a:cubicBezTo>
                    <a:cubicBezTo>
                      <a:pt x="106" y="257"/>
                      <a:pt x="106" y="257"/>
                      <a:pt x="106" y="257"/>
                    </a:cubicBezTo>
                    <a:cubicBezTo>
                      <a:pt x="102" y="259"/>
                      <a:pt x="93" y="258"/>
                      <a:pt x="91" y="254"/>
                    </a:cubicBezTo>
                    <a:cubicBezTo>
                      <a:pt x="88" y="248"/>
                      <a:pt x="91" y="219"/>
                      <a:pt x="96" y="202"/>
                    </a:cubicBezTo>
                    <a:cubicBezTo>
                      <a:pt x="101" y="186"/>
                      <a:pt x="95" y="145"/>
                      <a:pt x="134" y="198"/>
                    </a:cubicBezTo>
                    <a:cubicBezTo>
                      <a:pt x="144" y="212"/>
                      <a:pt x="145" y="245"/>
                      <a:pt x="146" y="261"/>
                    </a:cubicBezTo>
                    <a:cubicBezTo>
                      <a:pt x="146" y="261"/>
                      <a:pt x="146" y="261"/>
                      <a:pt x="146" y="261"/>
                    </a:cubicBezTo>
                    <a:cubicBezTo>
                      <a:pt x="146" y="267"/>
                      <a:pt x="146" y="270"/>
                      <a:pt x="146" y="271"/>
                    </a:cubicBezTo>
                    <a:cubicBezTo>
                      <a:pt x="146" y="271"/>
                      <a:pt x="146" y="271"/>
                      <a:pt x="146" y="271"/>
                    </a:cubicBezTo>
                    <a:cubicBezTo>
                      <a:pt x="147" y="282"/>
                      <a:pt x="153" y="292"/>
                      <a:pt x="161" y="295"/>
                    </a:cubicBezTo>
                    <a:cubicBezTo>
                      <a:pt x="163" y="296"/>
                      <a:pt x="165" y="296"/>
                      <a:pt x="167" y="296"/>
                    </a:cubicBezTo>
                    <a:cubicBezTo>
                      <a:pt x="178" y="296"/>
                      <a:pt x="188" y="281"/>
                      <a:pt x="188" y="266"/>
                    </a:cubicBezTo>
                    <a:cubicBezTo>
                      <a:pt x="188" y="130"/>
                      <a:pt x="112" y="43"/>
                      <a:pt x="112" y="4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45" y="26"/>
                      <a:pt x="8" y="13"/>
                      <a:pt x="8" y="13"/>
                    </a:cubicBezTo>
                    <a:cubicBezTo>
                      <a:pt x="8" y="13"/>
                      <a:pt x="3" y="132"/>
                      <a:pt x="2" y="168"/>
                    </a:cubicBezTo>
                    <a:cubicBezTo>
                      <a:pt x="0" y="204"/>
                      <a:pt x="8" y="266"/>
                      <a:pt x="19" y="297"/>
                    </a:cubicBezTo>
                    <a:cubicBezTo>
                      <a:pt x="31" y="329"/>
                      <a:pt x="61" y="355"/>
                      <a:pt x="83" y="354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75" y="349"/>
                      <a:pt x="184" y="342"/>
                      <a:pt x="184" y="334"/>
                    </a:cubicBezTo>
                    <a:cubicBezTo>
                      <a:pt x="184" y="321"/>
                      <a:pt x="161" y="317"/>
                      <a:pt x="161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5"/>
              <p:cNvSpPr>
                <a:spLocks/>
              </p:cNvSpPr>
              <p:nvPr userDrawn="1"/>
            </p:nvSpPr>
            <p:spPr bwMode="auto">
              <a:xfrm>
                <a:off x="4181476" y="2774950"/>
                <a:ext cx="127000" cy="66675"/>
              </a:xfrm>
              <a:custGeom>
                <a:avLst/>
                <a:gdLst>
                  <a:gd name="T0" fmla="*/ 138 w 138"/>
                  <a:gd name="T1" fmla="*/ 61 h 73"/>
                  <a:gd name="T2" fmla="*/ 125 w 138"/>
                  <a:gd name="T3" fmla="*/ 73 h 73"/>
                  <a:gd name="T4" fmla="*/ 13 w 138"/>
                  <a:gd name="T5" fmla="*/ 73 h 73"/>
                  <a:gd name="T6" fmla="*/ 0 w 138"/>
                  <a:gd name="T7" fmla="*/ 61 h 73"/>
                  <a:gd name="T8" fmla="*/ 0 w 138"/>
                  <a:gd name="T9" fmla="*/ 0 h 73"/>
                  <a:gd name="T10" fmla="*/ 138 w 138"/>
                  <a:gd name="T11" fmla="*/ 0 h 73"/>
                  <a:gd name="T12" fmla="*/ 138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138" y="61"/>
                    </a:moveTo>
                    <a:cubicBezTo>
                      <a:pt x="138" y="68"/>
                      <a:pt x="132" y="73"/>
                      <a:pt x="12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6" y="73"/>
                      <a:pt x="0" y="68"/>
                      <a:pt x="0" y="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8" y="0"/>
                      <a:pt x="138" y="0"/>
                      <a:pt x="138" y="0"/>
                    </a:cubicBezTo>
                    <a:lnTo>
                      <a:pt x="13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 userDrawn="1"/>
            </p:nvSpPr>
            <p:spPr bwMode="auto">
              <a:xfrm>
                <a:off x="5164138" y="2779713"/>
                <a:ext cx="171450" cy="325438"/>
              </a:xfrm>
              <a:custGeom>
                <a:avLst/>
                <a:gdLst>
                  <a:gd name="T0" fmla="*/ 27 w 188"/>
                  <a:gd name="T1" fmla="*/ 317 h 355"/>
                  <a:gd name="T2" fmla="*/ 22 w 188"/>
                  <a:gd name="T3" fmla="*/ 307 h 355"/>
                  <a:gd name="T4" fmla="*/ 28 w 188"/>
                  <a:gd name="T5" fmla="*/ 296 h 355"/>
                  <a:gd name="T6" fmla="*/ 42 w 188"/>
                  <a:gd name="T7" fmla="*/ 292 h 355"/>
                  <a:gd name="T8" fmla="*/ 56 w 188"/>
                  <a:gd name="T9" fmla="*/ 292 h 355"/>
                  <a:gd name="T10" fmla="*/ 53 w 188"/>
                  <a:gd name="T11" fmla="*/ 286 h 355"/>
                  <a:gd name="T12" fmla="*/ 68 w 188"/>
                  <a:gd name="T13" fmla="*/ 274 h 355"/>
                  <a:gd name="T14" fmla="*/ 69 w 188"/>
                  <a:gd name="T15" fmla="*/ 273 h 355"/>
                  <a:gd name="T16" fmla="*/ 63 w 188"/>
                  <a:gd name="T17" fmla="*/ 257 h 355"/>
                  <a:gd name="T18" fmla="*/ 77 w 188"/>
                  <a:gd name="T19" fmla="*/ 255 h 355"/>
                  <a:gd name="T20" fmla="*/ 82 w 188"/>
                  <a:gd name="T21" fmla="*/ 257 h 355"/>
                  <a:gd name="T22" fmla="*/ 82 w 188"/>
                  <a:gd name="T23" fmla="*/ 257 h 355"/>
                  <a:gd name="T24" fmla="*/ 97 w 188"/>
                  <a:gd name="T25" fmla="*/ 254 h 355"/>
                  <a:gd name="T26" fmla="*/ 92 w 188"/>
                  <a:gd name="T27" fmla="*/ 202 h 355"/>
                  <a:gd name="T28" fmla="*/ 54 w 188"/>
                  <a:gd name="T29" fmla="*/ 198 h 355"/>
                  <a:gd name="T30" fmla="*/ 42 w 188"/>
                  <a:gd name="T31" fmla="*/ 261 h 355"/>
                  <a:gd name="T32" fmla="*/ 42 w 188"/>
                  <a:gd name="T33" fmla="*/ 261 h 355"/>
                  <a:gd name="T34" fmla="*/ 42 w 188"/>
                  <a:gd name="T35" fmla="*/ 271 h 355"/>
                  <a:gd name="T36" fmla="*/ 42 w 188"/>
                  <a:gd name="T37" fmla="*/ 271 h 355"/>
                  <a:gd name="T38" fmla="*/ 27 w 188"/>
                  <a:gd name="T39" fmla="*/ 295 h 355"/>
                  <a:gd name="T40" fmla="*/ 21 w 188"/>
                  <a:gd name="T41" fmla="*/ 296 h 355"/>
                  <a:gd name="T42" fmla="*/ 0 w 188"/>
                  <a:gd name="T43" fmla="*/ 266 h 355"/>
                  <a:gd name="T44" fmla="*/ 76 w 188"/>
                  <a:gd name="T45" fmla="*/ 43 h 355"/>
                  <a:gd name="T46" fmla="*/ 81 w 188"/>
                  <a:gd name="T47" fmla="*/ 0 h 355"/>
                  <a:gd name="T48" fmla="*/ 180 w 188"/>
                  <a:gd name="T49" fmla="*/ 13 h 355"/>
                  <a:gd name="T50" fmla="*/ 186 w 188"/>
                  <a:gd name="T51" fmla="*/ 168 h 355"/>
                  <a:gd name="T52" fmla="*/ 169 w 188"/>
                  <a:gd name="T53" fmla="*/ 297 h 355"/>
                  <a:gd name="T54" fmla="*/ 105 w 188"/>
                  <a:gd name="T55" fmla="*/ 354 h 355"/>
                  <a:gd name="T56" fmla="*/ 24 w 188"/>
                  <a:gd name="T57" fmla="*/ 349 h 355"/>
                  <a:gd name="T58" fmla="*/ 4 w 188"/>
                  <a:gd name="T59" fmla="*/ 334 h 355"/>
                  <a:gd name="T60" fmla="*/ 27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27" y="317"/>
                    </a:moveTo>
                    <a:cubicBezTo>
                      <a:pt x="24" y="315"/>
                      <a:pt x="22" y="311"/>
                      <a:pt x="22" y="307"/>
                    </a:cubicBezTo>
                    <a:cubicBezTo>
                      <a:pt x="22" y="303"/>
                      <a:pt x="24" y="299"/>
                      <a:pt x="28" y="296"/>
                    </a:cubicBezTo>
                    <a:cubicBezTo>
                      <a:pt x="31" y="294"/>
                      <a:pt x="36" y="292"/>
                      <a:pt x="42" y="292"/>
                    </a:cubicBezTo>
                    <a:cubicBezTo>
                      <a:pt x="46" y="292"/>
                      <a:pt x="51" y="292"/>
                      <a:pt x="56" y="292"/>
                    </a:cubicBezTo>
                    <a:cubicBezTo>
                      <a:pt x="54" y="291"/>
                      <a:pt x="53" y="288"/>
                      <a:pt x="53" y="286"/>
                    </a:cubicBezTo>
                    <a:cubicBezTo>
                      <a:pt x="53" y="280"/>
                      <a:pt x="59" y="276"/>
                      <a:pt x="68" y="274"/>
                    </a:cubicBezTo>
                    <a:cubicBezTo>
                      <a:pt x="68" y="274"/>
                      <a:pt x="68" y="273"/>
                      <a:pt x="69" y="273"/>
                    </a:cubicBezTo>
                    <a:cubicBezTo>
                      <a:pt x="64" y="268"/>
                      <a:pt x="61" y="261"/>
                      <a:pt x="63" y="257"/>
                    </a:cubicBezTo>
                    <a:cubicBezTo>
                      <a:pt x="66" y="253"/>
                      <a:pt x="71" y="253"/>
                      <a:pt x="77" y="255"/>
                    </a:cubicBezTo>
                    <a:cubicBezTo>
                      <a:pt x="79" y="256"/>
                      <a:pt x="80" y="257"/>
                      <a:pt x="82" y="257"/>
                    </a:cubicBezTo>
                    <a:cubicBezTo>
                      <a:pt x="82" y="257"/>
                      <a:pt x="82" y="257"/>
                      <a:pt x="82" y="257"/>
                    </a:cubicBezTo>
                    <a:cubicBezTo>
                      <a:pt x="86" y="259"/>
                      <a:pt x="95" y="258"/>
                      <a:pt x="97" y="254"/>
                    </a:cubicBezTo>
                    <a:cubicBezTo>
                      <a:pt x="100" y="248"/>
                      <a:pt x="97" y="219"/>
                      <a:pt x="92" y="202"/>
                    </a:cubicBezTo>
                    <a:cubicBezTo>
                      <a:pt x="87" y="186"/>
                      <a:pt x="93" y="145"/>
                      <a:pt x="54" y="198"/>
                    </a:cubicBezTo>
                    <a:cubicBezTo>
                      <a:pt x="44" y="212"/>
                      <a:pt x="43" y="245"/>
                      <a:pt x="42" y="261"/>
                    </a:cubicBezTo>
                    <a:cubicBezTo>
                      <a:pt x="42" y="261"/>
                      <a:pt x="42" y="261"/>
                      <a:pt x="42" y="261"/>
                    </a:cubicBezTo>
                    <a:cubicBezTo>
                      <a:pt x="42" y="267"/>
                      <a:pt x="42" y="270"/>
                      <a:pt x="42" y="271"/>
                    </a:cubicBezTo>
                    <a:cubicBezTo>
                      <a:pt x="42" y="271"/>
                      <a:pt x="42" y="271"/>
                      <a:pt x="42" y="271"/>
                    </a:cubicBezTo>
                    <a:cubicBezTo>
                      <a:pt x="41" y="282"/>
                      <a:pt x="35" y="292"/>
                      <a:pt x="27" y="295"/>
                    </a:cubicBezTo>
                    <a:cubicBezTo>
                      <a:pt x="25" y="296"/>
                      <a:pt x="23" y="296"/>
                      <a:pt x="21" y="296"/>
                    </a:cubicBezTo>
                    <a:cubicBezTo>
                      <a:pt x="10" y="296"/>
                      <a:pt x="0" y="281"/>
                      <a:pt x="0" y="266"/>
                    </a:cubicBezTo>
                    <a:cubicBezTo>
                      <a:pt x="0" y="130"/>
                      <a:pt x="76" y="43"/>
                      <a:pt x="76" y="4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43" y="26"/>
                      <a:pt x="180" y="13"/>
                      <a:pt x="180" y="13"/>
                    </a:cubicBezTo>
                    <a:cubicBezTo>
                      <a:pt x="180" y="13"/>
                      <a:pt x="185" y="132"/>
                      <a:pt x="186" y="168"/>
                    </a:cubicBezTo>
                    <a:cubicBezTo>
                      <a:pt x="188" y="204"/>
                      <a:pt x="180" y="266"/>
                      <a:pt x="169" y="297"/>
                    </a:cubicBezTo>
                    <a:cubicBezTo>
                      <a:pt x="157" y="329"/>
                      <a:pt x="127" y="355"/>
                      <a:pt x="105" y="354"/>
                    </a:cubicBezTo>
                    <a:cubicBezTo>
                      <a:pt x="24" y="349"/>
                      <a:pt x="24" y="349"/>
                      <a:pt x="24" y="349"/>
                    </a:cubicBezTo>
                    <a:cubicBezTo>
                      <a:pt x="13" y="349"/>
                      <a:pt x="4" y="342"/>
                      <a:pt x="4" y="334"/>
                    </a:cubicBezTo>
                    <a:cubicBezTo>
                      <a:pt x="4" y="321"/>
                      <a:pt x="27" y="317"/>
                      <a:pt x="27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7"/>
              <p:cNvSpPr>
                <a:spLocks/>
              </p:cNvSpPr>
              <p:nvPr userDrawn="1"/>
            </p:nvSpPr>
            <p:spPr bwMode="auto">
              <a:xfrm>
                <a:off x="5213351" y="2774950"/>
                <a:ext cx="125413" cy="66675"/>
              </a:xfrm>
              <a:custGeom>
                <a:avLst/>
                <a:gdLst>
                  <a:gd name="T0" fmla="*/ 0 w 138"/>
                  <a:gd name="T1" fmla="*/ 61 h 73"/>
                  <a:gd name="T2" fmla="*/ 13 w 138"/>
                  <a:gd name="T3" fmla="*/ 73 h 73"/>
                  <a:gd name="T4" fmla="*/ 125 w 138"/>
                  <a:gd name="T5" fmla="*/ 73 h 73"/>
                  <a:gd name="T6" fmla="*/ 138 w 138"/>
                  <a:gd name="T7" fmla="*/ 61 h 73"/>
                  <a:gd name="T8" fmla="*/ 138 w 138"/>
                  <a:gd name="T9" fmla="*/ 0 h 73"/>
                  <a:gd name="T10" fmla="*/ 0 w 138"/>
                  <a:gd name="T11" fmla="*/ 0 h 73"/>
                  <a:gd name="T12" fmla="*/ 0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0" y="61"/>
                    </a:moveTo>
                    <a:cubicBezTo>
                      <a:pt x="0" y="68"/>
                      <a:pt x="6" y="73"/>
                      <a:pt x="13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32" y="73"/>
                      <a:pt x="138" y="68"/>
                      <a:pt x="138" y="61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 userDrawn="1"/>
            </p:nvSpPr>
            <p:spPr bwMode="auto">
              <a:xfrm>
                <a:off x="4164013" y="1533525"/>
                <a:ext cx="1192213" cy="3136900"/>
              </a:xfrm>
              <a:custGeom>
                <a:avLst/>
                <a:gdLst>
                  <a:gd name="T0" fmla="*/ 1276 w 1305"/>
                  <a:gd name="T1" fmla="*/ 1417 h 3430"/>
                  <a:gd name="T2" fmla="*/ 1140 w 1305"/>
                  <a:gd name="T3" fmla="*/ 1417 h 3430"/>
                  <a:gd name="T4" fmla="*/ 1114 w 1305"/>
                  <a:gd name="T5" fmla="*/ 1213 h 3430"/>
                  <a:gd name="T6" fmla="*/ 1019 w 1305"/>
                  <a:gd name="T7" fmla="*/ 756 h 3430"/>
                  <a:gd name="T8" fmla="*/ 1098 w 1305"/>
                  <a:gd name="T9" fmla="*/ 1316 h 3430"/>
                  <a:gd name="T10" fmla="*/ 1065 w 1305"/>
                  <a:gd name="T11" fmla="*/ 1544 h 3430"/>
                  <a:gd name="T12" fmla="*/ 989 w 1305"/>
                  <a:gd name="T13" fmla="*/ 2655 h 3430"/>
                  <a:gd name="T14" fmla="*/ 942 w 1305"/>
                  <a:gd name="T15" fmla="*/ 3197 h 3430"/>
                  <a:gd name="T16" fmla="*/ 1077 w 1305"/>
                  <a:gd name="T17" fmla="*/ 3306 h 3430"/>
                  <a:gd name="T18" fmla="*/ 835 w 1305"/>
                  <a:gd name="T19" fmla="*/ 3352 h 3430"/>
                  <a:gd name="T20" fmla="*/ 729 w 1305"/>
                  <a:gd name="T21" fmla="*/ 3281 h 3430"/>
                  <a:gd name="T22" fmla="*/ 724 w 1305"/>
                  <a:gd name="T23" fmla="*/ 3183 h 3430"/>
                  <a:gd name="T24" fmla="*/ 717 w 1305"/>
                  <a:gd name="T25" fmla="*/ 2876 h 3430"/>
                  <a:gd name="T26" fmla="*/ 682 w 1305"/>
                  <a:gd name="T27" fmla="*/ 2138 h 3430"/>
                  <a:gd name="T28" fmla="*/ 623 w 1305"/>
                  <a:gd name="T29" fmla="*/ 2138 h 3430"/>
                  <a:gd name="T30" fmla="*/ 604 w 1305"/>
                  <a:gd name="T31" fmla="*/ 2876 h 3430"/>
                  <a:gd name="T32" fmla="*/ 637 w 1305"/>
                  <a:gd name="T33" fmla="*/ 3145 h 3430"/>
                  <a:gd name="T34" fmla="*/ 612 w 1305"/>
                  <a:gd name="T35" fmla="*/ 3226 h 3430"/>
                  <a:gd name="T36" fmla="*/ 523 w 1305"/>
                  <a:gd name="T37" fmla="*/ 3330 h 3430"/>
                  <a:gd name="T38" fmla="*/ 312 w 1305"/>
                  <a:gd name="T39" fmla="*/ 3408 h 3430"/>
                  <a:gd name="T40" fmla="*/ 389 w 1305"/>
                  <a:gd name="T41" fmla="*/ 3204 h 3430"/>
                  <a:gd name="T42" fmla="*/ 316 w 1305"/>
                  <a:gd name="T43" fmla="*/ 2655 h 3430"/>
                  <a:gd name="T44" fmla="*/ 240 w 1305"/>
                  <a:gd name="T45" fmla="*/ 1544 h 3430"/>
                  <a:gd name="T46" fmla="*/ 207 w 1305"/>
                  <a:gd name="T47" fmla="*/ 1316 h 3430"/>
                  <a:gd name="T48" fmla="*/ 286 w 1305"/>
                  <a:gd name="T49" fmla="*/ 756 h 3430"/>
                  <a:gd name="T50" fmla="*/ 191 w 1305"/>
                  <a:gd name="T51" fmla="*/ 1213 h 3430"/>
                  <a:gd name="T52" fmla="*/ 165 w 1305"/>
                  <a:gd name="T53" fmla="*/ 1417 h 3430"/>
                  <a:gd name="T54" fmla="*/ 29 w 1305"/>
                  <a:gd name="T55" fmla="*/ 1417 h 3430"/>
                  <a:gd name="T56" fmla="*/ 8 w 1305"/>
                  <a:gd name="T57" fmla="*/ 777 h 3430"/>
                  <a:gd name="T58" fmla="*/ 143 w 1305"/>
                  <a:gd name="T59" fmla="*/ 184 h 3430"/>
                  <a:gd name="T60" fmla="*/ 493 w 1305"/>
                  <a:gd name="T61" fmla="*/ 21 h 3430"/>
                  <a:gd name="T62" fmla="*/ 495 w 1305"/>
                  <a:gd name="T63" fmla="*/ 19 h 3430"/>
                  <a:gd name="T64" fmla="*/ 496 w 1305"/>
                  <a:gd name="T65" fmla="*/ 16 h 3430"/>
                  <a:gd name="T66" fmla="*/ 612 w 1305"/>
                  <a:gd name="T67" fmla="*/ 84 h 3430"/>
                  <a:gd name="T68" fmla="*/ 616 w 1305"/>
                  <a:gd name="T69" fmla="*/ 85 h 3430"/>
                  <a:gd name="T70" fmla="*/ 681 w 1305"/>
                  <a:gd name="T71" fmla="*/ 89 h 3430"/>
                  <a:gd name="T72" fmla="*/ 684 w 1305"/>
                  <a:gd name="T73" fmla="*/ 88 h 3430"/>
                  <a:gd name="T74" fmla="*/ 691 w 1305"/>
                  <a:gd name="T75" fmla="*/ 85 h 3430"/>
                  <a:gd name="T76" fmla="*/ 724 w 1305"/>
                  <a:gd name="T77" fmla="*/ 65 h 3430"/>
                  <a:gd name="T78" fmla="*/ 731 w 1305"/>
                  <a:gd name="T79" fmla="*/ 59 h 3430"/>
                  <a:gd name="T80" fmla="*/ 783 w 1305"/>
                  <a:gd name="T81" fmla="*/ 16 h 3430"/>
                  <a:gd name="T82" fmla="*/ 821 w 1305"/>
                  <a:gd name="T83" fmla="*/ 35 h 3430"/>
                  <a:gd name="T84" fmla="*/ 865 w 1305"/>
                  <a:gd name="T85" fmla="*/ 76 h 3430"/>
                  <a:gd name="T86" fmla="*/ 1197 w 1305"/>
                  <a:gd name="T87" fmla="*/ 228 h 3430"/>
                  <a:gd name="T88" fmla="*/ 1297 w 1305"/>
                  <a:gd name="T89" fmla="*/ 1387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05" h="3430">
                    <a:moveTo>
                      <a:pt x="1297" y="1387"/>
                    </a:moveTo>
                    <a:cubicBezTo>
                      <a:pt x="1295" y="1421"/>
                      <a:pt x="1281" y="1415"/>
                      <a:pt x="1276" y="1417"/>
                    </a:cubicBezTo>
                    <a:cubicBezTo>
                      <a:pt x="1271" y="1419"/>
                      <a:pt x="1208" y="1387"/>
                      <a:pt x="1170" y="1409"/>
                    </a:cubicBezTo>
                    <a:cubicBezTo>
                      <a:pt x="1170" y="1409"/>
                      <a:pt x="1142" y="1422"/>
                      <a:pt x="1140" y="1417"/>
                    </a:cubicBezTo>
                    <a:cubicBezTo>
                      <a:pt x="1138" y="1413"/>
                      <a:pt x="1130" y="1373"/>
                      <a:pt x="1123" y="1313"/>
                    </a:cubicBezTo>
                    <a:cubicBezTo>
                      <a:pt x="1119" y="1284"/>
                      <a:pt x="1116" y="1250"/>
                      <a:pt x="1114" y="1213"/>
                    </a:cubicBezTo>
                    <a:cubicBezTo>
                      <a:pt x="1107" y="1103"/>
                      <a:pt x="1051" y="781"/>
                      <a:pt x="1051" y="751"/>
                    </a:cubicBezTo>
                    <a:cubicBezTo>
                      <a:pt x="1051" y="720"/>
                      <a:pt x="1034" y="683"/>
                      <a:pt x="1019" y="756"/>
                    </a:cubicBezTo>
                    <a:cubicBezTo>
                      <a:pt x="1004" y="828"/>
                      <a:pt x="1020" y="929"/>
                      <a:pt x="1032" y="990"/>
                    </a:cubicBezTo>
                    <a:cubicBezTo>
                      <a:pt x="1041" y="1037"/>
                      <a:pt x="1085" y="1201"/>
                      <a:pt x="1098" y="1316"/>
                    </a:cubicBezTo>
                    <a:cubicBezTo>
                      <a:pt x="1102" y="1349"/>
                      <a:pt x="1104" y="1379"/>
                      <a:pt x="1101" y="1400"/>
                    </a:cubicBezTo>
                    <a:cubicBezTo>
                      <a:pt x="1089" y="1496"/>
                      <a:pt x="1064" y="1522"/>
                      <a:pt x="1065" y="1544"/>
                    </a:cubicBezTo>
                    <a:cubicBezTo>
                      <a:pt x="1066" y="1567"/>
                      <a:pt x="1035" y="1838"/>
                      <a:pt x="1032" y="1924"/>
                    </a:cubicBezTo>
                    <a:cubicBezTo>
                      <a:pt x="1029" y="2010"/>
                      <a:pt x="988" y="2477"/>
                      <a:pt x="989" y="2655"/>
                    </a:cubicBezTo>
                    <a:cubicBezTo>
                      <a:pt x="990" y="2833"/>
                      <a:pt x="989" y="2991"/>
                      <a:pt x="976" y="3077"/>
                    </a:cubicBezTo>
                    <a:cubicBezTo>
                      <a:pt x="970" y="3119"/>
                      <a:pt x="967" y="3173"/>
                      <a:pt x="942" y="3197"/>
                    </a:cubicBezTo>
                    <a:cubicBezTo>
                      <a:pt x="942" y="3198"/>
                      <a:pt x="942" y="3200"/>
                      <a:pt x="942" y="3200"/>
                    </a:cubicBezTo>
                    <a:cubicBezTo>
                      <a:pt x="942" y="3212"/>
                      <a:pt x="1064" y="3262"/>
                      <a:pt x="1077" y="3306"/>
                    </a:cubicBezTo>
                    <a:cubicBezTo>
                      <a:pt x="1091" y="3350"/>
                      <a:pt x="1110" y="3386"/>
                      <a:pt x="1022" y="3408"/>
                    </a:cubicBezTo>
                    <a:cubicBezTo>
                      <a:pt x="934" y="3430"/>
                      <a:pt x="843" y="3376"/>
                      <a:pt x="835" y="3352"/>
                    </a:cubicBezTo>
                    <a:cubicBezTo>
                      <a:pt x="827" y="3328"/>
                      <a:pt x="835" y="3330"/>
                      <a:pt x="811" y="3330"/>
                    </a:cubicBezTo>
                    <a:cubicBezTo>
                      <a:pt x="787" y="3330"/>
                      <a:pt x="741" y="3290"/>
                      <a:pt x="729" y="3281"/>
                    </a:cubicBezTo>
                    <a:cubicBezTo>
                      <a:pt x="713" y="3269"/>
                      <a:pt x="722" y="3226"/>
                      <a:pt x="722" y="3226"/>
                    </a:cubicBezTo>
                    <a:cubicBezTo>
                      <a:pt x="721" y="3215"/>
                      <a:pt x="722" y="3199"/>
                      <a:pt x="724" y="3183"/>
                    </a:cubicBezTo>
                    <a:cubicBezTo>
                      <a:pt x="709" y="3164"/>
                      <a:pt x="700" y="3136"/>
                      <a:pt x="700" y="3108"/>
                    </a:cubicBezTo>
                    <a:cubicBezTo>
                      <a:pt x="700" y="3044"/>
                      <a:pt x="714" y="2948"/>
                      <a:pt x="717" y="2876"/>
                    </a:cubicBezTo>
                    <a:cubicBezTo>
                      <a:pt x="721" y="2788"/>
                      <a:pt x="704" y="2516"/>
                      <a:pt x="710" y="2415"/>
                    </a:cubicBezTo>
                    <a:cubicBezTo>
                      <a:pt x="716" y="2313"/>
                      <a:pt x="688" y="2182"/>
                      <a:pt x="682" y="2138"/>
                    </a:cubicBezTo>
                    <a:cubicBezTo>
                      <a:pt x="676" y="2093"/>
                      <a:pt x="660" y="1799"/>
                      <a:pt x="653" y="1782"/>
                    </a:cubicBezTo>
                    <a:cubicBezTo>
                      <a:pt x="645" y="1799"/>
                      <a:pt x="629" y="2093"/>
                      <a:pt x="623" y="2138"/>
                    </a:cubicBezTo>
                    <a:cubicBezTo>
                      <a:pt x="617" y="2182"/>
                      <a:pt x="589" y="2313"/>
                      <a:pt x="595" y="2415"/>
                    </a:cubicBezTo>
                    <a:cubicBezTo>
                      <a:pt x="601" y="2516"/>
                      <a:pt x="600" y="2788"/>
                      <a:pt x="604" y="2876"/>
                    </a:cubicBezTo>
                    <a:cubicBezTo>
                      <a:pt x="608" y="2948"/>
                      <a:pt x="637" y="3044"/>
                      <a:pt x="637" y="3108"/>
                    </a:cubicBezTo>
                    <a:cubicBezTo>
                      <a:pt x="637" y="3122"/>
                      <a:pt x="641" y="3134"/>
                      <a:pt x="637" y="3145"/>
                    </a:cubicBezTo>
                    <a:cubicBezTo>
                      <a:pt x="629" y="3167"/>
                      <a:pt x="620" y="3181"/>
                      <a:pt x="611" y="3191"/>
                    </a:cubicBezTo>
                    <a:cubicBezTo>
                      <a:pt x="612" y="3204"/>
                      <a:pt x="613" y="3216"/>
                      <a:pt x="612" y="3226"/>
                    </a:cubicBezTo>
                    <a:cubicBezTo>
                      <a:pt x="612" y="3226"/>
                      <a:pt x="621" y="3269"/>
                      <a:pt x="605" y="3281"/>
                    </a:cubicBezTo>
                    <a:cubicBezTo>
                      <a:pt x="593" y="3290"/>
                      <a:pt x="547" y="3330"/>
                      <a:pt x="523" y="3330"/>
                    </a:cubicBezTo>
                    <a:cubicBezTo>
                      <a:pt x="499" y="3330"/>
                      <a:pt x="507" y="3328"/>
                      <a:pt x="499" y="3352"/>
                    </a:cubicBezTo>
                    <a:cubicBezTo>
                      <a:pt x="490" y="3376"/>
                      <a:pt x="400" y="3430"/>
                      <a:pt x="312" y="3408"/>
                    </a:cubicBezTo>
                    <a:cubicBezTo>
                      <a:pt x="224" y="3386"/>
                      <a:pt x="243" y="3350"/>
                      <a:pt x="256" y="3306"/>
                    </a:cubicBezTo>
                    <a:cubicBezTo>
                      <a:pt x="269" y="3266"/>
                      <a:pt x="371" y="3221"/>
                      <a:pt x="389" y="3204"/>
                    </a:cubicBezTo>
                    <a:cubicBezTo>
                      <a:pt x="373" y="3195"/>
                      <a:pt x="373" y="3171"/>
                      <a:pt x="357" y="3131"/>
                    </a:cubicBezTo>
                    <a:cubicBezTo>
                      <a:pt x="335" y="3079"/>
                      <a:pt x="315" y="2833"/>
                      <a:pt x="316" y="2655"/>
                    </a:cubicBezTo>
                    <a:cubicBezTo>
                      <a:pt x="317" y="2477"/>
                      <a:pt x="276" y="2010"/>
                      <a:pt x="273" y="1924"/>
                    </a:cubicBezTo>
                    <a:cubicBezTo>
                      <a:pt x="270" y="1838"/>
                      <a:pt x="239" y="1567"/>
                      <a:pt x="240" y="1544"/>
                    </a:cubicBezTo>
                    <a:cubicBezTo>
                      <a:pt x="241" y="1522"/>
                      <a:pt x="216" y="1496"/>
                      <a:pt x="204" y="1400"/>
                    </a:cubicBezTo>
                    <a:cubicBezTo>
                      <a:pt x="202" y="1379"/>
                      <a:pt x="203" y="1349"/>
                      <a:pt x="207" y="1316"/>
                    </a:cubicBezTo>
                    <a:cubicBezTo>
                      <a:pt x="220" y="1201"/>
                      <a:pt x="264" y="1037"/>
                      <a:pt x="273" y="990"/>
                    </a:cubicBezTo>
                    <a:cubicBezTo>
                      <a:pt x="285" y="929"/>
                      <a:pt x="301" y="828"/>
                      <a:pt x="286" y="756"/>
                    </a:cubicBezTo>
                    <a:cubicBezTo>
                      <a:pt x="271" y="683"/>
                      <a:pt x="254" y="720"/>
                      <a:pt x="254" y="751"/>
                    </a:cubicBezTo>
                    <a:cubicBezTo>
                      <a:pt x="254" y="781"/>
                      <a:pt x="198" y="1103"/>
                      <a:pt x="191" y="1213"/>
                    </a:cubicBezTo>
                    <a:cubicBezTo>
                      <a:pt x="189" y="1250"/>
                      <a:pt x="186" y="1284"/>
                      <a:pt x="182" y="1313"/>
                    </a:cubicBezTo>
                    <a:cubicBezTo>
                      <a:pt x="175" y="1373"/>
                      <a:pt x="167" y="1413"/>
                      <a:pt x="165" y="1417"/>
                    </a:cubicBezTo>
                    <a:cubicBezTo>
                      <a:pt x="164" y="1422"/>
                      <a:pt x="136" y="1409"/>
                      <a:pt x="136" y="1409"/>
                    </a:cubicBezTo>
                    <a:cubicBezTo>
                      <a:pt x="97" y="1387"/>
                      <a:pt x="34" y="1416"/>
                      <a:pt x="29" y="1417"/>
                    </a:cubicBezTo>
                    <a:cubicBezTo>
                      <a:pt x="24" y="1418"/>
                      <a:pt x="10" y="1421"/>
                      <a:pt x="8" y="1387"/>
                    </a:cubicBezTo>
                    <a:cubicBezTo>
                      <a:pt x="6" y="1353"/>
                      <a:pt x="0" y="990"/>
                      <a:pt x="8" y="777"/>
                    </a:cubicBezTo>
                    <a:cubicBezTo>
                      <a:pt x="16" y="564"/>
                      <a:pt x="98" y="269"/>
                      <a:pt x="108" y="228"/>
                    </a:cubicBezTo>
                    <a:cubicBezTo>
                      <a:pt x="118" y="187"/>
                      <a:pt x="133" y="188"/>
                      <a:pt x="143" y="184"/>
                    </a:cubicBezTo>
                    <a:cubicBezTo>
                      <a:pt x="153" y="181"/>
                      <a:pt x="407" y="93"/>
                      <a:pt x="440" y="76"/>
                    </a:cubicBezTo>
                    <a:cubicBezTo>
                      <a:pt x="466" y="62"/>
                      <a:pt x="486" y="33"/>
                      <a:pt x="493" y="21"/>
                    </a:cubicBezTo>
                    <a:cubicBezTo>
                      <a:pt x="494" y="20"/>
                      <a:pt x="494" y="20"/>
                      <a:pt x="495" y="19"/>
                    </a:cubicBezTo>
                    <a:cubicBezTo>
                      <a:pt x="495" y="19"/>
                      <a:pt x="495" y="19"/>
                      <a:pt x="495" y="19"/>
                    </a:cubicBezTo>
                    <a:cubicBezTo>
                      <a:pt x="495" y="18"/>
                      <a:pt x="495" y="18"/>
                      <a:pt x="495" y="18"/>
                    </a:cubicBezTo>
                    <a:cubicBezTo>
                      <a:pt x="496" y="17"/>
                      <a:pt x="496" y="16"/>
                      <a:pt x="496" y="16"/>
                    </a:cubicBezTo>
                    <a:cubicBezTo>
                      <a:pt x="496" y="16"/>
                      <a:pt x="506" y="0"/>
                      <a:pt x="523" y="16"/>
                    </a:cubicBezTo>
                    <a:cubicBezTo>
                      <a:pt x="534" y="28"/>
                      <a:pt x="575" y="64"/>
                      <a:pt x="612" y="84"/>
                    </a:cubicBezTo>
                    <a:cubicBezTo>
                      <a:pt x="612" y="84"/>
                      <a:pt x="613" y="84"/>
                      <a:pt x="613" y="84"/>
                    </a:cubicBezTo>
                    <a:cubicBezTo>
                      <a:pt x="614" y="85"/>
                      <a:pt x="615" y="85"/>
                      <a:pt x="616" y="85"/>
                    </a:cubicBezTo>
                    <a:cubicBezTo>
                      <a:pt x="629" y="92"/>
                      <a:pt x="642" y="96"/>
                      <a:pt x="653" y="96"/>
                    </a:cubicBezTo>
                    <a:cubicBezTo>
                      <a:pt x="661" y="96"/>
                      <a:pt x="671" y="94"/>
                      <a:pt x="681" y="89"/>
                    </a:cubicBezTo>
                    <a:cubicBezTo>
                      <a:pt x="682" y="89"/>
                      <a:pt x="683" y="89"/>
                      <a:pt x="684" y="88"/>
                    </a:cubicBezTo>
                    <a:cubicBezTo>
                      <a:pt x="684" y="88"/>
                      <a:pt x="684" y="88"/>
                      <a:pt x="684" y="88"/>
                    </a:cubicBezTo>
                    <a:cubicBezTo>
                      <a:pt x="684" y="88"/>
                      <a:pt x="685" y="88"/>
                      <a:pt x="685" y="87"/>
                    </a:cubicBezTo>
                    <a:cubicBezTo>
                      <a:pt x="687" y="87"/>
                      <a:pt x="689" y="86"/>
                      <a:pt x="691" y="85"/>
                    </a:cubicBezTo>
                    <a:cubicBezTo>
                      <a:pt x="692" y="84"/>
                      <a:pt x="693" y="84"/>
                      <a:pt x="694" y="83"/>
                    </a:cubicBezTo>
                    <a:cubicBezTo>
                      <a:pt x="704" y="78"/>
                      <a:pt x="714" y="71"/>
                      <a:pt x="724" y="65"/>
                    </a:cubicBezTo>
                    <a:cubicBezTo>
                      <a:pt x="724" y="64"/>
                      <a:pt x="725" y="64"/>
                      <a:pt x="725" y="64"/>
                    </a:cubicBezTo>
                    <a:cubicBezTo>
                      <a:pt x="727" y="63"/>
                      <a:pt x="729" y="61"/>
                      <a:pt x="731" y="59"/>
                    </a:cubicBezTo>
                    <a:cubicBezTo>
                      <a:pt x="732" y="59"/>
                      <a:pt x="732" y="59"/>
                      <a:pt x="733" y="58"/>
                    </a:cubicBezTo>
                    <a:cubicBezTo>
                      <a:pt x="756" y="42"/>
                      <a:pt x="775" y="24"/>
                      <a:pt x="783" y="16"/>
                    </a:cubicBezTo>
                    <a:cubicBezTo>
                      <a:pt x="799" y="0"/>
                      <a:pt x="809" y="16"/>
                      <a:pt x="809" y="16"/>
                    </a:cubicBezTo>
                    <a:cubicBezTo>
                      <a:pt x="809" y="16"/>
                      <a:pt x="814" y="24"/>
                      <a:pt x="821" y="35"/>
                    </a:cubicBezTo>
                    <a:cubicBezTo>
                      <a:pt x="821" y="35"/>
                      <a:pt x="822" y="35"/>
                      <a:pt x="822" y="36"/>
                    </a:cubicBezTo>
                    <a:cubicBezTo>
                      <a:pt x="832" y="49"/>
                      <a:pt x="847" y="66"/>
                      <a:pt x="865" y="76"/>
                    </a:cubicBezTo>
                    <a:cubicBezTo>
                      <a:pt x="898" y="93"/>
                      <a:pt x="1153" y="181"/>
                      <a:pt x="1163" y="184"/>
                    </a:cubicBezTo>
                    <a:cubicBezTo>
                      <a:pt x="1173" y="188"/>
                      <a:pt x="1187" y="187"/>
                      <a:pt x="1197" y="228"/>
                    </a:cubicBezTo>
                    <a:cubicBezTo>
                      <a:pt x="1207" y="269"/>
                      <a:pt x="1289" y="564"/>
                      <a:pt x="1297" y="777"/>
                    </a:cubicBezTo>
                    <a:cubicBezTo>
                      <a:pt x="1305" y="990"/>
                      <a:pt x="1299" y="1353"/>
                      <a:pt x="1297" y="13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 userDrawn="1"/>
            </p:nvSpPr>
            <p:spPr bwMode="auto">
              <a:xfrm>
                <a:off x="4610101" y="1533525"/>
                <a:ext cx="304800" cy="520700"/>
              </a:xfrm>
              <a:custGeom>
                <a:avLst/>
                <a:gdLst>
                  <a:gd name="T0" fmla="*/ 333 w 333"/>
                  <a:gd name="T1" fmla="*/ 57 h 570"/>
                  <a:gd name="T2" fmla="*/ 331 w 333"/>
                  <a:gd name="T3" fmla="*/ 110 h 570"/>
                  <a:gd name="T4" fmla="*/ 278 w 333"/>
                  <a:gd name="T5" fmla="*/ 397 h 570"/>
                  <a:gd name="T6" fmla="*/ 256 w 333"/>
                  <a:gd name="T7" fmla="*/ 465 h 570"/>
                  <a:gd name="T8" fmla="*/ 231 w 333"/>
                  <a:gd name="T9" fmla="*/ 544 h 570"/>
                  <a:gd name="T10" fmla="*/ 105 w 333"/>
                  <a:gd name="T11" fmla="*/ 550 h 570"/>
                  <a:gd name="T12" fmla="*/ 105 w 333"/>
                  <a:gd name="T13" fmla="*/ 550 h 570"/>
                  <a:gd name="T14" fmla="*/ 65 w 333"/>
                  <a:gd name="T15" fmla="*/ 440 h 570"/>
                  <a:gd name="T16" fmla="*/ 38 w 333"/>
                  <a:gd name="T17" fmla="*/ 362 h 570"/>
                  <a:gd name="T18" fmla="*/ 16 w 333"/>
                  <a:gd name="T19" fmla="*/ 269 h 570"/>
                  <a:gd name="T20" fmla="*/ 0 w 333"/>
                  <a:gd name="T21" fmla="*/ 111 h 570"/>
                  <a:gd name="T22" fmla="*/ 4 w 333"/>
                  <a:gd name="T23" fmla="*/ 22 h 570"/>
                  <a:gd name="T24" fmla="*/ 4 w 333"/>
                  <a:gd name="T25" fmla="*/ 21 h 570"/>
                  <a:gd name="T26" fmla="*/ 6 w 333"/>
                  <a:gd name="T27" fmla="*/ 19 h 570"/>
                  <a:gd name="T28" fmla="*/ 6 w 333"/>
                  <a:gd name="T29" fmla="*/ 19 h 570"/>
                  <a:gd name="T30" fmla="*/ 6 w 333"/>
                  <a:gd name="T31" fmla="*/ 18 h 570"/>
                  <a:gd name="T32" fmla="*/ 7 w 333"/>
                  <a:gd name="T33" fmla="*/ 16 h 570"/>
                  <a:gd name="T34" fmla="*/ 34 w 333"/>
                  <a:gd name="T35" fmla="*/ 16 h 570"/>
                  <a:gd name="T36" fmla="*/ 123 w 333"/>
                  <a:gd name="T37" fmla="*/ 84 h 570"/>
                  <a:gd name="T38" fmla="*/ 124 w 333"/>
                  <a:gd name="T39" fmla="*/ 84 h 570"/>
                  <a:gd name="T40" fmla="*/ 127 w 333"/>
                  <a:gd name="T41" fmla="*/ 85 h 570"/>
                  <a:gd name="T42" fmla="*/ 164 w 333"/>
                  <a:gd name="T43" fmla="*/ 96 h 570"/>
                  <a:gd name="T44" fmla="*/ 192 w 333"/>
                  <a:gd name="T45" fmla="*/ 89 h 570"/>
                  <a:gd name="T46" fmla="*/ 195 w 333"/>
                  <a:gd name="T47" fmla="*/ 88 h 570"/>
                  <a:gd name="T48" fmla="*/ 195 w 333"/>
                  <a:gd name="T49" fmla="*/ 88 h 570"/>
                  <a:gd name="T50" fmla="*/ 196 w 333"/>
                  <a:gd name="T51" fmla="*/ 87 h 570"/>
                  <a:gd name="T52" fmla="*/ 202 w 333"/>
                  <a:gd name="T53" fmla="*/ 85 h 570"/>
                  <a:gd name="T54" fmla="*/ 205 w 333"/>
                  <a:gd name="T55" fmla="*/ 83 h 570"/>
                  <a:gd name="T56" fmla="*/ 235 w 333"/>
                  <a:gd name="T57" fmla="*/ 65 h 570"/>
                  <a:gd name="T58" fmla="*/ 236 w 333"/>
                  <a:gd name="T59" fmla="*/ 64 h 570"/>
                  <a:gd name="T60" fmla="*/ 242 w 333"/>
                  <a:gd name="T61" fmla="*/ 59 h 570"/>
                  <a:gd name="T62" fmla="*/ 244 w 333"/>
                  <a:gd name="T63" fmla="*/ 58 h 570"/>
                  <a:gd name="T64" fmla="*/ 294 w 333"/>
                  <a:gd name="T65" fmla="*/ 16 h 570"/>
                  <a:gd name="T66" fmla="*/ 320 w 333"/>
                  <a:gd name="T67" fmla="*/ 16 h 570"/>
                  <a:gd name="T68" fmla="*/ 332 w 333"/>
                  <a:gd name="T69" fmla="*/ 35 h 570"/>
                  <a:gd name="T70" fmla="*/ 333 w 333"/>
                  <a:gd name="T71" fmla="*/ 36 h 570"/>
                  <a:gd name="T72" fmla="*/ 333 w 333"/>
                  <a:gd name="T73" fmla="*/ 37 h 570"/>
                  <a:gd name="T74" fmla="*/ 333 w 333"/>
                  <a:gd name="T75" fmla="*/ 57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3" h="570">
                    <a:moveTo>
                      <a:pt x="333" y="57"/>
                    </a:moveTo>
                    <a:cubicBezTo>
                      <a:pt x="333" y="75"/>
                      <a:pt x="332" y="93"/>
                      <a:pt x="331" y="110"/>
                    </a:cubicBezTo>
                    <a:cubicBezTo>
                      <a:pt x="322" y="207"/>
                      <a:pt x="304" y="303"/>
                      <a:pt x="278" y="397"/>
                    </a:cubicBezTo>
                    <a:cubicBezTo>
                      <a:pt x="271" y="420"/>
                      <a:pt x="264" y="443"/>
                      <a:pt x="256" y="465"/>
                    </a:cubicBezTo>
                    <a:cubicBezTo>
                      <a:pt x="252" y="477"/>
                      <a:pt x="238" y="524"/>
                      <a:pt x="231" y="544"/>
                    </a:cubicBezTo>
                    <a:cubicBezTo>
                      <a:pt x="222" y="570"/>
                      <a:pt x="111" y="559"/>
                      <a:pt x="105" y="550"/>
                    </a:cubicBezTo>
                    <a:cubicBezTo>
                      <a:pt x="105" y="550"/>
                      <a:pt x="105" y="550"/>
                      <a:pt x="105" y="550"/>
                    </a:cubicBezTo>
                    <a:cubicBezTo>
                      <a:pt x="103" y="545"/>
                      <a:pt x="75" y="467"/>
                      <a:pt x="65" y="440"/>
                    </a:cubicBezTo>
                    <a:cubicBezTo>
                      <a:pt x="56" y="414"/>
                      <a:pt x="46" y="389"/>
                      <a:pt x="38" y="362"/>
                    </a:cubicBezTo>
                    <a:cubicBezTo>
                      <a:pt x="29" y="331"/>
                      <a:pt x="22" y="300"/>
                      <a:pt x="16" y="269"/>
                    </a:cubicBezTo>
                    <a:cubicBezTo>
                      <a:pt x="6" y="216"/>
                      <a:pt x="1" y="164"/>
                      <a:pt x="0" y="111"/>
                    </a:cubicBezTo>
                    <a:cubicBezTo>
                      <a:pt x="0" y="81"/>
                      <a:pt x="0" y="51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0"/>
                      <a:pt x="5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6"/>
                      <a:pt x="17" y="0"/>
                      <a:pt x="34" y="16"/>
                    </a:cubicBezTo>
                    <a:cubicBezTo>
                      <a:pt x="45" y="28"/>
                      <a:pt x="86" y="64"/>
                      <a:pt x="123" y="84"/>
                    </a:cubicBezTo>
                    <a:cubicBezTo>
                      <a:pt x="123" y="84"/>
                      <a:pt x="124" y="84"/>
                      <a:pt x="124" y="84"/>
                    </a:cubicBezTo>
                    <a:cubicBezTo>
                      <a:pt x="125" y="85"/>
                      <a:pt x="126" y="85"/>
                      <a:pt x="127" y="85"/>
                    </a:cubicBezTo>
                    <a:cubicBezTo>
                      <a:pt x="140" y="92"/>
                      <a:pt x="153" y="96"/>
                      <a:pt x="164" y="96"/>
                    </a:cubicBezTo>
                    <a:cubicBezTo>
                      <a:pt x="172" y="96"/>
                      <a:pt x="182" y="94"/>
                      <a:pt x="192" y="89"/>
                    </a:cubicBezTo>
                    <a:cubicBezTo>
                      <a:pt x="193" y="89"/>
                      <a:pt x="194" y="89"/>
                      <a:pt x="195" y="88"/>
                    </a:cubicBezTo>
                    <a:cubicBezTo>
                      <a:pt x="195" y="88"/>
                      <a:pt x="195" y="88"/>
                      <a:pt x="195" y="88"/>
                    </a:cubicBezTo>
                    <a:cubicBezTo>
                      <a:pt x="195" y="88"/>
                      <a:pt x="196" y="88"/>
                      <a:pt x="196" y="87"/>
                    </a:cubicBezTo>
                    <a:cubicBezTo>
                      <a:pt x="198" y="87"/>
                      <a:pt x="200" y="86"/>
                      <a:pt x="202" y="85"/>
                    </a:cubicBezTo>
                    <a:cubicBezTo>
                      <a:pt x="203" y="84"/>
                      <a:pt x="204" y="84"/>
                      <a:pt x="205" y="83"/>
                    </a:cubicBezTo>
                    <a:cubicBezTo>
                      <a:pt x="215" y="78"/>
                      <a:pt x="225" y="71"/>
                      <a:pt x="235" y="65"/>
                    </a:cubicBezTo>
                    <a:cubicBezTo>
                      <a:pt x="235" y="64"/>
                      <a:pt x="236" y="64"/>
                      <a:pt x="236" y="64"/>
                    </a:cubicBezTo>
                    <a:cubicBezTo>
                      <a:pt x="238" y="63"/>
                      <a:pt x="240" y="61"/>
                      <a:pt x="242" y="59"/>
                    </a:cubicBezTo>
                    <a:cubicBezTo>
                      <a:pt x="243" y="59"/>
                      <a:pt x="243" y="59"/>
                      <a:pt x="244" y="58"/>
                    </a:cubicBezTo>
                    <a:cubicBezTo>
                      <a:pt x="267" y="42"/>
                      <a:pt x="286" y="24"/>
                      <a:pt x="294" y="16"/>
                    </a:cubicBezTo>
                    <a:cubicBezTo>
                      <a:pt x="310" y="0"/>
                      <a:pt x="320" y="16"/>
                      <a:pt x="320" y="16"/>
                    </a:cubicBezTo>
                    <a:cubicBezTo>
                      <a:pt x="320" y="16"/>
                      <a:pt x="325" y="24"/>
                      <a:pt x="332" y="35"/>
                    </a:cubicBezTo>
                    <a:cubicBezTo>
                      <a:pt x="332" y="35"/>
                      <a:pt x="333" y="35"/>
                      <a:pt x="333" y="36"/>
                    </a:cubicBezTo>
                    <a:cubicBezTo>
                      <a:pt x="333" y="36"/>
                      <a:pt x="333" y="36"/>
                      <a:pt x="333" y="37"/>
                    </a:cubicBezTo>
                    <a:cubicBezTo>
                      <a:pt x="333" y="43"/>
                      <a:pt x="333" y="50"/>
                      <a:pt x="333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 userDrawn="1"/>
            </p:nvSpPr>
            <p:spPr bwMode="auto">
              <a:xfrm>
                <a:off x="4692651" y="1609725"/>
                <a:ext cx="131763" cy="655638"/>
              </a:xfrm>
              <a:custGeom>
                <a:avLst/>
                <a:gdLst>
                  <a:gd name="T0" fmla="*/ 103 w 145"/>
                  <a:gd name="T1" fmla="*/ 88 h 717"/>
                  <a:gd name="T2" fmla="*/ 103 w 145"/>
                  <a:gd name="T3" fmla="*/ 80 h 717"/>
                  <a:gd name="T4" fmla="*/ 124 w 145"/>
                  <a:gd name="T5" fmla="*/ 38 h 717"/>
                  <a:gd name="T6" fmla="*/ 107 w 145"/>
                  <a:gd name="T7" fmla="*/ 3 h 717"/>
                  <a:gd name="T8" fmla="*/ 106 w 145"/>
                  <a:gd name="T9" fmla="*/ 4 h 717"/>
                  <a:gd name="T10" fmla="*/ 106 w 145"/>
                  <a:gd name="T11" fmla="*/ 4 h 717"/>
                  <a:gd name="T12" fmla="*/ 103 w 145"/>
                  <a:gd name="T13" fmla="*/ 5 h 717"/>
                  <a:gd name="T14" fmla="*/ 97 w 145"/>
                  <a:gd name="T15" fmla="*/ 8 h 717"/>
                  <a:gd name="T16" fmla="*/ 96 w 145"/>
                  <a:gd name="T17" fmla="*/ 8 h 717"/>
                  <a:gd name="T18" fmla="*/ 92 w 145"/>
                  <a:gd name="T19" fmla="*/ 9 h 717"/>
                  <a:gd name="T20" fmla="*/ 89 w 145"/>
                  <a:gd name="T21" fmla="*/ 10 h 717"/>
                  <a:gd name="T22" fmla="*/ 85 w 145"/>
                  <a:gd name="T23" fmla="*/ 11 h 717"/>
                  <a:gd name="T24" fmla="*/ 83 w 145"/>
                  <a:gd name="T25" fmla="*/ 12 h 717"/>
                  <a:gd name="T26" fmla="*/ 79 w 145"/>
                  <a:gd name="T27" fmla="*/ 12 h 717"/>
                  <a:gd name="T28" fmla="*/ 75 w 145"/>
                  <a:gd name="T29" fmla="*/ 12 h 717"/>
                  <a:gd name="T30" fmla="*/ 38 w 145"/>
                  <a:gd name="T31" fmla="*/ 1 h 717"/>
                  <a:gd name="T32" fmla="*/ 35 w 145"/>
                  <a:gd name="T33" fmla="*/ 0 h 717"/>
                  <a:gd name="T34" fmla="*/ 19 w 145"/>
                  <a:gd name="T35" fmla="*/ 43 h 717"/>
                  <a:gd name="T36" fmla="*/ 37 w 145"/>
                  <a:gd name="T37" fmla="*/ 103 h 717"/>
                  <a:gd name="T38" fmla="*/ 16 w 145"/>
                  <a:gd name="T39" fmla="*/ 466 h 717"/>
                  <a:gd name="T40" fmla="*/ 16 w 145"/>
                  <a:gd name="T41" fmla="*/ 466 h 717"/>
                  <a:gd name="T42" fmla="*/ 77 w 145"/>
                  <a:gd name="T43" fmla="*/ 676 h 717"/>
                  <a:gd name="T44" fmla="*/ 77 w 145"/>
                  <a:gd name="T45" fmla="*/ 676 h 717"/>
                  <a:gd name="T46" fmla="*/ 80 w 145"/>
                  <a:gd name="T47" fmla="*/ 687 h 717"/>
                  <a:gd name="T48" fmla="*/ 80 w 145"/>
                  <a:gd name="T49" fmla="*/ 690 h 717"/>
                  <a:gd name="T50" fmla="*/ 81 w 145"/>
                  <a:gd name="T51" fmla="*/ 693 h 717"/>
                  <a:gd name="T52" fmla="*/ 82 w 145"/>
                  <a:gd name="T53" fmla="*/ 698 h 717"/>
                  <a:gd name="T54" fmla="*/ 82 w 145"/>
                  <a:gd name="T55" fmla="*/ 699 h 717"/>
                  <a:gd name="T56" fmla="*/ 83 w 145"/>
                  <a:gd name="T57" fmla="*/ 702 h 717"/>
                  <a:gd name="T58" fmla="*/ 83 w 145"/>
                  <a:gd name="T59" fmla="*/ 704 h 717"/>
                  <a:gd name="T60" fmla="*/ 83 w 145"/>
                  <a:gd name="T61" fmla="*/ 706 h 717"/>
                  <a:gd name="T62" fmla="*/ 83 w 145"/>
                  <a:gd name="T63" fmla="*/ 707 h 717"/>
                  <a:gd name="T64" fmla="*/ 83 w 145"/>
                  <a:gd name="T65" fmla="*/ 710 h 717"/>
                  <a:gd name="T66" fmla="*/ 83 w 145"/>
                  <a:gd name="T67" fmla="*/ 717 h 717"/>
                  <a:gd name="T68" fmla="*/ 142 w 145"/>
                  <a:gd name="T69" fmla="*/ 460 h 717"/>
                  <a:gd name="T70" fmla="*/ 103 w 145"/>
                  <a:gd name="T71" fmla="*/ 88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717">
                    <a:moveTo>
                      <a:pt x="103" y="88"/>
                    </a:moveTo>
                    <a:cubicBezTo>
                      <a:pt x="103" y="85"/>
                      <a:pt x="103" y="82"/>
                      <a:pt x="103" y="80"/>
                    </a:cubicBezTo>
                    <a:cubicBezTo>
                      <a:pt x="107" y="59"/>
                      <a:pt x="124" y="50"/>
                      <a:pt x="124" y="38"/>
                    </a:cubicBezTo>
                    <a:cubicBezTo>
                      <a:pt x="124" y="24"/>
                      <a:pt x="115" y="12"/>
                      <a:pt x="107" y="3"/>
                    </a:cubicBezTo>
                    <a:cubicBezTo>
                      <a:pt x="107" y="4"/>
                      <a:pt x="106" y="4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5"/>
                      <a:pt x="104" y="5"/>
                      <a:pt x="103" y="5"/>
                    </a:cubicBezTo>
                    <a:cubicBezTo>
                      <a:pt x="101" y="6"/>
                      <a:pt x="99" y="7"/>
                      <a:pt x="97" y="8"/>
                    </a:cubicBezTo>
                    <a:cubicBezTo>
                      <a:pt x="97" y="8"/>
                      <a:pt x="97" y="8"/>
                      <a:pt x="96" y="8"/>
                    </a:cubicBezTo>
                    <a:cubicBezTo>
                      <a:pt x="95" y="9"/>
                      <a:pt x="93" y="9"/>
                      <a:pt x="92" y="9"/>
                    </a:cubicBezTo>
                    <a:cubicBezTo>
                      <a:pt x="91" y="10"/>
                      <a:pt x="90" y="10"/>
                      <a:pt x="89" y="10"/>
                    </a:cubicBezTo>
                    <a:cubicBezTo>
                      <a:pt x="88" y="11"/>
                      <a:pt x="87" y="11"/>
                      <a:pt x="85" y="11"/>
                    </a:cubicBezTo>
                    <a:cubicBezTo>
                      <a:pt x="84" y="11"/>
                      <a:pt x="83" y="12"/>
                      <a:pt x="83" y="12"/>
                    </a:cubicBezTo>
                    <a:cubicBezTo>
                      <a:pt x="81" y="12"/>
                      <a:pt x="80" y="12"/>
                      <a:pt x="79" y="12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64" y="12"/>
                      <a:pt x="51" y="8"/>
                      <a:pt x="38" y="1"/>
                    </a:cubicBezTo>
                    <a:cubicBezTo>
                      <a:pt x="37" y="1"/>
                      <a:pt x="36" y="1"/>
                      <a:pt x="35" y="0"/>
                    </a:cubicBezTo>
                    <a:cubicBezTo>
                      <a:pt x="30" y="11"/>
                      <a:pt x="18" y="34"/>
                      <a:pt x="19" y="43"/>
                    </a:cubicBezTo>
                    <a:cubicBezTo>
                      <a:pt x="20" y="56"/>
                      <a:pt x="41" y="60"/>
                      <a:pt x="37" y="103"/>
                    </a:cubicBezTo>
                    <a:cubicBezTo>
                      <a:pt x="36" y="117"/>
                      <a:pt x="0" y="327"/>
                      <a:pt x="16" y="466"/>
                    </a:cubicBezTo>
                    <a:cubicBezTo>
                      <a:pt x="16" y="466"/>
                      <a:pt x="16" y="466"/>
                      <a:pt x="16" y="466"/>
                    </a:cubicBezTo>
                    <a:cubicBezTo>
                      <a:pt x="18" y="472"/>
                      <a:pt x="61" y="609"/>
                      <a:pt x="77" y="676"/>
                    </a:cubicBezTo>
                    <a:cubicBezTo>
                      <a:pt x="77" y="676"/>
                      <a:pt x="77" y="676"/>
                      <a:pt x="77" y="676"/>
                    </a:cubicBezTo>
                    <a:cubicBezTo>
                      <a:pt x="78" y="680"/>
                      <a:pt x="79" y="684"/>
                      <a:pt x="80" y="687"/>
                    </a:cubicBezTo>
                    <a:cubicBezTo>
                      <a:pt x="80" y="688"/>
                      <a:pt x="80" y="689"/>
                      <a:pt x="80" y="690"/>
                    </a:cubicBezTo>
                    <a:cubicBezTo>
                      <a:pt x="81" y="691"/>
                      <a:pt x="81" y="692"/>
                      <a:pt x="81" y="693"/>
                    </a:cubicBezTo>
                    <a:cubicBezTo>
                      <a:pt x="82" y="694"/>
                      <a:pt x="82" y="696"/>
                      <a:pt x="82" y="698"/>
                    </a:cubicBezTo>
                    <a:cubicBezTo>
                      <a:pt x="82" y="698"/>
                      <a:pt x="82" y="699"/>
                      <a:pt x="82" y="699"/>
                    </a:cubicBezTo>
                    <a:cubicBezTo>
                      <a:pt x="83" y="700"/>
                      <a:pt x="83" y="701"/>
                      <a:pt x="83" y="702"/>
                    </a:cubicBezTo>
                    <a:cubicBezTo>
                      <a:pt x="83" y="703"/>
                      <a:pt x="83" y="703"/>
                      <a:pt x="83" y="704"/>
                    </a:cubicBezTo>
                    <a:cubicBezTo>
                      <a:pt x="83" y="704"/>
                      <a:pt x="83" y="705"/>
                      <a:pt x="83" y="706"/>
                    </a:cubicBezTo>
                    <a:cubicBezTo>
                      <a:pt x="83" y="706"/>
                      <a:pt x="83" y="707"/>
                      <a:pt x="83" y="707"/>
                    </a:cubicBezTo>
                    <a:cubicBezTo>
                      <a:pt x="83" y="708"/>
                      <a:pt x="84" y="709"/>
                      <a:pt x="83" y="710"/>
                    </a:cubicBezTo>
                    <a:cubicBezTo>
                      <a:pt x="83" y="715"/>
                      <a:pt x="83" y="717"/>
                      <a:pt x="83" y="717"/>
                    </a:cubicBezTo>
                    <a:cubicBezTo>
                      <a:pt x="85" y="715"/>
                      <a:pt x="99" y="589"/>
                      <a:pt x="142" y="460"/>
                    </a:cubicBezTo>
                    <a:cubicBezTo>
                      <a:pt x="145" y="341"/>
                      <a:pt x="103" y="114"/>
                      <a:pt x="103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1"/>
              <p:cNvSpPr>
                <a:spLocks/>
              </p:cNvSpPr>
              <p:nvPr userDrawn="1"/>
            </p:nvSpPr>
            <p:spPr bwMode="auto">
              <a:xfrm>
                <a:off x="4610101" y="1535113"/>
                <a:ext cx="153988" cy="147638"/>
              </a:xfrm>
              <a:custGeom>
                <a:avLst/>
                <a:gdLst>
                  <a:gd name="T0" fmla="*/ 56 w 168"/>
                  <a:gd name="T1" fmla="*/ 32 h 161"/>
                  <a:gd name="T2" fmla="*/ 166 w 168"/>
                  <a:gd name="T3" fmla="*/ 94 h 161"/>
                  <a:gd name="T4" fmla="*/ 101 w 168"/>
                  <a:gd name="T5" fmla="*/ 161 h 161"/>
                  <a:gd name="T6" fmla="*/ 0 w 168"/>
                  <a:gd name="T7" fmla="*/ 85 h 161"/>
                  <a:gd name="T8" fmla="*/ 8 w 168"/>
                  <a:gd name="T9" fmla="*/ 8 h 161"/>
                  <a:gd name="T10" fmla="*/ 33 w 168"/>
                  <a:gd name="T11" fmla="*/ 12 h 161"/>
                  <a:gd name="T12" fmla="*/ 56 w 168"/>
                  <a:gd name="T13" fmla="*/ 3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161">
                    <a:moveTo>
                      <a:pt x="56" y="32"/>
                    </a:moveTo>
                    <a:cubicBezTo>
                      <a:pt x="78" y="50"/>
                      <a:pt x="168" y="94"/>
                      <a:pt x="166" y="94"/>
                    </a:cubicBezTo>
                    <a:cubicBezTo>
                      <a:pt x="97" y="92"/>
                      <a:pt x="101" y="161"/>
                      <a:pt x="101" y="161"/>
                    </a:cubicBezTo>
                    <a:cubicBezTo>
                      <a:pt x="101" y="161"/>
                      <a:pt x="7" y="80"/>
                      <a:pt x="0" y="85"/>
                    </a:cubicBezTo>
                    <a:cubicBezTo>
                      <a:pt x="0" y="85"/>
                      <a:pt x="3" y="13"/>
                      <a:pt x="8" y="8"/>
                    </a:cubicBezTo>
                    <a:cubicBezTo>
                      <a:pt x="16" y="0"/>
                      <a:pt x="26" y="5"/>
                      <a:pt x="33" y="12"/>
                    </a:cubicBezTo>
                    <a:cubicBezTo>
                      <a:pt x="40" y="19"/>
                      <a:pt x="48" y="25"/>
                      <a:pt x="56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2"/>
              <p:cNvSpPr>
                <a:spLocks/>
              </p:cNvSpPr>
              <p:nvPr userDrawn="1"/>
            </p:nvSpPr>
            <p:spPr bwMode="auto">
              <a:xfrm>
                <a:off x="4762501" y="1527175"/>
                <a:ext cx="153988" cy="155575"/>
              </a:xfrm>
              <a:custGeom>
                <a:avLst/>
                <a:gdLst>
                  <a:gd name="T0" fmla="*/ 167 w 169"/>
                  <a:gd name="T1" fmla="*/ 73 h 169"/>
                  <a:gd name="T2" fmla="*/ 168 w 169"/>
                  <a:gd name="T3" fmla="*/ 44 h 169"/>
                  <a:gd name="T4" fmla="*/ 161 w 169"/>
                  <a:gd name="T5" fmla="*/ 32 h 169"/>
                  <a:gd name="T6" fmla="*/ 156 w 169"/>
                  <a:gd name="T7" fmla="*/ 24 h 169"/>
                  <a:gd name="T8" fmla="*/ 153 w 169"/>
                  <a:gd name="T9" fmla="*/ 19 h 169"/>
                  <a:gd name="T10" fmla="*/ 112 w 169"/>
                  <a:gd name="T11" fmla="*/ 33 h 169"/>
                  <a:gd name="T12" fmla="*/ 0 w 169"/>
                  <a:gd name="T13" fmla="*/ 102 h 169"/>
                  <a:gd name="T14" fmla="*/ 55 w 169"/>
                  <a:gd name="T15" fmla="*/ 169 h 169"/>
                  <a:gd name="T16" fmla="*/ 167 w 169"/>
                  <a:gd name="T17" fmla="*/ 7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69">
                    <a:moveTo>
                      <a:pt x="167" y="73"/>
                    </a:moveTo>
                    <a:cubicBezTo>
                      <a:pt x="167" y="73"/>
                      <a:pt x="168" y="48"/>
                      <a:pt x="168" y="44"/>
                    </a:cubicBezTo>
                    <a:cubicBezTo>
                      <a:pt x="169" y="41"/>
                      <a:pt x="163" y="34"/>
                      <a:pt x="161" y="32"/>
                    </a:cubicBezTo>
                    <a:cubicBezTo>
                      <a:pt x="160" y="30"/>
                      <a:pt x="158" y="27"/>
                      <a:pt x="156" y="24"/>
                    </a:cubicBezTo>
                    <a:cubicBezTo>
                      <a:pt x="155" y="22"/>
                      <a:pt x="154" y="20"/>
                      <a:pt x="153" y="19"/>
                    </a:cubicBezTo>
                    <a:cubicBezTo>
                      <a:pt x="140" y="0"/>
                      <a:pt x="122" y="24"/>
                      <a:pt x="112" y="33"/>
                    </a:cubicBezTo>
                    <a:cubicBezTo>
                      <a:pt x="97" y="45"/>
                      <a:pt x="21" y="100"/>
                      <a:pt x="0" y="102"/>
                    </a:cubicBezTo>
                    <a:cubicBezTo>
                      <a:pt x="64" y="96"/>
                      <a:pt x="55" y="169"/>
                      <a:pt x="55" y="169"/>
                    </a:cubicBezTo>
                    <a:lnTo>
                      <a:pt x="167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 userDrawn="1"/>
          </p:nvGrpSpPr>
          <p:grpSpPr>
            <a:xfrm>
              <a:off x="3776919" y="1881928"/>
              <a:ext cx="787957" cy="2545011"/>
              <a:chOff x="2840038" y="1116013"/>
              <a:chExt cx="1104900" cy="3568700"/>
            </a:xfrm>
          </p:grpSpPr>
          <p:sp>
            <p:nvSpPr>
              <p:cNvPr id="67" name="Freeform 23"/>
              <p:cNvSpPr>
                <a:spLocks/>
              </p:cNvSpPr>
              <p:nvPr userDrawn="1"/>
            </p:nvSpPr>
            <p:spPr bwMode="auto">
              <a:xfrm>
                <a:off x="3263901" y="1682750"/>
                <a:ext cx="244475" cy="301625"/>
              </a:xfrm>
              <a:custGeom>
                <a:avLst/>
                <a:gdLst>
                  <a:gd name="T0" fmla="*/ 152 w 154"/>
                  <a:gd name="T1" fmla="*/ 190 h 190"/>
                  <a:gd name="T2" fmla="*/ 6 w 154"/>
                  <a:gd name="T3" fmla="*/ 190 h 190"/>
                  <a:gd name="T4" fmla="*/ 0 w 154"/>
                  <a:gd name="T5" fmla="*/ 2 h 190"/>
                  <a:gd name="T6" fmla="*/ 154 w 154"/>
                  <a:gd name="T7" fmla="*/ 0 h 190"/>
                  <a:gd name="T8" fmla="*/ 152 w 154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90">
                    <a:moveTo>
                      <a:pt x="152" y="190"/>
                    </a:moveTo>
                    <a:lnTo>
                      <a:pt x="6" y="190"/>
                    </a:lnTo>
                    <a:lnTo>
                      <a:pt x="0" y="2"/>
                    </a:lnTo>
                    <a:lnTo>
                      <a:pt x="154" y="0"/>
                    </a:lnTo>
                    <a:lnTo>
                      <a:pt x="152" y="190"/>
                    </a:ln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4"/>
              <p:cNvSpPr>
                <a:spLocks/>
              </p:cNvSpPr>
              <p:nvPr userDrawn="1"/>
            </p:nvSpPr>
            <p:spPr bwMode="auto">
              <a:xfrm>
                <a:off x="3182938" y="1489075"/>
                <a:ext cx="396875" cy="274638"/>
              </a:xfrm>
              <a:custGeom>
                <a:avLst/>
                <a:gdLst>
                  <a:gd name="T0" fmla="*/ 434 w 434"/>
                  <a:gd name="T1" fmla="*/ 12 h 300"/>
                  <a:gd name="T2" fmla="*/ 217 w 434"/>
                  <a:gd name="T3" fmla="*/ 300 h 300"/>
                  <a:gd name="T4" fmla="*/ 0 w 434"/>
                  <a:gd name="T5" fmla="*/ 12 h 300"/>
                  <a:gd name="T6" fmla="*/ 1 w 434"/>
                  <a:gd name="T7" fmla="*/ 0 h 300"/>
                  <a:gd name="T8" fmla="*/ 217 w 434"/>
                  <a:gd name="T9" fmla="*/ 277 h 300"/>
                  <a:gd name="T10" fmla="*/ 433 w 434"/>
                  <a:gd name="T11" fmla="*/ 0 h 300"/>
                  <a:gd name="T12" fmla="*/ 434 w 434"/>
                  <a:gd name="T13" fmla="*/ 1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4" h="300">
                    <a:moveTo>
                      <a:pt x="434" y="12"/>
                    </a:moveTo>
                    <a:cubicBezTo>
                      <a:pt x="434" y="172"/>
                      <a:pt x="289" y="300"/>
                      <a:pt x="217" y="300"/>
                    </a:cubicBezTo>
                    <a:cubicBezTo>
                      <a:pt x="145" y="300"/>
                      <a:pt x="0" y="172"/>
                      <a:pt x="0" y="12"/>
                    </a:cubicBezTo>
                    <a:cubicBezTo>
                      <a:pt x="0" y="8"/>
                      <a:pt x="1" y="4"/>
                      <a:pt x="1" y="0"/>
                    </a:cubicBezTo>
                    <a:cubicBezTo>
                      <a:pt x="7" y="154"/>
                      <a:pt x="147" y="277"/>
                      <a:pt x="217" y="277"/>
                    </a:cubicBezTo>
                    <a:cubicBezTo>
                      <a:pt x="287" y="277"/>
                      <a:pt x="427" y="154"/>
                      <a:pt x="433" y="0"/>
                    </a:cubicBezTo>
                    <a:cubicBezTo>
                      <a:pt x="434" y="4"/>
                      <a:pt x="434" y="8"/>
                      <a:pt x="434" y="12"/>
                    </a:cubicBezTo>
                    <a:close/>
                  </a:path>
                </a:pathLst>
              </a:custGeom>
              <a:solidFill>
                <a:srgbClr val="EAA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5"/>
              <p:cNvSpPr>
                <a:spLocks/>
              </p:cNvSpPr>
              <p:nvPr userDrawn="1"/>
            </p:nvSpPr>
            <p:spPr bwMode="auto">
              <a:xfrm>
                <a:off x="3182938" y="1216025"/>
                <a:ext cx="396875" cy="525463"/>
              </a:xfrm>
              <a:custGeom>
                <a:avLst/>
                <a:gdLst>
                  <a:gd name="T0" fmla="*/ 217 w 434"/>
                  <a:gd name="T1" fmla="*/ 0 h 575"/>
                  <a:gd name="T2" fmla="*/ 0 w 434"/>
                  <a:gd name="T3" fmla="*/ 288 h 575"/>
                  <a:gd name="T4" fmla="*/ 217 w 434"/>
                  <a:gd name="T5" fmla="*/ 575 h 575"/>
                  <a:gd name="T6" fmla="*/ 434 w 434"/>
                  <a:gd name="T7" fmla="*/ 288 h 575"/>
                  <a:gd name="T8" fmla="*/ 217 w 434"/>
                  <a:gd name="T9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4" h="575">
                    <a:moveTo>
                      <a:pt x="217" y="0"/>
                    </a:moveTo>
                    <a:cubicBezTo>
                      <a:pt x="97" y="0"/>
                      <a:pt x="0" y="129"/>
                      <a:pt x="0" y="288"/>
                    </a:cubicBezTo>
                    <a:cubicBezTo>
                      <a:pt x="0" y="447"/>
                      <a:pt x="145" y="575"/>
                      <a:pt x="217" y="575"/>
                    </a:cubicBezTo>
                    <a:cubicBezTo>
                      <a:pt x="289" y="575"/>
                      <a:pt x="434" y="447"/>
                      <a:pt x="434" y="288"/>
                    </a:cubicBezTo>
                    <a:cubicBezTo>
                      <a:pt x="434" y="129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6"/>
              <p:cNvSpPr>
                <a:spLocks/>
              </p:cNvSpPr>
              <p:nvPr userDrawn="1"/>
            </p:nvSpPr>
            <p:spPr bwMode="auto">
              <a:xfrm>
                <a:off x="3240088" y="1790700"/>
                <a:ext cx="265113" cy="534988"/>
              </a:xfrm>
              <a:custGeom>
                <a:avLst/>
                <a:gdLst>
                  <a:gd name="T0" fmla="*/ 291 w 291"/>
                  <a:gd name="T1" fmla="*/ 585 h 585"/>
                  <a:gd name="T2" fmla="*/ 0 w 291"/>
                  <a:gd name="T3" fmla="*/ 585 h 585"/>
                  <a:gd name="T4" fmla="*/ 0 w 291"/>
                  <a:gd name="T5" fmla="*/ 0 h 585"/>
                  <a:gd name="T6" fmla="*/ 152 w 291"/>
                  <a:gd name="T7" fmla="*/ 213 h 585"/>
                  <a:gd name="T8" fmla="*/ 291 w 291"/>
                  <a:gd name="T9" fmla="*/ 0 h 585"/>
                  <a:gd name="T10" fmla="*/ 291 w 291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585">
                    <a:moveTo>
                      <a:pt x="291" y="585"/>
                    </a:moveTo>
                    <a:cubicBezTo>
                      <a:pt x="0" y="585"/>
                      <a:pt x="0" y="585"/>
                      <a:pt x="0" y="5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0" y="213"/>
                      <a:pt x="152" y="213"/>
                    </a:cubicBezTo>
                    <a:cubicBezTo>
                      <a:pt x="183" y="213"/>
                      <a:pt x="291" y="0"/>
                      <a:pt x="291" y="0"/>
                    </a:cubicBezTo>
                    <a:lnTo>
                      <a:pt x="2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/>
              </p:cNvSpPr>
              <p:nvPr userDrawn="1"/>
            </p:nvSpPr>
            <p:spPr bwMode="auto">
              <a:xfrm>
                <a:off x="2840038" y="1765300"/>
                <a:ext cx="1104900" cy="2728913"/>
              </a:xfrm>
              <a:custGeom>
                <a:avLst/>
                <a:gdLst>
                  <a:gd name="T0" fmla="*/ 1093 w 1207"/>
                  <a:gd name="T1" fmla="*/ 288 h 2985"/>
                  <a:gd name="T2" fmla="*/ 1093 w 1207"/>
                  <a:gd name="T3" fmla="*/ 288 h 2985"/>
                  <a:gd name="T4" fmla="*/ 1066 w 1207"/>
                  <a:gd name="T5" fmla="*/ 147 h 2985"/>
                  <a:gd name="T6" fmla="*/ 715 w 1207"/>
                  <a:gd name="T7" fmla="*/ 1 h 2985"/>
                  <a:gd name="T8" fmla="*/ 695 w 1207"/>
                  <a:gd name="T9" fmla="*/ 15 h 2985"/>
                  <a:gd name="T10" fmla="*/ 591 w 1207"/>
                  <a:gd name="T11" fmla="*/ 536 h 2985"/>
                  <a:gd name="T12" fmla="*/ 487 w 1207"/>
                  <a:gd name="T13" fmla="*/ 15 h 2985"/>
                  <a:gd name="T14" fmla="*/ 468 w 1207"/>
                  <a:gd name="T15" fmla="*/ 1 h 2985"/>
                  <a:gd name="T16" fmla="*/ 116 w 1207"/>
                  <a:gd name="T17" fmla="*/ 147 h 2985"/>
                  <a:gd name="T18" fmla="*/ 68 w 1207"/>
                  <a:gd name="T19" fmla="*/ 402 h 2985"/>
                  <a:gd name="T20" fmla="*/ 31 w 1207"/>
                  <a:gd name="T21" fmla="*/ 744 h 2985"/>
                  <a:gd name="T22" fmla="*/ 231 w 1207"/>
                  <a:gd name="T23" fmla="*/ 799 h 2985"/>
                  <a:gd name="T24" fmla="*/ 187 w 1207"/>
                  <a:gd name="T25" fmla="*/ 997 h 2985"/>
                  <a:gd name="T26" fmla="*/ 171 w 1207"/>
                  <a:gd name="T27" fmla="*/ 1325 h 2985"/>
                  <a:gd name="T28" fmla="*/ 216 w 1207"/>
                  <a:gd name="T29" fmla="*/ 1818 h 2985"/>
                  <a:gd name="T30" fmla="*/ 221 w 1207"/>
                  <a:gd name="T31" fmla="*/ 2180 h 2985"/>
                  <a:gd name="T32" fmla="*/ 239 w 1207"/>
                  <a:gd name="T33" fmla="*/ 2936 h 2985"/>
                  <a:gd name="T34" fmla="*/ 482 w 1207"/>
                  <a:gd name="T35" fmla="*/ 2936 h 2985"/>
                  <a:gd name="T36" fmla="*/ 464 w 1207"/>
                  <a:gd name="T37" fmla="*/ 2208 h 2985"/>
                  <a:gd name="T38" fmla="*/ 585 w 1207"/>
                  <a:gd name="T39" fmla="*/ 1484 h 2985"/>
                  <a:gd name="T40" fmla="*/ 706 w 1207"/>
                  <a:gd name="T41" fmla="*/ 2208 h 2985"/>
                  <a:gd name="T42" fmla="*/ 688 w 1207"/>
                  <a:gd name="T43" fmla="*/ 2936 h 2985"/>
                  <a:gd name="T44" fmla="*/ 932 w 1207"/>
                  <a:gd name="T45" fmla="*/ 2936 h 2985"/>
                  <a:gd name="T46" fmla="*/ 949 w 1207"/>
                  <a:gd name="T47" fmla="*/ 2180 h 2985"/>
                  <a:gd name="T48" fmla="*/ 954 w 1207"/>
                  <a:gd name="T49" fmla="*/ 1818 h 2985"/>
                  <a:gd name="T50" fmla="*/ 1000 w 1207"/>
                  <a:gd name="T51" fmla="*/ 1327 h 2985"/>
                  <a:gd name="T52" fmla="*/ 993 w 1207"/>
                  <a:gd name="T53" fmla="*/ 997 h 2985"/>
                  <a:gd name="T54" fmla="*/ 950 w 1207"/>
                  <a:gd name="T55" fmla="*/ 799 h 2985"/>
                  <a:gd name="T56" fmla="*/ 1159 w 1207"/>
                  <a:gd name="T57" fmla="*/ 744 h 2985"/>
                  <a:gd name="T58" fmla="*/ 1093 w 1207"/>
                  <a:gd name="T59" fmla="*/ 288 h 2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7" h="2985">
                    <a:moveTo>
                      <a:pt x="1093" y="288"/>
                    </a:moveTo>
                    <a:cubicBezTo>
                      <a:pt x="1093" y="288"/>
                      <a:pt x="1093" y="288"/>
                      <a:pt x="1093" y="288"/>
                    </a:cubicBezTo>
                    <a:cubicBezTo>
                      <a:pt x="1082" y="229"/>
                      <a:pt x="1072" y="177"/>
                      <a:pt x="1066" y="147"/>
                    </a:cubicBezTo>
                    <a:cubicBezTo>
                      <a:pt x="1050" y="59"/>
                      <a:pt x="801" y="14"/>
                      <a:pt x="715" y="1"/>
                    </a:cubicBezTo>
                    <a:cubicBezTo>
                      <a:pt x="705" y="0"/>
                      <a:pt x="697" y="6"/>
                      <a:pt x="695" y="15"/>
                    </a:cubicBezTo>
                    <a:cubicBezTo>
                      <a:pt x="673" y="101"/>
                      <a:pt x="591" y="536"/>
                      <a:pt x="591" y="536"/>
                    </a:cubicBezTo>
                    <a:cubicBezTo>
                      <a:pt x="591" y="536"/>
                      <a:pt x="509" y="101"/>
                      <a:pt x="487" y="15"/>
                    </a:cubicBezTo>
                    <a:cubicBezTo>
                      <a:pt x="485" y="6"/>
                      <a:pt x="477" y="0"/>
                      <a:pt x="468" y="1"/>
                    </a:cubicBezTo>
                    <a:cubicBezTo>
                      <a:pt x="381" y="14"/>
                      <a:pt x="132" y="59"/>
                      <a:pt x="116" y="147"/>
                    </a:cubicBezTo>
                    <a:cubicBezTo>
                      <a:pt x="106" y="196"/>
                      <a:pt x="87" y="301"/>
                      <a:pt x="68" y="402"/>
                    </a:cubicBezTo>
                    <a:cubicBezTo>
                      <a:pt x="38" y="526"/>
                      <a:pt x="0" y="712"/>
                      <a:pt x="31" y="744"/>
                    </a:cubicBezTo>
                    <a:cubicBezTo>
                      <a:pt x="67" y="781"/>
                      <a:pt x="121" y="794"/>
                      <a:pt x="231" y="799"/>
                    </a:cubicBezTo>
                    <a:cubicBezTo>
                      <a:pt x="220" y="853"/>
                      <a:pt x="206" y="918"/>
                      <a:pt x="187" y="997"/>
                    </a:cubicBezTo>
                    <a:cubicBezTo>
                      <a:pt x="131" y="1231"/>
                      <a:pt x="117" y="1311"/>
                      <a:pt x="171" y="1325"/>
                    </a:cubicBezTo>
                    <a:cubicBezTo>
                      <a:pt x="177" y="1500"/>
                      <a:pt x="206" y="1747"/>
                      <a:pt x="216" y="1818"/>
                    </a:cubicBezTo>
                    <a:cubicBezTo>
                      <a:pt x="232" y="1921"/>
                      <a:pt x="239" y="2009"/>
                      <a:pt x="221" y="2180"/>
                    </a:cubicBezTo>
                    <a:cubicBezTo>
                      <a:pt x="203" y="2351"/>
                      <a:pt x="239" y="2936"/>
                      <a:pt x="239" y="2936"/>
                    </a:cubicBezTo>
                    <a:cubicBezTo>
                      <a:pt x="303" y="2985"/>
                      <a:pt x="472" y="2939"/>
                      <a:pt x="482" y="2936"/>
                    </a:cubicBezTo>
                    <a:cubicBezTo>
                      <a:pt x="493" y="2934"/>
                      <a:pt x="464" y="2208"/>
                      <a:pt x="464" y="2208"/>
                    </a:cubicBezTo>
                    <a:cubicBezTo>
                      <a:pt x="457" y="1843"/>
                      <a:pt x="570" y="1526"/>
                      <a:pt x="585" y="1484"/>
                    </a:cubicBezTo>
                    <a:cubicBezTo>
                      <a:pt x="601" y="1526"/>
                      <a:pt x="714" y="1843"/>
                      <a:pt x="706" y="2208"/>
                    </a:cubicBezTo>
                    <a:cubicBezTo>
                      <a:pt x="706" y="2208"/>
                      <a:pt x="678" y="2934"/>
                      <a:pt x="688" y="2936"/>
                    </a:cubicBezTo>
                    <a:cubicBezTo>
                      <a:pt x="699" y="2939"/>
                      <a:pt x="868" y="2985"/>
                      <a:pt x="932" y="2936"/>
                    </a:cubicBezTo>
                    <a:cubicBezTo>
                      <a:pt x="932" y="2936"/>
                      <a:pt x="967" y="2351"/>
                      <a:pt x="949" y="2180"/>
                    </a:cubicBezTo>
                    <a:cubicBezTo>
                      <a:pt x="932" y="2009"/>
                      <a:pt x="939" y="1921"/>
                      <a:pt x="954" y="1818"/>
                    </a:cubicBezTo>
                    <a:cubicBezTo>
                      <a:pt x="965" y="1747"/>
                      <a:pt x="994" y="1502"/>
                      <a:pt x="1000" y="1327"/>
                    </a:cubicBezTo>
                    <a:cubicBezTo>
                      <a:pt x="1065" y="1319"/>
                      <a:pt x="1053" y="1244"/>
                      <a:pt x="993" y="997"/>
                    </a:cubicBezTo>
                    <a:cubicBezTo>
                      <a:pt x="974" y="918"/>
                      <a:pt x="960" y="853"/>
                      <a:pt x="950" y="799"/>
                    </a:cubicBezTo>
                    <a:cubicBezTo>
                      <a:pt x="1067" y="795"/>
                      <a:pt x="1122" y="782"/>
                      <a:pt x="1159" y="744"/>
                    </a:cubicBezTo>
                    <a:cubicBezTo>
                      <a:pt x="1207" y="695"/>
                      <a:pt x="1093" y="288"/>
                      <a:pt x="1093" y="28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8"/>
              <p:cNvSpPr>
                <a:spLocks/>
              </p:cNvSpPr>
              <p:nvPr userDrawn="1"/>
            </p:nvSpPr>
            <p:spPr bwMode="auto">
              <a:xfrm>
                <a:off x="2911476" y="1116013"/>
                <a:ext cx="898525" cy="893763"/>
              </a:xfrm>
              <a:custGeom>
                <a:avLst/>
                <a:gdLst>
                  <a:gd name="T0" fmla="*/ 915 w 983"/>
                  <a:gd name="T1" fmla="*/ 802 h 977"/>
                  <a:gd name="T2" fmla="*/ 981 w 983"/>
                  <a:gd name="T3" fmla="*/ 842 h 977"/>
                  <a:gd name="T4" fmla="*/ 791 w 983"/>
                  <a:gd name="T5" fmla="*/ 701 h 977"/>
                  <a:gd name="T6" fmla="*/ 765 w 983"/>
                  <a:gd name="T7" fmla="*/ 516 h 977"/>
                  <a:gd name="T8" fmla="*/ 568 w 983"/>
                  <a:gd name="T9" fmla="*/ 70 h 977"/>
                  <a:gd name="T10" fmla="*/ 277 w 983"/>
                  <a:gd name="T11" fmla="*/ 205 h 977"/>
                  <a:gd name="T12" fmla="*/ 247 w 983"/>
                  <a:gd name="T13" fmla="*/ 608 h 977"/>
                  <a:gd name="T14" fmla="*/ 53 w 983"/>
                  <a:gd name="T15" fmla="*/ 930 h 977"/>
                  <a:gd name="T16" fmla="*/ 178 w 983"/>
                  <a:gd name="T17" fmla="*/ 891 h 977"/>
                  <a:gd name="T18" fmla="*/ 118 w 983"/>
                  <a:gd name="T19" fmla="*/ 913 h 977"/>
                  <a:gd name="T20" fmla="*/ 146 w 983"/>
                  <a:gd name="T21" fmla="*/ 920 h 977"/>
                  <a:gd name="T22" fmla="*/ 216 w 983"/>
                  <a:gd name="T23" fmla="*/ 911 h 977"/>
                  <a:gd name="T24" fmla="*/ 155 w 983"/>
                  <a:gd name="T25" fmla="*/ 933 h 977"/>
                  <a:gd name="T26" fmla="*/ 184 w 983"/>
                  <a:gd name="T27" fmla="*/ 940 h 977"/>
                  <a:gd name="T28" fmla="*/ 270 w 983"/>
                  <a:gd name="T29" fmla="*/ 923 h 977"/>
                  <a:gd name="T30" fmla="*/ 187 w 983"/>
                  <a:gd name="T31" fmla="*/ 962 h 977"/>
                  <a:gd name="T32" fmla="*/ 220 w 983"/>
                  <a:gd name="T33" fmla="*/ 970 h 977"/>
                  <a:gd name="T34" fmla="*/ 325 w 983"/>
                  <a:gd name="T35" fmla="*/ 923 h 977"/>
                  <a:gd name="T36" fmla="*/ 374 w 983"/>
                  <a:gd name="T37" fmla="*/ 955 h 977"/>
                  <a:gd name="T38" fmla="*/ 386 w 983"/>
                  <a:gd name="T39" fmla="*/ 622 h 977"/>
                  <a:gd name="T40" fmla="*/ 333 w 983"/>
                  <a:gd name="T41" fmla="*/ 423 h 977"/>
                  <a:gd name="T42" fmla="*/ 626 w 983"/>
                  <a:gd name="T43" fmla="*/ 195 h 977"/>
                  <a:gd name="T44" fmla="*/ 714 w 983"/>
                  <a:gd name="T45" fmla="*/ 321 h 977"/>
                  <a:gd name="T46" fmla="*/ 694 w 983"/>
                  <a:gd name="T47" fmla="*/ 527 h 977"/>
                  <a:gd name="T48" fmla="*/ 584 w 983"/>
                  <a:gd name="T49" fmla="*/ 659 h 977"/>
                  <a:gd name="T50" fmla="*/ 579 w 983"/>
                  <a:gd name="T51" fmla="*/ 893 h 977"/>
                  <a:gd name="T52" fmla="*/ 735 w 983"/>
                  <a:gd name="T53" fmla="*/ 838 h 977"/>
                  <a:gd name="T54" fmla="*/ 874 w 983"/>
                  <a:gd name="T55" fmla="*/ 903 h 977"/>
                  <a:gd name="T56" fmla="*/ 820 w 983"/>
                  <a:gd name="T57" fmla="*/ 813 h 977"/>
                  <a:gd name="T58" fmla="*/ 868 w 983"/>
                  <a:gd name="T59" fmla="*/ 856 h 977"/>
                  <a:gd name="T60" fmla="*/ 889 w 983"/>
                  <a:gd name="T61" fmla="*/ 859 h 977"/>
                  <a:gd name="T62" fmla="*/ 856 w 983"/>
                  <a:gd name="T63" fmla="*/ 806 h 977"/>
                  <a:gd name="T64" fmla="*/ 897 w 983"/>
                  <a:gd name="T65" fmla="*/ 842 h 977"/>
                  <a:gd name="T66" fmla="*/ 915 w 983"/>
                  <a:gd name="T67" fmla="*/ 845 h 977"/>
                  <a:gd name="T68" fmla="*/ 889 w 983"/>
                  <a:gd name="T69" fmla="*/ 811 h 977"/>
                  <a:gd name="T70" fmla="*/ 924 w 983"/>
                  <a:gd name="T71" fmla="*/ 837 h 977"/>
                  <a:gd name="T72" fmla="*/ 941 w 983"/>
                  <a:gd name="T73" fmla="*/ 839 h 977"/>
                  <a:gd name="T74" fmla="*/ 915 w 983"/>
                  <a:gd name="T75" fmla="*/ 802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3" h="977">
                    <a:moveTo>
                      <a:pt x="915" y="802"/>
                    </a:moveTo>
                    <a:cubicBezTo>
                      <a:pt x="957" y="819"/>
                      <a:pt x="981" y="842"/>
                      <a:pt x="981" y="842"/>
                    </a:cubicBezTo>
                    <a:cubicBezTo>
                      <a:pt x="983" y="800"/>
                      <a:pt x="893" y="745"/>
                      <a:pt x="791" y="701"/>
                    </a:cubicBezTo>
                    <a:cubicBezTo>
                      <a:pt x="690" y="656"/>
                      <a:pt x="760" y="580"/>
                      <a:pt x="765" y="516"/>
                    </a:cubicBezTo>
                    <a:cubicBezTo>
                      <a:pt x="804" y="0"/>
                      <a:pt x="568" y="70"/>
                      <a:pt x="568" y="70"/>
                    </a:cubicBezTo>
                    <a:cubicBezTo>
                      <a:pt x="453" y="2"/>
                      <a:pt x="361" y="105"/>
                      <a:pt x="277" y="205"/>
                    </a:cubicBezTo>
                    <a:cubicBezTo>
                      <a:pt x="193" y="306"/>
                      <a:pt x="216" y="540"/>
                      <a:pt x="247" y="608"/>
                    </a:cubicBezTo>
                    <a:cubicBezTo>
                      <a:pt x="311" y="747"/>
                      <a:pt x="0" y="961"/>
                      <a:pt x="53" y="930"/>
                    </a:cubicBezTo>
                    <a:cubicBezTo>
                      <a:pt x="98" y="905"/>
                      <a:pt x="140" y="893"/>
                      <a:pt x="178" y="891"/>
                    </a:cubicBezTo>
                    <a:cubicBezTo>
                      <a:pt x="164" y="903"/>
                      <a:pt x="142" y="911"/>
                      <a:pt x="118" y="913"/>
                    </a:cubicBezTo>
                    <a:cubicBezTo>
                      <a:pt x="127" y="916"/>
                      <a:pt x="136" y="918"/>
                      <a:pt x="146" y="920"/>
                    </a:cubicBezTo>
                    <a:cubicBezTo>
                      <a:pt x="172" y="923"/>
                      <a:pt x="197" y="920"/>
                      <a:pt x="216" y="911"/>
                    </a:cubicBezTo>
                    <a:cubicBezTo>
                      <a:pt x="201" y="923"/>
                      <a:pt x="180" y="931"/>
                      <a:pt x="155" y="933"/>
                    </a:cubicBezTo>
                    <a:cubicBezTo>
                      <a:pt x="164" y="936"/>
                      <a:pt x="174" y="938"/>
                      <a:pt x="184" y="940"/>
                    </a:cubicBezTo>
                    <a:cubicBezTo>
                      <a:pt x="218" y="944"/>
                      <a:pt x="249" y="937"/>
                      <a:pt x="270" y="923"/>
                    </a:cubicBezTo>
                    <a:cubicBezTo>
                      <a:pt x="254" y="945"/>
                      <a:pt x="223" y="960"/>
                      <a:pt x="187" y="962"/>
                    </a:cubicBezTo>
                    <a:cubicBezTo>
                      <a:pt x="197" y="966"/>
                      <a:pt x="209" y="968"/>
                      <a:pt x="220" y="970"/>
                    </a:cubicBezTo>
                    <a:cubicBezTo>
                      <a:pt x="268" y="977"/>
                      <a:pt x="301" y="944"/>
                      <a:pt x="325" y="923"/>
                    </a:cubicBezTo>
                    <a:cubicBezTo>
                      <a:pt x="355" y="939"/>
                      <a:pt x="373" y="955"/>
                      <a:pt x="374" y="955"/>
                    </a:cubicBezTo>
                    <a:cubicBezTo>
                      <a:pt x="329" y="889"/>
                      <a:pt x="577" y="807"/>
                      <a:pt x="386" y="622"/>
                    </a:cubicBezTo>
                    <a:cubicBezTo>
                      <a:pt x="335" y="573"/>
                      <a:pt x="333" y="423"/>
                      <a:pt x="333" y="423"/>
                    </a:cubicBezTo>
                    <a:cubicBezTo>
                      <a:pt x="413" y="423"/>
                      <a:pt x="626" y="195"/>
                      <a:pt x="626" y="195"/>
                    </a:cubicBezTo>
                    <a:cubicBezTo>
                      <a:pt x="626" y="195"/>
                      <a:pt x="706" y="247"/>
                      <a:pt x="714" y="321"/>
                    </a:cubicBezTo>
                    <a:cubicBezTo>
                      <a:pt x="725" y="425"/>
                      <a:pt x="708" y="473"/>
                      <a:pt x="694" y="527"/>
                    </a:cubicBezTo>
                    <a:cubicBezTo>
                      <a:pt x="672" y="607"/>
                      <a:pt x="584" y="659"/>
                      <a:pt x="584" y="659"/>
                    </a:cubicBezTo>
                    <a:cubicBezTo>
                      <a:pt x="584" y="659"/>
                      <a:pt x="600" y="813"/>
                      <a:pt x="579" y="893"/>
                    </a:cubicBezTo>
                    <a:cubicBezTo>
                      <a:pt x="558" y="972"/>
                      <a:pt x="683" y="763"/>
                      <a:pt x="735" y="838"/>
                    </a:cubicBezTo>
                    <a:cubicBezTo>
                      <a:pt x="788" y="913"/>
                      <a:pt x="874" y="903"/>
                      <a:pt x="874" y="903"/>
                    </a:cubicBezTo>
                    <a:cubicBezTo>
                      <a:pt x="874" y="903"/>
                      <a:pt x="829" y="848"/>
                      <a:pt x="820" y="813"/>
                    </a:cubicBezTo>
                    <a:cubicBezTo>
                      <a:pt x="828" y="833"/>
                      <a:pt x="845" y="849"/>
                      <a:pt x="868" y="856"/>
                    </a:cubicBezTo>
                    <a:cubicBezTo>
                      <a:pt x="875" y="858"/>
                      <a:pt x="882" y="859"/>
                      <a:pt x="889" y="859"/>
                    </a:cubicBezTo>
                    <a:cubicBezTo>
                      <a:pt x="870" y="847"/>
                      <a:pt x="857" y="827"/>
                      <a:pt x="856" y="806"/>
                    </a:cubicBezTo>
                    <a:cubicBezTo>
                      <a:pt x="863" y="823"/>
                      <a:pt x="877" y="836"/>
                      <a:pt x="897" y="842"/>
                    </a:cubicBezTo>
                    <a:cubicBezTo>
                      <a:pt x="903" y="844"/>
                      <a:pt x="909" y="845"/>
                      <a:pt x="915" y="845"/>
                    </a:cubicBezTo>
                    <a:cubicBezTo>
                      <a:pt x="902" y="836"/>
                      <a:pt x="893" y="824"/>
                      <a:pt x="889" y="811"/>
                    </a:cubicBezTo>
                    <a:cubicBezTo>
                      <a:pt x="896" y="823"/>
                      <a:pt x="909" y="832"/>
                      <a:pt x="924" y="837"/>
                    </a:cubicBezTo>
                    <a:cubicBezTo>
                      <a:pt x="930" y="839"/>
                      <a:pt x="936" y="839"/>
                      <a:pt x="941" y="839"/>
                    </a:cubicBezTo>
                    <a:cubicBezTo>
                      <a:pt x="927" y="831"/>
                      <a:pt x="918" y="817"/>
                      <a:pt x="915" y="802"/>
                    </a:cubicBezTo>
                    <a:close/>
                  </a:path>
                </a:pathLst>
              </a:custGeom>
              <a:solidFill>
                <a:srgbClr val="F36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9"/>
              <p:cNvSpPr>
                <a:spLocks/>
              </p:cNvSpPr>
              <p:nvPr userDrawn="1"/>
            </p:nvSpPr>
            <p:spPr bwMode="auto">
              <a:xfrm>
                <a:off x="2905126" y="2270125"/>
                <a:ext cx="357188" cy="198438"/>
              </a:xfrm>
              <a:custGeom>
                <a:avLst/>
                <a:gdLst>
                  <a:gd name="T0" fmla="*/ 383 w 390"/>
                  <a:gd name="T1" fmla="*/ 216 h 216"/>
                  <a:gd name="T2" fmla="*/ 265 w 390"/>
                  <a:gd name="T3" fmla="*/ 216 h 216"/>
                  <a:gd name="T4" fmla="*/ 164 w 390"/>
                  <a:gd name="T5" fmla="*/ 178 h 216"/>
                  <a:gd name="T6" fmla="*/ 102 w 390"/>
                  <a:gd name="T7" fmla="*/ 170 h 216"/>
                  <a:gd name="T8" fmla="*/ 63 w 390"/>
                  <a:gd name="T9" fmla="*/ 170 h 216"/>
                  <a:gd name="T10" fmla="*/ 58 w 390"/>
                  <a:gd name="T11" fmla="*/ 172 h 216"/>
                  <a:gd name="T12" fmla="*/ 39 w 390"/>
                  <a:gd name="T13" fmla="*/ 164 h 216"/>
                  <a:gd name="T14" fmla="*/ 54 w 390"/>
                  <a:gd name="T15" fmla="*/ 149 h 216"/>
                  <a:gd name="T16" fmla="*/ 56 w 390"/>
                  <a:gd name="T17" fmla="*/ 149 h 216"/>
                  <a:gd name="T18" fmla="*/ 56 w 390"/>
                  <a:gd name="T19" fmla="*/ 149 h 216"/>
                  <a:gd name="T20" fmla="*/ 157 w 390"/>
                  <a:gd name="T21" fmla="*/ 138 h 216"/>
                  <a:gd name="T22" fmla="*/ 100 w 390"/>
                  <a:gd name="T23" fmla="*/ 125 h 216"/>
                  <a:gd name="T24" fmla="*/ 28 w 390"/>
                  <a:gd name="T25" fmla="*/ 127 h 216"/>
                  <a:gd name="T26" fmla="*/ 28 w 390"/>
                  <a:gd name="T27" fmla="*/ 127 h 216"/>
                  <a:gd name="T28" fmla="*/ 27 w 390"/>
                  <a:gd name="T29" fmla="*/ 127 h 216"/>
                  <a:gd name="T30" fmla="*/ 26 w 390"/>
                  <a:gd name="T31" fmla="*/ 127 h 216"/>
                  <a:gd name="T32" fmla="*/ 25 w 390"/>
                  <a:gd name="T33" fmla="*/ 127 h 216"/>
                  <a:gd name="T34" fmla="*/ 25 w 390"/>
                  <a:gd name="T35" fmla="*/ 127 h 216"/>
                  <a:gd name="T36" fmla="*/ 4 w 390"/>
                  <a:gd name="T37" fmla="*/ 117 h 216"/>
                  <a:gd name="T38" fmla="*/ 19 w 390"/>
                  <a:gd name="T39" fmla="*/ 100 h 216"/>
                  <a:gd name="T40" fmla="*/ 19 w 390"/>
                  <a:gd name="T41" fmla="*/ 100 h 216"/>
                  <a:gd name="T42" fmla="*/ 140 w 390"/>
                  <a:gd name="T43" fmla="*/ 92 h 216"/>
                  <a:gd name="T44" fmla="*/ 145 w 390"/>
                  <a:gd name="T45" fmla="*/ 90 h 216"/>
                  <a:gd name="T46" fmla="*/ 88 w 390"/>
                  <a:gd name="T47" fmla="*/ 74 h 216"/>
                  <a:gd name="T48" fmla="*/ 26 w 390"/>
                  <a:gd name="T49" fmla="*/ 80 h 216"/>
                  <a:gd name="T50" fmla="*/ 26 w 390"/>
                  <a:gd name="T51" fmla="*/ 80 h 216"/>
                  <a:gd name="T52" fmla="*/ 2 w 390"/>
                  <a:gd name="T53" fmla="*/ 73 h 216"/>
                  <a:gd name="T54" fmla="*/ 17 w 390"/>
                  <a:gd name="T55" fmla="*/ 54 h 216"/>
                  <a:gd name="T56" fmla="*/ 26 w 390"/>
                  <a:gd name="T57" fmla="*/ 53 h 216"/>
                  <a:gd name="T58" fmla="*/ 57 w 390"/>
                  <a:gd name="T59" fmla="*/ 45 h 216"/>
                  <a:gd name="T60" fmla="*/ 147 w 390"/>
                  <a:gd name="T61" fmla="*/ 58 h 216"/>
                  <a:gd name="T62" fmla="*/ 164 w 390"/>
                  <a:gd name="T63" fmla="*/ 58 h 216"/>
                  <a:gd name="T64" fmla="*/ 146 w 390"/>
                  <a:gd name="T65" fmla="*/ 46 h 216"/>
                  <a:gd name="T66" fmla="*/ 99 w 390"/>
                  <a:gd name="T67" fmla="*/ 32 h 216"/>
                  <a:gd name="T68" fmla="*/ 55 w 390"/>
                  <a:gd name="T69" fmla="*/ 27 h 216"/>
                  <a:gd name="T70" fmla="*/ 34 w 390"/>
                  <a:gd name="T71" fmla="*/ 14 h 216"/>
                  <a:gd name="T72" fmla="*/ 55 w 390"/>
                  <a:gd name="T73" fmla="*/ 0 h 216"/>
                  <a:gd name="T74" fmla="*/ 58 w 390"/>
                  <a:gd name="T75" fmla="*/ 1 h 216"/>
                  <a:gd name="T76" fmla="*/ 58 w 390"/>
                  <a:gd name="T77" fmla="*/ 1 h 216"/>
                  <a:gd name="T78" fmla="*/ 138 w 390"/>
                  <a:gd name="T79" fmla="*/ 4 h 216"/>
                  <a:gd name="T80" fmla="*/ 209 w 390"/>
                  <a:gd name="T81" fmla="*/ 45 h 216"/>
                  <a:gd name="T82" fmla="*/ 304 w 390"/>
                  <a:gd name="T83" fmla="*/ 110 h 216"/>
                  <a:gd name="T84" fmla="*/ 386 w 390"/>
                  <a:gd name="T85" fmla="*/ 121 h 216"/>
                  <a:gd name="T86" fmla="*/ 383 w 390"/>
                  <a:gd name="T8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0" h="216">
                    <a:moveTo>
                      <a:pt x="383" y="216"/>
                    </a:move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27" y="216"/>
                      <a:pt x="173" y="182"/>
                      <a:pt x="164" y="178"/>
                    </a:cubicBezTo>
                    <a:cubicBezTo>
                      <a:pt x="155" y="175"/>
                      <a:pt x="147" y="171"/>
                      <a:pt x="102" y="170"/>
                    </a:cubicBezTo>
                    <a:cubicBezTo>
                      <a:pt x="80" y="169"/>
                      <a:pt x="69" y="170"/>
                      <a:pt x="63" y="170"/>
                    </a:cubicBezTo>
                    <a:cubicBezTo>
                      <a:pt x="61" y="171"/>
                      <a:pt x="60" y="171"/>
                      <a:pt x="58" y="172"/>
                    </a:cubicBezTo>
                    <a:cubicBezTo>
                      <a:pt x="49" y="174"/>
                      <a:pt x="40" y="170"/>
                      <a:pt x="39" y="164"/>
                    </a:cubicBezTo>
                    <a:cubicBezTo>
                      <a:pt x="38" y="158"/>
                      <a:pt x="45" y="151"/>
                      <a:pt x="54" y="149"/>
                    </a:cubicBezTo>
                    <a:cubicBezTo>
                      <a:pt x="55" y="149"/>
                      <a:pt x="55" y="149"/>
                      <a:pt x="56" y="149"/>
                    </a:cubicBezTo>
                    <a:cubicBezTo>
                      <a:pt x="56" y="149"/>
                      <a:pt x="56" y="149"/>
                      <a:pt x="56" y="149"/>
                    </a:cubicBezTo>
                    <a:cubicBezTo>
                      <a:pt x="71" y="147"/>
                      <a:pt x="147" y="141"/>
                      <a:pt x="157" y="138"/>
                    </a:cubicBezTo>
                    <a:cubicBezTo>
                      <a:pt x="167" y="135"/>
                      <a:pt x="135" y="129"/>
                      <a:pt x="100" y="125"/>
                    </a:cubicBezTo>
                    <a:cubicBezTo>
                      <a:pt x="71" y="121"/>
                      <a:pt x="38" y="125"/>
                      <a:pt x="28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28" y="127"/>
                      <a:pt x="27" y="127"/>
                      <a:pt x="27" y="127"/>
                    </a:cubicBezTo>
                    <a:cubicBezTo>
                      <a:pt x="27" y="127"/>
                      <a:pt x="27" y="127"/>
                      <a:pt x="26" y="127"/>
                    </a:cubicBezTo>
                    <a:cubicBezTo>
                      <a:pt x="26" y="127"/>
                      <a:pt x="26" y="127"/>
                      <a:pt x="25" y="12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15" y="128"/>
                      <a:pt x="5" y="124"/>
                      <a:pt x="4" y="117"/>
                    </a:cubicBezTo>
                    <a:cubicBezTo>
                      <a:pt x="3" y="110"/>
                      <a:pt x="9" y="103"/>
                      <a:pt x="19" y="100"/>
                    </a:cubicBezTo>
                    <a:cubicBezTo>
                      <a:pt x="19" y="100"/>
                      <a:pt x="19" y="100"/>
                      <a:pt x="19" y="100"/>
                    </a:cubicBezTo>
                    <a:cubicBezTo>
                      <a:pt x="41" y="86"/>
                      <a:pt x="131" y="90"/>
                      <a:pt x="140" y="92"/>
                    </a:cubicBezTo>
                    <a:cubicBezTo>
                      <a:pt x="150" y="94"/>
                      <a:pt x="145" y="90"/>
                      <a:pt x="145" y="90"/>
                    </a:cubicBezTo>
                    <a:cubicBezTo>
                      <a:pt x="145" y="90"/>
                      <a:pt x="114" y="80"/>
                      <a:pt x="88" y="74"/>
                    </a:cubicBezTo>
                    <a:cubicBezTo>
                      <a:pt x="63" y="69"/>
                      <a:pt x="27" y="79"/>
                      <a:pt x="26" y="80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15" y="83"/>
                      <a:pt x="4" y="80"/>
                      <a:pt x="2" y="73"/>
                    </a:cubicBezTo>
                    <a:cubicBezTo>
                      <a:pt x="0" y="66"/>
                      <a:pt x="6" y="58"/>
                      <a:pt x="17" y="54"/>
                    </a:cubicBezTo>
                    <a:cubicBezTo>
                      <a:pt x="20" y="53"/>
                      <a:pt x="23" y="53"/>
                      <a:pt x="26" y="53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90" y="37"/>
                      <a:pt x="126" y="48"/>
                      <a:pt x="147" y="58"/>
                    </a:cubicBezTo>
                    <a:cubicBezTo>
                      <a:pt x="168" y="67"/>
                      <a:pt x="164" y="58"/>
                      <a:pt x="164" y="58"/>
                    </a:cubicBezTo>
                    <a:cubicBezTo>
                      <a:pt x="164" y="58"/>
                      <a:pt x="154" y="51"/>
                      <a:pt x="146" y="46"/>
                    </a:cubicBezTo>
                    <a:cubicBezTo>
                      <a:pt x="138" y="42"/>
                      <a:pt x="124" y="36"/>
                      <a:pt x="99" y="32"/>
                    </a:cubicBezTo>
                    <a:cubicBezTo>
                      <a:pt x="72" y="27"/>
                      <a:pt x="55" y="27"/>
                      <a:pt x="55" y="27"/>
                    </a:cubicBezTo>
                    <a:cubicBezTo>
                      <a:pt x="44" y="27"/>
                      <a:pt x="34" y="21"/>
                      <a:pt x="34" y="14"/>
                    </a:cubicBezTo>
                    <a:cubicBezTo>
                      <a:pt x="34" y="6"/>
                      <a:pt x="44" y="0"/>
                      <a:pt x="55" y="0"/>
                    </a:cubicBezTo>
                    <a:cubicBezTo>
                      <a:pt x="56" y="0"/>
                      <a:pt x="57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75" y="1"/>
                      <a:pt x="130" y="1"/>
                      <a:pt x="138" y="4"/>
                    </a:cubicBezTo>
                    <a:cubicBezTo>
                      <a:pt x="146" y="8"/>
                      <a:pt x="180" y="32"/>
                      <a:pt x="209" y="45"/>
                    </a:cubicBezTo>
                    <a:cubicBezTo>
                      <a:pt x="237" y="57"/>
                      <a:pt x="262" y="85"/>
                      <a:pt x="304" y="110"/>
                    </a:cubicBezTo>
                    <a:cubicBezTo>
                      <a:pt x="345" y="135"/>
                      <a:pt x="386" y="121"/>
                      <a:pt x="386" y="121"/>
                    </a:cubicBezTo>
                    <a:cubicBezTo>
                      <a:pt x="386" y="121"/>
                      <a:pt x="390" y="216"/>
                      <a:pt x="383" y="216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0"/>
              <p:cNvSpPr>
                <a:spLocks/>
              </p:cNvSpPr>
              <p:nvPr userDrawn="1"/>
            </p:nvSpPr>
            <p:spPr bwMode="auto">
              <a:xfrm>
                <a:off x="2914651" y="22717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DAE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/>
              </p:cNvSpPr>
              <p:nvPr userDrawn="1"/>
            </p:nvSpPr>
            <p:spPr bwMode="auto">
              <a:xfrm>
                <a:off x="3578226" y="2173288"/>
                <a:ext cx="174625" cy="165100"/>
              </a:xfrm>
              <a:custGeom>
                <a:avLst/>
                <a:gdLst>
                  <a:gd name="T0" fmla="*/ 183 w 191"/>
                  <a:gd name="T1" fmla="*/ 33 h 182"/>
                  <a:gd name="T2" fmla="*/ 157 w 191"/>
                  <a:gd name="T3" fmla="*/ 66 h 182"/>
                  <a:gd name="T4" fmla="*/ 83 w 191"/>
                  <a:gd name="T5" fmla="*/ 170 h 182"/>
                  <a:gd name="T6" fmla="*/ 0 w 191"/>
                  <a:gd name="T7" fmla="*/ 181 h 182"/>
                  <a:gd name="T8" fmla="*/ 41 w 191"/>
                  <a:gd name="T9" fmla="*/ 109 h 182"/>
                  <a:gd name="T10" fmla="*/ 99 w 191"/>
                  <a:gd name="T11" fmla="*/ 16 h 182"/>
                  <a:gd name="T12" fmla="*/ 102 w 191"/>
                  <a:gd name="T13" fmla="*/ 11 h 182"/>
                  <a:gd name="T14" fmla="*/ 102 w 191"/>
                  <a:gd name="T15" fmla="*/ 11 h 182"/>
                  <a:gd name="T16" fmla="*/ 102 w 191"/>
                  <a:gd name="T17" fmla="*/ 11 h 182"/>
                  <a:gd name="T18" fmla="*/ 125 w 191"/>
                  <a:gd name="T19" fmla="*/ 3 h 182"/>
                  <a:gd name="T20" fmla="*/ 129 w 191"/>
                  <a:gd name="T21" fmla="*/ 29 h 182"/>
                  <a:gd name="T22" fmla="*/ 129 w 191"/>
                  <a:gd name="T23" fmla="*/ 29 h 182"/>
                  <a:gd name="T24" fmla="*/ 66 w 191"/>
                  <a:gd name="T25" fmla="*/ 135 h 182"/>
                  <a:gd name="T26" fmla="*/ 142 w 191"/>
                  <a:gd name="T27" fmla="*/ 31 h 182"/>
                  <a:gd name="T28" fmla="*/ 142 w 191"/>
                  <a:gd name="T29" fmla="*/ 31 h 182"/>
                  <a:gd name="T30" fmla="*/ 153 w 191"/>
                  <a:gd name="T31" fmla="*/ 16 h 182"/>
                  <a:gd name="T32" fmla="*/ 153 w 191"/>
                  <a:gd name="T33" fmla="*/ 16 h 182"/>
                  <a:gd name="T34" fmla="*/ 154 w 191"/>
                  <a:gd name="T35" fmla="*/ 15 h 182"/>
                  <a:gd name="T36" fmla="*/ 155 w 191"/>
                  <a:gd name="T37" fmla="*/ 14 h 182"/>
                  <a:gd name="T38" fmla="*/ 155 w 191"/>
                  <a:gd name="T39" fmla="*/ 14 h 182"/>
                  <a:gd name="T40" fmla="*/ 183 w 191"/>
                  <a:gd name="T41" fmla="*/ 7 h 182"/>
                  <a:gd name="T42" fmla="*/ 183 w 191"/>
                  <a:gd name="T43" fmla="*/ 3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1" h="182">
                    <a:moveTo>
                      <a:pt x="183" y="33"/>
                    </a:moveTo>
                    <a:cubicBezTo>
                      <a:pt x="183" y="34"/>
                      <a:pt x="172" y="47"/>
                      <a:pt x="157" y="66"/>
                    </a:cubicBezTo>
                    <a:cubicBezTo>
                      <a:pt x="133" y="98"/>
                      <a:pt x="97" y="146"/>
                      <a:pt x="83" y="170"/>
                    </a:cubicBezTo>
                    <a:cubicBezTo>
                      <a:pt x="52" y="177"/>
                      <a:pt x="20" y="182"/>
                      <a:pt x="0" y="181"/>
                    </a:cubicBezTo>
                    <a:cubicBezTo>
                      <a:pt x="14" y="158"/>
                      <a:pt x="36" y="119"/>
                      <a:pt x="41" y="109"/>
                    </a:cubicBezTo>
                    <a:cubicBezTo>
                      <a:pt x="46" y="97"/>
                      <a:pt x="86" y="34"/>
                      <a:pt x="99" y="16"/>
                    </a:cubicBezTo>
                    <a:cubicBezTo>
                      <a:pt x="100" y="13"/>
                      <a:pt x="101" y="12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8" y="3"/>
                      <a:pt x="118" y="0"/>
                      <a:pt x="125" y="3"/>
                    </a:cubicBezTo>
                    <a:cubicBezTo>
                      <a:pt x="134" y="7"/>
                      <a:pt x="135" y="19"/>
                      <a:pt x="129" y="29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31"/>
                      <a:pt x="90" y="93"/>
                      <a:pt x="66" y="135"/>
                    </a:cubicBezTo>
                    <a:cubicBezTo>
                      <a:pt x="90" y="101"/>
                      <a:pt x="124" y="55"/>
                      <a:pt x="142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7" y="24"/>
                      <a:pt x="151" y="19"/>
                      <a:pt x="153" y="16"/>
                    </a:cubicBezTo>
                    <a:cubicBezTo>
                      <a:pt x="153" y="16"/>
                      <a:pt x="153" y="16"/>
                      <a:pt x="153" y="16"/>
                    </a:cubicBezTo>
                    <a:cubicBezTo>
                      <a:pt x="154" y="16"/>
                      <a:pt x="154" y="16"/>
                      <a:pt x="154" y="15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63" y="5"/>
                      <a:pt x="176" y="1"/>
                      <a:pt x="183" y="7"/>
                    </a:cubicBezTo>
                    <a:cubicBezTo>
                      <a:pt x="191" y="12"/>
                      <a:pt x="191" y="24"/>
                      <a:pt x="183" y="33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"/>
              <p:cNvSpPr>
                <a:spLocks/>
              </p:cNvSpPr>
              <p:nvPr userDrawn="1"/>
            </p:nvSpPr>
            <p:spPr bwMode="auto">
              <a:xfrm>
                <a:off x="3656013" y="2206625"/>
                <a:ext cx="111125" cy="120650"/>
              </a:xfrm>
              <a:custGeom>
                <a:avLst/>
                <a:gdLst>
                  <a:gd name="T0" fmla="*/ 116 w 123"/>
                  <a:gd name="T1" fmla="*/ 30 h 132"/>
                  <a:gd name="T2" fmla="*/ 116 w 123"/>
                  <a:gd name="T3" fmla="*/ 31 h 132"/>
                  <a:gd name="T4" fmla="*/ 115 w 123"/>
                  <a:gd name="T5" fmla="*/ 31 h 132"/>
                  <a:gd name="T6" fmla="*/ 87 w 123"/>
                  <a:gd name="T7" fmla="*/ 67 h 132"/>
                  <a:gd name="T8" fmla="*/ 80 w 123"/>
                  <a:gd name="T9" fmla="*/ 76 h 132"/>
                  <a:gd name="T10" fmla="*/ 45 w 123"/>
                  <a:gd name="T11" fmla="*/ 122 h 132"/>
                  <a:gd name="T12" fmla="*/ 0 w 123"/>
                  <a:gd name="T13" fmla="*/ 132 h 132"/>
                  <a:gd name="T14" fmla="*/ 73 w 123"/>
                  <a:gd name="T15" fmla="*/ 32 h 132"/>
                  <a:gd name="T16" fmla="*/ 85 w 123"/>
                  <a:gd name="T17" fmla="*/ 15 h 132"/>
                  <a:gd name="T18" fmla="*/ 85 w 123"/>
                  <a:gd name="T19" fmla="*/ 15 h 132"/>
                  <a:gd name="T20" fmla="*/ 85 w 123"/>
                  <a:gd name="T21" fmla="*/ 14 h 132"/>
                  <a:gd name="T22" fmla="*/ 87 w 123"/>
                  <a:gd name="T23" fmla="*/ 12 h 132"/>
                  <a:gd name="T24" fmla="*/ 115 w 123"/>
                  <a:gd name="T25" fmla="*/ 5 h 132"/>
                  <a:gd name="T26" fmla="*/ 116 w 123"/>
                  <a:gd name="T27" fmla="*/ 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" h="132">
                    <a:moveTo>
                      <a:pt x="116" y="30"/>
                    </a:moveTo>
                    <a:cubicBezTo>
                      <a:pt x="116" y="30"/>
                      <a:pt x="116" y="30"/>
                      <a:pt x="116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2" y="35"/>
                      <a:pt x="101" y="50"/>
                      <a:pt x="87" y="67"/>
                    </a:cubicBezTo>
                    <a:cubicBezTo>
                      <a:pt x="85" y="70"/>
                      <a:pt x="83" y="73"/>
                      <a:pt x="80" y="76"/>
                    </a:cubicBezTo>
                    <a:cubicBezTo>
                      <a:pt x="67" y="93"/>
                      <a:pt x="54" y="111"/>
                      <a:pt x="45" y="122"/>
                    </a:cubicBezTo>
                    <a:cubicBezTo>
                      <a:pt x="31" y="125"/>
                      <a:pt x="16" y="129"/>
                      <a:pt x="0" y="132"/>
                    </a:cubicBezTo>
                    <a:cubicBezTo>
                      <a:pt x="18" y="109"/>
                      <a:pt x="54" y="58"/>
                      <a:pt x="73" y="32"/>
                    </a:cubicBezTo>
                    <a:cubicBezTo>
                      <a:pt x="79" y="24"/>
                      <a:pt x="83" y="18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4"/>
                      <a:pt x="85" y="14"/>
                    </a:cubicBezTo>
                    <a:cubicBezTo>
                      <a:pt x="86" y="14"/>
                      <a:pt x="86" y="13"/>
                      <a:pt x="87" y="12"/>
                    </a:cubicBezTo>
                    <a:cubicBezTo>
                      <a:pt x="95" y="3"/>
                      <a:pt x="107" y="0"/>
                      <a:pt x="115" y="5"/>
                    </a:cubicBezTo>
                    <a:cubicBezTo>
                      <a:pt x="122" y="10"/>
                      <a:pt x="123" y="21"/>
                      <a:pt x="116" y="3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"/>
              <p:cNvSpPr>
                <a:spLocks/>
              </p:cNvSpPr>
              <p:nvPr userDrawn="1"/>
            </p:nvSpPr>
            <p:spPr bwMode="auto">
              <a:xfrm>
                <a:off x="3698876" y="2268538"/>
                <a:ext cx="60325" cy="49213"/>
              </a:xfrm>
              <a:custGeom>
                <a:avLst/>
                <a:gdLst>
                  <a:gd name="T0" fmla="*/ 59 w 66"/>
                  <a:gd name="T1" fmla="*/ 25 h 53"/>
                  <a:gd name="T2" fmla="*/ 43 w 66"/>
                  <a:gd name="T3" fmla="*/ 43 h 53"/>
                  <a:gd name="T4" fmla="*/ 0 w 66"/>
                  <a:gd name="T5" fmla="*/ 53 h 53"/>
                  <a:gd name="T6" fmla="*/ 35 w 66"/>
                  <a:gd name="T7" fmla="*/ 8 h 53"/>
                  <a:gd name="T8" fmla="*/ 41 w 66"/>
                  <a:gd name="T9" fmla="*/ 4 h 53"/>
                  <a:gd name="T10" fmla="*/ 59 w 66"/>
                  <a:gd name="T11" fmla="*/ 3 h 53"/>
                  <a:gd name="T12" fmla="*/ 59 w 66"/>
                  <a:gd name="T13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3">
                    <a:moveTo>
                      <a:pt x="59" y="25"/>
                    </a:moveTo>
                    <a:cubicBezTo>
                      <a:pt x="59" y="25"/>
                      <a:pt x="45" y="43"/>
                      <a:pt x="43" y="43"/>
                    </a:cubicBezTo>
                    <a:cubicBezTo>
                      <a:pt x="35" y="45"/>
                      <a:pt x="19" y="48"/>
                      <a:pt x="0" y="53"/>
                    </a:cubicBezTo>
                    <a:cubicBezTo>
                      <a:pt x="13" y="36"/>
                      <a:pt x="35" y="8"/>
                      <a:pt x="35" y="8"/>
                    </a:cubicBezTo>
                    <a:cubicBezTo>
                      <a:pt x="37" y="6"/>
                      <a:pt x="39" y="5"/>
                      <a:pt x="41" y="4"/>
                    </a:cubicBezTo>
                    <a:cubicBezTo>
                      <a:pt x="47" y="0"/>
                      <a:pt x="54" y="0"/>
                      <a:pt x="59" y="3"/>
                    </a:cubicBezTo>
                    <a:cubicBezTo>
                      <a:pt x="66" y="7"/>
                      <a:pt x="65" y="17"/>
                      <a:pt x="59" y="25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4"/>
              <p:cNvSpPr>
                <a:spLocks/>
              </p:cNvSpPr>
              <p:nvPr userDrawn="1"/>
            </p:nvSpPr>
            <p:spPr bwMode="auto">
              <a:xfrm>
                <a:off x="3095626" y="4430713"/>
                <a:ext cx="173038" cy="254000"/>
              </a:xfrm>
              <a:custGeom>
                <a:avLst/>
                <a:gdLst>
                  <a:gd name="T0" fmla="*/ 178 w 190"/>
                  <a:gd name="T1" fmla="*/ 170 h 278"/>
                  <a:gd name="T2" fmla="*/ 178 w 190"/>
                  <a:gd name="T3" fmla="*/ 168 h 278"/>
                  <a:gd name="T4" fmla="*/ 157 w 190"/>
                  <a:gd name="T5" fmla="*/ 26 h 278"/>
                  <a:gd name="T6" fmla="*/ 10 w 190"/>
                  <a:gd name="T7" fmla="*/ 39 h 278"/>
                  <a:gd name="T8" fmla="*/ 1 w 190"/>
                  <a:gd name="T9" fmla="*/ 163 h 278"/>
                  <a:gd name="T10" fmla="*/ 10 w 190"/>
                  <a:gd name="T11" fmla="*/ 213 h 278"/>
                  <a:gd name="T12" fmla="*/ 116 w 190"/>
                  <a:gd name="T13" fmla="*/ 278 h 278"/>
                  <a:gd name="T14" fmla="*/ 178 w 190"/>
                  <a:gd name="T15" fmla="*/ 17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8">
                    <a:moveTo>
                      <a:pt x="178" y="170"/>
                    </a:moveTo>
                    <a:cubicBezTo>
                      <a:pt x="178" y="169"/>
                      <a:pt x="178" y="169"/>
                      <a:pt x="178" y="168"/>
                    </a:cubicBezTo>
                    <a:cubicBezTo>
                      <a:pt x="164" y="103"/>
                      <a:pt x="157" y="52"/>
                      <a:pt x="157" y="26"/>
                    </a:cubicBezTo>
                    <a:cubicBezTo>
                      <a:pt x="157" y="0"/>
                      <a:pt x="10" y="39"/>
                      <a:pt x="10" y="39"/>
                    </a:cubicBezTo>
                    <a:cubicBezTo>
                      <a:pt x="10" y="39"/>
                      <a:pt x="0" y="116"/>
                      <a:pt x="1" y="163"/>
                    </a:cubicBezTo>
                    <a:cubicBezTo>
                      <a:pt x="1" y="183"/>
                      <a:pt x="4" y="202"/>
                      <a:pt x="10" y="213"/>
                    </a:cubicBezTo>
                    <a:cubicBezTo>
                      <a:pt x="32" y="252"/>
                      <a:pt x="94" y="278"/>
                      <a:pt x="116" y="278"/>
                    </a:cubicBezTo>
                    <a:cubicBezTo>
                      <a:pt x="137" y="278"/>
                      <a:pt x="190" y="234"/>
                      <a:pt x="178" y="17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5"/>
              <p:cNvSpPr>
                <a:spLocks/>
              </p:cNvSpPr>
              <p:nvPr userDrawn="1"/>
            </p:nvSpPr>
            <p:spPr bwMode="auto">
              <a:xfrm>
                <a:off x="3111501" y="4492625"/>
                <a:ext cx="128588" cy="107950"/>
              </a:xfrm>
              <a:custGeom>
                <a:avLst/>
                <a:gdLst>
                  <a:gd name="T0" fmla="*/ 139 w 141"/>
                  <a:gd name="T1" fmla="*/ 92 h 118"/>
                  <a:gd name="T2" fmla="*/ 133 w 141"/>
                  <a:gd name="T3" fmla="*/ 108 h 118"/>
                  <a:gd name="T4" fmla="*/ 109 w 141"/>
                  <a:gd name="T5" fmla="*/ 115 h 118"/>
                  <a:gd name="T6" fmla="*/ 60 w 141"/>
                  <a:gd name="T7" fmla="*/ 117 h 118"/>
                  <a:gd name="T8" fmla="*/ 36 w 141"/>
                  <a:gd name="T9" fmla="*/ 113 h 118"/>
                  <a:gd name="T10" fmla="*/ 13 w 141"/>
                  <a:gd name="T11" fmla="*/ 105 h 118"/>
                  <a:gd name="T12" fmla="*/ 8 w 141"/>
                  <a:gd name="T13" fmla="*/ 16 h 118"/>
                  <a:gd name="T14" fmla="*/ 10 w 141"/>
                  <a:gd name="T15" fmla="*/ 7 h 118"/>
                  <a:gd name="T16" fmla="*/ 129 w 141"/>
                  <a:gd name="T17" fmla="*/ 1 h 118"/>
                  <a:gd name="T18" fmla="*/ 139 w 141"/>
                  <a:gd name="T19" fmla="*/ 92 h 118"/>
                  <a:gd name="T20" fmla="*/ 139 w 141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118">
                    <a:moveTo>
                      <a:pt x="139" y="92"/>
                    </a:moveTo>
                    <a:cubicBezTo>
                      <a:pt x="140" y="98"/>
                      <a:pt x="138" y="104"/>
                      <a:pt x="133" y="108"/>
                    </a:cubicBezTo>
                    <a:cubicBezTo>
                      <a:pt x="127" y="114"/>
                      <a:pt x="117" y="114"/>
                      <a:pt x="109" y="115"/>
                    </a:cubicBezTo>
                    <a:cubicBezTo>
                      <a:pt x="93" y="118"/>
                      <a:pt x="76" y="118"/>
                      <a:pt x="60" y="117"/>
                    </a:cubicBezTo>
                    <a:cubicBezTo>
                      <a:pt x="52" y="116"/>
                      <a:pt x="44" y="115"/>
                      <a:pt x="36" y="113"/>
                    </a:cubicBezTo>
                    <a:cubicBezTo>
                      <a:pt x="28" y="112"/>
                      <a:pt x="19" y="110"/>
                      <a:pt x="13" y="105"/>
                    </a:cubicBezTo>
                    <a:cubicBezTo>
                      <a:pt x="0" y="96"/>
                      <a:pt x="5" y="24"/>
                      <a:pt x="8" y="16"/>
                    </a:cubicBezTo>
                    <a:cubicBezTo>
                      <a:pt x="8" y="14"/>
                      <a:pt x="8" y="8"/>
                      <a:pt x="10" y="7"/>
                    </a:cubicBezTo>
                    <a:cubicBezTo>
                      <a:pt x="12" y="7"/>
                      <a:pt x="124" y="0"/>
                      <a:pt x="129" y="1"/>
                    </a:cubicBezTo>
                    <a:cubicBezTo>
                      <a:pt x="129" y="4"/>
                      <a:pt x="137" y="71"/>
                      <a:pt x="139" y="92"/>
                    </a:cubicBezTo>
                    <a:cubicBezTo>
                      <a:pt x="141" y="101"/>
                      <a:pt x="136" y="63"/>
                      <a:pt x="139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6"/>
              <p:cNvSpPr>
                <a:spLocks/>
              </p:cNvSpPr>
              <p:nvPr userDrawn="1"/>
            </p:nvSpPr>
            <p:spPr bwMode="auto">
              <a:xfrm>
                <a:off x="3486151" y="4430713"/>
                <a:ext cx="174625" cy="254000"/>
              </a:xfrm>
              <a:custGeom>
                <a:avLst/>
                <a:gdLst>
                  <a:gd name="T0" fmla="*/ 75 w 191"/>
                  <a:gd name="T1" fmla="*/ 278 h 278"/>
                  <a:gd name="T2" fmla="*/ 180 w 191"/>
                  <a:gd name="T3" fmla="*/ 213 h 278"/>
                  <a:gd name="T4" fmla="*/ 190 w 191"/>
                  <a:gd name="T5" fmla="*/ 163 h 278"/>
                  <a:gd name="T6" fmla="*/ 180 w 191"/>
                  <a:gd name="T7" fmla="*/ 39 h 278"/>
                  <a:gd name="T8" fmla="*/ 33 w 191"/>
                  <a:gd name="T9" fmla="*/ 26 h 278"/>
                  <a:gd name="T10" fmla="*/ 13 w 191"/>
                  <a:gd name="T11" fmla="*/ 168 h 278"/>
                  <a:gd name="T12" fmla="*/ 12 w 191"/>
                  <a:gd name="T13" fmla="*/ 170 h 278"/>
                  <a:gd name="T14" fmla="*/ 75 w 191"/>
                  <a:gd name="T1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278">
                    <a:moveTo>
                      <a:pt x="75" y="278"/>
                    </a:moveTo>
                    <a:cubicBezTo>
                      <a:pt x="96" y="278"/>
                      <a:pt x="159" y="252"/>
                      <a:pt x="180" y="213"/>
                    </a:cubicBezTo>
                    <a:cubicBezTo>
                      <a:pt x="187" y="202"/>
                      <a:pt x="189" y="183"/>
                      <a:pt x="190" y="163"/>
                    </a:cubicBezTo>
                    <a:cubicBezTo>
                      <a:pt x="191" y="116"/>
                      <a:pt x="180" y="39"/>
                      <a:pt x="180" y="39"/>
                    </a:cubicBezTo>
                    <a:cubicBezTo>
                      <a:pt x="180" y="39"/>
                      <a:pt x="33" y="0"/>
                      <a:pt x="33" y="26"/>
                    </a:cubicBezTo>
                    <a:cubicBezTo>
                      <a:pt x="33" y="52"/>
                      <a:pt x="27" y="103"/>
                      <a:pt x="13" y="168"/>
                    </a:cubicBezTo>
                    <a:cubicBezTo>
                      <a:pt x="13" y="169"/>
                      <a:pt x="13" y="169"/>
                      <a:pt x="12" y="170"/>
                    </a:cubicBezTo>
                    <a:cubicBezTo>
                      <a:pt x="0" y="234"/>
                      <a:pt x="53" y="278"/>
                      <a:pt x="75" y="27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7"/>
              <p:cNvSpPr>
                <a:spLocks/>
              </p:cNvSpPr>
              <p:nvPr userDrawn="1"/>
            </p:nvSpPr>
            <p:spPr bwMode="auto">
              <a:xfrm>
                <a:off x="3514726" y="4492625"/>
                <a:ext cx="128588" cy="107950"/>
              </a:xfrm>
              <a:custGeom>
                <a:avLst/>
                <a:gdLst>
                  <a:gd name="T0" fmla="*/ 1 w 140"/>
                  <a:gd name="T1" fmla="*/ 92 h 118"/>
                  <a:gd name="T2" fmla="*/ 8 w 140"/>
                  <a:gd name="T3" fmla="*/ 108 h 118"/>
                  <a:gd name="T4" fmla="*/ 31 w 140"/>
                  <a:gd name="T5" fmla="*/ 115 h 118"/>
                  <a:gd name="T6" fmla="*/ 81 w 140"/>
                  <a:gd name="T7" fmla="*/ 117 h 118"/>
                  <a:gd name="T8" fmla="*/ 105 w 140"/>
                  <a:gd name="T9" fmla="*/ 113 h 118"/>
                  <a:gd name="T10" fmla="*/ 127 w 140"/>
                  <a:gd name="T11" fmla="*/ 105 h 118"/>
                  <a:gd name="T12" fmla="*/ 133 w 140"/>
                  <a:gd name="T13" fmla="*/ 16 h 118"/>
                  <a:gd name="T14" fmla="*/ 131 w 140"/>
                  <a:gd name="T15" fmla="*/ 7 h 118"/>
                  <a:gd name="T16" fmla="*/ 12 w 140"/>
                  <a:gd name="T17" fmla="*/ 1 h 118"/>
                  <a:gd name="T18" fmla="*/ 1 w 140"/>
                  <a:gd name="T19" fmla="*/ 92 h 118"/>
                  <a:gd name="T20" fmla="*/ 1 w 140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18">
                    <a:moveTo>
                      <a:pt x="1" y="92"/>
                    </a:moveTo>
                    <a:cubicBezTo>
                      <a:pt x="0" y="98"/>
                      <a:pt x="3" y="104"/>
                      <a:pt x="8" y="108"/>
                    </a:cubicBezTo>
                    <a:cubicBezTo>
                      <a:pt x="14" y="114"/>
                      <a:pt x="23" y="114"/>
                      <a:pt x="31" y="115"/>
                    </a:cubicBezTo>
                    <a:cubicBezTo>
                      <a:pt x="47" y="118"/>
                      <a:pt x="64" y="118"/>
                      <a:pt x="81" y="117"/>
                    </a:cubicBezTo>
                    <a:cubicBezTo>
                      <a:pt x="89" y="116"/>
                      <a:pt x="97" y="115"/>
                      <a:pt x="105" y="113"/>
                    </a:cubicBezTo>
                    <a:cubicBezTo>
                      <a:pt x="112" y="112"/>
                      <a:pt x="121" y="110"/>
                      <a:pt x="127" y="105"/>
                    </a:cubicBezTo>
                    <a:cubicBezTo>
                      <a:pt x="140" y="96"/>
                      <a:pt x="135" y="24"/>
                      <a:pt x="133" y="16"/>
                    </a:cubicBezTo>
                    <a:cubicBezTo>
                      <a:pt x="133" y="14"/>
                      <a:pt x="133" y="8"/>
                      <a:pt x="131" y="7"/>
                    </a:cubicBezTo>
                    <a:cubicBezTo>
                      <a:pt x="128" y="7"/>
                      <a:pt x="17" y="0"/>
                      <a:pt x="12" y="1"/>
                    </a:cubicBezTo>
                    <a:cubicBezTo>
                      <a:pt x="12" y="4"/>
                      <a:pt x="4" y="71"/>
                      <a:pt x="1" y="92"/>
                    </a:cubicBezTo>
                    <a:cubicBezTo>
                      <a:pt x="0" y="101"/>
                      <a:pt x="5" y="63"/>
                      <a:pt x="1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0" name="Group 99"/>
          <p:cNvGrpSpPr/>
          <p:nvPr userDrawn="1"/>
        </p:nvGrpSpPr>
        <p:grpSpPr>
          <a:xfrm>
            <a:off x="1068914" y="1916636"/>
            <a:ext cx="368855" cy="622145"/>
            <a:chOff x="1820863" y="2263775"/>
            <a:chExt cx="369888" cy="623888"/>
          </a:xfrm>
        </p:grpSpPr>
        <p:sp>
          <p:nvSpPr>
            <p:cNvPr id="102" name="Freeform 367"/>
            <p:cNvSpPr>
              <a:spLocks noEditPoints="1"/>
            </p:cNvSpPr>
            <p:nvPr/>
          </p:nvSpPr>
          <p:spPr bwMode="auto">
            <a:xfrm>
              <a:off x="1820863" y="2263775"/>
              <a:ext cx="369888" cy="487363"/>
            </a:xfrm>
            <a:custGeom>
              <a:avLst/>
              <a:gdLst>
                <a:gd name="T0" fmla="*/ 383 w 574"/>
                <a:gd name="T1" fmla="*/ 757 h 757"/>
                <a:gd name="T2" fmla="*/ 191 w 574"/>
                <a:gd name="T3" fmla="*/ 757 h 757"/>
                <a:gd name="T4" fmla="*/ 167 w 574"/>
                <a:gd name="T5" fmla="*/ 734 h 757"/>
                <a:gd name="T6" fmla="*/ 167 w 574"/>
                <a:gd name="T7" fmla="*/ 678 h 757"/>
                <a:gd name="T8" fmla="*/ 84 w 574"/>
                <a:gd name="T9" fmla="*/ 499 h 757"/>
                <a:gd name="T10" fmla="*/ 55 w 574"/>
                <a:gd name="T11" fmla="*/ 456 h 757"/>
                <a:gd name="T12" fmla="*/ 29 w 574"/>
                <a:gd name="T13" fmla="*/ 412 h 757"/>
                <a:gd name="T14" fmla="*/ 27 w 574"/>
                <a:gd name="T15" fmla="*/ 408 h 757"/>
                <a:gd name="T16" fmla="*/ 0 w 574"/>
                <a:gd name="T17" fmla="*/ 287 h 757"/>
                <a:gd name="T18" fmla="*/ 287 w 574"/>
                <a:gd name="T19" fmla="*/ 0 h 757"/>
                <a:gd name="T20" fmla="*/ 574 w 574"/>
                <a:gd name="T21" fmla="*/ 287 h 757"/>
                <a:gd name="T22" fmla="*/ 547 w 574"/>
                <a:gd name="T23" fmla="*/ 408 h 757"/>
                <a:gd name="T24" fmla="*/ 545 w 574"/>
                <a:gd name="T25" fmla="*/ 412 h 757"/>
                <a:gd name="T26" fmla="*/ 519 w 574"/>
                <a:gd name="T27" fmla="*/ 456 h 757"/>
                <a:gd name="T28" fmla="*/ 490 w 574"/>
                <a:gd name="T29" fmla="*/ 499 h 757"/>
                <a:gd name="T30" fmla="*/ 407 w 574"/>
                <a:gd name="T31" fmla="*/ 678 h 757"/>
                <a:gd name="T32" fmla="*/ 407 w 574"/>
                <a:gd name="T33" fmla="*/ 734 h 757"/>
                <a:gd name="T34" fmla="*/ 383 w 574"/>
                <a:gd name="T35" fmla="*/ 757 h 757"/>
                <a:gd name="T36" fmla="*/ 287 w 574"/>
                <a:gd name="T37" fmla="*/ 16 h 757"/>
                <a:gd name="T38" fmla="*/ 16 w 574"/>
                <a:gd name="T39" fmla="*/ 287 h 757"/>
                <a:gd name="T40" fmla="*/ 41 w 574"/>
                <a:gd name="T41" fmla="*/ 401 h 757"/>
                <a:gd name="T42" fmla="*/ 43 w 574"/>
                <a:gd name="T43" fmla="*/ 404 h 757"/>
                <a:gd name="T44" fmla="*/ 43 w 574"/>
                <a:gd name="T45" fmla="*/ 405 h 757"/>
                <a:gd name="T46" fmla="*/ 68 w 574"/>
                <a:gd name="T47" fmla="*/ 447 h 757"/>
                <a:gd name="T48" fmla="*/ 69 w 574"/>
                <a:gd name="T49" fmla="*/ 447 h 757"/>
                <a:gd name="T50" fmla="*/ 97 w 574"/>
                <a:gd name="T51" fmla="*/ 490 h 757"/>
                <a:gd name="T52" fmla="*/ 183 w 574"/>
                <a:gd name="T53" fmla="*/ 678 h 757"/>
                <a:gd name="T54" fmla="*/ 183 w 574"/>
                <a:gd name="T55" fmla="*/ 734 h 757"/>
                <a:gd name="T56" fmla="*/ 191 w 574"/>
                <a:gd name="T57" fmla="*/ 741 h 757"/>
                <a:gd name="T58" fmla="*/ 383 w 574"/>
                <a:gd name="T59" fmla="*/ 741 h 757"/>
                <a:gd name="T60" fmla="*/ 391 w 574"/>
                <a:gd name="T61" fmla="*/ 734 h 757"/>
                <a:gd name="T62" fmla="*/ 391 w 574"/>
                <a:gd name="T63" fmla="*/ 678 h 757"/>
                <a:gd name="T64" fmla="*/ 477 w 574"/>
                <a:gd name="T65" fmla="*/ 490 h 757"/>
                <a:gd name="T66" fmla="*/ 505 w 574"/>
                <a:gd name="T67" fmla="*/ 447 h 757"/>
                <a:gd name="T68" fmla="*/ 506 w 574"/>
                <a:gd name="T69" fmla="*/ 447 h 757"/>
                <a:gd name="T70" fmla="*/ 531 w 574"/>
                <a:gd name="T71" fmla="*/ 405 h 757"/>
                <a:gd name="T72" fmla="*/ 531 w 574"/>
                <a:gd name="T73" fmla="*/ 404 h 757"/>
                <a:gd name="T74" fmla="*/ 532 w 574"/>
                <a:gd name="T75" fmla="*/ 402 h 757"/>
                <a:gd name="T76" fmla="*/ 558 w 574"/>
                <a:gd name="T77" fmla="*/ 287 h 757"/>
                <a:gd name="T78" fmla="*/ 287 w 574"/>
                <a:gd name="T79" fmla="*/ 16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4" h="757">
                  <a:moveTo>
                    <a:pt x="383" y="757"/>
                  </a:moveTo>
                  <a:cubicBezTo>
                    <a:pt x="191" y="757"/>
                    <a:pt x="191" y="757"/>
                    <a:pt x="191" y="757"/>
                  </a:cubicBezTo>
                  <a:cubicBezTo>
                    <a:pt x="178" y="757"/>
                    <a:pt x="167" y="746"/>
                    <a:pt x="167" y="734"/>
                  </a:cubicBezTo>
                  <a:cubicBezTo>
                    <a:pt x="167" y="678"/>
                    <a:pt x="167" y="678"/>
                    <a:pt x="167" y="678"/>
                  </a:cubicBezTo>
                  <a:cubicBezTo>
                    <a:pt x="167" y="625"/>
                    <a:pt x="125" y="561"/>
                    <a:pt x="84" y="499"/>
                  </a:cubicBezTo>
                  <a:cubicBezTo>
                    <a:pt x="74" y="485"/>
                    <a:pt x="64" y="470"/>
                    <a:pt x="55" y="456"/>
                  </a:cubicBezTo>
                  <a:cubicBezTo>
                    <a:pt x="45" y="442"/>
                    <a:pt x="36" y="428"/>
                    <a:pt x="29" y="412"/>
                  </a:cubicBezTo>
                  <a:cubicBezTo>
                    <a:pt x="28" y="410"/>
                    <a:pt x="27" y="408"/>
                    <a:pt x="27" y="408"/>
                  </a:cubicBezTo>
                  <a:cubicBezTo>
                    <a:pt x="9" y="370"/>
                    <a:pt x="0" y="329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5" y="0"/>
                    <a:pt x="574" y="129"/>
                    <a:pt x="574" y="287"/>
                  </a:cubicBezTo>
                  <a:cubicBezTo>
                    <a:pt x="574" y="329"/>
                    <a:pt x="565" y="370"/>
                    <a:pt x="547" y="408"/>
                  </a:cubicBezTo>
                  <a:cubicBezTo>
                    <a:pt x="547" y="408"/>
                    <a:pt x="546" y="411"/>
                    <a:pt x="545" y="412"/>
                  </a:cubicBezTo>
                  <a:cubicBezTo>
                    <a:pt x="538" y="428"/>
                    <a:pt x="529" y="442"/>
                    <a:pt x="519" y="456"/>
                  </a:cubicBezTo>
                  <a:cubicBezTo>
                    <a:pt x="510" y="470"/>
                    <a:pt x="500" y="485"/>
                    <a:pt x="490" y="499"/>
                  </a:cubicBezTo>
                  <a:cubicBezTo>
                    <a:pt x="449" y="561"/>
                    <a:pt x="407" y="625"/>
                    <a:pt x="407" y="678"/>
                  </a:cubicBezTo>
                  <a:cubicBezTo>
                    <a:pt x="407" y="734"/>
                    <a:pt x="407" y="734"/>
                    <a:pt x="407" y="734"/>
                  </a:cubicBezTo>
                  <a:cubicBezTo>
                    <a:pt x="407" y="746"/>
                    <a:pt x="396" y="757"/>
                    <a:pt x="383" y="757"/>
                  </a:cubicBezTo>
                  <a:close/>
                  <a:moveTo>
                    <a:pt x="287" y="16"/>
                  </a:moveTo>
                  <a:cubicBezTo>
                    <a:pt x="138" y="16"/>
                    <a:pt x="16" y="138"/>
                    <a:pt x="16" y="287"/>
                  </a:cubicBezTo>
                  <a:cubicBezTo>
                    <a:pt x="16" y="327"/>
                    <a:pt x="25" y="365"/>
                    <a:pt x="41" y="401"/>
                  </a:cubicBezTo>
                  <a:cubicBezTo>
                    <a:pt x="42" y="402"/>
                    <a:pt x="42" y="403"/>
                    <a:pt x="43" y="404"/>
                  </a:cubicBezTo>
                  <a:cubicBezTo>
                    <a:pt x="43" y="405"/>
                    <a:pt x="43" y="405"/>
                    <a:pt x="43" y="405"/>
                  </a:cubicBezTo>
                  <a:cubicBezTo>
                    <a:pt x="50" y="420"/>
                    <a:pt x="59" y="434"/>
                    <a:pt x="68" y="447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78" y="462"/>
                    <a:pt x="87" y="476"/>
                    <a:pt x="97" y="490"/>
                  </a:cubicBezTo>
                  <a:cubicBezTo>
                    <a:pt x="141" y="557"/>
                    <a:pt x="183" y="621"/>
                    <a:pt x="183" y="678"/>
                  </a:cubicBezTo>
                  <a:cubicBezTo>
                    <a:pt x="183" y="734"/>
                    <a:pt x="183" y="734"/>
                    <a:pt x="183" y="734"/>
                  </a:cubicBezTo>
                  <a:cubicBezTo>
                    <a:pt x="183" y="738"/>
                    <a:pt x="187" y="741"/>
                    <a:pt x="191" y="741"/>
                  </a:cubicBezTo>
                  <a:cubicBezTo>
                    <a:pt x="383" y="741"/>
                    <a:pt x="383" y="741"/>
                    <a:pt x="383" y="741"/>
                  </a:cubicBezTo>
                  <a:cubicBezTo>
                    <a:pt x="387" y="741"/>
                    <a:pt x="391" y="738"/>
                    <a:pt x="391" y="734"/>
                  </a:cubicBezTo>
                  <a:cubicBezTo>
                    <a:pt x="391" y="678"/>
                    <a:pt x="391" y="678"/>
                    <a:pt x="391" y="678"/>
                  </a:cubicBezTo>
                  <a:cubicBezTo>
                    <a:pt x="391" y="621"/>
                    <a:pt x="433" y="557"/>
                    <a:pt x="477" y="490"/>
                  </a:cubicBezTo>
                  <a:cubicBezTo>
                    <a:pt x="486" y="476"/>
                    <a:pt x="496" y="462"/>
                    <a:pt x="505" y="447"/>
                  </a:cubicBezTo>
                  <a:cubicBezTo>
                    <a:pt x="506" y="447"/>
                    <a:pt x="506" y="447"/>
                    <a:pt x="506" y="447"/>
                  </a:cubicBezTo>
                  <a:cubicBezTo>
                    <a:pt x="515" y="434"/>
                    <a:pt x="524" y="420"/>
                    <a:pt x="531" y="405"/>
                  </a:cubicBezTo>
                  <a:cubicBezTo>
                    <a:pt x="531" y="404"/>
                    <a:pt x="531" y="404"/>
                    <a:pt x="531" y="404"/>
                  </a:cubicBezTo>
                  <a:cubicBezTo>
                    <a:pt x="532" y="403"/>
                    <a:pt x="532" y="402"/>
                    <a:pt x="532" y="402"/>
                  </a:cubicBezTo>
                  <a:cubicBezTo>
                    <a:pt x="549" y="365"/>
                    <a:pt x="558" y="327"/>
                    <a:pt x="558" y="287"/>
                  </a:cubicBezTo>
                  <a:cubicBezTo>
                    <a:pt x="558" y="138"/>
                    <a:pt x="436" y="16"/>
                    <a:pt x="28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3" name="Freeform 368"/>
            <p:cNvSpPr>
              <a:spLocks noEditPoints="1"/>
            </p:cNvSpPr>
            <p:nvPr/>
          </p:nvSpPr>
          <p:spPr bwMode="auto">
            <a:xfrm>
              <a:off x="1928813" y="2768600"/>
              <a:ext cx="153988" cy="31750"/>
            </a:xfrm>
            <a:custGeom>
              <a:avLst/>
              <a:gdLst>
                <a:gd name="T0" fmla="*/ 221 w 240"/>
                <a:gd name="T1" fmla="*/ 50 h 50"/>
                <a:gd name="T2" fmla="*/ 19 w 240"/>
                <a:gd name="T3" fmla="*/ 50 h 50"/>
                <a:gd name="T4" fmla="*/ 0 w 240"/>
                <a:gd name="T5" fmla="*/ 31 h 50"/>
                <a:gd name="T6" fmla="*/ 0 w 240"/>
                <a:gd name="T7" fmla="*/ 19 h 50"/>
                <a:gd name="T8" fmla="*/ 19 w 240"/>
                <a:gd name="T9" fmla="*/ 0 h 50"/>
                <a:gd name="T10" fmla="*/ 221 w 240"/>
                <a:gd name="T11" fmla="*/ 0 h 50"/>
                <a:gd name="T12" fmla="*/ 240 w 240"/>
                <a:gd name="T13" fmla="*/ 19 h 50"/>
                <a:gd name="T14" fmla="*/ 240 w 240"/>
                <a:gd name="T15" fmla="*/ 31 h 50"/>
                <a:gd name="T16" fmla="*/ 221 w 240"/>
                <a:gd name="T17" fmla="*/ 50 h 50"/>
                <a:gd name="T18" fmla="*/ 19 w 240"/>
                <a:gd name="T19" fmla="*/ 16 h 50"/>
                <a:gd name="T20" fmla="*/ 16 w 240"/>
                <a:gd name="T21" fmla="*/ 19 h 50"/>
                <a:gd name="T22" fmla="*/ 16 w 240"/>
                <a:gd name="T23" fmla="*/ 31 h 50"/>
                <a:gd name="T24" fmla="*/ 19 w 240"/>
                <a:gd name="T25" fmla="*/ 34 h 50"/>
                <a:gd name="T26" fmla="*/ 221 w 240"/>
                <a:gd name="T27" fmla="*/ 34 h 50"/>
                <a:gd name="T28" fmla="*/ 224 w 240"/>
                <a:gd name="T29" fmla="*/ 31 h 50"/>
                <a:gd name="T30" fmla="*/ 224 w 240"/>
                <a:gd name="T31" fmla="*/ 19 h 50"/>
                <a:gd name="T32" fmla="*/ 221 w 240"/>
                <a:gd name="T33" fmla="*/ 16 h 50"/>
                <a:gd name="T34" fmla="*/ 19 w 240"/>
                <a:gd name="T35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50">
                  <a:moveTo>
                    <a:pt x="221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42"/>
                    <a:pt x="0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8"/>
                    <a:pt x="240" y="19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0" y="42"/>
                    <a:pt x="231" y="50"/>
                    <a:pt x="221" y="50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7"/>
                    <a:pt x="16" y="1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2" y="34"/>
                    <a:pt x="224" y="33"/>
                    <a:pt x="224" y="31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4" y="17"/>
                    <a:pt x="222" y="16"/>
                    <a:pt x="221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4" name="Freeform 369"/>
            <p:cNvSpPr>
              <a:spLocks noEditPoints="1"/>
            </p:cNvSpPr>
            <p:nvPr/>
          </p:nvSpPr>
          <p:spPr bwMode="auto">
            <a:xfrm>
              <a:off x="1944688" y="2811463"/>
              <a:ext cx="122238" cy="31750"/>
            </a:xfrm>
            <a:custGeom>
              <a:avLst/>
              <a:gdLst>
                <a:gd name="T0" fmla="*/ 173 w 192"/>
                <a:gd name="T1" fmla="*/ 50 h 50"/>
                <a:gd name="T2" fmla="*/ 19 w 192"/>
                <a:gd name="T3" fmla="*/ 50 h 50"/>
                <a:gd name="T4" fmla="*/ 0 w 192"/>
                <a:gd name="T5" fmla="*/ 31 h 50"/>
                <a:gd name="T6" fmla="*/ 0 w 192"/>
                <a:gd name="T7" fmla="*/ 18 h 50"/>
                <a:gd name="T8" fmla="*/ 19 w 192"/>
                <a:gd name="T9" fmla="*/ 0 h 50"/>
                <a:gd name="T10" fmla="*/ 173 w 192"/>
                <a:gd name="T11" fmla="*/ 0 h 50"/>
                <a:gd name="T12" fmla="*/ 192 w 192"/>
                <a:gd name="T13" fmla="*/ 18 h 50"/>
                <a:gd name="T14" fmla="*/ 192 w 192"/>
                <a:gd name="T15" fmla="*/ 31 h 50"/>
                <a:gd name="T16" fmla="*/ 173 w 192"/>
                <a:gd name="T17" fmla="*/ 50 h 50"/>
                <a:gd name="T18" fmla="*/ 19 w 192"/>
                <a:gd name="T19" fmla="*/ 16 h 50"/>
                <a:gd name="T20" fmla="*/ 16 w 192"/>
                <a:gd name="T21" fmla="*/ 18 h 50"/>
                <a:gd name="T22" fmla="*/ 16 w 192"/>
                <a:gd name="T23" fmla="*/ 31 h 50"/>
                <a:gd name="T24" fmla="*/ 19 w 192"/>
                <a:gd name="T25" fmla="*/ 34 h 50"/>
                <a:gd name="T26" fmla="*/ 173 w 192"/>
                <a:gd name="T27" fmla="*/ 34 h 50"/>
                <a:gd name="T28" fmla="*/ 176 w 192"/>
                <a:gd name="T29" fmla="*/ 31 h 50"/>
                <a:gd name="T30" fmla="*/ 176 w 192"/>
                <a:gd name="T31" fmla="*/ 18 h 50"/>
                <a:gd name="T32" fmla="*/ 173 w 192"/>
                <a:gd name="T33" fmla="*/ 16 h 50"/>
                <a:gd name="T34" fmla="*/ 19 w 192"/>
                <a:gd name="T35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0">
                  <a:moveTo>
                    <a:pt x="173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42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3" y="0"/>
                    <a:pt x="192" y="8"/>
                    <a:pt x="192" y="18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2" y="42"/>
                    <a:pt x="183" y="50"/>
                    <a:pt x="173" y="50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7"/>
                    <a:pt x="16" y="1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74" y="34"/>
                    <a:pt x="176" y="33"/>
                    <a:pt x="176" y="3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7"/>
                    <a:pt x="174" y="16"/>
                    <a:pt x="173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5" name="Freeform 370"/>
            <p:cNvSpPr>
              <a:spLocks noEditPoints="1"/>
            </p:cNvSpPr>
            <p:nvPr/>
          </p:nvSpPr>
          <p:spPr bwMode="auto">
            <a:xfrm>
              <a:off x="1958975" y="2854325"/>
              <a:ext cx="93663" cy="33338"/>
            </a:xfrm>
            <a:custGeom>
              <a:avLst/>
              <a:gdLst>
                <a:gd name="T0" fmla="*/ 125 w 144"/>
                <a:gd name="T1" fmla="*/ 51 h 51"/>
                <a:gd name="T2" fmla="*/ 19 w 144"/>
                <a:gd name="T3" fmla="*/ 51 h 51"/>
                <a:gd name="T4" fmla="*/ 0 w 144"/>
                <a:gd name="T5" fmla="*/ 32 h 51"/>
                <a:gd name="T6" fmla="*/ 0 w 144"/>
                <a:gd name="T7" fmla="*/ 19 h 51"/>
                <a:gd name="T8" fmla="*/ 19 w 144"/>
                <a:gd name="T9" fmla="*/ 0 h 51"/>
                <a:gd name="T10" fmla="*/ 125 w 144"/>
                <a:gd name="T11" fmla="*/ 0 h 51"/>
                <a:gd name="T12" fmla="*/ 144 w 144"/>
                <a:gd name="T13" fmla="*/ 19 h 51"/>
                <a:gd name="T14" fmla="*/ 144 w 144"/>
                <a:gd name="T15" fmla="*/ 32 h 51"/>
                <a:gd name="T16" fmla="*/ 125 w 144"/>
                <a:gd name="T17" fmla="*/ 51 h 51"/>
                <a:gd name="T18" fmla="*/ 19 w 144"/>
                <a:gd name="T19" fmla="*/ 16 h 51"/>
                <a:gd name="T20" fmla="*/ 16 w 144"/>
                <a:gd name="T21" fmla="*/ 19 h 51"/>
                <a:gd name="T22" fmla="*/ 16 w 144"/>
                <a:gd name="T23" fmla="*/ 32 h 51"/>
                <a:gd name="T24" fmla="*/ 19 w 144"/>
                <a:gd name="T25" fmla="*/ 35 h 51"/>
                <a:gd name="T26" fmla="*/ 125 w 144"/>
                <a:gd name="T27" fmla="*/ 35 h 51"/>
                <a:gd name="T28" fmla="*/ 128 w 144"/>
                <a:gd name="T29" fmla="*/ 32 h 51"/>
                <a:gd name="T30" fmla="*/ 128 w 144"/>
                <a:gd name="T31" fmla="*/ 19 h 51"/>
                <a:gd name="T32" fmla="*/ 125 w 144"/>
                <a:gd name="T33" fmla="*/ 16 h 51"/>
                <a:gd name="T34" fmla="*/ 19 w 144"/>
                <a:gd name="T35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51">
                  <a:moveTo>
                    <a:pt x="125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9" y="51"/>
                    <a:pt x="0" y="42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5" y="0"/>
                    <a:pt x="144" y="9"/>
                    <a:pt x="144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42"/>
                    <a:pt x="135" y="51"/>
                    <a:pt x="125" y="51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8"/>
                    <a:pt x="16" y="19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4"/>
                    <a:pt x="18" y="35"/>
                    <a:pt x="19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8" y="34"/>
                    <a:pt x="128" y="32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8"/>
                    <a:pt x="126" y="16"/>
                    <a:pt x="125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6" name="Freeform 371"/>
            <p:cNvSpPr>
              <a:spLocks/>
            </p:cNvSpPr>
            <p:nvPr/>
          </p:nvSpPr>
          <p:spPr bwMode="auto">
            <a:xfrm>
              <a:off x="1866900" y="2316163"/>
              <a:ext cx="112713" cy="150813"/>
            </a:xfrm>
            <a:custGeom>
              <a:avLst/>
              <a:gdLst>
                <a:gd name="T0" fmla="*/ 8 w 177"/>
                <a:gd name="T1" fmla="*/ 234 h 234"/>
                <a:gd name="T2" fmla="*/ 0 w 177"/>
                <a:gd name="T3" fmla="*/ 226 h 234"/>
                <a:gd name="T4" fmla="*/ 169 w 177"/>
                <a:gd name="T5" fmla="*/ 0 h 234"/>
                <a:gd name="T6" fmla="*/ 177 w 177"/>
                <a:gd name="T7" fmla="*/ 8 h 234"/>
                <a:gd name="T8" fmla="*/ 169 w 177"/>
                <a:gd name="T9" fmla="*/ 16 h 234"/>
                <a:gd name="T10" fmla="*/ 16 w 177"/>
                <a:gd name="T11" fmla="*/ 226 h 234"/>
                <a:gd name="T12" fmla="*/ 8 w 177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234">
                  <a:moveTo>
                    <a:pt x="8" y="234"/>
                  </a:moveTo>
                  <a:cubicBezTo>
                    <a:pt x="4" y="234"/>
                    <a:pt x="0" y="230"/>
                    <a:pt x="0" y="226"/>
                  </a:cubicBezTo>
                  <a:cubicBezTo>
                    <a:pt x="0" y="79"/>
                    <a:pt x="120" y="0"/>
                    <a:pt x="169" y="0"/>
                  </a:cubicBezTo>
                  <a:cubicBezTo>
                    <a:pt x="173" y="0"/>
                    <a:pt x="177" y="3"/>
                    <a:pt x="177" y="8"/>
                  </a:cubicBezTo>
                  <a:cubicBezTo>
                    <a:pt x="177" y="12"/>
                    <a:pt x="173" y="16"/>
                    <a:pt x="169" y="16"/>
                  </a:cubicBezTo>
                  <a:cubicBezTo>
                    <a:pt x="130" y="16"/>
                    <a:pt x="16" y="88"/>
                    <a:pt x="16" y="226"/>
                  </a:cubicBezTo>
                  <a:cubicBezTo>
                    <a:pt x="16" y="230"/>
                    <a:pt x="12" y="234"/>
                    <a:pt x="8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7" name="Group 106"/>
          <p:cNvGrpSpPr/>
          <p:nvPr userDrawn="1"/>
        </p:nvGrpSpPr>
        <p:grpSpPr>
          <a:xfrm>
            <a:off x="960454" y="3962401"/>
            <a:ext cx="585776" cy="473074"/>
            <a:chOff x="6799263" y="241300"/>
            <a:chExt cx="668338" cy="539751"/>
          </a:xfrm>
        </p:grpSpPr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6799263" y="241300"/>
              <a:ext cx="503238" cy="481013"/>
            </a:xfrm>
            <a:custGeom>
              <a:avLst/>
              <a:gdLst>
                <a:gd name="T0" fmla="*/ 255 w 781"/>
                <a:gd name="T1" fmla="*/ 746 h 748"/>
                <a:gd name="T2" fmla="*/ 132 w 781"/>
                <a:gd name="T3" fmla="*/ 670 h 748"/>
                <a:gd name="T4" fmla="*/ 101 w 781"/>
                <a:gd name="T5" fmla="*/ 493 h 748"/>
                <a:gd name="T6" fmla="*/ 0 w 781"/>
                <a:gd name="T7" fmla="*/ 443 h 748"/>
                <a:gd name="T8" fmla="*/ 5 w 781"/>
                <a:gd name="T9" fmla="*/ 298 h 748"/>
                <a:gd name="T10" fmla="*/ 143 w 781"/>
                <a:gd name="T11" fmla="*/ 183 h 748"/>
                <a:gd name="T12" fmla="*/ 136 w 781"/>
                <a:gd name="T13" fmla="*/ 70 h 748"/>
                <a:gd name="T14" fmla="*/ 264 w 781"/>
                <a:gd name="T15" fmla="*/ 2 h 748"/>
                <a:gd name="T16" fmla="*/ 432 w 781"/>
                <a:gd name="T17" fmla="*/ 64 h 748"/>
                <a:gd name="T18" fmla="*/ 526 w 781"/>
                <a:gd name="T19" fmla="*/ 1 h 748"/>
                <a:gd name="T20" fmla="*/ 649 w 781"/>
                <a:gd name="T21" fmla="*/ 78 h 748"/>
                <a:gd name="T22" fmla="*/ 680 w 781"/>
                <a:gd name="T23" fmla="*/ 255 h 748"/>
                <a:gd name="T24" fmla="*/ 781 w 781"/>
                <a:gd name="T25" fmla="*/ 305 h 748"/>
                <a:gd name="T26" fmla="*/ 776 w 781"/>
                <a:gd name="T27" fmla="*/ 450 h 748"/>
                <a:gd name="T28" fmla="*/ 638 w 781"/>
                <a:gd name="T29" fmla="*/ 565 h 748"/>
                <a:gd name="T30" fmla="*/ 646 w 781"/>
                <a:gd name="T31" fmla="*/ 677 h 748"/>
                <a:gd name="T32" fmla="*/ 518 w 781"/>
                <a:gd name="T33" fmla="*/ 746 h 748"/>
                <a:gd name="T34" fmla="*/ 349 w 781"/>
                <a:gd name="T35" fmla="*/ 684 h 748"/>
                <a:gd name="T36" fmla="*/ 259 w 781"/>
                <a:gd name="T37" fmla="*/ 748 h 748"/>
                <a:gd name="T38" fmla="*/ 259 w 781"/>
                <a:gd name="T39" fmla="*/ 730 h 748"/>
                <a:gd name="T40" fmla="*/ 346 w 781"/>
                <a:gd name="T41" fmla="*/ 668 h 748"/>
                <a:gd name="T42" fmla="*/ 435 w 781"/>
                <a:gd name="T43" fmla="*/ 668 h 748"/>
                <a:gd name="T44" fmla="*/ 523 w 781"/>
                <a:gd name="T45" fmla="*/ 730 h 748"/>
                <a:gd name="T46" fmla="*/ 622 w 781"/>
                <a:gd name="T47" fmla="*/ 564 h 748"/>
                <a:gd name="T48" fmla="*/ 668 w 781"/>
                <a:gd name="T49" fmla="*/ 482 h 748"/>
                <a:gd name="T50" fmla="*/ 765 w 781"/>
                <a:gd name="T51" fmla="*/ 437 h 748"/>
                <a:gd name="T52" fmla="*/ 671 w 781"/>
                <a:gd name="T53" fmla="*/ 268 h 748"/>
                <a:gd name="T54" fmla="*/ 623 w 781"/>
                <a:gd name="T55" fmla="*/ 188 h 748"/>
                <a:gd name="T56" fmla="*/ 633 w 781"/>
                <a:gd name="T57" fmla="*/ 81 h 748"/>
                <a:gd name="T58" fmla="*/ 440 w 781"/>
                <a:gd name="T59" fmla="*/ 78 h 748"/>
                <a:gd name="T60" fmla="*/ 346 w 781"/>
                <a:gd name="T61" fmla="*/ 80 h 748"/>
                <a:gd name="T62" fmla="*/ 341 w 781"/>
                <a:gd name="T63" fmla="*/ 78 h 748"/>
                <a:gd name="T64" fmla="*/ 148 w 781"/>
                <a:gd name="T65" fmla="*/ 82 h 748"/>
                <a:gd name="T66" fmla="*/ 158 w 781"/>
                <a:gd name="T67" fmla="*/ 189 h 748"/>
                <a:gd name="T68" fmla="*/ 110 w 781"/>
                <a:gd name="T69" fmla="*/ 269 h 748"/>
                <a:gd name="T70" fmla="*/ 16 w 781"/>
                <a:gd name="T71" fmla="*/ 438 h 748"/>
                <a:gd name="T72" fmla="*/ 114 w 781"/>
                <a:gd name="T73" fmla="*/ 482 h 748"/>
                <a:gd name="T74" fmla="*/ 160 w 781"/>
                <a:gd name="T75" fmla="*/ 564 h 748"/>
                <a:gd name="T76" fmla="*/ 391 w 781"/>
                <a:gd name="T77" fmla="*/ 547 h 748"/>
                <a:gd name="T78" fmla="*/ 217 w 781"/>
                <a:gd name="T79" fmla="*/ 374 h 748"/>
                <a:gd name="T80" fmla="*/ 391 w 781"/>
                <a:gd name="T81" fmla="*/ 201 h 748"/>
                <a:gd name="T82" fmla="*/ 391 w 781"/>
                <a:gd name="T83" fmla="*/ 547 h 748"/>
                <a:gd name="T84" fmla="*/ 279 w 781"/>
                <a:gd name="T85" fmla="*/ 263 h 748"/>
                <a:gd name="T86" fmla="*/ 279 w 781"/>
                <a:gd name="T87" fmla="*/ 485 h 748"/>
                <a:gd name="T88" fmla="*/ 548 w 781"/>
                <a:gd name="T89" fmla="*/ 37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748">
                  <a:moveTo>
                    <a:pt x="259" y="748"/>
                  </a:moveTo>
                  <a:cubicBezTo>
                    <a:pt x="258" y="748"/>
                    <a:pt x="257" y="747"/>
                    <a:pt x="255" y="746"/>
                  </a:cubicBezTo>
                  <a:cubicBezTo>
                    <a:pt x="136" y="678"/>
                    <a:pt x="136" y="678"/>
                    <a:pt x="136" y="678"/>
                  </a:cubicBezTo>
                  <a:cubicBezTo>
                    <a:pt x="133" y="676"/>
                    <a:pt x="132" y="673"/>
                    <a:pt x="132" y="670"/>
                  </a:cubicBezTo>
                  <a:cubicBezTo>
                    <a:pt x="143" y="565"/>
                    <a:pt x="143" y="565"/>
                    <a:pt x="143" y="565"/>
                  </a:cubicBezTo>
                  <a:cubicBezTo>
                    <a:pt x="101" y="493"/>
                    <a:pt x="101" y="493"/>
                    <a:pt x="101" y="493"/>
                  </a:cubicBezTo>
                  <a:cubicBezTo>
                    <a:pt x="5" y="450"/>
                    <a:pt x="5" y="450"/>
                    <a:pt x="5" y="450"/>
                  </a:cubicBezTo>
                  <a:cubicBezTo>
                    <a:pt x="2" y="449"/>
                    <a:pt x="0" y="446"/>
                    <a:pt x="0" y="44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2"/>
                    <a:pt x="2" y="299"/>
                    <a:pt x="5" y="298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143" y="183"/>
                    <a:pt x="143" y="183"/>
                    <a:pt x="143" y="183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1" y="75"/>
                    <a:pt x="133" y="72"/>
                    <a:pt x="136" y="70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8" y="0"/>
                    <a:pt x="261" y="0"/>
                    <a:pt x="264" y="2"/>
                  </a:cubicBezTo>
                  <a:cubicBezTo>
                    <a:pt x="349" y="64"/>
                    <a:pt x="349" y="64"/>
                    <a:pt x="349" y="64"/>
                  </a:cubicBezTo>
                  <a:cubicBezTo>
                    <a:pt x="432" y="64"/>
                    <a:pt x="432" y="64"/>
                    <a:pt x="432" y="6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20" y="0"/>
                    <a:pt x="523" y="0"/>
                    <a:pt x="526" y="1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8" y="72"/>
                    <a:pt x="650" y="75"/>
                    <a:pt x="649" y="78"/>
                  </a:cubicBezTo>
                  <a:cubicBezTo>
                    <a:pt x="638" y="182"/>
                    <a:pt x="638" y="182"/>
                    <a:pt x="638" y="182"/>
                  </a:cubicBezTo>
                  <a:cubicBezTo>
                    <a:pt x="680" y="255"/>
                    <a:pt x="680" y="255"/>
                    <a:pt x="680" y="255"/>
                  </a:cubicBezTo>
                  <a:cubicBezTo>
                    <a:pt x="776" y="297"/>
                    <a:pt x="776" y="297"/>
                    <a:pt x="776" y="297"/>
                  </a:cubicBezTo>
                  <a:cubicBezTo>
                    <a:pt x="779" y="299"/>
                    <a:pt x="781" y="301"/>
                    <a:pt x="781" y="305"/>
                  </a:cubicBezTo>
                  <a:cubicBezTo>
                    <a:pt x="781" y="442"/>
                    <a:pt x="781" y="442"/>
                    <a:pt x="781" y="442"/>
                  </a:cubicBezTo>
                  <a:cubicBezTo>
                    <a:pt x="781" y="446"/>
                    <a:pt x="779" y="448"/>
                    <a:pt x="776" y="450"/>
                  </a:cubicBezTo>
                  <a:cubicBezTo>
                    <a:pt x="680" y="492"/>
                    <a:pt x="680" y="492"/>
                    <a:pt x="680" y="492"/>
                  </a:cubicBezTo>
                  <a:cubicBezTo>
                    <a:pt x="638" y="565"/>
                    <a:pt x="638" y="565"/>
                    <a:pt x="638" y="565"/>
                  </a:cubicBezTo>
                  <a:cubicBezTo>
                    <a:pt x="650" y="669"/>
                    <a:pt x="650" y="669"/>
                    <a:pt x="650" y="669"/>
                  </a:cubicBezTo>
                  <a:cubicBezTo>
                    <a:pt x="650" y="673"/>
                    <a:pt x="649" y="676"/>
                    <a:pt x="646" y="677"/>
                  </a:cubicBezTo>
                  <a:cubicBezTo>
                    <a:pt x="526" y="746"/>
                    <a:pt x="526" y="746"/>
                    <a:pt x="526" y="746"/>
                  </a:cubicBezTo>
                  <a:cubicBezTo>
                    <a:pt x="524" y="748"/>
                    <a:pt x="520" y="748"/>
                    <a:pt x="518" y="746"/>
                  </a:cubicBezTo>
                  <a:cubicBezTo>
                    <a:pt x="433" y="684"/>
                    <a:pt x="433" y="684"/>
                    <a:pt x="433" y="684"/>
                  </a:cubicBezTo>
                  <a:cubicBezTo>
                    <a:pt x="349" y="684"/>
                    <a:pt x="349" y="684"/>
                    <a:pt x="349" y="684"/>
                  </a:cubicBezTo>
                  <a:cubicBezTo>
                    <a:pt x="264" y="746"/>
                    <a:pt x="264" y="746"/>
                    <a:pt x="264" y="746"/>
                  </a:cubicBezTo>
                  <a:cubicBezTo>
                    <a:pt x="263" y="747"/>
                    <a:pt x="261" y="748"/>
                    <a:pt x="259" y="748"/>
                  </a:cubicBezTo>
                  <a:close/>
                  <a:moveTo>
                    <a:pt x="149" y="666"/>
                  </a:moveTo>
                  <a:cubicBezTo>
                    <a:pt x="259" y="730"/>
                    <a:pt x="259" y="730"/>
                    <a:pt x="259" y="730"/>
                  </a:cubicBezTo>
                  <a:cubicBezTo>
                    <a:pt x="342" y="669"/>
                    <a:pt x="342" y="669"/>
                    <a:pt x="342" y="669"/>
                  </a:cubicBezTo>
                  <a:cubicBezTo>
                    <a:pt x="343" y="668"/>
                    <a:pt x="345" y="668"/>
                    <a:pt x="346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8"/>
                    <a:pt x="439" y="668"/>
                    <a:pt x="440" y="669"/>
                  </a:cubicBezTo>
                  <a:cubicBezTo>
                    <a:pt x="523" y="730"/>
                    <a:pt x="523" y="730"/>
                    <a:pt x="523" y="730"/>
                  </a:cubicBezTo>
                  <a:cubicBezTo>
                    <a:pt x="633" y="666"/>
                    <a:pt x="633" y="666"/>
                    <a:pt x="633" y="666"/>
                  </a:cubicBezTo>
                  <a:cubicBezTo>
                    <a:pt x="622" y="564"/>
                    <a:pt x="622" y="564"/>
                    <a:pt x="622" y="564"/>
                  </a:cubicBezTo>
                  <a:cubicBezTo>
                    <a:pt x="622" y="562"/>
                    <a:pt x="622" y="561"/>
                    <a:pt x="623" y="559"/>
                  </a:cubicBezTo>
                  <a:cubicBezTo>
                    <a:pt x="668" y="482"/>
                    <a:pt x="668" y="482"/>
                    <a:pt x="668" y="482"/>
                  </a:cubicBezTo>
                  <a:cubicBezTo>
                    <a:pt x="668" y="481"/>
                    <a:pt x="670" y="479"/>
                    <a:pt x="671" y="479"/>
                  </a:cubicBezTo>
                  <a:cubicBezTo>
                    <a:pt x="765" y="437"/>
                    <a:pt x="765" y="437"/>
                    <a:pt x="765" y="437"/>
                  </a:cubicBezTo>
                  <a:cubicBezTo>
                    <a:pt x="765" y="310"/>
                    <a:pt x="765" y="310"/>
                    <a:pt x="765" y="310"/>
                  </a:cubicBezTo>
                  <a:cubicBezTo>
                    <a:pt x="671" y="268"/>
                    <a:pt x="671" y="268"/>
                    <a:pt x="671" y="268"/>
                  </a:cubicBezTo>
                  <a:cubicBezTo>
                    <a:pt x="669" y="268"/>
                    <a:pt x="668" y="267"/>
                    <a:pt x="667" y="265"/>
                  </a:cubicBezTo>
                  <a:cubicBezTo>
                    <a:pt x="623" y="188"/>
                    <a:pt x="623" y="188"/>
                    <a:pt x="623" y="188"/>
                  </a:cubicBezTo>
                  <a:cubicBezTo>
                    <a:pt x="622" y="187"/>
                    <a:pt x="622" y="185"/>
                    <a:pt x="622" y="183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38" y="79"/>
                    <a:pt x="437" y="80"/>
                    <a:pt x="435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4" y="80"/>
                    <a:pt x="343" y="79"/>
                    <a:pt x="341" y="78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59" y="185"/>
                    <a:pt x="159" y="187"/>
                    <a:pt x="158" y="18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113" y="267"/>
                    <a:pt x="112" y="268"/>
                    <a:pt x="110" y="269"/>
                  </a:cubicBezTo>
                  <a:cubicBezTo>
                    <a:pt x="16" y="310"/>
                    <a:pt x="16" y="310"/>
                    <a:pt x="16" y="310"/>
                  </a:cubicBezTo>
                  <a:cubicBezTo>
                    <a:pt x="16" y="438"/>
                    <a:pt x="16" y="438"/>
                    <a:pt x="16" y="438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12" y="480"/>
                    <a:pt x="113" y="481"/>
                    <a:pt x="114" y="482"/>
                  </a:cubicBezTo>
                  <a:cubicBezTo>
                    <a:pt x="158" y="559"/>
                    <a:pt x="158" y="559"/>
                    <a:pt x="158" y="559"/>
                  </a:cubicBezTo>
                  <a:cubicBezTo>
                    <a:pt x="159" y="561"/>
                    <a:pt x="160" y="563"/>
                    <a:pt x="160" y="564"/>
                  </a:cubicBezTo>
                  <a:lnTo>
                    <a:pt x="149" y="666"/>
                  </a:lnTo>
                  <a:close/>
                  <a:moveTo>
                    <a:pt x="391" y="547"/>
                  </a:moveTo>
                  <a:cubicBezTo>
                    <a:pt x="344" y="547"/>
                    <a:pt x="301" y="529"/>
                    <a:pt x="268" y="496"/>
                  </a:cubicBezTo>
                  <a:cubicBezTo>
                    <a:pt x="235" y="464"/>
                    <a:pt x="217" y="420"/>
                    <a:pt x="217" y="374"/>
                  </a:cubicBezTo>
                  <a:cubicBezTo>
                    <a:pt x="217" y="328"/>
                    <a:pt x="235" y="284"/>
                    <a:pt x="268" y="251"/>
                  </a:cubicBezTo>
                  <a:cubicBezTo>
                    <a:pt x="301" y="219"/>
                    <a:pt x="344" y="201"/>
                    <a:pt x="391" y="201"/>
                  </a:cubicBezTo>
                  <a:cubicBezTo>
                    <a:pt x="486" y="201"/>
                    <a:pt x="564" y="278"/>
                    <a:pt x="564" y="374"/>
                  </a:cubicBezTo>
                  <a:cubicBezTo>
                    <a:pt x="564" y="469"/>
                    <a:pt x="486" y="547"/>
                    <a:pt x="391" y="547"/>
                  </a:cubicBezTo>
                  <a:close/>
                  <a:moveTo>
                    <a:pt x="391" y="217"/>
                  </a:moveTo>
                  <a:cubicBezTo>
                    <a:pt x="349" y="217"/>
                    <a:pt x="309" y="233"/>
                    <a:pt x="279" y="263"/>
                  </a:cubicBezTo>
                  <a:cubicBezTo>
                    <a:pt x="250" y="292"/>
                    <a:pt x="233" y="332"/>
                    <a:pt x="233" y="374"/>
                  </a:cubicBezTo>
                  <a:cubicBezTo>
                    <a:pt x="233" y="416"/>
                    <a:pt x="250" y="455"/>
                    <a:pt x="279" y="485"/>
                  </a:cubicBezTo>
                  <a:cubicBezTo>
                    <a:pt x="309" y="515"/>
                    <a:pt x="349" y="531"/>
                    <a:pt x="391" y="531"/>
                  </a:cubicBezTo>
                  <a:cubicBezTo>
                    <a:pt x="477" y="531"/>
                    <a:pt x="548" y="461"/>
                    <a:pt x="548" y="374"/>
                  </a:cubicBezTo>
                  <a:cubicBezTo>
                    <a:pt x="548" y="287"/>
                    <a:pt x="477" y="217"/>
                    <a:pt x="391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227888" y="531813"/>
              <a:ext cx="239713" cy="249238"/>
            </a:xfrm>
            <a:custGeom>
              <a:avLst/>
              <a:gdLst>
                <a:gd name="T0" fmla="*/ 149 w 373"/>
                <a:gd name="T1" fmla="*/ 382 h 387"/>
                <a:gd name="T2" fmla="*/ 95 w 373"/>
                <a:gd name="T3" fmla="*/ 319 h 387"/>
                <a:gd name="T4" fmla="*/ 38 w 373"/>
                <a:gd name="T5" fmla="*/ 321 h 387"/>
                <a:gd name="T6" fmla="*/ 4 w 373"/>
                <a:gd name="T7" fmla="*/ 255 h 387"/>
                <a:gd name="T8" fmla="*/ 32 w 373"/>
                <a:gd name="T9" fmla="*/ 177 h 387"/>
                <a:gd name="T10" fmla="*/ 2 w 373"/>
                <a:gd name="T11" fmla="*/ 128 h 387"/>
                <a:gd name="T12" fmla="*/ 42 w 373"/>
                <a:gd name="T13" fmla="*/ 66 h 387"/>
                <a:gd name="T14" fmla="*/ 124 w 373"/>
                <a:gd name="T15" fmla="*/ 51 h 387"/>
                <a:gd name="T16" fmla="*/ 150 w 373"/>
                <a:gd name="T17" fmla="*/ 1 h 387"/>
                <a:gd name="T18" fmla="*/ 224 w 373"/>
                <a:gd name="T19" fmla="*/ 4 h 387"/>
                <a:gd name="T20" fmla="*/ 278 w 373"/>
                <a:gd name="T21" fmla="*/ 68 h 387"/>
                <a:gd name="T22" fmla="*/ 335 w 373"/>
                <a:gd name="T23" fmla="*/ 65 h 387"/>
                <a:gd name="T24" fmla="*/ 369 w 373"/>
                <a:gd name="T25" fmla="*/ 131 h 387"/>
                <a:gd name="T26" fmla="*/ 341 w 373"/>
                <a:gd name="T27" fmla="*/ 210 h 387"/>
                <a:gd name="T28" fmla="*/ 371 w 373"/>
                <a:gd name="T29" fmla="*/ 258 h 387"/>
                <a:gd name="T30" fmla="*/ 331 w 373"/>
                <a:gd name="T31" fmla="*/ 320 h 387"/>
                <a:gd name="T32" fmla="*/ 249 w 373"/>
                <a:gd name="T33" fmla="*/ 335 h 387"/>
                <a:gd name="T34" fmla="*/ 223 w 373"/>
                <a:gd name="T35" fmla="*/ 386 h 387"/>
                <a:gd name="T36" fmla="*/ 156 w 373"/>
                <a:gd name="T37" fmla="*/ 387 h 387"/>
                <a:gd name="T38" fmla="*/ 101 w 373"/>
                <a:gd name="T39" fmla="*/ 303 h 387"/>
                <a:gd name="T40" fmla="*/ 142 w 373"/>
                <a:gd name="T41" fmla="*/ 328 h 387"/>
                <a:gd name="T42" fmla="*/ 217 w 373"/>
                <a:gd name="T43" fmla="*/ 370 h 387"/>
                <a:gd name="T44" fmla="*/ 239 w 373"/>
                <a:gd name="T45" fmla="*/ 323 h 387"/>
                <a:gd name="T46" fmla="*/ 281 w 373"/>
                <a:gd name="T47" fmla="*/ 299 h 387"/>
                <a:gd name="T48" fmla="*/ 355 w 373"/>
                <a:gd name="T49" fmla="*/ 255 h 387"/>
                <a:gd name="T50" fmla="*/ 325 w 373"/>
                <a:gd name="T51" fmla="*/ 213 h 387"/>
                <a:gd name="T52" fmla="*/ 326 w 373"/>
                <a:gd name="T53" fmla="*/ 165 h 387"/>
                <a:gd name="T54" fmla="*/ 324 w 373"/>
                <a:gd name="T55" fmla="*/ 78 h 387"/>
                <a:gd name="T56" fmla="*/ 272 w 373"/>
                <a:gd name="T57" fmla="*/ 83 h 387"/>
                <a:gd name="T58" fmla="*/ 231 w 373"/>
                <a:gd name="T59" fmla="*/ 58 h 387"/>
                <a:gd name="T60" fmla="*/ 156 w 373"/>
                <a:gd name="T61" fmla="*/ 17 h 387"/>
                <a:gd name="T62" fmla="*/ 134 w 373"/>
                <a:gd name="T63" fmla="*/ 64 h 387"/>
                <a:gd name="T64" fmla="*/ 92 w 373"/>
                <a:gd name="T65" fmla="*/ 87 h 387"/>
                <a:gd name="T66" fmla="*/ 18 w 373"/>
                <a:gd name="T67" fmla="*/ 132 h 387"/>
                <a:gd name="T68" fmla="*/ 48 w 373"/>
                <a:gd name="T69" fmla="*/ 174 h 387"/>
                <a:gd name="T70" fmla="*/ 47 w 373"/>
                <a:gd name="T71" fmla="*/ 222 h 387"/>
                <a:gd name="T72" fmla="*/ 49 w 373"/>
                <a:gd name="T73" fmla="*/ 308 h 387"/>
                <a:gd name="T74" fmla="*/ 97 w 373"/>
                <a:gd name="T75" fmla="*/ 302 h 387"/>
                <a:gd name="T76" fmla="*/ 144 w 373"/>
                <a:gd name="T77" fmla="*/ 270 h 387"/>
                <a:gd name="T78" fmla="*/ 187 w 373"/>
                <a:gd name="T79" fmla="*/ 105 h 387"/>
                <a:gd name="T80" fmla="*/ 271 w 373"/>
                <a:gd name="T81" fmla="*/ 169 h 387"/>
                <a:gd name="T82" fmla="*/ 186 w 373"/>
                <a:gd name="T83" fmla="*/ 281 h 387"/>
                <a:gd name="T84" fmla="*/ 124 w 373"/>
                <a:gd name="T85" fmla="*/ 158 h 387"/>
                <a:gd name="T86" fmla="*/ 186 w 373"/>
                <a:gd name="T87" fmla="*/ 265 h 387"/>
                <a:gd name="T88" fmla="*/ 256 w 373"/>
                <a:gd name="T89" fmla="*/ 174 h 387"/>
                <a:gd name="T90" fmla="*/ 187 w 373"/>
                <a:gd name="T91" fmla="*/ 121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" h="387">
                  <a:moveTo>
                    <a:pt x="156" y="387"/>
                  </a:moveTo>
                  <a:cubicBezTo>
                    <a:pt x="153" y="387"/>
                    <a:pt x="150" y="385"/>
                    <a:pt x="149" y="382"/>
                  </a:cubicBezTo>
                  <a:cubicBezTo>
                    <a:pt x="128" y="337"/>
                    <a:pt x="128" y="337"/>
                    <a:pt x="128" y="337"/>
                  </a:cubicBezTo>
                  <a:cubicBezTo>
                    <a:pt x="95" y="319"/>
                    <a:pt x="95" y="319"/>
                    <a:pt x="95" y="319"/>
                  </a:cubicBezTo>
                  <a:cubicBezTo>
                    <a:pt x="46" y="325"/>
                    <a:pt x="46" y="325"/>
                    <a:pt x="46" y="325"/>
                  </a:cubicBezTo>
                  <a:cubicBezTo>
                    <a:pt x="43" y="325"/>
                    <a:pt x="40" y="324"/>
                    <a:pt x="38" y="321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2" y="261"/>
                    <a:pt x="2" y="258"/>
                    <a:pt x="4" y="25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35"/>
                    <a:pt x="0" y="131"/>
                    <a:pt x="2" y="12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6" y="67"/>
                    <a:pt x="39" y="66"/>
                    <a:pt x="42" y="66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124" y="51"/>
                    <a:pt x="124" y="51"/>
                    <a:pt x="124" y="51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3"/>
                    <a:pt x="147" y="1"/>
                    <a:pt x="150" y="1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0" y="0"/>
                    <a:pt x="223" y="1"/>
                    <a:pt x="224" y="4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78" y="68"/>
                    <a:pt x="278" y="68"/>
                    <a:pt x="278" y="68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330" y="61"/>
                    <a:pt x="333" y="63"/>
                    <a:pt x="335" y="65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71" y="125"/>
                    <a:pt x="371" y="129"/>
                    <a:pt x="369" y="131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71" y="249"/>
                    <a:pt x="371" y="249"/>
                    <a:pt x="371" y="249"/>
                  </a:cubicBezTo>
                  <a:cubicBezTo>
                    <a:pt x="373" y="252"/>
                    <a:pt x="373" y="255"/>
                    <a:pt x="371" y="258"/>
                  </a:cubicBezTo>
                  <a:cubicBezTo>
                    <a:pt x="339" y="316"/>
                    <a:pt x="339" y="316"/>
                    <a:pt x="339" y="316"/>
                  </a:cubicBezTo>
                  <a:cubicBezTo>
                    <a:pt x="337" y="319"/>
                    <a:pt x="334" y="321"/>
                    <a:pt x="331" y="320"/>
                  </a:cubicBezTo>
                  <a:cubicBezTo>
                    <a:pt x="282" y="316"/>
                    <a:pt x="282" y="316"/>
                    <a:pt x="282" y="316"/>
                  </a:cubicBezTo>
                  <a:cubicBezTo>
                    <a:pt x="249" y="335"/>
                    <a:pt x="249" y="335"/>
                    <a:pt x="249" y="335"/>
                  </a:cubicBezTo>
                  <a:cubicBezTo>
                    <a:pt x="230" y="381"/>
                    <a:pt x="230" y="381"/>
                    <a:pt x="230" y="381"/>
                  </a:cubicBezTo>
                  <a:cubicBezTo>
                    <a:pt x="229" y="384"/>
                    <a:pt x="226" y="386"/>
                    <a:pt x="223" y="386"/>
                  </a:cubicBezTo>
                  <a:cubicBezTo>
                    <a:pt x="156" y="387"/>
                    <a:pt x="156" y="387"/>
                    <a:pt x="156" y="387"/>
                  </a:cubicBezTo>
                  <a:cubicBezTo>
                    <a:pt x="156" y="387"/>
                    <a:pt x="156" y="387"/>
                    <a:pt x="156" y="387"/>
                  </a:cubicBezTo>
                  <a:close/>
                  <a:moveTo>
                    <a:pt x="97" y="302"/>
                  </a:moveTo>
                  <a:cubicBezTo>
                    <a:pt x="98" y="302"/>
                    <a:pt x="99" y="303"/>
                    <a:pt x="101" y="303"/>
                  </a:cubicBezTo>
                  <a:cubicBezTo>
                    <a:pt x="138" y="324"/>
                    <a:pt x="138" y="324"/>
                    <a:pt x="138" y="324"/>
                  </a:cubicBezTo>
                  <a:cubicBezTo>
                    <a:pt x="140" y="325"/>
                    <a:pt x="141" y="326"/>
                    <a:pt x="142" y="328"/>
                  </a:cubicBezTo>
                  <a:cubicBezTo>
                    <a:pt x="161" y="371"/>
                    <a:pt x="161" y="371"/>
                    <a:pt x="161" y="371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6" y="325"/>
                    <a:pt x="237" y="324"/>
                    <a:pt x="239" y="323"/>
                  </a:cubicBezTo>
                  <a:cubicBezTo>
                    <a:pt x="276" y="301"/>
                    <a:pt x="276" y="301"/>
                    <a:pt x="276" y="301"/>
                  </a:cubicBezTo>
                  <a:cubicBezTo>
                    <a:pt x="277" y="300"/>
                    <a:pt x="279" y="299"/>
                    <a:pt x="281" y="299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26" y="217"/>
                    <a:pt x="326" y="217"/>
                    <a:pt x="326" y="217"/>
                  </a:cubicBezTo>
                  <a:cubicBezTo>
                    <a:pt x="325" y="216"/>
                    <a:pt x="325" y="214"/>
                    <a:pt x="325" y="213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4" y="168"/>
                    <a:pt x="325" y="166"/>
                    <a:pt x="326" y="165"/>
                  </a:cubicBezTo>
                  <a:cubicBezTo>
                    <a:pt x="353" y="126"/>
                    <a:pt x="353" y="126"/>
                    <a:pt x="353" y="126"/>
                  </a:cubicBezTo>
                  <a:cubicBezTo>
                    <a:pt x="324" y="78"/>
                    <a:pt x="324" y="78"/>
                    <a:pt x="324" y="78"/>
                  </a:cubicBezTo>
                  <a:cubicBezTo>
                    <a:pt x="277" y="84"/>
                    <a:pt x="277" y="84"/>
                    <a:pt x="277" y="84"/>
                  </a:cubicBezTo>
                  <a:cubicBezTo>
                    <a:pt x="276" y="84"/>
                    <a:pt x="274" y="84"/>
                    <a:pt x="272" y="83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2" y="60"/>
                    <a:pt x="231" y="5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37" y="60"/>
                    <a:pt x="137" y="60"/>
                    <a:pt x="137" y="60"/>
                  </a:cubicBezTo>
                  <a:cubicBezTo>
                    <a:pt x="137" y="61"/>
                    <a:pt x="136" y="63"/>
                    <a:pt x="134" y="64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6" y="87"/>
                    <a:pt x="94" y="87"/>
                    <a:pt x="92" y="87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71"/>
                    <a:pt x="48" y="172"/>
                    <a:pt x="48" y="174"/>
                  </a:cubicBezTo>
                  <a:cubicBezTo>
                    <a:pt x="49" y="217"/>
                    <a:pt x="49" y="217"/>
                    <a:pt x="49" y="217"/>
                  </a:cubicBezTo>
                  <a:cubicBezTo>
                    <a:pt x="49" y="219"/>
                    <a:pt x="48" y="220"/>
                    <a:pt x="47" y="222"/>
                  </a:cubicBezTo>
                  <a:cubicBezTo>
                    <a:pt x="20" y="260"/>
                    <a:pt x="20" y="260"/>
                    <a:pt x="20" y="26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6" y="302"/>
                    <a:pt x="96" y="302"/>
                    <a:pt x="97" y="302"/>
                  </a:cubicBezTo>
                  <a:close/>
                  <a:moveTo>
                    <a:pt x="186" y="281"/>
                  </a:moveTo>
                  <a:cubicBezTo>
                    <a:pt x="172" y="281"/>
                    <a:pt x="157" y="277"/>
                    <a:pt x="144" y="270"/>
                  </a:cubicBezTo>
                  <a:cubicBezTo>
                    <a:pt x="101" y="246"/>
                    <a:pt x="86" y="193"/>
                    <a:pt x="110" y="150"/>
                  </a:cubicBezTo>
                  <a:cubicBezTo>
                    <a:pt x="125" y="123"/>
                    <a:pt x="155" y="105"/>
                    <a:pt x="187" y="105"/>
                  </a:cubicBezTo>
                  <a:cubicBezTo>
                    <a:pt x="201" y="105"/>
                    <a:pt x="216" y="109"/>
                    <a:pt x="229" y="116"/>
                  </a:cubicBezTo>
                  <a:cubicBezTo>
                    <a:pt x="250" y="128"/>
                    <a:pt x="265" y="147"/>
                    <a:pt x="271" y="169"/>
                  </a:cubicBezTo>
                  <a:cubicBezTo>
                    <a:pt x="278" y="192"/>
                    <a:pt x="275" y="215"/>
                    <a:pt x="263" y="236"/>
                  </a:cubicBezTo>
                  <a:cubicBezTo>
                    <a:pt x="248" y="264"/>
                    <a:pt x="218" y="281"/>
                    <a:pt x="186" y="281"/>
                  </a:cubicBezTo>
                  <a:close/>
                  <a:moveTo>
                    <a:pt x="187" y="121"/>
                  </a:moveTo>
                  <a:cubicBezTo>
                    <a:pt x="160" y="121"/>
                    <a:pt x="136" y="135"/>
                    <a:pt x="124" y="158"/>
                  </a:cubicBezTo>
                  <a:cubicBezTo>
                    <a:pt x="104" y="193"/>
                    <a:pt x="117" y="237"/>
                    <a:pt x="151" y="256"/>
                  </a:cubicBezTo>
                  <a:cubicBezTo>
                    <a:pt x="162" y="262"/>
                    <a:pt x="174" y="265"/>
                    <a:pt x="186" y="265"/>
                  </a:cubicBezTo>
                  <a:cubicBezTo>
                    <a:pt x="213" y="265"/>
                    <a:pt x="237" y="251"/>
                    <a:pt x="249" y="228"/>
                  </a:cubicBezTo>
                  <a:cubicBezTo>
                    <a:pt x="259" y="211"/>
                    <a:pt x="261" y="192"/>
                    <a:pt x="256" y="174"/>
                  </a:cubicBezTo>
                  <a:cubicBezTo>
                    <a:pt x="250" y="155"/>
                    <a:pt x="238" y="140"/>
                    <a:pt x="222" y="130"/>
                  </a:cubicBezTo>
                  <a:cubicBezTo>
                    <a:pt x="211" y="124"/>
                    <a:pt x="199" y="121"/>
                    <a:pt x="187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>
            <a:off x="7668344" y="1899883"/>
            <a:ext cx="420386" cy="660607"/>
            <a:chOff x="754063" y="179388"/>
            <a:chExt cx="422275" cy="663575"/>
          </a:xfrm>
        </p:grpSpPr>
        <p:sp>
          <p:nvSpPr>
            <p:cNvPr id="113" name="Freeform 65"/>
            <p:cNvSpPr>
              <a:spLocks noEditPoints="1"/>
            </p:cNvSpPr>
            <p:nvPr/>
          </p:nvSpPr>
          <p:spPr bwMode="auto">
            <a:xfrm>
              <a:off x="754063" y="179388"/>
              <a:ext cx="268288" cy="663575"/>
            </a:xfrm>
            <a:custGeom>
              <a:avLst/>
              <a:gdLst>
                <a:gd name="T0" fmla="*/ 227 w 417"/>
                <a:gd name="T1" fmla="*/ 1033 h 1033"/>
                <a:gd name="T2" fmla="*/ 190 w 417"/>
                <a:gd name="T3" fmla="*/ 1033 h 1033"/>
                <a:gd name="T4" fmla="*/ 123 w 417"/>
                <a:gd name="T5" fmla="*/ 966 h 1033"/>
                <a:gd name="T6" fmla="*/ 138 w 417"/>
                <a:gd name="T7" fmla="*/ 332 h 1033"/>
                <a:gd name="T8" fmla="*/ 0 w 417"/>
                <a:gd name="T9" fmla="*/ 154 h 1033"/>
                <a:gd name="T10" fmla="*/ 102 w 417"/>
                <a:gd name="T11" fmla="*/ 3 h 1033"/>
                <a:gd name="T12" fmla="*/ 105 w 417"/>
                <a:gd name="T13" fmla="*/ 0 h 1033"/>
                <a:gd name="T14" fmla="*/ 130 w 417"/>
                <a:gd name="T15" fmla="*/ 0 h 1033"/>
                <a:gd name="T16" fmla="*/ 130 w 417"/>
                <a:gd name="T17" fmla="*/ 123 h 1033"/>
                <a:gd name="T18" fmla="*/ 169 w 417"/>
                <a:gd name="T19" fmla="*/ 183 h 1033"/>
                <a:gd name="T20" fmla="*/ 248 w 417"/>
                <a:gd name="T21" fmla="*/ 183 h 1033"/>
                <a:gd name="T22" fmla="*/ 288 w 417"/>
                <a:gd name="T23" fmla="*/ 123 h 1033"/>
                <a:gd name="T24" fmla="*/ 288 w 417"/>
                <a:gd name="T25" fmla="*/ 0 h 1033"/>
                <a:gd name="T26" fmla="*/ 312 w 417"/>
                <a:gd name="T27" fmla="*/ 0 h 1033"/>
                <a:gd name="T28" fmla="*/ 315 w 417"/>
                <a:gd name="T29" fmla="*/ 3 h 1033"/>
                <a:gd name="T30" fmla="*/ 417 w 417"/>
                <a:gd name="T31" fmla="*/ 154 h 1033"/>
                <a:gd name="T32" fmla="*/ 279 w 417"/>
                <a:gd name="T33" fmla="*/ 332 h 1033"/>
                <a:gd name="T34" fmla="*/ 294 w 417"/>
                <a:gd name="T35" fmla="*/ 966 h 1033"/>
                <a:gd name="T36" fmla="*/ 227 w 417"/>
                <a:gd name="T37" fmla="*/ 1033 h 1033"/>
                <a:gd name="T38" fmla="*/ 149 w 417"/>
                <a:gd name="T39" fmla="*/ 320 h 1033"/>
                <a:gd name="T40" fmla="*/ 149 w 417"/>
                <a:gd name="T41" fmla="*/ 320 h 1033"/>
                <a:gd name="T42" fmla="*/ 152 w 417"/>
                <a:gd name="T43" fmla="*/ 322 h 1033"/>
                <a:gd name="T44" fmla="*/ 153 w 417"/>
                <a:gd name="T45" fmla="*/ 429 h 1033"/>
                <a:gd name="T46" fmla="*/ 148 w 417"/>
                <a:gd name="T47" fmla="*/ 648 h 1033"/>
                <a:gd name="T48" fmla="*/ 139 w 417"/>
                <a:gd name="T49" fmla="*/ 966 h 1033"/>
                <a:gd name="T50" fmla="*/ 190 w 417"/>
                <a:gd name="T51" fmla="*/ 1017 h 1033"/>
                <a:gd name="T52" fmla="*/ 227 w 417"/>
                <a:gd name="T53" fmla="*/ 1017 h 1033"/>
                <a:gd name="T54" fmla="*/ 278 w 417"/>
                <a:gd name="T55" fmla="*/ 966 h 1033"/>
                <a:gd name="T56" fmla="*/ 270 w 417"/>
                <a:gd name="T57" fmla="*/ 648 h 1033"/>
                <a:gd name="T58" fmla="*/ 264 w 417"/>
                <a:gd name="T59" fmla="*/ 429 h 1033"/>
                <a:gd name="T60" fmla="*/ 266 w 417"/>
                <a:gd name="T61" fmla="*/ 322 h 1033"/>
                <a:gd name="T62" fmla="*/ 268 w 417"/>
                <a:gd name="T63" fmla="*/ 320 h 1033"/>
                <a:gd name="T64" fmla="*/ 401 w 417"/>
                <a:gd name="T65" fmla="*/ 154 h 1033"/>
                <a:gd name="T66" fmla="*/ 305 w 417"/>
                <a:gd name="T67" fmla="*/ 16 h 1033"/>
                <a:gd name="T68" fmla="*/ 304 w 417"/>
                <a:gd name="T69" fmla="*/ 16 h 1033"/>
                <a:gd name="T70" fmla="*/ 304 w 417"/>
                <a:gd name="T71" fmla="*/ 128 h 1033"/>
                <a:gd name="T72" fmla="*/ 256 w 417"/>
                <a:gd name="T73" fmla="*/ 199 h 1033"/>
                <a:gd name="T74" fmla="*/ 161 w 417"/>
                <a:gd name="T75" fmla="*/ 199 h 1033"/>
                <a:gd name="T76" fmla="*/ 114 w 417"/>
                <a:gd name="T77" fmla="*/ 128 h 1033"/>
                <a:gd name="T78" fmla="*/ 114 w 417"/>
                <a:gd name="T79" fmla="*/ 16 h 1033"/>
                <a:gd name="T80" fmla="*/ 112 w 417"/>
                <a:gd name="T81" fmla="*/ 16 h 1033"/>
                <a:gd name="T82" fmla="*/ 16 w 417"/>
                <a:gd name="T83" fmla="*/ 154 h 1033"/>
                <a:gd name="T84" fmla="*/ 149 w 417"/>
                <a:gd name="T85" fmla="*/ 320 h 1033"/>
                <a:gd name="T86" fmla="*/ 209 w 417"/>
                <a:gd name="T87" fmla="*/ 995 h 1033"/>
                <a:gd name="T88" fmla="*/ 179 w 417"/>
                <a:gd name="T89" fmla="*/ 966 h 1033"/>
                <a:gd name="T90" fmla="*/ 209 w 417"/>
                <a:gd name="T91" fmla="*/ 937 h 1033"/>
                <a:gd name="T92" fmla="*/ 238 w 417"/>
                <a:gd name="T93" fmla="*/ 966 h 1033"/>
                <a:gd name="T94" fmla="*/ 209 w 417"/>
                <a:gd name="T95" fmla="*/ 995 h 1033"/>
                <a:gd name="T96" fmla="*/ 209 w 417"/>
                <a:gd name="T97" fmla="*/ 953 h 1033"/>
                <a:gd name="T98" fmla="*/ 195 w 417"/>
                <a:gd name="T99" fmla="*/ 966 h 1033"/>
                <a:gd name="T100" fmla="*/ 209 w 417"/>
                <a:gd name="T101" fmla="*/ 979 h 1033"/>
                <a:gd name="T102" fmla="*/ 222 w 417"/>
                <a:gd name="T103" fmla="*/ 966 h 1033"/>
                <a:gd name="T104" fmla="*/ 209 w 417"/>
                <a:gd name="T105" fmla="*/ 95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7" h="1033">
                  <a:moveTo>
                    <a:pt x="227" y="1033"/>
                  </a:moveTo>
                  <a:cubicBezTo>
                    <a:pt x="190" y="1033"/>
                    <a:pt x="190" y="1033"/>
                    <a:pt x="190" y="1033"/>
                  </a:cubicBezTo>
                  <a:cubicBezTo>
                    <a:pt x="153" y="1033"/>
                    <a:pt x="123" y="1003"/>
                    <a:pt x="123" y="966"/>
                  </a:cubicBezTo>
                  <a:cubicBezTo>
                    <a:pt x="128" y="799"/>
                    <a:pt x="139" y="369"/>
                    <a:pt x="138" y="332"/>
                  </a:cubicBezTo>
                  <a:cubicBezTo>
                    <a:pt x="111" y="304"/>
                    <a:pt x="0" y="191"/>
                    <a:pt x="0" y="154"/>
                  </a:cubicBezTo>
                  <a:cubicBezTo>
                    <a:pt x="0" y="115"/>
                    <a:pt x="92" y="14"/>
                    <a:pt x="102" y="3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88" y="123"/>
                    <a:pt x="288" y="123"/>
                    <a:pt x="288" y="123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5" y="3"/>
                    <a:pt x="315" y="3"/>
                    <a:pt x="315" y="3"/>
                  </a:cubicBezTo>
                  <a:cubicBezTo>
                    <a:pt x="325" y="14"/>
                    <a:pt x="417" y="115"/>
                    <a:pt x="417" y="154"/>
                  </a:cubicBezTo>
                  <a:cubicBezTo>
                    <a:pt x="417" y="191"/>
                    <a:pt x="307" y="304"/>
                    <a:pt x="279" y="332"/>
                  </a:cubicBezTo>
                  <a:cubicBezTo>
                    <a:pt x="278" y="369"/>
                    <a:pt x="289" y="799"/>
                    <a:pt x="294" y="966"/>
                  </a:cubicBezTo>
                  <a:cubicBezTo>
                    <a:pt x="294" y="1003"/>
                    <a:pt x="264" y="1033"/>
                    <a:pt x="227" y="1033"/>
                  </a:cubicBezTo>
                  <a:close/>
                  <a:moveTo>
                    <a:pt x="149" y="320"/>
                  </a:moveTo>
                  <a:cubicBezTo>
                    <a:pt x="149" y="320"/>
                    <a:pt x="149" y="320"/>
                    <a:pt x="149" y="320"/>
                  </a:cubicBezTo>
                  <a:cubicBezTo>
                    <a:pt x="152" y="322"/>
                    <a:pt x="152" y="322"/>
                    <a:pt x="152" y="322"/>
                  </a:cubicBezTo>
                  <a:cubicBezTo>
                    <a:pt x="155" y="326"/>
                    <a:pt x="155" y="326"/>
                    <a:pt x="153" y="429"/>
                  </a:cubicBezTo>
                  <a:cubicBezTo>
                    <a:pt x="152" y="482"/>
                    <a:pt x="150" y="556"/>
                    <a:pt x="148" y="648"/>
                  </a:cubicBezTo>
                  <a:cubicBezTo>
                    <a:pt x="144" y="806"/>
                    <a:pt x="139" y="965"/>
                    <a:pt x="139" y="966"/>
                  </a:cubicBezTo>
                  <a:cubicBezTo>
                    <a:pt x="139" y="994"/>
                    <a:pt x="162" y="1017"/>
                    <a:pt x="190" y="1017"/>
                  </a:cubicBezTo>
                  <a:cubicBezTo>
                    <a:pt x="227" y="1017"/>
                    <a:pt x="227" y="1017"/>
                    <a:pt x="227" y="1017"/>
                  </a:cubicBezTo>
                  <a:cubicBezTo>
                    <a:pt x="255" y="1017"/>
                    <a:pt x="278" y="994"/>
                    <a:pt x="278" y="966"/>
                  </a:cubicBezTo>
                  <a:cubicBezTo>
                    <a:pt x="278" y="965"/>
                    <a:pt x="273" y="806"/>
                    <a:pt x="270" y="648"/>
                  </a:cubicBezTo>
                  <a:cubicBezTo>
                    <a:pt x="267" y="556"/>
                    <a:pt x="265" y="482"/>
                    <a:pt x="264" y="429"/>
                  </a:cubicBezTo>
                  <a:cubicBezTo>
                    <a:pt x="262" y="326"/>
                    <a:pt x="262" y="326"/>
                    <a:pt x="266" y="322"/>
                  </a:cubicBezTo>
                  <a:cubicBezTo>
                    <a:pt x="268" y="320"/>
                    <a:pt x="268" y="320"/>
                    <a:pt x="268" y="320"/>
                  </a:cubicBezTo>
                  <a:cubicBezTo>
                    <a:pt x="321" y="267"/>
                    <a:pt x="401" y="178"/>
                    <a:pt x="401" y="154"/>
                  </a:cubicBezTo>
                  <a:cubicBezTo>
                    <a:pt x="401" y="130"/>
                    <a:pt x="344" y="58"/>
                    <a:pt x="305" y="16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256" y="199"/>
                    <a:pt x="256" y="199"/>
                    <a:pt x="256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4" y="58"/>
                    <a:pt x="16" y="130"/>
                    <a:pt x="16" y="154"/>
                  </a:cubicBezTo>
                  <a:cubicBezTo>
                    <a:pt x="16" y="178"/>
                    <a:pt x="97" y="267"/>
                    <a:pt x="149" y="320"/>
                  </a:cubicBezTo>
                  <a:close/>
                  <a:moveTo>
                    <a:pt x="209" y="995"/>
                  </a:moveTo>
                  <a:cubicBezTo>
                    <a:pt x="193" y="995"/>
                    <a:pt x="179" y="982"/>
                    <a:pt x="179" y="966"/>
                  </a:cubicBezTo>
                  <a:cubicBezTo>
                    <a:pt x="179" y="950"/>
                    <a:pt x="193" y="937"/>
                    <a:pt x="209" y="937"/>
                  </a:cubicBezTo>
                  <a:cubicBezTo>
                    <a:pt x="225" y="937"/>
                    <a:pt x="238" y="950"/>
                    <a:pt x="238" y="966"/>
                  </a:cubicBezTo>
                  <a:cubicBezTo>
                    <a:pt x="238" y="982"/>
                    <a:pt x="225" y="995"/>
                    <a:pt x="209" y="995"/>
                  </a:cubicBezTo>
                  <a:close/>
                  <a:moveTo>
                    <a:pt x="209" y="953"/>
                  </a:moveTo>
                  <a:cubicBezTo>
                    <a:pt x="201" y="953"/>
                    <a:pt x="195" y="959"/>
                    <a:pt x="195" y="966"/>
                  </a:cubicBezTo>
                  <a:cubicBezTo>
                    <a:pt x="195" y="973"/>
                    <a:pt x="201" y="979"/>
                    <a:pt x="209" y="979"/>
                  </a:cubicBezTo>
                  <a:cubicBezTo>
                    <a:pt x="216" y="979"/>
                    <a:pt x="222" y="973"/>
                    <a:pt x="222" y="966"/>
                  </a:cubicBezTo>
                  <a:cubicBezTo>
                    <a:pt x="222" y="959"/>
                    <a:pt x="216" y="953"/>
                    <a:pt x="209" y="9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4" name="Freeform 66"/>
            <p:cNvSpPr>
              <a:spLocks noEditPoints="1"/>
            </p:cNvSpPr>
            <p:nvPr/>
          </p:nvSpPr>
          <p:spPr bwMode="auto">
            <a:xfrm>
              <a:off x="1055688" y="209550"/>
              <a:ext cx="120650" cy="633413"/>
            </a:xfrm>
            <a:custGeom>
              <a:avLst/>
              <a:gdLst>
                <a:gd name="T0" fmla="*/ 120 w 187"/>
                <a:gd name="T1" fmla="*/ 987 h 987"/>
                <a:gd name="T2" fmla="*/ 66 w 187"/>
                <a:gd name="T3" fmla="*/ 987 h 987"/>
                <a:gd name="T4" fmla="*/ 0 w 187"/>
                <a:gd name="T5" fmla="*/ 920 h 987"/>
                <a:gd name="T6" fmla="*/ 0 w 187"/>
                <a:gd name="T7" fmla="*/ 920 h 987"/>
                <a:gd name="T8" fmla="*/ 15 w 187"/>
                <a:gd name="T9" fmla="*/ 630 h 987"/>
                <a:gd name="T10" fmla="*/ 53 w 187"/>
                <a:gd name="T11" fmla="*/ 570 h 987"/>
                <a:gd name="T12" fmla="*/ 64 w 187"/>
                <a:gd name="T13" fmla="*/ 172 h 987"/>
                <a:gd name="T14" fmla="*/ 47 w 187"/>
                <a:gd name="T15" fmla="*/ 172 h 987"/>
                <a:gd name="T16" fmla="*/ 71 w 187"/>
                <a:gd name="T17" fmla="*/ 0 h 987"/>
                <a:gd name="T18" fmla="*/ 116 w 187"/>
                <a:gd name="T19" fmla="*/ 0 h 987"/>
                <a:gd name="T20" fmla="*/ 140 w 187"/>
                <a:gd name="T21" fmla="*/ 172 h 987"/>
                <a:gd name="T22" fmla="*/ 122 w 187"/>
                <a:gd name="T23" fmla="*/ 172 h 987"/>
                <a:gd name="T24" fmla="*/ 134 w 187"/>
                <a:gd name="T25" fmla="*/ 570 h 987"/>
                <a:gd name="T26" fmla="*/ 171 w 187"/>
                <a:gd name="T27" fmla="*/ 630 h 987"/>
                <a:gd name="T28" fmla="*/ 187 w 187"/>
                <a:gd name="T29" fmla="*/ 920 h 987"/>
                <a:gd name="T30" fmla="*/ 120 w 187"/>
                <a:gd name="T31" fmla="*/ 987 h 987"/>
                <a:gd name="T32" fmla="*/ 16 w 187"/>
                <a:gd name="T33" fmla="*/ 920 h 987"/>
                <a:gd name="T34" fmla="*/ 66 w 187"/>
                <a:gd name="T35" fmla="*/ 971 h 987"/>
                <a:gd name="T36" fmla="*/ 120 w 187"/>
                <a:gd name="T37" fmla="*/ 971 h 987"/>
                <a:gd name="T38" fmla="*/ 171 w 187"/>
                <a:gd name="T39" fmla="*/ 920 h 987"/>
                <a:gd name="T40" fmla="*/ 155 w 187"/>
                <a:gd name="T41" fmla="*/ 630 h 987"/>
                <a:gd name="T42" fmla="*/ 123 w 187"/>
                <a:gd name="T43" fmla="*/ 583 h 987"/>
                <a:gd name="T44" fmla="*/ 118 w 187"/>
                <a:gd name="T45" fmla="*/ 581 h 987"/>
                <a:gd name="T46" fmla="*/ 105 w 187"/>
                <a:gd name="T47" fmla="*/ 156 h 987"/>
                <a:gd name="T48" fmla="*/ 121 w 187"/>
                <a:gd name="T49" fmla="*/ 156 h 987"/>
                <a:gd name="T50" fmla="*/ 102 w 187"/>
                <a:gd name="T51" fmla="*/ 16 h 987"/>
                <a:gd name="T52" fmla="*/ 85 w 187"/>
                <a:gd name="T53" fmla="*/ 16 h 987"/>
                <a:gd name="T54" fmla="*/ 65 w 187"/>
                <a:gd name="T55" fmla="*/ 156 h 987"/>
                <a:gd name="T56" fmla="*/ 81 w 187"/>
                <a:gd name="T57" fmla="*/ 156 h 987"/>
                <a:gd name="T58" fmla="*/ 68 w 187"/>
                <a:gd name="T59" fmla="*/ 581 h 987"/>
                <a:gd name="T60" fmla="*/ 63 w 187"/>
                <a:gd name="T61" fmla="*/ 583 h 987"/>
                <a:gd name="T62" fmla="*/ 31 w 187"/>
                <a:gd name="T63" fmla="*/ 630 h 987"/>
                <a:gd name="T64" fmla="*/ 31 w 187"/>
                <a:gd name="T65" fmla="*/ 630 h 987"/>
                <a:gd name="T66" fmla="*/ 16 w 187"/>
                <a:gd name="T67" fmla="*/ 92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987">
                  <a:moveTo>
                    <a:pt x="120" y="987"/>
                  </a:moveTo>
                  <a:cubicBezTo>
                    <a:pt x="66" y="987"/>
                    <a:pt x="66" y="987"/>
                    <a:pt x="66" y="987"/>
                  </a:cubicBezTo>
                  <a:cubicBezTo>
                    <a:pt x="30" y="987"/>
                    <a:pt x="0" y="957"/>
                    <a:pt x="0" y="920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04"/>
                    <a:pt x="30" y="581"/>
                    <a:pt x="53" y="5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34" y="570"/>
                    <a:pt x="134" y="570"/>
                    <a:pt x="134" y="570"/>
                  </a:cubicBezTo>
                  <a:cubicBezTo>
                    <a:pt x="157" y="581"/>
                    <a:pt x="171" y="604"/>
                    <a:pt x="171" y="630"/>
                  </a:cubicBezTo>
                  <a:cubicBezTo>
                    <a:pt x="187" y="920"/>
                    <a:pt x="187" y="920"/>
                    <a:pt x="187" y="920"/>
                  </a:cubicBezTo>
                  <a:cubicBezTo>
                    <a:pt x="187" y="957"/>
                    <a:pt x="157" y="987"/>
                    <a:pt x="120" y="987"/>
                  </a:cubicBezTo>
                  <a:close/>
                  <a:moveTo>
                    <a:pt x="16" y="920"/>
                  </a:moveTo>
                  <a:cubicBezTo>
                    <a:pt x="16" y="948"/>
                    <a:pt x="38" y="971"/>
                    <a:pt x="66" y="971"/>
                  </a:cubicBezTo>
                  <a:cubicBezTo>
                    <a:pt x="120" y="971"/>
                    <a:pt x="120" y="971"/>
                    <a:pt x="120" y="971"/>
                  </a:cubicBezTo>
                  <a:cubicBezTo>
                    <a:pt x="148" y="971"/>
                    <a:pt x="171" y="948"/>
                    <a:pt x="171" y="920"/>
                  </a:cubicBezTo>
                  <a:cubicBezTo>
                    <a:pt x="155" y="630"/>
                    <a:pt x="155" y="630"/>
                    <a:pt x="155" y="630"/>
                  </a:cubicBezTo>
                  <a:cubicBezTo>
                    <a:pt x="155" y="609"/>
                    <a:pt x="143" y="590"/>
                    <a:pt x="123" y="583"/>
                  </a:cubicBezTo>
                  <a:cubicBezTo>
                    <a:pt x="118" y="581"/>
                    <a:pt x="118" y="581"/>
                    <a:pt x="118" y="581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65" y="156"/>
                    <a:pt x="65" y="156"/>
                    <a:pt x="65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68" y="581"/>
                    <a:pt x="68" y="581"/>
                    <a:pt x="68" y="581"/>
                  </a:cubicBezTo>
                  <a:cubicBezTo>
                    <a:pt x="63" y="583"/>
                    <a:pt x="63" y="583"/>
                    <a:pt x="63" y="583"/>
                  </a:cubicBezTo>
                  <a:cubicBezTo>
                    <a:pt x="44" y="590"/>
                    <a:pt x="31" y="609"/>
                    <a:pt x="31" y="630"/>
                  </a:cubicBezTo>
                  <a:cubicBezTo>
                    <a:pt x="31" y="630"/>
                    <a:pt x="31" y="630"/>
                    <a:pt x="31" y="630"/>
                  </a:cubicBezTo>
                  <a:lnTo>
                    <a:pt x="16" y="9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5" name="Freeform 67"/>
            <p:cNvSpPr>
              <a:spLocks noEditPoints="1"/>
            </p:cNvSpPr>
            <p:nvPr/>
          </p:nvSpPr>
          <p:spPr bwMode="auto">
            <a:xfrm>
              <a:off x="1096963" y="781050"/>
              <a:ext cx="38100" cy="38100"/>
            </a:xfrm>
            <a:custGeom>
              <a:avLst/>
              <a:gdLst>
                <a:gd name="T0" fmla="*/ 29 w 58"/>
                <a:gd name="T1" fmla="*/ 58 h 58"/>
                <a:gd name="T2" fmla="*/ 0 w 58"/>
                <a:gd name="T3" fmla="*/ 29 h 58"/>
                <a:gd name="T4" fmla="*/ 29 w 58"/>
                <a:gd name="T5" fmla="*/ 0 h 58"/>
                <a:gd name="T6" fmla="*/ 58 w 58"/>
                <a:gd name="T7" fmla="*/ 29 h 58"/>
                <a:gd name="T8" fmla="*/ 29 w 58"/>
                <a:gd name="T9" fmla="*/ 58 h 58"/>
                <a:gd name="T10" fmla="*/ 29 w 58"/>
                <a:gd name="T11" fmla="*/ 16 h 58"/>
                <a:gd name="T12" fmla="*/ 16 w 58"/>
                <a:gd name="T13" fmla="*/ 29 h 58"/>
                <a:gd name="T14" fmla="*/ 29 w 58"/>
                <a:gd name="T15" fmla="*/ 42 h 58"/>
                <a:gd name="T16" fmla="*/ 42 w 58"/>
                <a:gd name="T17" fmla="*/ 29 h 58"/>
                <a:gd name="T18" fmla="*/ 29 w 58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29" y="16"/>
                  </a:moveTo>
                  <a:cubicBezTo>
                    <a:pt x="22" y="16"/>
                    <a:pt x="16" y="22"/>
                    <a:pt x="16" y="29"/>
                  </a:cubicBezTo>
                  <a:cubicBezTo>
                    <a:pt x="16" y="36"/>
                    <a:pt x="22" y="42"/>
                    <a:pt x="29" y="42"/>
                  </a:cubicBezTo>
                  <a:cubicBezTo>
                    <a:pt x="36" y="42"/>
                    <a:pt x="42" y="36"/>
                    <a:pt x="42" y="29"/>
                  </a:cubicBezTo>
                  <a:cubicBezTo>
                    <a:pt x="42" y="22"/>
                    <a:pt x="36" y="16"/>
                    <a:pt x="29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7" name="Group 116"/>
          <p:cNvGrpSpPr/>
          <p:nvPr userDrawn="1"/>
        </p:nvGrpSpPr>
        <p:grpSpPr>
          <a:xfrm>
            <a:off x="7614180" y="3963898"/>
            <a:ext cx="552272" cy="470080"/>
            <a:chOff x="7869238" y="3335338"/>
            <a:chExt cx="608013" cy="517525"/>
          </a:xfrm>
        </p:grpSpPr>
        <p:sp>
          <p:nvSpPr>
            <p:cNvPr id="119" name="Freeform 159"/>
            <p:cNvSpPr>
              <a:spLocks noEditPoints="1"/>
            </p:cNvSpPr>
            <p:nvPr/>
          </p:nvSpPr>
          <p:spPr bwMode="auto">
            <a:xfrm>
              <a:off x="8054975" y="3335338"/>
              <a:ext cx="236538" cy="114300"/>
            </a:xfrm>
            <a:custGeom>
              <a:avLst/>
              <a:gdLst>
                <a:gd name="T0" fmla="*/ 366 w 366"/>
                <a:gd name="T1" fmla="*/ 176 h 176"/>
                <a:gd name="T2" fmla="*/ 293 w 366"/>
                <a:gd name="T3" fmla="*/ 176 h 176"/>
                <a:gd name="T4" fmla="*/ 292 w 366"/>
                <a:gd name="T5" fmla="*/ 169 h 176"/>
                <a:gd name="T6" fmla="*/ 183 w 366"/>
                <a:gd name="T7" fmla="*/ 73 h 176"/>
                <a:gd name="T8" fmla="*/ 73 w 366"/>
                <a:gd name="T9" fmla="*/ 169 h 176"/>
                <a:gd name="T10" fmla="*/ 73 w 366"/>
                <a:gd name="T11" fmla="*/ 176 h 176"/>
                <a:gd name="T12" fmla="*/ 0 w 366"/>
                <a:gd name="T13" fmla="*/ 176 h 176"/>
                <a:gd name="T14" fmla="*/ 1 w 366"/>
                <a:gd name="T15" fmla="*/ 167 h 176"/>
                <a:gd name="T16" fmla="*/ 183 w 366"/>
                <a:gd name="T17" fmla="*/ 0 h 176"/>
                <a:gd name="T18" fmla="*/ 365 w 366"/>
                <a:gd name="T19" fmla="*/ 167 h 176"/>
                <a:gd name="T20" fmla="*/ 366 w 366"/>
                <a:gd name="T21" fmla="*/ 176 h 176"/>
                <a:gd name="T22" fmla="*/ 307 w 366"/>
                <a:gd name="T23" fmla="*/ 160 h 176"/>
                <a:gd name="T24" fmla="*/ 348 w 366"/>
                <a:gd name="T25" fmla="*/ 160 h 176"/>
                <a:gd name="T26" fmla="*/ 183 w 366"/>
                <a:gd name="T27" fmla="*/ 16 h 176"/>
                <a:gd name="T28" fmla="*/ 18 w 366"/>
                <a:gd name="T29" fmla="*/ 160 h 176"/>
                <a:gd name="T30" fmla="*/ 59 w 366"/>
                <a:gd name="T31" fmla="*/ 160 h 176"/>
                <a:gd name="T32" fmla="*/ 183 w 366"/>
                <a:gd name="T33" fmla="*/ 57 h 176"/>
                <a:gd name="T34" fmla="*/ 307 w 366"/>
                <a:gd name="T35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176">
                  <a:moveTo>
                    <a:pt x="366" y="176"/>
                  </a:moveTo>
                  <a:cubicBezTo>
                    <a:pt x="293" y="176"/>
                    <a:pt x="293" y="176"/>
                    <a:pt x="293" y="176"/>
                  </a:cubicBezTo>
                  <a:cubicBezTo>
                    <a:pt x="292" y="169"/>
                    <a:pt x="292" y="169"/>
                    <a:pt x="292" y="169"/>
                  </a:cubicBezTo>
                  <a:cubicBezTo>
                    <a:pt x="285" y="114"/>
                    <a:pt x="238" y="73"/>
                    <a:pt x="183" y="73"/>
                  </a:cubicBezTo>
                  <a:cubicBezTo>
                    <a:pt x="127" y="73"/>
                    <a:pt x="80" y="114"/>
                    <a:pt x="73" y="169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9" y="74"/>
                    <a:pt x="89" y="0"/>
                    <a:pt x="183" y="0"/>
                  </a:cubicBezTo>
                  <a:cubicBezTo>
                    <a:pt x="277" y="0"/>
                    <a:pt x="357" y="74"/>
                    <a:pt x="365" y="167"/>
                  </a:cubicBezTo>
                  <a:lnTo>
                    <a:pt x="366" y="176"/>
                  </a:lnTo>
                  <a:close/>
                  <a:moveTo>
                    <a:pt x="307" y="160"/>
                  </a:moveTo>
                  <a:cubicBezTo>
                    <a:pt x="348" y="160"/>
                    <a:pt x="348" y="160"/>
                    <a:pt x="348" y="160"/>
                  </a:cubicBezTo>
                  <a:cubicBezTo>
                    <a:pt x="337" y="79"/>
                    <a:pt x="266" y="16"/>
                    <a:pt x="183" y="16"/>
                  </a:cubicBezTo>
                  <a:cubicBezTo>
                    <a:pt x="100" y="16"/>
                    <a:pt x="29" y="79"/>
                    <a:pt x="18" y="160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70" y="101"/>
                    <a:pt x="122" y="57"/>
                    <a:pt x="183" y="57"/>
                  </a:cubicBezTo>
                  <a:cubicBezTo>
                    <a:pt x="244" y="57"/>
                    <a:pt x="296" y="101"/>
                    <a:pt x="307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0" name="Freeform 160"/>
            <p:cNvSpPr>
              <a:spLocks noEditPoints="1"/>
            </p:cNvSpPr>
            <p:nvPr/>
          </p:nvSpPr>
          <p:spPr bwMode="auto">
            <a:xfrm>
              <a:off x="7869238" y="3438525"/>
              <a:ext cx="608013" cy="114300"/>
            </a:xfrm>
            <a:custGeom>
              <a:avLst/>
              <a:gdLst>
                <a:gd name="T0" fmla="*/ 946 w 946"/>
                <a:gd name="T1" fmla="*/ 177 h 177"/>
                <a:gd name="T2" fmla="*/ 713 w 946"/>
                <a:gd name="T3" fmla="*/ 177 h 177"/>
                <a:gd name="T4" fmla="*/ 713 w 946"/>
                <a:gd name="T5" fmla="*/ 153 h 177"/>
                <a:gd name="T6" fmla="*/ 702 w 946"/>
                <a:gd name="T7" fmla="*/ 143 h 177"/>
                <a:gd name="T8" fmla="*/ 666 w 946"/>
                <a:gd name="T9" fmla="*/ 143 h 177"/>
                <a:gd name="T10" fmla="*/ 655 w 946"/>
                <a:gd name="T11" fmla="*/ 153 h 177"/>
                <a:gd name="T12" fmla="*/ 655 w 946"/>
                <a:gd name="T13" fmla="*/ 177 h 177"/>
                <a:gd name="T14" fmla="*/ 291 w 946"/>
                <a:gd name="T15" fmla="*/ 177 h 177"/>
                <a:gd name="T16" fmla="*/ 291 w 946"/>
                <a:gd name="T17" fmla="*/ 153 h 177"/>
                <a:gd name="T18" fmla="*/ 280 w 946"/>
                <a:gd name="T19" fmla="*/ 143 h 177"/>
                <a:gd name="T20" fmla="*/ 244 w 946"/>
                <a:gd name="T21" fmla="*/ 143 h 177"/>
                <a:gd name="T22" fmla="*/ 233 w 946"/>
                <a:gd name="T23" fmla="*/ 153 h 177"/>
                <a:gd name="T24" fmla="*/ 233 w 946"/>
                <a:gd name="T25" fmla="*/ 177 h 177"/>
                <a:gd name="T26" fmla="*/ 0 w 946"/>
                <a:gd name="T27" fmla="*/ 177 h 177"/>
                <a:gd name="T28" fmla="*/ 0 w 946"/>
                <a:gd name="T29" fmla="*/ 131 h 177"/>
                <a:gd name="T30" fmla="*/ 131 w 946"/>
                <a:gd name="T31" fmla="*/ 0 h 177"/>
                <a:gd name="T32" fmla="*/ 815 w 946"/>
                <a:gd name="T33" fmla="*/ 0 h 177"/>
                <a:gd name="T34" fmla="*/ 946 w 946"/>
                <a:gd name="T35" fmla="*/ 131 h 177"/>
                <a:gd name="T36" fmla="*/ 946 w 946"/>
                <a:gd name="T37" fmla="*/ 177 h 177"/>
                <a:gd name="T38" fmla="*/ 729 w 946"/>
                <a:gd name="T39" fmla="*/ 161 h 177"/>
                <a:gd name="T40" fmla="*/ 930 w 946"/>
                <a:gd name="T41" fmla="*/ 161 h 177"/>
                <a:gd name="T42" fmla="*/ 930 w 946"/>
                <a:gd name="T43" fmla="*/ 131 h 177"/>
                <a:gd name="T44" fmla="*/ 815 w 946"/>
                <a:gd name="T45" fmla="*/ 16 h 177"/>
                <a:gd name="T46" fmla="*/ 131 w 946"/>
                <a:gd name="T47" fmla="*/ 16 h 177"/>
                <a:gd name="T48" fmla="*/ 16 w 946"/>
                <a:gd name="T49" fmla="*/ 131 h 177"/>
                <a:gd name="T50" fmla="*/ 16 w 946"/>
                <a:gd name="T51" fmla="*/ 161 h 177"/>
                <a:gd name="T52" fmla="*/ 217 w 946"/>
                <a:gd name="T53" fmla="*/ 161 h 177"/>
                <a:gd name="T54" fmla="*/ 217 w 946"/>
                <a:gd name="T55" fmla="*/ 153 h 177"/>
                <a:gd name="T56" fmla="*/ 244 w 946"/>
                <a:gd name="T57" fmla="*/ 127 h 177"/>
                <a:gd name="T58" fmla="*/ 280 w 946"/>
                <a:gd name="T59" fmla="*/ 127 h 177"/>
                <a:gd name="T60" fmla="*/ 307 w 946"/>
                <a:gd name="T61" fmla="*/ 153 h 177"/>
                <a:gd name="T62" fmla="*/ 307 w 946"/>
                <a:gd name="T63" fmla="*/ 161 h 177"/>
                <a:gd name="T64" fmla="*/ 639 w 946"/>
                <a:gd name="T65" fmla="*/ 161 h 177"/>
                <a:gd name="T66" fmla="*/ 639 w 946"/>
                <a:gd name="T67" fmla="*/ 153 h 177"/>
                <a:gd name="T68" fmla="*/ 666 w 946"/>
                <a:gd name="T69" fmla="*/ 127 h 177"/>
                <a:gd name="T70" fmla="*/ 702 w 946"/>
                <a:gd name="T71" fmla="*/ 127 h 177"/>
                <a:gd name="T72" fmla="*/ 729 w 946"/>
                <a:gd name="T73" fmla="*/ 153 h 177"/>
                <a:gd name="T74" fmla="*/ 729 w 946"/>
                <a:gd name="T75" fmla="*/ 16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6" h="177">
                  <a:moveTo>
                    <a:pt x="946" y="177"/>
                  </a:moveTo>
                  <a:cubicBezTo>
                    <a:pt x="713" y="177"/>
                    <a:pt x="713" y="177"/>
                    <a:pt x="713" y="177"/>
                  </a:cubicBezTo>
                  <a:cubicBezTo>
                    <a:pt x="713" y="153"/>
                    <a:pt x="713" y="153"/>
                    <a:pt x="713" y="153"/>
                  </a:cubicBezTo>
                  <a:cubicBezTo>
                    <a:pt x="713" y="147"/>
                    <a:pt x="708" y="143"/>
                    <a:pt x="702" y="143"/>
                  </a:cubicBezTo>
                  <a:cubicBezTo>
                    <a:pt x="666" y="143"/>
                    <a:pt x="666" y="143"/>
                    <a:pt x="666" y="143"/>
                  </a:cubicBezTo>
                  <a:cubicBezTo>
                    <a:pt x="660" y="143"/>
                    <a:pt x="655" y="147"/>
                    <a:pt x="655" y="153"/>
                  </a:cubicBezTo>
                  <a:cubicBezTo>
                    <a:pt x="655" y="177"/>
                    <a:pt x="655" y="177"/>
                    <a:pt x="655" y="177"/>
                  </a:cubicBezTo>
                  <a:cubicBezTo>
                    <a:pt x="291" y="177"/>
                    <a:pt x="291" y="177"/>
                    <a:pt x="291" y="177"/>
                  </a:cubicBezTo>
                  <a:cubicBezTo>
                    <a:pt x="291" y="153"/>
                    <a:pt x="291" y="153"/>
                    <a:pt x="291" y="153"/>
                  </a:cubicBezTo>
                  <a:cubicBezTo>
                    <a:pt x="291" y="147"/>
                    <a:pt x="286" y="143"/>
                    <a:pt x="280" y="143"/>
                  </a:cubicBezTo>
                  <a:cubicBezTo>
                    <a:pt x="244" y="143"/>
                    <a:pt x="244" y="143"/>
                    <a:pt x="244" y="143"/>
                  </a:cubicBezTo>
                  <a:cubicBezTo>
                    <a:pt x="238" y="143"/>
                    <a:pt x="233" y="147"/>
                    <a:pt x="233" y="153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ubicBezTo>
                    <a:pt x="815" y="0"/>
                    <a:pt x="815" y="0"/>
                    <a:pt x="815" y="0"/>
                  </a:cubicBezTo>
                  <a:cubicBezTo>
                    <a:pt x="887" y="0"/>
                    <a:pt x="946" y="59"/>
                    <a:pt x="946" y="131"/>
                  </a:cubicBezTo>
                  <a:lnTo>
                    <a:pt x="946" y="177"/>
                  </a:lnTo>
                  <a:close/>
                  <a:moveTo>
                    <a:pt x="729" y="161"/>
                  </a:moveTo>
                  <a:cubicBezTo>
                    <a:pt x="930" y="161"/>
                    <a:pt x="930" y="161"/>
                    <a:pt x="930" y="161"/>
                  </a:cubicBezTo>
                  <a:cubicBezTo>
                    <a:pt x="930" y="131"/>
                    <a:pt x="930" y="131"/>
                    <a:pt x="930" y="131"/>
                  </a:cubicBezTo>
                  <a:cubicBezTo>
                    <a:pt x="930" y="68"/>
                    <a:pt x="878" y="16"/>
                    <a:pt x="815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67" y="16"/>
                    <a:pt x="16" y="68"/>
                    <a:pt x="16" y="13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7" y="139"/>
                    <a:pt x="229" y="127"/>
                    <a:pt x="244" y="127"/>
                  </a:cubicBezTo>
                  <a:cubicBezTo>
                    <a:pt x="280" y="127"/>
                    <a:pt x="280" y="127"/>
                    <a:pt x="280" y="127"/>
                  </a:cubicBezTo>
                  <a:cubicBezTo>
                    <a:pt x="295" y="127"/>
                    <a:pt x="307" y="139"/>
                    <a:pt x="307" y="153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639" y="161"/>
                    <a:pt x="639" y="161"/>
                    <a:pt x="639" y="161"/>
                  </a:cubicBezTo>
                  <a:cubicBezTo>
                    <a:pt x="639" y="153"/>
                    <a:pt x="639" y="153"/>
                    <a:pt x="639" y="153"/>
                  </a:cubicBezTo>
                  <a:cubicBezTo>
                    <a:pt x="639" y="139"/>
                    <a:pt x="651" y="127"/>
                    <a:pt x="666" y="127"/>
                  </a:cubicBezTo>
                  <a:cubicBezTo>
                    <a:pt x="702" y="127"/>
                    <a:pt x="702" y="127"/>
                    <a:pt x="702" y="127"/>
                  </a:cubicBezTo>
                  <a:cubicBezTo>
                    <a:pt x="717" y="127"/>
                    <a:pt x="729" y="139"/>
                    <a:pt x="729" y="153"/>
                  </a:cubicBezTo>
                  <a:lnTo>
                    <a:pt x="729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1" name="Freeform 161"/>
            <p:cNvSpPr>
              <a:spLocks noEditPoints="1"/>
            </p:cNvSpPr>
            <p:nvPr/>
          </p:nvSpPr>
          <p:spPr bwMode="auto">
            <a:xfrm>
              <a:off x="7869238" y="3576638"/>
              <a:ext cx="608013" cy="276225"/>
            </a:xfrm>
            <a:custGeom>
              <a:avLst/>
              <a:gdLst>
                <a:gd name="T0" fmla="*/ 815 w 946"/>
                <a:gd name="T1" fmla="*/ 430 h 430"/>
                <a:gd name="T2" fmla="*/ 131 w 946"/>
                <a:gd name="T3" fmla="*/ 430 h 430"/>
                <a:gd name="T4" fmla="*/ 0 w 946"/>
                <a:gd name="T5" fmla="*/ 298 h 430"/>
                <a:gd name="T6" fmla="*/ 0 w 946"/>
                <a:gd name="T7" fmla="*/ 0 h 430"/>
                <a:gd name="T8" fmla="*/ 233 w 946"/>
                <a:gd name="T9" fmla="*/ 0 h 430"/>
                <a:gd name="T10" fmla="*/ 233 w 946"/>
                <a:gd name="T11" fmla="*/ 34 h 430"/>
                <a:gd name="T12" fmla="*/ 244 w 946"/>
                <a:gd name="T13" fmla="*/ 45 h 430"/>
                <a:gd name="T14" fmla="*/ 280 w 946"/>
                <a:gd name="T15" fmla="*/ 45 h 430"/>
                <a:gd name="T16" fmla="*/ 291 w 946"/>
                <a:gd name="T17" fmla="*/ 34 h 430"/>
                <a:gd name="T18" fmla="*/ 291 w 946"/>
                <a:gd name="T19" fmla="*/ 0 h 430"/>
                <a:gd name="T20" fmla="*/ 655 w 946"/>
                <a:gd name="T21" fmla="*/ 0 h 430"/>
                <a:gd name="T22" fmla="*/ 655 w 946"/>
                <a:gd name="T23" fmla="*/ 34 h 430"/>
                <a:gd name="T24" fmla="*/ 666 w 946"/>
                <a:gd name="T25" fmla="*/ 45 h 430"/>
                <a:gd name="T26" fmla="*/ 702 w 946"/>
                <a:gd name="T27" fmla="*/ 45 h 430"/>
                <a:gd name="T28" fmla="*/ 713 w 946"/>
                <a:gd name="T29" fmla="*/ 34 h 430"/>
                <a:gd name="T30" fmla="*/ 713 w 946"/>
                <a:gd name="T31" fmla="*/ 0 h 430"/>
                <a:gd name="T32" fmla="*/ 946 w 946"/>
                <a:gd name="T33" fmla="*/ 0 h 430"/>
                <a:gd name="T34" fmla="*/ 946 w 946"/>
                <a:gd name="T35" fmla="*/ 298 h 430"/>
                <a:gd name="T36" fmla="*/ 815 w 946"/>
                <a:gd name="T37" fmla="*/ 430 h 430"/>
                <a:gd name="T38" fmla="*/ 16 w 946"/>
                <a:gd name="T39" fmla="*/ 16 h 430"/>
                <a:gd name="T40" fmla="*/ 16 w 946"/>
                <a:gd name="T41" fmla="*/ 298 h 430"/>
                <a:gd name="T42" fmla="*/ 131 w 946"/>
                <a:gd name="T43" fmla="*/ 414 h 430"/>
                <a:gd name="T44" fmla="*/ 815 w 946"/>
                <a:gd name="T45" fmla="*/ 414 h 430"/>
                <a:gd name="T46" fmla="*/ 930 w 946"/>
                <a:gd name="T47" fmla="*/ 298 h 430"/>
                <a:gd name="T48" fmla="*/ 930 w 946"/>
                <a:gd name="T49" fmla="*/ 16 h 430"/>
                <a:gd name="T50" fmla="*/ 729 w 946"/>
                <a:gd name="T51" fmla="*/ 16 h 430"/>
                <a:gd name="T52" fmla="*/ 729 w 946"/>
                <a:gd name="T53" fmla="*/ 34 h 430"/>
                <a:gd name="T54" fmla="*/ 702 w 946"/>
                <a:gd name="T55" fmla="*/ 61 h 430"/>
                <a:gd name="T56" fmla="*/ 666 w 946"/>
                <a:gd name="T57" fmla="*/ 61 h 430"/>
                <a:gd name="T58" fmla="*/ 639 w 946"/>
                <a:gd name="T59" fmla="*/ 34 h 430"/>
                <a:gd name="T60" fmla="*/ 639 w 946"/>
                <a:gd name="T61" fmla="*/ 16 h 430"/>
                <a:gd name="T62" fmla="*/ 307 w 946"/>
                <a:gd name="T63" fmla="*/ 16 h 430"/>
                <a:gd name="T64" fmla="*/ 307 w 946"/>
                <a:gd name="T65" fmla="*/ 34 h 430"/>
                <a:gd name="T66" fmla="*/ 280 w 946"/>
                <a:gd name="T67" fmla="*/ 61 h 430"/>
                <a:gd name="T68" fmla="*/ 244 w 946"/>
                <a:gd name="T69" fmla="*/ 61 h 430"/>
                <a:gd name="T70" fmla="*/ 217 w 946"/>
                <a:gd name="T71" fmla="*/ 34 h 430"/>
                <a:gd name="T72" fmla="*/ 217 w 946"/>
                <a:gd name="T73" fmla="*/ 16 h 430"/>
                <a:gd name="T74" fmla="*/ 16 w 946"/>
                <a:gd name="T75" fmla="*/ 1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6" h="430">
                  <a:moveTo>
                    <a:pt x="815" y="430"/>
                  </a:moveTo>
                  <a:cubicBezTo>
                    <a:pt x="131" y="430"/>
                    <a:pt x="131" y="430"/>
                    <a:pt x="131" y="430"/>
                  </a:cubicBezTo>
                  <a:cubicBezTo>
                    <a:pt x="58" y="430"/>
                    <a:pt x="0" y="371"/>
                    <a:pt x="0" y="2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3" y="40"/>
                    <a:pt x="238" y="45"/>
                    <a:pt x="244" y="45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86" y="45"/>
                    <a:pt x="291" y="40"/>
                    <a:pt x="291" y="34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5" y="34"/>
                    <a:pt x="655" y="34"/>
                    <a:pt x="655" y="34"/>
                  </a:cubicBezTo>
                  <a:cubicBezTo>
                    <a:pt x="655" y="40"/>
                    <a:pt x="660" y="45"/>
                    <a:pt x="666" y="45"/>
                  </a:cubicBezTo>
                  <a:cubicBezTo>
                    <a:pt x="702" y="45"/>
                    <a:pt x="702" y="45"/>
                    <a:pt x="702" y="45"/>
                  </a:cubicBezTo>
                  <a:cubicBezTo>
                    <a:pt x="708" y="45"/>
                    <a:pt x="713" y="40"/>
                    <a:pt x="713" y="34"/>
                  </a:cubicBezTo>
                  <a:cubicBezTo>
                    <a:pt x="713" y="0"/>
                    <a:pt x="713" y="0"/>
                    <a:pt x="713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46" y="298"/>
                    <a:pt x="946" y="298"/>
                    <a:pt x="946" y="298"/>
                  </a:cubicBezTo>
                  <a:cubicBezTo>
                    <a:pt x="946" y="371"/>
                    <a:pt x="887" y="430"/>
                    <a:pt x="815" y="430"/>
                  </a:cubicBezTo>
                  <a:close/>
                  <a:moveTo>
                    <a:pt x="16" y="16"/>
                  </a:moveTo>
                  <a:cubicBezTo>
                    <a:pt x="16" y="298"/>
                    <a:pt x="16" y="298"/>
                    <a:pt x="16" y="298"/>
                  </a:cubicBezTo>
                  <a:cubicBezTo>
                    <a:pt x="16" y="362"/>
                    <a:pt x="67" y="414"/>
                    <a:pt x="131" y="414"/>
                  </a:cubicBezTo>
                  <a:cubicBezTo>
                    <a:pt x="815" y="414"/>
                    <a:pt x="815" y="414"/>
                    <a:pt x="815" y="414"/>
                  </a:cubicBezTo>
                  <a:cubicBezTo>
                    <a:pt x="878" y="414"/>
                    <a:pt x="930" y="362"/>
                    <a:pt x="930" y="298"/>
                  </a:cubicBezTo>
                  <a:cubicBezTo>
                    <a:pt x="930" y="16"/>
                    <a:pt x="930" y="16"/>
                    <a:pt x="930" y="16"/>
                  </a:cubicBezTo>
                  <a:cubicBezTo>
                    <a:pt x="729" y="16"/>
                    <a:pt x="729" y="16"/>
                    <a:pt x="729" y="16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49"/>
                    <a:pt x="717" y="61"/>
                    <a:pt x="702" y="61"/>
                  </a:cubicBezTo>
                  <a:cubicBezTo>
                    <a:pt x="666" y="61"/>
                    <a:pt x="666" y="61"/>
                    <a:pt x="666" y="61"/>
                  </a:cubicBezTo>
                  <a:cubicBezTo>
                    <a:pt x="651" y="61"/>
                    <a:pt x="639" y="49"/>
                    <a:pt x="639" y="34"/>
                  </a:cubicBezTo>
                  <a:cubicBezTo>
                    <a:pt x="639" y="16"/>
                    <a:pt x="639" y="16"/>
                    <a:pt x="639" y="16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7" y="49"/>
                    <a:pt x="295" y="61"/>
                    <a:pt x="280" y="61"/>
                  </a:cubicBezTo>
                  <a:cubicBezTo>
                    <a:pt x="244" y="61"/>
                    <a:pt x="244" y="61"/>
                    <a:pt x="244" y="61"/>
                  </a:cubicBezTo>
                  <a:cubicBezTo>
                    <a:pt x="229" y="61"/>
                    <a:pt x="217" y="49"/>
                    <a:pt x="217" y="34"/>
                  </a:cubicBezTo>
                  <a:cubicBezTo>
                    <a:pt x="217" y="16"/>
                    <a:pt x="217" y="16"/>
                    <a:pt x="217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2" name="Rectangle 162"/>
            <p:cNvSpPr>
              <a:spLocks noChangeArrowheads="1"/>
            </p:cNvSpPr>
            <p:nvPr/>
          </p:nvSpPr>
          <p:spPr bwMode="auto">
            <a:xfrm>
              <a:off x="8026400" y="3605213"/>
              <a:ext cx="2222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3" name="Rectangle 163"/>
            <p:cNvSpPr>
              <a:spLocks noChangeArrowheads="1"/>
            </p:cNvSpPr>
            <p:nvPr/>
          </p:nvSpPr>
          <p:spPr bwMode="auto">
            <a:xfrm>
              <a:off x="8026400" y="3519488"/>
              <a:ext cx="222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4" name="Rectangle 164"/>
            <p:cNvSpPr>
              <a:spLocks noChangeArrowheads="1"/>
            </p:cNvSpPr>
            <p:nvPr/>
          </p:nvSpPr>
          <p:spPr bwMode="auto">
            <a:xfrm>
              <a:off x="8056563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5" name="Rectangle 165"/>
            <p:cNvSpPr>
              <a:spLocks noChangeArrowheads="1"/>
            </p:cNvSpPr>
            <p:nvPr/>
          </p:nvSpPr>
          <p:spPr bwMode="auto">
            <a:xfrm>
              <a:off x="8008938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6" name="Rectangle 166"/>
            <p:cNvSpPr>
              <a:spLocks noChangeArrowheads="1"/>
            </p:cNvSpPr>
            <p:nvPr/>
          </p:nvSpPr>
          <p:spPr bwMode="auto">
            <a:xfrm>
              <a:off x="8328025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7" name="Rectangle 167"/>
            <p:cNvSpPr>
              <a:spLocks noChangeArrowheads="1"/>
            </p:cNvSpPr>
            <p:nvPr/>
          </p:nvSpPr>
          <p:spPr bwMode="auto">
            <a:xfrm>
              <a:off x="8280400" y="3536950"/>
              <a:ext cx="9525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8" name="Rectangle 168"/>
            <p:cNvSpPr>
              <a:spLocks noChangeArrowheads="1"/>
            </p:cNvSpPr>
            <p:nvPr/>
          </p:nvSpPr>
          <p:spPr bwMode="auto">
            <a:xfrm>
              <a:off x="8297863" y="3605213"/>
              <a:ext cx="22225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9" name="Rectangle 169"/>
            <p:cNvSpPr>
              <a:spLocks noChangeArrowheads="1"/>
            </p:cNvSpPr>
            <p:nvPr/>
          </p:nvSpPr>
          <p:spPr bwMode="auto">
            <a:xfrm>
              <a:off x="8297863" y="3519488"/>
              <a:ext cx="222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work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"/>
          <p:cNvSpPr>
            <a:spLocks/>
          </p:cNvSpPr>
          <p:nvPr userDrawn="1"/>
        </p:nvSpPr>
        <p:spPr bwMode="auto">
          <a:xfrm>
            <a:off x="3367433" y="2000551"/>
            <a:ext cx="2420250" cy="2421924"/>
          </a:xfrm>
          <a:custGeom>
            <a:avLst/>
            <a:gdLst>
              <a:gd name="T0" fmla="*/ 2507 w 2507"/>
              <a:gd name="T1" fmla="*/ 1253 h 2507"/>
              <a:gd name="T2" fmla="*/ 2440 w 2507"/>
              <a:gd name="T3" fmla="*/ 1660 h 2507"/>
              <a:gd name="T4" fmla="*/ 2429 w 2507"/>
              <a:gd name="T5" fmla="*/ 1691 h 2507"/>
              <a:gd name="T6" fmla="*/ 1254 w 2507"/>
              <a:gd name="T7" fmla="*/ 2507 h 2507"/>
              <a:gd name="T8" fmla="*/ 79 w 2507"/>
              <a:gd name="T9" fmla="*/ 1691 h 2507"/>
              <a:gd name="T10" fmla="*/ 68 w 2507"/>
              <a:gd name="T11" fmla="*/ 1660 h 2507"/>
              <a:gd name="T12" fmla="*/ 0 w 2507"/>
              <a:gd name="T13" fmla="*/ 1253 h 2507"/>
              <a:gd name="T14" fmla="*/ 1254 w 2507"/>
              <a:gd name="T15" fmla="*/ 0 h 2507"/>
              <a:gd name="T16" fmla="*/ 2507 w 2507"/>
              <a:gd name="T17" fmla="*/ 1253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2507">
                <a:moveTo>
                  <a:pt x="2507" y="1253"/>
                </a:moveTo>
                <a:cubicBezTo>
                  <a:pt x="2507" y="1396"/>
                  <a:pt x="2483" y="1532"/>
                  <a:pt x="2440" y="1660"/>
                </a:cubicBezTo>
                <a:cubicBezTo>
                  <a:pt x="2436" y="1670"/>
                  <a:pt x="2432" y="1680"/>
                  <a:pt x="2429" y="1691"/>
                </a:cubicBezTo>
                <a:cubicBezTo>
                  <a:pt x="2251" y="2167"/>
                  <a:pt x="1792" y="2507"/>
                  <a:pt x="1254" y="2507"/>
                </a:cubicBezTo>
                <a:cubicBezTo>
                  <a:pt x="715" y="2507"/>
                  <a:pt x="256" y="2167"/>
                  <a:pt x="79" y="1691"/>
                </a:cubicBezTo>
                <a:cubicBezTo>
                  <a:pt x="75" y="1680"/>
                  <a:pt x="71" y="1670"/>
                  <a:pt x="68" y="1660"/>
                </a:cubicBezTo>
                <a:cubicBezTo>
                  <a:pt x="24" y="1532"/>
                  <a:pt x="0" y="1396"/>
                  <a:pt x="0" y="1253"/>
                </a:cubicBezTo>
                <a:cubicBezTo>
                  <a:pt x="0" y="561"/>
                  <a:pt x="562" y="0"/>
                  <a:pt x="1254" y="0"/>
                </a:cubicBezTo>
                <a:cubicBezTo>
                  <a:pt x="1946" y="0"/>
                  <a:pt x="2507" y="561"/>
                  <a:pt x="2507" y="1253"/>
                </a:cubicBez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Freeform 7"/>
          <p:cNvSpPr>
            <a:spLocks/>
          </p:cNvSpPr>
          <p:nvPr userDrawn="1"/>
        </p:nvSpPr>
        <p:spPr bwMode="auto">
          <a:xfrm>
            <a:off x="5319714" y="1703388"/>
            <a:ext cx="2941638" cy="1042988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1140 h 1140"/>
              <a:gd name="T4" fmla="*/ 723 w 3218"/>
              <a:gd name="T5" fmla="*/ 1140 h 1140"/>
              <a:gd name="T6" fmla="*/ 0 w 3218"/>
              <a:gd name="T7" fmla="*/ 225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1140"/>
                  <a:pt x="3218" y="1140"/>
                  <a:pt x="3218" y="1140"/>
                </a:cubicBezTo>
                <a:cubicBezTo>
                  <a:pt x="723" y="1140"/>
                  <a:pt x="723" y="1140"/>
                  <a:pt x="723" y="1140"/>
                </a:cubicBezTo>
                <a:cubicBezTo>
                  <a:pt x="602" y="753"/>
                  <a:pt x="341" y="428"/>
                  <a:pt x="0" y="225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26"/>
          <p:cNvSpPr>
            <a:spLocks/>
          </p:cNvSpPr>
          <p:nvPr userDrawn="1"/>
        </p:nvSpPr>
        <p:spPr bwMode="auto">
          <a:xfrm>
            <a:off x="882651" y="1703388"/>
            <a:ext cx="2941638" cy="1042988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225 h 1140"/>
              <a:gd name="T4" fmla="*/ 2495 w 3218"/>
              <a:gd name="T5" fmla="*/ 1140 h 1140"/>
              <a:gd name="T6" fmla="*/ 0 w 3218"/>
              <a:gd name="T7" fmla="*/ 1140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225"/>
                  <a:pt x="3218" y="225"/>
                  <a:pt x="3218" y="225"/>
                </a:cubicBezTo>
                <a:cubicBezTo>
                  <a:pt x="2877" y="428"/>
                  <a:pt x="2616" y="753"/>
                  <a:pt x="2495" y="1140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27"/>
          <p:cNvSpPr>
            <a:spLocks/>
          </p:cNvSpPr>
          <p:nvPr userDrawn="1"/>
        </p:nvSpPr>
        <p:spPr bwMode="auto">
          <a:xfrm>
            <a:off x="882651" y="3673475"/>
            <a:ext cx="2941638" cy="104140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0 h 1139"/>
              <a:gd name="T4" fmla="*/ 2495 w 3218"/>
              <a:gd name="T5" fmla="*/ 0 h 1139"/>
              <a:gd name="T6" fmla="*/ 3218 w 3218"/>
              <a:gd name="T7" fmla="*/ 915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0"/>
                  <a:pt x="0" y="0"/>
                  <a:pt x="0" y="0"/>
                </a:cubicBezTo>
                <a:cubicBezTo>
                  <a:pt x="2495" y="0"/>
                  <a:pt x="2495" y="0"/>
                  <a:pt x="2495" y="0"/>
                </a:cubicBezTo>
                <a:cubicBezTo>
                  <a:pt x="2616" y="387"/>
                  <a:pt x="2877" y="712"/>
                  <a:pt x="3218" y="915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28"/>
          <p:cNvSpPr>
            <a:spLocks/>
          </p:cNvSpPr>
          <p:nvPr userDrawn="1"/>
        </p:nvSpPr>
        <p:spPr bwMode="auto">
          <a:xfrm>
            <a:off x="5319714" y="3678238"/>
            <a:ext cx="2941638" cy="104140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915 h 1139"/>
              <a:gd name="T4" fmla="*/ 723 w 3218"/>
              <a:gd name="T5" fmla="*/ 0 h 1139"/>
              <a:gd name="T6" fmla="*/ 3218 w 3218"/>
              <a:gd name="T7" fmla="*/ 0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915"/>
                  <a:pt x="0" y="915"/>
                  <a:pt x="0" y="915"/>
                </a:cubicBezTo>
                <a:cubicBezTo>
                  <a:pt x="341" y="711"/>
                  <a:pt x="602" y="387"/>
                  <a:pt x="723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619672" y="1703388"/>
            <a:ext cx="1596851" cy="10429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619672" y="3684498"/>
            <a:ext cx="1596851" cy="10429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940152" y="1703388"/>
            <a:ext cx="1584176" cy="1042988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5940152" y="3684498"/>
            <a:ext cx="1584176" cy="1042988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Teamwork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3691925" y="1757380"/>
            <a:ext cx="1777222" cy="2693780"/>
            <a:chOff x="3776919" y="1781600"/>
            <a:chExt cx="1745264" cy="2645339"/>
          </a:xfrm>
        </p:grpSpPr>
        <p:grpSp>
          <p:nvGrpSpPr>
            <p:cNvPr id="82" name="Group 81"/>
            <p:cNvGrpSpPr/>
            <p:nvPr userDrawn="1"/>
          </p:nvGrpSpPr>
          <p:grpSpPr>
            <a:xfrm>
              <a:off x="4671959" y="1781600"/>
              <a:ext cx="850224" cy="2631052"/>
              <a:chOff x="4164013" y="981075"/>
              <a:chExt cx="1192213" cy="3689350"/>
            </a:xfrm>
          </p:grpSpPr>
          <p:sp>
            <p:nvSpPr>
              <p:cNvPr id="10" name="Rectangle 7"/>
              <p:cNvSpPr>
                <a:spLocks noChangeArrowheads="1"/>
              </p:cNvSpPr>
              <p:nvPr userDrawn="1"/>
            </p:nvSpPr>
            <p:spPr bwMode="auto">
              <a:xfrm>
                <a:off x="4654551" y="1493838"/>
                <a:ext cx="211138" cy="225425"/>
              </a:xfrm>
              <a:prstGeom prst="rect">
                <a:avLst/>
              </a:pr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 userDrawn="1"/>
            </p:nvSpPr>
            <p:spPr bwMode="auto">
              <a:xfrm>
                <a:off x="4654551" y="1535113"/>
                <a:ext cx="211138" cy="57150"/>
              </a:xfrm>
              <a:custGeom>
                <a:avLst/>
                <a:gdLst>
                  <a:gd name="T0" fmla="*/ 231 w 231"/>
                  <a:gd name="T1" fmla="*/ 0 h 63"/>
                  <a:gd name="T2" fmla="*/ 231 w 231"/>
                  <a:gd name="T3" fmla="*/ 18 h 63"/>
                  <a:gd name="T4" fmla="*/ 115 w 231"/>
                  <a:gd name="T5" fmla="*/ 63 h 63"/>
                  <a:gd name="T6" fmla="*/ 0 w 231"/>
                  <a:gd name="T7" fmla="*/ 18 h 63"/>
                  <a:gd name="T8" fmla="*/ 0 w 231"/>
                  <a:gd name="T9" fmla="*/ 0 h 63"/>
                  <a:gd name="T10" fmla="*/ 115 w 231"/>
                  <a:gd name="T11" fmla="*/ 31 h 63"/>
                  <a:gd name="T12" fmla="*/ 231 w 231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63">
                    <a:moveTo>
                      <a:pt x="231" y="0"/>
                    </a:moveTo>
                    <a:cubicBezTo>
                      <a:pt x="231" y="18"/>
                      <a:pt x="231" y="18"/>
                      <a:pt x="231" y="18"/>
                    </a:cubicBezTo>
                    <a:cubicBezTo>
                      <a:pt x="190" y="36"/>
                      <a:pt x="143" y="63"/>
                      <a:pt x="115" y="63"/>
                    </a:cubicBezTo>
                    <a:cubicBezTo>
                      <a:pt x="87" y="63"/>
                      <a:pt x="41" y="36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18"/>
                      <a:pt x="87" y="31"/>
                      <a:pt x="115" y="31"/>
                    </a:cubicBezTo>
                    <a:cubicBezTo>
                      <a:pt x="144" y="31"/>
                      <a:pt x="189" y="18"/>
                      <a:pt x="231" y="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4910138" y="1265238"/>
                <a:ext cx="77788" cy="112713"/>
              </a:xfrm>
              <a:custGeom>
                <a:avLst/>
                <a:gdLst>
                  <a:gd name="T0" fmla="*/ 72 w 84"/>
                  <a:gd name="T1" fmla="*/ 74 h 124"/>
                  <a:gd name="T2" fmla="*/ 21 w 84"/>
                  <a:gd name="T3" fmla="*/ 118 h 124"/>
                  <a:gd name="T4" fmla="*/ 12 w 84"/>
                  <a:gd name="T5" fmla="*/ 51 h 124"/>
                  <a:gd name="T6" fmla="*/ 63 w 84"/>
                  <a:gd name="T7" fmla="*/ 7 h 124"/>
                  <a:gd name="T8" fmla="*/ 7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72" y="74"/>
                    </a:moveTo>
                    <a:cubicBezTo>
                      <a:pt x="61" y="104"/>
                      <a:pt x="38" y="124"/>
                      <a:pt x="21" y="118"/>
                    </a:cubicBezTo>
                    <a:cubicBezTo>
                      <a:pt x="5" y="112"/>
                      <a:pt x="0" y="82"/>
                      <a:pt x="12" y="51"/>
                    </a:cubicBezTo>
                    <a:cubicBezTo>
                      <a:pt x="23" y="20"/>
                      <a:pt x="46" y="0"/>
                      <a:pt x="63" y="7"/>
                    </a:cubicBezTo>
                    <a:cubicBezTo>
                      <a:pt x="79" y="13"/>
                      <a:pt x="84" y="43"/>
                      <a:pt x="7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auto">
              <a:xfrm>
                <a:off x="4535488" y="1265238"/>
                <a:ext cx="76200" cy="112713"/>
              </a:xfrm>
              <a:custGeom>
                <a:avLst/>
                <a:gdLst>
                  <a:gd name="T0" fmla="*/ 12 w 84"/>
                  <a:gd name="T1" fmla="*/ 74 h 124"/>
                  <a:gd name="T2" fmla="*/ 63 w 84"/>
                  <a:gd name="T3" fmla="*/ 118 h 124"/>
                  <a:gd name="T4" fmla="*/ 72 w 84"/>
                  <a:gd name="T5" fmla="*/ 51 h 124"/>
                  <a:gd name="T6" fmla="*/ 21 w 84"/>
                  <a:gd name="T7" fmla="*/ 7 h 124"/>
                  <a:gd name="T8" fmla="*/ 1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12" y="74"/>
                    </a:moveTo>
                    <a:cubicBezTo>
                      <a:pt x="23" y="104"/>
                      <a:pt x="46" y="124"/>
                      <a:pt x="63" y="118"/>
                    </a:cubicBezTo>
                    <a:cubicBezTo>
                      <a:pt x="79" y="112"/>
                      <a:pt x="84" y="82"/>
                      <a:pt x="72" y="51"/>
                    </a:cubicBezTo>
                    <a:cubicBezTo>
                      <a:pt x="61" y="20"/>
                      <a:pt x="38" y="0"/>
                      <a:pt x="21" y="7"/>
                    </a:cubicBezTo>
                    <a:cubicBezTo>
                      <a:pt x="4" y="13"/>
                      <a:pt x="0" y="43"/>
                      <a:pt x="1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auto">
              <a:xfrm>
                <a:off x="4560888" y="1135063"/>
                <a:ext cx="404813" cy="439738"/>
              </a:xfrm>
              <a:custGeom>
                <a:avLst/>
                <a:gdLst>
                  <a:gd name="T0" fmla="*/ 431 w 443"/>
                  <a:gd name="T1" fmla="*/ 116 h 481"/>
                  <a:gd name="T2" fmla="*/ 428 w 443"/>
                  <a:gd name="T3" fmla="*/ 137 h 481"/>
                  <a:gd name="T4" fmla="*/ 420 w 443"/>
                  <a:gd name="T5" fmla="*/ 177 h 481"/>
                  <a:gd name="T6" fmla="*/ 420 w 443"/>
                  <a:gd name="T7" fmla="*/ 177 h 481"/>
                  <a:gd name="T8" fmla="*/ 381 w 443"/>
                  <a:gd name="T9" fmla="*/ 374 h 481"/>
                  <a:gd name="T10" fmla="*/ 217 w 443"/>
                  <a:gd name="T11" fmla="*/ 481 h 481"/>
                  <a:gd name="T12" fmla="*/ 54 w 443"/>
                  <a:gd name="T13" fmla="*/ 374 h 481"/>
                  <a:gd name="T14" fmla="*/ 19 w 443"/>
                  <a:gd name="T15" fmla="*/ 200 h 481"/>
                  <a:gd name="T16" fmla="*/ 8 w 443"/>
                  <a:gd name="T17" fmla="*/ 143 h 481"/>
                  <a:gd name="T18" fmla="*/ 8 w 443"/>
                  <a:gd name="T19" fmla="*/ 84 h 481"/>
                  <a:gd name="T20" fmla="*/ 14 w 443"/>
                  <a:gd name="T21" fmla="*/ 0 h 481"/>
                  <a:gd name="T22" fmla="*/ 422 w 443"/>
                  <a:gd name="T23" fmla="*/ 0 h 481"/>
                  <a:gd name="T24" fmla="*/ 431 w 443"/>
                  <a:gd name="T25" fmla="*/ 11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3" h="481">
                    <a:moveTo>
                      <a:pt x="431" y="116"/>
                    </a:moveTo>
                    <a:cubicBezTo>
                      <a:pt x="429" y="123"/>
                      <a:pt x="428" y="130"/>
                      <a:pt x="428" y="137"/>
                    </a:cubicBezTo>
                    <a:cubicBezTo>
                      <a:pt x="425" y="150"/>
                      <a:pt x="423" y="163"/>
                      <a:pt x="420" y="177"/>
                    </a:cubicBezTo>
                    <a:cubicBezTo>
                      <a:pt x="420" y="177"/>
                      <a:pt x="420" y="177"/>
                      <a:pt x="420" y="177"/>
                    </a:cubicBezTo>
                    <a:cubicBezTo>
                      <a:pt x="406" y="250"/>
                      <a:pt x="388" y="327"/>
                      <a:pt x="381" y="374"/>
                    </a:cubicBezTo>
                    <a:cubicBezTo>
                      <a:pt x="374" y="414"/>
                      <a:pt x="276" y="481"/>
                      <a:pt x="217" y="481"/>
                    </a:cubicBezTo>
                    <a:cubicBezTo>
                      <a:pt x="159" y="481"/>
                      <a:pt x="61" y="414"/>
                      <a:pt x="54" y="374"/>
                    </a:cubicBezTo>
                    <a:cubicBezTo>
                      <a:pt x="47" y="332"/>
                      <a:pt x="32" y="266"/>
                      <a:pt x="19" y="200"/>
                    </a:cubicBezTo>
                    <a:cubicBezTo>
                      <a:pt x="15" y="181"/>
                      <a:pt x="11" y="162"/>
                      <a:pt x="8" y="143"/>
                    </a:cubicBezTo>
                    <a:cubicBezTo>
                      <a:pt x="7" y="124"/>
                      <a:pt x="5" y="104"/>
                      <a:pt x="8" y="84"/>
                    </a:cubicBezTo>
                    <a:cubicBezTo>
                      <a:pt x="13" y="55"/>
                      <a:pt x="0" y="24"/>
                      <a:pt x="14" y="0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443" y="0"/>
                      <a:pt x="441" y="50"/>
                      <a:pt x="431" y="116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4959351" y="1127125"/>
                <a:ext cx="0" cy="158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auto">
              <a:xfrm>
                <a:off x="4560888" y="981075"/>
                <a:ext cx="423863" cy="358775"/>
              </a:xfrm>
              <a:custGeom>
                <a:avLst/>
                <a:gdLst>
                  <a:gd name="T0" fmla="*/ 431 w 463"/>
                  <a:gd name="T1" fmla="*/ 285 h 392"/>
                  <a:gd name="T2" fmla="*/ 428 w 463"/>
                  <a:gd name="T3" fmla="*/ 306 h 392"/>
                  <a:gd name="T4" fmla="*/ 428 w 463"/>
                  <a:gd name="T5" fmla="*/ 310 h 392"/>
                  <a:gd name="T6" fmla="*/ 420 w 463"/>
                  <a:gd name="T7" fmla="*/ 346 h 392"/>
                  <a:gd name="T8" fmla="*/ 420 w 463"/>
                  <a:gd name="T9" fmla="*/ 346 h 392"/>
                  <a:gd name="T10" fmla="*/ 420 w 463"/>
                  <a:gd name="T11" fmla="*/ 347 h 392"/>
                  <a:gd name="T12" fmla="*/ 409 w 463"/>
                  <a:gd name="T13" fmla="*/ 354 h 392"/>
                  <a:gd name="T14" fmla="*/ 306 w 463"/>
                  <a:gd name="T15" fmla="*/ 204 h 392"/>
                  <a:gd name="T16" fmla="*/ 284 w 463"/>
                  <a:gd name="T17" fmla="*/ 201 h 392"/>
                  <a:gd name="T18" fmla="*/ 203 w 463"/>
                  <a:gd name="T19" fmla="*/ 213 h 392"/>
                  <a:gd name="T20" fmla="*/ 196 w 463"/>
                  <a:gd name="T21" fmla="*/ 189 h 392"/>
                  <a:gd name="T22" fmla="*/ 186 w 463"/>
                  <a:gd name="T23" fmla="*/ 183 h 392"/>
                  <a:gd name="T24" fmla="*/ 142 w 463"/>
                  <a:gd name="T25" fmla="*/ 192 h 392"/>
                  <a:gd name="T26" fmla="*/ 91 w 463"/>
                  <a:gd name="T27" fmla="*/ 223 h 392"/>
                  <a:gd name="T28" fmla="*/ 41 w 463"/>
                  <a:gd name="T29" fmla="*/ 334 h 392"/>
                  <a:gd name="T30" fmla="*/ 32 w 463"/>
                  <a:gd name="T31" fmla="*/ 392 h 392"/>
                  <a:gd name="T32" fmla="*/ 19 w 463"/>
                  <a:gd name="T33" fmla="*/ 369 h 392"/>
                  <a:gd name="T34" fmla="*/ 10 w 463"/>
                  <a:gd name="T35" fmla="*/ 341 h 392"/>
                  <a:gd name="T36" fmla="*/ 8 w 463"/>
                  <a:gd name="T37" fmla="*/ 312 h 392"/>
                  <a:gd name="T38" fmla="*/ 8 w 463"/>
                  <a:gd name="T39" fmla="*/ 253 h 392"/>
                  <a:gd name="T40" fmla="*/ 14 w 463"/>
                  <a:gd name="T41" fmla="*/ 169 h 392"/>
                  <a:gd name="T42" fmla="*/ 21 w 463"/>
                  <a:gd name="T43" fmla="*/ 160 h 392"/>
                  <a:gd name="T44" fmla="*/ 49 w 463"/>
                  <a:gd name="T45" fmla="*/ 91 h 392"/>
                  <a:gd name="T46" fmla="*/ 119 w 463"/>
                  <a:gd name="T47" fmla="*/ 40 h 392"/>
                  <a:gd name="T48" fmla="*/ 176 w 463"/>
                  <a:gd name="T49" fmla="*/ 23 h 392"/>
                  <a:gd name="T50" fmla="*/ 247 w 463"/>
                  <a:gd name="T51" fmla="*/ 0 h 392"/>
                  <a:gd name="T52" fmla="*/ 363 w 463"/>
                  <a:gd name="T53" fmla="*/ 66 h 392"/>
                  <a:gd name="T54" fmla="*/ 403 w 463"/>
                  <a:gd name="T55" fmla="*/ 114 h 392"/>
                  <a:gd name="T56" fmla="*/ 433 w 463"/>
                  <a:gd name="T57" fmla="*/ 159 h 392"/>
                  <a:gd name="T58" fmla="*/ 434 w 463"/>
                  <a:gd name="T59" fmla="*/ 160 h 392"/>
                  <a:gd name="T60" fmla="*/ 435 w 463"/>
                  <a:gd name="T61" fmla="*/ 160 h 392"/>
                  <a:gd name="T62" fmla="*/ 435 w 463"/>
                  <a:gd name="T63" fmla="*/ 160 h 392"/>
                  <a:gd name="T64" fmla="*/ 431 w 463"/>
                  <a:gd name="T65" fmla="*/ 2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3" h="392">
                    <a:moveTo>
                      <a:pt x="431" y="285"/>
                    </a:moveTo>
                    <a:cubicBezTo>
                      <a:pt x="429" y="292"/>
                      <a:pt x="428" y="299"/>
                      <a:pt x="428" y="306"/>
                    </a:cubicBezTo>
                    <a:cubicBezTo>
                      <a:pt x="428" y="307"/>
                      <a:pt x="428" y="308"/>
                      <a:pt x="428" y="310"/>
                    </a:cubicBezTo>
                    <a:cubicBezTo>
                      <a:pt x="427" y="334"/>
                      <a:pt x="426" y="323"/>
                      <a:pt x="420" y="346"/>
                    </a:cubicBezTo>
                    <a:cubicBezTo>
                      <a:pt x="420" y="346"/>
                      <a:pt x="420" y="346"/>
                      <a:pt x="420" y="346"/>
                    </a:cubicBezTo>
                    <a:cubicBezTo>
                      <a:pt x="420" y="346"/>
                      <a:pt x="420" y="347"/>
                      <a:pt x="420" y="347"/>
                    </a:cubicBezTo>
                    <a:cubicBezTo>
                      <a:pt x="417" y="358"/>
                      <a:pt x="414" y="366"/>
                      <a:pt x="409" y="354"/>
                    </a:cubicBezTo>
                    <a:cubicBezTo>
                      <a:pt x="383" y="287"/>
                      <a:pt x="388" y="224"/>
                      <a:pt x="306" y="204"/>
                    </a:cubicBezTo>
                    <a:cubicBezTo>
                      <a:pt x="298" y="202"/>
                      <a:pt x="291" y="201"/>
                      <a:pt x="284" y="201"/>
                    </a:cubicBezTo>
                    <a:cubicBezTo>
                      <a:pt x="256" y="201"/>
                      <a:pt x="231" y="212"/>
                      <a:pt x="203" y="213"/>
                    </a:cubicBezTo>
                    <a:cubicBezTo>
                      <a:pt x="182" y="214"/>
                      <a:pt x="192" y="203"/>
                      <a:pt x="196" y="189"/>
                    </a:cubicBezTo>
                    <a:cubicBezTo>
                      <a:pt x="197" y="185"/>
                      <a:pt x="193" y="183"/>
                      <a:pt x="186" y="183"/>
                    </a:cubicBezTo>
                    <a:cubicBezTo>
                      <a:pt x="172" y="183"/>
                      <a:pt x="145" y="191"/>
                      <a:pt x="142" y="192"/>
                    </a:cubicBezTo>
                    <a:cubicBezTo>
                      <a:pt x="123" y="197"/>
                      <a:pt x="106" y="208"/>
                      <a:pt x="91" y="223"/>
                    </a:cubicBezTo>
                    <a:cubicBezTo>
                      <a:pt x="56" y="258"/>
                      <a:pt x="60" y="293"/>
                      <a:pt x="41" y="334"/>
                    </a:cubicBezTo>
                    <a:cubicBezTo>
                      <a:pt x="40" y="338"/>
                      <a:pt x="32" y="392"/>
                      <a:pt x="32" y="392"/>
                    </a:cubicBezTo>
                    <a:cubicBezTo>
                      <a:pt x="29" y="390"/>
                      <a:pt x="23" y="380"/>
                      <a:pt x="19" y="369"/>
                    </a:cubicBezTo>
                    <a:cubicBezTo>
                      <a:pt x="14" y="357"/>
                      <a:pt x="10" y="345"/>
                      <a:pt x="10" y="341"/>
                    </a:cubicBezTo>
                    <a:cubicBezTo>
                      <a:pt x="10" y="331"/>
                      <a:pt x="9" y="322"/>
                      <a:pt x="8" y="312"/>
                    </a:cubicBezTo>
                    <a:cubicBezTo>
                      <a:pt x="7" y="293"/>
                      <a:pt x="5" y="273"/>
                      <a:pt x="8" y="253"/>
                    </a:cubicBezTo>
                    <a:cubicBezTo>
                      <a:pt x="13" y="224"/>
                      <a:pt x="0" y="193"/>
                      <a:pt x="14" y="169"/>
                    </a:cubicBezTo>
                    <a:cubicBezTo>
                      <a:pt x="16" y="166"/>
                      <a:pt x="18" y="163"/>
                      <a:pt x="21" y="160"/>
                    </a:cubicBezTo>
                    <a:cubicBezTo>
                      <a:pt x="2" y="157"/>
                      <a:pt x="41" y="99"/>
                      <a:pt x="49" y="91"/>
                    </a:cubicBezTo>
                    <a:cubicBezTo>
                      <a:pt x="71" y="71"/>
                      <a:pt x="95" y="55"/>
                      <a:pt x="119" y="40"/>
                    </a:cubicBezTo>
                    <a:cubicBezTo>
                      <a:pt x="140" y="27"/>
                      <a:pt x="152" y="23"/>
                      <a:pt x="176" y="23"/>
                    </a:cubicBezTo>
                    <a:cubicBezTo>
                      <a:pt x="204" y="23"/>
                      <a:pt x="222" y="8"/>
                      <a:pt x="247" y="0"/>
                    </a:cubicBezTo>
                    <a:cubicBezTo>
                      <a:pt x="239" y="16"/>
                      <a:pt x="350" y="56"/>
                      <a:pt x="363" y="66"/>
                    </a:cubicBezTo>
                    <a:cubicBezTo>
                      <a:pt x="380" y="79"/>
                      <a:pt x="394" y="95"/>
                      <a:pt x="403" y="114"/>
                    </a:cubicBezTo>
                    <a:cubicBezTo>
                      <a:pt x="403" y="132"/>
                      <a:pt x="423" y="149"/>
                      <a:pt x="433" y="159"/>
                    </a:cubicBezTo>
                    <a:cubicBezTo>
                      <a:pt x="433" y="159"/>
                      <a:pt x="434" y="160"/>
                      <a:pt x="434" y="160"/>
                    </a:cubicBezTo>
                    <a:cubicBezTo>
                      <a:pt x="434" y="160"/>
                      <a:pt x="434" y="160"/>
                      <a:pt x="435" y="160"/>
                    </a:cubicBezTo>
                    <a:cubicBezTo>
                      <a:pt x="435" y="160"/>
                      <a:pt x="435" y="160"/>
                      <a:pt x="435" y="160"/>
                    </a:cubicBezTo>
                    <a:cubicBezTo>
                      <a:pt x="463" y="189"/>
                      <a:pt x="441" y="244"/>
                      <a:pt x="431" y="28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4"/>
              <p:cNvSpPr>
                <a:spLocks/>
              </p:cNvSpPr>
              <p:nvPr userDrawn="1"/>
            </p:nvSpPr>
            <p:spPr bwMode="auto">
              <a:xfrm>
                <a:off x="4186238" y="2779713"/>
                <a:ext cx="171450" cy="325438"/>
              </a:xfrm>
              <a:custGeom>
                <a:avLst/>
                <a:gdLst>
                  <a:gd name="T0" fmla="*/ 161 w 188"/>
                  <a:gd name="T1" fmla="*/ 317 h 355"/>
                  <a:gd name="T2" fmla="*/ 166 w 188"/>
                  <a:gd name="T3" fmla="*/ 307 h 355"/>
                  <a:gd name="T4" fmla="*/ 160 w 188"/>
                  <a:gd name="T5" fmla="*/ 296 h 355"/>
                  <a:gd name="T6" fmla="*/ 146 w 188"/>
                  <a:gd name="T7" fmla="*/ 292 h 355"/>
                  <a:gd name="T8" fmla="*/ 132 w 188"/>
                  <a:gd name="T9" fmla="*/ 292 h 355"/>
                  <a:gd name="T10" fmla="*/ 135 w 188"/>
                  <a:gd name="T11" fmla="*/ 286 h 355"/>
                  <a:gd name="T12" fmla="*/ 120 w 188"/>
                  <a:gd name="T13" fmla="*/ 274 h 355"/>
                  <a:gd name="T14" fmla="*/ 119 w 188"/>
                  <a:gd name="T15" fmla="*/ 273 h 355"/>
                  <a:gd name="T16" fmla="*/ 125 w 188"/>
                  <a:gd name="T17" fmla="*/ 257 h 355"/>
                  <a:gd name="T18" fmla="*/ 111 w 188"/>
                  <a:gd name="T19" fmla="*/ 255 h 355"/>
                  <a:gd name="T20" fmla="*/ 106 w 188"/>
                  <a:gd name="T21" fmla="*/ 257 h 355"/>
                  <a:gd name="T22" fmla="*/ 106 w 188"/>
                  <a:gd name="T23" fmla="*/ 257 h 355"/>
                  <a:gd name="T24" fmla="*/ 91 w 188"/>
                  <a:gd name="T25" fmla="*/ 254 h 355"/>
                  <a:gd name="T26" fmla="*/ 96 w 188"/>
                  <a:gd name="T27" fmla="*/ 202 h 355"/>
                  <a:gd name="T28" fmla="*/ 134 w 188"/>
                  <a:gd name="T29" fmla="*/ 198 h 355"/>
                  <a:gd name="T30" fmla="*/ 146 w 188"/>
                  <a:gd name="T31" fmla="*/ 261 h 355"/>
                  <a:gd name="T32" fmla="*/ 146 w 188"/>
                  <a:gd name="T33" fmla="*/ 261 h 355"/>
                  <a:gd name="T34" fmla="*/ 146 w 188"/>
                  <a:gd name="T35" fmla="*/ 271 h 355"/>
                  <a:gd name="T36" fmla="*/ 146 w 188"/>
                  <a:gd name="T37" fmla="*/ 271 h 355"/>
                  <a:gd name="T38" fmla="*/ 161 w 188"/>
                  <a:gd name="T39" fmla="*/ 295 h 355"/>
                  <a:gd name="T40" fmla="*/ 167 w 188"/>
                  <a:gd name="T41" fmla="*/ 296 h 355"/>
                  <a:gd name="T42" fmla="*/ 188 w 188"/>
                  <a:gd name="T43" fmla="*/ 266 h 355"/>
                  <a:gd name="T44" fmla="*/ 112 w 188"/>
                  <a:gd name="T45" fmla="*/ 43 h 355"/>
                  <a:gd name="T46" fmla="*/ 107 w 188"/>
                  <a:gd name="T47" fmla="*/ 0 h 355"/>
                  <a:gd name="T48" fmla="*/ 8 w 188"/>
                  <a:gd name="T49" fmla="*/ 13 h 355"/>
                  <a:gd name="T50" fmla="*/ 2 w 188"/>
                  <a:gd name="T51" fmla="*/ 168 h 355"/>
                  <a:gd name="T52" fmla="*/ 19 w 188"/>
                  <a:gd name="T53" fmla="*/ 297 h 355"/>
                  <a:gd name="T54" fmla="*/ 83 w 188"/>
                  <a:gd name="T55" fmla="*/ 354 h 355"/>
                  <a:gd name="T56" fmla="*/ 164 w 188"/>
                  <a:gd name="T57" fmla="*/ 349 h 355"/>
                  <a:gd name="T58" fmla="*/ 184 w 188"/>
                  <a:gd name="T59" fmla="*/ 334 h 355"/>
                  <a:gd name="T60" fmla="*/ 161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161" y="317"/>
                    </a:moveTo>
                    <a:cubicBezTo>
                      <a:pt x="164" y="315"/>
                      <a:pt x="166" y="311"/>
                      <a:pt x="166" y="307"/>
                    </a:cubicBezTo>
                    <a:cubicBezTo>
                      <a:pt x="166" y="303"/>
                      <a:pt x="164" y="299"/>
                      <a:pt x="160" y="296"/>
                    </a:cubicBezTo>
                    <a:cubicBezTo>
                      <a:pt x="157" y="294"/>
                      <a:pt x="152" y="292"/>
                      <a:pt x="146" y="292"/>
                    </a:cubicBezTo>
                    <a:cubicBezTo>
                      <a:pt x="142" y="292"/>
                      <a:pt x="137" y="292"/>
                      <a:pt x="132" y="292"/>
                    </a:cubicBezTo>
                    <a:cubicBezTo>
                      <a:pt x="134" y="291"/>
                      <a:pt x="135" y="288"/>
                      <a:pt x="135" y="286"/>
                    </a:cubicBezTo>
                    <a:cubicBezTo>
                      <a:pt x="135" y="280"/>
                      <a:pt x="129" y="276"/>
                      <a:pt x="120" y="274"/>
                    </a:cubicBezTo>
                    <a:cubicBezTo>
                      <a:pt x="120" y="274"/>
                      <a:pt x="120" y="273"/>
                      <a:pt x="119" y="273"/>
                    </a:cubicBezTo>
                    <a:cubicBezTo>
                      <a:pt x="124" y="268"/>
                      <a:pt x="127" y="261"/>
                      <a:pt x="125" y="257"/>
                    </a:cubicBezTo>
                    <a:cubicBezTo>
                      <a:pt x="122" y="253"/>
                      <a:pt x="117" y="253"/>
                      <a:pt x="111" y="255"/>
                    </a:cubicBezTo>
                    <a:cubicBezTo>
                      <a:pt x="109" y="256"/>
                      <a:pt x="108" y="257"/>
                      <a:pt x="106" y="257"/>
                    </a:cubicBezTo>
                    <a:cubicBezTo>
                      <a:pt x="106" y="257"/>
                      <a:pt x="106" y="257"/>
                      <a:pt x="106" y="257"/>
                    </a:cubicBezTo>
                    <a:cubicBezTo>
                      <a:pt x="102" y="259"/>
                      <a:pt x="93" y="258"/>
                      <a:pt x="91" y="254"/>
                    </a:cubicBezTo>
                    <a:cubicBezTo>
                      <a:pt x="88" y="248"/>
                      <a:pt x="91" y="219"/>
                      <a:pt x="96" y="202"/>
                    </a:cubicBezTo>
                    <a:cubicBezTo>
                      <a:pt x="101" y="186"/>
                      <a:pt x="95" y="145"/>
                      <a:pt x="134" y="198"/>
                    </a:cubicBezTo>
                    <a:cubicBezTo>
                      <a:pt x="144" y="212"/>
                      <a:pt x="145" y="245"/>
                      <a:pt x="146" y="261"/>
                    </a:cubicBezTo>
                    <a:cubicBezTo>
                      <a:pt x="146" y="261"/>
                      <a:pt x="146" y="261"/>
                      <a:pt x="146" y="261"/>
                    </a:cubicBezTo>
                    <a:cubicBezTo>
                      <a:pt x="146" y="267"/>
                      <a:pt x="146" y="270"/>
                      <a:pt x="146" y="271"/>
                    </a:cubicBezTo>
                    <a:cubicBezTo>
                      <a:pt x="146" y="271"/>
                      <a:pt x="146" y="271"/>
                      <a:pt x="146" y="271"/>
                    </a:cubicBezTo>
                    <a:cubicBezTo>
                      <a:pt x="147" y="282"/>
                      <a:pt x="153" y="292"/>
                      <a:pt x="161" y="295"/>
                    </a:cubicBezTo>
                    <a:cubicBezTo>
                      <a:pt x="163" y="296"/>
                      <a:pt x="165" y="296"/>
                      <a:pt x="167" y="296"/>
                    </a:cubicBezTo>
                    <a:cubicBezTo>
                      <a:pt x="178" y="296"/>
                      <a:pt x="188" y="281"/>
                      <a:pt x="188" y="266"/>
                    </a:cubicBezTo>
                    <a:cubicBezTo>
                      <a:pt x="188" y="130"/>
                      <a:pt x="112" y="43"/>
                      <a:pt x="112" y="4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45" y="26"/>
                      <a:pt x="8" y="13"/>
                      <a:pt x="8" y="13"/>
                    </a:cubicBezTo>
                    <a:cubicBezTo>
                      <a:pt x="8" y="13"/>
                      <a:pt x="3" y="132"/>
                      <a:pt x="2" y="168"/>
                    </a:cubicBezTo>
                    <a:cubicBezTo>
                      <a:pt x="0" y="204"/>
                      <a:pt x="8" y="266"/>
                      <a:pt x="19" y="297"/>
                    </a:cubicBezTo>
                    <a:cubicBezTo>
                      <a:pt x="31" y="329"/>
                      <a:pt x="61" y="355"/>
                      <a:pt x="83" y="354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75" y="349"/>
                      <a:pt x="184" y="342"/>
                      <a:pt x="184" y="334"/>
                    </a:cubicBezTo>
                    <a:cubicBezTo>
                      <a:pt x="184" y="321"/>
                      <a:pt x="161" y="317"/>
                      <a:pt x="161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5"/>
              <p:cNvSpPr>
                <a:spLocks/>
              </p:cNvSpPr>
              <p:nvPr userDrawn="1"/>
            </p:nvSpPr>
            <p:spPr bwMode="auto">
              <a:xfrm>
                <a:off x="4181476" y="2774950"/>
                <a:ext cx="127000" cy="66675"/>
              </a:xfrm>
              <a:custGeom>
                <a:avLst/>
                <a:gdLst>
                  <a:gd name="T0" fmla="*/ 138 w 138"/>
                  <a:gd name="T1" fmla="*/ 61 h 73"/>
                  <a:gd name="T2" fmla="*/ 125 w 138"/>
                  <a:gd name="T3" fmla="*/ 73 h 73"/>
                  <a:gd name="T4" fmla="*/ 13 w 138"/>
                  <a:gd name="T5" fmla="*/ 73 h 73"/>
                  <a:gd name="T6" fmla="*/ 0 w 138"/>
                  <a:gd name="T7" fmla="*/ 61 h 73"/>
                  <a:gd name="T8" fmla="*/ 0 w 138"/>
                  <a:gd name="T9" fmla="*/ 0 h 73"/>
                  <a:gd name="T10" fmla="*/ 138 w 138"/>
                  <a:gd name="T11" fmla="*/ 0 h 73"/>
                  <a:gd name="T12" fmla="*/ 138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138" y="61"/>
                    </a:moveTo>
                    <a:cubicBezTo>
                      <a:pt x="138" y="68"/>
                      <a:pt x="132" y="73"/>
                      <a:pt x="12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6" y="73"/>
                      <a:pt x="0" y="68"/>
                      <a:pt x="0" y="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8" y="0"/>
                      <a:pt x="138" y="0"/>
                      <a:pt x="138" y="0"/>
                    </a:cubicBezTo>
                    <a:lnTo>
                      <a:pt x="13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 userDrawn="1"/>
            </p:nvSpPr>
            <p:spPr bwMode="auto">
              <a:xfrm>
                <a:off x="5164138" y="2779713"/>
                <a:ext cx="171450" cy="325438"/>
              </a:xfrm>
              <a:custGeom>
                <a:avLst/>
                <a:gdLst>
                  <a:gd name="T0" fmla="*/ 27 w 188"/>
                  <a:gd name="T1" fmla="*/ 317 h 355"/>
                  <a:gd name="T2" fmla="*/ 22 w 188"/>
                  <a:gd name="T3" fmla="*/ 307 h 355"/>
                  <a:gd name="T4" fmla="*/ 28 w 188"/>
                  <a:gd name="T5" fmla="*/ 296 h 355"/>
                  <a:gd name="T6" fmla="*/ 42 w 188"/>
                  <a:gd name="T7" fmla="*/ 292 h 355"/>
                  <a:gd name="T8" fmla="*/ 56 w 188"/>
                  <a:gd name="T9" fmla="*/ 292 h 355"/>
                  <a:gd name="T10" fmla="*/ 53 w 188"/>
                  <a:gd name="T11" fmla="*/ 286 h 355"/>
                  <a:gd name="T12" fmla="*/ 68 w 188"/>
                  <a:gd name="T13" fmla="*/ 274 h 355"/>
                  <a:gd name="T14" fmla="*/ 69 w 188"/>
                  <a:gd name="T15" fmla="*/ 273 h 355"/>
                  <a:gd name="T16" fmla="*/ 63 w 188"/>
                  <a:gd name="T17" fmla="*/ 257 h 355"/>
                  <a:gd name="T18" fmla="*/ 77 w 188"/>
                  <a:gd name="T19" fmla="*/ 255 h 355"/>
                  <a:gd name="T20" fmla="*/ 82 w 188"/>
                  <a:gd name="T21" fmla="*/ 257 h 355"/>
                  <a:gd name="T22" fmla="*/ 82 w 188"/>
                  <a:gd name="T23" fmla="*/ 257 h 355"/>
                  <a:gd name="T24" fmla="*/ 97 w 188"/>
                  <a:gd name="T25" fmla="*/ 254 h 355"/>
                  <a:gd name="T26" fmla="*/ 92 w 188"/>
                  <a:gd name="T27" fmla="*/ 202 h 355"/>
                  <a:gd name="T28" fmla="*/ 54 w 188"/>
                  <a:gd name="T29" fmla="*/ 198 h 355"/>
                  <a:gd name="T30" fmla="*/ 42 w 188"/>
                  <a:gd name="T31" fmla="*/ 261 h 355"/>
                  <a:gd name="T32" fmla="*/ 42 w 188"/>
                  <a:gd name="T33" fmla="*/ 261 h 355"/>
                  <a:gd name="T34" fmla="*/ 42 w 188"/>
                  <a:gd name="T35" fmla="*/ 271 h 355"/>
                  <a:gd name="T36" fmla="*/ 42 w 188"/>
                  <a:gd name="T37" fmla="*/ 271 h 355"/>
                  <a:gd name="T38" fmla="*/ 27 w 188"/>
                  <a:gd name="T39" fmla="*/ 295 h 355"/>
                  <a:gd name="T40" fmla="*/ 21 w 188"/>
                  <a:gd name="T41" fmla="*/ 296 h 355"/>
                  <a:gd name="T42" fmla="*/ 0 w 188"/>
                  <a:gd name="T43" fmla="*/ 266 h 355"/>
                  <a:gd name="T44" fmla="*/ 76 w 188"/>
                  <a:gd name="T45" fmla="*/ 43 h 355"/>
                  <a:gd name="T46" fmla="*/ 81 w 188"/>
                  <a:gd name="T47" fmla="*/ 0 h 355"/>
                  <a:gd name="T48" fmla="*/ 180 w 188"/>
                  <a:gd name="T49" fmla="*/ 13 h 355"/>
                  <a:gd name="T50" fmla="*/ 186 w 188"/>
                  <a:gd name="T51" fmla="*/ 168 h 355"/>
                  <a:gd name="T52" fmla="*/ 169 w 188"/>
                  <a:gd name="T53" fmla="*/ 297 h 355"/>
                  <a:gd name="T54" fmla="*/ 105 w 188"/>
                  <a:gd name="T55" fmla="*/ 354 h 355"/>
                  <a:gd name="T56" fmla="*/ 24 w 188"/>
                  <a:gd name="T57" fmla="*/ 349 h 355"/>
                  <a:gd name="T58" fmla="*/ 4 w 188"/>
                  <a:gd name="T59" fmla="*/ 334 h 355"/>
                  <a:gd name="T60" fmla="*/ 27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27" y="317"/>
                    </a:moveTo>
                    <a:cubicBezTo>
                      <a:pt x="24" y="315"/>
                      <a:pt x="22" y="311"/>
                      <a:pt x="22" y="307"/>
                    </a:cubicBezTo>
                    <a:cubicBezTo>
                      <a:pt x="22" y="303"/>
                      <a:pt x="24" y="299"/>
                      <a:pt x="28" y="296"/>
                    </a:cubicBezTo>
                    <a:cubicBezTo>
                      <a:pt x="31" y="294"/>
                      <a:pt x="36" y="292"/>
                      <a:pt x="42" y="292"/>
                    </a:cubicBezTo>
                    <a:cubicBezTo>
                      <a:pt x="46" y="292"/>
                      <a:pt x="51" y="292"/>
                      <a:pt x="56" y="292"/>
                    </a:cubicBezTo>
                    <a:cubicBezTo>
                      <a:pt x="54" y="291"/>
                      <a:pt x="53" y="288"/>
                      <a:pt x="53" y="286"/>
                    </a:cubicBezTo>
                    <a:cubicBezTo>
                      <a:pt x="53" y="280"/>
                      <a:pt x="59" y="276"/>
                      <a:pt x="68" y="274"/>
                    </a:cubicBezTo>
                    <a:cubicBezTo>
                      <a:pt x="68" y="274"/>
                      <a:pt x="68" y="273"/>
                      <a:pt x="69" y="273"/>
                    </a:cubicBezTo>
                    <a:cubicBezTo>
                      <a:pt x="64" y="268"/>
                      <a:pt x="61" y="261"/>
                      <a:pt x="63" y="257"/>
                    </a:cubicBezTo>
                    <a:cubicBezTo>
                      <a:pt x="66" y="253"/>
                      <a:pt x="71" y="253"/>
                      <a:pt x="77" y="255"/>
                    </a:cubicBezTo>
                    <a:cubicBezTo>
                      <a:pt x="79" y="256"/>
                      <a:pt x="80" y="257"/>
                      <a:pt x="82" y="257"/>
                    </a:cubicBezTo>
                    <a:cubicBezTo>
                      <a:pt x="82" y="257"/>
                      <a:pt x="82" y="257"/>
                      <a:pt x="82" y="257"/>
                    </a:cubicBezTo>
                    <a:cubicBezTo>
                      <a:pt x="86" y="259"/>
                      <a:pt x="95" y="258"/>
                      <a:pt x="97" y="254"/>
                    </a:cubicBezTo>
                    <a:cubicBezTo>
                      <a:pt x="100" y="248"/>
                      <a:pt x="97" y="219"/>
                      <a:pt x="92" y="202"/>
                    </a:cubicBezTo>
                    <a:cubicBezTo>
                      <a:pt x="87" y="186"/>
                      <a:pt x="93" y="145"/>
                      <a:pt x="54" y="198"/>
                    </a:cubicBezTo>
                    <a:cubicBezTo>
                      <a:pt x="44" y="212"/>
                      <a:pt x="43" y="245"/>
                      <a:pt x="42" y="261"/>
                    </a:cubicBezTo>
                    <a:cubicBezTo>
                      <a:pt x="42" y="261"/>
                      <a:pt x="42" y="261"/>
                      <a:pt x="42" y="261"/>
                    </a:cubicBezTo>
                    <a:cubicBezTo>
                      <a:pt x="42" y="267"/>
                      <a:pt x="42" y="270"/>
                      <a:pt x="42" y="271"/>
                    </a:cubicBezTo>
                    <a:cubicBezTo>
                      <a:pt x="42" y="271"/>
                      <a:pt x="42" y="271"/>
                      <a:pt x="42" y="271"/>
                    </a:cubicBezTo>
                    <a:cubicBezTo>
                      <a:pt x="41" y="282"/>
                      <a:pt x="35" y="292"/>
                      <a:pt x="27" y="295"/>
                    </a:cubicBezTo>
                    <a:cubicBezTo>
                      <a:pt x="25" y="296"/>
                      <a:pt x="23" y="296"/>
                      <a:pt x="21" y="296"/>
                    </a:cubicBezTo>
                    <a:cubicBezTo>
                      <a:pt x="10" y="296"/>
                      <a:pt x="0" y="281"/>
                      <a:pt x="0" y="266"/>
                    </a:cubicBezTo>
                    <a:cubicBezTo>
                      <a:pt x="0" y="130"/>
                      <a:pt x="76" y="43"/>
                      <a:pt x="76" y="4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43" y="26"/>
                      <a:pt x="180" y="13"/>
                      <a:pt x="180" y="13"/>
                    </a:cubicBezTo>
                    <a:cubicBezTo>
                      <a:pt x="180" y="13"/>
                      <a:pt x="185" y="132"/>
                      <a:pt x="186" y="168"/>
                    </a:cubicBezTo>
                    <a:cubicBezTo>
                      <a:pt x="188" y="204"/>
                      <a:pt x="180" y="266"/>
                      <a:pt x="169" y="297"/>
                    </a:cubicBezTo>
                    <a:cubicBezTo>
                      <a:pt x="157" y="329"/>
                      <a:pt x="127" y="355"/>
                      <a:pt x="105" y="354"/>
                    </a:cubicBezTo>
                    <a:cubicBezTo>
                      <a:pt x="24" y="349"/>
                      <a:pt x="24" y="349"/>
                      <a:pt x="24" y="349"/>
                    </a:cubicBezTo>
                    <a:cubicBezTo>
                      <a:pt x="13" y="349"/>
                      <a:pt x="4" y="342"/>
                      <a:pt x="4" y="334"/>
                    </a:cubicBezTo>
                    <a:cubicBezTo>
                      <a:pt x="4" y="321"/>
                      <a:pt x="27" y="317"/>
                      <a:pt x="27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7"/>
              <p:cNvSpPr>
                <a:spLocks/>
              </p:cNvSpPr>
              <p:nvPr userDrawn="1"/>
            </p:nvSpPr>
            <p:spPr bwMode="auto">
              <a:xfrm>
                <a:off x="5213351" y="2774950"/>
                <a:ext cx="125413" cy="66675"/>
              </a:xfrm>
              <a:custGeom>
                <a:avLst/>
                <a:gdLst>
                  <a:gd name="T0" fmla="*/ 0 w 138"/>
                  <a:gd name="T1" fmla="*/ 61 h 73"/>
                  <a:gd name="T2" fmla="*/ 13 w 138"/>
                  <a:gd name="T3" fmla="*/ 73 h 73"/>
                  <a:gd name="T4" fmla="*/ 125 w 138"/>
                  <a:gd name="T5" fmla="*/ 73 h 73"/>
                  <a:gd name="T6" fmla="*/ 138 w 138"/>
                  <a:gd name="T7" fmla="*/ 61 h 73"/>
                  <a:gd name="T8" fmla="*/ 138 w 138"/>
                  <a:gd name="T9" fmla="*/ 0 h 73"/>
                  <a:gd name="T10" fmla="*/ 0 w 138"/>
                  <a:gd name="T11" fmla="*/ 0 h 73"/>
                  <a:gd name="T12" fmla="*/ 0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0" y="61"/>
                    </a:moveTo>
                    <a:cubicBezTo>
                      <a:pt x="0" y="68"/>
                      <a:pt x="6" y="73"/>
                      <a:pt x="13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32" y="73"/>
                      <a:pt x="138" y="68"/>
                      <a:pt x="138" y="61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 userDrawn="1"/>
            </p:nvSpPr>
            <p:spPr bwMode="auto">
              <a:xfrm>
                <a:off x="4164013" y="1533525"/>
                <a:ext cx="1192213" cy="3136900"/>
              </a:xfrm>
              <a:custGeom>
                <a:avLst/>
                <a:gdLst>
                  <a:gd name="T0" fmla="*/ 1276 w 1305"/>
                  <a:gd name="T1" fmla="*/ 1417 h 3430"/>
                  <a:gd name="T2" fmla="*/ 1140 w 1305"/>
                  <a:gd name="T3" fmla="*/ 1417 h 3430"/>
                  <a:gd name="T4" fmla="*/ 1114 w 1305"/>
                  <a:gd name="T5" fmla="*/ 1213 h 3430"/>
                  <a:gd name="T6" fmla="*/ 1019 w 1305"/>
                  <a:gd name="T7" fmla="*/ 756 h 3430"/>
                  <a:gd name="T8" fmla="*/ 1098 w 1305"/>
                  <a:gd name="T9" fmla="*/ 1316 h 3430"/>
                  <a:gd name="T10" fmla="*/ 1065 w 1305"/>
                  <a:gd name="T11" fmla="*/ 1544 h 3430"/>
                  <a:gd name="T12" fmla="*/ 989 w 1305"/>
                  <a:gd name="T13" fmla="*/ 2655 h 3430"/>
                  <a:gd name="T14" fmla="*/ 942 w 1305"/>
                  <a:gd name="T15" fmla="*/ 3197 h 3430"/>
                  <a:gd name="T16" fmla="*/ 1077 w 1305"/>
                  <a:gd name="T17" fmla="*/ 3306 h 3430"/>
                  <a:gd name="T18" fmla="*/ 835 w 1305"/>
                  <a:gd name="T19" fmla="*/ 3352 h 3430"/>
                  <a:gd name="T20" fmla="*/ 729 w 1305"/>
                  <a:gd name="T21" fmla="*/ 3281 h 3430"/>
                  <a:gd name="T22" fmla="*/ 724 w 1305"/>
                  <a:gd name="T23" fmla="*/ 3183 h 3430"/>
                  <a:gd name="T24" fmla="*/ 717 w 1305"/>
                  <a:gd name="T25" fmla="*/ 2876 h 3430"/>
                  <a:gd name="T26" fmla="*/ 682 w 1305"/>
                  <a:gd name="T27" fmla="*/ 2138 h 3430"/>
                  <a:gd name="T28" fmla="*/ 623 w 1305"/>
                  <a:gd name="T29" fmla="*/ 2138 h 3430"/>
                  <a:gd name="T30" fmla="*/ 604 w 1305"/>
                  <a:gd name="T31" fmla="*/ 2876 h 3430"/>
                  <a:gd name="T32" fmla="*/ 637 w 1305"/>
                  <a:gd name="T33" fmla="*/ 3145 h 3430"/>
                  <a:gd name="T34" fmla="*/ 612 w 1305"/>
                  <a:gd name="T35" fmla="*/ 3226 h 3430"/>
                  <a:gd name="T36" fmla="*/ 523 w 1305"/>
                  <a:gd name="T37" fmla="*/ 3330 h 3430"/>
                  <a:gd name="T38" fmla="*/ 312 w 1305"/>
                  <a:gd name="T39" fmla="*/ 3408 h 3430"/>
                  <a:gd name="T40" fmla="*/ 389 w 1305"/>
                  <a:gd name="T41" fmla="*/ 3204 h 3430"/>
                  <a:gd name="T42" fmla="*/ 316 w 1305"/>
                  <a:gd name="T43" fmla="*/ 2655 h 3430"/>
                  <a:gd name="T44" fmla="*/ 240 w 1305"/>
                  <a:gd name="T45" fmla="*/ 1544 h 3430"/>
                  <a:gd name="T46" fmla="*/ 207 w 1305"/>
                  <a:gd name="T47" fmla="*/ 1316 h 3430"/>
                  <a:gd name="T48" fmla="*/ 286 w 1305"/>
                  <a:gd name="T49" fmla="*/ 756 h 3430"/>
                  <a:gd name="T50" fmla="*/ 191 w 1305"/>
                  <a:gd name="T51" fmla="*/ 1213 h 3430"/>
                  <a:gd name="T52" fmla="*/ 165 w 1305"/>
                  <a:gd name="T53" fmla="*/ 1417 h 3430"/>
                  <a:gd name="T54" fmla="*/ 29 w 1305"/>
                  <a:gd name="T55" fmla="*/ 1417 h 3430"/>
                  <a:gd name="T56" fmla="*/ 8 w 1305"/>
                  <a:gd name="T57" fmla="*/ 777 h 3430"/>
                  <a:gd name="T58" fmla="*/ 143 w 1305"/>
                  <a:gd name="T59" fmla="*/ 184 h 3430"/>
                  <a:gd name="T60" fmla="*/ 493 w 1305"/>
                  <a:gd name="T61" fmla="*/ 21 h 3430"/>
                  <a:gd name="T62" fmla="*/ 495 w 1305"/>
                  <a:gd name="T63" fmla="*/ 19 h 3430"/>
                  <a:gd name="T64" fmla="*/ 496 w 1305"/>
                  <a:gd name="T65" fmla="*/ 16 h 3430"/>
                  <a:gd name="T66" fmla="*/ 612 w 1305"/>
                  <a:gd name="T67" fmla="*/ 84 h 3430"/>
                  <a:gd name="T68" fmla="*/ 616 w 1305"/>
                  <a:gd name="T69" fmla="*/ 85 h 3430"/>
                  <a:gd name="T70" fmla="*/ 681 w 1305"/>
                  <a:gd name="T71" fmla="*/ 89 h 3430"/>
                  <a:gd name="T72" fmla="*/ 684 w 1305"/>
                  <a:gd name="T73" fmla="*/ 88 h 3430"/>
                  <a:gd name="T74" fmla="*/ 691 w 1305"/>
                  <a:gd name="T75" fmla="*/ 85 h 3430"/>
                  <a:gd name="T76" fmla="*/ 724 w 1305"/>
                  <a:gd name="T77" fmla="*/ 65 h 3430"/>
                  <a:gd name="T78" fmla="*/ 731 w 1305"/>
                  <a:gd name="T79" fmla="*/ 59 h 3430"/>
                  <a:gd name="T80" fmla="*/ 783 w 1305"/>
                  <a:gd name="T81" fmla="*/ 16 h 3430"/>
                  <a:gd name="T82" fmla="*/ 821 w 1305"/>
                  <a:gd name="T83" fmla="*/ 35 h 3430"/>
                  <a:gd name="T84" fmla="*/ 865 w 1305"/>
                  <a:gd name="T85" fmla="*/ 76 h 3430"/>
                  <a:gd name="T86" fmla="*/ 1197 w 1305"/>
                  <a:gd name="T87" fmla="*/ 228 h 3430"/>
                  <a:gd name="T88" fmla="*/ 1297 w 1305"/>
                  <a:gd name="T89" fmla="*/ 1387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05" h="3430">
                    <a:moveTo>
                      <a:pt x="1297" y="1387"/>
                    </a:moveTo>
                    <a:cubicBezTo>
                      <a:pt x="1295" y="1421"/>
                      <a:pt x="1281" y="1415"/>
                      <a:pt x="1276" y="1417"/>
                    </a:cubicBezTo>
                    <a:cubicBezTo>
                      <a:pt x="1271" y="1419"/>
                      <a:pt x="1208" y="1387"/>
                      <a:pt x="1170" y="1409"/>
                    </a:cubicBezTo>
                    <a:cubicBezTo>
                      <a:pt x="1170" y="1409"/>
                      <a:pt x="1142" y="1422"/>
                      <a:pt x="1140" y="1417"/>
                    </a:cubicBezTo>
                    <a:cubicBezTo>
                      <a:pt x="1138" y="1413"/>
                      <a:pt x="1130" y="1373"/>
                      <a:pt x="1123" y="1313"/>
                    </a:cubicBezTo>
                    <a:cubicBezTo>
                      <a:pt x="1119" y="1284"/>
                      <a:pt x="1116" y="1250"/>
                      <a:pt x="1114" y="1213"/>
                    </a:cubicBezTo>
                    <a:cubicBezTo>
                      <a:pt x="1107" y="1103"/>
                      <a:pt x="1051" y="781"/>
                      <a:pt x="1051" y="751"/>
                    </a:cubicBezTo>
                    <a:cubicBezTo>
                      <a:pt x="1051" y="720"/>
                      <a:pt x="1034" y="683"/>
                      <a:pt x="1019" y="756"/>
                    </a:cubicBezTo>
                    <a:cubicBezTo>
                      <a:pt x="1004" y="828"/>
                      <a:pt x="1020" y="929"/>
                      <a:pt x="1032" y="990"/>
                    </a:cubicBezTo>
                    <a:cubicBezTo>
                      <a:pt x="1041" y="1037"/>
                      <a:pt x="1085" y="1201"/>
                      <a:pt x="1098" y="1316"/>
                    </a:cubicBezTo>
                    <a:cubicBezTo>
                      <a:pt x="1102" y="1349"/>
                      <a:pt x="1104" y="1379"/>
                      <a:pt x="1101" y="1400"/>
                    </a:cubicBezTo>
                    <a:cubicBezTo>
                      <a:pt x="1089" y="1496"/>
                      <a:pt x="1064" y="1522"/>
                      <a:pt x="1065" y="1544"/>
                    </a:cubicBezTo>
                    <a:cubicBezTo>
                      <a:pt x="1066" y="1567"/>
                      <a:pt x="1035" y="1838"/>
                      <a:pt x="1032" y="1924"/>
                    </a:cubicBezTo>
                    <a:cubicBezTo>
                      <a:pt x="1029" y="2010"/>
                      <a:pt x="988" y="2477"/>
                      <a:pt x="989" y="2655"/>
                    </a:cubicBezTo>
                    <a:cubicBezTo>
                      <a:pt x="990" y="2833"/>
                      <a:pt x="989" y="2991"/>
                      <a:pt x="976" y="3077"/>
                    </a:cubicBezTo>
                    <a:cubicBezTo>
                      <a:pt x="970" y="3119"/>
                      <a:pt x="967" y="3173"/>
                      <a:pt x="942" y="3197"/>
                    </a:cubicBezTo>
                    <a:cubicBezTo>
                      <a:pt x="942" y="3198"/>
                      <a:pt x="942" y="3200"/>
                      <a:pt x="942" y="3200"/>
                    </a:cubicBezTo>
                    <a:cubicBezTo>
                      <a:pt x="942" y="3212"/>
                      <a:pt x="1064" y="3262"/>
                      <a:pt x="1077" y="3306"/>
                    </a:cubicBezTo>
                    <a:cubicBezTo>
                      <a:pt x="1091" y="3350"/>
                      <a:pt x="1110" y="3386"/>
                      <a:pt x="1022" y="3408"/>
                    </a:cubicBezTo>
                    <a:cubicBezTo>
                      <a:pt x="934" y="3430"/>
                      <a:pt x="843" y="3376"/>
                      <a:pt x="835" y="3352"/>
                    </a:cubicBezTo>
                    <a:cubicBezTo>
                      <a:pt x="827" y="3328"/>
                      <a:pt x="835" y="3330"/>
                      <a:pt x="811" y="3330"/>
                    </a:cubicBezTo>
                    <a:cubicBezTo>
                      <a:pt x="787" y="3330"/>
                      <a:pt x="741" y="3290"/>
                      <a:pt x="729" y="3281"/>
                    </a:cubicBezTo>
                    <a:cubicBezTo>
                      <a:pt x="713" y="3269"/>
                      <a:pt x="722" y="3226"/>
                      <a:pt x="722" y="3226"/>
                    </a:cubicBezTo>
                    <a:cubicBezTo>
                      <a:pt x="721" y="3215"/>
                      <a:pt x="722" y="3199"/>
                      <a:pt x="724" y="3183"/>
                    </a:cubicBezTo>
                    <a:cubicBezTo>
                      <a:pt x="709" y="3164"/>
                      <a:pt x="700" y="3136"/>
                      <a:pt x="700" y="3108"/>
                    </a:cubicBezTo>
                    <a:cubicBezTo>
                      <a:pt x="700" y="3044"/>
                      <a:pt x="714" y="2948"/>
                      <a:pt x="717" y="2876"/>
                    </a:cubicBezTo>
                    <a:cubicBezTo>
                      <a:pt x="721" y="2788"/>
                      <a:pt x="704" y="2516"/>
                      <a:pt x="710" y="2415"/>
                    </a:cubicBezTo>
                    <a:cubicBezTo>
                      <a:pt x="716" y="2313"/>
                      <a:pt x="688" y="2182"/>
                      <a:pt x="682" y="2138"/>
                    </a:cubicBezTo>
                    <a:cubicBezTo>
                      <a:pt x="676" y="2093"/>
                      <a:pt x="660" y="1799"/>
                      <a:pt x="653" y="1782"/>
                    </a:cubicBezTo>
                    <a:cubicBezTo>
                      <a:pt x="645" y="1799"/>
                      <a:pt x="629" y="2093"/>
                      <a:pt x="623" y="2138"/>
                    </a:cubicBezTo>
                    <a:cubicBezTo>
                      <a:pt x="617" y="2182"/>
                      <a:pt x="589" y="2313"/>
                      <a:pt x="595" y="2415"/>
                    </a:cubicBezTo>
                    <a:cubicBezTo>
                      <a:pt x="601" y="2516"/>
                      <a:pt x="600" y="2788"/>
                      <a:pt x="604" y="2876"/>
                    </a:cubicBezTo>
                    <a:cubicBezTo>
                      <a:pt x="608" y="2948"/>
                      <a:pt x="637" y="3044"/>
                      <a:pt x="637" y="3108"/>
                    </a:cubicBezTo>
                    <a:cubicBezTo>
                      <a:pt x="637" y="3122"/>
                      <a:pt x="641" y="3134"/>
                      <a:pt x="637" y="3145"/>
                    </a:cubicBezTo>
                    <a:cubicBezTo>
                      <a:pt x="629" y="3167"/>
                      <a:pt x="620" y="3181"/>
                      <a:pt x="611" y="3191"/>
                    </a:cubicBezTo>
                    <a:cubicBezTo>
                      <a:pt x="612" y="3204"/>
                      <a:pt x="613" y="3216"/>
                      <a:pt x="612" y="3226"/>
                    </a:cubicBezTo>
                    <a:cubicBezTo>
                      <a:pt x="612" y="3226"/>
                      <a:pt x="621" y="3269"/>
                      <a:pt x="605" y="3281"/>
                    </a:cubicBezTo>
                    <a:cubicBezTo>
                      <a:pt x="593" y="3290"/>
                      <a:pt x="547" y="3330"/>
                      <a:pt x="523" y="3330"/>
                    </a:cubicBezTo>
                    <a:cubicBezTo>
                      <a:pt x="499" y="3330"/>
                      <a:pt x="507" y="3328"/>
                      <a:pt x="499" y="3352"/>
                    </a:cubicBezTo>
                    <a:cubicBezTo>
                      <a:pt x="490" y="3376"/>
                      <a:pt x="400" y="3430"/>
                      <a:pt x="312" y="3408"/>
                    </a:cubicBezTo>
                    <a:cubicBezTo>
                      <a:pt x="224" y="3386"/>
                      <a:pt x="243" y="3350"/>
                      <a:pt x="256" y="3306"/>
                    </a:cubicBezTo>
                    <a:cubicBezTo>
                      <a:pt x="269" y="3266"/>
                      <a:pt x="371" y="3221"/>
                      <a:pt x="389" y="3204"/>
                    </a:cubicBezTo>
                    <a:cubicBezTo>
                      <a:pt x="373" y="3195"/>
                      <a:pt x="373" y="3171"/>
                      <a:pt x="357" y="3131"/>
                    </a:cubicBezTo>
                    <a:cubicBezTo>
                      <a:pt x="335" y="3079"/>
                      <a:pt x="315" y="2833"/>
                      <a:pt x="316" y="2655"/>
                    </a:cubicBezTo>
                    <a:cubicBezTo>
                      <a:pt x="317" y="2477"/>
                      <a:pt x="276" y="2010"/>
                      <a:pt x="273" y="1924"/>
                    </a:cubicBezTo>
                    <a:cubicBezTo>
                      <a:pt x="270" y="1838"/>
                      <a:pt x="239" y="1567"/>
                      <a:pt x="240" y="1544"/>
                    </a:cubicBezTo>
                    <a:cubicBezTo>
                      <a:pt x="241" y="1522"/>
                      <a:pt x="216" y="1496"/>
                      <a:pt x="204" y="1400"/>
                    </a:cubicBezTo>
                    <a:cubicBezTo>
                      <a:pt x="202" y="1379"/>
                      <a:pt x="203" y="1349"/>
                      <a:pt x="207" y="1316"/>
                    </a:cubicBezTo>
                    <a:cubicBezTo>
                      <a:pt x="220" y="1201"/>
                      <a:pt x="264" y="1037"/>
                      <a:pt x="273" y="990"/>
                    </a:cubicBezTo>
                    <a:cubicBezTo>
                      <a:pt x="285" y="929"/>
                      <a:pt x="301" y="828"/>
                      <a:pt x="286" y="756"/>
                    </a:cubicBezTo>
                    <a:cubicBezTo>
                      <a:pt x="271" y="683"/>
                      <a:pt x="254" y="720"/>
                      <a:pt x="254" y="751"/>
                    </a:cubicBezTo>
                    <a:cubicBezTo>
                      <a:pt x="254" y="781"/>
                      <a:pt x="198" y="1103"/>
                      <a:pt x="191" y="1213"/>
                    </a:cubicBezTo>
                    <a:cubicBezTo>
                      <a:pt x="189" y="1250"/>
                      <a:pt x="186" y="1284"/>
                      <a:pt x="182" y="1313"/>
                    </a:cubicBezTo>
                    <a:cubicBezTo>
                      <a:pt x="175" y="1373"/>
                      <a:pt x="167" y="1413"/>
                      <a:pt x="165" y="1417"/>
                    </a:cubicBezTo>
                    <a:cubicBezTo>
                      <a:pt x="164" y="1422"/>
                      <a:pt x="136" y="1409"/>
                      <a:pt x="136" y="1409"/>
                    </a:cubicBezTo>
                    <a:cubicBezTo>
                      <a:pt x="97" y="1387"/>
                      <a:pt x="34" y="1416"/>
                      <a:pt x="29" y="1417"/>
                    </a:cubicBezTo>
                    <a:cubicBezTo>
                      <a:pt x="24" y="1418"/>
                      <a:pt x="10" y="1421"/>
                      <a:pt x="8" y="1387"/>
                    </a:cubicBezTo>
                    <a:cubicBezTo>
                      <a:pt x="6" y="1353"/>
                      <a:pt x="0" y="990"/>
                      <a:pt x="8" y="777"/>
                    </a:cubicBezTo>
                    <a:cubicBezTo>
                      <a:pt x="16" y="564"/>
                      <a:pt x="98" y="269"/>
                      <a:pt x="108" y="228"/>
                    </a:cubicBezTo>
                    <a:cubicBezTo>
                      <a:pt x="118" y="187"/>
                      <a:pt x="133" y="188"/>
                      <a:pt x="143" y="184"/>
                    </a:cubicBezTo>
                    <a:cubicBezTo>
                      <a:pt x="153" y="181"/>
                      <a:pt x="407" y="93"/>
                      <a:pt x="440" y="76"/>
                    </a:cubicBezTo>
                    <a:cubicBezTo>
                      <a:pt x="466" y="62"/>
                      <a:pt x="486" y="33"/>
                      <a:pt x="493" y="21"/>
                    </a:cubicBezTo>
                    <a:cubicBezTo>
                      <a:pt x="494" y="20"/>
                      <a:pt x="494" y="20"/>
                      <a:pt x="495" y="19"/>
                    </a:cubicBezTo>
                    <a:cubicBezTo>
                      <a:pt x="495" y="19"/>
                      <a:pt x="495" y="19"/>
                      <a:pt x="495" y="19"/>
                    </a:cubicBezTo>
                    <a:cubicBezTo>
                      <a:pt x="495" y="18"/>
                      <a:pt x="495" y="18"/>
                      <a:pt x="495" y="18"/>
                    </a:cubicBezTo>
                    <a:cubicBezTo>
                      <a:pt x="496" y="17"/>
                      <a:pt x="496" y="16"/>
                      <a:pt x="496" y="16"/>
                    </a:cubicBezTo>
                    <a:cubicBezTo>
                      <a:pt x="496" y="16"/>
                      <a:pt x="506" y="0"/>
                      <a:pt x="523" y="16"/>
                    </a:cubicBezTo>
                    <a:cubicBezTo>
                      <a:pt x="534" y="28"/>
                      <a:pt x="575" y="64"/>
                      <a:pt x="612" y="84"/>
                    </a:cubicBezTo>
                    <a:cubicBezTo>
                      <a:pt x="612" y="84"/>
                      <a:pt x="613" y="84"/>
                      <a:pt x="613" y="84"/>
                    </a:cubicBezTo>
                    <a:cubicBezTo>
                      <a:pt x="614" y="85"/>
                      <a:pt x="615" y="85"/>
                      <a:pt x="616" y="85"/>
                    </a:cubicBezTo>
                    <a:cubicBezTo>
                      <a:pt x="629" y="92"/>
                      <a:pt x="642" y="96"/>
                      <a:pt x="653" y="96"/>
                    </a:cubicBezTo>
                    <a:cubicBezTo>
                      <a:pt x="661" y="96"/>
                      <a:pt x="671" y="94"/>
                      <a:pt x="681" y="89"/>
                    </a:cubicBezTo>
                    <a:cubicBezTo>
                      <a:pt x="682" y="89"/>
                      <a:pt x="683" y="89"/>
                      <a:pt x="684" y="88"/>
                    </a:cubicBezTo>
                    <a:cubicBezTo>
                      <a:pt x="684" y="88"/>
                      <a:pt x="684" y="88"/>
                      <a:pt x="684" y="88"/>
                    </a:cubicBezTo>
                    <a:cubicBezTo>
                      <a:pt x="684" y="88"/>
                      <a:pt x="685" y="88"/>
                      <a:pt x="685" y="87"/>
                    </a:cubicBezTo>
                    <a:cubicBezTo>
                      <a:pt x="687" y="87"/>
                      <a:pt x="689" y="86"/>
                      <a:pt x="691" y="85"/>
                    </a:cubicBezTo>
                    <a:cubicBezTo>
                      <a:pt x="692" y="84"/>
                      <a:pt x="693" y="84"/>
                      <a:pt x="694" y="83"/>
                    </a:cubicBezTo>
                    <a:cubicBezTo>
                      <a:pt x="704" y="78"/>
                      <a:pt x="714" y="71"/>
                      <a:pt x="724" y="65"/>
                    </a:cubicBezTo>
                    <a:cubicBezTo>
                      <a:pt x="724" y="64"/>
                      <a:pt x="725" y="64"/>
                      <a:pt x="725" y="64"/>
                    </a:cubicBezTo>
                    <a:cubicBezTo>
                      <a:pt x="727" y="63"/>
                      <a:pt x="729" y="61"/>
                      <a:pt x="731" y="59"/>
                    </a:cubicBezTo>
                    <a:cubicBezTo>
                      <a:pt x="732" y="59"/>
                      <a:pt x="732" y="59"/>
                      <a:pt x="733" y="58"/>
                    </a:cubicBezTo>
                    <a:cubicBezTo>
                      <a:pt x="756" y="42"/>
                      <a:pt x="775" y="24"/>
                      <a:pt x="783" y="16"/>
                    </a:cubicBezTo>
                    <a:cubicBezTo>
                      <a:pt x="799" y="0"/>
                      <a:pt x="809" y="16"/>
                      <a:pt x="809" y="16"/>
                    </a:cubicBezTo>
                    <a:cubicBezTo>
                      <a:pt x="809" y="16"/>
                      <a:pt x="814" y="24"/>
                      <a:pt x="821" y="35"/>
                    </a:cubicBezTo>
                    <a:cubicBezTo>
                      <a:pt x="821" y="35"/>
                      <a:pt x="822" y="35"/>
                      <a:pt x="822" y="36"/>
                    </a:cubicBezTo>
                    <a:cubicBezTo>
                      <a:pt x="832" y="49"/>
                      <a:pt x="847" y="66"/>
                      <a:pt x="865" y="76"/>
                    </a:cubicBezTo>
                    <a:cubicBezTo>
                      <a:pt x="898" y="93"/>
                      <a:pt x="1153" y="181"/>
                      <a:pt x="1163" y="184"/>
                    </a:cubicBezTo>
                    <a:cubicBezTo>
                      <a:pt x="1173" y="188"/>
                      <a:pt x="1187" y="187"/>
                      <a:pt x="1197" y="228"/>
                    </a:cubicBezTo>
                    <a:cubicBezTo>
                      <a:pt x="1207" y="269"/>
                      <a:pt x="1289" y="564"/>
                      <a:pt x="1297" y="777"/>
                    </a:cubicBezTo>
                    <a:cubicBezTo>
                      <a:pt x="1305" y="990"/>
                      <a:pt x="1299" y="1353"/>
                      <a:pt x="1297" y="13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 userDrawn="1"/>
            </p:nvSpPr>
            <p:spPr bwMode="auto">
              <a:xfrm>
                <a:off x="4610101" y="1533525"/>
                <a:ext cx="304800" cy="520700"/>
              </a:xfrm>
              <a:custGeom>
                <a:avLst/>
                <a:gdLst>
                  <a:gd name="T0" fmla="*/ 333 w 333"/>
                  <a:gd name="T1" fmla="*/ 57 h 570"/>
                  <a:gd name="T2" fmla="*/ 331 w 333"/>
                  <a:gd name="T3" fmla="*/ 110 h 570"/>
                  <a:gd name="T4" fmla="*/ 278 w 333"/>
                  <a:gd name="T5" fmla="*/ 397 h 570"/>
                  <a:gd name="T6" fmla="*/ 256 w 333"/>
                  <a:gd name="T7" fmla="*/ 465 h 570"/>
                  <a:gd name="T8" fmla="*/ 231 w 333"/>
                  <a:gd name="T9" fmla="*/ 544 h 570"/>
                  <a:gd name="T10" fmla="*/ 105 w 333"/>
                  <a:gd name="T11" fmla="*/ 550 h 570"/>
                  <a:gd name="T12" fmla="*/ 105 w 333"/>
                  <a:gd name="T13" fmla="*/ 550 h 570"/>
                  <a:gd name="T14" fmla="*/ 65 w 333"/>
                  <a:gd name="T15" fmla="*/ 440 h 570"/>
                  <a:gd name="T16" fmla="*/ 38 w 333"/>
                  <a:gd name="T17" fmla="*/ 362 h 570"/>
                  <a:gd name="T18" fmla="*/ 16 w 333"/>
                  <a:gd name="T19" fmla="*/ 269 h 570"/>
                  <a:gd name="T20" fmla="*/ 0 w 333"/>
                  <a:gd name="T21" fmla="*/ 111 h 570"/>
                  <a:gd name="T22" fmla="*/ 4 w 333"/>
                  <a:gd name="T23" fmla="*/ 22 h 570"/>
                  <a:gd name="T24" fmla="*/ 4 w 333"/>
                  <a:gd name="T25" fmla="*/ 21 h 570"/>
                  <a:gd name="T26" fmla="*/ 6 w 333"/>
                  <a:gd name="T27" fmla="*/ 19 h 570"/>
                  <a:gd name="T28" fmla="*/ 6 w 333"/>
                  <a:gd name="T29" fmla="*/ 19 h 570"/>
                  <a:gd name="T30" fmla="*/ 6 w 333"/>
                  <a:gd name="T31" fmla="*/ 18 h 570"/>
                  <a:gd name="T32" fmla="*/ 7 w 333"/>
                  <a:gd name="T33" fmla="*/ 16 h 570"/>
                  <a:gd name="T34" fmla="*/ 34 w 333"/>
                  <a:gd name="T35" fmla="*/ 16 h 570"/>
                  <a:gd name="T36" fmla="*/ 123 w 333"/>
                  <a:gd name="T37" fmla="*/ 84 h 570"/>
                  <a:gd name="T38" fmla="*/ 124 w 333"/>
                  <a:gd name="T39" fmla="*/ 84 h 570"/>
                  <a:gd name="T40" fmla="*/ 127 w 333"/>
                  <a:gd name="T41" fmla="*/ 85 h 570"/>
                  <a:gd name="T42" fmla="*/ 164 w 333"/>
                  <a:gd name="T43" fmla="*/ 96 h 570"/>
                  <a:gd name="T44" fmla="*/ 192 w 333"/>
                  <a:gd name="T45" fmla="*/ 89 h 570"/>
                  <a:gd name="T46" fmla="*/ 195 w 333"/>
                  <a:gd name="T47" fmla="*/ 88 h 570"/>
                  <a:gd name="T48" fmla="*/ 195 w 333"/>
                  <a:gd name="T49" fmla="*/ 88 h 570"/>
                  <a:gd name="T50" fmla="*/ 196 w 333"/>
                  <a:gd name="T51" fmla="*/ 87 h 570"/>
                  <a:gd name="T52" fmla="*/ 202 w 333"/>
                  <a:gd name="T53" fmla="*/ 85 h 570"/>
                  <a:gd name="T54" fmla="*/ 205 w 333"/>
                  <a:gd name="T55" fmla="*/ 83 h 570"/>
                  <a:gd name="T56" fmla="*/ 235 w 333"/>
                  <a:gd name="T57" fmla="*/ 65 h 570"/>
                  <a:gd name="T58" fmla="*/ 236 w 333"/>
                  <a:gd name="T59" fmla="*/ 64 h 570"/>
                  <a:gd name="T60" fmla="*/ 242 w 333"/>
                  <a:gd name="T61" fmla="*/ 59 h 570"/>
                  <a:gd name="T62" fmla="*/ 244 w 333"/>
                  <a:gd name="T63" fmla="*/ 58 h 570"/>
                  <a:gd name="T64" fmla="*/ 294 w 333"/>
                  <a:gd name="T65" fmla="*/ 16 h 570"/>
                  <a:gd name="T66" fmla="*/ 320 w 333"/>
                  <a:gd name="T67" fmla="*/ 16 h 570"/>
                  <a:gd name="T68" fmla="*/ 332 w 333"/>
                  <a:gd name="T69" fmla="*/ 35 h 570"/>
                  <a:gd name="T70" fmla="*/ 333 w 333"/>
                  <a:gd name="T71" fmla="*/ 36 h 570"/>
                  <a:gd name="T72" fmla="*/ 333 w 333"/>
                  <a:gd name="T73" fmla="*/ 37 h 570"/>
                  <a:gd name="T74" fmla="*/ 333 w 333"/>
                  <a:gd name="T75" fmla="*/ 57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3" h="570">
                    <a:moveTo>
                      <a:pt x="333" y="57"/>
                    </a:moveTo>
                    <a:cubicBezTo>
                      <a:pt x="333" y="75"/>
                      <a:pt x="332" y="93"/>
                      <a:pt x="331" y="110"/>
                    </a:cubicBezTo>
                    <a:cubicBezTo>
                      <a:pt x="322" y="207"/>
                      <a:pt x="304" y="303"/>
                      <a:pt x="278" y="397"/>
                    </a:cubicBezTo>
                    <a:cubicBezTo>
                      <a:pt x="271" y="420"/>
                      <a:pt x="264" y="443"/>
                      <a:pt x="256" y="465"/>
                    </a:cubicBezTo>
                    <a:cubicBezTo>
                      <a:pt x="252" y="477"/>
                      <a:pt x="238" y="524"/>
                      <a:pt x="231" y="544"/>
                    </a:cubicBezTo>
                    <a:cubicBezTo>
                      <a:pt x="222" y="570"/>
                      <a:pt x="111" y="559"/>
                      <a:pt x="105" y="550"/>
                    </a:cubicBezTo>
                    <a:cubicBezTo>
                      <a:pt x="105" y="550"/>
                      <a:pt x="105" y="550"/>
                      <a:pt x="105" y="550"/>
                    </a:cubicBezTo>
                    <a:cubicBezTo>
                      <a:pt x="103" y="545"/>
                      <a:pt x="75" y="467"/>
                      <a:pt x="65" y="440"/>
                    </a:cubicBezTo>
                    <a:cubicBezTo>
                      <a:pt x="56" y="414"/>
                      <a:pt x="46" y="389"/>
                      <a:pt x="38" y="362"/>
                    </a:cubicBezTo>
                    <a:cubicBezTo>
                      <a:pt x="29" y="331"/>
                      <a:pt x="22" y="300"/>
                      <a:pt x="16" y="269"/>
                    </a:cubicBezTo>
                    <a:cubicBezTo>
                      <a:pt x="6" y="216"/>
                      <a:pt x="1" y="164"/>
                      <a:pt x="0" y="111"/>
                    </a:cubicBezTo>
                    <a:cubicBezTo>
                      <a:pt x="0" y="81"/>
                      <a:pt x="0" y="51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0"/>
                      <a:pt x="5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6"/>
                      <a:pt x="17" y="0"/>
                      <a:pt x="34" y="16"/>
                    </a:cubicBezTo>
                    <a:cubicBezTo>
                      <a:pt x="45" y="28"/>
                      <a:pt x="86" y="64"/>
                      <a:pt x="123" y="84"/>
                    </a:cubicBezTo>
                    <a:cubicBezTo>
                      <a:pt x="123" y="84"/>
                      <a:pt x="124" y="84"/>
                      <a:pt x="124" y="84"/>
                    </a:cubicBezTo>
                    <a:cubicBezTo>
                      <a:pt x="125" y="85"/>
                      <a:pt x="126" y="85"/>
                      <a:pt x="127" y="85"/>
                    </a:cubicBezTo>
                    <a:cubicBezTo>
                      <a:pt x="140" y="92"/>
                      <a:pt x="153" y="96"/>
                      <a:pt x="164" y="96"/>
                    </a:cubicBezTo>
                    <a:cubicBezTo>
                      <a:pt x="172" y="96"/>
                      <a:pt x="182" y="94"/>
                      <a:pt x="192" y="89"/>
                    </a:cubicBezTo>
                    <a:cubicBezTo>
                      <a:pt x="193" y="89"/>
                      <a:pt x="194" y="89"/>
                      <a:pt x="195" y="88"/>
                    </a:cubicBezTo>
                    <a:cubicBezTo>
                      <a:pt x="195" y="88"/>
                      <a:pt x="195" y="88"/>
                      <a:pt x="195" y="88"/>
                    </a:cubicBezTo>
                    <a:cubicBezTo>
                      <a:pt x="195" y="88"/>
                      <a:pt x="196" y="88"/>
                      <a:pt x="196" y="87"/>
                    </a:cubicBezTo>
                    <a:cubicBezTo>
                      <a:pt x="198" y="87"/>
                      <a:pt x="200" y="86"/>
                      <a:pt x="202" y="85"/>
                    </a:cubicBezTo>
                    <a:cubicBezTo>
                      <a:pt x="203" y="84"/>
                      <a:pt x="204" y="84"/>
                      <a:pt x="205" y="83"/>
                    </a:cubicBezTo>
                    <a:cubicBezTo>
                      <a:pt x="215" y="78"/>
                      <a:pt x="225" y="71"/>
                      <a:pt x="235" y="65"/>
                    </a:cubicBezTo>
                    <a:cubicBezTo>
                      <a:pt x="235" y="64"/>
                      <a:pt x="236" y="64"/>
                      <a:pt x="236" y="64"/>
                    </a:cubicBezTo>
                    <a:cubicBezTo>
                      <a:pt x="238" y="63"/>
                      <a:pt x="240" y="61"/>
                      <a:pt x="242" y="59"/>
                    </a:cubicBezTo>
                    <a:cubicBezTo>
                      <a:pt x="243" y="59"/>
                      <a:pt x="243" y="59"/>
                      <a:pt x="244" y="58"/>
                    </a:cubicBezTo>
                    <a:cubicBezTo>
                      <a:pt x="267" y="42"/>
                      <a:pt x="286" y="24"/>
                      <a:pt x="294" y="16"/>
                    </a:cubicBezTo>
                    <a:cubicBezTo>
                      <a:pt x="310" y="0"/>
                      <a:pt x="320" y="16"/>
                      <a:pt x="320" y="16"/>
                    </a:cubicBezTo>
                    <a:cubicBezTo>
                      <a:pt x="320" y="16"/>
                      <a:pt x="325" y="24"/>
                      <a:pt x="332" y="35"/>
                    </a:cubicBezTo>
                    <a:cubicBezTo>
                      <a:pt x="332" y="35"/>
                      <a:pt x="333" y="35"/>
                      <a:pt x="333" y="36"/>
                    </a:cubicBezTo>
                    <a:cubicBezTo>
                      <a:pt x="333" y="36"/>
                      <a:pt x="333" y="36"/>
                      <a:pt x="333" y="37"/>
                    </a:cubicBezTo>
                    <a:cubicBezTo>
                      <a:pt x="333" y="43"/>
                      <a:pt x="333" y="50"/>
                      <a:pt x="333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 userDrawn="1"/>
            </p:nvSpPr>
            <p:spPr bwMode="auto">
              <a:xfrm>
                <a:off x="4692651" y="1609725"/>
                <a:ext cx="131763" cy="655638"/>
              </a:xfrm>
              <a:custGeom>
                <a:avLst/>
                <a:gdLst>
                  <a:gd name="T0" fmla="*/ 103 w 145"/>
                  <a:gd name="T1" fmla="*/ 88 h 717"/>
                  <a:gd name="T2" fmla="*/ 103 w 145"/>
                  <a:gd name="T3" fmla="*/ 80 h 717"/>
                  <a:gd name="T4" fmla="*/ 124 w 145"/>
                  <a:gd name="T5" fmla="*/ 38 h 717"/>
                  <a:gd name="T6" fmla="*/ 107 w 145"/>
                  <a:gd name="T7" fmla="*/ 3 h 717"/>
                  <a:gd name="T8" fmla="*/ 106 w 145"/>
                  <a:gd name="T9" fmla="*/ 4 h 717"/>
                  <a:gd name="T10" fmla="*/ 106 w 145"/>
                  <a:gd name="T11" fmla="*/ 4 h 717"/>
                  <a:gd name="T12" fmla="*/ 103 w 145"/>
                  <a:gd name="T13" fmla="*/ 5 h 717"/>
                  <a:gd name="T14" fmla="*/ 97 w 145"/>
                  <a:gd name="T15" fmla="*/ 8 h 717"/>
                  <a:gd name="T16" fmla="*/ 96 w 145"/>
                  <a:gd name="T17" fmla="*/ 8 h 717"/>
                  <a:gd name="T18" fmla="*/ 92 w 145"/>
                  <a:gd name="T19" fmla="*/ 9 h 717"/>
                  <a:gd name="T20" fmla="*/ 89 w 145"/>
                  <a:gd name="T21" fmla="*/ 10 h 717"/>
                  <a:gd name="T22" fmla="*/ 85 w 145"/>
                  <a:gd name="T23" fmla="*/ 11 h 717"/>
                  <a:gd name="T24" fmla="*/ 83 w 145"/>
                  <a:gd name="T25" fmla="*/ 12 h 717"/>
                  <a:gd name="T26" fmla="*/ 79 w 145"/>
                  <a:gd name="T27" fmla="*/ 12 h 717"/>
                  <a:gd name="T28" fmla="*/ 75 w 145"/>
                  <a:gd name="T29" fmla="*/ 12 h 717"/>
                  <a:gd name="T30" fmla="*/ 38 w 145"/>
                  <a:gd name="T31" fmla="*/ 1 h 717"/>
                  <a:gd name="T32" fmla="*/ 35 w 145"/>
                  <a:gd name="T33" fmla="*/ 0 h 717"/>
                  <a:gd name="T34" fmla="*/ 19 w 145"/>
                  <a:gd name="T35" fmla="*/ 43 h 717"/>
                  <a:gd name="T36" fmla="*/ 37 w 145"/>
                  <a:gd name="T37" fmla="*/ 103 h 717"/>
                  <a:gd name="T38" fmla="*/ 16 w 145"/>
                  <a:gd name="T39" fmla="*/ 466 h 717"/>
                  <a:gd name="T40" fmla="*/ 16 w 145"/>
                  <a:gd name="T41" fmla="*/ 466 h 717"/>
                  <a:gd name="T42" fmla="*/ 77 w 145"/>
                  <a:gd name="T43" fmla="*/ 676 h 717"/>
                  <a:gd name="T44" fmla="*/ 77 w 145"/>
                  <a:gd name="T45" fmla="*/ 676 h 717"/>
                  <a:gd name="T46" fmla="*/ 80 w 145"/>
                  <a:gd name="T47" fmla="*/ 687 h 717"/>
                  <a:gd name="T48" fmla="*/ 80 w 145"/>
                  <a:gd name="T49" fmla="*/ 690 h 717"/>
                  <a:gd name="T50" fmla="*/ 81 w 145"/>
                  <a:gd name="T51" fmla="*/ 693 h 717"/>
                  <a:gd name="T52" fmla="*/ 82 w 145"/>
                  <a:gd name="T53" fmla="*/ 698 h 717"/>
                  <a:gd name="T54" fmla="*/ 82 w 145"/>
                  <a:gd name="T55" fmla="*/ 699 h 717"/>
                  <a:gd name="T56" fmla="*/ 83 w 145"/>
                  <a:gd name="T57" fmla="*/ 702 h 717"/>
                  <a:gd name="T58" fmla="*/ 83 w 145"/>
                  <a:gd name="T59" fmla="*/ 704 h 717"/>
                  <a:gd name="T60" fmla="*/ 83 w 145"/>
                  <a:gd name="T61" fmla="*/ 706 h 717"/>
                  <a:gd name="T62" fmla="*/ 83 w 145"/>
                  <a:gd name="T63" fmla="*/ 707 h 717"/>
                  <a:gd name="T64" fmla="*/ 83 w 145"/>
                  <a:gd name="T65" fmla="*/ 710 h 717"/>
                  <a:gd name="T66" fmla="*/ 83 w 145"/>
                  <a:gd name="T67" fmla="*/ 717 h 717"/>
                  <a:gd name="T68" fmla="*/ 142 w 145"/>
                  <a:gd name="T69" fmla="*/ 460 h 717"/>
                  <a:gd name="T70" fmla="*/ 103 w 145"/>
                  <a:gd name="T71" fmla="*/ 88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717">
                    <a:moveTo>
                      <a:pt x="103" y="88"/>
                    </a:moveTo>
                    <a:cubicBezTo>
                      <a:pt x="103" y="85"/>
                      <a:pt x="103" y="82"/>
                      <a:pt x="103" y="80"/>
                    </a:cubicBezTo>
                    <a:cubicBezTo>
                      <a:pt x="107" y="59"/>
                      <a:pt x="124" y="50"/>
                      <a:pt x="124" y="38"/>
                    </a:cubicBezTo>
                    <a:cubicBezTo>
                      <a:pt x="124" y="24"/>
                      <a:pt x="115" y="12"/>
                      <a:pt x="107" y="3"/>
                    </a:cubicBezTo>
                    <a:cubicBezTo>
                      <a:pt x="107" y="4"/>
                      <a:pt x="106" y="4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5"/>
                      <a:pt x="104" y="5"/>
                      <a:pt x="103" y="5"/>
                    </a:cubicBezTo>
                    <a:cubicBezTo>
                      <a:pt x="101" y="6"/>
                      <a:pt x="99" y="7"/>
                      <a:pt x="97" y="8"/>
                    </a:cubicBezTo>
                    <a:cubicBezTo>
                      <a:pt x="97" y="8"/>
                      <a:pt x="97" y="8"/>
                      <a:pt x="96" y="8"/>
                    </a:cubicBezTo>
                    <a:cubicBezTo>
                      <a:pt x="95" y="9"/>
                      <a:pt x="93" y="9"/>
                      <a:pt x="92" y="9"/>
                    </a:cubicBezTo>
                    <a:cubicBezTo>
                      <a:pt x="91" y="10"/>
                      <a:pt x="90" y="10"/>
                      <a:pt x="89" y="10"/>
                    </a:cubicBezTo>
                    <a:cubicBezTo>
                      <a:pt x="88" y="11"/>
                      <a:pt x="87" y="11"/>
                      <a:pt x="85" y="11"/>
                    </a:cubicBezTo>
                    <a:cubicBezTo>
                      <a:pt x="84" y="11"/>
                      <a:pt x="83" y="12"/>
                      <a:pt x="83" y="12"/>
                    </a:cubicBezTo>
                    <a:cubicBezTo>
                      <a:pt x="81" y="12"/>
                      <a:pt x="80" y="12"/>
                      <a:pt x="79" y="12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64" y="12"/>
                      <a:pt x="51" y="8"/>
                      <a:pt x="38" y="1"/>
                    </a:cubicBezTo>
                    <a:cubicBezTo>
                      <a:pt x="37" y="1"/>
                      <a:pt x="36" y="1"/>
                      <a:pt x="35" y="0"/>
                    </a:cubicBezTo>
                    <a:cubicBezTo>
                      <a:pt x="30" y="11"/>
                      <a:pt x="18" y="34"/>
                      <a:pt x="19" y="43"/>
                    </a:cubicBezTo>
                    <a:cubicBezTo>
                      <a:pt x="20" y="56"/>
                      <a:pt x="41" y="60"/>
                      <a:pt x="37" y="103"/>
                    </a:cubicBezTo>
                    <a:cubicBezTo>
                      <a:pt x="36" y="117"/>
                      <a:pt x="0" y="327"/>
                      <a:pt x="16" y="466"/>
                    </a:cubicBezTo>
                    <a:cubicBezTo>
                      <a:pt x="16" y="466"/>
                      <a:pt x="16" y="466"/>
                      <a:pt x="16" y="466"/>
                    </a:cubicBezTo>
                    <a:cubicBezTo>
                      <a:pt x="18" y="472"/>
                      <a:pt x="61" y="609"/>
                      <a:pt x="77" y="676"/>
                    </a:cubicBezTo>
                    <a:cubicBezTo>
                      <a:pt x="77" y="676"/>
                      <a:pt x="77" y="676"/>
                      <a:pt x="77" y="676"/>
                    </a:cubicBezTo>
                    <a:cubicBezTo>
                      <a:pt x="78" y="680"/>
                      <a:pt x="79" y="684"/>
                      <a:pt x="80" y="687"/>
                    </a:cubicBezTo>
                    <a:cubicBezTo>
                      <a:pt x="80" y="688"/>
                      <a:pt x="80" y="689"/>
                      <a:pt x="80" y="690"/>
                    </a:cubicBezTo>
                    <a:cubicBezTo>
                      <a:pt x="81" y="691"/>
                      <a:pt x="81" y="692"/>
                      <a:pt x="81" y="693"/>
                    </a:cubicBezTo>
                    <a:cubicBezTo>
                      <a:pt x="82" y="694"/>
                      <a:pt x="82" y="696"/>
                      <a:pt x="82" y="698"/>
                    </a:cubicBezTo>
                    <a:cubicBezTo>
                      <a:pt x="82" y="698"/>
                      <a:pt x="82" y="699"/>
                      <a:pt x="82" y="699"/>
                    </a:cubicBezTo>
                    <a:cubicBezTo>
                      <a:pt x="83" y="700"/>
                      <a:pt x="83" y="701"/>
                      <a:pt x="83" y="702"/>
                    </a:cubicBezTo>
                    <a:cubicBezTo>
                      <a:pt x="83" y="703"/>
                      <a:pt x="83" y="703"/>
                      <a:pt x="83" y="704"/>
                    </a:cubicBezTo>
                    <a:cubicBezTo>
                      <a:pt x="83" y="704"/>
                      <a:pt x="83" y="705"/>
                      <a:pt x="83" y="706"/>
                    </a:cubicBezTo>
                    <a:cubicBezTo>
                      <a:pt x="83" y="706"/>
                      <a:pt x="83" y="707"/>
                      <a:pt x="83" y="707"/>
                    </a:cubicBezTo>
                    <a:cubicBezTo>
                      <a:pt x="83" y="708"/>
                      <a:pt x="84" y="709"/>
                      <a:pt x="83" y="710"/>
                    </a:cubicBezTo>
                    <a:cubicBezTo>
                      <a:pt x="83" y="715"/>
                      <a:pt x="83" y="717"/>
                      <a:pt x="83" y="717"/>
                    </a:cubicBezTo>
                    <a:cubicBezTo>
                      <a:pt x="85" y="715"/>
                      <a:pt x="99" y="589"/>
                      <a:pt x="142" y="460"/>
                    </a:cubicBezTo>
                    <a:cubicBezTo>
                      <a:pt x="145" y="341"/>
                      <a:pt x="103" y="114"/>
                      <a:pt x="103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1"/>
              <p:cNvSpPr>
                <a:spLocks/>
              </p:cNvSpPr>
              <p:nvPr userDrawn="1"/>
            </p:nvSpPr>
            <p:spPr bwMode="auto">
              <a:xfrm>
                <a:off x="4610101" y="1535113"/>
                <a:ext cx="153988" cy="147638"/>
              </a:xfrm>
              <a:custGeom>
                <a:avLst/>
                <a:gdLst>
                  <a:gd name="T0" fmla="*/ 56 w 168"/>
                  <a:gd name="T1" fmla="*/ 32 h 161"/>
                  <a:gd name="T2" fmla="*/ 166 w 168"/>
                  <a:gd name="T3" fmla="*/ 94 h 161"/>
                  <a:gd name="T4" fmla="*/ 101 w 168"/>
                  <a:gd name="T5" fmla="*/ 161 h 161"/>
                  <a:gd name="T6" fmla="*/ 0 w 168"/>
                  <a:gd name="T7" fmla="*/ 85 h 161"/>
                  <a:gd name="T8" fmla="*/ 8 w 168"/>
                  <a:gd name="T9" fmla="*/ 8 h 161"/>
                  <a:gd name="T10" fmla="*/ 33 w 168"/>
                  <a:gd name="T11" fmla="*/ 12 h 161"/>
                  <a:gd name="T12" fmla="*/ 56 w 168"/>
                  <a:gd name="T13" fmla="*/ 3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161">
                    <a:moveTo>
                      <a:pt x="56" y="32"/>
                    </a:moveTo>
                    <a:cubicBezTo>
                      <a:pt x="78" y="50"/>
                      <a:pt x="168" y="94"/>
                      <a:pt x="166" y="94"/>
                    </a:cubicBezTo>
                    <a:cubicBezTo>
                      <a:pt x="97" y="92"/>
                      <a:pt x="101" y="161"/>
                      <a:pt x="101" y="161"/>
                    </a:cubicBezTo>
                    <a:cubicBezTo>
                      <a:pt x="101" y="161"/>
                      <a:pt x="7" y="80"/>
                      <a:pt x="0" y="85"/>
                    </a:cubicBezTo>
                    <a:cubicBezTo>
                      <a:pt x="0" y="85"/>
                      <a:pt x="3" y="13"/>
                      <a:pt x="8" y="8"/>
                    </a:cubicBezTo>
                    <a:cubicBezTo>
                      <a:pt x="16" y="0"/>
                      <a:pt x="26" y="5"/>
                      <a:pt x="33" y="12"/>
                    </a:cubicBezTo>
                    <a:cubicBezTo>
                      <a:pt x="40" y="19"/>
                      <a:pt x="48" y="25"/>
                      <a:pt x="56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2"/>
              <p:cNvSpPr>
                <a:spLocks/>
              </p:cNvSpPr>
              <p:nvPr userDrawn="1"/>
            </p:nvSpPr>
            <p:spPr bwMode="auto">
              <a:xfrm>
                <a:off x="4762501" y="1527175"/>
                <a:ext cx="153988" cy="155575"/>
              </a:xfrm>
              <a:custGeom>
                <a:avLst/>
                <a:gdLst>
                  <a:gd name="T0" fmla="*/ 167 w 169"/>
                  <a:gd name="T1" fmla="*/ 73 h 169"/>
                  <a:gd name="T2" fmla="*/ 168 w 169"/>
                  <a:gd name="T3" fmla="*/ 44 h 169"/>
                  <a:gd name="T4" fmla="*/ 161 w 169"/>
                  <a:gd name="T5" fmla="*/ 32 h 169"/>
                  <a:gd name="T6" fmla="*/ 156 w 169"/>
                  <a:gd name="T7" fmla="*/ 24 h 169"/>
                  <a:gd name="T8" fmla="*/ 153 w 169"/>
                  <a:gd name="T9" fmla="*/ 19 h 169"/>
                  <a:gd name="T10" fmla="*/ 112 w 169"/>
                  <a:gd name="T11" fmla="*/ 33 h 169"/>
                  <a:gd name="T12" fmla="*/ 0 w 169"/>
                  <a:gd name="T13" fmla="*/ 102 h 169"/>
                  <a:gd name="T14" fmla="*/ 55 w 169"/>
                  <a:gd name="T15" fmla="*/ 169 h 169"/>
                  <a:gd name="T16" fmla="*/ 167 w 169"/>
                  <a:gd name="T17" fmla="*/ 7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69">
                    <a:moveTo>
                      <a:pt x="167" y="73"/>
                    </a:moveTo>
                    <a:cubicBezTo>
                      <a:pt x="167" y="73"/>
                      <a:pt x="168" y="48"/>
                      <a:pt x="168" y="44"/>
                    </a:cubicBezTo>
                    <a:cubicBezTo>
                      <a:pt x="169" y="41"/>
                      <a:pt x="163" y="34"/>
                      <a:pt x="161" y="32"/>
                    </a:cubicBezTo>
                    <a:cubicBezTo>
                      <a:pt x="160" y="30"/>
                      <a:pt x="158" y="27"/>
                      <a:pt x="156" y="24"/>
                    </a:cubicBezTo>
                    <a:cubicBezTo>
                      <a:pt x="155" y="22"/>
                      <a:pt x="154" y="20"/>
                      <a:pt x="153" y="19"/>
                    </a:cubicBezTo>
                    <a:cubicBezTo>
                      <a:pt x="140" y="0"/>
                      <a:pt x="122" y="24"/>
                      <a:pt x="112" y="33"/>
                    </a:cubicBezTo>
                    <a:cubicBezTo>
                      <a:pt x="97" y="45"/>
                      <a:pt x="21" y="100"/>
                      <a:pt x="0" y="102"/>
                    </a:cubicBezTo>
                    <a:cubicBezTo>
                      <a:pt x="64" y="96"/>
                      <a:pt x="55" y="169"/>
                      <a:pt x="55" y="169"/>
                    </a:cubicBezTo>
                    <a:lnTo>
                      <a:pt x="167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 userDrawn="1"/>
          </p:nvGrpSpPr>
          <p:grpSpPr>
            <a:xfrm>
              <a:off x="3776919" y="1881928"/>
              <a:ext cx="787957" cy="2545011"/>
              <a:chOff x="2840038" y="1116013"/>
              <a:chExt cx="1104900" cy="3568700"/>
            </a:xfrm>
          </p:grpSpPr>
          <p:sp>
            <p:nvSpPr>
              <p:cNvPr id="67" name="Freeform 23"/>
              <p:cNvSpPr>
                <a:spLocks/>
              </p:cNvSpPr>
              <p:nvPr userDrawn="1"/>
            </p:nvSpPr>
            <p:spPr bwMode="auto">
              <a:xfrm>
                <a:off x="3263901" y="1682750"/>
                <a:ext cx="244475" cy="301625"/>
              </a:xfrm>
              <a:custGeom>
                <a:avLst/>
                <a:gdLst>
                  <a:gd name="T0" fmla="*/ 152 w 154"/>
                  <a:gd name="T1" fmla="*/ 190 h 190"/>
                  <a:gd name="T2" fmla="*/ 6 w 154"/>
                  <a:gd name="T3" fmla="*/ 190 h 190"/>
                  <a:gd name="T4" fmla="*/ 0 w 154"/>
                  <a:gd name="T5" fmla="*/ 2 h 190"/>
                  <a:gd name="T6" fmla="*/ 154 w 154"/>
                  <a:gd name="T7" fmla="*/ 0 h 190"/>
                  <a:gd name="T8" fmla="*/ 152 w 154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90">
                    <a:moveTo>
                      <a:pt x="152" y="190"/>
                    </a:moveTo>
                    <a:lnTo>
                      <a:pt x="6" y="190"/>
                    </a:lnTo>
                    <a:lnTo>
                      <a:pt x="0" y="2"/>
                    </a:lnTo>
                    <a:lnTo>
                      <a:pt x="154" y="0"/>
                    </a:lnTo>
                    <a:lnTo>
                      <a:pt x="152" y="190"/>
                    </a:ln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4"/>
              <p:cNvSpPr>
                <a:spLocks/>
              </p:cNvSpPr>
              <p:nvPr userDrawn="1"/>
            </p:nvSpPr>
            <p:spPr bwMode="auto">
              <a:xfrm>
                <a:off x="3182938" y="1489075"/>
                <a:ext cx="396875" cy="274638"/>
              </a:xfrm>
              <a:custGeom>
                <a:avLst/>
                <a:gdLst>
                  <a:gd name="T0" fmla="*/ 434 w 434"/>
                  <a:gd name="T1" fmla="*/ 12 h 300"/>
                  <a:gd name="T2" fmla="*/ 217 w 434"/>
                  <a:gd name="T3" fmla="*/ 300 h 300"/>
                  <a:gd name="T4" fmla="*/ 0 w 434"/>
                  <a:gd name="T5" fmla="*/ 12 h 300"/>
                  <a:gd name="T6" fmla="*/ 1 w 434"/>
                  <a:gd name="T7" fmla="*/ 0 h 300"/>
                  <a:gd name="T8" fmla="*/ 217 w 434"/>
                  <a:gd name="T9" fmla="*/ 277 h 300"/>
                  <a:gd name="T10" fmla="*/ 433 w 434"/>
                  <a:gd name="T11" fmla="*/ 0 h 300"/>
                  <a:gd name="T12" fmla="*/ 434 w 434"/>
                  <a:gd name="T13" fmla="*/ 1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4" h="300">
                    <a:moveTo>
                      <a:pt x="434" y="12"/>
                    </a:moveTo>
                    <a:cubicBezTo>
                      <a:pt x="434" y="172"/>
                      <a:pt x="289" y="300"/>
                      <a:pt x="217" y="300"/>
                    </a:cubicBezTo>
                    <a:cubicBezTo>
                      <a:pt x="145" y="300"/>
                      <a:pt x="0" y="172"/>
                      <a:pt x="0" y="12"/>
                    </a:cubicBezTo>
                    <a:cubicBezTo>
                      <a:pt x="0" y="8"/>
                      <a:pt x="1" y="4"/>
                      <a:pt x="1" y="0"/>
                    </a:cubicBezTo>
                    <a:cubicBezTo>
                      <a:pt x="7" y="154"/>
                      <a:pt x="147" y="277"/>
                      <a:pt x="217" y="277"/>
                    </a:cubicBezTo>
                    <a:cubicBezTo>
                      <a:pt x="287" y="277"/>
                      <a:pt x="427" y="154"/>
                      <a:pt x="433" y="0"/>
                    </a:cubicBezTo>
                    <a:cubicBezTo>
                      <a:pt x="434" y="4"/>
                      <a:pt x="434" y="8"/>
                      <a:pt x="434" y="12"/>
                    </a:cubicBezTo>
                    <a:close/>
                  </a:path>
                </a:pathLst>
              </a:custGeom>
              <a:solidFill>
                <a:srgbClr val="EAA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5"/>
              <p:cNvSpPr>
                <a:spLocks/>
              </p:cNvSpPr>
              <p:nvPr userDrawn="1"/>
            </p:nvSpPr>
            <p:spPr bwMode="auto">
              <a:xfrm>
                <a:off x="3182938" y="1216025"/>
                <a:ext cx="396875" cy="525463"/>
              </a:xfrm>
              <a:custGeom>
                <a:avLst/>
                <a:gdLst>
                  <a:gd name="T0" fmla="*/ 217 w 434"/>
                  <a:gd name="T1" fmla="*/ 0 h 575"/>
                  <a:gd name="T2" fmla="*/ 0 w 434"/>
                  <a:gd name="T3" fmla="*/ 288 h 575"/>
                  <a:gd name="T4" fmla="*/ 217 w 434"/>
                  <a:gd name="T5" fmla="*/ 575 h 575"/>
                  <a:gd name="T6" fmla="*/ 434 w 434"/>
                  <a:gd name="T7" fmla="*/ 288 h 575"/>
                  <a:gd name="T8" fmla="*/ 217 w 434"/>
                  <a:gd name="T9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4" h="575">
                    <a:moveTo>
                      <a:pt x="217" y="0"/>
                    </a:moveTo>
                    <a:cubicBezTo>
                      <a:pt x="97" y="0"/>
                      <a:pt x="0" y="129"/>
                      <a:pt x="0" y="288"/>
                    </a:cubicBezTo>
                    <a:cubicBezTo>
                      <a:pt x="0" y="447"/>
                      <a:pt x="145" y="575"/>
                      <a:pt x="217" y="575"/>
                    </a:cubicBezTo>
                    <a:cubicBezTo>
                      <a:pt x="289" y="575"/>
                      <a:pt x="434" y="447"/>
                      <a:pt x="434" y="288"/>
                    </a:cubicBezTo>
                    <a:cubicBezTo>
                      <a:pt x="434" y="129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6"/>
              <p:cNvSpPr>
                <a:spLocks/>
              </p:cNvSpPr>
              <p:nvPr userDrawn="1"/>
            </p:nvSpPr>
            <p:spPr bwMode="auto">
              <a:xfrm>
                <a:off x="3240088" y="1790700"/>
                <a:ext cx="265113" cy="534988"/>
              </a:xfrm>
              <a:custGeom>
                <a:avLst/>
                <a:gdLst>
                  <a:gd name="T0" fmla="*/ 291 w 291"/>
                  <a:gd name="T1" fmla="*/ 585 h 585"/>
                  <a:gd name="T2" fmla="*/ 0 w 291"/>
                  <a:gd name="T3" fmla="*/ 585 h 585"/>
                  <a:gd name="T4" fmla="*/ 0 w 291"/>
                  <a:gd name="T5" fmla="*/ 0 h 585"/>
                  <a:gd name="T6" fmla="*/ 152 w 291"/>
                  <a:gd name="T7" fmla="*/ 213 h 585"/>
                  <a:gd name="T8" fmla="*/ 291 w 291"/>
                  <a:gd name="T9" fmla="*/ 0 h 585"/>
                  <a:gd name="T10" fmla="*/ 291 w 291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585">
                    <a:moveTo>
                      <a:pt x="291" y="585"/>
                    </a:moveTo>
                    <a:cubicBezTo>
                      <a:pt x="0" y="585"/>
                      <a:pt x="0" y="585"/>
                      <a:pt x="0" y="5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0" y="213"/>
                      <a:pt x="152" y="213"/>
                    </a:cubicBezTo>
                    <a:cubicBezTo>
                      <a:pt x="183" y="213"/>
                      <a:pt x="291" y="0"/>
                      <a:pt x="291" y="0"/>
                    </a:cubicBezTo>
                    <a:lnTo>
                      <a:pt x="2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/>
              </p:cNvSpPr>
              <p:nvPr userDrawn="1"/>
            </p:nvSpPr>
            <p:spPr bwMode="auto">
              <a:xfrm>
                <a:off x="2840038" y="1765300"/>
                <a:ext cx="1104900" cy="2728913"/>
              </a:xfrm>
              <a:custGeom>
                <a:avLst/>
                <a:gdLst>
                  <a:gd name="T0" fmla="*/ 1093 w 1207"/>
                  <a:gd name="T1" fmla="*/ 288 h 2985"/>
                  <a:gd name="T2" fmla="*/ 1093 w 1207"/>
                  <a:gd name="T3" fmla="*/ 288 h 2985"/>
                  <a:gd name="T4" fmla="*/ 1066 w 1207"/>
                  <a:gd name="T5" fmla="*/ 147 h 2985"/>
                  <a:gd name="T6" fmla="*/ 715 w 1207"/>
                  <a:gd name="T7" fmla="*/ 1 h 2985"/>
                  <a:gd name="T8" fmla="*/ 695 w 1207"/>
                  <a:gd name="T9" fmla="*/ 15 h 2985"/>
                  <a:gd name="T10" fmla="*/ 591 w 1207"/>
                  <a:gd name="T11" fmla="*/ 536 h 2985"/>
                  <a:gd name="T12" fmla="*/ 487 w 1207"/>
                  <a:gd name="T13" fmla="*/ 15 h 2985"/>
                  <a:gd name="T14" fmla="*/ 468 w 1207"/>
                  <a:gd name="T15" fmla="*/ 1 h 2985"/>
                  <a:gd name="T16" fmla="*/ 116 w 1207"/>
                  <a:gd name="T17" fmla="*/ 147 h 2985"/>
                  <a:gd name="T18" fmla="*/ 68 w 1207"/>
                  <a:gd name="T19" fmla="*/ 402 h 2985"/>
                  <a:gd name="T20" fmla="*/ 31 w 1207"/>
                  <a:gd name="T21" fmla="*/ 744 h 2985"/>
                  <a:gd name="T22" fmla="*/ 231 w 1207"/>
                  <a:gd name="T23" fmla="*/ 799 h 2985"/>
                  <a:gd name="T24" fmla="*/ 187 w 1207"/>
                  <a:gd name="T25" fmla="*/ 997 h 2985"/>
                  <a:gd name="T26" fmla="*/ 171 w 1207"/>
                  <a:gd name="T27" fmla="*/ 1325 h 2985"/>
                  <a:gd name="T28" fmla="*/ 216 w 1207"/>
                  <a:gd name="T29" fmla="*/ 1818 h 2985"/>
                  <a:gd name="T30" fmla="*/ 221 w 1207"/>
                  <a:gd name="T31" fmla="*/ 2180 h 2985"/>
                  <a:gd name="T32" fmla="*/ 239 w 1207"/>
                  <a:gd name="T33" fmla="*/ 2936 h 2985"/>
                  <a:gd name="T34" fmla="*/ 482 w 1207"/>
                  <a:gd name="T35" fmla="*/ 2936 h 2985"/>
                  <a:gd name="T36" fmla="*/ 464 w 1207"/>
                  <a:gd name="T37" fmla="*/ 2208 h 2985"/>
                  <a:gd name="T38" fmla="*/ 585 w 1207"/>
                  <a:gd name="T39" fmla="*/ 1484 h 2985"/>
                  <a:gd name="T40" fmla="*/ 706 w 1207"/>
                  <a:gd name="T41" fmla="*/ 2208 h 2985"/>
                  <a:gd name="T42" fmla="*/ 688 w 1207"/>
                  <a:gd name="T43" fmla="*/ 2936 h 2985"/>
                  <a:gd name="T44" fmla="*/ 932 w 1207"/>
                  <a:gd name="T45" fmla="*/ 2936 h 2985"/>
                  <a:gd name="T46" fmla="*/ 949 w 1207"/>
                  <a:gd name="T47" fmla="*/ 2180 h 2985"/>
                  <a:gd name="T48" fmla="*/ 954 w 1207"/>
                  <a:gd name="T49" fmla="*/ 1818 h 2985"/>
                  <a:gd name="T50" fmla="*/ 1000 w 1207"/>
                  <a:gd name="T51" fmla="*/ 1327 h 2985"/>
                  <a:gd name="T52" fmla="*/ 993 w 1207"/>
                  <a:gd name="T53" fmla="*/ 997 h 2985"/>
                  <a:gd name="T54" fmla="*/ 950 w 1207"/>
                  <a:gd name="T55" fmla="*/ 799 h 2985"/>
                  <a:gd name="T56" fmla="*/ 1159 w 1207"/>
                  <a:gd name="T57" fmla="*/ 744 h 2985"/>
                  <a:gd name="T58" fmla="*/ 1093 w 1207"/>
                  <a:gd name="T59" fmla="*/ 288 h 2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7" h="2985">
                    <a:moveTo>
                      <a:pt x="1093" y="288"/>
                    </a:moveTo>
                    <a:cubicBezTo>
                      <a:pt x="1093" y="288"/>
                      <a:pt x="1093" y="288"/>
                      <a:pt x="1093" y="288"/>
                    </a:cubicBezTo>
                    <a:cubicBezTo>
                      <a:pt x="1082" y="229"/>
                      <a:pt x="1072" y="177"/>
                      <a:pt x="1066" y="147"/>
                    </a:cubicBezTo>
                    <a:cubicBezTo>
                      <a:pt x="1050" y="59"/>
                      <a:pt x="801" y="14"/>
                      <a:pt x="715" y="1"/>
                    </a:cubicBezTo>
                    <a:cubicBezTo>
                      <a:pt x="705" y="0"/>
                      <a:pt x="697" y="6"/>
                      <a:pt x="695" y="15"/>
                    </a:cubicBezTo>
                    <a:cubicBezTo>
                      <a:pt x="673" y="101"/>
                      <a:pt x="591" y="536"/>
                      <a:pt x="591" y="536"/>
                    </a:cubicBezTo>
                    <a:cubicBezTo>
                      <a:pt x="591" y="536"/>
                      <a:pt x="509" y="101"/>
                      <a:pt x="487" y="15"/>
                    </a:cubicBezTo>
                    <a:cubicBezTo>
                      <a:pt x="485" y="6"/>
                      <a:pt x="477" y="0"/>
                      <a:pt x="468" y="1"/>
                    </a:cubicBezTo>
                    <a:cubicBezTo>
                      <a:pt x="381" y="14"/>
                      <a:pt x="132" y="59"/>
                      <a:pt x="116" y="147"/>
                    </a:cubicBezTo>
                    <a:cubicBezTo>
                      <a:pt x="106" y="196"/>
                      <a:pt x="87" y="301"/>
                      <a:pt x="68" y="402"/>
                    </a:cubicBezTo>
                    <a:cubicBezTo>
                      <a:pt x="38" y="526"/>
                      <a:pt x="0" y="712"/>
                      <a:pt x="31" y="744"/>
                    </a:cubicBezTo>
                    <a:cubicBezTo>
                      <a:pt x="67" y="781"/>
                      <a:pt x="121" y="794"/>
                      <a:pt x="231" y="799"/>
                    </a:cubicBezTo>
                    <a:cubicBezTo>
                      <a:pt x="220" y="853"/>
                      <a:pt x="206" y="918"/>
                      <a:pt x="187" y="997"/>
                    </a:cubicBezTo>
                    <a:cubicBezTo>
                      <a:pt x="131" y="1231"/>
                      <a:pt x="117" y="1311"/>
                      <a:pt x="171" y="1325"/>
                    </a:cubicBezTo>
                    <a:cubicBezTo>
                      <a:pt x="177" y="1500"/>
                      <a:pt x="206" y="1747"/>
                      <a:pt x="216" y="1818"/>
                    </a:cubicBezTo>
                    <a:cubicBezTo>
                      <a:pt x="232" y="1921"/>
                      <a:pt x="239" y="2009"/>
                      <a:pt x="221" y="2180"/>
                    </a:cubicBezTo>
                    <a:cubicBezTo>
                      <a:pt x="203" y="2351"/>
                      <a:pt x="239" y="2936"/>
                      <a:pt x="239" y="2936"/>
                    </a:cubicBezTo>
                    <a:cubicBezTo>
                      <a:pt x="303" y="2985"/>
                      <a:pt x="472" y="2939"/>
                      <a:pt x="482" y="2936"/>
                    </a:cubicBezTo>
                    <a:cubicBezTo>
                      <a:pt x="493" y="2934"/>
                      <a:pt x="464" y="2208"/>
                      <a:pt x="464" y="2208"/>
                    </a:cubicBezTo>
                    <a:cubicBezTo>
                      <a:pt x="457" y="1843"/>
                      <a:pt x="570" y="1526"/>
                      <a:pt x="585" y="1484"/>
                    </a:cubicBezTo>
                    <a:cubicBezTo>
                      <a:pt x="601" y="1526"/>
                      <a:pt x="714" y="1843"/>
                      <a:pt x="706" y="2208"/>
                    </a:cubicBezTo>
                    <a:cubicBezTo>
                      <a:pt x="706" y="2208"/>
                      <a:pt x="678" y="2934"/>
                      <a:pt x="688" y="2936"/>
                    </a:cubicBezTo>
                    <a:cubicBezTo>
                      <a:pt x="699" y="2939"/>
                      <a:pt x="868" y="2985"/>
                      <a:pt x="932" y="2936"/>
                    </a:cubicBezTo>
                    <a:cubicBezTo>
                      <a:pt x="932" y="2936"/>
                      <a:pt x="967" y="2351"/>
                      <a:pt x="949" y="2180"/>
                    </a:cubicBezTo>
                    <a:cubicBezTo>
                      <a:pt x="932" y="2009"/>
                      <a:pt x="939" y="1921"/>
                      <a:pt x="954" y="1818"/>
                    </a:cubicBezTo>
                    <a:cubicBezTo>
                      <a:pt x="965" y="1747"/>
                      <a:pt x="994" y="1502"/>
                      <a:pt x="1000" y="1327"/>
                    </a:cubicBezTo>
                    <a:cubicBezTo>
                      <a:pt x="1065" y="1319"/>
                      <a:pt x="1053" y="1244"/>
                      <a:pt x="993" y="997"/>
                    </a:cubicBezTo>
                    <a:cubicBezTo>
                      <a:pt x="974" y="918"/>
                      <a:pt x="960" y="853"/>
                      <a:pt x="950" y="799"/>
                    </a:cubicBezTo>
                    <a:cubicBezTo>
                      <a:pt x="1067" y="795"/>
                      <a:pt x="1122" y="782"/>
                      <a:pt x="1159" y="744"/>
                    </a:cubicBezTo>
                    <a:cubicBezTo>
                      <a:pt x="1207" y="695"/>
                      <a:pt x="1093" y="288"/>
                      <a:pt x="1093" y="28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8"/>
              <p:cNvSpPr>
                <a:spLocks/>
              </p:cNvSpPr>
              <p:nvPr userDrawn="1"/>
            </p:nvSpPr>
            <p:spPr bwMode="auto">
              <a:xfrm>
                <a:off x="2911476" y="1116013"/>
                <a:ext cx="898525" cy="893763"/>
              </a:xfrm>
              <a:custGeom>
                <a:avLst/>
                <a:gdLst>
                  <a:gd name="T0" fmla="*/ 915 w 983"/>
                  <a:gd name="T1" fmla="*/ 802 h 977"/>
                  <a:gd name="T2" fmla="*/ 981 w 983"/>
                  <a:gd name="T3" fmla="*/ 842 h 977"/>
                  <a:gd name="T4" fmla="*/ 791 w 983"/>
                  <a:gd name="T5" fmla="*/ 701 h 977"/>
                  <a:gd name="T6" fmla="*/ 765 w 983"/>
                  <a:gd name="T7" fmla="*/ 516 h 977"/>
                  <a:gd name="T8" fmla="*/ 568 w 983"/>
                  <a:gd name="T9" fmla="*/ 70 h 977"/>
                  <a:gd name="T10" fmla="*/ 277 w 983"/>
                  <a:gd name="T11" fmla="*/ 205 h 977"/>
                  <a:gd name="T12" fmla="*/ 247 w 983"/>
                  <a:gd name="T13" fmla="*/ 608 h 977"/>
                  <a:gd name="T14" fmla="*/ 53 w 983"/>
                  <a:gd name="T15" fmla="*/ 930 h 977"/>
                  <a:gd name="T16" fmla="*/ 178 w 983"/>
                  <a:gd name="T17" fmla="*/ 891 h 977"/>
                  <a:gd name="T18" fmla="*/ 118 w 983"/>
                  <a:gd name="T19" fmla="*/ 913 h 977"/>
                  <a:gd name="T20" fmla="*/ 146 w 983"/>
                  <a:gd name="T21" fmla="*/ 920 h 977"/>
                  <a:gd name="T22" fmla="*/ 216 w 983"/>
                  <a:gd name="T23" fmla="*/ 911 h 977"/>
                  <a:gd name="T24" fmla="*/ 155 w 983"/>
                  <a:gd name="T25" fmla="*/ 933 h 977"/>
                  <a:gd name="T26" fmla="*/ 184 w 983"/>
                  <a:gd name="T27" fmla="*/ 940 h 977"/>
                  <a:gd name="T28" fmla="*/ 270 w 983"/>
                  <a:gd name="T29" fmla="*/ 923 h 977"/>
                  <a:gd name="T30" fmla="*/ 187 w 983"/>
                  <a:gd name="T31" fmla="*/ 962 h 977"/>
                  <a:gd name="T32" fmla="*/ 220 w 983"/>
                  <a:gd name="T33" fmla="*/ 970 h 977"/>
                  <a:gd name="T34" fmla="*/ 325 w 983"/>
                  <a:gd name="T35" fmla="*/ 923 h 977"/>
                  <a:gd name="T36" fmla="*/ 374 w 983"/>
                  <a:gd name="T37" fmla="*/ 955 h 977"/>
                  <a:gd name="T38" fmla="*/ 386 w 983"/>
                  <a:gd name="T39" fmla="*/ 622 h 977"/>
                  <a:gd name="T40" fmla="*/ 333 w 983"/>
                  <a:gd name="T41" fmla="*/ 423 h 977"/>
                  <a:gd name="T42" fmla="*/ 626 w 983"/>
                  <a:gd name="T43" fmla="*/ 195 h 977"/>
                  <a:gd name="T44" fmla="*/ 714 w 983"/>
                  <a:gd name="T45" fmla="*/ 321 h 977"/>
                  <a:gd name="T46" fmla="*/ 694 w 983"/>
                  <a:gd name="T47" fmla="*/ 527 h 977"/>
                  <a:gd name="T48" fmla="*/ 584 w 983"/>
                  <a:gd name="T49" fmla="*/ 659 h 977"/>
                  <a:gd name="T50" fmla="*/ 579 w 983"/>
                  <a:gd name="T51" fmla="*/ 893 h 977"/>
                  <a:gd name="T52" fmla="*/ 735 w 983"/>
                  <a:gd name="T53" fmla="*/ 838 h 977"/>
                  <a:gd name="T54" fmla="*/ 874 w 983"/>
                  <a:gd name="T55" fmla="*/ 903 h 977"/>
                  <a:gd name="T56" fmla="*/ 820 w 983"/>
                  <a:gd name="T57" fmla="*/ 813 h 977"/>
                  <a:gd name="T58" fmla="*/ 868 w 983"/>
                  <a:gd name="T59" fmla="*/ 856 h 977"/>
                  <a:gd name="T60" fmla="*/ 889 w 983"/>
                  <a:gd name="T61" fmla="*/ 859 h 977"/>
                  <a:gd name="T62" fmla="*/ 856 w 983"/>
                  <a:gd name="T63" fmla="*/ 806 h 977"/>
                  <a:gd name="T64" fmla="*/ 897 w 983"/>
                  <a:gd name="T65" fmla="*/ 842 h 977"/>
                  <a:gd name="T66" fmla="*/ 915 w 983"/>
                  <a:gd name="T67" fmla="*/ 845 h 977"/>
                  <a:gd name="T68" fmla="*/ 889 w 983"/>
                  <a:gd name="T69" fmla="*/ 811 h 977"/>
                  <a:gd name="T70" fmla="*/ 924 w 983"/>
                  <a:gd name="T71" fmla="*/ 837 h 977"/>
                  <a:gd name="T72" fmla="*/ 941 w 983"/>
                  <a:gd name="T73" fmla="*/ 839 h 977"/>
                  <a:gd name="T74" fmla="*/ 915 w 983"/>
                  <a:gd name="T75" fmla="*/ 802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3" h="977">
                    <a:moveTo>
                      <a:pt x="915" y="802"/>
                    </a:moveTo>
                    <a:cubicBezTo>
                      <a:pt x="957" y="819"/>
                      <a:pt x="981" y="842"/>
                      <a:pt x="981" y="842"/>
                    </a:cubicBezTo>
                    <a:cubicBezTo>
                      <a:pt x="983" y="800"/>
                      <a:pt x="893" y="745"/>
                      <a:pt x="791" y="701"/>
                    </a:cubicBezTo>
                    <a:cubicBezTo>
                      <a:pt x="690" y="656"/>
                      <a:pt x="760" y="580"/>
                      <a:pt x="765" y="516"/>
                    </a:cubicBezTo>
                    <a:cubicBezTo>
                      <a:pt x="804" y="0"/>
                      <a:pt x="568" y="70"/>
                      <a:pt x="568" y="70"/>
                    </a:cubicBezTo>
                    <a:cubicBezTo>
                      <a:pt x="453" y="2"/>
                      <a:pt x="361" y="105"/>
                      <a:pt x="277" y="205"/>
                    </a:cubicBezTo>
                    <a:cubicBezTo>
                      <a:pt x="193" y="306"/>
                      <a:pt x="216" y="540"/>
                      <a:pt x="247" y="608"/>
                    </a:cubicBezTo>
                    <a:cubicBezTo>
                      <a:pt x="311" y="747"/>
                      <a:pt x="0" y="961"/>
                      <a:pt x="53" y="930"/>
                    </a:cubicBezTo>
                    <a:cubicBezTo>
                      <a:pt x="98" y="905"/>
                      <a:pt x="140" y="893"/>
                      <a:pt x="178" y="891"/>
                    </a:cubicBezTo>
                    <a:cubicBezTo>
                      <a:pt x="164" y="903"/>
                      <a:pt x="142" y="911"/>
                      <a:pt x="118" y="913"/>
                    </a:cubicBezTo>
                    <a:cubicBezTo>
                      <a:pt x="127" y="916"/>
                      <a:pt x="136" y="918"/>
                      <a:pt x="146" y="920"/>
                    </a:cubicBezTo>
                    <a:cubicBezTo>
                      <a:pt x="172" y="923"/>
                      <a:pt x="197" y="920"/>
                      <a:pt x="216" y="911"/>
                    </a:cubicBezTo>
                    <a:cubicBezTo>
                      <a:pt x="201" y="923"/>
                      <a:pt x="180" y="931"/>
                      <a:pt x="155" y="933"/>
                    </a:cubicBezTo>
                    <a:cubicBezTo>
                      <a:pt x="164" y="936"/>
                      <a:pt x="174" y="938"/>
                      <a:pt x="184" y="940"/>
                    </a:cubicBezTo>
                    <a:cubicBezTo>
                      <a:pt x="218" y="944"/>
                      <a:pt x="249" y="937"/>
                      <a:pt x="270" y="923"/>
                    </a:cubicBezTo>
                    <a:cubicBezTo>
                      <a:pt x="254" y="945"/>
                      <a:pt x="223" y="960"/>
                      <a:pt x="187" y="962"/>
                    </a:cubicBezTo>
                    <a:cubicBezTo>
                      <a:pt x="197" y="966"/>
                      <a:pt x="209" y="968"/>
                      <a:pt x="220" y="970"/>
                    </a:cubicBezTo>
                    <a:cubicBezTo>
                      <a:pt x="268" y="977"/>
                      <a:pt x="301" y="944"/>
                      <a:pt x="325" y="923"/>
                    </a:cubicBezTo>
                    <a:cubicBezTo>
                      <a:pt x="355" y="939"/>
                      <a:pt x="373" y="955"/>
                      <a:pt x="374" y="955"/>
                    </a:cubicBezTo>
                    <a:cubicBezTo>
                      <a:pt x="329" y="889"/>
                      <a:pt x="577" y="807"/>
                      <a:pt x="386" y="622"/>
                    </a:cubicBezTo>
                    <a:cubicBezTo>
                      <a:pt x="335" y="573"/>
                      <a:pt x="333" y="423"/>
                      <a:pt x="333" y="423"/>
                    </a:cubicBezTo>
                    <a:cubicBezTo>
                      <a:pt x="413" y="423"/>
                      <a:pt x="626" y="195"/>
                      <a:pt x="626" y="195"/>
                    </a:cubicBezTo>
                    <a:cubicBezTo>
                      <a:pt x="626" y="195"/>
                      <a:pt x="706" y="247"/>
                      <a:pt x="714" y="321"/>
                    </a:cubicBezTo>
                    <a:cubicBezTo>
                      <a:pt x="725" y="425"/>
                      <a:pt x="708" y="473"/>
                      <a:pt x="694" y="527"/>
                    </a:cubicBezTo>
                    <a:cubicBezTo>
                      <a:pt x="672" y="607"/>
                      <a:pt x="584" y="659"/>
                      <a:pt x="584" y="659"/>
                    </a:cubicBezTo>
                    <a:cubicBezTo>
                      <a:pt x="584" y="659"/>
                      <a:pt x="600" y="813"/>
                      <a:pt x="579" y="893"/>
                    </a:cubicBezTo>
                    <a:cubicBezTo>
                      <a:pt x="558" y="972"/>
                      <a:pt x="683" y="763"/>
                      <a:pt x="735" y="838"/>
                    </a:cubicBezTo>
                    <a:cubicBezTo>
                      <a:pt x="788" y="913"/>
                      <a:pt x="874" y="903"/>
                      <a:pt x="874" y="903"/>
                    </a:cubicBezTo>
                    <a:cubicBezTo>
                      <a:pt x="874" y="903"/>
                      <a:pt x="829" y="848"/>
                      <a:pt x="820" y="813"/>
                    </a:cubicBezTo>
                    <a:cubicBezTo>
                      <a:pt x="828" y="833"/>
                      <a:pt x="845" y="849"/>
                      <a:pt x="868" y="856"/>
                    </a:cubicBezTo>
                    <a:cubicBezTo>
                      <a:pt x="875" y="858"/>
                      <a:pt x="882" y="859"/>
                      <a:pt x="889" y="859"/>
                    </a:cubicBezTo>
                    <a:cubicBezTo>
                      <a:pt x="870" y="847"/>
                      <a:pt x="857" y="827"/>
                      <a:pt x="856" y="806"/>
                    </a:cubicBezTo>
                    <a:cubicBezTo>
                      <a:pt x="863" y="823"/>
                      <a:pt x="877" y="836"/>
                      <a:pt x="897" y="842"/>
                    </a:cubicBezTo>
                    <a:cubicBezTo>
                      <a:pt x="903" y="844"/>
                      <a:pt x="909" y="845"/>
                      <a:pt x="915" y="845"/>
                    </a:cubicBezTo>
                    <a:cubicBezTo>
                      <a:pt x="902" y="836"/>
                      <a:pt x="893" y="824"/>
                      <a:pt x="889" y="811"/>
                    </a:cubicBezTo>
                    <a:cubicBezTo>
                      <a:pt x="896" y="823"/>
                      <a:pt x="909" y="832"/>
                      <a:pt x="924" y="837"/>
                    </a:cubicBezTo>
                    <a:cubicBezTo>
                      <a:pt x="930" y="839"/>
                      <a:pt x="936" y="839"/>
                      <a:pt x="941" y="839"/>
                    </a:cubicBezTo>
                    <a:cubicBezTo>
                      <a:pt x="927" y="831"/>
                      <a:pt x="918" y="817"/>
                      <a:pt x="915" y="802"/>
                    </a:cubicBezTo>
                    <a:close/>
                  </a:path>
                </a:pathLst>
              </a:custGeom>
              <a:solidFill>
                <a:srgbClr val="F36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9"/>
              <p:cNvSpPr>
                <a:spLocks/>
              </p:cNvSpPr>
              <p:nvPr userDrawn="1"/>
            </p:nvSpPr>
            <p:spPr bwMode="auto">
              <a:xfrm>
                <a:off x="2905126" y="2270125"/>
                <a:ext cx="357188" cy="198438"/>
              </a:xfrm>
              <a:custGeom>
                <a:avLst/>
                <a:gdLst>
                  <a:gd name="T0" fmla="*/ 383 w 390"/>
                  <a:gd name="T1" fmla="*/ 216 h 216"/>
                  <a:gd name="T2" fmla="*/ 265 w 390"/>
                  <a:gd name="T3" fmla="*/ 216 h 216"/>
                  <a:gd name="T4" fmla="*/ 164 w 390"/>
                  <a:gd name="T5" fmla="*/ 178 h 216"/>
                  <a:gd name="T6" fmla="*/ 102 w 390"/>
                  <a:gd name="T7" fmla="*/ 170 h 216"/>
                  <a:gd name="T8" fmla="*/ 63 w 390"/>
                  <a:gd name="T9" fmla="*/ 170 h 216"/>
                  <a:gd name="T10" fmla="*/ 58 w 390"/>
                  <a:gd name="T11" fmla="*/ 172 h 216"/>
                  <a:gd name="T12" fmla="*/ 39 w 390"/>
                  <a:gd name="T13" fmla="*/ 164 h 216"/>
                  <a:gd name="T14" fmla="*/ 54 w 390"/>
                  <a:gd name="T15" fmla="*/ 149 h 216"/>
                  <a:gd name="T16" fmla="*/ 56 w 390"/>
                  <a:gd name="T17" fmla="*/ 149 h 216"/>
                  <a:gd name="T18" fmla="*/ 56 w 390"/>
                  <a:gd name="T19" fmla="*/ 149 h 216"/>
                  <a:gd name="T20" fmla="*/ 157 w 390"/>
                  <a:gd name="T21" fmla="*/ 138 h 216"/>
                  <a:gd name="T22" fmla="*/ 100 w 390"/>
                  <a:gd name="T23" fmla="*/ 125 h 216"/>
                  <a:gd name="T24" fmla="*/ 28 w 390"/>
                  <a:gd name="T25" fmla="*/ 127 h 216"/>
                  <a:gd name="T26" fmla="*/ 28 w 390"/>
                  <a:gd name="T27" fmla="*/ 127 h 216"/>
                  <a:gd name="T28" fmla="*/ 27 w 390"/>
                  <a:gd name="T29" fmla="*/ 127 h 216"/>
                  <a:gd name="T30" fmla="*/ 26 w 390"/>
                  <a:gd name="T31" fmla="*/ 127 h 216"/>
                  <a:gd name="T32" fmla="*/ 25 w 390"/>
                  <a:gd name="T33" fmla="*/ 127 h 216"/>
                  <a:gd name="T34" fmla="*/ 25 w 390"/>
                  <a:gd name="T35" fmla="*/ 127 h 216"/>
                  <a:gd name="T36" fmla="*/ 4 w 390"/>
                  <a:gd name="T37" fmla="*/ 117 h 216"/>
                  <a:gd name="T38" fmla="*/ 19 w 390"/>
                  <a:gd name="T39" fmla="*/ 100 h 216"/>
                  <a:gd name="T40" fmla="*/ 19 w 390"/>
                  <a:gd name="T41" fmla="*/ 100 h 216"/>
                  <a:gd name="T42" fmla="*/ 140 w 390"/>
                  <a:gd name="T43" fmla="*/ 92 h 216"/>
                  <a:gd name="T44" fmla="*/ 145 w 390"/>
                  <a:gd name="T45" fmla="*/ 90 h 216"/>
                  <a:gd name="T46" fmla="*/ 88 w 390"/>
                  <a:gd name="T47" fmla="*/ 74 h 216"/>
                  <a:gd name="T48" fmla="*/ 26 w 390"/>
                  <a:gd name="T49" fmla="*/ 80 h 216"/>
                  <a:gd name="T50" fmla="*/ 26 w 390"/>
                  <a:gd name="T51" fmla="*/ 80 h 216"/>
                  <a:gd name="T52" fmla="*/ 2 w 390"/>
                  <a:gd name="T53" fmla="*/ 73 h 216"/>
                  <a:gd name="T54" fmla="*/ 17 w 390"/>
                  <a:gd name="T55" fmla="*/ 54 h 216"/>
                  <a:gd name="T56" fmla="*/ 26 w 390"/>
                  <a:gd name="T57" fmla="*/ 53 h 216"/>
                  <a:gd name="T58" fmla="*/ 57 w 390"/>
                  <a:gd name="T59" fmla="*/ 45 h 216"/>
                  <a:gd name="T60" fmla="*/ 147 w 390"/>
                  <a:gd name="T61" fmla="*/ 58 h 216"/>
                  <a:gd name="T62" fmla="*/ 164 w 390"/>
                  <a:gd name="T63" fmla="*/ 58 h 216"/>
                  <a:gd name="T64" fmla="*/ 146 w 390"/>
                  <a:gd name="T65" fmla="*/ 46 h 216"/>
                  <a:gd name="T66" fmla="*/ 99 w 390"/>
                  <a:gd name="T67" fmla="*/ 32 h 216"/>
                  <a:gd name="T68" fmla="*/ 55 w 390"/>
                  <a:gd name="T69" fmla="*/ 27 h 216"/>
                  <a:gd name="T70" fmla="*/ 34 w 390"/>
                  <a:gd name="T71" fmla="*/ 14 h 216"/>
                  <a:gd name="T72" fmla="*/ 55 w 390"/>
                  <a:gd name="T73" fmla="*/ 0 h 216"/>
                  <a:gd name="T74" fmla="*/ 58 w 390"/>
                  <a:gd name="T75" fmla="*/ 1 h 216"/>
                  <a:gd name="T76" fmla="*/ 58 w 390"/>
                  <a:gd name="T77" fmla="*/ 1 h 216"/>
                  <a:gd name="T78" fmla="*/ 138 w 390"/>
                  <a:gd name="T79" fmla="*/ 4 h 216"/>
                  <a:gd name="T80" fmla="*/ 209 w 390"/>
                  <a:gd name="T81" fmla="*/ 45 h 216"/>
                  <a:gd name="T82" fmla="*/ 304 w 390"/>
                  <a:gd name="T83" fmla="*/ 110 h 216"/>
                  <a:gd name="T84" fmla="*/ 386 w 390"/>
                  <a:gd name="T85" fmla="*/ 121 h 216"/>
                  <a:gd name="T86" fmla="*/ 383 w 390"/>
                  <a:gd name="T8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0" h="216">
                    <a:moveTo>
                      <a:pt x="383" y="216"/>
                    </a:move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27" y="216"/>
                      <a:pt x="173" y="182"/>
                      <a:pt x="164" y="178"/>
                    </a:cubicBezTo>
                    <a:cubicBezTo>
                      <a:pt x="155" y="175"/>
                      <a:pt x="147" y="171"/>
                      <a:pt x="102" y="170"/>
                    </a:cubicBezTo>
                    <a:cubicBezTo>
                      <a:pt x="80" y="169"/>
                      <a:pt x="69" y="170"/>
                      <a:pt x="63" y="170"/>
                    </a:cubicBezTo>
                    <a:cubicBezTo>
                      <a:pt x="61" y="171"/>
                      <a:pt x="60" y="171"/>
                      <a:pt x="58" y="172"/>
                    </a:cubicBezTo>
                    <a:cubicBezTo>
                      <a:pt x="49" y="174"/>
                      <a:pt x="40" y="170"/>
                      <a:pt x="39" y="164"/>
                    </a:cubicBezTo>
                    <a:cubicBezTo>
                      <a:pt x="38" y="158"/>
                      <a:pt x="45" y="151"/>
                      <a:pt x="54" y="149"/>
                    </a:cubicBezTo>
                    <a:cubicBezTo>
                      <a:pt x="55" y="149"/>
                      <a:pt x="55" y="149"/>
                      <a:pt x="56" y="149"/>
                    </a:cubicBezTo>
                    <a:cubicBezTo>
                      <a:pt x="56" y="149"/>
                      <a:pt x="56" y="149"/>
                      <a:pt x="56" y="149"/>
                    </a:cubicBezTo>
                    <a:cubicBezTo>
                      <a:pt x="71" y="147"/>
                      <a:pt x="147" y="141"/>
                      <a:pt x="157" y="138"/>
                    </a:cubicBezTo>
                    <a:cubicBezTo>
                      <a:pt x="167" y="135"/>
                      <a:pt x="135" y="129"/>
                      <a:pt x="100" y="125"/>
                    </a:cubicBezTo>
                    <a:cubicBezTo>
                      <a:pt x="71" y="121"/>
                      <a:pt x="38" y="125"/>
                      <a:pt x="28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28" y="127"/>
                      <a:pt x="27" y="127"/>
                      <a:pt x="27" y="127"/>
                    </a:cubicBezTo>
                    <a:cubicBezTo>
                      <a:pt x="27" y="127"/>
                      <a:pt x="27" y="127"/>
                      <a:pt x="26" y="127"/>
                    </a:cubicBezTo>
                    <a:cubicBezTo>
                      <a:pt x="26" y="127"/>
                      <a:pt x="26" y="127"/>
                      <a:pt x="25" y="12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15" y="128"/>
                      <a:pt x="5" y="124"/>
                      <a:pt x="4" y="117"/>
                    </a:cubicBezTo>
                    <a:cubicBezTo>
                      <a:pt x="3" y="110"/>
                      <a:pt x="9" y="103"/>
                      <a:pt x="19" y="100"/>
                    </a:cubicBezTo>
                    <a:cubicBezTo>
                      <a:pt x="19" y="100"/>
                      <a:pt x="19" y="100"/>
                      <a:pt x="19" y="100"/>
                    </a:cubicBezTo>
                    <a:cubicBezTo>
                      <a:pt x="41" y="86"/>
                      <a:pt x="131" y="90"/>
                      <a:pt x="140" y="92"/>
                    </a:cubicBezTo>
                    <a:cubicBezTo>
                      <a:pt x="150" y="94"/>
                      <a:pt x="145" y="90"/>
                      <a:pt x="145" y="90"/>
                    </a:cubicBezTo>
                    <a:cubicBezTo>
                      <a:pt x="145" y="90"/>
                      <a:pt x="114" y="80"/>
                      <a:pt x="88" y="74"/>
                    </a:cubicBezTo>
                    <a:cubicBezTo>
                      <a:pt x="63" y="69"/>
                      <a:pt x="27" y="79"/>
                      <a:pt x="26" y="80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15" y="83"/>
                      <a:pt x="4" y="80"/>
                      <a:pt x="2" y="73"/>
                    </a:cubicBezTo>
                    <a:cubicBezTo>
                      <a:pt x="0" y="66"/>
                      <a:pt x="6" y="58"/>
                      <a:pt x="17" y="54"/>
                    </a:cubicBezTo>
                    <a:cubicBezTo>
                      <a:pt x="20" y="53"/>
                      <a:pt x="23" y="53"/>
                      <a:pt x="26" y="53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90" y="37"/>
                      <a:pt x="126" y="48"/>
                      <a:pt x="147" y="58"/>
                    </a:cubicBezTo>
                    <a:cubicBezTo>
                      <a:pt x="168" y="67"/>
                      <a:pt x="164" y="58"/>
                      <a:pt x="164" y="58"/>
                    </a:cubicBezTo>
                    <a:cubicBezTo>
                      <a:pt x="164" y="58"/>
                      <a:pt x="154" y="51"/>
                      <a:pt x="146" y="46"/>
                    </a:cubicBezTo>
                    <a:cubicBezTo>
                      <a:pt x="138" y="42"/>
                      <a:pt x="124" y="36"/>
                      <a:pt x="99" y="32"/>
                    </a:cubicBezTo>
                    <a:cubicBezTo>
                      <a:pt x="72" y="27"/>
                      <a:pt x="55" y="27"/>
                      <a:pt x="55" y="27"/>
                    </a:cubicBezTo>
                    <a:cubicBezTo>
                      <a:pt x="44" y="27"/>
                      <a:pt x="34" y="21"/>
                      <a:pt x="34" y="14"/>
                    </a:cubicBezTo>
                    <a:cubicBezTo>
                      <a:pt x="34" y="6"/>
                      <a:pt x="44" y="0"/>
                      <a:pt x="55" y="0"/>
                    </a:cubicBezTo>
                    <a:cubicBezTo>
                      <a:pt x="56" y="0"/>
                      <a:pt x="57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75" y="1"/>
                      <a:pt x="130" y="1"/>
                      <a:pt x="138" y="4"/>
                    </a:cubicBezTo>
                    <a:cubicBezTo>
                      <a:pt x="146" y="8"/>
                      <a:pt x="180" y="32"/>
                      <a:pt x="209" y="45"/>
                    </a:cubicBezTo>
                    <a:cubicBezTo>
                      <a:pt x="237" y="57"/>
                      <a:pt x="262" y="85"/>
                      <a:pt x="304" y="110"/>
                    </a:cubicBezTo>
                    <a:cubicBezTo>
                      <a:pt x="345" y="135"/>
                      <a:pt x="386" y="121"/>
                      <a:pt x="386" y="121"/>
                    </a:cubicBezTo>
                    <a:cubicBezTo>
                      <a:pt x="386" y="121"/>
                      <a:pt x="390" y="216"/>
                      <a:pt x="383" y="216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0"/>
              <p:cNvSpPr>
                <a:spLocks/>
              </p:cNvSpPr>
              <p:nvPr userDrawn="1"/>
            </p:nvSpPr>
            <p:spPr bwMode="auto">
              <a:xfrm>
                <a:off x="2914651" y="22717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DAE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/>
              </p:cNvSpPr>
              <p:nvPr userDrawn="1"/>
            </p:nvSpPr>
            <p:spPr bwMode="auto">
              <a:xfrm>
                <a:off x="3578226" y="2173288"/>
                <a:ext cx="174625" cy="165100"/>
              </a:xfrm>
              <a:custGeom>
                <a:avLst/>
                <a:gdLst>
                  <a:gd name="T0" fmla="*/ 183 w 191"/>
                  <a:gd name="T1" fmla="*/ 33 h 182"/>
                  <a:gd name="T2" fmla="*/ 157 w 191"/>
                  <a:gd name="T3" fmla="*/ 66 h 182"/>
                  <a:gd name="T4" fmla="*/ 83 w 191"/>
                  <a:gd name="T5" fmla="*/ 170 h 182"/>
                  <a:gd name="T6" fmla="*/ 0 w 191"/>
                  <a:gd name="T7" fmla="*/ 181 h 182"/>
                  <a:gd name="T8" fmla="*/ 41 w 191"/>
                  <a:gd name="T9" fmla="*/ 109 h 182"/>
                  <a:gd name="T10" fmla="*/ 99 w 191"/>
                  <a:gd name="T11" fmla="*/ 16 h 182"/>
                  <a:gd name="T12" fmla="*/ 102 w 191"/>
                  <a:gd name="T13" fmla="*/ 11 h 182"/>
                  <a:gd name="T14" fmla="*/ 102 w 191"/>
                  <a:gd name="T15" fmla="*/ 11 h 182"/>
                  <a:gd name="T16" fmla="*/ 102 w 191"/>
                  <a:gd name="T17" fmla="*/ 11 h 182"/>
                  <a:gd name="T18" fmla="*/ 125 w 191"/>
                  <a:gd name="T19" fmla="*/ 3 h 182"/>
                  <a:gd name="T20" fmla="*/ 129 w 191"/>
                  <a:gd name="T21" fmla="*/ 29 h 182"/>
                  <a:gd name="T22" fmla="*/ 129 w 191"/>
                  <a:gd name="T23" fmla="*/ 29 h 182"/>
                  <a:gd name="T24" fmla="*/ 66 w 191"/>
                  <a:gd name="T25" fmla="*/ 135 h 182"/>
                  <a:gd name="T26" fmla="*/ 142 w 191"/>
                  <a:gd name="T27" fmla="*/ 31 h 182"/>
                  <a:gd name="T28" fmla="*/ 142 w 191"/>
                  <a:gd name="T29" fmla="*/ 31 h 182"/>
                  <a:gd name="T30" fmla="*/ 153 w 191"/>
                  <a:gd name="T31" fmla="*/ 16 h 182"/>
                  <a:gd name="T32" fmla="*/ 153 w 191"/>
                  <a:gd name="T33" fmla="*/ 16 h 182"/>
                  <a:gd name="T34" fmla="*/ 154 w 191"/>
                  <a:gd name="T35" fmla="*/ 15 h 182"/>
                  <a:gd name="T36" fmla="*/ 155 w 191"/>
                  <a:gd name="T37" fmla="*/ 14 h 182"/>
                  <a:gd name="T38" fmla="*/ 155 w 191"/>
                  <a:gd name="T39" fmla="*/ 14 h 182"/>
                  <a:gd name="T40" fmla="*/ 183 w 191"/>
                  <a:gd name="T41" fmla="*/ 7 h 182"/>
                  <a:gd name="T42" fmla="*/ 183 w 191"/>
                  <a:gd name="T43" fmla="*/ 3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1" h="182">
                    <a:moveTo>
                      <a:pt x="183" y="33"/>
                    </a:moveTo>
                    <a:cubicBezTo>
                      <a:pt x="183" y="34"/>
                      <a:pt x="172" y="47"/>
                      <a:pt x="157" y="66"/>
                    </a:cubicBezTo>
                    <a:cubicBezTo>
                      <a:pt x="133" y="98"/>
                      <a:pt x="97" y="146"/>
                      <a:pt x="83" y="170"/>
                    </a:cubicBezTo>
                    <a:cubicBezTo>
                      <a:pt x="52" y="177"/>
                      <a:pt x="20" y="182"/>
                      <a:pt x="0" y="181"/>
                    </a:cubicBezTo>
                    <a:cubicBezTo>
                      <a:pt x="14" y="158"/>
                      <a:pt x="36" y="119"/>
                      <a:pt x="41" y="109"/>
                    </a:cubicBezTo>
                    <a:cubicBezTo>
                      <a:pt x="46" y="97"/>
                      <a:pt x="86" y="34"/>
                      <a:pt x="99" y="16"/>
                    </a:cubicBezTo>
                    <a:cubicBezTo>
                      <a:pt x="100" y="13"/>
                      <a:pt x="101" y="12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8" y="3"/>
                      <a:pt x="118" y="0"/>
                      <a:pt x="125" y="3"/>
                    </a:cubicBezTo>
                    <a:cubicBezTo>
                      <a:pt x="134" y="7"/>
                      <a:pt x="135" y="19"/>
                      <a:pt x="129" y="29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31"/>
                      <a:pt x="90" y="93"/>
                      <a:pt x="66" y="135"/>
                    </a:cubicBezTo>
                    <a:cubicBezTo>
                      <a:pt x="90" y="101"/>
                      <a:pt x="124" y="55"/>
                      <a:pt x="142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7" y="24"/>
                      <a:pt x="151" y="19"/>
                      <a:pt x="153" y="16"/>
                    </a:cubicBezTo>
                    <a:cubicBezTo>
                      <a:pt x="153" y="16"/>
                      <a:pt x="153" y="16"/>
                      <a:pt x="153" y="16"/>
                    </a:cubicBezTo>
                    <a:cubicBezTo>
                      <a:pt x="154" y="16"/>
                      <a:pt x="154" y="16"/>
                      <a:pt x="154" y="15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63" y="5"/>
                      <a:pt x="176" y="1"/>
                      <a:pt x="183" y="7"/>
                    </a:cubicBezTo>
                    <a:cubicBezTo>
                      <a:pt x="191" y="12"/>
                      <a:pt x="191" y="24"/>
                      <a:pt x="183" y="33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"/>
              <p:cNvSpPr>
                <a:spLocks/>
              </p:cNvSpPr>
              <p:nvPr userDrawn="1"/>
            </p:nvSpPr>
            <p:spPr bwMode="auto">
              <a:xfrm>
                <a:off x="3656013" y="2206625"/>
                <a:ext cx="111125" cy="120650"/>
              </a:xfrm>
              <a:custGeom>
                <a:avLst/>
                <a:gdLst>
                  <a:gd name="T0" fmla="*/ 116 w 123"/>
                  <a:gd name="T1" fmla="*/ 30 h 132"/>
                  <a:gd name="T2" fmla="*/ 116 w 123"/>
                  <a:gd name="T3" fmla="*/ 31 h 132"/>
                  <a:gd name="T4" fmla="*/ 115 w 123"/>
                  <a:gd name="T5" fmla="*/ 31 h 132"/>
                  <a:gd name="T6" fmla="*/ 87 w 123"/>
                  <a:gd name="T7" fmla="*/ 67 h 132"/>
                  <a:gd name="T8" fmla="*/ 80 w 123"/>
                  <a:gd name="T9" fmla="*/ 76 h 132"/>
                  <a:gd name="T10" fmla="*/ 45 w 123"/>
                  <a:gd name="T11" fmla="*/ 122 h 132"/>
                  <a:gd name="T12" fmla="*/ 0 w 123"/>
                  <a:gd name="T13" fmla="*/ 132 h 132"/>
                  <a:gd name="T14" fmla="*/ 73 w 123"/>
                  <a:gd name="T15" fmla="*/ 32 h 132"/>
                  <a:gd name="T16" fmla="*/ 85 w 123"/>
                  <a:gd name="T17" fmla="*/ 15 h 132"/>
                  <a:gd name="T18" fmla="*/ 85 w 123"/>
                  <a:gd name="T19" fmla="*/ 15 h 132"/>
                  <a:gd name="T20" fmla="*/ 85 w 123"/>
                  <a:gd name="T21" fmla="*/ 14 h 132"/>
                  <a:gd name="T22" fmla="*/ 87 w 123"/>
                  <a:gd name="T23" fmla="*/ 12 h 132"/>
                  <a:gd name="T24" fmla="*/ 115 w 123"/>
                  <a:gd name="T25" fmla="*/ 5 h 132"/>
                  <a:gd name="T26" fmla="*/ 116 w 123"/>
                  <a:gd name="T27" fmla="*/ 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" h="132">
                    <a:moveTo>
                      <a:pt x="116" y="30"/>
                    </a:moveTo>
                    <a:cubicBezTo>
                      <a:pt x="116" y="30"/>
                      <a:pt x="116" y="30"/>
                      <a:pt x="116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2" y="35"/>
                      <a:pt x="101" y="50"/>
                      <a:pt x="87" y="67"/>
                    </a:cubicBezTo>
                    <a:cubicBezTo>
                      <a:pt x="85" y="70"/>
                      <a:pt x="83" y="73"/>
                      <a:pt x="80" y="76"/>
                    </a:cubicBezTo>
                    <a:cubicBezTo>
                      <a:pt x="67" y="93"/>
                      <a:pt x="54" y="111"/>
                      <a:pt x="45" y="122"/>
                    </a:cubicBezTo>
                    <a:cubicBezTo>
                      <a:pt x="31" y="125"/>
                      <a:pt x="16" y="129"/>
                      <a:pt x="0" y="132"/>
                    </a:cubicBezTo>
                    <a:cubicBezTo>
                      <a:pt x="18" y="109"/>
                      <a:pt x="54" y="58"/>
                      <a:pt x="73" y="32"/>
                    </a:cubicBezTo>
                    <a:cubicBezTo>
                      <a:pt x="79" y="24"/>
                      <a:pt x="83" y="18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4"/>
                      <a:pt x="85" y="14"/>
                    </a:cubicBezTo>
                    <a:cubicBezTo>
                      <a:pt x="86" y="14"/>
                      <a:pt x="86" y="13"/>
                      <a:pt x="87" y="12"/>
                    </a:cubicBezTo>
                    <a:cubicBezTo>
                      <a:pt x="95" y="3"/>
                      <a:pt x="107" y="0"/>
                      <a:pt x="115" y="5"/>
                    </a:cubicBezTo>
                    <a:cubicBezTo>
                      <a:pt x="122" y="10"/>
                      <a:pt x="123" y="21"/>
                      <a:pt x="116" y="3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"/>
              <p:cNvSpPr>
                <a:spLocks/>
              </p:cNvSpPr>
              <p:nvPr userDrawn="1"/>
            </p:nvSpPr>
            <p:spPr bwMode="auto">
              <a:xfrm>
                <a:off x="3698876" y="2268538"/>
                <a:ext cx="60325" cy="49213"/>
              </a:xfrm>
              <a:custGeom>
                <a:avLst/>
                <a:gdLst>
                  <a:gd name="T0" fmla="*/ 59 w 66"/>
                  <a:gd name="T1" fmla="*/ 25 h 53"/>
                  <a:gd name="T2" fmla="*/ 43 w 66"/>
                  <a:gd name="T3" fmla="*/ 43 h 53"/>
                  <a:gd name="T4" fmla="*/ 0 w 66"/>
                  <a:gd name="T5" fmla="*/ 53 h 53"/>
                  <a:gd name="T6" fmla="*/ 35 w 66"/>
                  <a:gd name="T7" fmla="*/ 8 h 53"/>
                  <a:gd name="T8" fmla="*/ 41 w 66"/>
                  <a:gd name="T9" fmla="*/ 4 h 53"/>
                  <a:gd name="T10" fmla="*/ 59 w 66"/>
                  <a:gd name="T11" fmla="*/ 3 h 53"/>
                  <a:gd name="T12" fmla="*/ 59 w 66"/>
                  <a:gd name="T13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3">
                    <a:moveTo>
                      <a:pt x="59" y="25"/>
                    </a:moveTo>
                    <a:cubicBezTo>
                      <a:pt x="59" y="25"/>
                      <a:pt x="45" y="43"/>
                      <a:pt x="43" y="43"/>
                    </a:cubicBezTo>
                    <a:cubicBezTo>
                      <a:pt x="35" y="45"/>
                      <a:pt x="19" y="48"/>
                      <a:pt x="0" y="53"/>
                    </a:cubicBezTo>
                    <a:cubicBezTo>
                      <a:pt x="13" y="36"/>
                      <a:pt x="35" y="8"/>
                      <a:pt x="35" y="8"/>
                    </a:cubicBezTo>
                    <a:cubicBezTo>
                      <a:pt x="37" y="6"/>
                      <a:pt x="39" y="5"/>
                      <a:pt x="41" y="4"/>
                    </a:cubicBezTo>
                    <a:cubicBezTo>
                      <a:pt x="47" y="0"/>
                      <a:pt x="54" y="0"/>
                      <a:pt x="59" y="3"/>
                    </a:cubicBezTo>
                    <a:cubicBezTo>
                      <a:pt x="66" y="7"/>
                      <a:pt x="65" y="17"/>
                      <a:pt x="59" y="25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4"/>
              <p:cNvSpPr>
                <a:spLocks/>
              </p:cNvSpPr>
              <p:nvPr userDrawn="1"/>
            </p:nvSpPr>
            <p:spPr bwMode="auto">
              <a:xfrm>
                <a:off x="3095626" y="4430713"/>
                <a:ext cx="173038" cy="254000"/>
              </a:xfrm>
              <a:custGeom>
                <a:avLst/>
                <a:gdLst>
                  <a:gd name="T0" fmla="*/ 178 w 190"/>
                  <a:gd name="T1" fmla="*/ 170 h 278"/>
                  <a:gd name="T2" fmla="*/ 178 w 190"/>
                  <a:gd name="T3" fmla="*/ 168 h 278"/>
                  <a:gd name="T4" fmla="*/ 157 w 190"/>
                  <a:gd name="T5" fmla="*/ 26 h 278"/>
                  <a:gd name="T6" fmla="*/ 10 w 190"/>
                  <a:gd name="T7" fmla="*/ 39 h 278"/>
                  <a:gd name="T8" fmla="*/ 1 w 190"/>
                  <a:gd name="T9" fmla="*/ 163 h 278"/>
                  <a:gd name="T10" fmla="*/ 10 w 190"/>
                  <a:gd name="T11" fmla="*/ 213 h 278"/>
                  <a:gd name="T12" fmla="*/ 116 w 190"/>
                  <a:gd name="T13" fmla="*/ 278 h 278"/>
                  <a:gd name="T14" fmla="*/ 178 w 190"/>
                  <a:gd name="T15" fmla="*/ 17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8">
                    <a:moveTo>
                      <a:pt x="178" y="170"/>
                    </a:moveTo>
                    <a:cubicBezTo>
                      <a:pt x="178" y="169"/>
                      <a:pt x="178" y="169"/>
                      <a:pt x="178" y="168"/>
                    </a:cubicBezTo>
                    <a:cubicBezTo>
                      <a:pt x="164" y="103"/>
                      <a:pt x="157" y="52"/>
                      <a:pt x="157" y="26"/>
                    </a:cubicBezTo>
                    <a:cubicBezTo>
                      <a:pt x="157" y="0"/>
                      <a:pt x="10" y="39"/>
                      <a:pt x="10" y="39"/>
                    </a:cubicBezTo>
                    <a:cubicBezTo>
                      <a:pt x="10" y="39"/>
                      <a:pt x="0" y="116"/>
                      <a:pt x="1" y="163"/>
                    </a:cubicBezTo>
                    <a:cubicBezTo>
                      <a:pt x="1" y="183"/>
                      <a:pt x="4" y="202"/>
                      <a:pt x="10" y="213"/>
                    </a:cubicBezTo>
                    <a:cubicBezTo>
                      <a:pt x="32" y="252"/>
                      <a:pt x="94" y="278"/>
                      <a:pt x="116" y="278"/>
                    </a:cubicBezTo>
                    <a:cubicBezTo>
                      <a:pt x="137" y="278"/>
                      <a:pt x="190" y="234"/>
                      <a:pt x="178" y="17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5"/>
              <p:cNvSpPr>
                <a:spLocks/>
              </p:cNvSpPr>
              <p:nvPr userDrawn="1"/>
            </p:nvSpPr>
            <p:spPr bwMode="auto">
              <a:xfrm>
                <a:off x="3111501" y="4492625"/>
                <a:ext cx="128588" cy="107950"/>
              </a:xfrm>
              <a:custGeom>
                <a:avLst/>
                <a:gdLst>
                  <a:gd name="T0" fmla="*/ 139 w 141"/>
                  <a:gd name="T1" fmla="*/ 92 h 118"/>
                  <a:gd name="T2" fmla="*/ 133 w 141"/>
                  <a:gd name="T3" fmla="*/ 108 h 118"/>
                  <a:gd name="T4" fmla="*/ 109 w 141"/>
                  <a:gd name="T5" fmla="*/ 115 h 118"/>
                  <a:gd name="T6" fmla="*/ 60 w 141"/>
                  <a:gd name="T7" fmla="*/ 117 h 118"/>
                  <a:gd name="T8" fmla="*/ 36 w 141"/>
                  <a:gd name="T9" fmla="*/ 113 h 118"/>
                  <a:gd name="T10" fmla="*/ 13 w 141"/>
                  <a:gd name="T11" fmla="*/ 105 h 118"/>
                  <a:gd name="T12" fmla="*/ 8 w 141"/>
                  <a:gd name="T13" fmla="*/ 16 h 118"/>
                  <a:gd name="T14" fmla="*/ 10 w 141"/>
                  <a:gd name="T15" fmla="*/ 7 h 118"/>
                  <a:gd name="T16" fmla="*/ 129 w 141"/>
                  <a:gd name="T17" fmla="*/ 1 h 118"/>
                  <a:gd name="T18" fmla="*/ 139 w 141"/>
                  <a:gd name="T19" fmla="*/ 92 h 118"/>
                  <a:gd name="T20" fmla="*/ 139 w 141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118">
                    <a:moveTo>
                      <a:pt x="139" y="92"/>
                    </a:moveTo>
                    <a:cubicBezTo>
                      <a:pt x="140" y="98"/>
                      <a:pt x="138" y="104"/>
                      <a:pt x="133" y="108"/>
                    </a:cubicBezTo>
                    <a:cubicBezTo>
                      <a:pt x="127" y="114"/>
                      <a:pt x="117" y="114"/>
                      <a:pt x="109" y="115"/>
                    </a:cubicBezTo>
                    <a:cubicBezTo>
                      <a:pt x="93" y="118"/>
                      <a:pt x="76" y="118"/>
                      <a:pt x="60" y="117"/>
                    </a:cubicBezTo>
                    <a:cubicBezTo>
                      <a:pt x="52" y="116"/>
                      <a:pt x="44" y="115"/>
                      <a:pt x="36" y="113"/>
                    </a:cubicBezTo>
                    <a:cubicBezTo>
                      <a:pt x="28" y="112"/>
                      <a:pt x="19" y="110"/>
                      <a:pt x="13" y="105"/>
                    </a:cubicBezTo>
                    <a:cubicBezTo>
                      <a:pt x="0" y="96"/>
                      <a:pt x="5" y="24"/>
                      <a:pt x="8" y="16"/>
                    </a:cubicBezTo>
                    <a:cubicBezTo>
                      <a:pt x="8" y="14"/>
                      <a:pt x="8" y="8"/>
                      <a:pt x="10" y="7"/>
                    </a:cubicBezTo>
                    <a:cubicBezTo>
                      <a:pt x="12" y="7"/>
                      <a:pt x="124" y="0"/>
                      <a:pt x="129" y="1"/>
                    </a:cubicBezTo>
                    <a:cubicBezTo>
                      <a:pt x="129" y="4"/>
                      <a:pt x="137" y="71"/>
                      <a:pt x="139" y="92"/>
                    </a:cubicBezTo>
                    <a:cubicBezTo>
                      <a:pt x="141" y="101"/>
                      <a:pt x="136" y="63"/>
                      <a:pt x="139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6"/>
              <p:cNvSpPr>
                <a:spLocks/>
              </p:cNvSpPr>
              <p:nvPr userDrawn="1"/>
            </p:nvSpPr>
            <p:spPr bwMode="auto">
              <a:xfrm>
                <a:off x="3486151" y="4430713"/>
                <a:ext cx="174625" cy="254000"/>
              </a:xfrm>
              <a:custGeom>
                <a:avLst/>
                <a:gdLst>
                  <a:gd name="T0" fmla="*/ 75 w 191"/>
                  <a:gd name="T1" fmla="*/ 278 h 278"/>
                  <a:gd name="T2" fmla="*/ 180 w 191"/>
                  <a:gd name="T3" fmla="*/ 213 h 278"/>
                  <a:gd name="T4" fmla="*/ 190 w 191"/>
                  <a:gd name="T5" fmla="*/ 163 h 278"/>
                  <a:gd name="T6" fmla="*/ 180 w 191"/>
                  <a:gd name="T7" fmla="*/ 39 h 278"/>
                  <a:gd name="T8" fmla="*/ 33 w 191"/>
                  <a:gd name="T9" fmla="*/ 26 h 278"/>
                  <a:gd name="T10" fmla="*/ 13 w 191"/>
                  <a:gd name="T11" fmla="*/ 168 h 278"/>
                  <a:gd name="T12" fmla="*/ 12 w 191"/>
                  <a:gd name="T13" fmla="*/ 170 h 278"/>
                  <a:gd name="T14" fmla="*/ 75 w 191"/>
                  <a:gd name="T1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278">
                    <a:moveTo>
                      <a:pt x="75" y="278"/>
                    </a:moveTo>
                    <a:cubicBezTo>
                      <a:pt x="96" y="278"/>
                      <a:pt x="159" y="252"/>
                      <a:pt x="180" y="213"/>
                    </a:cubicBezTo>
                    <a:cubicBezTo>
                      <a:pt x="187" y="202"/>
                      <a:pt x="189" y="183"/>
                      <a:pt x="190" y="163"/>
                    </a:cubicBezTo>
                    <a:cubicBezTo>
                      <a:pt x="191" y="116"/>
                      <a:pt x="180" y="39"/>
                      <a:pt x="180" y="39"/>
                    </a:cubicBezTo>
                    <a:cubicBezTo>
                      <a:pt x="180" y="39"/>
                      <a:pt x="33" y="0"/>
                      <a:pt x="33" y="26"/>
                    </a:cubicBezTo>
                    <a:cubicBezTo>
                      <a:pt x="33" y="52"/>
                      <a:pt x="27" y="103"/>
                      <a:pt x="13" y="168"/>
                    </a:cubicBezTo>
                    <a:cubicBezTo>
                      <a:pt x="13" y="169"/>
                      <a:pt x="13" y="169"/>
                      <a:pt x="12" y="170"/>
                    </a:cubicBezTo>
                    <a:cubicBezTo>
                      <a:pt x="0" y="234"/>
                      <a:pt x="53" y="278"/>
                      <a:pt x="75" y="27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7"/>
              <p:cNvSpPr>
                <a:spLocks/>
              </p:cNvSpPr>
              <p:nvPr userDrawn="1"/>
            </p:nvSpPr>
            <p:spPr bwMode="auto">
              <a:xfrm>
                <a:off x="3514726" y="4492625"/>
                <a:ext cx="128588" cy="107950"/>
              </a:xfrm>
              <a:custGeom>
                <a:avLst/>
                <a:gdLst>
                  <a:gd name="T0" fmla="*/ 1 w 140"/>
                  <a:gd name="T1" fmla="*/ 92 h 118"/>
                  <a:gd name="T2" fmla="*/ 8 w 140"/>
                  <a:gd name="T3" fmla="*/ 108 h 118"/>
                  <a:gd name="T4" fmla="*/ 31 w 140"/>
                  <a:gd name="T5" fmla="*/ 115 h 118"/>
                  <a:gd name="T6" fmla="*/ 81 w 140"/>
                  <a:gd name="T7" fmla="*/ 117 h 118"/>
                  <a:gd name="T8" fmla="*/ 105 w 140"/>
                  <a:gd name="T9" fmla="*/ 113 h 118"/>
                  <a:gd name="T10" fmla="*/ 127 w 140"/>
                  <a:gd name="T11" fmla="*/ 105 h 118"/>
                  <a:gd name="T12" fmla="*/ 133 w 140"/>
                  <a:gd name="T13" fmla="*/ 16 h 118"/>
                  <a:gd name="T14" fmla="*/ 131 w 140"/>
                  <a:gd name="T15" fmla="*/ 7 h 118"/>
                  <a:gd name="T16" fmla="*/ 12 w 140"/>
                  <a:gd name="T17" fmla="*/ 1 h 118"/>
                  <a:gd name="T18" fmla="*/ 1 w 140"/>
                  <a:gd name="T19" fmla="*/ 92 h 118"/>
                  <a:gd name="T20" fmla="*/ 1 w 140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18">
                    <a:moveTo>
                      <a:pt x="1" y="92"/>
                    </a:moveTo>
                    <a:cubicBezTo>
                      <a:pt x="0" y="98"/>
                      <a:pt x="3" y="104"/>
                      <a:pt x="8" y="108"/>
                    </a:cubicBezTo>
                    <a:cubicBezTo>
                      <a:pt x="14" y="114"/>
                      <a:pt x="23" y="114"/>
                      <a:pt x="31" y="115"/>
                    </a:cubicBezTo>
                    <a:cubicBezTo>
                      <a:pt x="47" y="118"/>
                      <a:pt x="64" y="118"/>
                      <a:pt x="81" y="117"/>
                    </a:cubicBezTo>
                    <a:cubicBezTo>
                      <a:pt x="89" y="116"/>
                      <a:pt x="97" y="115"/>
                      <a:pt x="105" y="113"/>
                    </a:cubicBezTo>
                    <a:cubicBezTo>
                      <a:pt x="112" y="112"/>
                      <a:pt x="121" y="110"/>
                      <a:pt x="127" y="105"/>
                    </a:cubicBezTo>
                    <a:cubicBezTo>
                      <a:pt x="140" y="96"/>
                      <a:pt x="135" y="24"/>
                      <a:pt x="133" y="16"/>
                    </a:cubicBezTo>
                    <a:cubicBezTo>
                      <a:pt x="133" y="14"/>
                      <a:pt x="133" y="8"/>
                      <a:pt x="131" y="7"/>
                    </a:cubicBezTo>
                    <a:cubicBezTo>
                      <a:pt x="128" y="7"/>
                      <a:pt x="17" y="0"/>
                      <a:pt x="12" y="1"/>
                    </a:cubicBezTo>
                    <a:cubicBezTo>
                      <a:pt x="12" y="4"/>
                      <a:pt x="4" y="71"/>
                      <a:pt x="1" y="92"/>
                    </a:cubicBezTo>
                    <a:cubicBezTo>
                      <a:pt x="0" y="101"/>
                      <a:pt x="5" y="63"/>
                      <a:pt x="1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0546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Insert your desired title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87574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8" y="2535237"/>
            <a:ext cx="3617913" cy="2606675"/>
            <a:chOff x="1588" y="2535238"/>
            <a:chExt cx="3617913" cy="2606675"/>
          </a:xfrm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5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8"/>
          <p:cNvSpPr>
            <a:spLocks/>
          </p:cNvSpPr>
          <p:nvPr userDrawn="1"/>
        </p:nvSpPr>
        <p:spPr bwMode="auto">
          <a:xfrm>
            <a:off x="3367433" y="2000551"/>
            <a:ext cx="2420250" cy="2421924"/>
          </a:xfrm>
          <a:custGeom>
            <a:avLst/>
            <a:gdLst>
              <a:gd name="T0" fmla="*/ 2507 w 2507"/>
              <a:gd name="T1" fmla="*/ 1253 h 2507"/>
              <a:gd name="T2" fmla="*/ 2440 w 2507"/>
              <a:gd name="T3" fmla="*/ 1660 h 2507"/>
              <a:gd name="T4" fmla="*/ 2429 w 2507"/>
              <a:gd name="T5" fmla="*/ 1691 h 2507"/>
              <a:gd name="T6" fmla="*/ 1254 w 2507"/>
              <a:gd name="T7" fmla="*/ 2507 h 2507"/>
              <a:gd name="T8" fmla="*/ 79 w 2507"/>
              <a:gd name="T9" fmla="*/ 1691 h 2507"/>
              <a:gd name="T10" fmla="*/ 68 w 2507"/>
              <a:gd name="T11" fmla="*/ 1660 h 2507"/>
              <a:gd name="T12" fmla="*/ 0 w 2507"/>
              <a:gd name="T13" fmla="*/ 1253 h 2507"/>
              <a:gd name="T14" fmla="*/ 1254 w 2507"/>
              <a:gd name="T15" fmla="*/ 0 h 2507"/>
              <a:gd name="T16" fmla="*/ 2507 w 2507"/>
              <a:gd name="T17" fmla="*/ 1253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2507">
                <a:moveTo>
                  <a:pt x="2507" y="1253"/>
                </a:moveTo>
                <a:cubicBezTo>
                  <a:pt x="2507" y="1396"/>
                  <a:pt x="2483" y="1532"/>
                  <a:pt x="2440" y="1660"/>
                </a:cubicBezTo>
                <a:cubicBezTo>
                  <a:pt x="2436" y="1670"/>
                  <a:pt x="2432" y="1680"/>
                  <a:pt x="2429" y="1691"/>
                </a:cubicBezTo>
                <a:cubicBezTo>
                  <a:pt x="2251" y="2167"/>
                  <a:pt x="1792" y="2507"/>
                  <a:pt x="1254" y="2507"/>
                </a:cubicBezTo>
                <a:cubicBezTo>
                  <a:pt x="715" y="2507"/>
                  <a:pt x="256" y="2167"/>
                  <a:pt x="79" y="1691"/>
                </a:cubicBezTo>
                <a:cubicBezTo>
                  <a:pt x="75" y="1680"/>
                  <a:pt x="71" y="1670"/>
                  <a:pt x="68" y="1660"/>
                </a:cubicBezTo>
                <a:cubicBezTo>
                  <a:pt x="24" y="1532"/>
                  <a:pt x="0" y="1396"/>
                  <a:pt x="0" y="1253"/>
                </a:cubicBezTo>
                <a:cubicBezTo>
                  <a:pt x="0" y="561"/>
                  <a:pt x="562" y="0"/>
                  <a:pt x="1254" y="0"/>
                </a:cubicBezTo>
                <a:cubicBezTo>
                  <a:pt x="1946" y="0"/>
                  <a:pt x="2507" y="561"/>
                  <a:pt x="2507" y="1253"/>
                </a:cubicBez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Business Skills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>
            <a:off x="3502783" y="1992272"/>
            <a:ext cx="2000870" cy="2315514"/>
            <a:chOff x="806451" y="1512888"/>
            <a:chExt cx="2220913" cy="2570163"/>
          </a:xfrm>
        </p:grpSpPr>
        <p:sp>
          <p:nvSpPr>
            <p:cNvPr id="83" name="Freeform 18"/>
            <p:cNvSpPr>
              <a:spLocks/>
            </p:cNvSpPr>
            <p:nvPr userDrawn="1"/>
          </p:nvSpPr>
          <p:spPr bwMode="auto">
            <a:xfrm>
              <a:off x="1106489" y="2327276"/>
              <a:ext cx="1357313" cy="423863"/>
            </a:xfrm>
            <a:custGeom>
              <a:avLst/>
              <a:gdLst>
                <a:gd name="T0" fmla="*/ 1484 w 1484"/>
                <a:gd name="T1" fmla="*/ 0 h 462"/>
                <a:gd name="T2" fmla="*/ 1316 w 1484"/>
                <a:gd name="T3" fmla="*/ 207 h 462"/>
                <a:gd name="T4" fmla="*/ 361 w 1484"/>
                <a:gd name="T5" fmla="*/ 435 h 462"/>
                <a:gd name="T6" fmla="*/ 0 w 1484"/>
                <a:gd name="T7" fmla="*/ 372 h 462"/>
                <a:gd name="T8" fmla="*/ 333 w 1484"/>
                <a:gd name="T9" fmla="*/ 138 h 462"/>
                <a:gd name="T10" fmla="*/ 1484 w 1484"/>
                <a:gd name="T1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4" h="462">
                  <a:moveTo>
                    <a:pt x="1484" y="0"/>
                  </a:moveTo>
                  <a:cubicBezTo>
                    <a:pt x="1316" y="207"/>
                    <a:pt x="1316" y="207"/>
                    <a:pt x="1316" y="207"/>
                  </a:cubicBezTo>
                  <a:cubicBezTo>
                    <a:pt x="1316" y="207"/>
                    <a:pt x="520" y="414"/>
                    <a:pt x="361" y="435"/>
                  </a:cubicBezTo>
                  <a:cubicBezTo>
                    <a:pt x="149" y="462"/>
                    <a:pt x="0" y="372"/>
                    <a:pt x="0" y="372"/>
                  </a:cubicBezTo>
                  <a:cubicBezTo>
                    <a:pt x="94" y="209"/>
                    <a:pt x="333" y="138"/>
                    <a:pt x="333" y="138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9"/>
            <p:cNvSpPr>
              <a:spLocks/>
            </p:cNvSpPr>
            <p:nvPr userDrawn="1"/>
          </p:nvSpPr>
          <p:spPr bwMode="auto">
            <a:xfrm>
              <a:off x="1106489" y="2505076"/>
              <a:ext cx="1203325" cy="246063"/>
            </a:xfrm>
            <a:custGeom>
              <a:avLst/>
              <a:gdLst>
                <a:gd name="T0" fmla="*/ 1316 w 1316"/>
                <a:gd name="T1" fmla="*/ 13 h 269"/>
                <a:gd name="T2" fmla="*/ 1316 w 1316"/>
                <a:gd name="T3" fmla="*/ 14 h 269"/>
                <a:gd name="T4" fmla="*/ 361 w 1316"/>
                <a:gd name="T5" fmla="*/ 242 h 269"/>
                <a:gd name="T6" fmla="*/ 0 w 1316"/>
                <a:gd name="T7" fmla="*/ 179 h 269"/>
                <a:gd name="T8" fmla="*/ 7 w 1316"/>
                <a:gd name="T9" fmla="*/ 167 h 269"/>
                <a:gd name="T10" fmla="*/ 353 w 1316"/>
                <a:gd name="T11" fmla="*/ 221 h 269"/>
                <a:gd name="T12" fmla="*/ 1282 w 1316"/>
                <a:gd name="T13" fmla="*/ 0 h 269"/>
                <a:gd name="T14" fmla="*/ 1316 w 1316"/>
                <a:gd name="T15" fmla="*/ 1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6" h="269">
                  <a:moveTo>
                    <a:pt x="1316" y="13"/>
                  </a:moveTo>
                  <a:cubicBezTo>
                    <a:pt x="1316" y="14"/>
                    <a:pt x="1316" y="14"/>
                    <a:pt x="1316" y="14"/>
                  </a:cubicBezTo>
                  <a:cubicBezTo>
                    <a:pt x="1316" y="14"/>
                    <a:pt x="520" y="221"/>
                    <a:pt x="361" y="242"/>
                  </a:cubicBezTo>
                  <a:cubicBezTo>
                    <a:pt x="149" y="269"/>
                    <a:pt x="0" y="179"/>
                    <a:pt x="0" y="179"/>
                  </a:cubicBezTo>
                  <a:cubicBezTo>
                    <a:pt x="2" y="175"/>
                    <a:pt x="5" y="171"/>
                    <a:pt x="7" y="167"/>
                  </a:cubicBezTo>
                  <a:cubicBezTo>
                    <a:pt x="51" y="189"/>
                    <a:pt x="181" y="243"/>
                    <a:pt x="353" y="221"/>
                  </a:cubicBezTo>
                  <a:cubicBezTo>
                    <a:pt x="495" y="203"/>
                    <a:pt x="1146" y="35"/>
                    <a:pt x="1282" y="0"/>
                  </a:cubicBezTo>
                  <a:cubicBezTo>
                    <a:pt x="1294" y="4"/>
                    <a:pt x="1306" y="9"/>
                    <a:pt x="1316" y="13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0"/>
            <p:cNvSpPr>
              <a:spLocks/>
            </p:cNvSpPr>
            <p:nvPr userDrawn="1"/>
          </p:nvSpPr>
          <p:spPr bwMode="auto">
            <a:xfrm>
              <a:off x="1408114" y="2451101"/>
              <a:ext cx="250825" cy="71438"/>
            </a:xfrm>
            <a:custGeom>
              <a:avLst/>
              <a:gdLst>
                <a:gd name="T0" fmla="*/ 274 w 274"/>
                <a:gd name="T1" fmla="*/ 0 h 77"/>
                <a:gd name="T2" fmla="*/ 0 w 274"/>
                <a:gd name="T3" fmla="*/ 41 h 77"/>
                <a:gd name="T4" fmla="*/ 274 w 274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77">
                  <a:moveTo>
                    <a:pt x="274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68" y="77"/>
                    <a:pt x="273" y="0"/>
                    <a:pt x="274" y="0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21"/>
            <p:cNvSpPr>
              <a:spLocks/>
            </p:cNvSpPr>
            <p:nvPr userDrawn="1"/>
          </p:nvSpPr>
          <p:spPr bwMode="auto">
            <a:xfrm>
              <a:off x="1090614" y="2841626"/>
              <a:ext cx="614363" cy="852488"/>
            </a:xfrm>
            <a:custGeom>
              <a:avLst/>
              <a:gdLst>
                <a:gd name="T0" fmla="*/ 518 w 671"/>
                <a:gd name="T1" fmla="*/ 932 h 932"/>
                <a:gd name="T2" fmla="*/ 671 w 671"/>
                <a:gd name="T3" fmla="*/ 765 h 932"/>
                <a:gd name="T4" fmla="*/ 270 w 671"/>
                <a:gd name="T5" fmla="*/ 144 h 932"/>
                <a:gd name="T6" fmla="*/ 49 w 671"/>
                <a:gd name="T7" fmla="*/ 0 h 932"/>
                <a:gd name="T8" fmla="*/ 80 w 671"/>
                <a:gd name="T9" fmla="*/ 279 h 932"/>
                <a:gd name="T10" fmla="*/ 518 w 671"/>
                <a:gd name="T11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1" h="932">
                  <a:moveTo>
                    <a:pt x="518" y="932"/>
                  </a:moveTo>
                  <a:cubicBezTo>
                    <a:pt x="671" y="765"/>
                    <a:pt x="671" y="765"/>
                    <a:pt x="671" y="765"/>
                  </a:cubicBezTo>
                  <a:cubicBezTo>
                    <a:pt x="671" y="765"/>
                    <a:pt x="339" y="249"/>
                    <a:pt x="270" y="144"/>
                  </a:cubicBezTo>
                  <a:cubicBezTo>
                    <a:pt x="178" y="5"/>
                    <a:pt x="49" y="0"/>
                    <a:pt x="49" y="0"/>
                  </a:cubicBezTo>
                  <a:cubicBezTo>
                    <a:pt x="0" y="139"/>
                    <a:pt x="80" y="279"/>
                    <a:pt x="80" y="279"/>
                  </a:cubicBezTo>
                  <a:lnTo>
                    <a:pt x="518" y="932"/>
                  </a:ln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22"/>
            <p:cNvSpPr>
              <a:spLocks/>
            </p:cNvSpPr>
            <p:nvPr userDrawn="1"/>
          </p:nvSpPr>
          <p:spPr bwMode="auto">
            <a:xfrm>
              <a:off x="1135064" y="2841626"/>
              <a:ext cx="569913" cy="706438"/>
            </a:xfrm>
            <a:custGeom>
              <a:avLst/>
              <a:gdLst>
                <a:gd name="T0" fmla="*/ 222 w 623"/>
                <a:gd name="T1" fmla="*/ 144 h 772"/>
                <a:gd name="T2" fmla="*/ 623 w 623"/>
                <a:gd name="T3" fmla="*/ 765 h 772"/>
                <a:gd name="T4" fmla="*/ 617 w 623"/>
                <a:gd name="T5" fmla="*/ 772 h 772"/>
                <a:gd name="T6" fmla="*/ 216 w 623"/>
                <a:gd name="T7" fmla="*/ 153 h 772"/>
                <a:gd name="T8" fmla="*/ 1 w 623"/>
                <a:gd name="T9" fmla="*/ 0 h 772"/>
                <a:gd name="T10" fmla="*/ 222 w 623"/>
                <a:gd name="T11" fmla="*/ 14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772">
                  <a:moveTo>
                    <a:pt x="222" y="144"/>
                  </a:moveTo>
                  <a:cubicBezTo>
                    <a:pt x="291" y="249"/>
                    <a:pt x="623" y="765"/>
                    <a:pt x="623" y="765"/>
                  </a:cubicBezTo>
                  <a:cubicBezTo>
                    <a:pt x="617" y="772"/>
                    <a:pt x="617" y="772"/>
                    <a:pt x="617" y="772"/>
                  </a:cubicBezTo>
                  <a:cubicBezTo>
                    <a:pt x="602" y="750"/>
                    <a:pt x="283" y="255"/>
                    <a:pt x="216" y="153"/>
                  </a:cubicBezTo>
                  <a:cubicBezTo>
                    <a:pt x="133" y="26"/>
                    <a:pt x="0" y="3"/>
                    <a:pt x="1" y="0"/>
                  </a:cubicBezTo>
                  <a:cubicBezTo>
                    <a:pt x="1" y="0"/>
                    <a:pt x="130" y="5"/>
                    <a:pt x="222" y="144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23"/>
            <p:cNvSpPr>
              <a:spLocks/>
            </p:cNvSpPr>
            <p:nvPr userDrawn="1"/>
          </p:nvSpPr>
          <p:spPr bwMode="auto">
            <a:xfrm>
              <a:off x="2251076" y="3132138"/>
              <a:ext cx="295275" cy="950913"/>
            </a:xfrm>
            <a:custGeom>
              <a:avLst/>
              <a:gdLst>
                <a:gd name="T0" fmla="*/ 102 w 323"/>
                <a:gd name="T1" fmla="*/ 0 h 1041"/>
                <a:gd name="T2" fmla="*/ 156 w 323"/>
                <a:gd name="T3" fmla="*/ 1011 h 1041"/>
                <a:gd name="T4" fmla="*/ 0 w 323"/>
                <a:gd name="T5" fmla="*/ 71 h 1041"/>
                <a:gd name="T6" fmla="*/ 102 w 323"/>
                <a:gd name="T7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" h="1041">
                  <a:moveTo>
                    <a:pt x="102" y="0"/>
                  </a:moveTo>
                  <a:cubicBezTo>
                    <a:pt x="102" y="0"/>
                    <a:pt x="323" y="795"/>
                    <a:pt x="156" y="1011"/>
                  </a:cubicBezTo>
                  <a:cubicBezTo>
                    <a:pt x="133" y="1041"/>
                    <a:pt x="0" y="71"/>
                    <a:pt x="0" y="71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4"/>
            <p:cNvSpPr>
              <a:spLocks/>
            </p:cNvSpPr>
            <p:nvPr userDrawn="1"/>
          </p:nvSpPr>
          <p:spPr bwMode="auto">
            <a:xfrm>
              <a:off x="2274889" y="3370263"/>
              <a:ext cx="117475" cy="687388"/>
            </a:xfrm>
            <a:custGeom>
              <a:avLst/>
              <a:gdLst>
                <a:gd name="T0" fmla="*/ 0 w 128"/>
                <a:gd name="T1" fmla="*/ 0 h 752"/>
                <a:gd name="T2" fmla="*/ 70 w 128"/>
                <a:gd name="T3" fmla="*/ 343 h 752"/>
                <a:gd name="T4" fmla="*/ 128 w 128"/>
                <a:gd name="T5" fmla="*/ 752 h 752"/>
                <a:gd name="T6" fmla="*/ 0 w 128"/>
                <a:gd name="T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752">
                  <a:moveTo>
                    <a:pt x="0" y="0"/>
                  </a:moveTo>
                  <a:cubicBezTo>
                    <a:pt x="1" y="3"/>
                    <a:pt x="51" y="140"/>
                    <a:pt x="70" y="343"/>
                  </a:cubicBezTo>
                  <a:cubicBezTo>
                    <a:pt x="81" y="462"/>
                    <a:pt x="128" y="752"/>
                    <a:pt x="128" y="752"/>
                  </a:cubicBezTo>
                  <a:cubicBezTo>
                    <a:pt x="110" y="748"/>
                    <a:pt x="39" y="274"/>
                    <a:pt x="0" y="0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5"/>
            <p:cNvSpPr>
              <a:spLocks/>
            </p:cNvSpPr>
            <p:nvPr userDrawn="1"/>
          </p:nvSpPr>
          <p:spPr bwMode="auto">
            <a:xfrm>
              <a:off x="2363789" y="3541713"/>
              <a:ext cx="49213" cy="85725"/>
            </a:xfrm>
            <a:custGeom>
              <a:avLst/>
              <a:gdLst>
                <a:gd name="T0" fmla="*/ 19 w 53"/>
                <a:gd name="T1" fmla="*/ 2 h 94"/>
                <a:gd name="T2" fmla="*/ 42 w 53"/>
                <a:gd name="T3" fmla="*/ 18 h 94"/>
                <a:gd name="T4" fmla="*/ 51 w 53"/>
                <a:gd name="T5" fmla="*/ 69 h 94"/>
                <a:gd name="T6" fmla="*/ 34 w 53"/>
                <a:gd name="T7" fmla="*/ 92 h 94"/>
                <a:gd name="T8" fmla="*/ 34 w 53"/>
                <a:gd name="T9" fmla="*/ 92 h 94"/>
                <a:gd name="T10" fmla="*/ 11 w 53"/>
                <a:gd name="T11" fmla="*/ 75 h 94"/>
                <a:gd name="T12" fmla="*/ 2 w 53"/>
                <a:gd name="T13" fmla="*/ 25 h 94"/>
                <a:gd name="T14" fmla="*/ 19 w 53"/>
                <a:gd name="T15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94">
                  <a:moveTo>
                    <a:pt x="19" y="2"/>
                  </a:moveTo>
                  <a:cubicBezTo>
                    <a:pt x="30" y="0"/>
                    <a:pt x="41" y="7"/>
                    <a:pt x="42" y="18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3" y="80"/>
                    <a:pt x="45" y="90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23" y="94"/>
                    <a:pt x="13" y="87"/>
                    <a:pt x="11" y="7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14"/>
                    <a:pt x="8" y="4"/>
                    <a:pt x="1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6"/>
            <p:cNvSpPr>
              <a:spLocks/>
            </p:cNvSpPr>
            <p:nvPr userDrawn="1"/>
          </p:nvSpPr>
          <p:spPr bwMode="auto">
            <a:xfrm>
              <a:off x="2363789" y="3541713"/>
              <a:ext cx="39688" cy="30163"/>
            </a:xfrm>
            <a:custGeom>
              <a:avLst/>
              <a:gdLst>
                <a:gd name="T0" fmla="*/ 42 w 44"/>
                <a:gd name="T1" fmla="*/ 18 h 33"/>
                <a:gd name="T2" fmla="*/ 44 w 44"/>
                <a:gd name="T3" fmla="*/ 30 h 33"/>
                <a:gd name="T4" fmla="*/ 20 w 44"/>
                <a:gd name="T5" fmla="*/ 13 h 33"/>
                <a:gd name="T6" fmla="*/ 3 w 44"/>
                <a:gd name="T7" fmla="*/ 33 h 33"/>
                <a:gd name="T8" fmla="*/ 2 w 44"/>
                <a:gd name="T9" fmla="*/ 25 h 33"/>
                <a:gd name="T10" fmla="*/ 19 w 44"/>
                <a:gd name="T11" fmla="*/ 2 h 33"/>
                <a:gd name="T12" fmla="*/ 42 w 44"/>
                <a:gd name="T1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3">
                  <a:moveTo>
                    <a:pt x="42" y="18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2" y="19"/>
                    <a:pt x="31" y="11"/>
                    <a:pt x="20" y="13"/>
                  </a:cubicBezTo>
                  <a:cubicBezTo>
                    <a:pt x="11" y="15"/>
                    <a:pt x="4" y="23"/>
                    <a:pt x="3" y="3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14"/>
                    <a:pt x="8" y="4"/>
                    <a:pt x="19" y="2"/>
                  </a:cubicBezTo>
                  <a:cubicBezTo>
                    <a:pt x="30" y="0"/>
                    <a:pt x="41" y="7"/>
                    <a:pt x="42" y="18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7"/>
            <p:cNvSpPr>
              <a:spLocks/>
            </p:cNvSpPr>
            <p:nvPr userDrawn="1"/>
          </p:nvSpPr>
          <p:spPr bwMode="auto">
            <a:xfrm>
              <a:off x="2489201" y="3195638"/>
              <a:ext cx="538163" cy="541338"/>
            </a:xfrm>
            <a:custGeom>
              <a:avLst/>
              <a:gdLst>
                <a:gd name="T0" fmla="*/ 48 w 587"/>
                <a:gd name="T1" fmla="*/ 40 h 592"/>
                <a:gd name="T2" fmla="*/ 41 w 587"/>
                <a:gd name="T3" fmla="*/ 75 h 592"/>
                <a:gd name="T4" fmla="*/ 30 w 587"/>
                <a:gd name="T5" fmla="*/ 235 h 592"/>
                <a:gd name="T6" fmla="*/ 186 w 587"/>
                <a:gd name="T7" fmla="*/ 178 h 592"/>
                <a:gd name="T8" fmla="*/ 217 w 587"/>
                <a:gd name="T9" fmla="*/ 168 h 592"/>
                <a:gd name="T10" fmla="*/ 214 w 587"/>
                <a:gd name="T11" fmla="*/ 206 h 592"/>
                <a:gd name="T12" fmla="*/ 186 w 587"/>
                <a:gd name="T13" fmla="*/ 298 h 592"/>
                <a:gd name="T14" fmla="*/ 249 w 587"/>
                <a:gd name="T15" fmla="*/ 364 h 592"/>
                <a:gd name="T16" fmla="*/ 356 w 587"/>
                <a:gd name="T17" fmla="*/ 298 h 592"/>
                <a:gd name="T18" fmla="*/ 391 w 587"/>
                <a:gd name="T19" fmla="*/ 322 h 592"/>
                <a:gd name="T20" fmla="*/ 364 w 587"/>
                <a:gd name="T21" fmla="*/ 410 h 592"/>
                <a:gd name="T22" fmla="*/ 412 w 587"/>
                <a:gd name="T23" fmla="*/ 488 h 592"/>
                <a:gd name="T24" fmla="*/ 521 w 587"/>
                <a:gd name="T25" fmla="*/ 421 h 592"/>
                <a:gd name="T26" fmla="*/ 565 w 587"/>
                <a:gd name="T27" fmla="*/ 448 h 592"/>
                <a:gd name="T28" fmla="*/ 544 w 587"/>
                <a:gd name="T29" fmla="*/ 518 h 592"/>
                <a:gd name="T30" fmla="*/ 526 w 587"/>
                <a:gd name="T31" fmla="*/ 587 h 592"/>
                <a:gd name="T32" fmla="*/ 530 w 587"/>
                <a:gd name="T33" fmla="*/ 586 h 592"/>
                <a:gd name="T34" fmla="*/ 577 w 587"/>
                <a:gd name="T35" fmla="*/ 467 h 592"/>
                <a:gd name="T36" fmla="*/ 535 w 587"/>
                <a:gd name="T37" fmla="*/ 395 h 592"/>
                <a:gd name="T38" fmla="*/ 427 w 587"/>
                <a:gd name="T39" fmla="*/ 457 h 592"/>
                <a:gd name="T40" fmla="*/ 387 w 587"/>
                <a:gd name="T41" fmla="*/ 425 h 592"/>
                <a:gd name="T42" fmla="*/ 417 w 587"/>
                <a:gd name="T43" fmla="*/ 338 h 592"/>
                <a:gd name="T44" fmla="*/ 377 w 587"/>
                <a:gd name="T45" fmla="*/ 259 h 592"/>
                <a:gd name="T46" fmla="*/ 269 w 587"/>
                <a:gd name="T47" fmla="*/ 316 h 592"/>
                <a:gd name="T48" fmla="*/ 225 w 587"/>
                <a:gd name="T49" fmla="*/ 296 h 592"/>
                <a:gd name="T50" fmla="*/ 256 w 587"/>
                <a:gd name="T51" fmla="*/ 206 h 592"/>
                <a:gd name="T52" fmla="*/ 208 w 587"/>
                <a:gd name="T53" fmla="*/ 124 h 592"/>
                <a:gd name="T54" fmla="*/ 93 w 587"/>
                <a:gd name="T55" fmla="*/ 184 h 592"/>
                <a:gd name="T56" fmla="*/ 60 w 587"/>
                <a:gd name="T57" fmla="*/ 197 h 592"/>
                <a:gd name="T58" fmla="*/ 61 w 587"/>
                <a:gd name="T59" fmla="*/ 197 h 592"/>
                <a:gd name="T60" fmla="*/ 61 w 587"/>
                <a:gd name="T61" fmla="*/ 182 h 592"/>
                <a:gd name="T62" fmla="*/ 88 w 587"/>
                <a:gd name="T63" fmla="*/ 100 h 592"/>
                <a:gd name="T64" fmla="*/ 78 w 587"/>
                <a:gd name="T65" fmla="*/ 1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7" h="592">
                  <a:moveTo>
                    <a:pt x="78" y="1"/>
                  </a:moveTo>
                  <a:cubicBezTo>
                    <a:pt x="68" y="14"/>
                    <a:pt x="58" y="27"/>
                    <a:pt x="48" y="40"/>
                  </a:cubicBezTo>
                  <a:cubicBezTo>
                    <a:pt x="47" y="41"/>
                    <a:pt x="44" y="44"/>
                    <a:pt x="44" y="45"/>
                  </a:cubicBezTo>
                  <a:cubicBezTo>
                    <a:pt x="44" y="56"/>
                    <a:pt x="43" y="65"/>
                    <a:pt x="41" y="75"/>
                  </a:cubicBezTo>
                  <a:cubicBezTo>
                    <a:pt x="35" y="95"/>
                    <a:pt x="27" y="115"/>
                    <a:pt x="21" y="135"/>
                  </a:cubicBezTo>
                  <a:cubicBezTo>
                    <a:pt x="11" y="166"/>
                    <a:pt x="0" y="211"/>
                    <a:pt x="30" y="235"/>
                  </a:cubicBezTo>
                  <a:cubicBezTo>
                    <a:pt x="64" y="261"/>
                    <a:pt x="107" y="232"/>
                    <a:pt x="136" y="212"/>
                  </a:cubicBezTo>
                  <a:cubicBezTo>
                    <a:pt x="152" y="201"/>
                    <a:pt x="168" y="189"/>
                    <a:pt x="186" y="178"/>
                  </a:cubicBezTo>
                  <a:cubicBezTo>
                    <a:pt x="193" y="174"/>
                    <a:pt x="201" y="170"/>
                    <a:pt x="209" y="167"/>
                  </a:cubicBezTo>
                  <a:cubicBezTo>
                    <a:pt x="211" y="167"/>
                    <a:pt x="216" y="166"/>
                    <a:pt x="217" y="168"/>
                  </a:cubicBezTo>
                  <a:cubicBezTo>
                    <a:pt x="220" y="170"/>
                    <a:pt x="219" y="176"/>
                    <a:pt x="219" y="179"/>
                  </a:cubicBezTo>
                  <a:cubicBezTo>
                    <a:pt x="219" y="188"/>
                    <a:pt x="216" y="197"/>
                    <a:pt x="214" y="206"/>
                  </a:cubicBezTo>
                  <a:cubicBezTo>
                    <a:pt x="211" y="216"/>
                    <a:pt x="208" y="227"/>
                    <a:pt x="204" y="237"/>
                  </a:cubicBezTo>
                  <a:cubicBezTo>
                    <a:pt x="197" y="257"/>
                    <a:pt x="190" y="277"/>
                    <a:pt x="186" y="298"/>
                  </a:cubicBezTo>
                  <a:cubicBezTo>
                    <a:pt x="183" y="317"/>
                    <a:pt x="182" y="338"/>
                    <a:pt x="196" y="354"/>
                  </a:cubicBezTo>
                  <a:cubicBezTo>
                    <a:pt x="210" y="369"/>
                    <a:pt x="231" y="370"/>
                    <a:pt x="249" y="364"/>
                  </a:cubicBezTo>
                  <a:cubicBezTo>
                    <a:pt x="270" y="357"/>
                    <a:pt x="288" y="345"/>
                    <a:pt x="305" y="332"/>
                  </a:cubicBezTo>
                  <a:cubicBezTo>
                    <a:pt x="322" y="320"/>
                    <a:pt x="338" y="308"/>
                    <a:pt x="356" y="298"/>
                  </a:cubicBezTo>
                  <a:cubicBezTo>
                    <a:pt x="365" y="293"/>
                    <a:pt x="386" y="282"/>
                    <a:pt x="391" y="297"/>
                  </a:cubicBezTo>
                  <a:cubicBezTo>
                    <a:pt x="394" y="304"/>
                    <a:pt x="393" y="315"/>
                    <a:pt x="391" y="322"/>
                  </a:cubicBezTo>
                  <a:cubicBezTo>
                    <a:pt x="389" y="332"/>
                    <a:pt x="386" y="341"/>
                    <a:pt x="383" y="350"/>
                  </a:cubicBezTo>
                  <a:cubicBezTo>
                    <a:pt x="376" y="370"/>
                    <a:pt x="369" y="390"/>
                    <a:pt x="364" y="410"/>
                  </a:cubicBezTo>
                  <a:cubicBezTo>
                    <a:pt x="358" y="429"/>
                    <a:pt x="353" y="451"/>
                    <a:pt x="362" y="470"/>
                  </a:cubicBezTo>
                  <a:cubicBezTo>
                    <a:pt x="372" y="489"/>
                    <a:pt x="393" y="494"/>
                    <a:pt x="412" y="488"/>
                  </a:cubicBezTo>
                  <a:cubicBezTo>
                    <a:pt x="432" y="482"/>
                    <a:pt x="450" y="469"/>
                    <a:pt x="467" y="457"/>
                  </a:cubicBezTo>
                  <a:cubicBezTo>
                    <a:pt x="485" y="445"/>
                    <a:pt x="502" y="432"/>
                    <a:pt x="521" y="421"/>
                  </a:cubicBezTo>
                  <a:cubicBezTo>
                    <a:pt x="533" y="415"/>
                    <a:pt x="556" y="404"/>
                    <a:pt x="564" y="422"/>
                  </a:cubicBezTo>
                  <a:cubicBezTo>
                    <a:pt x="567" y="430"/>
                    <a:pt x="566" y="440"/>
                    <a:pt x="565" y="448"/>
                  </a:cubicBezTo>
                  <a:cubicBezTo>
                    <a:pt x="563" y="459"/>
                    <a:pt x="560" y="469"/>
                    <a:pt x="557" y="479"/>
                  </a:cubicBezTo>
                  <a:cubicBezTo>
                    <a:pt x="553" y="492"/>
                    <a:pt x="548" y="505"/>
                    <a:pt x="544" y="518"/>
                  </a:cubicBezTo>
                  <a:cubicBezTo>
                    <a:pt x="540" y="531"/>
                    <a:pt x="537" y="543"/>
                    <a:pt x="533" y="556"/>
                  </a:cubicBezTo>
                  <a:cubicBezTo>
                    <a:pt x="530" y="566"/>
                    <a:pt x="527" y="576"/>
                    <a:pt x="526" y="587"/>
                  </a:cubicBezTo>
                  <a:cubicBezTo>
                    <a:pt x="526" y="587"/>
                    <a:pt x="526" y="592"/>
                    <a:pt x="527" y="591"/>
                  </a:cubicBezTo>
                  <a:cubicBezTo>
                    <a:pt x="528" y="590"/>
                    <a:pt x="529" y="587"/>
                    <a:pt x="530" y="586"/>
                  </a:cubicBezTo>
                  <a:cubicBezTo>
                    <a:pt x="535" y="575"/>
                    <a:pt x="540" y="565"/>
                    <a:pt x="544" y="554"/>
                  </a:cubicBezTo>
                  <a:cubicBezTo>
                    <a:pt x="556" y="526"/>
                    <a:pt x="569" y="497"/>
                    <a:pt x="577" y="467"/>
                  </a:cubicBezTo>
                  <a:cubicBezTo>
                    <a:pt x="582" y="450"/>
                    <a:pt x="587" y="429"/>
                    <a:pt x="579" y="412"/>
                  </a:cubicBezTo>
                  <a:cubicBezTo>
                    <a:pt x="571" y="395"/>
                    <a:pt x="552" y="391"/>
                    <a:pt x="535" y="395"/>
                  </a:cubicBezTo>
                  <a:cubicBezTo>
                    <a:pt x="515" y="400"/>
                    <a:pt x="497" y="412"/>
                    <a:pt x="480" y="423"/>
                  </a:cubicBezTo>
                  <a:cubicBezTo>
                    <a:pt x="463" y="434"/>
                    <a:pt x="445" y="447"/>
                    <a:pt x="427" y="457"/>
                  </a:cubicBezTo>
                  <a:cubicBezTo>
                    <a:pt x="414" y="463"/>
                    <a:pt x="386" y="477"/>
                    <a:pt x="383" y="453"/>
                  </a:cubicBezTo>
                  <a:cubicBezTo>
                    <a:pt x="382" y="444"/>
                    <a:pt x="384" y="434"/>
                    <a:pt x="387" y="425"/>
                  </a:cubicBezTo>
                  <a:cubicBezTo>
                    <a:pt x="389" y="414"/>
                    <a:pt x="393" y="404"/>
                    <a:pt x="396" y="395"/>
                  </a:cubicBezTo>
                  <a:cubicBezTo>
                    <a:pt x="403" y="376"/>
                    <a:pt x="411" y="357"/>
                    <a:pt x="417" y="338"/>
                  </a:cubicBezTo>
                  <a:cubicBezTo>
                    <a:pt x="422" y="319"/>
                    <a:pt x="426" y="297"/>
                    <a:pt x="417" y="280"/>
                  </a:cubicBezTo>
                  <a:cubicBezTo>
                    <a:pt x="409" y="265"/>
                    <a:pt x="393" y="257"/>
                    <a:pt x="377" y="259"/>
                  </a:cubicBezTo>
                  <a:cubicBezTo>
                    <a:pt x="357" y="260"/>
                    <a:pt x="339" y="270"/>
                    <a:pt x="323" y="280"/>
                  </a:cubicBezTo>
                  <a:cubicBezTo>
                    <a:pt x="305" y="292"/>
                    <a:pt x="287" y="304"/>
                    <a:pt x="269" y="316"/>
                  </a:cubicBezTo>
                  <a:cubicBezTo>
                    <a:pt x="261" y="320"/>
                    <a:pt x="226" y="343"/>
                    <a:pt x="222" y="325"/>
                  </a:cubicBezTo>
                  <a:cubicBezTo>
                    <a:pt x="220" y="316"/>
                    <a:pt x="223" y="305"/>
                    <a:pt x="225" y="296"/>
                  </a:cubicBezTo>
                  <a:cubicBezTo>
                    <a:pt x="228" y="286"/>
                    <a:pt x="232" y="276"/>
                    <a:pt x="235" y="266"/>
                  </a:cubicBezTo>
                  <a:cubicBezTo>
                    <a:pt x="243" y="246"/>
                    <a:pt x="251" y="226"/>
                    <a:pt x="256" y="206"/>
                  </a:cubicBezTo>
                  <a:cubicBezTo>
                    <a:pt x="261" y="188"/>
                    <a:pt x="264" y="168"/>
                    <a:pt x="256" y="150"/>
                  </a:cubicBezTo>
                  <a:cubicBezTo>
                    <a:pt x="247" y="132"/>
                    <a:pt x="228" y="122"/>
                    <a:pt x="208" y="124"/>
                  </a:cubicBezTo>
                  <a:cubicBezTo>
                    <a:pt x="180" y="126"/>
                    <a:pt x="155" y="145"/>
                    <a:pt x="132" y="160"/>
                  </a:cubicBezTo>
                  <a:cubicBezTo>
                    <a:pt x="119" y="168"/>
                    <a:pt x="106" y="177"/>
                    <a:pt x="93" y="184"/>
                  </a:cubicBezTo>
                  <a:cubicBezTo>
                    <a:pt x="87" y="188"/>
                    <a:pt x="81" y="191"/>
                    <a:pt x="75" y="194"/>
                  </a:cubicBezTo>
                  <a:cubicBezTo>
                    <a:pt x="74" y="194"/>
                    <a:pt x="61" y="199"/>
                    <a:pt x="60" y="197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60" y="196"/>
                    <a:pt x="60" y="194"/>
                    <a:pt x="60" y="193"/>
                  </a:cubicBezTo>
                  <a:cubicBezTo>
                    <a:pt x="60" y="189"/>
                    <a:pt x="60" y="186"/>
                    <a:pt x="61" y="182"/>
                  </a:cubicBezTo>
                  <a:cubicBezTo>
                    <a:pt x="62" y="173"/>
                    <a:pt x="65" y="164"/>
                    <a:pt x="68" y="155"/>
                  </a:cubicBezTo>
                  <a:cubicBezTo>
                    <a:pt x="74" y="137"/>
                    <a:pt x="82" y="119"/>
                    <a:pt x="88" y="100"/>
                  </a:cubicBezTo>
                  <a:cubicBezTo>
                    <a:pt x="99" y="68"/>
                    <a:pt x="110" y="24"/>
                    <a:pt x="79" y="0"/>
                  </a:cubicBezTo>
                  <a:cubicBezTo>
                    <a:pt x="79" y="0"/>
                    <a:pt x="78" y="0"/>
                    <a:pt x="78" y="1"/>
                  </a:cubicBez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>
              <a:off x="2519364" y="3195638"/>
              <a:ext cx="63500" cy="122238"/>
            </a:xfrm>
            <a:custGeom>
              <a:avLst/>
              <a:gdLst>
                <a:gd name="T0" fmla="*/ 47 w 70"/>
                <a:gd name="T1" fmla="*/ 0 h 134"/>
                <a:gd name="T2" fmla="*/ 66 w 70"/>
                <a:gd name="T3" fmla="*/ 63 h 134"/>
                <a:gd name="T4" fmla="*/ 44 w 70"/>
                <a:gd name="T5" fmla="*/ 134 h 134"/>
                <a:gd name="T6" fmla="*/ 4 w 70"/>
                <a:gd name="T7" fmla="*/ 103 h 134"/>
                <a:gd name="T8" fmla="*/ 1 w 70"/>
                <a:gd name="T9" fmla="*/ 101 h 134"/>
                <a:gd name="T10" fmla="*/ 3 w 70"/>
                <a:gd name="T11" fmla="*/ 94 h 134"/>
                <a:gd name="T12" fmla="*/ 11 w 70"/>
                <a:gd name="T13" fmla="*/ 64 h 134"/>
                <a:gd name="T14" fmla="*/ 12 w 70"/>
                <a:gd name="T15" fmla="*/ 50 h 134"/>
                <a:gd name="T16" fmla="*/ 13 w 70"/>
                <a:gd name="T17" fmla="*/ 44 h 134"/>
                <a:gd name="T18" fmla="*/ 18 w 70"/>
                <a:gd name="T19" fmla="*/ 37 h 134"/>
                <a:gd name="T20" fmla="*/ 47 w 70"/>
                <a:gd name="T21" fmla="*/ 0 h 134"/>
                <a:gd name="T22" fmla="*/ 47 w 70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34">
                  <a:moveTo>
                    <a:pt x="47" y="0"/>
                  </a:moveTo>
                  <a:cubicBezTo>
                    <a:pt x="66" y="15"/>
                    <a:pt x="70" y="40"/>
                    <a:pt x="66" y="63"/>
                  </a:cubicBezTo>
                  <a:cubicBezTo>
                    <a:pt x="62" y="87"/>
                    <a:pt x="52" y="111"/>
                    <a:pt x="44" y="134"/>
                  </a:cubicBezTo>
                  <a:cubicBezTo>
                    <a:pt x="31" y="123"/>
                    <a:pt x="17" y="113"/>
                    <a:pt x="4" y="103"/>
                  </a:cubicBezTo>
                  <a:cubicBezTo>
                    <a:pt x="3" y="102"/>
                    <a:pt x="2" y="102"/>
                    <a:pt x="1" y="101"/>
                  </a:cubicBezTo>
                  <a:cubicBezTo>
                    <a:pt x="0" y="100"/>
                    <a:pt x="2" y="96"/>
                    <a:pt x="3" y="94"/>
                  </a:cubicBezTo>
                  <a:cubicBezTo>
                    <a:pt x="6" y="85"/>
                    <a:pt x="10" y="75"/>
                    <a:pt x="11" y="64"/>
                  </a:cubicBezTo>
                  <a:cubicBezTo>
                    <a:pt x="12" y="60"/>
                    <a:pt x="12" y="55"/>
                    <a:pt x="12" y="50"/>
                  </a:cubicBezTo>
                  <a:cubicBezTo>
                    <a:pt x="12" y="48"/>
                    <a:pt x="11" y="46"/>
                    <a:pt x="13" y="44"/>
                  </a:cubicBezTo>
                  <a:cubicBezTo>
                    <a:pt x="14" y="42"/>
                    <a:pt x="16" y="40"/>
                    <a:pt x="18" y="37"/>
                  </a:cubicBezTo>
                  <a:cubicBezTo>
                    <a:pt x="27" y="25"/>
                    <a:pt x="37" y="12"/>
                    <a:pt x="47" y="0"/>
                  </a:cubicBezTo>
                  <a:cubicBezTo>
                    <a:pt x="51" y="3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>
              <a:off x="2600326" y="3306763"/>
              <a:ext cx="130175" cy="125413"/>
            </a:xfrm>
            <a:custGeom>
              <a:avLst/>
              <a:gdLst>
                <a:gd name="T0" fmla="*/ 133 w 143"/>
                <a:gd name="T1" fmla="*/ 22 h 137"/>
                <a:gd name="T2" fmla="*/ 138 w 143"/>
                <a:gd name="T3" fmla="*/ 76 h 137"/>
                <a:gd name="T4" fmla="*/ 118 w 143"/>
                <a:gd name="T5" fmla="*/ 137 h 137"/>
                <a:gd name="T6" fmla="*/ 100 w 143"/>
                <a:gd name="T7" fmla="*/ 122 h 137"/>
                <a:gd name="T8" fmla="*/ 88 w 143"/>
                <a:gd name="T9" fmla="*/ 114 h 137"/>
                <a:gd name="T10" fmla="*/ 86 w 143"/>
                <a:gd name="T11" fmla="*/ 111 h 137"/>
                <a:gd name="T12" fmla="*/ 89 w 143"/>
                <a:gd name="T13" fmla="*/ 101 h 137"/>
                <a:gd name="T14" fmla="*/ 97 w 143"/>
                <a:gd name="T15" fmla="*/ 72 h 137"/>
                <a:gd name="T16" fmla="*/ 99 w 143"/>
                <a:gd name="T17" fmla="*/ 58 h 137"/>
                <a:gd name="T18" fmla="*/ 97 w 143"/>
                <a:gd name="T19" fmla="*/ 46 h 137"/>
                <a:gd name="T20" fmla="*/ 89 w 143"/>
                <a:gd name="T21" fmla="*/ 45 h 137"/>
                <a:gd name="T22" fmla="*/ 75 w 143"/>
                <a:gd name="T23" fmla="*/ 51 h 137"/>
                <a:gd name="T24" fmla="*/ 48 w 143"/>
                <a:gd name="T25" fmla="*/ 67 h 137"/>
                <a:gd name="T26" fmla="*/ 38 w 143"/>
                <a:gd name="T27" fmla="*/ 75 h 137"/>
                <a:gd name="T28" fmla="*/ 35 w 143"/>
                <a:gd name="T29" fmla="*/ 72 h 137"/>
                <a:gd name="T30" fmla="*/ 22 w 143"/>
                <a:gd name="T31" fmla="*/ 62 h 137"/>
                <a:gd name="T32" fmla="*/ 0 w 143"/>
                <a:gd name="T33" fmla="*/ 46 h 137"/>
                <a:gd name="T34" fmla="*/ 68 w 143"/>
                <a:gd name="T35" fmla="*/ 6 h 137"/>
                <a:gd name="T36" fmla="*/ 102 w 143"/>
                <a:gd name="T37" fmla="*/ 2 h 137"/>
                <a:gd name="T38" fmla="*/ 133 w 143"/>
                <a:gd name="T39" fmla="*/ 22 h 137"/>
                <a:gd name="T40" fmla="*/ 133 w 143"/>
                <a:gd name="T41" fmla="*/ 2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3" h="137">
                  <a:moveTo>
                    <a:pt x="133" y="22"/>
                  </a:moveTo>
                  <a:cubicBezTo>
                    <a:pt x="143" y="38"/>
                    <a:pt x="142" y="59"/>
                    <a:pt x="138" y="76"/>
                  </a:cubicBezTo>
                  <a:cubicBezTo>
                    <a:pt x="134" y="97"/>
                    <a:pt x="125" y="117"/>
                    <a:pt x="118" y="137"/>
                  </a:cubicBezTo>
                  <a:cubicBezTo>
                    <a:pt x="112" y="132"/>
                    <a:pt x="106" y="127"/>
                    <a:pt x="100" y="122"/>
                  </a:cubicBezTo>
                  <a:cubicBezTo>
                    <a:pt x="96" y="119"/>
                    <a:pt x="92" y="116"/>
                    <a:pt x="88" y="114"/>
                  </a:cubicBezTo>
                  <a:cubicBezTo>
                    <a:pt x="87" y="113"/>
                    <a:pt x="86" y="112"/>
                    <a:pt x="86" y="111"/>
                  </a:cubicBezTo>
                  <a:cubicBezTo>
                    <a:pt x="85" y="111"/>
                    <a:pt x="88" y="103"/>
                    <a:pt x="89" y="101"/>
                  </a:cubicBezTo>
                  <a:cubicBezTo>
                    <a:pt x="92" y="92"/>
                    <a:pt x="95" y="82"/>
                    <a:pt x="97" y="72"/>
                  </a:cubicBezTo>
                  <a:cubicBezTo>
                    <a:pt x="98" y="67"/>
                    <a:pt x="99" y="62"/>
                    <a:pt x="99" y="58"/>
                  </a:cubicBezTo>
                  <a:cubicBezTo>
                    <a:pt x="99" y="54"/>
                    <a:pt x="100" y="49"/>
                    <a:pt x="97" y="46"/>
                  </a:cubicBezTo>
                  <a:cubicBezTo>
                    <a:pt x="96" y="44"/>
                    <a:pt x="91" y="45"/>
                    <a:pt x="89" y="45"/>
                  </a:cubicBezTo>
                  <a:cubicBezTo>
                    <a:pt x="84" y="47"/>
                    <a:pt x="79" y="49"/>
                    <a:pt x="75" y="51"/>
                  </a:cubicBezTo>
                  <a:cubicBezTo>
                    <a:pt x="66" y="56"/>
                    <a:pt x="57" y="61"/>
                    <a:pt x="48" y="67"/>
                  </a:cubicBezTo>
                  <a:cubicBezTo>
                    <a:pt x="47" y="68"/>
                    <a:pt x="38" y="75"/>
                    <a:pt x="38" y="75"/>
                  </a:cubicBezTo>
                  <a:cubicBezTo>
                    <a:pt x="37" y="74"/>
                    <a:pt x="36" y="73"/>
                    <a:pt x="35" y="72"/>
                  </a:cubicBezTo>
                  <a:cubicBezTo>
                    <a:pt x="30" y="69"/>
                    <a:pt x="26" y="66"/>
                    <a:pt x="22" y="62"/>
                  </a:cubicBezTo>
                  <a:cubicBezTo>
                    <a:pt x="14" y="57"/>
                    <a:pt x="7" y="51"/>
                    <a:pt x="0" y="46"/>
                  </a:cubicBezTo>
                  <a:cubicBezTo>
                    <a:pt x="22" y="31"/>
                    <a:pt x="43" y="15"/>
                    <a:pt x="68" y="6"/>
                  </a:cubicBezTo>
                  <a:cubicBezTo>
                    <a:pt x="79" y="3"/>
                    <a:pt x="91" y="0"/>
                    <a:pt x="102" y="2"/>
                  </a:cubicBezTo>
                  <a:cubicBezTo>
                    <a:pt x="114" y="5"/>
                    <a:pt x="126" y="12"/>
                    <a:pt x="133" y="22"/>
                  </a:cubicBezTo>
                  <a:cubicBezTo>
                    <a:pt x="137" y="30"/>
                    <a:pt x="128" y="15"/>
                    <a:pt x="133" y="22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30"/>
            <p:cNvSpPr>
              <a:spLocks/>
            </p:cNvSpPr>
            <p:nvPr userDrawn="1"/>
          </p:nvSpPr>
          <p:spPr bwMode="auto">
            <a:xfrm>
              <a:off x="2757489" y="3427413"/>
              <a:ext cx="120650" cy="119063"/>
            </a:xfrm>
            <a:custGeom>
              <a:avLst/>
              <a:gdLst>
                <a:gd name="T0" fmla="*/ 113 w 132"/>
                <a:gd name="T1" fmla="*/ 12 h 130"/>
                <a:gd name="T2" fmla="*/ 129 w 132"/>
                <a:gd name="T3" fmla="*/ 63 h 130"/>
                <a:gd name="T4" fmla="*/ 109 w 132"/>
                <a:gd name="T5" fmla="*/ 130 h 130"/>
                <a:gd name="T6" fmla="*/ 89 w 132"/>
                <a:gd name="T7" fmla="*/ 114 h 130"/>
                <a:gd name="T8" fmla="*/ 86 w 132"/>
                <a:gd name="T9" fmla="*/ 112 h 130"/>
                <a:gd name="T10" fmla="*/ 90 w 132"/>
                <a:gd name="T11" fmla="*/ 99 h 130"/>
                <a:gd name="T12" fmla="*/ 98 w 132"/>
                <a:gd name="T13" fmla="*/ 69 h 130"/>
                <a:gd name="T14" fmla="*/ 99 w 132"/>
                <a:gd name="T15" fmla="*/ 41 h 130"/>
                <a:gd name="T16" fmla="*/ 84 w 132"/>
                <a:gd name="T17" fmla="*/ 36 h 130"/>
                <a:gd name="T18" fmla="*/ 57 w 132"/>
                <a:gd name="T19" fmla="*/ 48 h 130"/>
                <a:gd name="T20" fmla="*/ 30 w 132"/>
                <a:gd name="T21" fmla="*/ 66 h 130"/>
                <a:gd name="T22" fmla="*/ 27 w 132"/>
                <a:gd name="T23" fmla="*/ 67 h 130"/>
                <a:gd name="T24" fmla="*/ 25 w 132"/>
                <a:gd name="T25" fmla="*/ 65 h 130"/>
                <a:gd name="T26" fmla="*/ 15 w 132"/>
                <a:gd name="T27" fmla="*/ 58 h 130"/>
                <a:gd name="T28" fmla="*/ 0 w 132"/>
                <a:gd name="T29" fmla="*/ 46 h 130"/>
                <a:gd name="T30" fmla="*/ 57 w 132"/>
                <a:gd name="T31" fmla="*/ 12 h 130"/>
                <a:gd name="T32" fmla="*/ 113 w 132"/>
                <a:gd name="T33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0">
                  <a:moveTo>
                    <a:pt x="113" y="12"/>
                  </a:moveTo>
                  <a:cubicBezTo>
                    <a:pt x="129" y="24"/>
                    <a:pt x="132" y="44"/>
                    <a:pt x="129" y="63"/>
                  </a:cubicBezTo>
                  <a:cubicBezTo>
                    <a:pt x="126" y="86"/>
                    <a:pt x="117" y="108"/>
                    <a:pt x="109" y="130"/>
                  </a:cubicBezTo>
                  <a:cubicBezTo>
                    <a:pt x="102" y="124"/>
                    <a:pt x="95" y="119"/>
                    <a:pt x="89" y="114"/>
                  </a:cubicBezTo>
                  <a:cubicBezTo>
                    <a:pt x="88" y="113"/>
                    <a:pt x="87" y="113"/>
                    <a:pt x="86" y="112"/>
                  </a:cubicBezTo>
                  <a:cubicBezTo>
                    <a:pt x="85" y="112"/>
                    <a:pt x="90" y="100"/>
                    <a:pt x="90" y="99"/>
                  </a:cubicBezTo>
                  <a:cubicBezTo>
                    <a:pt x="93" y="89"/>
                    <a:pt x="96" y="79"/>
                    <a:pt x="98" y="69"/>
                  </a:cubicBezTo>
                  <a:cubicBezTo>
                    <a:pt x="100" y="60"/>
                    <a:pt x="102" y="50"/>
                    <a:pt x="99" y="41"/>
                  </a:cubicBezTo>
                  <a:cubicBezTo>
                    <a:pt x="96" y="35"/>
                    <a:pt x="90" y="35"/>
                    <a:pt x="84" y="36"/>
                  </a:cubicBezTo>
                  <a:cubicBezTo>
                    <a:pt x="75" y="38"/>
                    <a:pt x="66" y="43"/>
                    <a:pt x="57" y="48"/>
                  </a:cubicBezTo>
                  <a:cubicBezTo>
                    <a:pt x="48" y="54"/>
                    <a:pt x="39" y="60"/>
                    <a:pt x="30" y="66"/>
                  </a:cubicBezTo>
                  <a:cubicBezTo>
                    <a:pt x="29" y="67"/>
                    <a:pt x="29" y="68"/>
                    <a:pt x="27" y="67"/>
                  </a:cubicBezTo>
                  <a:cubicBezTo>
                    <a:pt x="27" y="66"/>
                    <a:pt x="26" y="66"/>
                    <a:pt x="25" y="65"/>
                  </a:cubicBezTo>
                  <a:cubicBezTo>
                    <a:pt x="21" y="62"/>
                    <a:pt x="18" y="60"/>
                    <a:pt x="15" y="58"/>
                  </a:cubicBezTo>
                  <a:cubicBezTo>
                    <a:pt x="10" y="54"/>
                    <a:pt x="5" y="50"/>
                    <a:pt x="0" y="46"/>
                  </a:cubicBezTo>
                  <a:cubicBezTo>
                    <a:pt x="19" y="34"/>
                    <a:pt x="37" y="21"/>
                    <a:pt x="57" y="12"/>
                  </a:cubicBezTo>
                  <a:cubicBezTo>
                    <a:pt x="75" y="4"/>
                    <a:pt x="96" y="0"/>
                    <a:pt x="113" y="12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31"/>
            <p:cNvSpPr>
              <a:spLocks/>
            </p:cNvSpPr>
            <p:nvPr userDrawn="1"/>
          </p:nvSpPr>
          <p:spPr bwMode="auto">
            <a:xfrm>
              <a:off x="2914651" y="3551238"/>
              <a:ext cx="109538" cy="109538"/>
            </a:xfrm>
            <a:custGeom>
              <a:avLst/>
              <a:gdLst>
                <a:gd name="T0" fmla="*/ 104 w 120"/>
                <a:gd name="T1" fmla="*/ 11 h 119"/>
                <a:gd name="T2" fmla="*/ 117 w 120"/>
                <a:gd name="T3" fmla="*/ 61 h 119"/>
                <a:gd name="T4" fmla="*/ 98 w 120"/>
                <a:gd name="T5" fmla="*/ 119 h 119"/>
                <a:gd name="T6" fmla="*/ 88 w 120"/>
                <a:gd name="T7" fmla="*/ 112 h 119"/>
                <a:gd name="T8" fmla="*/ 86 w 120"/>
                <a:gd name="T9" fmla="*/ 107 h 119"/>
                <a:gd name="T10" fmla="*/ 91 w 120"/>
                <a:gd name="T11" fmla="*/ 91 h 119"/>
                <a:gd name="T12" fmla="*/ 99 w 120"/>
                <a:gd name="T13" fmla="*/ 61 h 119"/>
                <a:gd name="T14" fmla="*/ 99 w 120"/>
                <a:gd name="T15" fmla="*/ 32 h 119"/>
                <a:gd name="T16" fmla="*/ 54 w 120"/>
                <a:gd name="T17" fmla="*/ 34 h 119"/>
                <a:gd name="T18" fmla="*/ 27 w 120"/>
                <a:gd name="T19" fmla="*/ 51 h 119"/>
                <a:gd name="T20" fmla="*/ 17 w 120"/>
                <a:gd name="T21" fmla="*/ 57 h 119"/>
                <a:gd name="T22" fmla="*/ 13 w 120"/>
                <a:gd name="T23" fmla="*/ 54 h 119"/>
                <a:gd name="T24" fmla="*/ 0 w 120"/>
                <a:gd name="T25" fmla="*/ 44 h 119"/>
                <a:gd name="T26" fmla="*/ 53 w 120"/>
                <a:gd name="T27" fmla="*/ 12 h 119"/>
                <a:gd name="T28" fmla="*/ 104 w 120"/>
                <a:gd name="T29" fmla="*/ 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19">
                  <a:moveTo>
                    <a:pt x="104" y="11"/>
                  </a:moveTo>
                  <a:cubicBezTo>
                    <a:pt x="120" y="23"/>
                    <a:pt x="120" y="43"/>
                    <a:pt x="117" y="61"/>
                  </a:cubicBezTo>
                  <a:cubicBezTo>
                    <a:pt x="113" y="81"/>
                    <a:pt x="105" y="100"/>
                    <a:pt x="98" y="119"/>
                  </a:cubicBezTo>
                  <a:cubicBezTo>
                    <a:pt x="94" y="117"/>
                    <a:pt x="91" y="114"/>
                    <a:pt x="88" y="112"/>
                  </a:cubicBezTo>
                  <a:cubicBezTo>
                    <a:pt x="86" y="110"/>
                    <a:pt x="85" y="110"/>
                    <a:pt x="86" y="107"/>
                  </a:cubicBezTo>
                  <a:cubicBezTo>
                    <a:pt x="88" y="102"/>
                    <a:pt x="90" y="97"/>
                    <a:pt x="91" y="91"/>
                  </a:cubicBezTo>
                  <a:cubicBezTo>
                    <a:pt x="95" y="81"/>
                    <a:pt x="98" y="71"/>
                    <a:pt x="99" y="61"/>
                  </a:cubicBezTo>
                  <a:cubicBezTo>
                    <a:pt x="101" y="52"/>
                    <a:pt x="103" y="41"/>
                    <a:pt x="99" y="32"/>
                  </a:cubicBezTo>
                  <a:cubicBezTo>
                    <a:pt x="90" y="14"/>
                    <a:pt x="65" y="27"/>
                    <a:pt x="54" y="34"/>
                  </a:cubicBezTo>
                  <a:cubicBezTo>
                    <a:pt x="44" y="39"/>
                    <a:pt x="36" y="45"/>
                    <a:pt x="27" y="51"/>
                  </a:cubicBezTo>
                  <a:cubicBezTo>
                    <a:pt x="26" y="52"/>
                    <a:pt x="18" y="58"/>
                    <a:pt x="17" y="57"/>
                  </a:cubicBezTo>
                  <a:cubicBezTo>
                    <a:pt x="16" y="56"/>
                    <a:pt x="14" y="55"/>
                    <a:pt x="13" y="54"/>
                  </a:cubicBezTo>
                  <a:cubicBezTo>
                    <a:pt x="9" y="51"/>
                    <a:pt x="4" y="47"/>
                    <a:pt x="0" y="44"/>
                  </a:cubicBezTo>
                  <a:cubicBezTo>
                    <a:pt x="17" y="33"/>
                    <a:pt x="34" y="20"/>
                    <a:pt x="53" y="12"/>
                  </a:cubicBezTo>
                  <a:cubicBezTo>
                    <a:pt x="69" y="5"/>
                    <a:pt x="89" y="0"/>
                    <a:pt x="104" y="11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2"/>
            <p:cNvSpPr>
              <a:spLocks/>
            </p:cNvSpPr>
            <p:nvPr userDrawn="1"/>
          </p:nvSpPr>
          <p:spPr bwMode="auto">
            <a:xfrm>
              <a:off x="2327276" y="3073401"/>
              <a:ext cx="234950" cy="198438"/>
            </a:xfrm>
            <a:custGeom>
              <a:avLst/>
              <a:gdLst>
                <a:gd name="T0" fmla="*/ 0 w 257"/>
                <a:gd name="T1" fmla="*/ 109 h 218"/>
                <a:gd name="T2" fmla="*/ 73 w 257"/>
                <a:gd name="T3" fmla="*/ 165 h 218"/>
                <a:gd name="T4" fmla="*/ 122 w 257"/>
                <a:gd name="T5" fmla="*/ 202 h 218"/>
                <a:gd name="T6" fmla="*/ 137 w 257"/>
                <a:gd name="T7" fmla="*/ 214 h 218"/>
                <a:gd name="T8" fmla="*/ 142 w 257"/>
                <a:gd name="T9" fmla="*/ 218 h 218"/>
                <a:gd name="T10" fmla="*/ 159 w 257"/>
                <a:gd name="T11" fmla="*/ 196 h 218"/>
                <a:gd name="T12" fmla="*/ 180 w 257"/>
                <a:gd name="T13" fmla="*/ 175 h 218"/>
                <a:gd name="T14" fmla="*/ 201 w 257"/>
                <a:gd name="T15" fmla="*/ 171 h 218"/>
                <a:gd name="T16" fmla="*/ 212 w 257"/>
                <a:gd name="T17" fmla="*/ 174 h 218"/>
                <a:gd name="T18" fmla="*/ 222 w 257"/>
                <a:gd name="T19" fmla="*/ 179 h 218"/>
                <a:gd name="T20" fmla="*/ 234 w 257"/>
                <a:gd name="T21" fmla="*/ 163 h 218"/>
                <a:gd name="T22" fmla="*/ 253 w 257"/>
                <a:gd name="T23" fmla="*/ 139 h 218"/>
                <a:gd name="T24" fmla="*/ 257 w 257"/>
                <a:gd name="T25" fmla="*/ 134 h 218"/>
                <a:gd name="T26" fmla="*/ 255 w 257"/>
                <a:gd name="T27" fmla="*/ 133 h 218"/>
                <a:gd name="T28" fmla="*/ 228 w 257"/>
                <a:gd name="T29" fmla="*/ 112 h 218"/>
                <a:gd name="T30" fmla="*/ 126 w 257"/>
                <a:gd name="T31" fmla="*/ 34 h 218"/>
                <a:gd name="T32" fmla="*/ 90 w 257"/>
                <a:gd name="T33" fmla="*/ 5 h 218"/>
                <a:gd name="T34" fmla="*/ 83 w 257"/>
                <a:gd name="T35" fmla="*/ 0 h 218"/>
                <a:gd name="T36" fmla="*/ 79 w 257"/>
                <a:gd name="T37" fmla="*/ 7 h 218"/>
                <a:gd name="T38" fmla="*/ 8 w 257"/>
                <a:gd name="T39" fmla="*/ 99 h 218"/>
                <a:gd name="T40" fmla="*/ 0 w 257"/>
                <a:gd name="T41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218">
                  <a:moveTo>
                    <a:pt x="0" y="109"/>
                  </a:moveTo>
                  <a:cubicBezTo>
                    <a:pt x="24" y="127"/>
                    <a:pt x="48" y="146"/>
                    <a:pt x="73" y="165"/>
                  </a:cubicBezTo>
                  <a:cubicBezTo>
                    <a:pt x="89" y="177"/>
                    <a:pt x="105" y="190"/>
                    <a:pt x="122" y="202"/>
                  </a:cubicBezTo>
                  <a:cubicBezTo>
                    <a:pt x="127" y="206"/>
                    <a:pt x="132" y="210"/>
                    <a:pt x="137" y="214"/>
                  </a:cubicBezTo>
                  <a:cubicBezTo>
                    <a:pt x="138" y="215"/>
                    <a:pt x="142" y="218"/>
                    <a:pt x="142" y="218"/>
                  </a:cubicBezTo>
                  <a:cubicBezTo>
                    <a:pt x="148" y="210"/>
                    <a:pt x="153" y="203"/>
                    <a:pt x="159" y="196"/>
                  </a:cubicBezTo>
                  <a:cubicBezTo>
                    <a:pt x="165" y="188"/>
                    <a:pt x="171" y="180"/>
                    <a:pt x="180" y="175"/>
                  </a:cubicBezTo>
                  <a:cubicBezTo>
                    <a:pt x="186" y="172"/>
                    <a:pt x="194" y="171"/>
                    <a:pt x="201" y="171"/>
                  </a:cubicBezTo>
                  <a:cubicBezTo>
                    <a:pt x="205" y="172"/>
                    <a:pt x="208" y="172"/>
                    <a:pt x="212" y="174"/>
                  </a:cubicBezTo>
                  <a:cubicBezTo>
                    <a:pt x="213" y="174"/>
                    <a:pt x="222" y="179"/>
                    <a:pt x="222" y="179"/>
                  </a:cubicBezTo>
                  <a:cubicBezTo>
                    <a:pt x="226" y="174"/>
                    <a:pt x="230" y="169"/>
                    <a:pt x="234" y="163"/>
                  </a:cubicBezTo>
                  <a:cubicBezTo>
                    <a:pt x="240" y="155"/>
                    <a:pt x="247" y="147"/>
                    <a:pt x="253" y="139"/>
                  </a:cubicBezTo>
                  <a:cubicBezTo>
                    <a:pt x="254" y="137"/>
                    <a:pt x="255" y="135"/>
                    <a:pt x="257" y="134"/>
                  </a:cubicBezTo>
                  <a:cubicBezTo>
                    <a:pt x="257" y="134"/>
                    <a:pt x="256" y="133"/>
                    <a:pt x="255" y="133"/>
                  </a:cubicBezTo>
                  <a:cubicBezTo>
                    <a:pt x="246" y="126"/>
                    <a:pt x="237" y="119"/>
                    <a:pt x="228" y="112"/>
                  </a:cubicBezTo>
                  <a:cubicBezTo>
                    <a:pt x="194" y="86"/>
                    <a:pt x="160" y="60"/>
                    <a:pt x="126" y="34"/>
                  </a:cubicBezTo>
                  <a:cubicBezTo>
                    <a:pt x="114" y="24"/>
                    <a:pt x="102" y="15"/>
                    <a:pt x="90" y="5"/>
                  </a:cubicBezTo>
                  <a:cubicBezTo>
                    <a:pt x="88" y="4"/>
                    <a:pt x="86" y="2"/>
                    <a:pt x="83" y="0"/>
                  </a:cubicBezTo>
                  <a:cubicBezTo>
                    <a:pt x="83" y="0"/>
                    <a:pt x="79" y="6"/>
                    <a:pt x="79" y="7"/>
                  </a:cubicBezTo>
                  <a:cubicBezTo>
                    <a:pt x="55" y="37"/>
                    <a:pt x="31" y="68"/>
                    <a:pt x="8" y="99"/>
                  </a:cubicBezTo>
                  <a:cubicBezTo>
                    <a:pt x="5" y="102"/>
                    <a:pt x="3" y="105"/>
                    <a:pt x="0" y="109"/>
                  </a:cubicBez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3"/>
            <p:cNvSpPr>
              <a:spLocks/>
            </p:cNvSpPr>
            <p:nvPr userDrawn="1"/>
          </p:nvSpPr>
          <p:spPr bwMode="auto">
            <a:xfrm>
              <a:off x="2436814" y="1512888"/>
              <a:ext cx="365125" cy="739775"/>
            </a:xfrm>
            <a:custGeom>
              <a:avLst/>
              <a:gdLst>
                <a:gd name="T0" fmla="*/ 337 w 400"/>
                <a:gd name="T1" fmla="*/ 287 h 809"/>
                <a:gd name="T2" fmla="*/ 400 w 400"/>
                <a:gd name="T3" fmla="*/ 768 h 809"/>
                <a:gd name="T4" fmla="*/ 83 w 400"/>
                <a:gd name="T5" fmla="*/ 809 h 809"/>
                <a:gd name="T6" fmla="*/ 44 w 400"/>
                <a:gd name="T7" fmla="*/ 553 h 809"/>
                <a:gd name="T8" fmla="*/ 70 w 400"/>
                <a:gd name="T9" fmla="*/ 481 h 809"/>
                <a:gd name="T10" fmla="*/ 144 w 400"/>
                <a:gd name="T11" fmla="*/ 585 h 809"/>
                <a:gd name="T12" fmla="*/ 221 w 400"/>
                <a:gd name="T13" fmla="*/ 485 h 809"/>
                <a:gd name="T14" fmla="*/ 188 w 400"/>
                <a:gd name="T15" fmla="*/ 232 h 809"/>
                <a:gd name="T16" fmla="*/ 11 w 400"/>
                <a:gd name="T17" fmla="*/ 255 h 809"/>
                <a:gd name="T18" fmla="*/ 84 w 400"/>
                <a:gd name="T19" fmla="*/ 45 h 809"/>
                <a:gd name="T20" fmla="*/ 83 w 400"/>
                <a:gd name="T21" fmla="*/ 35 h 809"/>
                <a:gd name="T22" fmla="*/ 102 w 400"/>
                <a:gd name="T23" fmla="*/ 10 h 809"/>
                <a:gd name="T24" fmla="*/ 172 w 400"/>
                <a:gd name="T25" fmla="*/ 1 h 809"/>
                <a:gd name="T26" fmla="*/ 197 w 400"/>
                <a:gd name="T27" fmla="*/ 18 h 809"/>
                <a:gd name="T28" fmla="*/ 337 w 400"/>
                <a:gd name="T29" fmla="*/ 287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809">
                  <a:moveTo>
                    <a:pt x="337" y="287"/>
                  </a:moveTo>
                  <a:cubicBezTo>
                    <a:pt x="400" y="768"/>
                    <a:pt x="400" y="768"/>
                    <a:pt x="400" y="768"/>
                  </a:cubicBezTo>
                  <a:cubicBezTo>
                    <a:pt x="83" y="809"/>
                    <a:pt x="83" y="809"/>
                    <a:pt x="83" y="809"/>
                  </a:cubicBezTo>
                  <a:cubicBezTo>
                    <a:pt x="83" y="809"/>
                    <a:pt x="53" y="637"/>
                    <a:pt x="44" y="553"/>
                  </a:cubicBezTo>
                  <a:cubicBezTo>
                    <a:pt x="41" y="526"/>
                    <a:pt x="66" y="481"/>
                    <a:pt x="70" y="481"/>
                  </a:cubicBezTo>
                  <a:cubicBezTo>
                    <a:pt x="84" y="479"/>
                    <a:pt x="68" y="588"/>
                    <a:pt x="144" y="585"/>
                  </a:cubicBezTo>
                  <a:cubicBezTo>
                    <a:pt x="193" y="583"/>
                    <a:pt x="227" y="534"/>
                    <a:pt x="221" y="485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0" y="166"/>
                    <a:pt x="36" y="84"/>
                    <a:pt x="84" y="4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23"/>
                    <a:pt x="90" y="12"/>
                    <a:pt x="102" y="1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84" y="0"/>
                    <a:pt x="194" y="7"/>
                    <a:pt x="197" y="18"/>
                  </a:cubicBezTo>
                  <a:cubicBezTo>
                    <a:pt x="208" y="32"/>
                    <a:pt x="322" y="169"/>
                    <a:pt x="337" y="287"/>
                  </a:cubicBez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4"/>
            <p:cNvSpPr>
              <a:spLocks/>
            </p:cNvSpPr>
            <p:nvPr userDrawn="1"/>
          </p:nvSpPr>
          <p:spPr bwMode="auto">
            <a:xfrm>
              <a:off x="2641601" y="1671638"/>
              <a:ext cx="90488" cy="330200"/>
            </a:xfrm>
            <a:custGeom>
              <a:avLst/>
              <a:gdLst>
                <a:gd name="T0" fmla="*/ 98 w 98"/>
                <a:gd name="T1" fmla="*/ 362 h 362"/>
                <a:gd name="T2" fmla="*/ 53 w 98"/>
                <a:gd name="T3" fmla="*/ 0 h 362"/>
                <a:gd name="T4" fmla="*/ 98 w 98"/>
                <a:gd name="T5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362">
                  <a:moveTo>
                    <a:pt x="98" y="362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220"/>
                    <a:pt x="97" y="360"/>
                    <a:pt x="98" y="362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35"/>
            <p:cNvSpPr>
              <a:spLocks/>
            </p:cNvSpPr>
            <p:nvPr userDrawn="1"/>
          </p:nvSpPr>
          <p:spPr bwMode="auto">
            <a:xfrm>
              <a:off x="806451" y="3592513"/>
              <a:ext cx="741363" cy="360363"/>
            </a:xfrm>
            <a:custGeom>
              <a:avLst/>
              <a:gdLst>
                <a:gd name="T0" fmla="*/ 331 w 812"/>
                <a:gd name="T1" fmla="*/ 379 h 394"/>
                <a:gd name="T2" fmla="*/ 812 w 812"/>
                <a:gd name="T3" fmla="*/ 316 h 394"/>
                <a:gd name="T4" fmla="*/ 770 w 812"/>
                <a:gd name="T5" fmla="*/ 0 h 394"/>
                <a:gd name="T6" fmla="*/ 513 w 812"/>
                <a:gd name="T7" fmla="*/ 28 h 394"/>
                <a:gd name="T8" fmla="*/ 469 w 812"/>
                <a:gd name="T9" fmla="*/ 75 h 394"/>
                <a:gd name="T10" fmla="*/ 570 w 812"/>
                <a:gd name="T11" fmla="*/ 116 h 394"/>
                <a:gd name="T12" fmla="*/ 493 w 812"/>
                <a:gd name="T13" fmla="*/ 216 h 394"/>
                <a:gd name="T14" fmla="*/ 255 w 812"/>
                <a:gd name="T15" fmla="*/ 108 h 394"/>
                <a:gd name="T16" fmla="*/ 150 w 812"/>
                <a:gd name="T17" fmla="*/ 94 h 394"/>
                <a:gd name="T18" fmla="*/ 1 w 812"/>
                <a:gd name="T19" fmla="*/ 205 h 394"/>
                <a:gd name="T20" fmla="*/ 12 w 812"/>
                <a:gd name="T21" fmla="*/ 293 h 394"/>
                <a:gd name="T22" fmla="*/ 331 w 812"/>
                <a:gd name="T23" fmla="*/ 37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394">
                  <a:moveTo>
                    <a:pt x="331" y="379"/>
                  </a:moveTo>
                  <a:cubicBezTo>
                    <a:pt x="812" y="316"/>
                    <a:pt x="812" y="316"/>
                    <a:pt x="812" y="316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0" y="0"/>
                    <a:pt x="596" y="14"/>
                    <a:pt x="513" y="28"/>
                  </a:cubicBezTo>
                  <a:cubicBezTo>
                    <a:pt x="487" y="32"/>
                    <a:pt x="469" y="72"/>
                    <a:pt x="469" y="75"/>
                  </a:cubicBezTo>
                  <a:cubicBezTo>
                    <a:pt x="471" y="89"/>
                    <a:pt x="553" y="42"/>
                    <a:pt x="570" y="116"/>
                  </a:cubicBezTo>
                  <a:cubicBezTo>
                    <a:pt x="580" y="164"/>
                    <a:pt x="551" y="208"/>
                    <a:pt x="493" y="216"/>
                  </a:cubicBezTo>
                  <a:cubicBezTo>
                    <a:pt x="407" y="227"/>
                    <a:pt x="309" y="155"/>
                    <a:pt x="255" y="108"/>
                  </a:cubicBezTo>
                  <a:cubicBezTo>
                    <a:pt x="226" y="83"/>
                    <a:pt x="185" y="77"/>
                    <a:pt x="150" y="94"/>
                  </a:cubicBezTo>
                  <a:cubicBezTo>
                    <a:pt x="75" y="131"/>
                    <a:pt x="0" y="198"/>
                    <a:pt x="1" y="205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4" y="304"/>
                    <a:pt x="213" y="394"/>
                    <a:pt x="331" y="379"/>
                  </a:cubicBezTo>
                  <a:close/>
                </a:path>
              </a:pathLst>
            </a:custGeom>
            <a:solidFill>
              <a:srgbClr val="E5E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36"/>
            <p:cNvSpPr>
              <a:spLocks/>
            </p:cNvSpPr>
            <p:nvPr userDrawn="1"/>
          </p:nvSpPr>
          <p:spPr bwMode="auto">
            <a:xfrm>
              <a:off x="995364" y="3814763"/>
              <a:ext cx="330200" cy="98425"/>
            </a:xfrm>
            <a:custGeom>
              <a:avLst/>
              <a:gdLst>
                <a:gd name="T0" fmla="*/ 361 w 361"/>
                <a:gd name="T1" fmla="*/ 59 h 108"/>
                <a:gd name="T2" fmla="*/ 0 w 361"/>
                <a:gd name="T3" fmla="*/ 108 h 108"/>
                <a:gd name="T4" fmla="*/ 361 w 361"/>
                <a:gd name="T5" fmla="*/ 5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" h="108">
                  <a:moveTo>
                    <a:pt x="361" y="59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99" y="0"/>
                    <a:pt x="359" y="59"/>
                    <a:pt x="361" y="59"/>
                  </a:cubicBezTo>
                  <a:close/>
                </a:path>
              </a:pathLst>
            </a:custGeom>
            <a:solidFill>
              <a:srgbClr val="A0C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37"/>
            <p:cNvSpPr>
              <a:spLocks/>
            </p:cNvSpPr>
            <p:nvPr userDrawn="1"/>
          </p:nvSpPr>
          <p:spPr bwMode="auto">
            <a:xfrm>
              <a:off x="1412876" y="2132013"/>
              <a:ext cx="1517650" cy="1816100"/>
            </a:xfrm>
            <a:custGeom>
              <a:avLst/>
              <a:gdLst>
                <a:gd name="T0" fmla="*/ 1529 w 1661"/>
                <a:gd name="T1" fmla="*/ 85 h 1987"/>
                <a:gd name="T2" fmla="*/ 1576 w 1661"/>
                <a:gd name="T3" fmla="*/ 440 h 1987"/>
                <a:gd name="T4" fmla="*/ 486 w 1661"/>
                <a:gd name="T5" fmla="*/ 1856 h 1987"/>
                <a:gd name="T6" fmla="*/ 131 w 1661"/>
                <a:gd name="T7" fmla="*/ 1902 h 1987"/>
                <a:gd name="T8" fmla="*/ 131 w 1661"/>
                <a:gd name="T9" fmla="*/ 1902 h 1987"/>
                <a:gd name="T10" fmla="*/ 85 w 1661"/>
                <a:gd name="T11" fmla="*/ 1547 h 1987"/>
                <a:gd name="T12" fmla="*/ 1175 w 1661"/>
                <a:gd name="T13" fmla="*/ 131 h 1987"/>
                <a:gd name="T14" fmla="*/ 1529 w 1661"/>
                <a:gd name="T15" fmla="*/ 85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1" h="1987">
                  <a:moveTo>
                    <a:pt x="1529" y="85"/>
                  </a:moveTo>
                  <a:cubicBezTo>
                    <a:pt x="1640" y="170"/>
                    <a:pt x="1661" y="329"/>
                    <a:pt x="1576" y="440"/>
                  </a:cubicBezTo>
                  <a:cubicBezTo>
                    <a:pt x="486" y="1856"/>
                    <a:pt x="486" y="1856"/>
                    <a:pt x="486" y="1856"/>
                  </a:cubicBezTo>
                  <a:cubicBezTo>
                    <a:pt x="401" y="1967"/>
                    <a:pt x="242" y="1987"/>
                    <a:pt x="131" y="1902"/>
                  </a:cubicBezTo>
                  <a:cubicBezTo>
                    <a:pt x="131" y="1902"/>
                    <a:pt x="131" y="1902"/>
                    <a:pt x="131" y="1902"/>
                  </a:cubicBezTo>
                  <a:cubicBezTo>
                    <a:pt x="20" y="1817"/>
                    <a:pt x="0" y="1658"/>
                    <a:pt x="85" y="1547"/>
                  </a:cubicBezTo>
                  <a:cubicBezTo>
                    <a:pt x="1175" y="131"/>
                    <a:pt x="1175" y="131"/>
                    <a:pt x="1175" y="131"/>
                  </a:cubicBezTo>
                  <a:cubicBezTo>
                    <a:pt x="1260" y="21"/>
                    <a:pt x="1419" y="0"/>
                    <a:pt x="1529" y="85"/>
                  </a:cubicBezTo>
                  <a:close/>
                </a:path>
              </a:pathLst>
            </a:custGeom>
            <a:solidFill>
              <a:srgbClr val="C22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38"/>
            <p:cNvSpPr>
              <a:spLocks/>
            </p:cNvSpPr>
            <p:nvPr userDrawn="1"/>
          </p:nvSpPr>
          <p:spPr bwMode="auto">
            <a:xfrm>
              <a:off x="1412876" y="2132013"/>
              <a:ext cx="1517650" cy="1816100"/>
            </a:xfrm>
            <a:custGeom>
              <a:avLst/>
              <a:gdLst>
                <a:gd name="T0" fmla="*/ 1529 w 1661"/>
                <a:gd name="T1" fmla="*/ 85 h 1987"/>
                <a:gd name="T2" fmla="*/ 1576 w 1661"/>
                <a:gd name="T3" fmla="*/ 440 h 1987"/>
                <a:gd name="T4" fmla="*/ 486 w 1661"/>
                <a:gd name="T5" fmla="*/ 1856 h 1987"/>
                <a:gd name="T6" fmla="*/ 131 w 1661"/>
                <a:gd name="T7" fmla="*/ 1902 h 1987"/>
                <a:gd name="T8" fmla="*/ 131 w 1661"/>
                <a:gd name="T9" fmla="*/ 1902 h 1987"/>
                <a:gd name="T10" fmla="*/ 85 w 1661"/>
                <a:gd name="T11" fmla="*/ 1547 h 1987"/>
                <a:gd name="T12" fmla="*/ 1175 w 1661"/>
                <a:gd name="T13" fmla="*/ 131 h 1987"/>
                <a:gd name="T14" fmla="*/ 1529 w 1661"/>
                <a:gd name="T15" fmla="*/ 85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1" h="1987">
                  <a:moveTo>
                    <a:pt x="1529" y="85"/>
                  </a:moveTo>
                  <a:cubicBezTo>
                    <a:pt x="1640" y="170"/>
                    <a:pt x="1661" y="329"/>
                    <a:pt x="1576" y="440"/>
                  </a:cubicBezTo>
                  <a:cubicBezTo>
                    <a:pt x="486" y="1856"/>
                    <a:pt x="486" y="1856"/>
                    <a:pt x="486" y="1856"/>
                  </a:cubicBezTo>
                  <a:cubicBezTo>
                    <a:pt x="401" y="1967"/>
                    <a:pt x="242" y="1987"/>
                    <a:pt x="131" y="1902"/>
                  </a:cubicBezTo>
                  <a:cubicBezTo>
                    <a:pt x="131" y="1902"/>
                    <a:pt x="131" y="1902"/>
                    <a:pt x="131" y="1902"/>
                  </a:cubicBezTo>
                  <a:cubicBezTo>
                    <a:pt x="20" y="1817"/>
                    <a:pt x="0" y="1658"/>
                    <a:pt x="85" y="1547"/>
                  </a:cubicBezTo>
                  <a:cubicBezTo>
                    <a:pt x="1175" y="131"/>
                    <a:pt x="1175" y="131"/>
                    <a:pt x="1175" y="131"/>
                  </a:cubicBezTo>
                  <a:cubicBezTo>
                    <a:pt x="1260" y="21"/>
                    <a:pt x="1419" y="0"/>
                    <a:pt x="1529" y="85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39"/>
            <p:cNvSpPr>
              <a:spLocks/>
            </p:cNvSpPr>
            <p:nvPr userDrawn="1"/>
          </p:nvSpPr>
          <p:spPr bwMode="auto">
            <a:xfrm>
              <a:off x="1531939" y="2209801"/>
              <a:ext cx="1398588" cy="1738313"/>
            </a:xfrm>
            <a:custGeom>
              <a:avLst/>
              <a:gdLst>
                <a:gd name="T0" fmla="*/ 1398 w 1530"/>
                <a:gd name="T1" fmla="*/ 0 h 1902"/>
                <a:gd name="T2" fmla="*/ 1445 w 1530"/>
                <a:gd name="T3" fmla="*/ 355 h 1902"/>
                <a:gd name="T4" fmla="*/ 355 w 1530"/>
                <a:gd name="T5" fmla="*/ 1771 h 1902"/>
                <a:gd name="T6" fmla="*/ 0 w 1530"/>
                <a:gd name="T7" fmla="*/ 1817 h 1902"/>
                <a:gd name="T8" fmla="*/ 1398 w 1530"/>
                <a:gd name="T9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0" h="1902">
                  <a:moveTo>
                    <a:pt x="1398" y="0"/>
                  </a:moveTo>
                  <a:cubicBezTo>
                    <a:pt x="1509" y="85"/>
                    <a:pt x="1530" y="244"/>
                    <a:pt x="1445" y="355"/>
                  </a:cubicBezTo>
                  <a:cubicBezTo>
                    <a:pt x="355" y="1771"/>
                    <a:pt x="355" y="1771"/>
                    <a:pt x="355" y="1771"/>
                  </a:cubicBezTo>
                  <a:cubicBezTo>
                    <a:pt x="270" y="1882"/>
                    <a:pt x="111" y="1902"/>
                    <a:pt x="0" y="1817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rgbClr val="D85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6" name="Freeform 7"/>
          <p:cNvSpPr>
            <a:spLocks/>
          </p:cNvSpPr>
          <p:nvPr userDrawn="1"/>
        </p:nvSpPr>
        <p:spPr bwMode="auto">
          <a:xfrm>
            <a:off x="5319714" y="1703388"/>
            <a:ext cx="2941638" cy="1042988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1140 h 1140"/>
              <a:gd name="T4" fmla="*/ 723 w 3218"/>
              <a:gd name="T5" fmla="*/ 1140 h 1140"/>
              <a:gd name="T6" fmla="*/ 0 w 3218"/>
              <a:gd name="T7" fmla="*/ 225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1140"/>
                  <a:pt x="3218" y="1140"/>
                  <a:pt x="3218" y="1140"/>
                </a:cubicBezTo>
                <a:cubicBezTo>
                  <a:pt x="723" y="1140"/>
                  <a:pt x="723" y="1140"/>
                  <a:pt x="723" y="1140"/>
                </a:cubicBezTo>
                <a:cubicBezTo>
                  <a:pt x="602" y="753"/>
                  <a:pt x="341" y="428"/>
                  <a:pt x="0" y="225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26"/>
          <p:cNvSpPr>
            <a:spLocks/>
          </p:cNvSpPr>
          <p:nvPr userDrawn="1"/>
        </p:nvSpPr>
        <p:spPr bwMode="auto">
          <a:xfrm>
            <a:off x="882651" y="1703388"/>
            <a:ext cx="2941638" cy="1042988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225 h 1140"/>
              <a:gd name="T4" fmla="*/ 2495 w 3218"/>
              <a:gd name="T5" fmla="*/ 1140 h 1140"/>
              <a:gd name="T6" fmla="*/ 0 w 3218"/>
              <a:gd name="T7" fmla="*/ 1140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225"/>
                  <a:pt x="3218" y="225"/>
                  <a:pt x="3218" y="225"/>
                </a:cubicBezTo>
                <a:cubicBezTo>
                  <a:pt x="2877" y="428"/>
                  <a:pt x="2616" y="753"/>
                  <a:pt x="2495" y="1140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27"/>
          <p:cNvSpPr>
            <a:spLocks/>
          </p:cNvSpPr>
          <p:nvPr userDrawn="1"/>
        </p:nvSpPr>
        <p:spPr bwMode="auto">
          <a:xfrm>
            <a:off x="882651" y="3673475"/>
            <a:ext cx="2941638" cy="104140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0 h 1139"/>
              <a:gd name="T4" fmla="*/ 2495 w 3218"/>
              <a:gd name="T5" fmla="*/ 0 h 1139"/>
              <a:gd name="T6" fmla="*/ 3218 w 3218"/>
              <a:gd name="T7" fmla="*/ 915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0"/>
                  <a:pt x="0" y="0"/>
                  <a:pt x="0" y="0"/>
                </a:cubicBezTo>
                <a:cubicBezTo>
                  <a:pt x="2495" y="0"/>
                  <a:pt x="2495" y="0"/>
                  <a:pt x="2495" y="0"/>
                </a:cubicBezTo>
                <a:cubicBezTo>
                  <a:pt x="2616" y="387"/>
                  <a:pt x="2877" y="712"/>
                  <a:pt x="3218" y="915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28"/>
          <p:cNvSpPr>
            <a:spLocks/>
          </p:cNvSpPr>
          <p:nvPr userDrawn="1"/>
        </p:nvSpPr>
        <p:spPr bwMode="auto">
          <a:xfrm>
            <a:off x="5319714" y="3678238"/>
            <a:ext cx="2941638" cy="104140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915 h 1139"/>
              <a:gd name="T4" fmla="*/ 723 w 3218"/>
              <a:gd name="T5" fmla="*/ 0 h 1139"/>
              <a:gd name="T6" fmla="*/ 3218 w 3218"/>
              <a:gd name="T7" fmla="*/ 0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915"/>
                  <a:pt x="0" y="915"/>
                  <a:pt x="0" y="915"/>
                </a:cubicBezTo>
                <a:cubicBezTo>
                  <a:pt x="341" y="711"/>
                  <a:pt x="602" y="387"/>
                  <a:pt x="723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82651" y="1703388"/>
            <a:ext cx="737021" cy="1042988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4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619672" y="1703388"/>
            <a:ext cx="1596851" cy="10429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14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882651" y="3684498"/>
            <a:ext cx="737021" cy="1042988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619672" y="3684498"/>
            <a:ext cx="1596851" cy="10429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14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524331" y="1703388"/>
            <a:ext cx="737021" cy="1042988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5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7524331" y="3684498"/>
            <a:ext cx="737021" cy="1042988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5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940152" y="1703388"/>
            <a:ext cx="1596851" cy="1042988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sp>
        <p:nvSpPr>
          <p:cNvPr id="152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5940152" y="3684498"/>
            <a:ext cx="1596851" cy="1042988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58218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 Holding Tablet 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 userDrawn="1"/>
        </p:nvGrpSpPr>
        <p:grpSpPr>
          <a:xfrm>
            <a:off x="1588" y="2535238"/>
            <a:ext cx="3617913" cy="2606675"/>
            <a:chOff x="1588" y="2535238"/>
            <a:chExt cx="3617913" cy="2606675"/>
          </a:xfrm>
        </p:grpSpPr>
        <p:sp>
          <p:nvSpPr>
            <p:cNvPr id="147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8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Hands Holding Tablet PC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noProof="0" smtClean="0"/>
              <a:t>11/18/2019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This is a sample text. Insert your desired text here.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763588" y="1754188"/>
            <a:ext cx="4433888" cy="3387725"/>
            <a:chOff x="481" y="1105"/>
            <a:chExt cx="2793" cy="2134"/>
          </a:xfrm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866" y="1105"/>
              <a:ext cx="2019" cy="1541"/>
            </a:xfrm>
            <a:custGeom>
              <a:avLst/>
              <a:gdLst>
                <a:gd name="T0" fmla="*/ 3506 w 3506"/>
                <a:gd name="T1" fmla="*/ 2437 h 2675"/>
                <a:gd name="T2" fmla="*/ 3269 w 3506"/>
                <a:gd name="T3" fmla="*/ 2675 h 2675"/>
                <a:gd name="T4" fmla="*/ 238 w 3506"/>
                <a:gd name="T5" fmla="*/ 2675 h 2675"/>
                <a:gd name="T6" fmla="*/ 0 w 3506"/>
                <a:gd name="T7" fmla="*/ 2437 h 2675"/>
                <a:gd name="T8" fmla="*/ 0 w 3506"/>
                <a:gd name="T9" fmla="*/ 237 h 2675"/>
                <a:gd name="T10" fmla="*/ 238 w 3506"/>
                <a:gd name="T11" fmla="*/ 0 h 2675"/>
                <a:gd name="T12" fmla="*/ 3269 w 3506"/>
                <a:gd name="T13" fmla="*/ 0 h 2675"/>
                <a:gd name="T14" fmla="*/ 3506 w 3506"/>
                <a:gd name="T15" fmla="*/ 237 h 2675"/>
                <a:gd name="T16" fmla="*/ 3506 w 3506"/>
                <a:gd name="T17" fmla="*/ 2437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6" h="2675">
                  <a:moveTo>
                    <a:pt x="3506" y="2437"/>
                  </a:moveTo>
                  <a:cubicBezTo>
                    <a:pt x="3506" y="2568"/>
                    <a:pt x="3400" y="2675"/>
                    <a:pt x="3269" y="2675"/>
                  </a:cubicBezTo>
                  <a:cubicBezTo>
                    <a:pt x="238" y="2675"/>
                    <a:pt x="238" y="2675"/>
                    <a:pt x="238" y="2675"/>
                  </a:cubicBezTo>
                  <a:cubicBezTo>
                    <a:pt x="107" y="2675"/>
                    <a:pt x="0" y="2568"/>
                    <a:pt x="0" y="24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106"/>
                    <a:pt x="107" y="0"/>
                    <a:pt x="238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400" y="0"/>
                    <a:pt x="3506" y="106"/>
                    <a:pt x="3506" y="237"/>
                  </a:cubicBezTo>
                  <a:lnTo>
                    <a:pt x="3506" y="2437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1035" y="1276"/>
              <a:ext cx="1681" cy="1198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81" y="1715"/>
              <a:ext cx="520" cy="1524"/>
            </a:xfrm>
            <a:custGeom>
              <a:avLst/>
              <a:gdLst>
                <a:gd name="T0" fmla="*/ 862 w 903"/>
                <a:gd name="T1" fmla="*/ 1795 h 2646"/>
                <a:gd name="T2" fmla="*/ 719 w 903"/>
                <a:gd name="T3" fmla="*/ 2056 h 2646"/>
                <a:gd name="T4" fmla="*/ 671 w 903"/>
                <a:gd name="T5" fmla="*/ 2557 h 2646"/>
                <a:gd name="T6" fmla="*/ 667 w 903"/>
                <a:gd name="T7" fmla="*/ 2646 h 2646"/>
                <a:gd name="T8" fmla="*/ 0 w 903"/>
                <a:gd name="T9" fmla="*/ 2646 h 2646"/>
                <a:gd name="T10" fmla="*/ 108 w 903"/>
                <a:gd name="T11" fmla="*/ 1884 h 2646"/>
                <a:gd name="T12" fmla="*/ 149 w 903"/>
                <a:gd name="T13" fmla="*/ 1300 h 2646"/>
                <a:gd name="T14" fmla="*/ 89 w 903"/>
                <a:gd name="T15" fmla="*/ 638 h 2646"/>
                <a:gd name="T16" fmla="*/ 187 w 903"/>
                <a:gd name="T17" fmla="*/ 441 h 2646"/>
                <a:gd name="T18" fmla="*/ 503 w 903"/>
                <a:gd name="T19" fmla="*/ 137 h 2646"/>
                <a:gd name="T20" fmla="*/ 521 w 903"/>
                <a:gd name="T21" fmla="*/ 118 h 2646"/>
                <a:gd name="T22" fmla="*/ 548 w 903"/>
                <a:gd name="T23" fmla="*/ 55 h 2646"/>
                <a:gd name="T24" fmla="*/ 641 w 903"/>
                <a:gd name="T25" fmla="*/ 0 h 2646"/>
                <a:gd name="T26" fmla="*/ 668 w 903"/>
                <a:gd name="T27" fmla="*/ 4 h 2646"/>
                <a:gd name="T28" fmla="*/ 753 w 903"/>
                <a:gd name="T29" fmla="*/ 71 h 2646"/>
                <a:gd name="T30" fmla="*/ 784 w 903"/>
                <a:gd name="T31" fmla="*/ 498 h 2646"/>
                <a:gd name="T32" fmla="*/ 751 w 903"/>
                <a:gd name="T33" fmla="*/ 644 h 2646"/>
                <a:gd name="T34" fmla="*/ 749 w 903"/>
                <a:gd name="T35" fmla="*/ 685 h 2646"/>
                <a:gd name="T36" fmla="*/ 833 w 903"/>
                <a:gd name="T37" fmla="*/ 1039 h 2646"/>
                <a:gd name="T38" fmla="*/ 856 w 903"/>
                <a:gd name="T39" fmla="*/ 1471 h 2646"/>
                <a:gd name="T40" fmla="*/ 898 w 903"/>
                <a:gd name="T41" fmla="*/ 1614 h 2646"/>
                <a:gd name="T42" fmla="*/ 898 w 903"/>
                <a:gd name="T43" fmla="*/ 1614 h 2646"/>
                <a:gd name="T44" fmla="*/ 862 w 903"/>
                <a:gd name="T45" fmla="*/ 1795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3" h="2646">
                  <a:moveTo>
                    <a:pt x="862" y="1795"/>
                  </a:moveTo>
                  <a:cubicBezTo>
                    <a:pt x="833" y="1904"/>
                    <a:pt x="759" y="1968"/>
                    <a:pt x="719" y="2056"/>
                  </a:cubicBezTo>
                  <a:cubicBezTo>
                    <a:pt x="679" y="2144"/>
                    <a:pt x="671" y="2557"/>
                    <a:pt x="671" y="2557"/>
                  </a:cubicBezTo>
                  <a:cubicBezTo>
                    <a:pt x="669" y="2584"/>
                    <a:pt x="668" y="2614"/>
                    <a:pt x="667" y="2646"/>
                  </a:cubicBezTo>
                  <a:cubicBezTo>
                    <a:pt x="0" y="2646"/>
                    <a:pt x="0" y="2646"/>
                    <a:pt x="0" y="2646"/>
                  </a:cubicBezTo>
                  <a:cubicBezTo>
                    <a:pt x="37" y="2354"/>
                    <a:pt x="84" y="2010"/>
                    <a:pt x="108" y="1884"/>
                  </a:cubicBezTo>
                  <a:cubicBezTo>
                    <a:pt x="149" y="1676"/>
                    <a:pt x="142" y="1424"/>
                    <a:pt x="149" y="1300"/>
                  </a:cubicBezTo>
                  <a:cubicBezTo>
                    <a:pt x="156" y="1175"/>
                    <a:pt x="108" y="759"/>
                    <a:pt x="89" y="638"/>
                  </a:cubicBezTo>
                  <a:cubicBezTo>
                    <a:pt x="70" y="517"/>
                    <a:pt x="146" y="485"/>
                    <a:pt x="187" y="441"/>
                  </a:cubicBezTo>
                  <a:cubicBezTo>
                    <a:pt x="227" y="397"/>
                    <a:pt x="466" y="170"/>
                    <a:pt x="503" y="137"/>
                  </a:cubicBezTo>
                  <a:cubicBezTo>
                    <a:pt x="511" y="129"/>
                    <a:pt x="517" y="123"/>
                    <a:pt x="521" y="118"/>
                  </a:cubicBezTo>
                  <a:cubicBezTo>
                    <a:pt x="535" y="99"/>
                    <a:pt x="531" y="88"/>
                    <a:pt x="548" y="55"/>
                  </a:cubicBezTo>
                  <a:cubicBezTo>
                    <a:pt x="569" y="12"/>
                    <a:pt x="617" y="0"/>
                    <a:pt x="641" y="0"/>
                  </a:cubicBezTo>
                  <a:cubicBezTo>
                    <a:pt x="648" y="0"/>
                    <a:pt x="657" y="1"/>
                    <a:pt x="668" y="4"/>
                  </a:cubicBezTo>
                  <a:cubicBezTo>
                    <a:pt x="691" y="11"/>
                    <a:pt x="721" y="29"/>
                    <a:pt x="753" y="71"/>
                  </a:cubicBezTo>
                  <a:cubicBezTo>
                    <a:pt x="801" y="133"/>
                    <a:pt x="788" y="430"/>
                    <a:pt x="784" y="498"/>
                  </a:cubicBezTo>
                  <a:cubicBezTo>
                    <a:pt x="781" y="557"/>
                    <a:pt x="759" y="560"/>
                    <a:pt x="751" y="644"/>
                  </a:cubicBezTo>
                  <a:cubicBezTo>
                    <a:pt x="750" y="656"/>
                    <a:pt x="749" y="670"/>
                    <a:pt x="749" y="685"/>
                  </a:cubicBezTo>
                  <a:cubicBezTo>
                    <a:pt x="745" y="811"/>
                    <a:pt x="799" y="903"/>
                    <a:pt x="833" y="1039"/>
                  </a:cubicBezTo>
                  <a:cubicBezTo>
                    <a:pt x="867" y="1176"/>
                    <a:pt x="856" y="1383"/>
                    <a:pt x="856" y="1471"/>
                  </a:cubicBezTo>
                  <a:cubicBezTo>
                    <a:pt x="856" y="1618"/>
                    <a:pt x="866" y="1614"/>
                    <a:pt x="898" y="1614"/>
                  </a:cubicBezTo>
                  <a:cubicBezTo>
                    <a:pt x="898" y="1614"/>
                    <a:pt x="898" y="1614"/>
                    <a:pt x="898" y="1614"/>
                  </a:cubicBezTo>
                  <a:cubicBezTo>
                    <a:pt x="903" y="1626"/>
                    <a:pt x="862" y="1795"/>
                    <a:pt x="862" y="1795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481" y="1715"/>
              <a:ext cx="520" cy="1524"/>
            </a:xfrm>
            <a:custGeom>
              <a:avLst/>
              <a:gdLst>
                <a:gd name="T0" fmla="*/ 862 w 903"/>
                <a:gd name="T1" fmla="*/ 1795 h 2646"/>
                <a:gd name="T2" fmla="*/ 719 w 903"/>
                <a:gd name="T3" fmla="*/ 2056 h 2646"/>
                <a:gd name="T4" fmla="*/ 671 w 903"/>
                <a:gd name="T5" fmla="*/ 2557 h 2646"/>
                <a:gd name="T6" fmla="*/ 667 w 903"/>
                <a:gd name="T7" fmla="*/ 2646 h 2646"/>
                <a:gd name="T8" fmla="*/ 0 w 903"/>
                <a:gd name="T9" fmla="*/ 2646 h 2646"/>
                <a:gd name="T10" fmla="*/ 108 w 903"/>
                <a:gd name="T11" fmla="*/ 1884 h 2646"/>
                <a:gd name="T12" fmla="*/ 149 w 903"/>
                <a:gd name="T13" fmla="*/ 1300 h 2646"/>
                <a:gd name="T14" fmla="*/ 89 w 903"/>
                <a:gd name="T15" fmla="*/ 638 h 2646"/>
                <a:gd name="T16" fmla="*/ 187 w 903"/>
                <a:gd name="T17" fmla="*/ 441 h 2646"/>
                <a:gd name="T18" fmla="*/ 503 w 903"/>
                <a:gd name="T19" fmla="*/ 137 h 2646"/>
                <a:gd name="T20" fmla="*/ 521 w 903"/>
                <a:gd name="T21" fmla="*/ 118 h 2646"/>
                <a:gd name="T22" fmla="*/ 548 w 903"/>
                <a:gd name="T23" fmla="*/ 55 h 2646"/>
                <a:gd name="T24" fmla="*/ 641 w 903"/>
                <a:gd name="T25" fmla="*/ 0 h 2646"/>
                <a:gd name="T26" fmla="*/ 668 w 903"/>
                <a:gd name="T27" fmla="*/ 4 h 2646"/>
                <a:gd name="T28" fmla="*/ 753 w 903"/>
                <a:gd name="T29" fmla="*/ 71 h 2646"/>
                <a:gd name="T30" fmla="*/ 784 w 903"/>
                <a:gd name="T31" fmla="*/ 498 h 2646"/>
                <a:gd name="T32" fmla="*/ 751 w 903"/>
                <a:gd name="T33" fmla="*/ 644 h 2646"/>
                <a:gd name="T34" fmla="*/ 749 w 903"/>
                <a:gd name="T35" fmla="*/ 685 h 2646"/>
                <a:gd name="T36" fmla="*/ 833 w 903"/>
                <a:gd name="T37" fmla="*/ 1039 h 2646"/>
                <a:gd name="T38" fmla="*/ 856 w 903"/>
                <a:gd name="T39" fmla="*/ 1471 h 2646"/>
                <a:gd name="T40" fmla="*/ 898 w 903"/>
                <a:gd name="T41" fmla="*/ 1614 h 2646"/>
                <a:gd name="T42" fmla="*/ 898 w 903"/>
                <a:gd name="T43" fmla="*/ 1614 h 2646"/>
                <a:gd name="T44" fmla="*/ 862 w 903"/>
                <a:gd name="T45" fmla="*/ 1795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3" h="2646">
                  <a:moveTo>
                    <a:pt x="862" y="1795"/>
                  </a:moveTo>
                  <a:cubicBezTo>
                    <a:pt x="833" y="1904"/>
                    <a:pt x="759" y="1968"/>
                    <a:pt x="719" y="2056"/>
                  </a:cubicBezTo>
                  <a:cubicBezTo>
                    <a:pt x="679" y="2144"/>
                    <a:pt x="671" y="2557"/>
                    <a:pt x="671" y="2557"/>
                  </a:cubicBezTo>
                  <a:cubicBezTo>
                    <a:pt x="669" y="2584"/>
                    <a:pt x="668" y="2614"/>
                    <a:pt x="667" y="2646"/>
                  </a:cubicBezTo>
                  <a:cubicBezTo>
                    <a:pt x="0" y="2646"/>
                    <a:pt x="0" y="2646"/>
                    <a:pt x="0" y="2646"/>
                  </a:cubicBezTo>
                  <a:cubicBezTo>
                    <a:pt x="37" y="2354"/>
                    <a:pt x="84" y="2010"/>
                    <a:pt x="108" y="1884"/>
                  </a:cubicBezTo>
                  <a:cubicBezTo>
                    <a:pt x="149" y="1676"/>
                    <a:pt x="142" y="1424"/>
                    <a:pt x="149" y="1300"/>
                  </a:cubicBezTo>
                  <a:cubicBezTo>
                    <a:pt x="156" y="1175"/>
                    <a:pt x="108" y="759"/>
                    <a:pt x="89" y="638"/>
                  </a:cubicBezTo>
                  <a:cubicBezTo>
                    <a:pt x="70" y="517"/>
                    <a:pt x="146" y="485"/>
                    <a:pt x="187" y="441"/>
                  </a:cubicBezTo>
                  <a:cubicBezTo>
                    <a:pt x="227" y="397"/>
                    <a:pt x="466" y="170"/>
                    <a:pt x="503" y="137"/>
                  </a:cubicBezTo>
                  <a:cubicBezTo>
                    <a:pt x="511" y="129"/>
                    <a:pt x="517" y="123"/>
                    <a:pt x="521" y="118"/>
                  </a:cubicBezTo>
                  <a:cubicBezTo>
                    <a:pt x="535" y="99"/>
                    <a:pt x="531" y="88"/>
                    <a:pt x="548" y="55"/>
                  </a:cubicBezTo>
                  <a:cubicBezTo>
                    <a:pt x="569" y="12"/>
                    <a:pt x="617" y="0"/>
                    <a:pt x="641" y="0"/>
                  </a:cubicBezTo>
                  <a:cubicBezTo>
                    <a:pt x="648" y="0"/>
                    <a:pt x="657" y="1"/>
                    <a:pt x="668" y="4"/>
                  </a:cubicBezTo>
                  <a:cubicBezTo>
                    <a:pt x="691" y="11"/>
                    <a:pt x="721" y="29"/>
                    <a:pt x="753" y="71"/>
                  </a:cubicBezTo>
                  <a:cubicBezTo>
                    <a:pt x="801" y="133"/>
                    <a:pt x="788" y="430"/>
                    <a:pt x="784" y="498"/>
                  </a:cubicBezTo>
                  <a:cubicBezTo>
                    <a:pt x="781" y="557"/>
                    <a:pt x="759" y="560"/>
                    <a:pt x="751" y="644"/>
                  </a:cubicBezTo>
                  <a:cubicBezTo>
                    <a:pt x="750" y="656"/>
                    <a:pt x="749" y="670"/>
                    <a:pt x="749" y="685"/>
                  </a:cubicBezTo>
                  <a:cubicBezTo>
                    <a:pt x="745" y="811"/>
                    <a:pt x="799" y="903"/>
                    <a:pt x="833" y="1039"/>
                  </a:cubicBezTo>
                  <a:cubicBezTo>
                    <a:pt x="867" y="1176"/>
                    <a:pt x="856" y="1383"/>
                    <a:pt x="856" y="1471"/>
                  </a:cubicBezTo>
                  <a:cubicBezTo>
                    <a:pt x="856" y="1618"/>
                    <a:pt x="866" y="1614"/>
                    <a:pt x="898" y="1614"/>
                  </a:cubicBezTo>
                  <a:cubicBezTo>
                    <a:pt x="898" y="1614"/>
                    <a:pt x="898" y="1614"/>
                    <a:pt x="898" y="1614"/>
                  </a:cubicBezTo>
                  <a:cubicBezTo>
                    <a:pt x="903" y="1626"/>
                    <a:pt x="862" y="1795"/>
                    <a:pt x="862" y="1795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97" y="1734"/>
              <a:ext cx="98" cy="133"/>
            </a:xfrm>
            <a:custGeom>
              <a:avLst/>
              <a:gdLst>
                <a:gd name="T0" fmla="*/ 0 w 170"/>
                <a:gd name="T1" fmla="*/ 122 h 232"/>
                <a:gd name="T2" fmla="*/ 11 w 170"/>
                <a:gd name="T3" fmla="*/ 218 h 232"/>
                <a:gd name="T4" fmla="*/ 152 w 170"/>
                <a:gd name="T5" fmla="*/ 217 h 232"/>
                <a:gd name="T6" fmla="*/ 169 w 170"/>
                <a:gd name="T7" fmla="*/ 99 h 232"/>
                <a:gd name="T8" fmla="*/ 139 w 170"/>
                <a:gd name="T9" fmla="*/ 13 h 232"/>
                <a:gd name="T10" fmla="*/ 18 w 170"/>
                <a:gd name="T11" fmla="*/ 34 h 232"/>
                <a:gd name="T12" fmla="*/ 0 w 170"/>
                <a:gd name="T13" fmla="*/ 12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32">
                  <a:moveTo>
                    <a:pt x="0" y="122"/>
                  </a:moveTo>
                  <a:cubicBezTo>
                    <a:pt x="0" y="122"/>
                    <a:pt x="0" y="205"/>
                    <a:pt x="11" y="218"/>
                  </a:cubicBezTo>
                  <a:cubicBezTo>
                    <a:pt x="22" y="231"/>
                    <a:pt x="145" y="232"/>
                    <a:pt x="152" y="217"/>
                  </a:cubicBezTo>
                  <a:cubicBezTo>
                    <a:pt x="163" y="192"/>
                    <a:pt x="167" y="129"/>
                    <a:pt x="169" y="99"/>
                  </a:cubicBezTo>
                  <a:cubicBezTo>
                    <a:pt x="170" y="69"/>
                    <a:pt x="159" y="26"/>
                    <a:pt x="139" y="13"/>
                  </a:cubicBezTo>
                  <a:cubicBezTo>
                    <a:pt x="118" y="0"/>
                    <a:pt x="31" y="4"/>
                    <a:pt x="18" y="34"/>
                  </a:cubicBezTo>
                  <a:cubicBezTo>
                    <a:pt x="4" y="65"/>
                    <a:pt x="0" y="89"/>
                    <a:pt x="0" y="122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675" y="1783"/>
              <a:ext cx="107" cy="594"/>
            </a:xfrm>
            <a:custGeom>
              <a:avLst/>
              <a:gdLst>
                <a:gd name="T0" fmla="*/ 185 w 185"/>
                <a:gd name="T1" fmla="*/ 0 h 1030"/>
                <a:gd name="T2" fmla="*/ 166 w 185"/>
                <a:gd name="T3" fmla="*/ 131 h 1030"/>
                <a:gd name="T4" fmla="*/ 152 w 185"/>
                <a:gd name="T5" fmla="*/ 262 h 1030"/>
                <a:gd name="T6" fmla="*/ 152 w 185"/>
                <a:gd name="T7" fmla="*/ 393 h 1030"/>
                <a:gd name="T8" fmla="*/ 154 w 185"/>
                <a:gd name="T9" fmla="*/ 409 h 1030"/>
                <a:gd name="T10" fmla="*/ 155 w 185"/>
                <a:gd name="T11" fmla="*/ 426 h 1030"/>
                <a:gd name="T12" fmla="*/ 156 w 185"/>
                <a:gd name="T13" fmla="*/ 460 h 1030"/>
                <a:gd name="T14" fmla="*/ 145 w 185"/>
                <a:gd name="T15" fmla="*/ 526 h 1030"/>
                <a:gd name="T16" fmla="*/ 121 w 185"/>
                <a:gd name="T17" fmla="*/ 589 h 1030"/>
                <a:gd name="T18" fmla="*/ 93 w 185"/>
                <a:gd name="T19" fmla="*/ 649 h 1030"/>
                <a:gd name="T20" fmla="*/ 45 w 185"/>
                <a:gd name="T21" fmla="*/ 771 h 1030"/>
                <a:gd name="T22" fmla="*/ 12 w 185"/>
                <a:gd name="T23" fmla="*/ 899 h 1030"/>
                <a:gd name="T24" fmla="*/ 5 w 185"/>
                <a:gd name="T25" fmla="*/ 1030 h 1030"/>
                <a:gd name="T26" fmla="*/ 1 w 185"/>
                <a:gd name="T27" fmla="*/ 997 h 1030"/>
                <a:gd name="T28" fmla="*/ 1 w 185"/>
                <a:gd name="T29" fmla="*/ 964 h 1030"/>
                <a:gd name="T30" fmla="*/ 6 w 185"/>
                <a:gd name="T31" fmla="*/ 898 h 1030"/>
                <a:gd name="T32" fmla="*/ 36 w 185"/>
                <a:gd name="T33" fmla="*/ 768 h 1030"/>
                <a:gd name="T34" fmla="*/ 83 w 185"/>
                <a:gd name="T35" fmla="*/ 644 h 1030"/>
                <a:gd name="T36" fmla="*/ 110 w 185"/>
                <a:gd name="T37" fmla="*/ 584 h 1030"/>
                <a:gd name="T38" fmla="*/ 134 w 185"/>
                <a:gd name="T39" fmla="*/ 523 h 1030"/>
                <a:gd name="T40" fmla="*/ 145 w 185"/>
                <a:gd name="T41" fmla="*/ 459 h 1030"/>
                <a:gd name="T42" fmla="*/ 144 w 185"/>
                <a:gd name="T43" fmla="*/ 427 h 1030"/>
                <a:gd name="T44" fmla="*/ 142 w 185"/>
                <a:gd name="T45" fmla="*/ 411 h 1030"/>
                <a:gd name="T46" fmla="*/ 140 w 185"/>
                <a:gd name="T47" fmla="*/ 394 h 1030"/>
                <a:gd name="T48" fmla="*/ 139 w 185"/>
                <a:gd name="T49" fmla="*/ 328 h 1030"/>
                <a:gd name="T50" fmla="*/ 143 w 185"/>
                <a:gd name="T51" fmla="*/ 261 h 1030"/>
                <a:gd name="T52" fmla="*/ 160 w 185"/>
                <a:gd name="T53" fmla="*/ 130 h 1030"/>
                <a:gd name="T54" fmla="*/ 172 w 185"/>
                <a:gd name="T55" fmla="*/ 65 h 1030"/>
                <a:gd name="T56" fmla="*/ 185 w 185"/>
                <a:gd name="T5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5" h="1030">
                  <a:moveTo>
                    <a:pt x="185" y="0"/>
                  </a:moveTo>
                  <a:cubicBezTo>
                    <a:pt x="178" y="44"/>
                    <a:pt x="171" y="87"/>
                    <a:pt x="166" y="131"/>
                  </a:cubicBezTo>
                  <a:cubicBezTo>
                    <a:pt x="160" y="174"/>
                    <a:pt x="155" y="218"/>
                    <a:pt x="152" y="262"/>
                  </a:cubicBezTo>
                  <a:cubicBezTo>
                    <a:pt x="150" y="306"/>
                    <a:pt x="147" y="350"/>
                    <a:pt x="152" y="393"/>
                  </a:cubicBezTo>
                  <a:cubicBezTo>
                    <a:pt x="152" y="399"/>
                    <a:pt x="153" y="404"/>
                    <a:pt x="154" y="409"/>
                  </a:cubicBezTo>
                  <a:cubicBezTo>
                    <a:pt x="154" y="415"/>
                    <a:pt x="155" y="421"/>
                    <a:pt x="155" y="426"/>
                  </a:cubicBezTo>
                  <a:cubicBezTo>
                    <a:pt x="156" y="437"/>
                    <a:pt x="157" y="449"/>
                    <a:pt x="156" y="460"/>
                  </a:cubicBezTo>
                  <a:cubicBezTo>
                    <a:pt x="156" y="482"/>
                    <a:pt x="152" y="505"/>
                    <a:pt x="145" y="526"/>
                  </a:cubicBezTo>
                  <a:cubicBezTo>
                    <a:pt x="138" y="548"/>
                    <a:pt x="130" y="568"/>
                    <a:pt x="121" y="589"/>
                  </a:cubicBezTo>
                  <a:cubicBezTo>
                    <a:pt x="93" y="649"/>
                    <a:pt x="93" y="649"/>
                    <a:pt x="93" y="649"/>
                  </a:cubicBezTo>
                  <a:cubicBezTo>
                    <a:pt x="75" y="689"/>
                    <a:pt x="59" y="730"/>
                    <a:pt x="45" y="771"/>
                  </a:cubicBezTo>
                  <a:cubicBezTo>
                    <a:pt x="31" y="813"/>
                    <a:pt x="19" y="855"/>
                    <a:pt x="12" y="899"/>
                  </a:cubicBezTo>
                  <a:cubicBezTo>
                    <a:pt x="4" y="942"/>
                    <a:pt x="0" y="986"/>
                    <a:pt x="5" y="1030"/>
                  </a:cubicBezTo>
                  <a:cubicBezTo>
                    <a:pt x="3" y="1019"/>
                    <a:pt x="2" y="1008"/>
                    <a:pt x="1" y="997"/>
                  </a:cubicBezTo>
                  <a:cubicBezTo>
                    <a:pt x="1" y="986"/>
                    <a:pt x="0" y="975"/>
                    <a:pt x="1" y="964"/>
                  </a:cubicBezTo>
                  <a:cubicBezTo>
                    <a:pt x="1" y="942"/>
                    <a:pt x="3" y="920"/>
                    <a:pt x="6" y="898"/>
                  </a:cubicBezTo>
                  <a:cubicBezTo>
                    <a:pt x="12" y="854"/>
                    <a:pt x="23" y="811"/>
                    <a:pt x="36" y="768"/>
                  </a:cubicBezTo>
                  <a:cubicBezTo>
                    <a:pt x="49" y="726"/>
                    <a:pt x="65" y="685"/>
                    <a:pt x="83" y="644"/>
                  </a:cubicBezTo>
                  <a:cubicBezTo>
                    <a:pt x="92" y="624"/>
                    <a:pt x="101" y="604"/>
                    <a:pt x="110" y="584"/>
                  </a:cubicBezTo>
                  <a:cubicBezTo>
                    <a:pt x="119" y="564"/>
                    <a:pt x="127" y="544"/>
                    <a:pt x="134" y="523"/>
                  </a:cubicBezTo>
                  <a:cubicBezTo>
                    <a:pt x="140" y="502"/>
                    <a:pt x="144" y="481"/>
                    <a:pt x="145" y="459"/>
                  </a:cubicBezTo>
                  <a:cubicBezTo>
                    <a:pt x="145" y="449"/>
                    <a:pt x="145" y="438"/>
                    <a:pt x="144" y="427"/>
                  </a:cubicBezTo>
                  <a:cubicBezTo>
                    <a:pt x="143" y="422"/>
                    <a:pt x="143" y="416"/>
                    <a:pt x="142" y="411"/>
                  </a:cubicBezTo>
                  <a:cubicBezTo>
                    <a:pt x="142" y="406"/>
                    <a:pt x="141" y="400"/>
                    <a:pt x="140" y="394"/>
                  </a:cubicBezTo>
                  <a:cubicBezTo>
                    <a:pt x="138" y="372"/>
                    <a:pt x="138" y="350"/>
                    <a:pt x="139" y="328"/>
                  </a:cubicBezTo>
                  <a:cubicBezTo>
                    <a:pt x="139" y="305"/>
                    <a:pt x="141" y="283"/>
                    <a:pt x="143" y="261"/>
                  </a:cubicBezTo>
                  <a:cubicBezTo>
                    <a:pt x="147" y="217"/>
                    <a:pt x="153" y="174"/>
                    <a:pt x="160" y="130"/>
                  </a:cubicBezTo>
                  <a:cubicBezTo>
                    <a:pt x="164" y="108"/>
                    <a:pt x="168" y="87"/>
                    <a:pt x="172" y="65"/>
                  </a:cubicBezTo>
                  <a:cubicBezTo>
                    <a:pt x="176" y="43"/>
                    <a:pt x="180" y="22"/>
                    <a:pt x="185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6" name="Freeform 12"/>
            <p:cNvSpPr>
              <a:spLocks/>
            </p:cNvSpPr>
            <p:nvPr userDrawn="1"/>
          </p:nvSpPr>
          <p:spPr bwMode="auto">
            <a:xfrm>
              <a:off x="811" y="2068"/>
              <a:ext cx="54" cy="4"/>
            </a:xfrm>
            <a:custGeom>
              <a:avLst/>
              <a:gdLst>
                <a:gd name="T0" fmla="*/ 0 w 94"/>
                <a:gd name="T1" fmla="*/ 0 h 8"/>
                <a:gd name="T2" fmla="*/ 47 w 94"/>
                <a:gd name="T3" fmla="*/ 0 h 8"/>
                <a:gd name="T4" fmla="*/ 70 w 94"/>
                <a:gd name="T5" fmla="*/ 0 h 8"/>
                <a:gd name="T6" fmla="*/ 94 w 94"/>
                <a:gd name="T7" fmla="*/ 0 h 8"/>
                <a:gd name="T8" fmla="*/ 71 w 94"/>
                <a:gd name="T9" fmla="*/ 6 h 8"/>
                <a:gd name="T10" fmla="*/ 47 w 94"/>
                <a:gd name="T11" fmla="*/ 8 h 8"/>
                <a:gd name="T12" fmla="*/ 23 w 94"/>
                <a:gd name="T13" fmla="*/ 6 h 8"/>
                <a:gd name="T14" fmla="*/ 0 w 94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8">
                  <a:moveTo>
                    <a:pt x="0" y="0"/>
                  </a:moveTo>
                  <a:cubicBezTo>
                    <a:pt x="16" y="0"/>
                    <a:pt x="31" y="0"/>
                    <a:pt x="47" y="0"/>
                  </a:cubicBezTo>
                  <a:cubicBezTo>
                    <a:pt x="54" y="0"/>
                    <a:pt x="62" y="0"/>
                    <a:pt x="70" y="0"/>
                  </a:cubicBezTo>
                  <a:cubicBezTo>
                    <a:pt x="78" y="0"/>
                    <a:pt x="85" y="0"/>
                    <a:pt x="94" y="0"/>
                  </a:cubicBezTo>
                  <a:cubicBezTo>
                    <a:pt x="86" y="3"/>
                    <a:pt x="78" y="5"/>
                    <a:pt x="71" y="6"/>
                  </a:cubicBezTo>
                  <a:cubicBezTo>
                    <a:pt x="63" y="8"/>
                    <a:pt x="55" y="8"/>
                    <a:pt x="47" y="8"/>
                  </a:cubicBezTo>
                  <a:cubicBezTo>
                    <a:pt x="39" y="8"/>
                    <a:pt x="31" y="8"/>
                    <a:pt x="23" y="6"/>
                  </a:cubicBezTo>
                  <a:cubicBezTo>
                    <a:pt x="15" y="5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7" name="Freeform 13"/>
            <p:cNvSpPr>
              <a:spLocks/>
            </p:cNvSpPr>
            <p:nvPr userDrawn="1"/>
          </p:nvSpPr>
          <p:spPr bwMode="auto">
            <a:xfrm>
              <a:off x="781" y="2086"/>
              <a:ext cx="113" cy="14"/>
            </a:xfrm>
            <a:custGeom>
              <a:avLst/>
              <a:gdLst>
                <a:gd name="T0" fmla="*/ 0 w 196"/>
                <a:gd name="T1" fmla="*/ 0 h 24"/>
                <a:gd name="T2" fmla="*/ 48 w 196"/>
                <a:gd name="T3" fmla="*/ 12 h 24"/>
                <a:gd name="T4" fmla="*/ 98 w 196"/>
                <a:gd name="T5" fmla="*/ 16 h 24"/>
                <a:gd name="T6" fmla="*/ 147 w 196"/>
                <a:gd name="T7" fmla="*/ 12 h 24"/>
                <a:gd name="T8" fmla="*/ 196 w 196"/>
                <a:gd name="T9" fmla="*/ 0 h 24"/>
                <a:gd name="T10" fmla="*/ 148 w 196"/>
                <a:gd name="T11" fmla="*/ 18 h 24"/>
                <a:gd name="T12" fmla="*/ 98 w 196"/>
                <a:gd name="T13" fmla="*/ 24 h 24"/>
                <a:gd name="T14" fmla="*/ 47 w 196"/>
                <a:gd name="T15" fmla="*/ 18 h 24"/>
                <a:gd name="T16" fmla="*/ 0 w 19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4">
                  <a:moveTo>
                    <a:pt x="0" y="0"/>
                  </a:moveTo>
                  <a:cubicBezTo>
                    <a:pt x="15" y="6"/>
                    <a:pt x="32" y="10"/>
                    <a:pt x="48" y="12"/>
                  </a:cubicBezTo>
                  <a:cubicBezTo>
                    <a:pt x="64" y="15"/>
                    <a:pt x="81" y="16"/>
                    <a:pt x="98" y="16"/>
                  </a:cubicBezTo>
                  <a:cubicBezTo>
                    <a:pt x="114" y="16"/>
                    <a:pt x="131" y="15"/>
                    <a:pt x="147" y="12"/>
                  </a:cubicBezTo>
                  <a:cubicBezTo>
                    <a:pt x="163" y="9"/>
                    <a:pt x="180" y="5"/>
                    <a:pt x="196" y="0"/>
                  </a:cubicBezTo>
                  <a:cubicBezTo>
                    <a:pt x="181" y="8"/>
                    <a:pt x="165" y="14"/>
                    <a:pt x="148" y="18"/>
                  </a:cubicBezTo>
                  <a:cubicBezTo>
                    <a:pt x="132" y="22"/>
                    <a:pt x="115" y="24"/>
                    <a:pt x="98" y="24"/>
                  </a:cubicBezTo>
                  <a:cubicBezTo>
                    <a:pt x="80" y="24"/>
                    <a:pt x="63" y="22"/>
                    <a:pt x="47" y="18"/>
                  </a:cubicBezTo>
                  <a:cubicBezTo>
                    <a:pt x="30" y="15"/>
                    <a:pt x="14" y="9"/>
                    <a:pt x="0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8" name="Freeform 14"/>
            <p:cNvSpPr>
              <a:spLocks/>
            </p:cNvSpPr>
            <p:nvPr userDrawn="1"/>
          </p:nvSpPr>
          <p:spPr bwMode="auto">
            <a:xfrm>
              <a:off x="799" y="2040"/>
              <a:ext cx="77" cy="9"/>
            </a:xfrm>
            <a:custGeom>
              <a:avLst/>
              <a:gdLst>
                <a:gd name="T0" fmla="*/ 133 w 133"/>
                <a:gd name="T1" fmla="*/ 17 h 17"/>
                <a:gd name="T2" fmla="*/ 100 w 133"/>
                <a:gd name="T3" fmla="*/ 10 h 17"/>
                <a:gd name="T4" fmla="*/ 67 w 133"/>
                <a:gd name="T5" fmla="*/ 8 h 17"/>
                <a:gd name="T6" fmla="*/ 33 w 133"/>
                <a:gd name="T7" fmla="*/ 10 h 17"/>
                <a:gd name="T8" fmla="*/ 0 w 133"/>
                <a:gd name="T9" fmla="*/ 17 h 17"/>
                <a:gd name="T10" fmla="*/ 32 w 133"/>
                <a:gd name="T11" fmla="*/ 4 h 17"/>
                <a:gd name="T12" fmla="*/ 67 w 133"/>
                <a:gd name="T13" fmla="*/ 0 h 17"/>
                <a:gd name="T14" fmla="*/ 101 w 133"/>
                <a:gd name="T15" fmla="*/ 4 h 17"/>
                <a:gd name="T16" fmla="*/ 133 w 133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7">
                  <a:moveTo>
                    <a:pt x="133" y="17"/>
                  </a:moveTo>
                  <a:cubicBezTo>
                    <a:pt x="122" y="14"/>
                    <a:pt x="111" y="11"/>
                    <a:pt x="100" y="10"/>
                  </a:cubicBezTo>
                  <a:cubicBezTo>
                    <a:pt x="89" y="8"/>
                    <a:pt x="78" y="7"/>
                    <a:pt x="67" y="8"/>
                  </a:cubicBezTo>
                  <a:cubicBezTo>
                    <a:pt x="55" y="8"/>
                    <a:pt x="44" y="9"/>
                    <a:pt x="33" y="10"/>
                  </a:cubicBezTo>
                  <a:cubicBezTo>
                    <a:pt x="22" y="12"/>
                    <a:pt x="11" y="14"/>
                    <a:pt x="0" y="17"/>
                  </a:cubicBezTo>
                  <a:cubicBezTo>
                    <a:pt x="10" y="11"/>
                    <a:pt x="21" y="7"/>
                    <a:pt x="32" y="4"/>
                  </a:cubicBezTo>
                  <a:cubicBezTo>
                    <a:pt x="43" y="1"/>
                    <a:pt x="55" y="0"/>
                    <a:pt x="67" y="0"/>
                  </a:cubicBezTo>
                  <a:cubicBezTo>
                    <a:pt x="78" y="0"/>
                    <a:pt x="90" y="1"/>
                    <a:pt x="101" y="4"/>
                  </a:cubicBezTo>
                  <a:cubicBezTo>
                    <a:pt x="112" y="7"/>
                    <a:pt x="124" y="11"/>
                    <a:pt x="133" y="17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69" name="Freeform 15"/>
            <p:cNvSpPr>
              <a:spLocks/>
            </p:cNvSpPr>
            <p:nvPr userDrawn="1"/>
          </p:nvSpPr>
          <p:spPr bwMode="auto">
            <a:xfrm>
              <a:off x="659" y="2036"/>
              <a:ext cx="102" cy="42"/>
            </a:xfrm>
            <a:custGeom>
              <a:avLst/>
              <a:gdLst>
                <a:gd name="T0" fmla="*/ 177 w 177"/>
                <a:gd name="T1" fmla="*/ 73 h 73"/>
                <a:gd name="T2" fmla="*/ 139 w 177"/>
                <a:gd name="T3" fmla="*/ 40 h 73"/>
                <a:gd name="T4" fmla="*/ 96 w 177"/>
                <a:gd name="T5" fmla="*/ 17 h 73"/>
                <a:gd name="T6" fmla="*/ 49 w 177"/>
                <a:gd name="T7" fmla="*/ 8 h 73"/>
                <a:gd name="T8" fmla="*/ 0 w 177"/>
                <a:gd name="T9" fmla="*/ 17 h 73"/>
                <a:gd name="T10" fmla="*/ 48 w 177"/>
                <a:gd name="T11" fmla="*/ 2 h 73"/>
                <a:gd name="T12" fmla="*/ 99 w 177"/>
                <a:gd name="T13" fmla="*/ 9 h 73"/>
                <a:gd name="T14" fmla="*/ 143 w 177"/>
                <a:gd name="T15" fmla="*/ 35 h 73"/>
                <a:gd name="T16" fmla="*/ 177 w 177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73">
                  <a:moveTo>
                    <a:pt x="177" y="73"/>
                  </a:moveTo>
                  <a:cubicBezTo>
                    <a:pt x="165" y="61"/>
                    <a:pt x="153" y="50"/>
                    <a:pt x="139" y="40"/>
                  </a:cubicBezTo>
                  <a:cubicBezTo>
                    <a:pt x="126" y="30"/>
                    <a:pt x="112" y="22"/>
                    <a:pt x="96" y="17"/>
                  </a:cubicBezTo>
                  <a:cubicBezTo>
                    <a:pt x="81" y="11"/>
                    <a:pt x="65" y="8"/>
                    <a:pt x="49" y="8"/>
                  </a:cubicBezTo>
                  <a:cubicBezTo>
                    <a:pt x="32" y="8"/>
                    <a:pt x="16" y="11"/>
                    <a:pt x="0" y="17"/>
                  </a:cubicBezTo>
                  <a:cubicBezTo>
                    <a:pt x="15" y="8"/>
                    <a:pt x="31" y="3"/>
                    <a:pt x="48" y="2"/>
                  </a:cubicBezTo>
                  <a:cubicBezTo>
                    <a:pt x="66" y="0"/>
                    <a:pt x="83" y="3"/>
                    <a:pt x="99" y="9"/>
                  </a:cubicBezTo>
                  <a:cubicBezTo>
                    <a:pt x="115" y="15"/>
                    <a:pt x="130" y="24"/>
                    <a:pt x="143" y="35"/>
                  </a:cubicBezTo>
                  <a:cubicBezTo>
                    <a:pt x="156" y="46"/>
                    <a:pt x="168" y="58"/>
                    <a:pt x="177" y="73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70" name="Freeform 16"/>
            <p:cNvSpPr>
              <a:spLocks/>
            </p:cNvSpPr>
            <p:nvPr userDrawn="1"/>
          </p:nvSpPr>
          <p:spPr bwMode="auto">
            <a:xfrm>
              <a:off x="899" y="2645"/>
              <a:ext cx="99" cy="100"/>
            </a:xfrm>
            <a:custGeom>
              <a:avLst/>
              <a:gdLst>
                <a:gd name="T0" fmla="*/ 172 w 172"/>
                <a:gd name="T1" fmla="*/ 0 h 173"/>
                <a:gd name="T2" fmla="*/ 163 w 172"/>
                <a:gd name="T3" fmla="*/ 30 h 173"/>
                <a:gd name="T4" fmla="*/ 149 w 172"/>
                <a:gd name="T5" fmla="*/ 59 h 173"/>
                <a:gd name="T6" fmla="*/ 109 w 172"/>
                <a:gd name="T7" fmla="*/ 108 h 173"/>
                <a:gd name="T8" fmla="*/ 58 w 172"/>
                <a:gd name="T9" fmla="*/ 147 h 173"/>
                <a:gd name="T10" fmla="*/ 0 w 172"/>
                <a:gd name="T11" fmla="*/ 173 h 173"/>
                <a:gd name="T12" fmla="*/ 54 w 172"/>
                <a:gd name="T13" fmla="*/ 141 h 173"/>
                <a:gd name="T14" fmla="*/ 103 w 172"/>
                <a:gd name="T15" fmla="*/ 103 h 173"/>
                <a:gd name="T16" fmla="*/ 143 w 172"/>
                <a:gd name="T17" fmla="*/ 55 h 173"/>
                <a:gd name="T18" fmla="*/ 172 w 172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3">
                  <a:moveTo>
                    <a:pt x="172" y="0"/>
                  </a:moveTo>
                  <a:cubicBezTo>
                    <a:pt x="170" y="10"/>
                    <a:pt x="167" y="20"/>
                    <a:pt x="163" y="30"/>
                  </a:cubicBezTo>
                  <a:cubicBezTo>
                    <a:pt x="159" y="40"/>
                    <a:pt x="154" y="50"/>
                    <a:pt x="149" y="59"/>
                  </a:cubicBezTo>
                  <a:cubicBezTo>
                    <a:pt x="138" y="77"/>
                    <a:pt x="124" y="94"/>
                    <a:pt x="109" y="108"/>
                  </a:cubicBezTo>
                  <a:cubicBezTo>
                    <a:pt x="93" y="123"/>
                    <a:pt x="76" y="136"/>
                    <a:pt x="58" y="147"/>
                  </a:cubicBezTo>
                  <a:cubicBezTo>
                    <a:pt x="39" y="157"/>
                    <a:pt x="20" y="166"/>
                    <a:pt x="0" y="173"/>
                  </a:cubicBezTo>
                  <a:cubicBezTo>
                    <a:pt x="19" y="163"/>
                    <a:pt x="37" y="153"/>
                    <a:pt x="54" y="141"/>
                  </a:cubicBezTo>
                  <a:cubicBezTo>
                    <a:pt x="72" y="130"/>
                    <a:pt x="88" y="117"/>
                    <a:pt x="103" y="103"/>
                  </a:cubicBezTo>
                  <a:cubicBezTo>
                    <a:pt x="118" y="88"/>
                    <a:pt x="132" y="73"/>
                    <a:pt x="143" y="55"/>
                  </a:cubicBezTo>
                  <a:cubicBezTo>
                    <a:pt x="155" y="38"/>
                    <a:pt x="165" y="20"/>
                    <a:pt x="172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79" name="Freeform 17"/>
            <p:cNvSpPr>
              <a:spLocks/>
            </p:cNvSpPr>
            <p:nvPr userDrawn="1"/>
          </p:nvSpPr>
          <p:spPr bwMode="auto">
            <a:xfrm>
              <a:off x="2751" y="1716"/>
              <a:ext cx="523" cy="1523"/>
            </a:xfrm>
            <a:custGeom>
              <a:avLst/>
              <a:gdLst>
                <a:gd name="T0" fmla="*/ 907 w 907"/>
                <a:gd name="T1" fmla="*/ 2645 h 2645"/>
                <a:gd name="T2" fmla="*/ 239 w 907"/>
                <a:gd name="T3" fmla="*/ 2645 h 2645"/>
                <a:gd name="T4" fmla="*/ 235 w 907"/>
                <a:gd name="T5" fmla="*/ 2557 h 2645"/>
                <a:gd name="T6" fmla="*/ 187 w 907"/>
                <a:gd name="T7" fmla="*/ 2056 h 2645"/>
                <a:gd name="T8" fmla="*/ 45 w 907"/>
                <a:gd name="T9" fmla="*/ 1795 h 2645"/>
                <a:gd name="T10" fmla="*/ 9 w 907"/>
                <a:gd name="T11" fmla="*/ 1614 h 2645"/>
                <a:gd name="T12" fmla="*/ 31 w 907"/>
                <a:gd name="T13" fmla="*/ 1611 h 2645"/>
                <a:gd name="T14" fmla="*/ 51 w 907"/>
                <a:gd name="T15" fmla="*/ 1470 h 2645"/>
                <a:gd name="T16" fmla="*/ 73 w 907"/>
                <a:gd name="T17" fmla="*/ 1039 h 2645"/>
                <a:gd name="T18" fmla="*/ 158 w 907"/>
                <a:gd name="T19" fmla="*/ 685 h 2645"/>
                <a:gd name="T20" fmla="*/ 155 w 907"/>
                <a:gd name="T21" fmla="*/ 644 h 2645"/>
                <a:gd name="T22" fmla="*/ 122 w 907"/>
                <a:gd name="T23" fmla="*/ 498 h 2645"/>
                <a:gd name="T24" fmla="*/ 153 w 907"/>
                <a:gd name="T25" fmla="*/ 71 h 2645"/>
                <a:gd name="T26" fmla="*/ 232 w 907"/>
                <a:gd name="T27" fmla="*/ 6 h 2645"/>
                <a:gd name="T28" fmla="*/ 266 w 907"/>
                <a:gd name="T29" fmla="*/ 0 h 2645"/>
                <a:gd name="T30" fmla="*/ 358 w 907"/>
                <a:gd name="T31" fmla="*/ 54 h 2645"/>
                <a:gd name="T32" fmla="*/ 385 w 907"/>
                <a:gd name="T33" fmla="*/ 117 h 2645"/>
                <a:gd name="T34" fmla="*/ 404 w 907"/>
                <a:gd name="T35" fmla="*/ 136 h 2645"/>
                <a:gd name="T36" fmla="*/ 719 w 907"/>
                <a:gd name="T37" fmla="*/ 441 h 2645"/>
                <a:gd name="T38" fmla="*/ 817 w 907"/>
                <a:gd name="T39" fmla="*/ 638 h 2645"/>
                <a:gd name="T40" fmla="*/ 757 w 907"/>
                <a:gd name="T41" fmla="*/ 1299 h 2645"/>
                <a:gd name="T42" fmla="*/ 798 w 907"/>
                <a:gd name="T43" fmla="*/ 1884 h 2645"/>
                <a:gd name="T44" fmla="*/ 907 w 907"/>
                <a:gd name="T45" fmla="*/ 2645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7" h="2645">
                  <a:moveTo>
                    <a:pt x="907" y="2645"/>
                  </a:moveTo>
                  <a:cubicBezTo>
                    <a:pt x="239" y="2645"/>
                    <a:pt x="239" y="2645"/>
                    <a:pt x="239" y="2645"/>
                  </a:cubicBezTo>
                  <a:cubicBezTo>
                    <a:pt x="239" y="2613"/>
                    <a:pt x="237" y="2584"/>
                    <a:pt x="235" y="2557"/>
                  </a:cubicBezTo>
                  <a:cubicBezTo>
                    <a:pt x="235" y="2557"/>
                    <a:pt x="228" y="2144"/>
                    <a:pt x="187" y="2056"/>
                  </a:cubicBezTo>
                  <a:cubicBezTo>
                    <a:pt x="147" y="1968"/>
                    <a:pt x="73" y="1904"/>
                    <a:pt x="45" y="1795"/>
                  </a:cubicBezTo>
                  <a:cubicBezTo>
                    <a:pt x="45" y="1795"/>
                    <a:pt x="0" y="1614"/>
                    <a:pt x="9" y="1614"/>
                  </a:cubicBezTo>
                  <a:cubicBezTo>
                    <a:pt x="18" y="1614"/>
                    <a:pt x="25" y="1614"/>
                    <a:pt x="31" y="1611"/>
                  </a:cubicBezTo>
                  <a:cubicBezTo>
                    <a:pt x="46" y="1603"/>
                    <a:pt x="51" y="1575"/>
                    <a:pt x="51" y="1470"/>
                  </a:cubicBezTo>
                  <a:cubicBezTo>
                    <a:pt x="51" y="1382"/>
                    <a:pt x="39" y="1176"/>
                    <a:pt x="73" y="1039"/>
                  </a:cubicBezTo>
                  <a:cubicBezTo>
                    <a:pt x="108" y="903"/>
                    <a:pt x="161" y="811"/>
                    <a:pt x="158" y="685"/>
                  </a:cubicBezTo>
                  <a:cubicBezTo>
                    <a:pt x="157" y="669"/>
                    <a:pt x="156" y="656"/>
                    <a:pt x="155" y="644"/>
                  </a:cubicBezTo>
                  <a:cubicBezTo>
                    <a:pt x="147" y="560"/>
                    <a:pt x="126" y="557"/>
                    <a:pt x="122" y="498"/>
                  </a:cubicBezTo>
                  <a:cubicBezTo>
                    <a:pt x="118" y="430"/>
                    <a:pt x="105" y="133"/>
                    <a:pt x="153" y="71"/>
                  </a:cubicBezTo>
                  <a:cubicBezTo>
                    <a:pt x="183" y="32"/>
                    <a:pt x="210" y="14"/>
                    <a:pt x="232" y="6"/>
                  </a:cubicBezTo>
                  <a:cubicBezTo>
                    <a:pt x="246" y="1"/>
                    <a:pt x="257" y="0"/>
                    <a:pt x="266" y="0"/>
                  </a:cubicBezTo>
                  <a:cubicBezTo>
                    <a:pt x="289" y="0"/>
                    <a:pt x="337" y="12"/>
                    <a:pt x="358" y="54"/>
                  </a:cubicBezTo>
                  <a:cubicBezTo>
                    <a:pt x="375" y="88"/>
                    <a:pt x="371" y="99"/>
                    <a:pt x="385" y="117"/>
                  </a:cubicBezTo>
                  <a:cubicBezTo>
                    <a:pt x="389" y="123"/>
                    <a:pt x="395" y="129"/>
                    <a:pt x="404" y="136"/>
                  </a:cubicBezTo>
                  <a:cubicBezTo>
                    <a:pt x="440" y="170"/>
                    <a:pt x="679" y="397"/>
                    <a:pt x="719" y="441"/>
                  </a:cubicBezTo>
                  <a:cubicBezTo>
                    <a:pt x="760" y="484"/>
                    <a:pt x="836" y="517"/>
                    <a:pt x="817" y="638"/>
                  </a:cubicBezTo>
                  <a:cubicBezTo>
                    <a:pt x="798" y="759"/>
                    <a:pt x="750" y="1175"/>
                    <a:pt x="757" y="1299"/>
                  </a:cubicBezTo>
                  <a:cubicBezTo>
                    <a:pt x="765" y="1424"/>
                    <a:pt x="757" y="1676"/>
                    <a:pt x="798" y="1884"/>
                  </a:cubicBezTo>
                  <a:cubicBezTo>
                    <a:pt x="822" y="2010"/>
                    <a:pt x="870" y="2354"/>
                    <a:pt x="907" y="2645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0" name="Freeform 18"/>
            <p:cNvSpPr>
              <a:spLocks/>
            </p:cNvSpPr>
            <p:nvPr userDrawn="1"/>
          </p:nvSpPr>
          <p:spPr bwMode="auto">
            <a:xfrm>
              <a:off x="2751" y="1716"/>
              <a:ext cx="523" cy="1523"/>
            </a:xfrm>
            <a:custGeom>
              <a:avLst/>
              <a:gdLst>
                <a:gd name="T0" fmla="*/ 907 w 907"/>
                <a:gd name="T1" fmla="*/ 2645 h 2645"/>
                <a:gd name="T2" fmla="*/ 239 w 907"/>
                <a:gd name="T3" fmla="*/ 2645 h 2645"/>
                <a:gd name="T4" fmla="*/ 235 w 907"/>
                <a:gd name="T5" fmla="*/ 2557 h 2645"/>
                <a:gd name="T6" fmla="*/ 187 w 907"/>
                <a:gd name="T7" fmla="*/ 2056 h 2645"/>
                <a:gd name="T8" fmla="*/ 45 w 907"/>
                <a:gd name="T9" fmla="*/ 1795 h 2645"/>
                <a:gd name="T10" fmla="*/ 9 w 907"/>
                <a:gd name="T11" fmla="*/ 1614 h 2645"/>
                <a:gd name="T12" fmla="*/ 31 w 907"/>
                <a:gd name="T13" fmla="*/ 1611 h 2645"/>
                <a:gd name="T14" fmla="*/ 51 w 907"/>
                <a:gd name="T15" fmla="*/ 1470 h 2645"/>
                <a:gd name="T16" fmla="*/ 73 w 907"/>
                <a:gd name="T17" fmla="*/ 1039 h 2645"/>
                <a:gd name="T18" fmla="*/ 158 w 907"/>
                <a:gd name="T19" fmla="*/ 685 h 2645"/>
                <a:gd name="T20" fmla="*/ 155 w 907"/>
                <a:gd name="T21" fmla="*/ 644 h 2645"/>
                <a:gd name="T22" fmla="*/ 122 w 907"/>
                <a:gd name="T23" fmla="*/ 498 h 2645"/>
                <a:gd name="T24" fmla="*/ 153 w 907"/>
                <a:gd name="T25" fmla="*/ 71 h 2645"/>
                <a:gd name="T26" fmla="*/ 232 w 907"/>
                <a:gd name="T27" fmla="*/ 6 h 2645"/>
                <a:gd name="T28" fmla="*/ 266 w 907"/>
                <a:gd name="T29" fmla="*/ 0 h 2645"/>
                <a:gd name="T30" fmla="*/ 358 w 907"/>
                <a:gd name="T31" fmla="*/ 54 h 2645"/>
                <a:gd name="T32" fmla="*/ 385 w 907"/>
                <a:gd name="T33" fmla="*/ 117 h 2645"/>
                <a:gd name="T34" fmla="*/ 404 w 907"/>
                <a:gd name="T35" fmla="*/ 136 h 2645"/>
                <a:gd name="T36" fmla="*/ 719 w 907"/>
                <a:gd name="T37" fmla="*/ 441 h 2645"/>
                <a:gd name="T38" fmla="*/ 817 w 907"/>
                <a:gd name="T39" fmla="*/ 638 h 2645"/>
                <a:gd name="T40" fmla="*/ 757 w 907"/>
                <a:gd name="T41" fmla="*/ 1299 h 2645"/>
                <a:gd name="T42" fmla="*/ 798 w 907"/>
                <a:gd name="T43" fmla="*/ 1884 h 2645"/>
                <a:gd name="T44" fmla="*/ 907 w 907"/>
                <a:gd name="T45" fmla="*/ 2645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7" h="2645">
                  <a:moveTo>
                    <a:pt x="907" y="2645"/>
                  </a:moveTo>
                  <a:cubicBezTo>
                    <a:pt x="239" y="2645"/>
                    <a:pt x="239" y="2645"/>
                    <a:pt x="239" y="2645"/>
                  </a:cubicBezTo>
                  <a:cubicBezTo>
                    <a:pt x="239" y="2613"/>
                    <a:pt x="237" y="2584"/>
                    <a:pt x="235" y="2557"/>
                  </a:cubicBezTo>
                  <a:cubicBezTo>
                    <a:pt x="235" y="2557"/>
                    <a:pt x="228" y="2144"/>
                    <a:pt x="187" y="2056"/>
                  </a:cubicBezTo>
                  <a:cubicBezTo>
                    <a:pt x="147" y="1968"/>
                    <a:pt x="73" y="1904"/>
                    <a:pt x="45" y="1795"/>
                  </a:cubicBezTo>
                  <a:cubicBezTo>
                    <a:pt x="45" y="1795"/>
                    <a:pt x="0" y="1614"/>
                    <a:pt x="9" y="1614"/>
                  </a:cubicBezTo>
                  <a:cubicBezTo>
                    <a:pt x="18" y="1614"/>
                    <a:pt x="25" y="1614"/>
                    <a:pt x="31" y="1611"/>
                  </a:cubicBezTo>
                  <a:cubicBezTo>
                    <a:pt x="46" y="1603"/>
                    <a:pt x="51" y="1575"/>
                    <a:pt x="51" y="1470"/>
                  </a:cubicBezTo>
                  <a:cubicBezTo>
                    <a:pt x="51" y="1382"/>
                    <a:pt x="39" y="1176"/>
                    <a:pt x="73" y="1039"/>
                  </a:cubicBezTo>
                  <a:cubicBezTo>
                    <a:pt x="108" y="903"/>
                    <a:pt x="161" y="811"/>
                    <a:pt x="158" y="685"/>
                  </a:cubicBezTo>
                  <a:cubicBezTo>
                    <a:pt x="157" y="669"/>
                    <a:pt x="156" y="656"/>
                    <a:pt x="155" y="644"/>
                  </a:cubicBezTo>
                  <a:cubicBezTo>
                    <a:pt x="147" y="560"/>
                    <a:pt x="126" y="557"/>
                    <a:pt x="122" y="498"/>
                  </a:cubicBezTo>
                  <a:cubicBezTo>
                    <a:pt x="118" y="430"/>
                    <a:pt x="105" y="133"/>
                    <a:pt x="153" y="71"/>
                  </a:cubicBezTo>
                  <a:cubicBezTo>
                    <a:pt x="183" y="32"/>
                    <a:pt x="210" y="14"/>
                    <a:pt x="232" y="6"/>
                  </a:cubicBezTo>
                  <a:cubicBezTo>
                    <a:pt x="246" y="1"/>
                    <a:pt x="257" y="0"/>
                    <a:pt x="266" y="0"/>
                  </a:cubicBezTo>
                  <a:cubicBezTo>
                    <a:pt x="289" y="0"/>
                    <a:pt x="337" y="12"/>
                    <a:pt x="358" y="54"/>
                  </a:cubicBezTo>
                  <a:cubicBezTo>
                    <a:pt x="375" y="88"/>
                    <a:pt x="371" y="99"/>
                    <a:pt x="385" y="117"/>
                  </a:cubicBezTo>
                  <a:cubicBezTo>
                    <a:pt x="389" y="123"/>
                    <a:pt x="395" y="129"/>
                    <a:pt x="404" y="136"/>
                  </a:cubicBezTo>
                  <a:cubicBezTo>
                    <a:pt x="440" y="170"/>
                    <a:pt x="679" y="397"/>
                    <a:pt x="719" y="441"/>
                  </a:cubicBezTo>
                  <a:cubicBezTo>
                    <a:pt x="760" y="484"/>
                    <a:pt x="836" y="517"/>
                    <a:pt x="817" y="638"/>
                  </a:cubicBezTo>
                  <a:cubicBezTo>
                    <a:pt x="798" y="759"/>
                    <a:pt x="750" y="1175"/>
                    <a:pt x="757" y="1299"/>
                  </a:cubicBezTo>
                  <a:cubicBezTo>
                    <a:pt x="765" y="1424"/>
                    <a:pt x="757" y="1676"/>
                    <a:pt x="798" y="1884"/>
                  </a:cubicBezTo>
                  <a:cubicBezTo>
                    <a:pt x="822" y="2010"/>
                    <a:pt x="870" y="2354"/>
                    <a:pt x="907" y="2645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1" name="Freeform 19"/>
            <p:cNvSpPr>
              <a:spLocks/>
            </p:cNvSpPr>
            <p:nvPr userDrawn="1"/>
          </p:nvSpPr>
          <p:spPr bwMode="auto">
            <a:xfrm>
              <a:off x="2860" y="1734"/>
              <a:ext cx="97" cy="134"/>
            </a:xfrm>
            <a:custGeom>
              <a:avLst/>
              <a:gdLst>
                <a:gd name="T0" fmla="*/ 169 w 169"/>
                <a:gd name="T1" fmla="*/ 122 h 232"/>
                <a:gd name="T2" fmla="*/ 159 w 169"/>
                <a:gd name="T3" fmla="*/ 218 h 232"/>
                <a:gd name="T4" fmla="*/ 17 w 169"/>
                <a:gd name="T5" fmla="*/ 216 h 232"/>
                <a:gd name="T6" fmla="*/ 1 w 169"/>
                <a:gd name="T7" fmla="*/ 99 h 232"/>
                <a:gd name="T8" fmla="*/ 31 w 169"/>
                <a:gd name="T9" fmla="*/ 13 h 232"/>
                <a:gd name="T10" fmla="*/ 152 w 169"/>
                <a:gd name="T11" fmla="*/ 34 h 232"/>
                <a:gd name="T12" fmla="*/ 169 w 169"/>
                <a:gd name="T13" fmla="*/ 12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32">
                  <a:moveTo>
                    <a:pt x="169" y="122"/>
                  </a:moveTo>
                  <a:cubicBezTo>
                    <a:pt x="169" y="122"/>
                    <a:pt x="169" y="205"/>
                    <a:pt x="159" y="218"/>
                  </a:cubicBezTo>
                  <a:cubicBezTo>
                    <a:pt x="148" y="231"/>
                    <a:pt x="24" y="232"/>
                    <a:pt x="17" y="216"/>
                  </a:cubicBezTo>
                  <a:cubicBezTo>
                    <a:pt x="6" y="192"/>
                    <a:pt x="2" y="129"/>
                    <a:pt x="1" y="99"/>
                  </a:cubicBezTo>
                  <a:cubicBezTo>
                    <a:pt x="0" y="69"/>
                    <a:pt x="11" y="26"/>
                    <a:pt x="31" y="13"/>
                  </a:cubicBezTo>
                  <a:cubicBezTo>
                    <a:pt x="51" y="0"/>
                    <a:pt x="138" y="4"/>
                    <a:pt x="152" y="34"/>
                  </a:cubicBezTo>
                  <a:cubicBezTo>
                    <a:pt x="166" y="65"/>
                    <a:pt x="169" y="89"/>
                    <a:pt x="169" y="122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2" name="Freeform 20"/>
            <p:cNvSpPr>
              <a:spLocks/>
            </p:cNvSpPr>
            <p:nvPr userDrawn="1"/>
          </p:nvSpPr>
          <p:spPr bwMode="auto">
            <a:xfrm>
              <a:off x="2973" y="1784"/>
              <a:ext cx="106" cy="593"/>
            </a:xfrm>
            <a:custGeom>
              <a:avLst/>
              <a:gdLst>
                <a:gd name="T0" fmla="*/ 0 w 184"/>
                <a:gd name="T1" fmla="*/ 0 h 1030"/>
                <a:gd name="T2" fmla="*/ 13 w 184"/>
                <a:gd name="T3" fmla="*/ 65 h 1030"/>
                <a:gd name="T4" fmla="*/ 24 w 184"/>
                <a:gd name="T5" fmla="*/ 130 h 1030"/>
                <a:gd name="T6" fmla="*/ 41 w 184"/>
                <a:gd name="T7" fmla="*/ 261 h 1030"/>
                <a:gd name="T8" fmla="*/ 46 w 184"/>
                <a:gd name="T9" fmla="*/ 327 h 1030"/>
                <a:gd name="T10" fmla="*/ 44 w 184"/>
                <a:gd name="T11" fmla="*/ 394 h 1030"/>
                <a:gd name="T12" fmla="*/ 42 w 184"/>
                <a:gd name="T13" fmla="*/ 411 h 1030"/>
                <a:gd name="T14" fmla="*/ 40 w 184"/>
                <a:gd name="T15" fmla="*/ 427 h 1030"/>
                <a:gd name="T16" fmla="*/ 40 w 184"/>
                <a:gd name="T17" fmla="*/ 459 h 1030"/>
                <a:gd name="T18" fmla="*/ 51 w 184"/>
                <a:gd name="T19" fmla="*/ 523 h 1030"/>
                <a:gd name="T20" fmla="*/ 74 w 184"/>
                <a:gd name="T21" fmla="*/ 584 h 1030"/>
                <a:gd name="T22" fmla="*/ 101 w 184"/>
                <a:gd name="T23" fmla="*/ 644 h 1030"/>
                <a:gd name="T24" fmla="*/ 148 w 184"/>
                <a:gd name="T25" fmla="*/ 768 h 1030"/>
                <a:gd name="T26" fmla="*/ 178 w 184"/>
                <a:gd name="T27" fmla="*/ 897 h 1030"/>
                <a:gd name="T28" fmla="*/ 184 w 184"/>
                <a:gd name="T29" fmla="*/ 963 h 1030"/>
                <a:gd name="T30" fmla="*/ 183 w 184"/>
                <a:gd name="T31" fmla="*/ 997 h 1030"/>
                <a:gd name="T32" fmla="*/ 179 w 184"/>
                <a:gd name="T33" fmla="*/ 1030 h 1030"/>
                <a:gd name="T34" fmla="*/ 172 w 184"/>
                <a:gd name="T35" fmla="*/ 898 h 1030"/>
                <a:gd name="T36" fmla="*/ 140 w 184"/>
                <a:gd name="T37" fmla="*/ 771 h 1030"/>
                <a:gd name="T38" fmla="*/ 91 w 184"/>
                <a:gd name="T39" fmla="*/ 649 h 1030"/>
                <a:gd name="T40" fmla="*/ 64 w 184"/>
                <a:gd name="T41" fmla="*/ 588 h 1030"/>
                <a:gd name="T42" fmla="*/ 39 w 184"/>
                <a:gd name="T43" fmla="*/ 526 h 1030"/>
                <a:gd name="T44" fmla="*/ 28 w 184"/>
                <a:gd name="T45" fmla="*/ 460 h 1030"/>
                <a:gd name="T46" fmla="*/ 29 w 184"/>
                <a:gd name="T47" fmla="*/ 426 h 1030"/>
                <a:gd name="T48" fmla="*/ 31 w 184"/>
                <a:gd name="T49" fmla="*/ 409 h 1030"/>
                <a:gd name="T50" fmla="*/ 33 w 184"/>
                <a:gd name="T51" fmla="*/ 393 h 1030"/>
                <a:gd name="T52" fmla="*/ 32 w 184"/>
                <a:gd name="T53" fmla="*/ 262 h 1030"/>
                <a:gd name="T54" fmla="*/ 18 w 184"/>
                <a:gd name="T55" fmla="*/ 131 h 1030"/>
                <a:gd name="T56" fmla="*/ 0 w 184"/>
                <a:gd name="T5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" h="1030">
                  <a:moveTo>
                    <a:pt x="0" y="0"/>
                  </a:moveTo>
                  <a:cubicBezTo>
                    <a:pt x="4" y="21"/>
                    <a:pt x="9" y="43"/>
                    <a:pt x="13" y="65"/>
                  </a:cubicBezTo>
                  <a:cubicBezTo>
                    <a:pt x="17" y="86"/>
                    <a:pt x="21" y="108"/>
                    <a:pt x="24" y="130"/>
                  </a:cubicBezTo>
                  <a:cubicBezTo>
                    <a:pt x="31" y="173"/>
                    <a:pt x="37" y="217"/>
                    <a:pt x="41" y="261"/>
                  </a:cubicBezTo>
                  <a:cubicBezTo>
                    <a:pt x="43" y="283"/>
                    <a:pt x="45" y="305"/>
                    <a:pt x="46" y="327"/>
                  </a:cubicBezTo>
                  <a:cubicBezTo>
                    <a:pt x="46" y="350"/>
                    <a:pt x="46" y="372"/>
                    <a:pt x="44" y="394"/>
                  </a:cubicBezTo>
                  <a:cubicBezTo>
                    <a:pt x="44" y="400"/>
                    <a:pt x="43" y="405"/>
                    <a:pt x="42" y="411"/>
                  </a:cubicBezTo>
                  <a:cubicBezTo>
                    <a:pt x="41" y="416"/>
                    <a:pt x="41" y="421"/>
                    <a:pt x="40" y="427"/>
                  </a:cubicBezTo>
                  <a:cubicBezTo>
                    <a:pt x="40" y="438"/>
                    <a:pt x="39" y="448"/>
                    <a:pt x="40" y="459"/>
                  </a:cubicBezTo>
                  <a:cubicBezTo>
                    <a:pt x="41" y="481"/>
                    <a:pt x="44" y="502"/>
                    <a:pt x="51" y="523"/>
                  </a:cubicBezTo>
                  <a:cubicBezTo>
                    <a:pt x="57" y="543"/>
                    <a:pt x="66" y="564"/>
                    <a:pt x="74" y="584"/>
                  </a:cubicBezTo>
                  <a:cubicBezTo>
                    <a:pt x="83" y="604"/>
                    <a:pt x="93" y="624"/>
                    <a:pt x="101" y="644"/>
                  </a:cubicBezTo>
                  <a:cubicBezTo>
                    <a:pt x="119" y="685"/>
                    <a:pt x="135" y="726"/>
                    <a:pt x="148" y="768"/>
                  </a:cubicBezTo>
                  <a:cubicBezTo>
                    <a:pt x="161" y="810"/>
                    <a:pt x="172" y="854"/>
                    <a:pt x="178" y="897"/>
                  </a:cubicBezTo>
                  <a:cubicBezTo>
                    <a:pt x="181" y="919"/>
                    <a:pt x="183" y="941"/>
                    <a:pt x="184" y="963"/>
                  </a:cubicBezTo>
                  <a:cubicBezTo>
                    <a:pt x="184" y="975"/>
                    <a:pt x="184" y="986"/>
                    <a:pt x="183" y="997"/>
                  </a:cubicBezTo>
                  <a:cubicBezTo>
                    <a:pt x="182" y="1008"/>
                    <a:pt x="181" y="1019"/>
                    <a:pt x="179" y="1030"/>
                  </a:cubicBezTo>
                  <a:cubicBezTo>
                    <a:pt x="184" y="986"/>
                    <a:pt x="180" y="941"/>
                    <a:pt x="172" y="898"/>
                  </a:cubicBezTo>
                  <a:cubicBezTo>
                    <a:pt x="165" y="855"/>
                    <a:pt x="154" y="813"/>
                    <a:pt x="140" y="771"/>
                  </a:cubicBezTo>
                  <a:cubicBezTo>
                    <a:pt x="125" y="729"/>
                    <a:pt x="109" y="689"/>
                    <a:pt x="91" y="649"/>
                  </a:cubicBezTo>
                  <a:cubicBezTo>
                    <a:pt x="64" y="588"/>
                    <a:pt x="64" y="588"/>
                    <a:pt x="64" y="588"/>
                  </a:cubicBezTo>
                  <a:cubicBezTo>
                    <a:pt x="55" y="568"/>
                    <a:pt x="46" y="548"/>
                    <a:pt x="39" y="526"/>
                  </a:cubicBezTo>
                  <a:cubicBezTo>
                    <a:pt x="33" y="505"/>
                    <a:pt x="29" y="482"/>
                    <a:pt x="28" y="460"/>
                  </a:cubicBezTo>
                  <a:cubicBezTo>
                    <a:pt x="28" y="448"/>
                    <a:pt x="28" y="437"/>
                    <a:pt x="29" y="426"/>
                  </a:cubicBezTo>
                  <a:cubicBezTo>
                    <a:pt x="29" y="420"/>
                    <a:pt x="30" y="415"/>
                    <a:pt x="31" y="409"/>
                  </a:cubicBezTo>
                  <a:cubicBezTo>
                    <a:pt x="31" y="404"/>
                    <a:pt x="32" y="398"/>
                    <a:pt x="33" y="393"/>
                  </a:cubicBezTo>
                  <a:cubicBezTo>
                    <a:pt x="37" y="350"/>
                    <a:pt x="35" y="306"/>
                    <a:pt x="32" y="262"/>
                  </a:cubicBezTo>
                  <a:cubicBezTo>
                    <a:pt x="29" y="218"/>
                    <a:pt x="24" y="174"/>
                    <a:pt x="18" y="131"/>
                  </a:cubicBezTo>
                  <a:cubicBezTo>
                    <a:pt x="13" y="87"/>
                    <a:pt x="7" y="43"/>
                    <a:pt x="0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3" name="Freeform 21"/>
            <p:cNvSpPr>
              <a:spLocks/>
            </p:cNvSpPr>
            <p:nvPr userDrawn="1"/>
          </p:nvSpPr>
          <p:spPr bwMode="auto">
            <a:xfrm>
              <a:off x="2890" y="2068"/>
              <a:ext cx="54" cy="5"/>
            </a:xfrm>
            <a:custGeom>
              <a:avLst/>
              <a:gdLst>
                <a:gd name="T0" fmla="*/ 94 w 94"/>
                <a:gd name="T1" fmla="*/ 0 h 9"/>
                <a:gd name="T2" fmla="*/ 71 w 94"/>
                <a:gd name="T3" fmla="*/ 7 h 9"/>
                <a:gd name="T4" fmla="*/ 47 w 94"/>
                <a:gd name="T5" fmla="*/ 9 h 9"/>
                <a:gd name="T6" fmla="*/ 23 w 94"/>
                <a:gd name="T7" fmla="*/ 7 h 9"/>
                <a:gd name="T8" fmla="*/ 0 w 94"/>
                <a:gd name="T9" fmla="*/ 0 h 9"/>
                <a:gd name="T10" fmla="*/ 23 w 94"/>
                <a:gd name="T11" fmla="*/ 1 h 9"/>
                <a:gd name="T12" fmla="*/ 47 w 94"/>
                <a:gd name="T13" fmla="*/ 1 h 9"/>
                <a:gd name="T14" fmla="*/ 94 w 94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cubicBezTo>
                    <a:pt x="86" y="4"/>
                    <a:pt x="78" y="6"/>
                    <a:pt x="71" y="7"/>
                  </a:cubicBezTo>
                  <a:cubicBezTo>
                    <a:pt x="63" y="8"/>
                    <a:pt x="55" y="9"/>
                    <a:pt x="47" y="9"/>
                  </a:cubicBezTo>
                  <a:cubicBezTo>
                    <a:pt x="39" y="9"/>
                    <a:pt x="31" y="8"/>
                    <a:pt x="23" y="7"/>
                  </a:cubicBezTo>
                  <a:cubicBezTo>
                    <a:pt x="15" y="6"/>
                    <a:pt x="7" y="4"/>
                    <a:pt x="0" y="0"/>
                  </a:cubicBezTo>
                  <a:cubicBezTo>
                    <a:pt x="8" y="0"/>
                    <a:pt x="16" y="1"/>
                    <a:pt x="23" y="1"/>
                  </a:cubicBezTo>
                  <a:cubicBezTo>
                    <a:pt x="31" y="1"/>
                    <a:pt x="39" y="1"/>
                    <a:pt x="47" y="1"/>
                  </a:cubicBezTo>
                  <a:cubicBezTo>
                    <a:pt x="62" y="1"/>
                    <a:pt x="78" y="1"/>
                    <a:pt x="94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4" name="Freeform 22"/>
            <p:cNvSpPr>
              <a:spLocks/>
            </p:cNvSpPr>
            <p:nvPr userDrawn="1"/>
          </p:nvSpPr>
          <p:spPr bwMode="auto">
            <a:xfrm>
              <a:off x="2861" y="2086"/>
              <a:ext cx="113" cy="14"/>
            </a:xfrm>
            <a:custGeom>
              <a:avLst/>
              <a:gdLst>
                <a:gd name="T0" fmla="*/ 196 w 196"/>
                <a:gd name="T1" fmla="*/ 0 h 24"/>
                <a:gd name="T2" fmla="*/ 149 w 196"/>
                <a:gd name="T3" fmla="*/ 18 h 24"/>
                <a:gd name="T4" fmla="*/ 98 w 196"/>
                <a:gd name="T5" fmla="*/ 24 h 24"/>
                <a:gd name="T6" fmla="*/ 47 w 196"/>
                <a:gd name="T7" fmla="*/ 18 h 24"/>
                <a:gd name="T8" fmla="*/ 0 w 196"/>
                <a:gd name="T9" fmla="*/ 0 h 24"/>
                <a:gd name="T10" fmla="*/ 48 w 196"/>
                <a:gd name="T11" fmla="*/ 12 h 24"/>
                <a:gd name="T12" fmla="*/ 98 w 196"/>
                <a:gd name="T13" fmla="*/ 16 h 24"/>
                <a:gd name="T14" fmla="*/ 147 w 196"/>
                <a:gd name="T15" fmla="*/ 12 h 24"/>
                <a:gd name="T16" fmla="*/ 196 w 19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4">
                  <a:moveTo>
                    <a:pt x="196" y="0"/>
                  </a:moveTo>
                  <a:cubicBezTo>
                    <a:pt x="181" y="9"/>
                    <a:pt x="165" y="14"/>
                    <a:pt x="149" y="18"/>
                  </a:cubicBezTo>
                  <a:cubicBezTo>
                    <a:pt x="132" y="22"/>
                    <a:pt x="115" y="24"/>
                    <a:pt x="98" y="24"/>
                  </a:cubicBezTo>
                  <a:cubicBezTo>
                    <a:pt x="81" y="24"/>
                    <a:pt x="64" y="22"/>
                    <a:pt x="47" y="18"/>
                  </a:cubicBezTo>
                  <a:cubicBezTo>
                    <a:pt x="31" y="14"/>
                    <a:pt x="15" y="8"/>
                    <a:pt x="0" y="0"/>
                  </a:cubicBezTo>
                  <a:cubicBezTo>
                    <a:pt x="16" y="5"/>
                    <a:pt x="32" y="9"/>
                    <a:pt x="48" y="12"/>
                  </a:cubicBezTo>
                  <a:cubicBezTo>
                    <a:pt x="65" y="14"/>
                    <a:pt x="81" y="16"/>
                    <a:pt x="98" y="16"/>
                  </a:cubicBezTo>
                  <a:cubicBezTo>
                    <a:pt x="114" y="16"/>
                    <a:pt x="131" y="15"/>
                    <a:pt x="147" y="12"/>
                  </a:cubicBezTo>
                  <a:cubicBezTo>
                    <a:pt x="164" y="9"/>
                    <a:pt x="180" y="6"/>
                    <a:pt x="196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5" name="Freeform 23"/>
            <p:cNvSpPr>
              <a:spLocks/>
            </p:cNvSpPr>
            <p:nvPr userDrawn="1"/>
          </p:nvSpPr>
          <p:spPr bwMode="auto">
            <a:xfrm>
              <a:off x="2879" y="2040"/>
              <a:ext cx="76" cy="10"/>
            </a:xfrm>
            <a:custGeom>
              <a:avLst/>
              <a:gdLst>
                <a:gd name="T0" fmla="*/ 0 w 133"/>
                <a:gd name="T1" fmla="*/ 18 h 18"/>
                <a:gd name="T2" fmla="*/ 32 w 133"/>
                <a:gd name="T3" fmla="*/ 4 h 18"/>
                <a:gd name="T4" fmla="*/ 67 w 133"/>
                <a:gd name="T5" fmla="*/ 0 h 18"/>
                <a:gd name="T6" fmla="*/ 101 w 133"/>
                <a:gd name="T7" fmla="*/ 5 h 18"/>
                <a:gd name="T8" fmla="*/ 133 w 133"/>
                <a:gd name="T9" fmla="*/ 18 h 18"/>
                <a:gd name="T10" fmla="*/ 100 w 133"/>
                <a:gd name="T11" fmla="*/ 11 h 18"/>
                <a:gd name="T12" fmla="*/ 67 w 133"/>
                <a:gd name="T13" fmla="*/ 8 h 18"/>
                <a:gd name="T14" fmla="*/ 33 w 133"/>
                <a:gd name="T15" fmla="*/ 10 h 18"/>
                <a:gd name="T16" fmla="*/ 0 w 133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8">
                  <a:moveTo>
                    <a:pt x="0" y="18"/>
                  </a:moveTo>
                  <a:cubicBezTo>
                    <a:pt x="10" y="11"/>
                    <a:pt x="21" y="7"/>
                    <a:pt x="32" y="4"/>
                  </a:cubicBezTo>
                  <a:cubicBezTo>
                    <a:pt x="43" y="2"/>
                    <a:pt x="55" y="0"/>
                    <a:pt x="67" y="0"/>
                  </a:cubicBezTo>
                  <a:cubicBezTo>
                    <a:pt x="79" y="0"/>
                    <a:pt x="90" y="2"/>
                    <a:pt x="101" y="5"/>
                  </a:cubicBezTo>
                  <a:cubicBezTo>
                    <a:pt x="113" y="8"/>
                    <a:pt x="124" y="12"/>
                    <a:pt x="133" y="18"/>
                  </a:cubicBezTo>
                  <a:cubicBezTo>
                    <a:pt x="122" y="15"/>
                    <a:pt x="111" y="13"/>
                    <a:pt x="100" y="11"/>
                  </a:cubicBezTo>
                  <a:cubicBezTo>
                    <a:pt x="89" y="9"/>
                    <a:pt x="78" y="8"/>
                    <a:pt x="67" y="8"/>
                  </a:cubicBezTo>
                  <a:cubicBezTo>
                    <a:pt x="56" y="8"/>
                    <a:pt x="44" y="9"/>
                    <a:pt x="33" y="10"/>
                  </a:cubicBezTo>
                  <a:cubicBezTo>
                    <a:pt x="22" y="12"/>
                    <a:pt x="11" y="14"/>
                    <a:pt x="0" y="18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6" name="Freeform 24"/>
            <p:cNvSpPr>
              <a:spLocks/>
            </p:cNvSpPr>
            <p:nvPr userDrawn="1"/>
          </p:nvSpPr>
          <p:spPr bwMode="auto">
            <a:xfrm>
              <a:off x="2994" y="2037"/>
              <a:ext cx="101" cy="41"/>
            </a:xfrm>
            <a:custGeom>
              <a:avLst/>
              <a:gdLst>
                <a:gd name="T0" fmla="*/ 0 w 176"/>
                <a:gd name="T1" fmla="*/ 72 h 72"/>
                <a:gd name="T2" fmla="*/ 33 w 176"/>
                <a:gd name="T3" fmla="*/ 35 h 72"/>
                <a:gd name="T4" fmla="*/ 77 w 176"/>
                <a:gd name="T5" fmla="*/ 9 h 72"/>
                <a:gd name="T6" fmla="*/ 128 w 176"/>
                <a:gd name="T7" fmla="*/ 1 h 72"/>
                <a:gd name="T8" fmla="*/ 176 w 176"/>
                <a:gd name="T9" fmla="*/ 17 h 72"/>
                <a:gd name="T10" fmla="*/ 128 w 176"/>
                <a:gd name="T11" fmla="*/ 8 h 72"/>
                <a:gd name="T12" fmla="*/ 80 w 176"/>
                <a:gd name="T13" fmla="*/ 16 h 72"/>
                <a:gd name="T14" fmla="*/ 37 w 176"/>
                <a:gd name="T15" fmla="*/ 40 h 72"/>
                <a:gd name="T16" fmla="*/ 0 w 176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72">
                  <a:moveTo>
                    <a:pt x="0" y="72"/>
                  </a:moveTo>
                  <a:cubicBezTo>
                    <a:pt x="8" y="58"/>
                    <a:pt x="20" y="46"/>
                    <a:pt x="33" y="35"/>
                  </a:cubicBezTo>
                  <a:cubicBezTo>
                    <a:pt x="46" y="24"/>
                    <a:pt x="61" y="15"/>
                    <a:pt x="77" y="9"/>
                  </a:cubicBezTo>
                  <a:cubicBezTo>
                    <a:pt x="93" y="3"/>
                    <a:pt x="111" y="0"/>
                    <a:pt x="128" y="1"/>
                  </a:cubicBezTo>
                  <a:cubicBezTo>
                    <a:pt x="145" y="3"/>
                    <a:pt x="162" y="8"/>
                    <a:pt x="176" y="17"/>
                  </a:cubicBezTo>
                  <a:cubicBezTo>
                    <a:pt x="160" y="11"/>
                    <a:pt x="144" y="8"/>
                    <a:pt x="128" y="8"/>
                  </a:cubicBezTo>
                  <a:cubicBezTo>
                    <a:pt x="111" y="8"/>
                    <a:pt x="95" y="11"/>
                    <a:pt x="80" y="16"/>
                  </a:cubicBezTo>
                  <a:cubicBezTo>
                    <a:pt x="65" y="22"/>
                    <a:pt x="50" y="30"/>
                    <a:pt x="37" y="40"/>
                  </a:cubicBezTo>
                  <a:cubicBezTo>
                    <a:pt x="24" y="49"/>
                    <a:pt x="11" y="60"/>
                    <a:pt x="0" y="72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87" name="Freeform 25"/>
            <p:cNvSpPr>
              <a:spLocks/>
            </p:cNvSpPr>
            <p:nvPr userDrawn="1"/>
          </p:nvSpPr>
          <p:spPr bwMode="auto">
            <a:xfrm>
              <a:off x="2756" y="2646"/>
              <a:ext cx="99" cy="99"/>
            </a:xfrm>
            <a:custGeom>
              <a:avLst/>
              <a:gdLst>
                <a:gd name="T0" fmla="*/ 0 w 171"/>
                <a:gd name="T1" fmla="*/ 0 h 173"/>
                <a:gd name="T2" fmla="*/ 28 w 171"/>
                <a:gd name="T3" fmla="*/ 55 h 173"/>
                <a:gd name="T4" fmla="*/ 68 w 171"/>
                <a:gd name="T5" fmla="*/ 102 h 173"/>
                <a:gd name="T6" fmla="*/ 117 w 171"/>
                <a:gd name="T7" fmla="*/ 141 h 173"/>
                <a:gd name="T8" fmla="*/ 171 w 171"/>
                <a:gd name="T9" fmla="*/ 173 h 173"/>
                <a:gd name="T10" fmla="*/ 114 w 171"/>
                <a:gd name="T11" fmla="*/ 146 h 173"/>
                <a:gd name="T12" fmla="*/ 63 w 171"/>
                <a:gd name="T13" fmla="*/ 108 h 173"/>
                <a:gd name="T14" fmla="*/ 23 w 171"/>
                <a:gd name="T15" fmla="*/ 59 h 173"/>
                <a:gd name="T16" fmla="*/ 8 w 171"/>
                <a:gd name="T17" fmla="*/ 30 h 173"/>
                <a:gd name="T18" fmla="*/ 0 w 171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73">
                  <a:moveTo>
                    <a:pt x="0" y="0"/>
                  </a:moveTo>
                  <a:cubicBezTo>
                    <a:pt x="6" y="20"/>
                    <a:pt x="16" y="38"/>
                    <a:pt x="28" y="55"/>
                  </a:cubicBezTo>
                  <a:cubicBezTo>
                    <a:pt x="40" y="72"/>
                    <a:pt x="53" y="88"/>
                    <a:pt x="68" y="102"/>
                  </a:cubicBezTo>
                  <a:cubicBezTo>
                    <a:pt x="83" y="117"/>
                    <a:pt x="100" y="129"/>
                    <a:pt x="117" y="141"/>
                  </a:cubicBezTo>
                  <a:cubicBezTo>
                    <a:pt x="134" y="153"/>
                    <a:pt x="153" y="163"/>
                    <a:pt x="171" y="173"/>
                  </a:cubicBezTo>
                  <a:cubicBezTo>
                    <a:pt x="151" y="166"/>
                    <a:pt x="132" y="157"/>
                    <a:pt x="114" y="146"/>
                  </a:cubicBezTo>
                  <a:cubicBezTo>
                    <a:pt x="95" y="136"/>
                    <a:pt x="78" y="123"/>
                    <a:pt x="63" y="108"/>
                  </a:cubicBezTo>
                  <a:cubicBezTo>
                    <a:pt x="47" y="93"/>
                    <a:pt x="34" y="77"/>
                    <a:pt x="23" y="59"/>
                  </a:cubicBezTo>
                  <a:cubicBezTo>
                    <a:pt x="17" y="49"/>
                    <a:pt x="12" y="40"/>
                    <a:pt x="8" y="30"/>
                  </a:cubicBezTo>
                  <a:cubicBezTo>
                    <a:pt x="5" y="20"/>
                    <a:pt x="1" y="10"/>
                    <a:pt x="0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89" name="Content Placeholder 88"/>
          <p:cNvSpPr>
            <a:spLocks noGrp="1"/>
          </p:cNvSpPr>
          <p:nvPr>
            <p:ph sz="quarter" idx="30" hasCustomPrompt="1"/>
          </p:nvPr>
        </p:nvSpPr>
        <p:spPr>
          <a:xfrm>
            <a:off x="1643063" y="2025650"/>
            <a:ext cx="2668587" cy="1901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desired text here.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5506149" y="1872727"/>
            <a:ext cx="2729202" cy="2787110"/>
            <a:chOff x="5580112" y="1741488"/>
            <a:chExt cx="2581275" cy="2636045"/>
          </a:xfrm>
        </p:grpSpPr>
        <p:sp>
          <p:nvSpPr>
            <p:cNvPr id="101" name="Freeform 22"/>
            <p:cNvSpPr>
              <a:spLocks/>
            </p:cNvSpPr>
            <p:nvPr userDrawn="1"/>
          </p:nvSpPr>
          <p:spPr bwMode="auto">
            <a:xfrm>
              <a:off x="5580112" y="1741488"/>
              <a:ext cx="2581275" cy="1092200"/>
            </a:xfrm>
            <a:custGeom>
              <a:avLst/>
              <a:gdLst>
                <a:gd name="T0" fmla="*/ 2810 w 2823"/>
                <a:gd name="T1" fmla="*/ 287 h 1195"/>
                <a:gd name="T2" fmla="*/ 2515 w 2823"/>
                <a:gd name="T3" fmla="*/ 0 h 1195"/>
                <a:gd name="T4" fmla="*/ 0 w 2823"/>
                <a:gd name="T5" fmla="*/ 0 h 1195"/>
                <a:gd name="T6" fmla="*/ 0 w 2823"/>
                <a:gd name="T7" fmla="*/ 644 h 1195"/>
                <a:gd name="T8" fmla="*/ 454 w 2823"/>
                <a:gd name="T9" fmla="*/ 913 h 1195"/>
                <a:gd name="T10" fmla="*/ 390 w 2823"/>
                <a:gd name="T11" fmla="*/ 1195 h 1195"/>
                <a:gd name="T12" fmla="*/ 613 w 2823"/>
                <a:gd name="T13" fmla="*/ 1006 h 1195"/>
                <a:gd name="T14" fmla="*/ 613 w 2823"/>
                <a:gd name="T15" fmla="*/ 644 h 1195"/>
                <a:gd name="T16" fmla="*/ 2515 w 2823"/>
                <a:gd name="T17" fmla="*/ 644 h 1195"/>
                <a:gd name="T18" fmla="*/ 2810 w 2823"/>
                <a:gd name="T19" fmla="*/ 357 h 1195"/>
                <a:gd name="T20" fmla="*/ 2823 w 2823"/>
                <a:gd name="T21" fmla="*/ 322 h 1195"/>
                <a:gd name="T22" fmla="*/ 2810 w 2823"/>
                <a:gd name="T23" fmla="*/ 287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3" h="1195">
                  <a:moveTo>
                    <a:pt x="2810" y="287"/>
                  </a:moveTo>
                  <a:cubicBezTo>
                    <a:pt x="2515" y="0"/>
                    <a:pt x="2515" y="0"/>
                    <a:pt x="25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454" y="913"/>
                    <a:pt x="454" y="913"/>
                    <a:pt x="454" y="913"/>
                  </a:cubicBezTo>
                  <a:cubicBezTo>
                    <a:pt x="390" y="1195"/>
                    <a:pt x="390" y="1195"/>
                    <a:pt x="390" y="1195"/>
                  </a:cubicBezTo>
                  <a:cubicBezTo>
                    <a:pt x="613" y="1006"/>
                    <a:pt x="613" y="1006"/>
                    <a:pt x="613" y="1006"/>
                  </a:cubicBezTo>
                  <a:cubicBezTo>
                    <a:pt x="613" y="644"/>
                    <a:pt x="613" y="644"/>
                    <a:pt x="613" y="644"/>
                  </a:cubicBezTo>
                  <a:cubicBezTo>
                    <a:pt x="2515" y="644"/>
                    <a:pt x="2515" y="644"/>
                    <a:pt x="2515" y="644"/>
                  </a:cubicBezTo>
                  <a:cubicBezTo>
                    <a:pt x="2810" y="357"/>
                    <a:pt x="2810" y="357"/>
                    <a:pt x="2810" y="357"/>
                  </a:cubicBezTo>
                  <a:cubicBezTo>
                    <a:pt x="2818" y="349"/>
                    <a:pt x="2823" y="336"/>
                    <a:pt x="2823" y="322"/>
                  </a:cubicBezTo>
                  <a:cubicBezTo>
                    <a:pt x="2823" y="308"/>
                    <a:pt x="2818" y="295"/>
                    <a:pt x="2810" y="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23"/>
            <p:cNvSpPr>
              <a:spLocks/>
            </p:cNvSpPr>
            <p:nvPr userDrawn="1"/>
          </p:nvSpPr>
          <p:spPr bwMode="auto">
            <a:xfrm>
              <a:off x="5580112" y="2330451"/>
              <a:ext cx="560388" cy="330200"/>
            </a:xfrm>
            <a:custGeom>
              <a:avLst/>
              <a:gdLst>
                <a:gd name="T0" fmla="*/ 353 w 353"/>
                <a:gd name="T1" fmla="*/ 208 h 208"/>
                <a:gd name="T2" fmla="*/ 353 w 353"/>
                <a:gd name="T3" fmla="*/ 0 h 208"/>
                <a:gd name="T4" fmla="*/ 0 w 353"/>
                <a:gd name="T5" fmla="*/ 0 h 208"/>
                <a:gd name="T6" fmla="*/ 353 w 353"/>
                <a:gd name="T7" fmla="*/ 208 h 208"/>
                <a:gd name="T8" fmla="*/ 353 w 353"/>
                <a:gd name="T9" fmla="*/ 208 h 208"/>
                <a:gd name="T10" fmla="*/ 353 w 353"/>
                <a:gd name="T1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08">
                  <a:moveTo>
                    <a:pt x="353" y="208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353" y="208"/>
                  </a:lnTo>
                  <a:lnTo>
                    <a:pt x="353" y="208"/>
                  </a:lnTo>
                  <a:lnTo>
                    <a:pt x="353" y="2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4"/>
            <p:cNvSpPr>
              <a:spLocks/>
            </p:cNvSpPr>
            <p:nvPr userDrawn="1"/>
          </p:nvSpPr>
          <p:spPr bwMode="auto">
            <a:xfrm>
              <a:off x="5580112" y="2519604"/>
              <a:ext cx="2581275" cy="1090613"/>
            </a:xfrm>
            <a:custGeom>
              <a:avLst/>
              <a:gdLst>
                <a:gd name="T0" fmla="*/ 2810 w 2823"/>
                <a:gd name="T1" fmla="*/ 287 h 1194"/>
                <a:gd name="T2" fmla="*/ 2515 w 2823"/>
                <a:gd name="T3" fmla="*/ 0 h 1194"/>
                <a:gd name="T4" fmla="*/ 0 w 2823"/>
                <a:gd name="T5" fmla="*/ 0 h 1194"/>
                <a:gd name="T6" fmla="*/ 0 w 2823"/>
                <a:gd name="T7" fmla="*/ 643 h 1194"/>
                <a:gd name="T8" fmla="*/ 454 w 2823"/>
                <a:gd name="T9" fmla="*/ 912 h 1194"/>
                <a:gd name="T10" fmla="*/ 390 w 2823"/>
                <a:gd name="T11" fmla="*/ 1194 h 1194"/>
                <a:gd name="T12" fmla="*/ 613 w 2823"/>
                <a:gd name="T13" fmla="*/ 1006 h 1194"/>
                <a:gd name="T14" fmla="*/ 613 w 2823"/>
                <a:gd name="T15" fmla="*/ 643 h 1194"/>
                <a:gd name="T16" fmla="*/ 2515 w 2823"/>
                <a:gd name="T17" fmla="*/ 643 h 1194"/>
                <a:gd name="T18" fmla="*/ 2810 w 2823"/>
                <a:gd name="T19" fmla="*/ 356 h 1194"/>
                <a:gd name="T20" fmla="*/ 2823 w 2823"/>
                <a:gd name="T21" fmla="*/ 321 h 1194"/>
                <a:gd name="T22" fmla="*/ 2810 w 2823"/>
                <a:gd name="T23" fmla="*/ 287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3" h="1194">
                  <a:moveTo>
                    <a:pt x="2810" y="287"/>
                  </a:moveTo>
                  <a:cubicBezTo>
                    <a:pt x="2515" y="0"/>
                    <a:pt x="2515" y="0"/>
                    <a:pt x="25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454" y="912"/>
                    <a:pt x="454" y="912"/>
                    <a:pt x="454" y="912"/>
                  </a:cubicBezTo>
                  <a:cubicBezTo>
                    <a:pt x="390" y="1194"/>
                    <a:pt x="390" y="1194"/>
                    <a:pt x="390" y="1194"/>
                  </a:cubicBezTo>
                  <a:cubicBezTo>
                    <a:pt x="613" y="1006"/>
                    <a:pt x="613" y="1006"/>
                    <a:pt x="613" y="1006"/>
                  </a:cubicBezTo>
                  <a:cubicBezTo>
                    <a:pt x="613" y="643"/>
                    <a:pt x="613" y="643"/>
                    <a:pt x="613" y="643"/>
                  </a:cubicBezTo>
                  <a:cubicBezTo>
                    <a:pt x="2515" y="643"/>
                    <a:pt x="2515" y="643"/>
                    <a:pt x="2515" y="643"/>
                  </a:cubicBezTo>
                  <a:cubicBezTo>
                    <a:pt x="2810" y="356"/>
                    <a:pt x="2810" y="356"/>
                    <a:pt x="2810" y="356"/>
                  </a:cubicBezTo>
                  <a:cubicBezTo>
                    <a:pt x="2818" y="348"/>
                    <a:pt x="2823" y="335"/>
                    <a:pt x="2823" y="321"/>
                  </a:cubicBezTo>
                  <a:cubicBezTo>
                    <a:pt x="2823" y="308"/>
                    <a:pt x="2818" y="295"/>
                    <a:pt x="2810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5"/>
            <p:cNvSpPr>
              <a:spLocks/>
            </p:cNvSpPr>
            <p:nvPr userDrawn="1"/>
          </p:nvSpPr>
          <p:spPr bwMode="auto">
            <a:xfrm>
              <a:off x="5580112" y="3106979"/>
              <a:ext cx="560388" cy="331788"/>
            </a:xfrm>
            <a:custGeom>
              <a:avLst/>
              <a:gdLst>
                <a:gd name="T0" fmla="*/ 353 w 353"/>
                <a:gd name="T1" fmla="*/ 209 h 209"/>
                <a:gd name="T2" fmla="*/ 353 w 353"/>
                <a:gd name="T3" fmla="*/ 0 h 209"/>
                <a:gd name="T4" fmla="*/ 0 w 353"/>
                <a:gd name="T5" fmla="*/ 0 h 209"/>
                <a:gd name="T6" fmla="*/ 353 w 353"/>
                <a:gd name="T7" fmla="*/ 209 h 209"/>
                <a:gd name="T8" fmla="*/ 353 w 353"/>
                <a:gd name="T9" fmla="*/ 209 h 209"/>
                <a:gd name="T10" fmla="*/ 353 w 353"/>
                <a:gd name="T1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09">
                  <a:moveTo>
                    <a:pt x="353" y="209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353" y="209"/>
                  </a:lnTo>
                  <a:lnTo>
                    <a:pt x="353" y="209"/>
                  </a:lnTo>
                  <a:lnTo>
                    <a:pt x="353" y="2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4"/>
            <p:cNvSpPr>
              <a:spLocks/>
            </p:cNvSpPr>
            <p:nvPr userDrawn="1"/>
          </p:nvSpPr>
          <p:spPr bwMode="auto">
            <a:xfrm>
              <a:off x="5580112" y="3286920"/>
              <a:ext cx="2581275" cy="1090613"/>
            </a:xfrm>
            <a:custGeom>
              <a:avLst/>
              <a:gdLst>
                <a:gd name="T0" fmla="*/ 2810 w 2823"/>
                <a:gd name="T1" fmla="*/ 287 h 1194"/>
                <a:gd name="T2" fmla="*/ 2515 w 2823"/>
                <a:gd name="T3" fmla="*/ 0 h 1194"/>
                <a:gd name="T4" fmla="*/ 0 w 2823"/>
                <a:gd name="T5" fmla="*/ 0 h 1194"/>
                <a:gd name="T6" fmla="*/ 0 w 2823"/>
                <a:gd name="T7" fmla="*/ 643 h 1194"/>
                <a:gd name="T8" fmla="*/ 454 w 2823"/>
                <a:gd name="T9" fmla="*/ 912 h 1194"/>
                <a:gd name="T10" fmla="*/ 390 w 2823"/>
                <a:gd name="T11" fmla="*/ 1194 h 1194"/>
                <a:gd name="T12" fmla="*/ 613 w 2823"/>
                <a:gd name="T13" fmla="*/ 1006 h 1194"/>
                <a:gd name="T14" fmla="*/ 613 w 2823"/>
                <a:gd name="T15" fmla="*/ 643 h 1194"/>
                <a:gd name="T16" fmla="*/ 2515 w 2823"/>
                <a:gd name="T17" fmla="*/ 643 h 1194"/>
                <a:gd name="T18" fmla="*/ 2810 w 2823"/>
                <a:gd name="T19" fmla="*/ 356 h 1194"/>
                <a:gd name="T20" fmla="*/ 2823 w 2823"/>
                <a:gd name="T21" fmla="*/ 321 h 1194"/>
                <a:gd name="T22" fmla="*/ 2810 w 2823"/>
                <a:gd name="T23" fmla="*/ 287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3" h="1194">
                  <a:moveTo>
                    <a:pt x="2810" y="287"/>
                  </a:moveTo>
                  <a:cubicBezTo>
                    <a:pt x="2515" y="0"/>
                    <a:pt x="2515" y="0"/>
                    <a:pt x="25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3"/>
                    <a:pt x="0" y="643"/>
                    <a:pt x="0" y="643"/>
                  </a:cubicBezTo>
                  <a:cubicBezTo>
                    <a:pt x="454" y="912"/>
                    <a:pt x="454" y="912"/>
                    <a:pt x="454" y="912"/>
                  </a:cubicBezTo>
                  <a:cubicBezTo>
                    <a:pt x="390" y="1194"/>
                    <a:pt x="390" y="1194"/>
                    <a:pt x="390" y="1194"/>
                  </a:cubicBezTo>
                  <a:cubicBezTo>
                    <a:pt x="613" y="1006"/>
                    <a:pt x="613" y="1006"/>
                    <a:pt x="613" y="1006"/>
                  </a:cubicBezTo>
                  <a:cubicBezTo>
                    <a:pt x="613" y="643"/>
                    <a:pt x="613" y="643"/>
                    <a:pt x="613" y="643"/>
                  </a:cubicBezTo>
                  <a:cubicBezTo>
                    <a:pt x="2515" y="643"/>
                    <a:pt x="2515" y="643"/>
                    <a:pt x="2515" y="643"/>
                  </a:cubicBezTo>
                  <a:cubicBezTo>
                    <a:pt x="2810" y="356"/>
                    <a:pt x="2810" y="356"/>
                    <a:pt x="2810" y="356"/>
                  </a:cubicBezTo>
                  <a:cubicBezTo>
                    <a:pt x="2818" y="348"/>
                    <a:pt x="2823" y="335"/>
                    <a:pt x="2823" y="321"/>
                  </a:cubicBezTo>
                  <a:cubicBezTo>
                    <a:pt x="2823" y="308"/>
                    <a:pt x="2818" y="295"/>
                    <a:pt x="2810" y="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55"/>
            <p:cNvSpPr>
              <a:spLocks/>
            </p:cNvSpPr>
            <p:nvPr userDrawn="1"/>
          </p:nvSpPr>
          <p:spPr bwMode="auto">
            <a:xfrm>
              <a:off x="5580112" y="3874295"/>
              <a:ext cx="560388" cy="331788"/>
            </a:xfrm>
            <a:custGeom>
              <a:avLst/>
              <a:gdLst>
                <a:gd name="T0" fmla="*/ 353 w 353"/>
                <a:gd name="T1" fmla="*/ 209 h 209"/>
                <a:gd name="T2" fmla="*/ 353 w 353"/>
                <a:gd name="T3" fmla="*/ 0 h 209"/>
                <a:gd name="T4" fmla="*/ 0 w 353"/>
                <a:gd name="T5" fmla="*/ 0 h 209"/>
                <a:gd name="T6" fmla="*/ 353 w 353"/>
                <a:gd name="T7" fmla="*/ 209 h 209"/>
                <a:gd name="T8" fmla="*/ 353 w 353"/>
                <a:gd name="T9" fmla="*/ 209 h 209"/>
                <a:gd name="T10" fmla="*/ 353 w 353"/>
                <a:gd name="T1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09">
                  <a:moveTo>
                    <a:pt x="353" y="209"/>
                  </a:moveTo>
                  <a:lnTo>
                    <a:pt x="353" y="0"/>
                  </a:lnTo>
                  <a:lnTo>
                    <a:pt x="0" y="0"/>
                  </a:lnTo>
                  <a:lnTo>
                    <a:pt x="353" y="209"/>
                  </a:lnTo>
                  <a:lnTo>
                    <a:pt x="353" y="209"/>
                  </a:lnTo>
                  <a:lnTo>
                    <a:pt x="353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578157" y="1872727"/>
            <a:ext cx="2450227" cy="622715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578157" y="2699923"/>
            <a:ext cx="2450227" cy="622715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578157" y="3510679"/>
            <a:ext cx="2450227" cy="622715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71519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Conce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0"/>
          <p:cNvSpPr>
            <a:spLocks/>
          </p:cNvSpPr>
          <p:nvPr userDrawn="1"/>
        </p:nvSpPr>
        <p:spPr bwMode="auto">
          <a:xfrm>
            <a:off x="5872163" y="1741488"/>
            <a:ext cx="2579688" cy="1092200"/>
          </a:xfrm>
          <a:custGeom>
            <a:avLst/>
            <a:gdLst>
              <a:gd name="T0" fmla="*/ 2810 w 2823"/>
              <a:gd name="T1" fmla="*/ 287 h 1195"/>
              <a:gd name="T2" fmla="*/ 2516 w 2823"/>
              <a:gd name="T3" fmla="*/ 0 h 1195"/>
              <a:gd name="T4" fmla="*/ 0 w 2823"/>
              <a:gd name="T5" fmla="*/ 0 h 1195"/>
              <a:gd name="T6" fmla="*/ 0 w 2823"/>
              <a:gd name="T7" fmla="*/ 644 h 1195"/>
              <a:gd name="T8" fmla="*/ 455 w 2823"/>
              <a:gd name="T9" fmla="*/ 913 h 1195"/>
              <a:gd name="T10" fmla="*/ 391 w 2823"/>
              <a:gd name="T11" fmla="*/ 1195 h 1195"/>
              <a:gd name="T12" fmla="*/ 613 w 2823"/>
              <a:gd name="T13" fmla="*/ 1006 h 1195"/>
              <a:gd name="T14" fmla="*/ 613 w 2823"/>
              <a:gd name="T15" fmla="*/ 644 h 1195"/>
              <a:gd name="T16" fmla="*/ 2516 w 2823"/>
              <a:gd name="T17" fmla="*/ 644 h 1195"/>
              <a:gd name="T18" fmla="*/ 2810 w 2823"/>
              <a:gd name="T19" fmla="*/ 357 h 1195"/>
              <a:gd name="T20" fmla="*/ 2823 w 2823"/>
              <a:gd name="T21" fmla="*/ 322 h 1195"/>
              <a:gd name="T22" fmla="*/ 2810 w 2823"/>
              <a:gd name="T23" fmla="*/ 28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1195">
                <a:moveTo>
                  <a:pt x="2810" y="287"/>
                </a:moveTo>
                <a:cubicBezTo>
                  <a:pt x="2516" y="0"/>
                  <a:pt x="2516" y="0"/>
                  <a:pt x="25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44"/>
                  <a:pt x="0" y="644"/>
                  <a:pt x="0" y="644"/>
                </a:cubicBezTo>
                <a:cubicBezTo>
                  <a:pt x="455" y="913"/>
                  <a:pt x="455" y="913"/>
                  <a:pt x="455" y="913"/>
                </a:cubicBezTo>
                <a:cubicBezTo>
                  <a:pt x="391" y="1195"/>
                  <a:pt x="391" y="1195"/>
                  <a:pt x="391" y="1195"/>
                </a:cubicBezTo>
                <a:cubicBezTo>
                  <a:pt x="613" y="1006"/>
                  <a:pt x="613" y="1006"/>
                  <a:pt x="613" y="1006"/>
                </a:cubicBezTo>
                <a:cubicBezTo>
                  <a:pt x="613" y="644"/>
                  <a:pt x="613" y="644"/>
                  <a:pt x="613" y="644"/>
                </a:cubicBezTo>
                <a:cubicBezTo>
                  <a:pt x="2516" y="644"/>
                  <a:pt x="2516" y="644"/>
                  <a:pt x="2516" y="644"/>
                </a:cubicBezTo>
                <a:cubicBezTo>
                  <a:pt x="2810" y="357"/>
                  <a:pt x="2810" y="357"/>
                  <a:pt x="2810" y="357"/>
                </a:cubicBezTo>
                <a:cubicBezTo>
                  <a:pt x="2819" y="349"/>
                  <a:pt x="2823" y="336"/>
                  <a:pt x="2823" y="322"/>
                </a:cubicBezTo>
                <a:cubicBezTo>
                  <a:pt x="2823" y="308"/>
                  <a:pt x="2819" y="295"/>
                  <a:pt x="2810" y="287"/>
                </a:cubicBez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Freeform 18"/>
          <p:cNvSpPr>
            <a:spLocks/>
          </p:cNvSpPr>
          <p:nvPr userDrawn="1"/>
        </p:nvSpPr>
        <p:spPr bwMode="auto">
          <a:xfrm>
            <a:off x="5872163" y="1741488"/>
            <a:ext cx="2579688" cy="1092200"/>
          </a:xfrm>
          <a:custGeom>
            <a:avLst/>
            <a:gdLst>
              <a:gd name="T0" fmla="*/ 2810 w 2823"/>
              <a:gd name="T1" fmla="*/ 287 h 1195"/>
              <a:gd name="T2" fmla="*/ 2516 w 2823"/>
              <a:gd name="T3" fmla="*/ 0 h 1195"/>
              <a:gd name="T4" fmla="*/ 0 w 2823"/>
              <a:gd name="T5" fmla="*/ 0 h 1195"/>
              <a:gd name="T6" fmla="*/ 0 w 2823"/>
              <a:gd name="T7" fmla="*/ 644 h 1195"/>
              <a:gd name="T8" fmla="*/ 455 w 2823"/>
              <a:gd name="T9" fmla="*/ 913 h 1195"/>
              <a:gd name="T10" fmla="*/ 391 w 2823"/>
              <a:gd name="T11" fmla="*/ 1195 h 1195"/>
              <a:gd name="T12" fmla="*/ 613 w 2823"/>
              <a:gd name="T13" fmla="*/ 1006 h 1195"/>
              <a:gd name="T14" fmla="*/ 613 w 2823"/>
              <a:gd name="T15" fmla="*/ 644 h 1195"/>
              <a:gd name="T16" fmla="*/ 2516 w 2823"/>
              <a:gd name="T17" fmla="*/ 644 h 1195"/>
              <a:gd name="T18" fmla="*/ 2810 w 2823"/>
              <a:gd name="T19" fmla="*/ 357 h 1195"/>
              <a:gd name="T20" fmla="*/ 2823 w 2823"/>
              <a:gd name="T21" fmla="*/ 322 h 1195"/>
              <a:gd name="T22" fmla="*/ 2810 w 2823"/>
              <a:gd name="T23" fmla="*/ 28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1195">
                <a:moveTo>
                  <a:pt x="2810" y="287"/>
                </a:moveTo>
                <a:cubicBezTo>
                  <a:pt x="2516" y="0"/>
                  <a:pt x="2516" y="0"/>
                  <a:pt x="25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44"/>
                  <a:pt x="0" y="644"/>
                  <a:pt x="0" y="644"/>
                </a:cubicBezTo>
                <a:cubicBezTo>
                  <a:pt x="455" y="913"/>
                  <a:pt x="455" y="913"/>
                  <a:pt x="455" y="913"/>
                </a:cubicBezTo>
                <a:cubicBezTo>
                  <a:pt x="391" y="1195"/>
                  <a:pt x="391" y="1195"/>
                  <a:pt x="391" y="1195"/>
                </a:cubicBezTo>
                <a:cubicBezTo>
                  <a:pt x="613" y="1006"/>
                  <a:pt x="613" y="1006"/>
                  <a:pt x="613" y="1006"/>
                </a:cubicBezTo>
                <a:cubicBezTo>
                  <a:pt x="613" y="644"/>
                  <a:pt x="613" y="644"/>
                  <a:pt x="613" y="644"/>
                </a:cubicBezTo>
                <a:cubicBezTo>
                  <a:pt x="2516" y="644"/>
                  <a:pt x="2516" y="644"/>
                  <a:pt x="2516" y="644"/>
                </a:cubicBezTo>
                <a:cubicBezTo>
                  <a:pt x="2810" y="357"/>
                  <a:pt x="2810" y="357"/>
                  <a:pt x="2810" y="357"/>
                </a:cubicBezTo>
                <a:cubicBezTo>
                  <a:pt x="2819" y="349"/>
                  <a:pt x="2823" y="336"/>
                  <a:pt x="2823" y="322"/>
                </a:cubicBezTo>
                <a:cubicBezTo>
                  <a:pt x="2823" y="308"/>
                  <a:pt x="2819" y="295"/>
                  <a:pt x="2810" y="287"/>
                </a:cubicBez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19"/>
          <p:cNvSpPr>
            <a:spLocks/>
          </p:cNvSpPr>
          <p:nvPr userDrawn="1"/>
        </p:nvSpPr>
        <p:spPr bwMode="auto">
          <a:xfrm>
            <a:off x="5872163" y="2330451"/>
            <a:ext cx="560388" cy="330200"/>
          </a:xfrm>
          <a:custGeom>
            <a:avLst/>
            <a:gdLst>
              <a:gd name="T0" fmla="*/ 353 w 353"/>
              <a:gd name="T1" fmla="*/ 208 h 208"/>
              <a:gd name="T2" fmla="*/ 353 w 353"/>
              <a:gd name="T3" fmla="*/ 0 h 208"/>
              <a:gd name="T4" fmla="*/ 0 w 353"/>
              <a:gd name="T5" fmla="*/ 0 h 208"/>
              <a:gd name="T6" fmla="*/ 353 w 353"/>
              <a:gd name="T7" fmla="*/ 208 h 208"/>
              <a:gd name="T8" fmla="*/ 353 w 353"/>
              <a:gd name="T9" fmla="*/ 208 h 208"/>
              <a:gd name="T10" fmla="*/ 353 w 353"/>
              <a:gd name="T11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" h="208">
                <a:moveTo>
                  <a:pt x="353" y="208"/>
                </a:moveTo>
                <a:lnTo>
                  <a:pt x="353" y="0"/>
                </a:lnTo>
                <a:lnTo>
                  <a:pt x="0" y="0"/>
                </a:lnTo>
                <a:lnTo>
                  <a:pt x="353" y="208"/>
                </a:lnTo>
                <a:lnTo>
                  <a:pt x="353" y="208"/>
                </a:lnTo>
                <a:lnTo>
                  <a:pt x="353" y="208"/>
                </a:lnTo>
                <a:close/>
              </a:path>
            </a:pathLst>
          </a:custGeom>
          <a:solidFill>
            <a:srgbClr val="52A4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Freeform 52"/>
          <p:cNvSpPr>
            <a:spLocks/>
          </p:cNvSpPr>
          <p:nvPr userDrawn="1"/>
        </p:nvSpPr>
        <p:spPr bwMode="auto">
          <a:xfrm>
            <a:off x="5872163" y="2498726"/>
            <a:ext cx="2579688" cy="1090613"/>
          </a:xfrm>
          <a:custGeom>
            <a:avLst/>
            <a:gdLst>
              <a:gd name="T0" fmla="*/ 2810 w 2823"/>
              <a:gd name="T1" fmla="*/ 287 h 1194"/>
              <a:gd name="T2" fmla="*/ 2516 w 2823"/>
              <a:gd name="T3" fmla="*/ 0 h 1194"/>
              <a:gd name="T4" fmla="*/ 0 w 2823"/>
              <a:gd name="T5" fmla="*/ 0 h 1194"/>
              <a:gd name="T6" fmla="*/ 0 w 2823"/>
              <a:gd name="T7" fmla="*/ 643 h 1194"/>
              <a:gd name="T8" fmla="*/ 455 w 2823"/>
              <a:gd name="T9" fmla="*/ 912 h 1194"/>
              <a:gd name="T10" fmla="*/ 391 w 2823"/>
              <a:gd name="T11" fmla="*/ 1194 h 1194"/>
              <a:gd name="T12" fmla="*/ 613 w 2823"/>
              <a:gd name="T13" fmla="*/ 1006 h 1194"/>
              <a:gd name="T14" fmla="*/ 613 w 2823"/>
              <a:gd name="T15" fmla="*/ 643 h 1194"/>
              <a:gd name="T16" fmla="*/ 2516 w 2823"/>
              <a:gd name="T17" fmla="*/ 643 h 1194"/>
              <a:gd name="T18" fmla="*/ 2810 w 2823"/>
              <a:gd name="T19" fmla="*/ 356 h 1194"/>
              <a:gd name="T20" fmla="*/ 2823 w 2823"/>
              <a:gd name="T21" fmla="*/ 321 h 1194"/>
              <a:gd name="T22" fmla="*/ 2810 w 2823"/>
              <a:gd name="T23" fmla="*/ 28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1194">
                <a:moveTo>
                  <a:pt x="2810" y="287"/>
                </a:moveTo>
                <a:cubicBezTo>
                  <a:pt x="2516" y="0"/>
                  <a:pt x="2516" y="0"/>
                  <a:pt x="25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43"/>
                  <a:pt x="0" y="643"/>
                  <a:pt x="0" y="643"/>
                </a:cubicBezTo>
                <a:cubicBezTo>
                  <a:pt x="455" y="912"/>
                  <a:pt x="455" y="912"/>
                  <a:pt x="455" y="912"/>
                </a:cubicBezTo>
                <a:cubicBezTo>
                  <a:pt x="391" y="1194"/>
                  <a:pt x="391" y="1194"/>
                  <a:pt x="391" y="1194"/>
                </a:cubicBezTo>
                <a:cubicBezTo>
                  <a:pt x="613" y="1006"/>
                  <a:pt x="613" y="1006"/>
                  <a:pt x="613" y="1006"/>
                </a:cubicBezTo>
                <a:cubicBezTo>
                  <a:pt x="613" y="643"/>
                  <a:pt x="613" y="643"/>
                  <a:pt x="613" y="643"/>
                </a:cubicBezTo>
                <a:cubicBezTo>
                  <a:pt x="2516" y="643"/>
                  <a:pt x="2516" y="643"/>
                  <a:pt x="2516" y="643"/>
                </a:cubicBezTo>
                <a:cubicBezTo>
                  <a:pt x="2810" y="356"/>
                  <a:pt x="2810" y="356"/>
                  <a:pt x="2810" y="356"/>
                </a:cubicBezTo>
                <a:cubicBezTo>
                  <a:pt x="2819" y="348"/>
                  <a:pt x="2823" y="335"/>
                  <a:pt x="2823" y="321"/>
                </a:cubicBezTo>
                <a:cubicBezTo>
                  <a:pt x="2823" y="308"/>
                  <a:pt x="2819" y="295"/>
                  <a:pt x="2810" y="287"/>
                </a:cubicBez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Growth Concept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21"/>
          <p:cNvSpPr>
            <a:spLocks/>
          </p:cNvSpPr>
          <p:nvPr userDrawn="1"/>
        </p:nvSpPr>
        <p:spPr bwMode="auto">
          <a:xfrm>
            <a:off x="5872163" y="3089576"/>
            <a:ext cx="560388" cy="330200"/>
          </a:xfrm>
          <a:custGeom>
            <a:avLst/>
            <a:gdLst>
              <a:gd name="T0" fmla="*/ 353 w 353"/>
              <a:gd name="T1" fmla="*/ 208 h 208"/>
              <a:gd name="T2" fmla="*/ 353 w 353"/>
              <a:gd name="T3" fmla="*/ 0 h 208"/>
              <a:gd name="T4" fmla="*/ 0 w 353"/>
              <a:gd name="T5" fmla="*/ 0 h 208"/>
              <a:gd name="T6" fmla="*/ 353 w 353"/>
              <a:gd name="T7" fmla="*/ 208 h 208"/>
              <a:gd name="T8" fmla="*/ 353 w 353"/>
              <a:gd name="T9" fmla="*/ 208 h 208"/>
              <a:gd name="T10" fmla="*/ 353 w 353"/>
              <a:gd name="T11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" h="208">
                <a:moveTo>
                  <a:pt x="353" y="208"/>
                </a:moveTo>
                <a:lnTo>
                  <a:pt x="353" y="0"/>
                </a:lnTo>
                <a:lnTo>
                  <a:pt x="0" y="0"/>
                </a:lnTo>
                <a:lnTo>
                  <a:pt x="353" y="208"/>
                </a:lnTo>
                <a:lnTo>
                  <a:pt x="353" y="208"/>
                </a:lnTo>
                <a:lnTo>
                  <a:pt x="353" y="2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Freeform 22"/>
          <p:cNvSpPr>
            <a:spLocks/>
          </p:cNvSpPr>
          <p:nvPr userDrawn="1"/>
        </p:nvSpPr>
        <p:spPr bwMode="auto">
          <a:xfrm>
            <a:off x="990601" y="1741488"/>
            <a:ext cx="2581275" cy="1092200"/>
          </a:xfrm>
          <a:custGeom>
            <a:avLst/>
            <a:gdLst>
              <a:gd name="T0" fmla="*/ 2810 w 2823"/>
              <a:gd name="T1" fmla="*/ 287 h 1195"/>
              <a:gd name="T2" fmla="*/ 2515 w 2823"/>
              <a:gd name="T3" fmla="*/ 0 h 1195"/>
              <a:gd name="T4" fmla="*/ 0 w 2823"/>
              <a:gd name="T5" fmla="*/ 0 h 1195"/>
              <a:gd name="T6" fmla="*/ 0 w 2823"/>
              <a:gd name="T7" fmla="*/ 644 h 1195"/>
              <a:gd name="T8" fmla="*/ 454 w 2823"/>
              <a:gd name="T9" fmla="*/ 913 h 1195"/>
              <a:gd name="T10" fmla="*/ 390 w 2823"/>
              <a:gd name="T11" fmla="*/ 1195 h 1195"/>
              <a:gd name="T12" fmla="*/ 613 w 2823"/>
              <a:gd name="T13" fmla="*/ 1006 h 1195"/>
              <a:gd name="T14" fmla="*/ 613 w 2823"/>
              <a:gd name="T15" fmla="*/ 644 h 1195"/>
              <a:gd name="T16" fmla="*/ 2515 w 2823"/>
              <a:gd name="T17" fmla="*/ 644 h 1195"/>
              <a:gd name="T18" fmla="*/ 2810 w 2823"/>
              <a:gd name="T19" fmla="*/ 357 h 1195"/>
              <a:gd name="T20" fmla="*/ 2823 w 2823"/>
              <a:gd name="T21" fmla="*/ 322 h 1195"/>
              <a:gd name="T22" fmla="*/ 2810 w 2823"/>
              <a:gd name="T23" fmla="*/ 287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1195">
                <a:moveTo>
                  <a:pt x="2810" y="287"/>
                </a:moveTo>
                <a:cubicBezTo>
                  <a:pt x="2515" y="0"/>
                  <a:pt x="2515" y="0"/>
                  <a:pt x="25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44"/>
                  <a:pt x="0" y="644"/>
                  <a:pt x="0" y="644"/>
                </a:cubicBezTo>
                <a:cubicBezTo>
                  <a:pt x="454" y="913"/>
                  <a:pt x="454" y="913"/>
                  <a:pt x="454" y="913"/>
                </a:cubicBezTo>
                <a:cubicBezTo>
                  <a:pt x="390" y="1195"/>
                  <a:pt x="390" y="1195"/>
                  <a:pt x="390" y="1195"/>
                </a:cubicBezTo>
                <a:cubicBezTo>
                  <a:pt x="613" y="1006"/>
                  <a:pt x="613" y="1006"/>
                  <a:pt x="613" y="1006"/>
                </a:cubicBezTo>
                <a:cubicBezTo>
                  <a:pt x="613" y="644"/>
                  <a:pt x="613" y="644"/>
                  <a:pt x="613" y="644"/>
                </a:cubicBezTo>
                <a:cubicBezTo>
                  <a:pt x="2515" y="644"/>
                  <a:pt x="2515" y="644"/>
                  <a:pt x="2515" y="644"/>
                </a:cubicBezTo>
                <a:cubicBezTo>
                  <a:pt x="2810" y="357"/>
                  <a:pt x="2810" y="357"/>
                  <a:pt x="2810" y="357"/>
                </a:cubicBezTo>
                <a:cubicBezTo>
                  <a:pt x="2818" y="349"/>
                  <a:pt x="2823" y="336"/>
                  <a:pt x="2823" y="322"/>
                </a:cubicBezTo>
                <a:cubicBezTo>
                  <a:pt x="2823" y="308"/>
                  <a:pt x="2818" y="295"/>
                  <a:pt x="2810" y="2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990601" y="2330451"/>
            <a:ext cx="560388" cy="330200"/>
          </a:xfrm>
          <a:custGeom>
            <a:avLst/>
            <a:gdLst>
              <a:gd name="T0" fmla="*/ 353 w 353"/>
              <a:gd name="T1" fmla="*/ 208 h 208"/>
              <a:gd name="T2" fmla="*/ 353 w 353"/>
              <a:gd name="T3" fmla="*/ 0 h 208"/>
              <a:gd name="T4" fmla="*/ 0 w 353"/>
              <a:gd name="T5" fmla="*/ 0 h 208"/>
              <a:gd name="T6" fmla="*/ 353 w 353"/>
              <a:gd name="T7" fmla="*/ 208 h 208"/>
              <a:gd name="T8" fmla="*/ 353 w 353"/>
              <a:gd name="T9" fmla="*/ 208 h 208"/>
              <a:gd name="T10" fmla="*/ 353 w 353"/>
              <a:gd name="T11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" h="208">
                <a:moveTo>
                  <a:pt x="353" y="208"/>
                </a:moveTo>
                <a:lnTo>
                  <a:pt x="353" y="0"/>
                </a:lnTo>
                <a:lnTo>
                  <a:pt x="0" y="0"/>
                </a:lnTo>
                <a:lnTo>
                  <a:pt x="353" y="208"/>
                </a:lnTo>
                <a:lnTo>
                  <a:pt x="353" y="208"/>
                </a:lnTo>
                <a:lnTo>
                  <a:pt x="353" y="20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54"/>
          <p:cNvSpPr>
            <a:spLocks/>
          </p:cNvSpPr>
          <p:nvPr userDrawn="1"/>
        </p:nvSpPr>
        <p:spPr bwMode="auto">
          <a:xfrm>
            <a:off x="990601" y="2498726"/>
            <a:ext cx="2581275" cy="1090613"/>
          </a:xfrm>
          <a:custGeom>
            <a:avLst/>
            <a:gdLst>
              <a:gd name="T0" fmla="*/ 2810 w 2823"/>
              <a:gd name="T1" fmla="*/ 287 h 1194"/>
              <a:gd name="T2" fmla="*/ 2515 w 2823"/>
              <a:gd name="T3" fmla="*/ 0 h 1194"/>
              <a:gd name="T4" fmla="*/ 0 w 2823"/>
              <a:gd name="T5" fmla="*/ 0 h 1194"/>
              <a:gd name="T6" fmla="*/ 0 w 2823"/>
              <a:gd name="T7" fmla="*/ 643 h 1194"/>
              <a:gd name="T8" fmla="*/ 454 w 2823"/>
              <a:gd name="T9" fmla="*/ 912 h 1194"/>
              <a:gd name="T10" fmla="*/ 390 w 2823"/>
              <a:gd name="T11" fmla="*/ 1194 h 1194"/>
              <a:gd name="T12" fmla="*/ 613 w 2823"/>
              <a:gd name="T13" fmla="*/ 1006 h 1194"/>
              <a:gd name="T14" fmla="*/ 613 w 2823"/>
              <a:gd name="T15" fmla="*/ 643 h 1194"/>
              <a:gd name="T16" fmla="*/ 2515 w 2823"/>
              <a:gd name="T17" fmla="*/ 643 h 1194"/>
              <a:gd name="T18" fmla="*/ 2810 w 2823"/>
              <a:gd name="T19" fmla="*/ 356 h 1194"/>
              <a:gd name="T20" fmla="*/ 2823 w 2823"/>
              <a:gd name="T21" fmla="*/ 321 h 1194"/>
              <a:gd name="T22" fmla="*/ 2810 w 2823"/>
              <a:gd name="T23" fmla="*/ 28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1194">
                <a:moveTo>
                  <a:pt x="2810" y="287"/>
                </a:moveTo>
                <a:cubicBezTo>
                  <a:pt x="2515" y="0"/>
                  <a:pt x="2515" y="0"/>
                  <a:pt x="25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43"/>
                  <a:pt x="0" y="643"/>
                  <a:pt x="0" y="643"/>
                </a:cubicBezTo>
                <a:cubicBezTo>
                  <a:pt x="454" y="912"/>
                  <a:pt x="454" y="912"/>
                  <a:pt x="454" y="912"/>
                </a:cubicBezTo>
                <a:cubicBezTo>
                  <a:pt x="390" y="1194"/>
                  <a:pt x="390" y="1194"/>
                  <a:pt x="390" y="1194"/>
                </a:cubicBezTo>
                <a:cubicBezTo>
                  <a:pt x="613" y="1006"/>
                  <a:pt x="613" y="1006"/>
                  <a:pt x="613" y="1006"/>
                </a:cubicBezTo>
                <a:cubicBezTo>
                  <a:pt x="613" y="643"/>
                  <a:pt x="613" y="643"/>
                  <a:pt x="613" y="643"/>
                </a:cubicBezTo>
                <a:cubicBezTo>
                  <a:pt x="2515" y="643"/>
                  <a:pt x="2515" y="643"/>
                  <a:pt x="2515" y="643"/>
                </a:cubicBezTo>
                <a:cubicBezTo>
                  <a:pt x="2810" y="356"/>
                  <a:pt x="2810" y="356"/>
                  <a:pt x="2810" y="356"/>
                </a:cubicBezTo>
                <a:cubicBezTo>
                  <a:pt x="2818" y="348"/>
                  <a:pt x="2823" y="335"/>
                  <a:pt x="2823" y="321"/>
                </a:cubicBezTo>
                <a:cubicBezTo>
                  <a:pt x="2823" y="308"/>
                  <a:pt x="2818" y="295"/>
                  <a:pt x="2810" y="287"/>
                </a:cubicBez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Freeform 55"/>
          <p:cNvSpPr>
            <a:spLocks/>
          </p:cNvSpPr>
          <p:nvPr userDrawn="1"/>
        </p:nvSpPr>
        <p:spPr bwMode="auto">
          <a:xfrm>
            <a:off x="990601" y="3086101"/>
            <a:ext cx="560388" cy="331788"/>
          </a:xfrm>
          <a:custGeom>
            <a:avLst/>
            <a:gdLst>
              <a:gd name="T0" fmla="*/ 353 w 353"/>
              <a:gd name="T1" fmla="*/ 209 h 209"/>
              <a:gd name="T2" fmla="*/ 353 w 353"/>
              <a:gd name="T3" fmla="*/ 0 h 209"/>
              <a:gd name="T4" fmla="*/ 0 w 353"/>
              <a:gd name="T5" fmla="*/ 0 h 209"/>
              <a:gd name="T6" fmla="*/ 353 w 353"/>
              <a:gd name="T7" fmla="*/ 209 h 209"/>
              <a:gd name="T8" fmla="*/ 353 w 353"/>
              <a:gd name="T9" fmla="*/ 209 h 209"/>
              <a:gd name="T10" fmla="*/ 353 w 353"/>
              <a:gd name="T11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" h="209">
                <a:moveTo>
                  <a:pt x="353" y="209"/>
                </a:moveTo>
                <a:lnTo>
                  <a:pt x="353" y="0"/>
                </a:lnTo>
                <a:lnTo>
                  <a:pt x="0" y="0"/>
                </a:lnTo>
                <a:lnTo>
                  <a:pt x="353" y="209"/>
                </a:lnTo>
                <a:lnTo>
                  <a:pt x="353" y="209"/>
                </a:lnTo>
                <a:lnTo>
                  <a:pt x="353" y="209"/>
                </a:lnTo>
                <a:close/>
              </a:path>
            </a:pathLst>
          </a:custGeom>
          <a:solidFill>
            <a:srgbClr val="D85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43608" y="1783962"/>
            <a:ext cx="2357263" cy="503626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43608" y="2540406"/>
            <a:ext cx="2357263" cy="503626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925170" y="1783962"/>
            <a:ext cx="2357263" cy="503626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925170" y="2540406"/>
            <a:ext cx="2357263" cy="503626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106" name="Freeform 41"/>
          <p:cNvSpPr>
            <a:spLocks/>
          </p:cNvSpPr>
          <p:nvPr userDrawn="1"/>
        </p:nvSpPr>
        <p:spPr bwMode="auto">
          <a:xfrm>
            <a:off x="4564063" y="2740025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0" y="1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7" name="Freeform 42"/>
          <p:cNvSpPr>
            <a:spLocks/>
          </p:cNvSpPr>
          <p:nvPr userDrawn="1"/>
        </p:nvSpPr>
        <p:spPr bwMode="auto">
          <a:xfrm>
            <a:off x="4778375" y="2990850"/>
            <a:ext cx="23813" cy="1588"/>
          </a:xfrm>
          <a:custGeom>
            <a:avLst/>
            <a:gdLst>
              <a:gd name="T0" fmla="*/ 25 w 25"/>
              <a:gd name="T1" fmla="*/ 0 h 2"/>
              <a:gd name="T2" fmla="*/ 15 w 25"/>
              <a:gd name="T3" fmla="*/ 1 h 2"/>
              <a:gd name="T4" fmla="*/ 0 w 25"/>
              <a:gd name="T5" fmla="*/ 2 h 2"/>
              <a:gd name="T6" fmla="*/ 16 w 25"/>
              <a:gd name="T7" fmla="*/ 0 h 2"/>
              <a:gd name="T8" fmla="*/ 25 w 25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">
                <a:moveTo>
                  <a:pt x="25" y="0"/>
                </a:moveTo>
                <a:cubicBezTo>
                  <a:pt x="22" y="1"/>
                  <a:pt x="19" y="1"/>
                  <a:pt x="15" y="1"/>
                </a:cubicBezTo>
                <a:cubicBezTo>
                  <a:pt x="10" y="2"/>
                  <a:pt x="5" y="2"/>
                  <a:pt x="0" y="2"/>
                </a:cubicBezTo>
                <a:cubicBezTo>
                  <a:pt x="5" y="2"/>
                  <a:pt x="11" y="1"/>
                  <a:pt x="16" y="0"/>
                </a:cubicBezTo>
                <a:cubicBezTo>
                  <a:pt x="19" y="0"/>
                  <a:pt x="22" y="0"/>
                  <a:pt x="25" y="0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44"/>
          <p:cNvSpPr>
            <a:spLocks/>
          </p:cNvSpPr>
          <p:nvPr userDrawn="1"/>
        </p:nvSpPr>
        <p:spPr bwMode="auto">
          <a:xfrm>
            <a:off x="4778375" y="2990850"/>
            <a:ext cx="23813" cy="1588"/>
          </a:xfrm>
          <a:custGeom>
            <a:avLst/>
            <a:gdLst>
              <a:gd name="T0" fmla="*/ 25 w 25"/>
              <a:gd name="T1" fmla="*/ 0 h 2"/>
              <a:gd name="T2" fmla="*/ 15 w 25"/>
              <a:gd name="T3" fmla="*/ 1 h 2"/>
              <a:gd name="T4" fmla="*/ 0 w 25"/>
              <a:gd name="T5" fmla="*/ 2 h 2"/>
              <a:gd name="T6" fmla="*/ 16 w 25"/>
              <a:gd name="T7" fmla="*/ 0 h 2"/>
              <a:gd name="T8" fmla="*/ 25 w 25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">
                <a:moveTo>
                  <a:pt x="25" y="0"/>
                </a:moveTo>
                <a:cubicBezTo>
                  <a:pt x="22" y="1"/>
                  <a:pt x="19" y="1"/>
                  <a:pt x="15" y="1"/>
                </a:cubicBezTo>
                <a:cubicBezTo>
                  <a:pt x="10" y="2"/>
                  <a:pt x="5" y="2"/>
                  <a:pt x="0" y="2"/>
                </a:cubicBezTo>
                <a:cubicBezTo>
                  <a:pt x="5" y="2"/>
                  <a:pt x="11" y="1"/>
                  <a:pt x="16" y="0"/>
                </a:cubicBezTo>
                <a:cubicBezTo>
                  <a:pt x="19" y="0"/>
                  <a:pt x="22" y="0"/>
                  <a:pt x="25" y="0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Freeform 45"/>
          <p:cNvSpPr>
            <a:spLocks/>
          </p:cNvSpPr>
          <p:nvPr userDrawn="1"/>
        </p:nvSpPr>
        <p:spPr bwMode="auto">
          <a:xfrm>
            <a:off x="4778375" y="2990850"/>
            <a:ext cx="23813" cy="1588"/>
          </a:xfrm>
          <a:custGeom>
            <a:avLst/>
            <a:gdLst>
              <a:gd name="T0" fmla="*/ 25 w 25"/>
              <a:gd name="T1" fmla="*/ 0 h 2"/>
              <a:gd name="T2" fmla="*/ 15 w 25"/>
              <a:gd name="T3" fmla="*/ 1 h 2"/>
              <a:gd name="T4" fmla="*/ 0 w 25"/>
              <a:gd name="T5" fmla="*/ 2 h 2"/>
              <a:gd name="T6" fmla="*/ 16 w 25"/>
              <a:gd name="T7" fmla="*/ 0 h 2"/>
              <a:gd name="T8" fmla="*/ 25 w 25"/>
              <a:gd name="T9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">
                <a:moveTo>
                  <a:pt x="25" y="0"/>
                </a:moveTo>
                <a:cubicBezTo>
                  <a:pt x="22" y="1"/>
                  <a:pt x="19" y="1"/>
                  <a:pt x="15" y="1"/>
                </a:cubicBezTo>
                <a:cubicBezTo>
                  <a:pt x="10" y="2"/>
                  <a:pt x="5" y="2"/>
                  <a:pt x="0" y="2"/>
                </a:cubicBezTo>
                <a:cubicBezTo>
                  <a:pt x="5" y="2"/>
                  <a:pt x="11" y="1"/>
                  <a:pt x="16" y="0"/>
                </a:cubicBezTo>
                <a:cubicBezTo>
                  <a:pt x="19" y="0"/>
                  <a:pt x="22" y="0"/>
                  <a:pt x="25" y="0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0" name="Freeform 47"/>
          <p:cNvSpPr>
            <a:spLocks/>
          </p:cNvSpPr>
          <p:nvPr userDrawn="1"/>
        </p:nvSpPr>
        <p:spPr bwMode="auto">
          <a:xfrm>
            <a:off x="4564063" y="2740025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0" y="1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48"/>
          <p:cNvSpPr>
            <a:spLocks/>
          </p:cNvSpPr>
          <p:nvPr userDrawn="1"/>
        </p:nvSpPr>
        <p:spPr bwMode="auto">
          <a:xfrm>
            <a:off x="4564063" y="2740025"/>
            <a:ext cx="0" cy="0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0" y="1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5" name="Group 124"/>
          <p:cNvGrpSpPr/>
          <p:nvPr userDrawn="1"/>
        </p:nvGrpSpPr>
        <p:grpSpPr>
          <a:xfrm>
            <a:off x="3175" y="3363913"/>
            <a:ext cx="6524625" cy="1778000"/>
            <a:chOff x="3175" y="3363913"/>
            <a:chExt cx="6524625" cy="1778000"/>
          </a:xfrm>
        </p:grpSpPr>
        <p:sp>
          <p:nvSpPr>
            <p:cNvPr id="72" name="Freeform 31"/>
            <p:cNvSpPr>
              <a:spLocks/>
            </p:cNvSpPr>
            <p:nvPr userDrawn="1"/>
          </p:nvSpPr>
          <p:spPr bwMode="auto">
            <a:xfrm>
              <a:off x="3175" y="3363913"/>
              <a:ext cx="6524625" cy="1778000"/>
            </a:xfrm>
            <a:custGeom>
              <a:avLst/>
              <a:gdLst>
                <a:gd name="T0" fmla="*/ 7072 w 7137"/>
                <a:gd name="T1" fmla="*/ 667 h 1946"/>
                <a:gd name="T2" fmla="*/ 7063 w 7137"/>
                <a:gd name="T3" fmla="*/ 674 h 1946"/>
                <a:gd name="T4" fmla="*/ 7060 w 7137"/>
                <a:gd name="T5" fmla="*/ 677 h 1946"/>
                <a:gd name="T6" fmla="*/ 7054 w 7137"/>
                <a:gd name="T7" fmla="*/ 680 h 1946"/>
                <a:gd name="T8" fmla="*/ 7049 w 7137"/>
                <a:gd name="T9" fmla="*/ 683 h 1946"/>
                <a:gd name="T10" fmla="*/ 7045 w 7137"/>
                <a:gd name="T11" fmla="*/ 684 h 1946"/>
                <a:gd name="T12" fmla="*/ 7044 w 7137"/>
                <a:gd name="T13" fmla="*/ 685 h 1946"/>
                <a:gd name="T14" fmla="*/ 7042 w 7137"/>
                <a:gd name="T15" fmla="*/ 685 h 1946"/>
                <a:gd name="T16" fmla="*/ 7042 w 7137"/>
                <a:gd name="T17" fmla="*/ 685 h 1946"/>
                <a:gd name="T18" fmla="*/ 7041 w 7137"/>
                <a:gd name="T19" fmla="*/ 686 h 1946"/>
                <a:gd name="T20" fmla="*/ 7038 w 7137"/>
                <a:gd name="T21" fmla="*/ 687 h 1946"/>
                <a:gd name="T22" fmla="*/ 7021 w 7137"/>
                <a:gd name="T23" fmla="*/ 689 h 1946"/>
                <a:gd name="T24" fmla="*/ 7006 w 7137"/>
                <a:gd name="T25" fmla="*/ 691 h 1946"/>
                <a:gd name="T26" fmla="*/ 6970 w 7137"/>
                <a:gd name="T27" fmla="*/ 694 h 1946"/>
                <a:gd name="T28" fmla="*/ 6948 w 7137"/>
                <a:gd name="T29" fmla="*/ 696 h 1946"/>
                <a:gd name="T30" fmla="*/ 6934 w 7137"/>
                <a:gd name="T31" fmla="*/ 697 h 1946"/>
                <a:gd name="T32" fmla="*/ 6919 w 7137"/>
                <a:gd name="T33" fmla="*/ 698 h 1946"/>
                <a:gd name="T34" fmla="*/ 6905 w 7137"/>
                <a:gd name="T35" fmla="*/ 699 h 1946"/>
                <a:gd name="T36" fmla="*/ 6873 w 7137"/>
                <a:gd name="T37" fmla="*/ 702 h 1946"/>
                <a:gd name="T38" fmla="*/ 6851 w 7137"/>
                <a:gd name="T39" fmla="*/ 705 h 1946"/>
                <a:gd name="T40" fmla="*/ 6815 w 7137"/>
                <a:gd name="T41" fmla="*/ 712 h 1946"/>
                <a:gd name="T42" fmla="*/ 6263 w 7137"/>
                <a:gd name="T43" fmla="*/ 826 h 1946"/>
                <a:gd name="T44" fmla="*/ 5513 w 7137"/>
                <a:gd name="T45" fmla="*/ 1107 h 1946"/>
                <a:gd name="T46" fmla="*/ 4715 w 7137"/>
                <a:gd name="T47" fmla="*/ 1554 h 1946"/>
                <a:gd name="T48" fmla="*/ 2929 w 7137"/>
                <a:gd name="T49" fmla="*/ 1363 h 1946"/>
                <a:gd name="T50" fmla="*/ 2065 w 7137"/>
                <a:gd name="T51" fmla="*/ 1657 h 1946"/>
                <a:gd name="T52" fmla="*/ 0 w 7137"/>
                <a:gd name="T53" fmla="*/ 1946 h 1946"/>
                <a:gd name="T54" fmla="*/ 2574 w 7137"/>
                <a:gd name="T55" fmla="*/ 312 h 1946"/>
                <a:gd name="T56" fmla="*/ 2980 w 7137"/>
                <a:gd name="T57" fmla="*/ 135 h 1946"/>
                <a:gd name="T58" fmla="*/ 4005 w 7137"/>
                <a:gd name="T59" fmla="*/ 178 h 1946"/>
                <a:gd name="T60" fmla="*/ 4343 w 7137"/>
                <a:gd name="T61" fmla="*/ 255 h 1946"/>
                <a:gd name="T62" fmla="*/ 4867 w 7137"/>
                <a:gd name="T63" fmla="*/ 284 h 1946"/>
                <a:gd name="T64" fmla="*/ 5140 w 7137"/>
                <a:gd name="T65" fmla="*/ 275 h 1946"/>
                <a:gd name="T66" fmla="*/ 5644 w 7137"/>
                <a:gd name="T67" fmla="*/ 246 h 1946"/>
                <a:gd name="T68" fmla="*/ 5784 w 7137"/>
                <a:gd name="T69" fmla="*/ 236 h 1946"/>
                <a:gd name="T70" fmla="*/ 5932 w 7137"/>
                <a:gd name="T71" fmla="*/ 226 h 1946"/>
                <a:gd name="T72" fmla="*/ 6250 w 7137"/>
                <a:gd name="T73" fmla="*/ 259 h 1946"/>
                <a:gd name="T74" fmla="*/ 6558 w 7137"/>
                <a:gd name="T75" fmla="*/ 323 h 1946"/>
                <a:gd name="T76" fmla="*/ 6903 w 7137"/>
                <a:gd name="T77" fmla="*/ 377 h 1946"/>
                <a:gd name="T78" fmla="*/ 7089 w 7137"/>
                <a:gd name="T79" fmla="*/ 645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37" h="1946">
                  <a:moveTo>
                    <a:pt x="7089" y="645"/>
                  </a:moveTo>
                  <a:cubicBezTo>
                    <a:pt x="7083" y="654"/>
                    <a:pt x="7078" y="661"/>
                    <a:pt x="7072" y="667"/>
                  </a:cubicBezTo>
                  <a:cubicBezTo>
                    <a:pt x="7070" y="669"/>
                    <a:pt x="7068" y="671"/>
                    <a:pt x="7065" y="673"/>
                  </a:cubicBezTo>
                  <a:cubicBezTo>
                    <a:pt x="7065" y="673"/>
                    <a:pt x="7064" y="674"/>
                    <a:pt x="7063" y="674"/>
                  </a:cubicBezTo>
                  <a:cubicBezTo>
                    <a:pt x="7063" y="674"/>
                    <a:pt x="7063" y="674"/>
                    <a:pt x="7063" y="675"/>
                  </a:cubicBezTo>
                  <a:cubicBezTo>
                    <a:pt x="7062" y="675"/>
                    <a:pt x="7061" y="676"/>
                    <a:pt x="7060" y="677"/>
                  </a:cubicBezTo>
                  <a:cubicBezTo>
                    <a:pt x="7060" y="677"/>
                    <a:pt x="7060" y="677"/>
                    <a:pt x="7060" y="677"/>
                  </a:cubicBezTo>
                  <a:cubicBezTo>
                    <a:pt x="7058" y="678"/>
                    <a:pt x="7056" y="679"/>
                    <a:pt x="7054" y="680"/>
                  </a:cubicBezTo>
                  <a:cubicBezTo>
                    <a:pt x="7054" y="681"/>
                    <a:pt x="7054" y="681"/>
                    <a:pt x="7053" y="681"/>
                  </a:cubicBezTo>
                  <a:cubicBezTo>
                    <a:pt x="7052" y="682"/>
                    <a:pt x="7050" y="682"/>
                    <a:pt x="7049" y="683"/>
                  </a:cubicBezTo>
                  <a:cubicBezTo>
                    <a:pt x="7048" y="683"/>
                    <a:pt x="7047" y="684"/>
                    <a:pt x="7047" y="684"/>
                  </a:cubicBezTo>
                  <a:cubicBezTo>
                    <a:pt x="7046" y="684"/>
                    <a:pt x="7046" y="684"/>
                    <a:pt x="7045" y="684"/>
                  </a:cubicBezTo>
                  <a:cubicBezTo>
                    <a:pt x="7045" y="684"/>
                    <a:pt x="7044" y="685"/>
                    <a:pt x="7044" y="685"/>
                  </a:cubicBezTo>
                  <a:cubicBezTo>
                    <a:pt x="7044" y="685"/>
                    <a:pt x="7044" y="685"/>
                    <a:pt x="7044" y="685"/>
                  </a:cubicBezTo>
                  <a:cubicBezTo>
                    <a:pt x="7043" y="685"/>
                    <a:pt x="7043" y="685"/>
                    <a:pt x="7043" y="685"/>
                  </a:cubicBezTo>
                  <a:cubicBezTo>
                    <a:pt x="7043" y="685"/>
                    <a:pt x="7043" y="685"/>
                    <a:pt x="7042" y="685"/>
                  </a:cubicBezTo>
                  <a:cubicBezTo>
                    <a:pt x="7042" y="685"/>
                    <a:pt x="7042" y="685"/>
                    <a:pt x="7042" y="685"/>
                  </a:cubicBezTo>
                  <a:cubicBezTo>
                    <a:pt x="7042" y="685"/>
                    <a:pt x="7042" y="685"/>
                    <a:pt x="7042" y="685"/>
                  </a:cubicBezTo>
                  <a:cubicBezTo>
                    <a:pt x="7042" y="685"/>
                    <a:pt x="7042" y="685"/>
                    <a:pt x="7041" y="685"/>
                  </a:cubicBezTo>
                  <a:cubicBezTo>
                    <a:pt x="7041" y="686"/>
                    <a:pt x="7041" y="686"/>
                    <a:pt x="7041" y="686"/>
                  </a:cubicBezTo>
                  <a:cubicBezTo>
                    <a:pt x="7041" y="686"/>
                    <a:pt x="7041" y="686"/>
                    <a:pt x="7041" y="686"/>
                  </a:cubicBezTo>
                  <a:cubicBezTo>
                    <a:pt x="7040" y="686"/>
                    <a:pt x="7039" y="686"/>
                    <a:pt x="7038" y="687"/>
                  </a:cubicBezTo>
                  <a:cubicBezTo>
                    <a:pt x="7038" y="687"/>
                    <a:pt x="7037" y="687"/>
                    <a:pt x="7037" y="687"/>
                  </a:cubicBezTo>
                  <a:cubicBezTo>
                    <a:pt x="7033" y="688"/>
                    <a:pt x="7028" y="689"/>
                    <a:pt x="7021" y="689"/>
                  </a:cubicBezTo>
                  <a:cubicBezTo>
                    <a:pt x="7019" y="690"/>
                    <a:pt x="7018" y="690"/>
                    <a:pt x="7015" y="690"/>
                  </a:cubicBezTo>
                  <a:cubicBezTo>
                    <a:pt x="7013" y="690"/>
                    <a:pt x="7010" y="691"/>
                    <a:pt x="7006" y="691"/>
                  </a:cubicBezTo>
                  <a:cubicBezTo>
                    <a:pt x="7006" y="691"/>
                    <a:pt x="7006" y="691"/>
                    <a:pt x="7006" y="691"/>
                  </a:cubicBezTo>
                  <a:cubicBezTo>
                    <a:pt x="6995" y="692"/>
                    <a:pt x="6983" y="693"/>
                    <a:pt x="6970" y="694"/>
                  </a:cubicBezTo>
                  <a:cubicBezTo>
                    <a:pt x="6969" y="694"/>
                    <a:pt x="6967" y="694"/>
                    <a:pt x="6966" y="694"/>
                  </a:cubicBezTo>
                  <a:cubicBezTo>
                    <a:pt x="6960" y="695"/>
                    <a:pt x="6954" y="695"/>
                    <a:pt x="6948" y="696"/>
                  </a:cubicBezTo>
                  <a:cubicBezTo>
                    <a:pt x="6948" y="696"/>
                    <a:pt x="6948" y="696"/>
                    <a:pt x="6947" y="696"/>
                  </a:cubicBezTo>
                  <a:cubicBezTo>
                    <a:pt x="6943" y="696"/>
                    <a:pt x="6939" y="696"/>
                    <a:pt x="6934" y="697"/>
                  </a:cubicBezTo>
                  <a:cubicBezTo>
                    <a:pt x="6932" y="697"/>
                    <a:pt x="6930" y="697"/>
                    <a:pt x="6928" y="697"/>
                  </a:cubicBezTo>
                  <a:cubicBezTo>
                    <a:pt x="6925" y="697"/>
                    <a:pt x="6922" y="698"/>
                    <a:pt x="6919" y="698"/>
                  </a:cubicBezTo>
                  <a:cubicBezTo>
                    <a:pt x="6917" y="698"/>
                    <a:pt x="6916" y="698"/>
                    <a:pt x="6914" y="698"/>
                  </a:cubicBezTo>
                  <a:cubicBezTo>
                    <a:pt x="6911" y="699"/>
                    <a:pt x="6908" y="699"/>
                    <a:pt x="6905" y="699"/>
                  </a:cubicBezTo>
                  <a:cubicBezTo>
                    <a:pt x="6895" y="700"/>
                    <a:pt x="6886" y="701"/>
                    <a:pt x="6877" y="702"/>
                  </a:cubicBezTo>
                  <a:cubicBezTo>
                    <a:pt x="6876" y="702"/>
                    <a:pt x="6874" y="702"/>
                    <a:pt x="6873" y="702"/>
                  </a:cubicBezTo>
                  <a:cubicBezTo>
                    <a:pt x="6867" y="703"/>
                    <a:pt x="6861" y="704"/>
                    <a:pt x="6855" y="704"/>
                  </a:cubicBezTo>
                  <a:cubicBezTo>
                    <a:pt x="6854" y="704"/>
                    <a:pt x="6852" y="705"/>
                    <a:pt x="6851" y="705"/>
                  </a:cubicBezTo>
                  <a:cubicBezTo>
                    <a:pt x="6848" y="705"/>
                    <a:pt x="6846" y="706"/>
                    <a:pt x="6844" y="706"/>
                  </a:cubicBezTo>
                  <a:cubicBezTo>
                    <a:pt x="6832" y="708"/>
                    <a:pt x="6822" y="710"/>
                    <a:pt x="6815" y="712"/>
                  </a:cubicBezTo>
                  <a:cubicBezTo>
                    <a:pt x="6772" y="727"/>
                    <a:pt x="6709" y="742"/>
                    <a:pt x="6633" y="757"/>
                  </a:cubicBezTo>
                  <a:cubicBezTo>
                    <a:pt x="6558" y="772"/>
                    <a:pt x="6397" y="782"/>
                    <a:pt x="6263" y="826"/>
                  </a:cubicBezTo>
                  <a:cubicBezTo>
                    <a:pt x="6128" y="870"/>
                    <a:pt x="5874" y="949"/>
                    <a:pt x="5779" y="980"/>
                  </a:cubicBezTo>
                  <a:cubicBezTo>
                    <a:pt x="5740" y="992"/>
                    <a:pt x="5633" y="1045"/>
                    <a:pt x="5513" y="1107"/>
                  </a:cubicBezTo>
                  <a:cubicBezTo>
                    <a:pt x="5339" y="1196"/>
                    <a:pt x="5137" y="1303"/>
                    <a:pt x="5064" y="1335"/>
                  </a:cubicBezTo>
                  <a:cubicBezTo>
                    <a:pt x="4940" y="1390"/>
                    <a:pt x="4829" y="1517"/>
                    <a:pt x="4715" y="1554"/>
                  </a:cubicBezTo>
                  <a:cubicBezTo>
                    <a:pt x="4602" y="1592"/>
                    <a:pt x="3834" y="1464"/>
                    <a:pt x="3614" y="1422"/>
                  </a:cubicBezTo>
                  <a:cubicBezTo>
                    <a:pt x="3424" y="1386"/>
                    <a:pt x="3178" y="1350"/>
                    <a:pt x="2929" y="1363"/>
                  </a:cubicBezTo>
                  <a:cubicBezTo>
                    <a:pt x="2891" y="1365"/>
                    <a:pt x="2852" y="1368"/>
                    <a:pt x="2813" y="1373"/>
                  </a:cubicBezTo>
                  <a:cubicBezTo>
                    <a:pt x="2526" y="1406"/>
                    <a:pt x="2234" y="1566"/>
                    <a:pt x="2065" y="1657"/>
                  </a:cubicBezTo>
                  <a:cubicBezTo>
                    <a:pt x="2037" y="1672"/>
                    <a:pt x="1543" y="1888"/>
                    <a:pt x="1434" y="1946"/>
                  </a:cubicBezTo>
                  <a:cubicBezTo>
                    <a:pt x="0" y="1946"/>
                    <a:pt x="0" y="1946"/>
                    <a:pt x="0" y="1946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514" y="774"/>
                    <a:pt x="2393" y="355"/>
                    <a:pt x="2574" y="312"/>
                  </a:cubicBezTo>
                  <a:cubicBezTo>
                    <a:pt x="2591" y="307"/>
                    <a:pt x="2607" y="303"/>
                    <a:pt x="2623" y="299"/>
                  </a:cubicBezTo>
                  <a:cubicBezTo>
                    <a:pt x="2805" y="250"/>
                    <a:pt x="2893" y="194"/>
                    <a:pt x="2980" y="135"/>
                  </a:cubicBezTo>
                  <a:cubicBezTo>
                    <a:pt x="3074" y="70"/>
                    <a:pt x="3171" y="26"/>
                    <a:pt x="3380" y="13"/>
                  </a:cubicBezTo>
                  <a:cubicBezTo>
                    <a:pt x="3590" y="0"/>
                    <a:pt x="3877" y="110"/>
                    <a:pt x="4005" y="178"/>
                  </a:cubicBezTo>
                  <a:cubicBezTo>
                    <a:pt x="4008" y="180"/>
                    <a:pt x="4011" y="181"/>
                    <a:pt x="4014" y="183"/>
                  </a:cubicBezTo>
                  <a:cubicBezTo>
                    <a:pt x="4101" y="231"/>
                    <a:pt x="4223" y="244"/>
                    <a:pt x="4343" y="255"/>
                  </a:cubicBezTo>
                  <a:cubicBezTo>
                    <a:pt x="4394" y="259"/>
                    <a:pt x="4444" y="263"/>
                    <a:pt x="4491" y="269"/>
                  </a:cubicBezTo>
                  <a:cubicBezTo>
                    <a:pt x="4579" y="279"/>
                    <a:pt x="4729" y="284"/>
                    <a:pt x="4867" y="284"/>
                  </a:cubicBezTo>
                  <a:cubicBezTo>
                    <a:pt x="4888" y="284"/>
                    <a:pt x="4909" y="284"/>
                    <a:pt x="4929" y="283"/>
                  </a:cubicBezTo>
                  <a:cubicBezTo>
                    <a:pt x="5018" y="282"/>
                    <a:pt x="5097" y="279"/>
                    <a:pt x="5140" y="275"/>
                  </a:cubicBezTo>
                  <a:cubicBezTo>
                    <a:pt x="5211" y="268"/>
                    <a:pt x="5370" y="260"/>
                    <a:pt x="5513" y="253"/>
                  </a:cubicBezTo>
                  <a:cubicBezTo>
                    <a:pt x="5560" y="250"/>
                    <a:pt x="5605" y="248"/>
                    <a:pt x="5644" y="246"/>
                  </a:cubicBezTo>
                  <a:cubicBezTo>
                    <a:pt x="5686" y="244"/>
                    <a:pt x="5721" y="241"/>
                    <a:pt x="5746" y="239"/>
                  </a:cubicBezTo>
                  <a:cubicBezTo>
                    <a:pt x="5760" y="238"/>
                    <a:pt x="5772" y="237"/>
                    <a:pt x="5784" y="236"/>
                  </a:cubicBezTo>
                  <a:cubicBezTo>
                    <a:pt x="5792" y="236"/>
                    <a:pt x="5800" y="235"/>
                    <a:pt x="5807" y="235"/>
                  </a:cubicBezTo>
                  <a:cubicBezTo>
                    <a:pt x="5891" y="228"/>
                    <a:pt x="5932" y="226"/>
                    <a:pt x="5932" y="226"/>
                  </a:cubicBezTo>
                  <a:cubicBezTo>
                    <a:pt x="6041" y="228"/>
                    <a:pt x="6041" y="228"/>
                    <a:pt x="6041" y="228"/>
                  </a:cubicBezTo>
                  <a:cubicBezTo>
                    <a:pt x="6150" y="230"/>
                    <a:pt x="6148" y="240"/>
                    <a:pt x="6250" y="259"/>
                  </a:cubicBezTo>
                  <a:cubicBezTo>
                    <a:pt x="6352" y="277"/>
                    <a:pt x="6353" y="318"/>
                    <a:pt x="6386" y="330"/>
                  </a:cubicBezTo>
                  <a:cubicBezTo>
                    <a:pt x="6420" y="343"/>
                    <a:pt x="6463" y="326"/>
                    <a:pt x="6558" y="323"/>
                  </a:cubicBezTo>
                  <a:cubicBezTo>
                    <a:pt x="6653" y="321"/>
                    <a:pt x="6756" y="317"/>
                    <a:pt x="6791" y="327"/>
                  </a:cubicBezTo>
                  <a:cubicBezTo>
                    <a:pt x="6827" y="336"/>
                    <a:pt x="6873" y="366"/>
                    <a:pt x="6903" y="377"/>
                  </a:cubicBezTo>
                  <a:cubicBezTo>
                    <a:pt x="6933" y="388"/>
                    <a:pt x="7001" y="405"/>
                    <a:pt x="7069" y="460"/>
                  </a:cubicBezTo>
                  <a:cubicBezTo>
                    <a:pt x="7137" y="514"/>
                    <a:pt x="7114" y="607"/>
                    <a:pt x="7089" y="645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2"/>
            <p:cNvSpPr>
              <a:spLocks/>
            </p:cNvSpPr>
            <p:nvPr userDrawn="1"/>
          </p:nvSpPr>
          <p:spPr bwMode="auto">
            <a:xfrm>
              <a:off x="3175" y="3363913"/>
              <a:ext cx="6524625" cy="1778000"/>
            </a:xfrm>
            <a:custGeom>
              <a:avLst/>
              <a:gdLst>
                <a:gd name="T0" fmla="*/ 7072 w 7137"/>
                <a:gd name="T1" fmla="*/ 667 h 1946"/>
                <a:gd name="T2" fmla="*/ 7063 w 7137"/>
                <a:gd name="T3" fmla="*/ 674 h 1946"/>
                <a:gd name="T4" fmla="*/ 7060 w 7137"/>
                <a:gd name="T5" fmla="*/ 677 h 1946"/>
                <a:gd name="T6" fmla="*/ 7054 w 7137"/>
                <a:gd name="T7" fmla="*/ 680 h 1946"/>
                <a:gd name="T8" fmla="*/ 7049 w 7137"/>
                <a:gd name="T9" fmla="*/ 683 h 1946"/>
                <a:gd name="T10" fmla="*/ 7045 w 7137"/>
                <a:gd name="T11" fmla="*/ 684 h 1946"/>
                <a:gd name="T12" fmla="*/ 7044 w 7137"/>
                <a:gd name="T13" fmla="*/ 685 h 1946"/>
                <a:gd name="T14" fmla="*/ 7042 w 7137"/>
                <a:gd name="T15" fmla="*/ 685 h 1946"/>
                <a:gd name="T16" fmla="*/ 7042 w 7137"/>
                <a:gd name="T17" fmla="*/ 685 h 1946"/>
                <a:gd name="T18" fmla="*/ 7041 w 7137"/>
                <a:gd name="T19" fmla="*/ 686 h 1946"/>
                <a:gd name="T20" fmla="*/ 7038 w 7137"/>
                <a:gd name="T21" fmla="*/ 687 h 1946"/>
                <a:gd name="T22" fmla="*/ 7021 w 7137"/>
                <a:gd name="T23" fmla="*/ 689 h 1946"/>
                <a:gd name="T24" fmla="*/ 7006 w 7137"/>
                <a:gd name="T25" fmla="*/ 691 h 1946"/>
                <a:gd name="T26" fmla="*/ 6970 w 7137"/>
                <a:gd name="T27" fmla="*/ 694 h 1946"/>
                <a:gd name="T28" fmla="*/ 6948 w 7137"/>
                <a:gd name="T29" fmla="*/ 696 h 1946"/>
                <a:gd name="T30" fmla="*/ 6934 w 7137"/>
                <a:gd name="T31" fmla="*/ 697 h 1946"/>
                <a:gd name="T32" fmla="*/ 6919 w 7137"/>
                <a:gd name="T33" fmla="*/ 698 h 1946"/>
                <a:gd name="T34" fmla="*/ 6905 w 7137"/>
                <a:gd name="T35" fmla="*/ 699 h 1946"/>
                <a:gd name="T36" fmla="*/ 6873 w 7137"/>
                <a:gd name="T37" fmla="*/ 702 h 1946"/>
                <a:gd name="T38" fmla="*/ 6851 w 7137"/>
                <a:gd name="T39" fmla="*/ 705 h 1946"/>
                <a:gd name="T40" fmla="*/ 6815 w 7137"/>
                <a:gd name="T41" fmla="*/ 712 h 1946"/>
                <a:gd name="T42" fmla="*/ 6263 w 7137"/>
                <a:gd name="T43" fmla="*/ 826 h 1946"/>
                <a:gd name="T44" fmla="*/ 5513 w 7137"/>
                <a:gd name="T45" fmla="*/ 1107 h 1946"/>
                <a:gd name="T46" fmla="*/ 4715 w 7137"/>
                <a:gd name="T47" fmla="*/ 1554 h 1946"/>
                <a:gd name="T48" fmla="*/ 2929 w 7137"/>
                <a:gd name="T49" fmla="*/ 1363 h 1946"/>
                <a:gd name="T50" fmla="*/ 2065 w 7137"/>
                <a:gd name="T51" fmla="*/ 1657 h 1946"/>
                <a:gd name="T52" fmla="*/ 0 w 7137"/>
                <a:gd name="T53" fmla="*/ 1946 h 1946"/>
                <a:gd name="T54" fmla="*/ 2574 w 7137"/>
                <a:gd name="T55" fmla="*/ 312 h 1946"/>
                <a:gd name="T56" fmla="*/ 2980 w 7137"/>
                <a:gd name="T57" fmla="*/ 135 h 1946"/>
                <a:gd name="T58" fmla="*/ 4005 w 7137"/>
                <a:gd name="T59" fmla="*/ 178 h 1946"/>
                <a:gd name="T60" fmla="*/ 4343 w 7137"/>
                <a:gd name="T61" fmla="*/ 255 h 1946"/>
                <a:gd name="T62" fmla="*/ 4867 w 7137"/>
                <a:gd name="T63" fmla="*/ 284 h 1946"/>
                <a:gd name="T64" fmla="*/ 5140 w 7137"/>
                <a:gd name="T65" fmla="*/ 275 h 1946"/>
                <a:gd name="T66" fmla="*/ 5644 w 7137"/>
                <a:gd name="T67" fmla="*/ 246 h 1946"/>
                <a:gd name="T68" fmla="*/ 5784 w 7137"/>
                <a:gd name="T69" fmla="*/ 236 h 1946"/>
                <a:gd name="T70" fmla="*/ 5932 w 7137"/>
                <a:gd name="T71" fmla="*/ 226 h 1946"/>
                <a:gd name="T72" fmla="*/ 6250 w 7137"/>
                <a:gd name="T73" fmla="*/ 259 h 1946"/>
                <a:gd name="T74" fmla="*/ 6558 w 7137"/>
                <a:gd name="T75" fmla="*/ 323 h 1946"/>
                <a:gd name="T76" fmla="*/ 6903 w 7137"/>
                <a:gd name="T77" fmla="*/ 377 h 1946"/>
                <a:gd name="T78" fmla="*/ 7089 w 7137"/>
                <a:gd name="T79" fmla="*/ 645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37" h="1946">
                  <a:moveTo>
                    <a:pt x="7089" y="645"/>
                  </a:moveTo>
                  <a:cubicBezTo>
                    <a:pt x="7083" y="654"/>
                    <a:pt x="7078" y="661"/>
                    <a:pt x="7072" y="667"/>
                  </a:cubicBezTo>
                  <a:cubicBezTo>
                    <a:pt x="7070" y="669"/>
                    <a:pt x="7068" y="671"/>
                    <a:pt x="7065" y="673"/>
                  </a:cubicBezTo>
                  <a:cubicBezTo>
                    <a:pt x="7065" y="673"/>
                    <a:pt x="7064" y="674"/>
                    <a:pt x="7063" y="674"/>
                  </a:cubicBezTo>
                  <a:cubicBezTo>
                    <a:pt x="7063" y="674"/>
                    <a:pt x="7063" y="674"/>
                    <a:pt x="7063" y="675"/>
                  </a:cubicBezTo>
                  <a:cubicBezTo>
                    <a:pt x="7062" y="675"/>
                    <a:pt x="7061" y="676"/>
                    <a:pt x="7060" y="677"/>
                  </a:cubicBezTo>
                  <a:cubicBezTo>
                    <a:pt x="7060" y="677"/>
                    <a:pt x="7060" y="677"/>
                    <a:pt x="7060" y="677"/>
                  </a:cubicBezTo>
                  <a:cubicBezTo>
                    <a:pt x="7058" y="678"/>
                    <a:pt x="7056" y="679"/>
                    <a:pt x="7054" y="680"/>
                  </a:cubicBezTo>
                  <a:cubicBezTo>
                    <a:pt x="7054" y="681"/>
                    <a:pt x="7054" y="681"/>
                    <a:pt x="7053" y="681"/>
                  </a:cubicBezTo>
                  <a:cubicBezTo>
                    <a:pt x="7052" y="682"/>
                    <a:pt x="7050" y="682"/>
                    <a:pt x="7049" y="683"/>
                  </a:cubicBezTo>
                  <a:cubicBezTo>
                    <a:pt x="7048" y="683"/>
                    <a:pt x="7047" y="684"/>
                    <a:pt x="7047" y="684"/>
                  </a:cubicBezTo>
                  <a:cubicBezTo>
                    <a:pt x="7046" y="684"/>
                    <a:pt x="7046" y="684"/>
                    <a:pt x="7045" y="684"/>
                  </a:cubicBezTo>
                  <a:cubicBezTo>
                    <a:pt x="7045" y="684"/>
                    <a:pt x="7044" y="685"/>
                    <a:pt x="7044" y="685"/>
                  </a:cubicBezTo>
                  <a:cubicBezTo>
                    <a:pt x="7044" y="685"/>
                    <a:pt x="7044" y="685"/>
                    <a:pt x="7044" y="685"/>
                  </a:cubicBezTo>
                  <a:cubicBezTo>
                    <a:pt x="7043" y="685"/>
                    <a:pt x="7043" y="685"/>
                    <a:pt x="7043" y="685"/>
                  </a:cubicBezTo>
                  <a:cubicBezTo>
                    <a:pt x="7043" y="685"/>
                    <a:pt x="7043" y="685"/>
                    <a:pt x="7042" y="685"/>
                  </a:cubicBezTo>
                  <a:cubicBezTo>
                    <a:pt x="7042" y="685"/>
                    <a:pt x="7042" y="685"/>
                    <a:pt x="7042" y="685"/>
                  </a:cubicBezTo>
                  <a:cubicBezTo>
                    <a:pt x="7042" y="685"/>
                    <a:pt x="7042" y="685"/>
                    <a:pt x="7042" y="685"/>
                  </a:cubicBezTo>
                  <a:cubicBezTo>
                    <a:pt x="7042" y="685"/>
                    <a:pt x="7042" y="685"/>
                    <a:pt x="7041" y="685"/>
                  </a:cubicBezTo>
                  <a:cubicBezTo>
                    <a:pt x="7041" y="686"/>
                    <a:pt x="7041" y="686"/>
                    <a:pt x="7041" y="686"/>
                  </a:cubicBezTo>
                  <a:cubicBezTo>
                    <a:pt x="7041" y="686"/>
                    <a:pt x="7041" y="686"/>
                    <a:pt x="7041" y="686"/>
                  </a:cubicBezTo>
                  <a:cubicBezTo>
                    <a:pt x="7040" y="686"/>
                    <a:pt x="7039" y="686"/>
                    <a:pt x="7038" y="687"/>
                  </a:cubicBezTo>
                  <a:cubicBezTo>
                    <a:pt x="7038" y="687"/>
                    <a:pt x="7037" y="687"/>
                    <a:pt x="7037" y="687"/>
                  </a:cubicBezTo>
                  <a:cubicBezTo>
                    <a:pt x="7033" y="688"/>
                    <a:pt x="7028" y="689"/>
                    <a:pt x="7021" y="689"/>
                  </a:cubicBezTo>
                  <a:cubicBezTo>
                    <a:pt x="7019" y="690"/>
                    <a:pt x="7018" y="690"/>
                    <a:pt x="7015" y="690"/>
                  </a:cubicBezTo>
                  <a:cubicBezTo>
                    <a:pt x="7013" y="690"/>
                    <a:pt x="7010" y="691"/>
                    <a:pt x="7006" y="691"/>
                  </a:cubicBezTo>
                  <a:cubicBezTo>
                    <a:pt x="7006" y="691"/>
                    <a:pt x="7006" y="691"/>
                    <a:pt x="7006" y="691"/>
                  </a:cubicBezTo>
                  <a:cubicBezTo>
                    <a:pt x="6995" y="692"/>
                    <a:pt x="6983" y="693"/>
                    <a:pt x="6970" y="694"/>
                  </a:cubicBezTo>
                  <a:cubicBezTo>
                    <a:pt x="6969" y="694"/>
                    <a:pt x="6967" y="694"/>
                    <a:pt x="6966" y="694"/>
                  </a:cubicBezTo>
                  <a:cubicBezTo>
                    <a:pt x="6960" y="695"/>
                    <a:pt x="6954" y="695"/>
                    <a:pt x="6948" y="696"/>
                  </a:cubicBezTo>
                  <a:cubicBezTo>
                    <a:pt x="6948" y="696"/>
                    <a:pt x="6948" y="696"/>
                    <a:pt x="6947" y="696"/>
                  </a:cubicBezTo>
                  <a:cubicBezTo>
                    <a:pt x="6943" y="696"/>
                    <a:pt x="6939" y="696"/>
                    <a:pt x="6934" y="697"/>
                  </a:cubicBezTo>
                  <a:cubicBezTo>
                    <a:pt x="6932" y="697"/>
                    <a:pt x="6930" y="697"/>
                    <a:pt x="6928" y="697"/>
                  </a:cubicBezTo>
                  <a:cubicBezTo>
                    <a:pt x="6925" y="697"/>
                    <a:pt x="6922" y="698"/>
                    <a:pt x="6919" y="698"/>
                  </a:cubicBezTo>
                  <a:cubicBezTo>
                    <a:pt x="6917" y="698"/>
                    <a:pt x="6916" y="698"/>
                    <a:pt x="6914" y="698"/>
                  </a:cubicBezTo>
                  <a:cubicBezTo>
                    <a:pt x="6911" y="699"/>
                    <a:pt x="6908" y="699"/>
                    <a:pt x="6905" y="699"/>
                  </a:cubicBezTo>
                  <a:cubicBezTo>
                    <a:pt x="6895" y="700"/>
                    <a:pt x="6886" y="701"/>
                    <a:pt x="6877" y="702"/>
                  </a:cubicBezTo>
                  <a:cubicBezTo>
                    <a:pt x="6876" y="702"/>
                    <a:pt x="6874" y="702"/>
                    <a:pt x="6873" y="702"/>
                  </a:cubicBezTo>
                  <a:cubicBezTo>
                    <a:pt x="6867" y="703"/>
                    <a:pt x="6861" y="704"/>
                    <a:pt x="6855" y="704"/>
                  </a:cubicBezTo>
                  <a:cubicBezTo>
                    <a:pt x="6854" y="704"/>
                    <a:pt x="6852" y="705"/>
                    <a:pt x="6851" y="705"/>
                  </a:cubicBezTo>
                  <a:cubicBezTo>
                    <a:pt x="6848" y="705"/>
                    <a:pt x="6846" y="706"/>
                    <a:pt x="6844" y="706"/>
                  </a:cubicBezTo>
                  <a:cubicBezTo>
                    <a:pt x="6832" y="708"/>
                    <a:pt x="6822" y="710"/>
                    <a:pt x="6815" y="712"/>
                  </a:cubicBezTo>
                  <a:cubicBezTo>
                    <a:pt x="6772" y="727"/>
                    <a:pt x="6709" y="742"/>
                    <a:pt x="6633" y="757"/>
                  </a:cubicBezTo>
                  <a:cubicBezTo>
                    <a:pt x="6558" y="772"/>
                    <a:pt x="6397" y="782"/>
                    <a:pt x="6263" y="826"/>
                  </a:cubicBezTo>
                  <a:cubicBezTo>
                    <a:pt x="6128" y="870"/>
                    <a:pt x="5874" y="949"/>
                    <a:pt x="5779" y="980"/>
                  </a:cubicBezTo>
                  <a:cubicBezTo>
                    <a:pt x="5740" y="992"/>
                    <a:pt x="5633" y="1045"/>
                    <a:pt x="5513" y="1107"/>
                  </a:cubicBezTo>
                  <a:cubicBezTo>
                    <a:pt x="5339" y="1196"/>
                    <a:pt x="5137" y="1303"/>
                    <a:pt x="5064" y="1335"/>
                  </a:cubicBezTo>
                  <a:cubicBezTo>
                    <a:pt x="4940" y="1390"/>
                    <a:pt x="4829" y="1517"/>
                    <a:pt x="4715" y="1554"/>
                  </a:cubicBezTo>
                  <a:cubicBezTo>
                    <a:pt x="4602" y="1592"/>
                    <a:pt x="3834" y="1464"/>
                    <a:pt x="3614" y="1422"/>
                  </a:cubicBezTo>
                  <a:cubicBezTo>
                    <a:pt x="3424" y="1386"/>
                    <a:pt x="3178" y="1350"/>
                    <a:pt x="2929" y="1363"/>
                  </a:cubicBezTo>
                  <a:cubicBezTo>
                    <a:pt x="2891" y="1365"/>
                    <a:pt x="2852" y="1368"/>
                    <a:pt x="2813" y="1373"/>
                  </a:cubicBezTo>
                  <a:cubicBezTo>
                    <a:pt x="2526" y="1406"/>
                    <a:pt x="2234" y="1566"/>
                    <a:pt x="2065" y="1657"/>
                  </a:cubicBezTo>
                  <a:cubicBezTo>
                    <a:pt x="2037" y="1672"/>
                    <a:pt x="1543" y="1888"/>
                    <a:pt x="1434" y="1946"/>
                  </a:cubicBezTo>
                  <a:cubicBezTo>
                    <a:pt x="0" y="1946"/>
                    <a:pt x="0" y="1946"/>
                    <a:pt x="0" y="1946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514" y="774"/>
                    <a:pt x="2393" y="355"/>
                    <a:pt x="2574" y="312"/>
                  </a:cubicBezTo>
                  <a:cubicBezTo>
                    <a:pt x="2591" y="307"/>
                    <a:pt x="2607" y="303"/>
                    <a:pt x="2623" y="299"/>
                  </a:cubicBezTo>
                  <a:cubicBezTo>
                    <a:pt x="2805" y="250"/>
                    <a:pt x="2893" y="194"/>
                    <a:pt x="2980" y="135"/>
                  </a:cubicBezTo>
                  <a:cubicBezTo>
                    <a:pt x="3074" y="70"/>
                    <a:pt x="3171" y="26"/>
                    <a:pt x="3380" y="13"/>
                  </a:cubicBezTo>
                  <a:cubicBezTo>
                    <a:pt x="3590" y="0"/>
                    <a:pt x="3877" y="110"/>
                    <a:pt x="4005" y="178"/>
                  </a:cubicBezTo>
                  <a:cubicBezTo>
                    <a:pt x="4008" y="180"/>
                    <a:pt x="4011" y="181"/>
                    <a:pt x="4014" y="183"/>
                  </a:cubicBezTo>
                  <a:cubicBezTo>
                    <a:pt x="4101" y="231"/>
                    <a:pt x="4223" y="244"/>
                    <a:pt x="4343" y="255"/>
                  </a:cubicBezTo>
                  <a:cubicBezTo>
                    <a:pt x="4394" y="259"/>
                    <a:pt x="4444" y="263"/>
                    <a:pt x="4491" y="269"/>
                  </a:cubicBezTo>
                  <a:cubicBezTo>
                    <a:pt x="4579" y="279"/>
                    <a:pt x="4729" y="284"/>
                    <a:pt x="4867" y="284"/>
                  </a:cubicBezTo>
                  <a:cubicBezTo>
                    <a:pt x="4888" y="284"/>
                    <a:pt x="4909" y="284"/>
                    <a:pt x="4929" y="283"/>
                  </a:cubicBezTo>
                  <a:cubicBezTo>
                    <a:pt x="5018" y="282"/>
                    <a:pt x="5097" y="279"/>
                    <a:pt x="5140" y="275"/>
                  </a:cubicBezTo>
                  <a:cubicBezTo>
                    <a:pt x="5211" y="268"/>
                    <a:pt x="5370" y="260"/>
                    <a:pt x="5513" y="253"/>
                  </a:cubicBezTo>
                  <a:cubicBezTo>
                    <a:pt x="5560" y="250"/>
                    <a:pt x="5605" y="248"/>
                    <a:pt x="5644" y="246"/>
                  </a:cubicBezTo>
                  <a:cubicBezTo>
                    <a:pt x="5686" y="244"/>
                    <a:pt x="5721" y="241"/>
                    <a:pt x="5746" y="239"/>
                  </a:cubicBezTo>
                  <a:cubicBezTo>
                    <a:pt x="5760" y="238"/>
                    <a:pt x="5772" y="237"/>
                    <a:pt x="5784" y="236"/>
                  </a:cubicBezTo>
                  <a:cubicBezTo>
                    <a:pt x="5792" y="236"/>
                    <a:pt x="5800" y="235"/>
                    <a:pt x="5807" y="235"/>
                  </a:cubicBezTo>
                  <a:cubicBezTo>
                    <a:pt x="5891" y="228"/>
                    <a:pt x="5932" y="226"/>
                    <a:pt x="5932" y="226"/>
                  </a:cubicBezTo>
                  <a:cubicBezTo>
                    <a:pt x="6041" y="228"/>
                    <a:pt x="6041" y="228"/>
                    <a:pt x="6041" y="228"/>
                  </a:cubicBezTo>
                  <a:cubicBezTo>
                    <a:pt x="6150" y="230"/>
                    <a:pt x="6148" y="240"/>
                    <a:pt x="6250" y="259"/>
                  </a:cubicBezTo>
                  <a:cubicBezTo>
                    <a:pt x="6352" y="277"/>
                    <a:pt x="6353" y="318"/>
                    <a:pt x="6386" y="330"/>
                  </a:cubicBezTo>
                  <a:cubicBezTo>
                    <a:pt x="6420" y="343"/>
                    <a:pt x="6463" y="326"/>
                    <a:pt x="6558" y="323"/>
                  </a:cubicBezTo>
                  <a:cubicBezTo>
                    <a:pt x="6653" y="321"/>
                    <a:pt x="6756" y="317"/>
                    <a:pt x="6791" y="327"/>
                  </a:cubicBezTo>
                  <a:cubicBezTo>
                    <a:pt x="6827" y="336"/>
                    <a:pt x="6873" y="366"/>
                    <a:pt x="6903" y="377"/>
                  </a:cubicBezTo>
                  <a:cubicBezTo>
                    <a:pt x="6933" y="388"/>
                    <a:pt x="7001" y="405"/>
                    <a:pt x="7069" y="460"/>
                  </a:cubicBezTo>
                  <a:cubicBezTo>
                    <a:pt x="7137" y="514"/>
                    <a:pt x="7114" y="607"/>
                    <a:pt x="7089" y="645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33"/>
            <p:cNvSpPr>
              <a:spLocks/>
            </p:cNvSpPr>
            <p:nvPr userDrawn="1"/>
          </p:nvSpPr>
          <p:spPr bwMode="auto">
            <a:xfrm>
              <a:off x="3551238" y="3451225"/>
              <a:ext cx="2000250" cy="482600"/>
            </a:xfrm>
            <a:custGeom>
              <a:avLst/>
              <a:gdLst>
                <a:gd name="T0" fmla="*/ 0 w 2188"/>
                <a:gd name="T1" fmla="*/ 117 h 528"/>
                <a:gd name="T2" fmla="*/ 499 w 2188"/>
                <a:gd name="T3" fmla="*/ 514 h 528"/>
                <a:gd name="T4" fmla="*/ 915 w 2188"/>
                <a:gd name="T5" fmla="*/ 450 h 528"/>
                <a:gd name="T6" fmla="*/ 1212 w 2188"/>
                <a:gd name="T7" fmla="*/ 402 h 528"/>
                <a:gd name="T8" fmla="*/ 1584 w 2188"/>
                <a:gd name="T9" fmla="*/ 440 h 528"/>
                <a:gd name="T10" fmla="*/ 1704 w 2188"/>
                <a:gd name="T11" fmla="*/ 528 h 528"/>
                <a:gd name="T12" fmla="*/ 1955 w 2188"/>
                <a:gd name="T13" fmla="*/ 399 h 528"/>
                <a:gd name="T14" fmla="*/ 2188 w 2188"/>
                <a:gd name="T15" fmla="*/ 321 h 528"/>
                <a:gd name="T16" fmla="*/ 2055 w 2188"/>
                <a:gd name="T17" fmla="*/ 210 h 528"/>
                <a:gd name="T18" fmla="*/ 2017 w 2188"/>
                <a:gd name="T19" fmla="*/ 190 h 528"/>
                <a:gd name="T20" fmla="*/ 1904 w 2188"/>
                <a:gd name="T21" fmla="*/ 140 h 528"/>
                <a:gd name="T22" fmla="*/ 1820 w 2188"/>
                <a:gd name="T23" fmla="*/ 167 h 528"/>
                <a:gd name="T24" fmla="*/ 1640 w 2188"/>
                <a:gd name="T25" fmla="*/ 83 h 528"/>
                <a:gd name="T26" fmla="*/ 1552 w 2188"/>
                <a:gd name="T27" fmla="*/ 29 h 528"/>
                <a:gd name="T28" fmla="*/ 1464 w 2188"/>
                <a:gd name="T29" fmla="*/ 94 h 528"/>
                <a:gd name="T30" fmla="*/ 1373 w 2188"/>
                <a:gd name="T31" fmla="*/ 95 h 528"/>
                <a:gd name="T32" fmla="*/ 1322 w 2188"/>
                <a:gd name="T33" fmla="*/ 45 h 528"/>
                <a:gd name="T34" fmla="*/ 1229 w 2188"/>
                <a:gd name="T35" fmla="*/ 38 h 528"/>
                <a:gd name="T36" fmla="*/ 1051 w 2188"/>
                <a:gd name="T37" fmla="*/ 88 h 528"/>
                <a:gd name="T38" fmla="*/ 912 w 2188"/>
                <a:gd name="T39" fmla="*/ 12 h 528"/>
                <a:gd name="T40" fmla="*/ 772 w 2188"/>
                <a:gd name="T41" fmla="*/ 43 h 528"/>
                <a:gd name="T42" fmla="*/ 569 w 2188"/>
                <a:gd name="T43" fmla="*/ 79 h 528"/>
                <a:gd name="T44" fmla="*/ 443 w 2188"/>
                <a:gd name="T45" fmla="*/ 131 h 528"/>
                <a:gd name="T46" fmla="*/ 264 w 2188"/>
                <a:gd name="T47" fmla="*/ 42 h 528"/>
                <a:gd name="T48" fmla="*/ 136 w 2188"/>
                <a:gd name="T49" fmla="*/ 73 h 528"/>
                <a:gd name="T50" fmla="*/ 0 w 2188"/>
                <a:gd name="T51" fmla="*/ 117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8" h="528">
                  <a:moveTo>
                    <a:pt x="0" y="117"/>
                  </a:moveTo>
                  <a:cubicBezTo>
                    <a:pt x="0" y="117"/>
                    <a:pt x="320" y="521"/>
                    <a:pt x="499" y="514"/>
                  </a:cubicBezTo>
                  <a:cubicBezTo>
                    <a:pt x="678" y="507"/>
                    <a:pt x="811" y="486"/>
                    <a:pt x="915" y="450"/>
                  </a:cubicBezTo>
                  <a:cubicBezTo>
                    <a:pt x="1019" y="414"/>
                    <a:pt x="1128" y="397"/>
                    <a:pt x="1212" y="402"/>
                  </a:cubicBezTo>
                  <a:cubicBezTo>
                    <a:pt x="1299" y="407"/>
                    <a:pt x="1499" y="410"/>
                    <a:pt x="1584" y="440"/>
                  </a:cubicBezTo>
                  <a:cubicBezTo>
                    <a:pt x="1584" y="440"/>
                    <a:pt x="1664" y="469"/>
                    <a:pt x="1704" y="528"/>
                  </a:cubicBezTo>
                  <a:cubicBezTo>
                    <a:pt x="1704" y="528"/>
                    <a:pt x="1857" y="431"/>
                    <a:pt x="1955" y="399"/>
                  </a:cubicBezTo>
                  <a:cubicBezTo>
                    <a:pt x="2052" y="367"/>
                    <a:pt x="2188" y="321"/>
                    <a:pt x="2188" y="321"/>
                  </a:cubicBezTo>
                  <a:cubicBezTo>
                    <a:pt x="2188" y="321"/>
                    <a:pt x="2085" y="216"/>
                    <a:pt x="2055" y="210"/>
                  </a:cubicBezTo>
                  <a:cubicBezTo>
                    <a:pt x="2026" y="204"/>
                    <a:pt x="2017" y="204"/>
                    <a:pt x="2017" y="190"/>
                  </a:cubicBezTo>
                  <a:cubicBezTo>
                    <a:pt x="2018" y="176"/>
                    <a:pt x="1966" y="130"/>
                    <a:pt x="1904" y="140"/>
                  </a:cubicBezTo>
                  <a:cubicBezTo>
                    <a:pt x="1841" y="151"/>
                    <a:pt x="1888" y="186"/>
                    <a:pt x="1820" y="167"/>
                  </a:cubicBezTo>
                  <a:cubicBezTo>
                    <a:pt x="1753" y="148"/>
                    <a:pt x="1650" y="116"/>
                    <a:pt x="1640" y="83"/>
                  </a:cubicBezTo>
                  <a:cubicBezTo>
                    <a:pt x="1630" y="49"/>
                    <a:pt x="1577" y="30"/>
                    <a:pt x="1552" y="29"/>
                  </a:cubicBezTo>
                  <a:cubicBezTo>
                    <a:pt x="1527" y="28"/>
                    <a:pt x="1493" y="75"/>
                    <a:pt x="1464" y="94"/>
                  </a:cubicBezTo>
                  <a:cubicBezTo>
                    <a:pt x="1435" y="113"/>
                    <a:pt x="1395" y="104"/>
                    <a:pt x="1373" y="95"/>
                  </a:cubicBezTo>
                  <a:cubicBezTo>
                    <a:pt x="1352" y="85"/>
                    <a:pt x="1336" y="85"/>
                    <a:pt x="1322" y="45"/>
                  </a:cubicBezTo>
                  <a:cubicBezTo>
                    <a:pt x="1309" y="6"/>
                    <a:pt x="1251" y="25"/>
                    <a:pt x="1229" y="38"/>
                  </a:cubicBezTo>
                  <a:cubicBezTo>
                    <a:pt x="1208" y="51"/>
                    <a:pt x="1104" y="103"/>
                    <a:pt x="1051" y="88"/>
                  </a:cubicBezTo>
                  <a:cubicBezTo>
                    <a:pt x="997" y="73"/>
                    <a:pt x="957" y="25"/>
                    <a:pt x="912" y="12"/>
                  </a:cubicBezTo>
                  <a:cubicBezTo>
                    <a:pt x="867" y="0"/>
                    <a:pt x="826" y="49"/>
                    <a:pt x="772" y="43"/>
                  </a:cubicBezTo>
                  <a:cubicBezTo>
                    <a:pt x="718" y="37"/>
                    <a:pt x="632" y="62"/>
                    <a:pt x="569" y="79"/>
                  </a:cubicBezTo>
                  <a:cubicBezTo>
                    <a:pt x="506" y="97"/>
                    <a:pt x="504" y="154"/>
                    <a:pt x="443" y="131"/>
                  </a:cubicBezTo>
                  <a:cubicBezTo>
                    <a:pt x="381" y="107"/>
                    <a:pt x="321" y="48"/>
                    <a:pt x="264" y="42"/>
                  </a:cubicBezTo>
                  <a:cubicBezTo>
                    <a:pt x="207" y="37"/>
                    <a:pt x="168" y="40"/>
                    <a:pt x="136" y="73"/>
                  </a:cubicBezTo>
                  <a:cubicBezTo>
                    <a:pt x="103" y="105"/>
                    <a:pt x="0" y="117"/>
                    <a:pt x="0" y="117"/>
                  </a:cubicBezTo>
                  <a:close/>
                </a:path>
              </a:pathLst>
            </a:custGeom>
            <a:solidFill>
              <a:srgbClr val="442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34"/>
            <p:cNvSpPr>
              <a:spLocks/>
            </p:cNvSpPr>
            <p:nvPr userDrawn="1"/>
          </p:nvSpPr>
          <p:spPr bwMode="auto">
            <a:xfrm>
              <a:off x="4821238" y="4076700"/>
              <a:ext cx="268288" cy="77788"/>
            </a:xfrm>
            <a:custGeom>
              <a:avLst/>
              <a:gdLst>
                <a:gd name="T0" fmla="*/ 294 w 294"/>
                <a:gd name="T1" fmla="*/ 26 h 85"/>
                <a:gd name="T2" fmla="*/ 48 w 294"/>
                <a:gd name="T3" fmla="*/ 75 h 85"/>
                <a:gd name="T4" fmla="*/ 23 w 294"/>
                <a:gd name="T5" fmla="*/ 75 h 85"/>
                <a:gd name="T6" fmla="*/ 52 w 294"/>
                <a:gd name="T7" fmla="*/ 6 h 85"/>
                <a:gd name="T8" fmla="*/ 294 w 294"/>
                <a:gd name="T9" fmla="*/ 2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85">
                  <a:moveTo>
                    <a:pt x="294" y="26"/>
                  </a:moveTo>
                  <a:cubicBezTo>
                    <a:pt x="255" y="61"/>
                    <a:pt x="182" y="85"/>
                    <a:pt x="48" y="75"/>
                  </a:cubicBezTo>
                  <a:cubicBezTo>
                    <a:pt x="40" y="74"/>
                    <a:pt x="32" y="74"/>
                    <a:pt x="23" y="75"/>
                  </a:cubicBezTo>
                  <a:cubicBezTo>
                    <a:pt x="0" y="32"/>
                    <a:pt x="22" y="13"/>
                    <a:pt x="52" y="6"/>
                  </a:cubicBezTo>
                  <a:cubicBezTo>
                    <a:pt x="83" y="0"/>
                    <a:pt x="294" y="26"/>
                    <a:pt x="294" y="26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35"/>
            <p:cNvSpPr>
              <a:spLocks/>
            </p:cNvSpPr>
            <p:nvPr userDrawn="1"/>
          </p:nvSpPr>
          <p:spPr bwMode="auto">
            <a:xfrm>
              <a:off x="4110038" y="4327525"/>
              <a:ext cx="42863" cy="188913"/>
            </a:xfrm>
            <a:custGeom>
              <a:avLst/>
              <a:gdLst>
                <a:gd name="T0" fmla="*/ 47 w 48"/>
                <a:gd name="T1" fmla="*/ 206 h 208"/>
                <a:gd name="T2" fmla="*/ 48 w 48"/>
                <a:gd name="T3" fmla="*/ 207 h 208"/>
                <a:gd name="T4" fmla="*/ 48 w 48"/>
                <a:gd name="T5" fmla="*/ 207 h 208"/>
                <a:gd name="T6" fmla="*/ 48 w 48"/>
                <a:gd name="T7" fmla="*/ 207 h 208"/>
                <a:gd name="T8" fmla="*/ 48 w 48"/>
                <a:gd name="T9" fmla="*/ 207 h 208"/>
                <a:gd name="T10" fmla="*/ 48 w 48"/>
                <a:gd name="T11" fmla="*/ 207 h 208"/>
                <a:gd name="T12" fmla="*/ 48 w 48"/>
                <a:gd name="T13" fmla="*/ 207 h 208"/>
                <a:gd name="T14" fmla="*/ 47 w 48"/>
                <a:gd name="T15" fmla="*/ 206 h 208"/>
                <a:gd name="T16" fmla="*/ 45 w 48"/>
                <a:gd name="T17" fmla="*/ 203 h 208"/>
                <a:gd name="T18" fmla="*/ 41 w 48"/>
                <a:gd name="T19" fmla="*/ 197 h 208"/>
                <a:gd name="T20" fmla="*/ 34 w 48"/>
                <a:gd name="T21" fmla="*/ 185 h 208"/>
                <a:gd name="T22" fmla="*/ 22 w 48"/>
                <a:gd name="T23" fmla="*/ 160 h 208"/>
                <a:gd name="T24" fmla="*/ 6 w 48"/>
                <a:gd name="T25" fmla="*/ 108 h 208"/>
                <a:gd name="T26" fmla="*/ 2 w 48"/>
                <a:gd name="T27" fmla="*/ 52 h 208"/>
                <a:gd name="T28" fmla="*/ 21 w 48"/>
                <a:gd name="T29" fmla="*/ 0 h 208"/>
                <a:gd name="T30" fmla="*/ 12 w 48"/>
                <a:gd name="T31" fmla="*/ 53 h 208"/>
                <a:gd name="T32" fmla="*/ 17 w 48"/>
                <a:gd name="T33" fmla="*/ 105 h 208"/>
                <a:gd name="T34" fmla="*/ 23 w 48"/>
                <a:gd name="T35" fmla="*/ 131 h 208"/>
                <a:gd name="T36" fmla="*/ 31 w 48"/>
                <a:gd name="T37" fmla="*/ 157 h 208"/>
                <a:gd name="T38" fmla="*/ 39 w 48"/>
                <a:gd name="T39" fmla="*/ 183 h 208"/>
                <a:gd name="T40" fmla="*/ 44 w 48"/>
                <a:gd name="T41" fmla="*/ 196 h 208"/>
                <a:gd name="T42" fmla="*/ 46 w 48"/>
                <a:gd name="T43" fmla="*/ 202 h 208"/>
                <a:gd name="T44" fmla="*/ 48 w 48"/>
                <a:gd name="T45" fmla="*/ 205 h 208"/>
                <a:gd name="T46" fmla="*/ 48 w 48"/>
                <a:gd name="T47" fmla="*/ 207 h 208"/>
                <a:gd name="T48" fmla="*/ 48 w 48"/>
                <a:gd name="T49" fmla="*/ 207 h 208"/>
                <a:gd name="T50" fmla="*/ 48 w 48"/>
                <a:gd name="T51" fmla="*/ 208 h 208"/>
                <a:gd name="T52" fmla="*/ 48 w 48"/>
                <a:gd name="T53" fmla="*/ 207 h 208"/>
                <a:gd name="T54" fmla="*/ 48 w 48"/>
                <a:gd name="T55" fmla="*/ 207 h 208"/>
                <a:gd name="T56" fmla="*/ 48 w 48"/>
                <a:gd name="T57" fmla="*/ 207 h 208"/>
                <a:gd name="T58" fmla="*/ 47 w 48"/>
                <a:gd name="T59" fmla="*/ 2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208">
                  <a:moveTo>
                    <a:pt x="47" y="206"/>
                  </a:move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8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5" y="203"/>
                    <a:pt x="45" y="203"/>
                    <a:pt x="45" y="203"/>
                  </a:cubicBezTo>
                  <a:cubicBezTo>
                    <a:pt x="41" y="197"/>
                    <a:pt x="41" y="197"/>
                    <a:pt x="41" y="197"/>
                  </a:cubicBezTo>
                  <a:cubicBezTo>
                    <a:pt x="39" y="193"/>
                    <a:pt x="36" y="189"/>
                    <a:pt x="34" y="185"/>
                  </a:cubicBezTo>
                  <a:cubicBezTo>
                    <a:pt x="30" y="177"/>
                    <a:pt x="26" y="169"/>
                    <a:pt x="22" y="160"/>
                  </a:cubicBezTo>
                  <a:cubicBezTo>
                    <a:pt x="15" y="144"/>
                    <a:pt x="9" y="126"/>
                    <a:pt x="6" y="108"/>
                  </a:cubicBezTo>
                  <a:cubicBezTo>
                    <a:pt x="2" y="89"/>
                    <a:pt x="0" y="71"/>
                    <a:pt x="2" y="52"/>
                  </a:cubicBezTo>
                  <a:cubicBezTo>
                    <a:pt x="4" y="33"/>
                    <a:pt x="10" y="15"/>
                    <a:pt x="21" y="0"/>
                  </a:cubicBezTo>
                  <a:cubicBezTo>
                    <a:pt x="15" y="17"/>
                    <a:pt x="12" y="35"/>
                    <a:pt x="12" y="53"/>
                  </a:cubicBezTo>
                  <a:cubicBezTo>
                    <a:pt x="12" y="70"/>
                    <a:pt x="14" y="88"/>
                    <a:pt x="17" y="105"/>
                  </a:cubicBezTo>
                  <a:cubicBezTo>
                    <a:pt x="19" y="114"/>
                    <a:pt x="21" y="123"/>
                    <a:pt x="23" y="131"/>
                  </a:cubicBezTo>
                  <a:cubicBezTo>
                    <a:pt x="26" y="140"/>
                    <a:pt x="28" y="149"/>
                    <a:pt x="31" y="157"/>
                  </a:cubicBezTo>
                  <a:cubicBezTo>
                    <a:pt x="34" y="166"/>
                    <a:pt x="36" y="174"/>
                    <a:pt x="39" y="183"/>
                  </a:cubicBezTo>
                  <a:cubicBezTo>
                    <a:pt x="41" y="187"/>
                    <a:pt x="42" y="191"/>
                    <a:pt x="44" y="196"/>
                  </a:cubicBezTo>
                  <a:cubicBezTo>
                    <a:pt x="46" y="202"/>
                    <a:pt x="46" y="202"/>
                    <a:pt x="46" y="202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8"/>
                    <a:pt x="48" y="208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lnTo>
                    <a:pt x="47" y="206"/>
                  </a:ln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6"/>
            <p:cNvSpPr>
              <a:spLocks/>
            </p:cNvSpPr>
            <p:nvPr userDrawn="1"/>
          </p:nvSpPr>
          <p:spPr bwMode="auto">
            <a:xfrm>
              <a:off x="4002088" y="4370388"/>
              <a:ext cx="101600" cy="161925"/>
            </a:xfrm>
            <a:custGeom>
              <a:avLst/>
              <a:gdLst>
                <a:gd name="T0" fmla="*/ 111 w 111"/>
                <a:gd name="T1" fmla="*/ 1 h 177"/>
                <a:gd name="T2" fmla="*/ 111 w 111"/>
                <a:gd name="T3" fmla="*/ 1 h 177"/>
                <a:gd name="T4" fmla="*/ 111 w 111"/>
                <a:gd name="T5" fmla="*/ 0 h 177"/>
                <a:gd name="T6" fmla="*/ 111 w 111"/>
                <a:gd name="T7" fmla="*/ 0 h 177"/>
                <a:gd name="T8" fmla="*/ 111 w 111"/>
                <a:gd name="T9" fmla="*/ 0 h 177"/>
                <a:gd name="T10" fmla="*/ 111 w 111"/>
                <a:gd name="T11" fmla="*/ 0 h 177"/>
                <a:gd name="T12" fmla="*/ 111 w 111"/>
                <a:gd name="T13" fmla="*/ 1 h 177"/>
                <a:gd name="T14" fmla="*/ 111 w 111"/>
                <a:gd name="T15" fmla="*/ 2 h 177"/>
                <a:gd name="T16" fmla="*/ 110 w 111"/>
                <a:gd name="T17" fmla="*/ 6 h 177"/>
                <a:gd name="T18" fmla="*/ 110 w 111"/>
                <a:gd name="T19" fmla="*/ 13 h 177"/>
                <a:gd name="T20" fmla="*/ 107 w 111"/>
                <a:gd name="T21" fmla="*/ 26 h 177"/>
                <a:gd name="T22" fmla="*/ 101 w 111"/>
                <a:gd name="T23" fmla="*/ 53 h 177"/>
                <a:gd name="T24" fmla="*/ 80 w 111"/>
                <a:gd name="T25" fmla="*/ 104 h 177"/>
                <a:gd name="T26" fmla="*/ 47 w 111"/>
                <a:gd name="T27" fmla="*/ 149 h 177"/>
                <a:gd name="T28" fmla="*/ 0 w 111"/>
                <a:gd name="T29" fmla="*/ 177 h 177"/>
                <a:gd name="T30" fmla="*/ 41 w 111"/>
                <a:gd name="T31" fmla="*/ 143 h 177"/>
                <a:gd name="T32" fmla="*/ 70 w 111"/>
                <a:gd name="T33" fmla="*/ 99 h 177"/>
                <a:gd name="T34" fmla="*/ 82 w 111"/>
                <a:gd name="T35" fmla="*/ 75 h 177"/>
                <a:gd name="T36" fmla="*/ 92 w 111"/>
                <a:gd name="T37" fmla="*/ 50 h 177"/>
                <a:gd name="T38" fmla="*/ 102 w 111"/>
                <a:gd name="T39" fmla="*/ 25 h 177"/>
                <a:gd name="T40" fmla="*/ 106 w 111"/>
                <a:gd name="T41" fmla="*/ 12 h 177"/>
                <a:gd name="T42" fmla="*/ 109 w 111"/>
                <a:gd name="T43" fmla="*/ 6 h 177"/>
                <a:gd name="T44" fmla="*/ 110 w 111"/>
                <a:gd name="T45" fmla="*/ 2 h 177"/>
                <a:gd name="T46" fmla="*/ 110 w 111"/>
                <a:gd name="T47" fmla="*/ 1 h 177"/>
                <a:gd name="T48" fmla="*/ 111 w 111"/>
                <a:gd name="T49" fmla="*/ 0 h 177"/>
                <a:gd name="T50" fmla="*/ 111 w 111"/>
                <a:gd name="T51" fmla="*/ 0 h 177"/>
                <a:gd name="T52" fmla="*/ 111 w 111"/>
                <a:gd name="T53" fmla="*/ 0 h 177"/>
                <a:gd name="T54" fmla="*/ 111 w 111"/>
                <a:gd name="T55" fmla="*/ 0 h 177"/>
                <a:gd name="T56" fmla="*/ 111 w 111"/>
                <a:gd name="T57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77">
                  <a:moveTo>
                    <a:pt x="111" y="1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1" y="0"/>
                    <a:pt x="111" y="0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09" y="17"/>
                    <a:pt x="108" y="22"/>
                    <a:pt x="107" y="26"/>
                  </a:cubicBezTo>
                  <a:cubicBezTo>
                    <a:pt x="106" y="35"/>
                    <a:pt x="104" y="44"/>
                    <a:pt x="101" y="53"/>
                  </a:cubicBezTo>
                  <a:cubicBezTo>
                    <a:pt x="96" y="71"/>
                    <a:pt x="89" y="88"/>
                    <a:pt x="80" y="104"/>
                  </a:cubicBezTo>
                  <a:cubicBezTo>
                    <a:pt x="72" y="121"/>
                    <a:pt x="61" y="136"/>
                    <a:pt x="47" y="149"/>
                  </a:cubicBezTo>
                  <a:cubicBezTo>
                    <a:pt x="34" y="162"/>
                    <a:pt x="18" y="173"/>
                    <a:pt x="0" y="177"/>
                  </a:cubicBezTo>
                  <a:cubicBezTo>
                    <a:pt x="16" y="168"/>
                    <a:pt x="29" y="157"/>
                    <a:pt x="41" y="143"/>
                  </a:cubicBezTo>
                  <a:cubicBezTo>
                    <a:pt x="52" y="130"/>
                    <a:pt x="61" y="114"/>
                    <a:pt x="70" y="99"/>
                  </a:cubicBezTo>
                  <a:cubicBezTo>
                    <a:pt x="74" y="91"/>
                    <a:pt x="78" y="83"/>
                    <a:pt x="82" y="75"/>
                  </a:cubicBezTo>
                  <a:cubicBezTo>
                    <a:pt x="85" y="67"/>
                    <a:pt x="89" y="58"/>
                    <a:pt x="92" y="50"/>
                  </a:cubicBezTo>
                  <a:cubicBezTo>
                    <a:pt x="96" y="42"/>
                    <a:pt x="99" y="33"/>
                    <a:pt x="102" y="25"/>
                  </a:cubicBezTo>
                  <a:cubicBezTo>
                    <a:pt x="103" y="21"/>
                    <a:pt x="105" y="16"/>
                    <a:pt x="106" y="12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37"/>
            <p:cNvSpPr>
              <a:spLocks/>
            </p:cNvSpPr>
            <p:nvPr userDrawn="1"/>
          </p:nvSpPr>
          <p:spPr bwMode="auto">
            <a:xfrm>
              <a:off x="4306888" y="4146550"/>
              <a:ext cx="26988" cy="152400"/>
            </a:xfrm>
            <a:custGeom>
              <a:avLst/>
              <a:gdLst>
                <a:gd name="T0" fmla="*/ 1 w 29"/>
                <a:gd name="T1" fmla="*/ 1 h 167"/>
                <a:gd name="T2" fmla="*/ 0 w 29"/>
                <a:gd name="T3" fmla="*/ 0 h 167"/>
                <a:gd name="T4" fmla="*/ 0 w 29"/>
                <a:gd name="T5" fmla="*/ 0 h 167"/>
                <a:gd name="T6" fmla="*/ 0 w 29"/>
                <a:gd name="T7" fmla="*/ 0 h 167"/>
                <a:gd name="T8" fmla="*/ 0 w 29"/>
                <a:gd name="T9" fmla="*/ 0 h 167"/>
                <a:gd name="T10" fmla="*/ 0 w 29"/>
                <a:gd name="T11" fmla="*/ 0 h 167"/>
                <a:gd name="T12" fmla="*/ 1 w 29"/>
                <a:gd name="T13" fmla="*/ 0 h 167"/>
                <a:gd name="T14" fmla="*/ 1 w 29"/>
                <a:gd name="T15" fmla="*/ 1 h 167"/>
                <a:gd name="T16" fmla="*/ 3 w 29"/>
                <a:gd name="T17" fmla="*/ 4 h 167"/>
                <a:gd name="T18" fmla="*/ 5 w 29"/>
                <a:gd name="T19" fmla="*/ 9 h 167"/>
                <a:gd name="T20" fmla="*/ 10 w 29"/>
                <a:gd name="T21" fmla="*/ 19 h 167"/>
                <a:gd name="T22" fmla="*/ 17 w 29"/>
                <a:gd name="T23" fmla="*/ 40 h 167"/>
                <a:gd name="T24" fmla="*/ 27 w 29"/>
                <a:gd name="T25" fmla="*/ 83 h 167"/>
                <a:gd name="T26" fmla="*/ 26 w 29"/>
                <a:gd name="T27" fmla="*/ 128 h 167"/>
                <a:gd name="T28" fmla="*/ 18 w 29"/>
                <a:gd name="T29" fmla="*/ 150 h 167"/>
                <a:gd name="T30" fmla="*/ 3 w 29"/>
                <a:gd name="T31" fmla="*/ 167 h 167"/>
                <a:gd name="T32" fmla="*/ 17 w 29"/>
                <a:gd name="T33" fmla="*/ 127 h 167"/>
                <a:gd name="T34" fmla="*/ 15 w 29"/>
                <a:gd name="T35" fmla="*/ 85 h 167"/>
                <a:gd name="T36" fmla="*/ 8 w 29"/>
                <a:gd name="T37" fmla="*/ 42 h 167"/>
                <a:gd name="T38" fmla="*/ 4 w 29"/>
                <a:gd name="T39" fmla="*/ 21 h 167"/>
                <a:gd name="T40" fmla="*/ 2 w 29"/>
                <a:gd name="T41" fmla="*/ 10 h 167"/>
                <a:gd name="T42" fmla="*/ 1 w 29"/>
                <a:gd name="T43" fmla="*/ 4 h 167"/>
                <a:gd name="T44" fmla="*/ 0 w 29"/>
                <a:gd name="T45" fmla="*/ 2 h 167"/>
                <a:gd name="T46" fmla="*/ 0 w 29"/>
                <a:gd name="T47" fmla="*/ 0 h 167"/>
                <a:gd name="T48" fmla="*/ 0 w 29"/>
                <a:gd name="T49" fmla="*/ 0 h 167"/>
                <a:gd name="T50" fmla="*/ 0 w 29"/>
                <a:gd name="T51" fmla="*/ 0 h 167"/>
                <a:gd name="T52" fmla="*/ 0 w 29"/>
                <a:gd name="T53" fmla="*/ 0 h 167"/>
                <a:gd name="T54" fmla="*/ 0 w 29"/>
                <a:gd name="T55" fmla="*/ 0 h 167"/>
                <a:gd name="T56" fmla="*/ 1 w 29"/>
                <a:gd name="T57" fmla="*/ 0 h 167"/>
                <a:gd name="T58" fmla="*/ 1 w 29"/>
                <a:gd name="T59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67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12"/>
                    <a:pt x="8" y="15"/>
                    <a:pt x="10" y="19"/>
                  </a:cubicBezTo>
                  <a:cubicBezTo>
                    <a:pt x="13" y="26"/>
                    <a:pt x="15" y="33"/>
                    <a:pt x="17" y="40"/>
                  </a:cubicBezTo>
                  <a:cubicBezTo>
                    <a:pt x="22" y="54"/>
                    <a:pt x="25" y="68"/>
                    <a:pt x="27" y="83"/>
                  </a:cubicBezTo>
                  <a:cubicBezTo>
                    <a:pt x="29" y="98"/>
                    <a:pt x="29" y="113"/>
                    <a:pt x="26" y="128"/>
                  </a:cubicBezTo>
                  <a:cubicBezTo>
                    <a:pt x="24" y="136"/>
                    <a:pt x="22" y="143"/>
                    <a:pt x="18" y="150"/>
                  </a:cubicBezTo>
                  <a:cubicBezTo>
                    <a:pt x="15" y="157"/>
                    <a:pt x="9" y="163"/>
                    <a:pt x="3" y="167"/>
                  </a:cubicBezTo>
                  <a:cubicBezTo>
                    <a:pt x="12" y="155"/>
                    <a:pt x="15" y="141"/>
                    <a:pt x="17" y="127"/>
                  </a:cubicBezTo>
                  <a:cubicBezTo>
                    <a:pt x="18" y="113"/>
                    <a:pt x="17" y="99"/>
                    <a:pt x="15" y="85"/>
                  </a:cubicBezTo>
                  <a:cubicBezTo>
                    <a:pt x="13" y="70"/>
                    <a:pt x="11" y="56"/>
                    <a:pt x="8" y="4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38"/>
            <p:cNvSpPr>
              <a:spLocks/>
            </p:cNvSpPr>
            <p:nvPr userDrawn="1"/>
          </p:nvSpPr>
          <p:spPr bwMode="auto">
            <a:xfrm>
              <a:off x="4346575" y="4164013"/>
              <a:ext cx="22225" cy="117475"/>
            </a:xfrm>
            <a:custGeom>
              <a:avLst/>
              <a:gdLst>
                <a:gd name="T0" fmla="*/ 1 w 24"/>
                <a:gd name="T1" fmla="*/ 1 h 128"/>
                <a:gd name="T2" fmla="*/ 1 w 24"/>
                <a:gd name="T3" fmla="*/ 1 h 128"/>
                <a:gd name="T4" fmla="*/ 1 w 24"/>
                <a:gd name="T5" fmla="*/ 1 h 128"/>
                <a:gd name="T6" fmla="*/ 1 w 24"/>
                <a:gd name="T7" fmla="*/ 1 h 128"/>
                <a:gd name="T8" fmla="*/ 1 w 24"/>
                <a:gd name="T9" fmla="*/ 0 h 128"/>
                <a:gd name="T10" fmla="*/ 1 w 24"/>
                <a:gd name="T11" fmla="*/ 0 h 128"/>
                <a:gd name="T12" fmla="*/ 1 w 24"/>
                <a:gd name="T13" fmla="*/ 1 h 128"/>
                <a:gd name="T14" fmla="*/ 2 w 24"/>
                <a:gd name="T15" fmla="*/ 1 h 128"/>
                <a:gd name="T16" fmla="*/ 3 w 24"/>
                <a:gd name="T17" fmla="*/ 3 h 128"/>
                <a:gd name="T18" fmla="*/ 5 w 24"/>
                <a:gd name="T19" fmla="*/ 7 h 128"/>
                <a:gd name="T20" fmla="*/ 9 w 24"/>
                <a:gd name="T21" fmla="*/ 15 h 128"/>
                <a:gd name="T22" fmla="*/ 15 w 24"/>
                <a:gd name="T23" fmla="*/ 31 h 128"/>
                <a:gd name="T24" fmla="*/ 23 w 24"/>
                <a:gd name="T25" fmla="*/ 64 h 128"/>
                <a:gd name="T26" fmla="*/ 22 w 24"/>
                <a:gd name="T27" fmla="*/ 99 h 128"/>
                <a:gd name="T28" fmla="*/ 15 w 24"/>
                <a:gd name="T29" fmla="*/ 116 h 128"/>
                <a:gd name="T30" fmla="*/ 3 w 24"/>
                <a:gd name="T31" fmla="*/ 128 h 128"/>
                <a:gd name="T32" fmla="*/ 12 w 24"/>
                <a:gd name="T33" fmla="*/ 98 h 128"/>
                <a:gd name="T34" fmla="*/ 11 w 24"/>
                <a:gd name="T35" fmla="*/ 65 h 128"/>
                <a:gd name="T36" fmla="*/ 6 w 24"/>
                <a:gd name="T37" fmla="*/ 33 h 128"/>
                <a:gd name="T38" fmla="*/ 3 w 24"/>
                <a:gd name="T39" fmla="*/ 16 h 128"/>
                <a:gd name="T40" fmla="*/ 2 w 24"/>
                <a:gd name="T41" fmla="*/ 8 h 128"/>
                <a:gd name="T42" fmla="*/ 1 w 24"/>
                <a:gd name="T43" fmla="*/ 4 h 128"/>
                <a:gd name="T44" fmla="*/ 1 w 24"/>
                <a:gd name="T45" fmla="*/ 2 h 128"/>
                <a:gd name="T46" fmla="*/ 1 w 24"/>
                <a:gd name="T47" fmla="*/ 1 h 128"/>
                <a:gd name="T48" fmla="*/ 1 w 24"/>
                <a:gd name="T49" fmla="*/ 1 h 128"/>
                <a:gd name="T50" fmla="*/ 1 w 24"/>
                <a:gd name="T51" fmla="*/ 0 h 128"/>
                <a:gd name="T52" fmla="*/ 1 w 24"/>
                <a:gd name="T53" fmla="*/ 0 h 128"/>
                <a:gd name="T54" fmla="*/ 1 w 24"/>
                <a:gd name="T55" fmla="*/ 0 h 128"/>
                <a:gd name="T56" fmla="*/ 1 w 24"/>
                <a:gd name="T57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12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10"/>
                    <a:pt x="8" y="12"/>
                    <a:pt x="9" y="15"/>
                  </a:cubicBezTo>
                  <a:cubicBezTo>
                    <a:pt x="11" y="20"/>
                    <a:pt x="13" y="25"/>
                    <a:pt x="15" y="31"/>
                  </a:cubicBezTo>
                  <a:cubicBezTo>
                    <a:pt x="19" y="41"/>
                    <a:pt x="22" y="53"/>
                    <a:pt x="23" y="64"/>
                  </a:cubicBezTo>
                  <a:cubicBezTo>
                    <a:pt x="24" y="76"/>
                    <a:pt x="24" y="87"/>
                    <a:pt x="22" y="99"/>
                  </a:cubicBezTo>
                  <a:cubicBezTo>
                    <a:pt x="20" y="105"/>
                    <a:pt x="18" y="111"/>
                    <a:pt x="15" y="116"/>
                  </a:cubicBezTo>
                  <a:cubicBezTo>
                    <a:pt x="12" y="121"/>
                    <a:pt x="8" y="125"/>
                    <a:pt x="3" y="128"/>
                  </a:cubicBezTo>
                  <a:cubicBezTo>
                    <a:pt x="10" y="119"/>
                    <a:pt x="12" y="108"/>
                    <a:pt x="12" y="98"/>
                  </a:cubicBezTo>
                  <a:cubicBezTo>
                    <a:pt x="13" y="87"/>
                    <a:pt x="12" y="76"/>
                    <a:pt x="11" y="65"/>
                  </a:cubicBezTo>
                  <a:cubicBezTo>
                    <a:pt x="10" y="55"/>
                    <a:pt x="8" y="44"/>
                    <a:pt x="6" y="3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39"/>
            <p:cNvSpPr>
              <a:spLocks/>
            </p:cNvSpPr>
            <p:nvPr userDrawn="1"/>
          </p:nvSpPr>
          <p:spPr bwMode="auto">
            <a:xfrm>
              <a:off x="4381500" y="4189413"/>
              <a:ext cx="14288" cy="66675"/>
            </a:xfrm>
            <a:custGeom>
              <a:avLst/>
              <a:gdLst>
                <a:gd name="T0" fmla="*/ 1 w 16"/>
                <a:gd name="T1" fmla="*/ 1 h 74"/>
                <a:gd name="T2" fmla="*/ 0 w 16"/>
                <a:gd name="T3" fmla="*/ 1 h 74"/>
                <a:gd name="T4" fmla="*/ 0 w 16"/>
                <a:gd name="T5" fmla="*/ 1 h 74"/>
                <a:gd name="T6" fmla="*/ 0 w 16"/>
                <a:gd name="T7" fmla="*/ 1 h 74"/>
                <a:gd name="T8" fmla="*/ 0 w 16"/>
                <a:gd name="T9" fmla="*/ 1 h 74"/>
                <a:gd name="T10" fmla="*/ 1 w 16"/>
                <a:gd name="T11" fmla="*/ 1 h 74"/>
                <a:gd name="T12" fmla="*/ 1 w 16"/>
                <a:gd name="T13" fmla="*/ 1 h 74"/>
                <a:gd name="T14" fmla="*/ 1 w 16"/>
                <a:gd name="T15" fmla="*/ 1 h 74"/>
                <a:gd name="T16" fmla="*/ 2 w 16"/>
                <a:gd name="T17" fmla="*/ 2 h 74"/>
                <a:gd name="T18" fmla="*/ 3 w 16"/>
                <a:gd name="T19" fmla="*/ 4 h 74"/>
                <a:gd name="T20" fmla="*/ 6 w 16"/>
                <a:gd name="T21" fmla="*/ 9 h 74"/>
                <a:gd name="T22" fmla="*/ 10 w 16"/>
                <a:gd name="T23" fmla="*/ 17 h 74"/>
                <a:gd name="T24" fmla="*/ 15 w 16"/>
                <a:gd name="T25" fmla="*/ 37 h 74"/>
                <a:gd name="T26" fmla="*/ 14 w 16"/>
                <a:gd name="T27" fmla="*/ 58 h 74"/>
                <a:gd name="T28" fmla="*/ 10 w 16"/>
                <a:gd name="T29" fmla="*/ 67 h 74"/>
                <a:gd name="T30" fmla="*/ 2 w 16"/>
                <a:gd name="T31" fmla="*/ 74 h 74"/>
                <a:gd name="T32" fmla="*/ 5 w 16"/>
                <a:gd name="T33" fmla="*/ 56 h 74"/>
                <a:gd name="T34" fmla="*/ 4 w 16"/>
                <a:gd name="T35" fmla="*/ 38 h 74"/>
                <a:gd name="T36" fmla="*/ 1 w 16"/>
                <a:gd name="T37" fmla="*/ 20 h 74"/>
                <a:gd name="T38" fmla="*/ 0 w 16"/>
                <a:gd name="T39" fmla="*/ 10 h 74"/>
                <a:gd name="T40" fmla="*/ 0 w 16"/>
                <a:gd name="T41" fmla="*/ 5 h 74"/>
                <a:gd name="T42" fmla="*/ 0 w 16"/>
                <a:gd name="T43" fmla="*/ 3 h 74"/>
                <a:gd name="T44" fmla="*/ 0 w 16"/>
                <a:gd name="T45" fmla="*/ 2 h 74"/>
                <a:gd name="T46" fmla="*/ 0 w 16"/>
                <a:gd name="T47" fmla="*/ 1 h 74"/>
                <a:gd name="T48" fmla="*/ 0 w 16"/>
                <a:gd name="T49" fmla="*/ 1 h 74"/>
                <a:gd name="T50" fmla="*/ 1 w 16"/>
                <a:gd name="T51" fmla="*/ 1 h 74"/>
                <a:gd name="T52" fmla="*/ 1 w 16"/>
                <a:gd name="T53" fmla="*/ 1 h 74"/>
                <a:gd name="T54" fmla="*/ 1 w 16"/>
                <a:gd name="T55" fmla="*/ 1 h 74"/>
                <a:gd name="T56" fmla="*/ 1 w 16"/>
                <a:gd name="T5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74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6"/>
                    <a:pt x="5" y="7"/>
                    <a:pt x="6" y="9"/>
                  </a:cubicBezTo>
                  <a:cubicBezTo>
                    <a:pt x="8" y="11"/>
                    <a:pt x="9" y="14"/>
                    <a:pt x="10" y="17"/>
                  </a:cubicBezTo>
                  <a:cubicBezTo>
                    <a:pt x="13" y="24"/>
                    <a:pt x="15" y="30"/>
                    <a:pt x="15" y="37"/>
                  </a:cubicBezTo>
                  <a:cubicBezTo>
                    <a:pt x="16" y="44"/>
                    <a:pt x="16" y="51"/>
                    <a:pt x="14" y="58"/>
                  </a:cubicBezTo>
                  <a:cubicBezTo>
                    <a:pt x="13" y="61"/>
                    <a:pt x="12" y="64"/>
                    <a:pt x="10" y="67"/>
                  </a:cubicBezTo>
                  <a:cubicBezTo>
                    <a:pt x="8" y="70"/>
                    <a:pt x="5" y="73"/>
                    <a:pt x="2" y="74"/>
                  </a:cubicBezTo>
                  <a:cubicBezTo>
                    <a:pt x="5" y="68"/>
                    <a:pt x="5" y="62"/>
                    <a:pt x="5" y="56"/>
                  </a:cubicBezTo>
                  <a:cubicBezTo>
                    <a:pt x="5" y="50"/>
                    <a:pt x="4" y="44"/>
                    <a:pt x="4" y="3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7"/>
                    <a:pt x="1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0"/>
            <p:cNvSpPr>
              <a:spLocks/>
            </p:cNvSpPr>
            <p:nvPr userDrawn="1"/>
          </p:nvSpPr>
          <p:spPr bwMode="auto">
            <a:xfrm>
              <a:off x="3649663" y="3933825"/>
              <a:ext cx="1479550" cy="387350"/>
            </a:xfrm>
            <a:custGeom>
              <a:avLst/>
              <a:gdLst>
                <a:gd name="T0" fmla="*/ 1596 w 1617"/>
                <a:gd name="T1" fmla="*/ 0 h 423"/>
                <a:gd name="T2" fmla="*/ 1613 w 1617"/>
                <a:gd name="T3" fmla="*/ 54 h 423"/>
                <a:gd name="T4" fmla="*/ 1614 w 1617"/>
                <a:gd name="T5" fmla="*/ 111 h 423"/>
                <a:gd name="T6" fmla="*/ 1593 w 1617"/>
                <a:gd name="T7" fmla="*/ 164 h 423"/>
                <a:gd name="T8" fmla="*/ 1550 w 1617"/>
                <a:gd name="T9" fmla="*/ 203 h 423"/>
                <a:gd name="T10" fmla="*/ 1497 w 1617"/>
                <a:gd name="T11" fmla="*/ 224 h 423"/>
                <a:gd name="T12" fmla="*/ 1441 w 1617"/>
                <a:gd name="T13" fmla="*/ 235 h 423"/>
                <a:gd name="T14" fmla="*/ 1327 w 1617"/>
                <a:gd name="T15" fmla="*/ 236 h 423"/>
                <a:gd name="T16" fmla="*/ 1273 w 1617"/>
                <a:gd name="T17" fmla="*/ 242 h 423"/>
                <a:gd name="T18" fmla="*/ 1220 w 1617"/>
                <a:gd name="T19" fmla="*/ 261 h 423"/>
                <a:gd name="T20" fmla="*/ 1119 w 1617"/>
                <a:gd name="T21" fmla="*/ 311 h 423"/>
                <a:gd name="T22" fmla="*/ 1016 w 1617"/>
                <a:gd name="T23" fmla="*/ 360 h 423"/>
                <a:gd name="T24" fmla="*/ 907 w 1617"/>
                <a:gd name="T25" fmla="*/ 395 h 423"/>
                <a:gd name="T26" fmla="*/ 681 w 1617"/>
                <a:gd name="T27" fmla="*/ 419 h 423"/>
                <a:gd name="T28" fmla="*/ 454 w 1617"/>
                <a:gd name="T29" fmla="*/ 420 h 423"/>
                <a:gd name="T30" fmla="*/ 227 w 1617"/>
                <a:gd name="T31" fmla="*/ 409 h 423"/>
                <a:gd name="T32" fmla="*/ 0 w 1617"/>
                <a:gd name="T33" fmla="*/ 407 h 423"/>
                <a:gd name="T34" fmla="*/ 114 w 1617"/>
                <a:gd name="T35" fmla="*/ 401 h 423"/>
                <a:gd name="T36" fmla="*/ 227 w 1617"/>
                <a:gd name="T37" fmla="*/ 403 h 423"/>
                <a:gd name="T38" fmla="*/ 454 w 1617"/>
                <a:gd name="T39" fmla="*/ 411 h 423"/>
                <a:gd name="T40" fmla="*/ 680 w 1617"/>
                <a:gd name="T41" fmla="*/ 409 h 423"/>
                <a:gd name="T42" fmla="*/ 905 w 1617"/>
                <a:gd name="T43" fmla="*/ 383 h 423"/>
                <a:gd name="T44" fmla="*/ 1011 w 1617"/>
                <a:gd name="T45" fmla="*/ 350 h 423"/>
                <a:gd name="T46" fmla="*/ 1113 w 1617"/>
                <a:gd name="T47" fmla="*/ 301 h 423"/>
                <a:gd name="T48" fmla="*/ 1216 w 1617"/>
                <a:gd name="T49" fmla="*/ 251 h 423"/>
                <a:gd name="T50" fmla="*/ 1270 w 1617"/>
                <a:gd name="T51" fmla="*/ 232 h 423"/>
                <a:gd name="T52" fmla="*/ 1328 w 1617"/>
                <a:gd name="T53" fmla="*/ 226 h 423"/>
                <a:gd name="T54" fmla="*/ 1440 w 1617"/>
                <a:gd name="T55" fmla="*/ 226 h 423"/>
                <a:gd name="T56" fmla="*/ 1495 w 1617"/>
                <a:gd name="T57" fmla="*/ 217 h 423"/>
                <a:gd name="T58" fmla="*/ 1547 w 1617"/>
                <a:gd name="T59" fmla="*/ 197 h 423"/>
                <a:gd name="T60" fmla="*/ 1589 w 1617"/>
                <a:gd name="T61" fmla="*/ 161 h 423"/>
                <a:gd name="T62" fmla="*/ 1611 w 1617"/>
                <a:gd name="T63" fmla="*/ 110 h 423"/>
                <a:gd name="T64" fmla="*/ 1611 w 1617"/>
                <a:gd name="T65" fmla="*/ 54 h 423"/>
                <a:gd name="T66" fmla="*/ 1596 w 1617"/>
                <a:gd name="T6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17" h="423">
                  <a:moveTo>
                    <a:pt x="1596" y="0"/>
                  </a:moveTo>
                  <a:cubicBezTo>
                    <a:pt x="1604" y="17"/>
                    <a:pt x="1609" y="35"/>
                    <a:pt x="1613" y="54"/>
                  </a:cubicBezTo>
                  <a:cubicBezTo>
                    <a:pt x="1616" y="73"/>
                    <a:pt x="1617" y="92"/>
                    <a:pt x="1614" y="111"/>
                  </a:cubicBezTo>
                  <a:cubicBezTo>
                    <a:pt x="1611" y="130"/>
                    <a:pt x="1604" y="148"/>
                    <a:pt x="1593" y="164"/>
                  </a:cubicBezTo>
                  <a:cubicBezTo>
                    <a:pt x="1582" y="180"/>
                    <a:pt x="1567" y="193"/>
                    <a:pt x="1550" y="203"/>
                  </a:cubicBezTo>
                  <a:cubicBezTo>
                    <a:pt x="1534" y="212"/>
                    <a:pt x="1516" y="219"/>
                    <a:pt x="1497" y="224"/>
                  </a:cubicBezTo>
                  <a:cubicBezTo>
                    <a:pt x="1479" y="229"/>
                    <a:pt x="1460" y="233"/>
                    <a:pt x="1441" y="235"/>
                  </a:cubicBezTo>
                  <a:cubicBezTo>
                    <a:pt x="1403" y="239"/>
                    <a:pt x="1365" y="238"/>
                    <a:pt x="1327" y="236"/>
                  </a:cubicBezTo>
                  <a:cubicBezTo>
                    <a:pt x="1309" y="235"/>
                    <a:pt x="1290" y="237"/>
                    <a:pt x="1273" y="242"/>
                  </a:cubicBezTo>
                  <a:cubicBezTo>
                    <a:pt x="1255" y="247"/>
                    <a:pt x="1237" y="254"/>
                    <a:pt x="1220" y="261"/>
                  </a:cubicBezTo>
                  <a:cubicBezTo>
                    <a:pt x="1186" y="276"/>
                    <a:pt x="1152" y="294"/>
                    <a:pt x="1119" y="311"/>
                  </a:cubicBezTo>
                  <a:cubicBezTo>
                    <a:pt x="1085" y="328"/>
                    <a:pt x="1051" y="345"/>
                    <a:pt x="1016" y="360"/>
                  </a:cubicBezTo>
                  <a:cubicBezTo>
                    <a:pt x="981" y="375"/>
                    <a:pt x="945" y="388"/>
                    <a:pt x="907" y="395"/>
                  </a:cubicBezTo>
                  <a:cubicBezTo>
                    <a:pt x="832" y="409"/>
                    <a:pt x="757" y="416"/>
                    <a:pt x="681" y="419"/>
                  </a:cubicBezTo>
                  <a:cubicBezTo>
                    <a:pt x="605" y="423"/>
                    <a:pt x="529" y="423"/>
                    <a:pt x="454" y="420"/>
                  </a:cubicBezTo>
                  <a:cubicBezTo>
                    <a:pt x="378" y="417"/>
                    <a:pt x="302" y="412"/>
                    <a:pt x="227" y="409"/>
                  </a:cubicBezTo>
                  <a:cubicBezTo>
                    <a:pt x="152" y="405"/>
                    <a:pt x="76" y="402"/>
                    <a:pt x="0" y="407"/>
                  </a:cubicBezTo>
                  <a:cubicBezTo>
                    <a:pt x="38" y="403"/>
                    <a:pt x="76" y="402"/>
                    <a:pt x="114" y="401"/>
                  </a:cubicBezTo>
                  <a:cubicBezTo>
                    <a:pt x="152" y="401"/>
                    <a:pt x="189" y="402"/>
                    <a:pt x="227" y="403"/>
                  </a:cubicBezTo>
                  <a:cubicBezTo>
                    <a:pt x="303" y="405"/>
                    <a:pt x="378" y="409"/>
                    <a:pt x="454" y="411"/>
                  </a:cubicBezTo>
                  <a:cubicBezTo>
                    <a:pt x="529" y="412"/>
                    <a:pt x="605" y="412"/>
                    <a:pt x="680" y="409"/>
                  </a:cubicBezTo>
                  <a:cubicBezTo>
                    <a:pt x="756" y="405"/>
                    <a:pt x="831" y="397"/>
                    <a:pt x="905" y="383"/>
                  </a:cubicBezTo>
                  <a:cubicBezTo>
                    <a:pt x="941" y="376"/>
                    <a:pt x="977" y="364"/>
                    <a:pt x="1011" y="350"/>
                  </a:cubicBezTo>
                  <a:cubicBezTo>
                    <a:pt x="1046" y="335"/>
                    <a:pt x="1080" y="318"/>
                    <a:pt x="1113" y="301"/>
                  </a:cubicBezTo>
                  <a:cubicBezTo>
                    <a:pt x="1147" y="284"/>
                    <a:pt x="1181" y="266"/>
                    <a:pt x="1216" y="251"/>
                  </a:cubicBezTo>
                  <a:cubicBezTo>
                    <a:pt x="1233" y="244"/>
                    <a:pt x="1251" y="237"/>
                    <a:pt x="1270" y="232"/>
                  </a:cubicBezTo>
                  <a:cubicBezTo>
                    <a:pt x="1289" y="227"/>
                    <a:pt x="1308" y="224"/>
                    <a:pt x="1328" y="226"/>
                  </a:cubicBezTo>
                  <a:cubicBezTo>
                    <a:pt x="1365" y="229"/>
                    <a:pt x="1403" y="230"/>
                    <a:pt x="1440" y="226"/>
                  </a:cubicBezTo>
                  <a:cubicBezTo>
                    <a:pt x="1459" y="225"/>
                    <a:pt x="1477" y="222"/>
                    <a:pt x="1495" y="217"/>
                  </a:cubicBezTo>
                  <a:cubicBezTo>
                    <a:pt x="1514" y="213"/>
                    <a:pt x="1531" y="206"/>
                    <a:pt x="1547" y="197"/>
                  </a:cubicBezTo>
                  <a:cubicBezTo>
                    <a:pt x="1563" y="188"/>
                    <a:pt x="1578" y="176"/>
                    <a:pt x="1589" y="161"/>
                  </a:cubicBezTo>
                  <a:cubicBezTo>
                    <a:pt x="1600" y="146"/>
                    <a:pt x="1607" y="129"/>
                    <a:pt x="1611" y="110"/>
                  </a:cubicBezTo>
                  <a:cubicBezTo>
                    <a:pt x="1614" y="92"/>
                    <a:pt x="1614" y="73"/>
                    <a:pt x="1611" y="54"/>
                  </a:cubicBezTo>
                  <a:cubicBezTo>
                    <a:pt x="1608" y="36"/>
                    <a:pt x="1603" y="17"/>
                    <a:pt x="1596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51"/>
            <p:cNvSpPr>
              <a:spLocks/>
            </p:cNvSpPr>
            <p:nvPr userDrawn="1"/>
          </p:nvSpPr>
          <p:spPr bwMode="auto">
            <a:xfrm>
              <a:off x="6232525" y="3965575"/>
              <a:ext cx="234950" cy="49213"/>
            </a:xfrm>
            <a:custGeom>
              <a:avLst/>
              <a:gdLst>
                <a:gd name="T0" fmla="*/ 257 w 257"/>
                <a:gd name="T1" fmla="*/ 8 h 53"/>
                <a:gd name="T2" fmla="*/ 249 w 257"/>
                <a:gd name="T3" fmla="*/ 15 h 53"/>
                <a:gd name="T4" fmla="*/ 248 w 257"/>
                <a:gd name="T5" fmla="*/ 16 h 53"/>
                <a:gd name="T6" fmla="*/ 245 w 257"/>
                <a:gd name="T7" fmla="*/ 18 h 53"/>
                <a:gd name="T8" fmla="*/ 230 w 257"/>
                <a:gd name="T9" fmla="*/ 25 h 53"/>
                <a:gd name="T10" fmla="*/ 229 w 257"/>
                <a:gd name="T11" fmla="*/ 26 h 53"/>
                <a:gd name="T12" fmla="*/ 229 w 257"/>
                <a:gd name="T13" fmla="*/ 26 h 53"/>
                <a:gd name="T14" fmla="*/ 228 w 257"/>
                <a:gd name="T15" fmla="*/ 26 h 53"/>
                <a:gd name="T16" fmla="*/ 227 w 257"/>
                <a:gd name="T17" fmla="*/ 26 h 53"/>
                <a:gd name="T18" fmla="*/ 227 w 257"/>
                <a:gd name="T19" fmla="*/ 26 h 53"/>
                <a:gd name="T20" fmla="*/ 227 w 257"/>
                <a:gd name="T21" fmla="*/ 26 h 53"/>
                <a:gd name="T22" fmla="*/ 226 w 257"/>
                <a:gd name="T23" fmla="*/ 26 h 53"/>
                <a:gd name="T24" fmla="*/ 226 w 257"/>
                <a:gd name="T25" fmla="*/ 27 h 53"/>
                <a:gd name="T26" fmla="*/ 0 w 257"/>
                <a:gd name="T27" fmla="*/ 53 h 53"/>
                <a:gd name="T28" fmla="*/ 37 w 257"/>
                <a:gd name="T29" fmla="*/ 7 h 53"/>
                <a:gd name="T30" fmla="*/ 257 w 257"/>
                <a:gd name="T31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53">
                  <a:moveTo>
                    <a:pt x="257" y="8"/>
                  </a:moveTo>
                  <a:cubicBezTo>
                    <a:pt x="254" y="10"/>
                    <a:pt x="252" y="13"/>
                    <a:pt x="249" y="15"/>
                  </a:cubicBezTo>
                  <a:cubicBezTo>
                    <a:pt x="249" y="15"/>
                    <a:pt x="248" y="15"/>
                    <a:pt x="248" y="16"/>
                  </a:cubicBezTo>
                  <a:cubicBezTo>
                    <a:pt x="247" y="16"/>
                    <a:pt x="246" y="17"/>
                    <a:pt x="245" y="18"/>
                  </a:cubicBezTo>
                  <a:cubicBezTo>
                    <a:pt x="239" y="22"/>
                    <a:pt x="234" y="24"/>
                    <a:pt x="230" y="25"/>
                  </a:cubicBezTo>
                  <a:cubicBezTo>
                    <a:pt x="230" y="25"/>
                    <a:pt x="229" y="26"/>
                    <a:pt x="229" y="26"/>
                  </a:cubicBezTo>
                  <a:cubicBezTo>
                    <a:pt x="229" y="26"/>
                    <a:pt x="229" y="26"/>
                    <a:pt x="229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6" y="26"/>
                  </a:cubicBezTo>
                  <a:cubicBezTo>
                    <a:pt x="226" y="27"/>
                    <a:pt x="226" y="27"/>
                    <a:pt x="226" y="27"/>
                  </a:cubicBezTo>
                  <a:cubicBezTo>
                    <a:pt x="212" y="34"/>
                    <a:pt x="44" y="38"/>
                    <a:pt x="0" y="53"/>
                  </a:cubicBezTo>
                  <a:cubicBezTo>
                    <a:pt x="0" y="53"/>
                    <a:pt x="10" y="17"/>
                    <a:pt x="37" y="7"/>
                  </a:cubicBezTo>
                  <a:cubicBezTo>
                    <a:pt x="57" y="0"/>
                    <a:pt x="257" y="8"/>
                    <a:pt x="257" y="8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16"/>
          <p:cNvGrpSpPr/>
          <p:nvPr userDrawn="1"/>
        </p:nvGrpSpPr>
        <p:grpSpPr>
          <a:xfrm>
            <a:off x="4197351" y="1987550"/>
            <a:ext cx="1030287" cy="1692275"/>
            <a:chOff x="4197351" y="2000251"/>
            <a:chExt cx="1030287" cy="1692275"/>
          </a:xfrm>
        </p:grpSpPr>
        <p:sp>
          <p:nvSpPr>
            <p:cNvPr id="88" name="Freeform 41"/>
            <p:cNvSpPr>
              <a:spLocks/>
            </p:cNvSpPr>
            <p:nvPr userDrawn="1"/>
          </p:nvSpPr>
          <p:spPr bwMode="auto">
            <a:xfrm>
              <a:off x="4562476" y="2740026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42"/>
            <p:cNvSpPr>
              <a:spLocks/>
            </p:cNvSpPr>
            <p:nvPr userDrawn="1"/>
          </p:nvSpPr>
          <p:spPr bwMode="auto">
            <a:xfrm>
              <a:off x="4776788" y="2990851"/>
              <a:ext cx="23813" cy="1588"/>
            </a:xfrm>
            <a:custGeom>
              <a:avLst/>
              <a:gdLst>
                <a:gd name="T0" fmla="*/ 25 w 25"/>
                <a:gd name="T1" fmla="*/ 0 h 2"/>
                <a:gd name="T2" fmla="*/ 15 w 25"/>
                <a:gd name="T3" fmla="*/ 1 h 2"/>
                <a:gd name="T4" fmla="*/ 0 w 25"/>
                <a:gd name="T5" fmla="*/ 2 h 2"/>
                <a:gd name="T6" fmla="*/ 16 w 25"/>
                <a:gd name="T7" fmla="*/ 0 h 2"/>
                <a:gd name="T8" fmla="*/ 25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25" y="0"/>
                  </a:moveTo>
                  <a:cubicBezTo>
                    <a:pt x="22" y="1"/>
                    <a:pt x="19" y="1"/>
                    <a:pt x="15" y="1"/>
                  </a:cubicBezTo>
                  <a:cubicBezTo>
                    <a:pt x="10" y="2"/>
                    <a:pt x="5" y="2"/>
                    <a:pt x="0" y="2"/>
                  </a:cubicBezTo>
                  <a:cubicBezTo>
                    <a:pt x="5" y="2"/>
                    <a:pt x="11" y="1"/>
                    <a:pt x="16" y="0"/>
                  </a:cubicBezTo>
                  <a:cubicBezTo>
                    <a:pt x="19" y="0"/>
                    <a:pt x="22" y="0"/>
                    <a:pt x="25" y="0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3"/>
            <p:cNvSpPr>
              <a:spLocks noEditPoints="1"/>
            </p:cNvSpPr>
            <p:nvPr userDrawn="1"/>
          </p:nvSpPr>
          <p:spPr bwMode="auto">
            <a:xfrm>
              <a:off x="4697413" y="2632076"/>
              <a:ext cx="530225" cy="557213"/>
            </a:xfrm>
            <a:custGeom>
              <a:avLst/>
              <a:gdLst>
                <a:gd name="T0" fmla="*/ 164 w 581"/>
                <a:gd name="T1" fmla="*/ 76 h 608"/>
                <a:gd name="T2" fmla="*/ 11 w 581"/>
                <a:gd name="T3" fmla="*/ 250 h 608"/>
                <a:gd name="T4" fmla="*/ 23 w 581"/>
                <a:gd name="T5" fmla="*/ 395 h 608"/>
                <a:gd name="T6" fmla="*/ 23 w 581"/>
                <a:gd name="T7" fmla="*/ 395 h 608"/>
                <a:gd name="T8" fmla="*/ 23 w 581"/>
                <a:gd name="T9" fmla="*/ 395 h 608"/>
                <a:gd name="T10" fmla="*/ 24 w 581"/>
                <a:gd name="T11" fmla="*/ 398 h 608"/>
                <a:gd name="T12" fmla="*/ 26 w 581"/>
                <a:gd name="T13" fmla="*/ 401 h 608"/>
                <a:gd name="T14" fmla="*/ 28 w 581"/>
                <a:gd name="T15" fmla="*/ 407 h 608"/>
                <a:gd name="T16" fmla="*/ 34 w 581"/>
                <a:gd name="T17" fmla="*/ 419 h 608"/>
                <a:gd name="T18" fmla="*/ 383 w 581"/>
                <a:gd name="T19" fmla="*/ 532 h 608"/>
                <a:gd name="T20" fmla="*/ 573 w 581"/>
                <a:gd name="T21" fmla="*/ 169 h 608"/>
                <a:gd name="T22" fmla="*/ 581 w 581"/>
                <a:gd name="T23" fmla="*/ 122 h 608"/>
                <a:gd name="T24" fmla="*/ 164 w 581"/>
                <a:gd name="T25" fmla="*/ 76 h 608"/>
                <a:gd name="T26" fmla="*/ 430 w 581"/>
                <a:gd name="T27" fmla="*/ 238 h 608"/>
                <a:gd name="T28" fmla="*/ 377 w 581"/>
                <a:gd name="T29" fmla="*/ 272 h 608"/>
                <a:gd name="T30" fmla="*/ 323 w 581"/>
                <a:gd name="T31" fmla="*/ 305 h 608"/>
                <a:gd name="T32" fmla="*/ 267 w 581"/>
                <a:gd name="T33" fmla="*/ 335 h 608"/>
                <a:gd name="T34" fmla="*/ 210 w 581"/>
                <a:gd name="T35" fmla="*/ 361 h 608"/>
                <a:gd name="T36" fmla="*/ 150 w 581"/>
                <a:gd name="T37" fmla="*/ 383 h 608"/>
                <a:gd name="T38" fmla="*/ 119 w 581"/>
                <a:gd name="T39" fmla="*/ 390 h 608"/>
                <a:gd name="T40" fmla="*/ 113 w 581"/>
                <a:gd name="T41" fmla="*/ 391 h 608"/>
                <a:gd name="T42" fmla="*/ 103 w 581"/>
                <a:gd name="T43" fmla="*/ 392 h 608"/>
                <a:gd name="T44" fmla="*/ 88 w 581"/>
                <a:gd name="T45" fmla="*/ 393 h 608"/>
                <a:gd name="T46" fmla="*/ 104 w 581"/>
                <a:gd name="T47" fmla="*/ 391 h 608"/>
                <a:gd name="T48" fmla="*/ 148 w 581"/>
                <a:gd name="T49" fmla="*/ 378 h 608"/>
                <a:gd name="T50" fmla="*/ 178 w 581"/>
                <a:gd name="T51" fmla="*/ 367 h 608"/>
                <a:gd name="T52" fmla="*/ 206 w 581"/>
                <a:gd name="T53" fmla="*/ 354 h 608"/>
                <a:gd name="T54" fmla="*/ 263 w 581"/>
                <a:gd name="T55" fmla="*/ 326 h 608"/>
                <a:gd name="T56" fmla="*/ 318 w 581"/>
                <a:gd name="T57" fmla="*/ 296 h 608"/>
                <a:gd name="T58" fmla="*/ 372 w 581"/>
                <a:gd name="T59" fmla="*/ 264 h 608"/>
                <a:gd name="T60" fmla="*/ 425 w 581"/>
                <a:gd name="T61" fmla="*/ 231 h 608"/>
                <a:gd name="T62" fmla="*/ 531 w 581"/>
                <a:gd name="T63" fmla="*/ 163 h 608"/>
                <a:gd name="T64" fmla="*/ 430 w 581"/>
                <a:gd name="T65" fmla="*/ 23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608">
                  <a:moveTo>
                    <a:pt x="164" y="76"/>
                  </a:moveTo>
                  <a:cubicBezTo>
                    <a:pt x="76" y="118"/>
                    <a:pt x="27" y="181"/>
                    <a:pt x="11" y="250"/>
                  </a:cubicBezTo>
                  <a:cubicBezTo>
                    <a:pt x="0" y="297"/>
                    <a:pt x="5" y="347"/>
                    <a:pt x="23" y="395"/>
                  </a:cubicBezTo>
                  <a:cubicBezTo>
                    <a:pt x="23" y="395"/>
                    <a:pt x="23" y="395"/>
                    <a:pt x="23" y="395"/>
                  </a:cubicBezTo>
                  <a:cubicBezTo>
                    <a:pt x="23" y="395"/>
                    <a:pt x="23" y="395"/>
                    <a:pt x="23" y="395"/>
                  </a:cubicBezTo>
                  <a:cubicBezTo>
                    <a:pt x="24" y="396"/>
                    <a:pt x="24" y="397"/>
                    <a:pt x="24" y="398"/>
                  </a:cubicBezTo>
                  <a:cubicBezTo>
                    <a:pt x="25" y="399"/>
                    <a:pt x="25" y="400"/>
                    <a:pt x="26" y="401"/>
                  </a:cubicBezTo>
                  <a:cubicBezTo>
                    <a:pt x="26" y="403"/>
                    <a:pt x="27" y="405"/>
                    <a:pt x="28" y="407"/>
                  </a:cubicBezTo>
                  <a:cubicBezTo>
                    <a:pt x="30" y="411"/>
                    <a:pt x="32" y="415"/>
                    <a:pt x="34" y="419"/>
                  </a:cubicBezTo>
                  <a:cubicBezTo>
                    <a:pt x="94" y="545"/>
                    <a:pt x="225" y="608"/>
                    <a:pt x="383" y="532"/>
                  </a:cubicBezTo>
                  <a:cubicBezTo>
                    <a:pt x="504" y="475"/>
                    <a:pt x="556" y="265"/>
                    <a:pt x="573" y="169"/>
                  </a:cubicBezTo>
                  <a:cubicBezTo>
                    <a:pt x="579" y="140"/>
                    <a:pt x="581" y="122"/>
                    <a:pt x="581" y="122"/>
                  </a:cubicBezTo>
                  <a:cubicBezTo>
                    <a:pt x="581" y="122"/>
                    <a:pt x="321" y="0"/>
                    <a:pt x="164" y="76"/>
                  </a:cubicBezTo>
                  <a:close/>
                  <a:moveTo>
                    <a:pt x="430" y="238"/>
                  </a:moveTo>
                  <a:cubicBezTo>
                    <a:pt x="412" y="250"/>
                    <a:pt x="395" y="261"/>
                    <a:pt x="377" y="272"/>
                  </a:cubicBezTo>
                  <a:cubicBezTo>
                    <a:pt x="359" y="283"/>
                    <a:pt x="341" y="294"/>
                    <a:pt x="323" y="305"/>
                  </a:cubicBezTo>
                  <a:cubicBezTo>
                    <a:pt x="304" y="315"/>
                    <a:pt x="286" y="325"/>
                    <a:pt x="267" y="335"/>
                  </a:cubicBezTo>
                  <a:cubicBezTo>
                    <a:pt x="248" y="344"/>
                    <a:pt x="229" y="353"/>
                    <a:pt x="210" y="361"/>
                  </a:cubicBezTo>
                  <a:cubicBezTo>
                    <a:pt x="190" y="370"/>
                    <a:pt x="170" y="377"/>
                    <a:pt x="150" y="383"/>
                  </a:cubicBezTo>
                  <a:cubicBezTo>
                    <a:pt x="140" y="386"/>
                    <a:pt x="129" y="388"/>
                    <a:pt x="119" y="390"/>
                  </a:cubicBezTo>
                  <a:cubicBezTo>
                    <a:pt x="117" y="390"/>
                    <a:pt x="115" y="391"/>
                    <a:pt x="113" y="391"/>
                  </a:cubicBezTo>
                  <a:cubicBezTo>
                    <a:pt x="110" y="392"/>
                    <a:pt x="107" y="392"/>
                    <a:pt x="103" y="392"/>
                  </a:cubicBezTo>
                  <a:cubicBezTo>
                    <a:pt x="98" y="393"/>
                    <a:pt x="93" y="393"/>
                    <a:pt x="88" y="393"/>
                  </a:cubicBezTo>
                  <a:cubicBezTo>
                    <a:pt x="93" y="393"/>
                    <a:pt x="99" y="392"/>
                    <a:pt x="104" y="391"/>
                  </a:cubicBezTo>
                  <a:cubicBezTo>
                    <a:pt x="119" y="388"/>
                    <a:pt x="134" y="383"/>
                    <a:pt x="148" y="378"/>
                  </a:cubicBezTo>
                  <a:cubicBezTo>
                    <a:pt x="158" y="375"/>
                    <a:pt x="168" y="371"/>
                    <a:pt x="178" y="367"/>
                  </a:cubicBezTo>
                  <a:cubicBezTo>
                    <a:pt x="187" y="363"/>
                    <a:pt x="197" y="359"/>
                    <a:pt x="206" y="354"/>
                  </a:cubicBezTo>
                  <a:cubicBezTo>
                    <a:pt x="225" y="345"/>
                    <a:pt x="244" y="336"/>
                    <a:pt x="263" y="326"/>
                  </a:cubicBezTo>
                  <a:cubicBezTo>
                    <a:pt x="281" y="317"/>
                    <a:pt x="299" y="306"/>
                    <a:pt x="318" y="296"/>
                  </a:cubicBezTo>
                  <a:cubicBezTo>
                    <a:pt x="336" y="286"/>
                    <a:pt x="354" y="275"/>
                    <a:pt x="372" y="264"/>
                  </a:cubicBezTo>
                  <a:cubicBezTo>
                    <a:pt x="390" y="253"/>
                    <a:pt x="408" y="242"/>
                    <a:pt x="425" y="231"/>
                  </a:cubicBezTo>
                  <a:cubicBezTo>
                    <a:pt x="461" y="209"/>
                    <a:pt x="496" y="186"/>
                    <a:pt x="531" y="163"/>
                  </a:cubicBezTo>
                  <a:cubicBezTo>
                    <a:pt x="499" y="190"/>
                    <a:pt x="465" y="214"/>
                    <a:pt x="430" y="238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44"/>
            <p:cNvSpPr>
              <a:spLocks/>
            </p:cNvSpPr>
            <p:nvPr userDrawn="1"/>
          </p:nvSpPr>
          <p:spPr bwMode="auto">
            <a:xfrm>
              <a:off x="4776788" y="2990851"/>
              <a:ext cx="23813" cy="1588"/>
            </a:xfrm>
            <a:custGeom>
              <a:avLst/>
              <a:gdLst>
                <a:gd name="T0" fmla="*/ 25 w 25"/>
                <a:gd name="T1" fmla="*/ 0 h 2"/>
                <a:gd name="T2" fmla="*/ 15 w 25"/>
                <a:gd name="T3" fmla="*/ 1 h 2"/>
                <a:gd name="T4" fmla="*/ 0 w 25"/>
                <a:gd name="T5" fmla="*/ 2 h 2"/>
                <a:gd name="T6" fmla="*/ 16 w 25"/>
                <a:gd name="T7" fmla="*/ 0 h 2"/>
                <a:gd name="T8" fmla="*/ 25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25" y="0"/>
                  </a:moveTo>
                  <a:cubicBezTo>
                    <a:pt x="22" y="1"/>
                    <a:pt x="19" y="1"/>
                    <a:pt x="15" y="1"/>
                  </a:cubicBezTo>
                  <a:cubicBezTo>
                    <a:pt x="10" y="2"/>
                    <a:pt x="5" y="2"/>
                    <a:pt x="0" y="2"/>
                  </a:cubicBezTo>
                  <a:cubicBezTo>
                    <a:pt x="5" y="2"/>
                    <a:pt x="11" y="1"/>
                    <a:pt x="16" y="0"/>
                  </a:cubicBezTo>
                  <a:cubicBezTo>
                    <a:pt x="19" y="0"/>
                    <a:pt x="22" y="0"/>
                    <a:pt x="25" y="0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45"/>
            <p:cNvSpPr>
              <a:spLocks/>
            </p:cNvSpPr>
            <p:nvPr userDrawn="1"/>
          </p:nvSpPr>
          <p:spPr bwMode="auto">
            <a:xfrm>
              <a:off x="4776788" y="2990851"/>
              <a:ext cx="23813" cy="1588"/>
            </a:xfrm>
            <a:custGeom>
              <a:avLst/>
              <a:gdLst>
                <a:gd name="T0" fmla="*/ 25 w 25"/>
                <a:gd name="T1" fmla="*/ 0 h 2"/>
                <a:gd name="T2" fmla="*/ 15 w 25"/>
                <a:gd name="T3" fmla="*/ 1 h 2"/>
                <a:gd name="T4" fmla="*/ 0 w 25"/>
                <a:gd name="T5" fmla="*/ 2 h 2"/>
                <a:gd name="T6" fmla="*/ 16 w 25"/>
                <a:gd name="T7" fmla="*/ 0 h 2"/>
                <a:gd name="T8" fmla="*/ 25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25" y="0"/>
                  </a:moveTo>
                  <a:cubicBezTo>
                    <a:pt x="22" y="1"/>
                    <a:pt x="19" y="1"/>
                    <a:pt x="15" y="1"/>
                  </a:cubicBezTo>
                  <a:cubicBezTo>
                    <a:pt x="10" y="2"/>
                    <a:pt x="5" y="2"/>
                    <a:pt x="0" y="2"/>
                  </a:cubicBezTo>
                  <a:cubicBezTo>
                    <a:pt x="5" y="2"/>
                    <a:pt x="11" y="1"/>
                    <a:pt x="16" y="0"/>
                  </a:cubicBezTo>
                  <a:cubicBezTo>
                    <a:pt x="19" y="0"/>
                    <a:pt x="22" y="0"/>
                    <a:pt x="25" y="0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46"/>
            <p:cNvSpPr>
              <a:spLocks noEditPoints="1"/>
            </p:cNvSpPr>
            <p:nvPr userDrawn="1"/>
          </p:nvSpPr>
          <p:spPr bwMode="auto">
            <a:xfrm>
              <a:off x="4200526" y="2408238"/>
              <a:ext cx="463550" cy="471488"/>
            </a:xfrm>
            <a:custGeom>
              <a:avLst/>
              <a:gdLst>
                <a:gd name="T0" fmla="*/ 385 w 508"/>
                <a:gd name="T1" fmla="*/ 88 h 515"/>
                <a:gd name="T2" fmla="*/ 0 w 508"/>
                <a:gd name="T3" fmla="*/ 102 h 515"/>
                <a:gd name="T4" fmla="*/ 1 w 508"/>
                <a:gd name="T5" fmla="*/ 125 h 515"/>
                <a:gd name="T6" fmla="*/ 130 w 508"/>
                <a:gd name="T7" fmla="*/ 431 h 515"/>
                <a:gd name="T8" fmla="*/ 428 w 508"/>
                <a:gd name="T9" fmla="*/ 406 h 515"/>
                <a:gd name="T10" fmla="*/ 436 w 508"/>
                <a:gd name="T11" fmla="*/ 395 h 515"/>
                <a:gd name="T12" fmla="*/ 437 w 508"/>
                <a:gd name="T13" fmla="*/ 393 h 515"/>
                <a:gd name="T14" fmla="*/ 385 w 508"/>
                <a:gd name="T15" fmla="*/ 88 h 515"/>
                <a:gd name="T16" fmla="*/ 396 w 508"/>
                <a:gd name="T17" fmla="*/ 362 h 515"/>
                <a:gd name="T18" fmla="*/ 362 w 508"/>
                <a:gd name="T19" fmla="*/ 324 h 515"/>
                <a:gd name="T20" fmla="*/ 342 w 508"/>
                <a:gd name="T21" fmla="*/ 306 h 515"/>
                <a:gd name="T22" fmla="*/ 321 w 508"/>
                <a:gd name="T23" fmla="*/ 290 h 515"/>
                <a:gd name="T24" fmla="*/ 278 w 508"/>
                <a:gd name="T25" fmla="*/ 259 h 515"/>
                <a:gd name="T26" fmla="*/ 234 w 508"/>
                <a:gd name="T27" fmla="*/ 230 h 515"/>
                <a:gd name="T28" fmla="*/ 188 w 508"/>
                <a:gd name="T29" fmla="*/ 202 h 515"/>
                <a:gd name="T30" fmla="*/ 143 w 508"/>
                <a:gd name="T31" fmla="*/ 175 h 515"/>
                <a:gd name="T32" fmla="*/ 50 w 508"/>
                <a:gd name="T33" fmla="*/ 122 h 515"/>
                <a:gd name="T34" fmla="*/ 146 w 508"/>
                <a:gd name="T35" fmla="*/ 169 h 515"/>
                <a:gd name="T36" fmla="*/ 193 w 508"/>
                <a:gd name="T37" fmla="*/ 195 h 515"/>
                <a:gd name="T38" fmla="*/ 238 w 508"/>
                <a:gd name="T39" fmla="*/ 223 h 515"/>
                <a:gd name="T40" fmla="*/ 283 w 508"/>
                <a:gd name="T41" fmla="*/ 252 h 515"/>
                <a:gd name="T42" fmla="*/ 325 w 508"/>
                <a:gd name="T43" fmla="*/ 285 h 515"/>
                <a:gd name="T44" fmla="*/ 364 w 508"/>
                <a:gd name="T45" fmla="*/ 321 h 515"/>
                <a:gd name="T46" fmla="*/ 382 w 508"/>
                <a:gd name="T47" fmla="*/ 341 h 515"/>
                <a:gd name="T48" fmla="*/ 390 w 508"/>
                <a:gd name="T49" fmla="*/ 352 h 515"/>
                <a:gd name="T50" fmla="*/ 396 w 508"/>
                <a:gd name="T51" fmla="*/ 363 h 515"/>
                <a:gd name="T52" fmla="*/ 397 w 508"/>
                <a:gd name="T53" fmla="*/ 363 h 515"/>
                <a:gd name="T54" fmla="*/ 396 w 508"/>
                <a:gd name="T55" fmla="*/ 362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8" h="515">
                  <a:moveTo>
                    <a:pt x="385" y="88"/>
                  </a:moveTo>
                  <a:cubicBezTo>
                    <a:pt x="266" y="0"/>
                    <a:pt x="0" y="102"/>
                    <a:pt x="0" y="102"/>
                  </a:cubicBezTo>
                  <a:cubicBezTo>
                    <a:pt x="0" y="102"/>
                    <a:pt x="0" y="110"/>
                    <a:pt x="1" y="125"/>
                  </a:cubicBezTo>
                  <a:cubicBezTo>
                    <a:pt x="8" y="187"/>
                    <a:pt x="33" y="360"/>
                    <a:pt x="130" y="431"/>
                  </a:cubicBezTo>
                  <a:cubicBezTo>
                    <a:pt x="243" y="515"/>
                    <a:pt x="357" y="491"/>
                    <a:pt x="428" y="406"/>
                  </a:cubicBezTo>
                  <a:cubicBezTo>
                    <a:pt x="431" y="402"/>
                    <a:pt x="434" y="399"/>
                    <a:pt x="436" y="395"/>
                  </a:cubicBezTo>
                  <a:cubicBezTo>
                    <a:pt x="437" y="395"/>
                    <a:pt x="437" y="394"/>
                    <a:pt x="437" y="393"/>
                  </a:cubicBezTo>
                  <a:cubicBezTo>
                    <a:pt x="508" y="299"/>
                    <a:pt x="503" y="176"/>
                    <a:pt x="385" y="88"/>
                  </a:cubicBezTo>
                  <a:close/>
                  <a:moveTo>
                    <a:pt x="396" y="362"/>
                  </a:moveTo>
                  <a:cubicBezTo>
                    <a:pt x="386" y="348"/>
                    <a:pt x="374" y="336"/>
                    <a:pt x="362" y="324"/>
                  </a:cubicBezTo>
                  <a:cubicBezTo>
                    <a:pt x="355" y="318"/>
                    <a:pt x="348" y="312"/>
                    <a:pt x="342" y="306"/>
                  </a:cubicBezTo>
                  <a:cubicBezTo>
                    <a:pt x="335" y="301"/>
                    <a:pt x="328" y="295"/>
                    <a:pt x="321" y="290"/>
                  </a:cubicBezTo>
                  <a:cubicBezTo>
                    <a:pt x="307" y="279"/>
                    <a:pt x="293" y="269"/>
                    <a:pt x="278" y="259"/>
                  </a:cubicBezTo>
                  <a:cubicBezTo>
                    <a:pt x="263" y="249"/>
                    <a:pt x="249" y="239"/>
                    <a:pt x="234" y="230"/>
                  </a:cubicBezTo>
                  <a:cubicBezTo>
                    <a:pt x="219" y="220"/>
                    <a:pt x="204" y="211"/>
                    <a:pt x="188" y="202"/>
                  </a:cubicBezTo>
                  <a:cubicBezTo>
                    <a:pt x="173" y="193"/>
                    <a:pt x="158" y="184"/>
                    <a:pt x="143" y="175"/>
                  </a:cubicBezTo>
                  <a:cubicBezTo>
                    <a:pt x="112" y="157"/>
                    <a:pt x="81" y="140"/>
                    <a:pt x="50" y="122"/>
                  </a:cubicBezTo>
                  <a:cubicBezTo>
                    <a:pt x="83" y="136"/>
                    <a:pt x="115" y="152"/>
                    <a:pt x="146" y="169"/>
                  </a:cubicBezTo>
                  <a:cubicBezTo>
                    <a:pt x="162" y="177"/>
                    <a:pt x="177" y="186"/>
                    <a:pt x="193" y="195"/>
                  </a:cubicBezTo>
                  <a:cubicBezTo>
                    <a:pt x="208" y="204"/>
                    <a:pt x="223" y="213"/>
                    <a:pt x="238" y="223"/>
                  </a:cubicBezTo>
                  <a:cubicBezTo>
                    <a:pt x="253" y="232"/>
                    <a:pt x="268" y="242"/>
                    <a:pt x="283" y="252"/>
                  </a:cubicBezTo>
                  <a:cubicBezTo>
                    <a:pt x="297" y="263"/>
                    <a:pt x="311" y="273"/>
                    <a:pt x="325" y="285"/>
                  </a:cubicBezTo>
                  <a:cubicBezTo>
                    <a:pt x="339" y="296"/>
                    <a:pt x="352" y="308"/>
                    <a:pt x="364" y="321"/>
                  </a:cubicBezTo>
                  <a:cubicBezTo>
                    <a:pt x="371" y="327"/>
                    <a:pt x="377" y="334"/>
                    <a:pt x="382" y="341"/>
                  </a:cubicBezTo>
                  <a:cubicBezTo>
                    <a:pt x="385" y="345"/>
                    <a:pt x="387" y="348"/>
                    <a:pt x="390" y="352"/>
                  </a:cubicBezTo>
                  <a:cubicBezTo>
                    <a:pt x="392" y="355"/>
                    <a:pt x="394" y="359"/>
                    <a:pt x="396" y="363"/>
                  </a:cubicBezTo>
                  <a:cubicBezTo>
                    <a:pt x="396" y="363"/>
                    <a:pt x="397" y="363"/>
                    <a:pt x="397" y="363"/>
                  </a:cubicBezTo>
                  <a:cubicBezTo>
                    <a:pt x="396" y="363"/>
                    <a:pt x="396" y="363"/>
                    <a:pt x="396" y="362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"/>
            <p:cNvSpPr>
              <a:spLocks/>
            </p:cNvSpPr>
            <p:nvPr userDrawn="1"/>
          </p:nvSpPr>
          <p:spPr bwMode="auto">
            <a:xfrm>
              <a:off x="4562476" y="2740026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8"/>
            <p:cNvSpPr>
              <a:spLocks/>
            </p:cNvSpPr>
            <p:nvPr userDrawn="1"/>
          </p:nvSpPr>
          <p:spPr bwMode="auto">
            <a:xfrm>
              <a:off x="4562476" y="2740026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9"/>
            <p:cNvSpPr>
              <a:spLocks noEditPoints="1"/>
            </p:cNvSpPr>
            <p:nvPr userDrawn="1"/>
          </p:nvSpPr>
          <p:spPr bwMode="auto">
            <a:xfrm>
              <a:off x="4697413" y="2239963"/>
              <a:ext cx="379413" cy="374650"/>
            </a:xfrm>
            <a:custGeom>
              <a:avLst/>
              <a:gdLst>
                <a:gd name="T0" fmla="*/ 413 w 415"/>
                <a:gd name="T1" fmla="*/ 52 h 411"/>
                <a:gd name="T2" fmla="*/ 378 w 415"/>
                <a:gd name="T3" fmla="*/ 43 h 411"/>
                <a:gd name="T4" fmla="*/ 92 w 415"/>
                <a:gd name="T5" fmla="*/ 60 h 411"/>
                <a:gd name="T6" fmla="*/ 45 w 415"/>
                <a:gd name="T7" fmla="*/ 293 h 411"/>
                <a:gd name="T8" fmla="*/ 58 w 415"/>
                <a:gd name="T9" fmla="*/ 311 h 411"/>
                <a:gd name="T10" fmla="*/ 62 w 415"/>
                <a:gd name="T11" fmla="*/ 316 h 411"/>
                <a:gd name="T12" fmla="*/ 63 w 415"/>
                <a:gd name="T13" fmla="*/ 317 h 411"/>
                <a:gd name="T14" fmla="*/ 67 w 415"/>
                <a:gd name="T15" fmla="*/ 322 h 411"/>
                <a:gd name="T16" fmla="*/ 321 w 415"/>
                <a:gd name="T17" fmla="*/ 333 h 411"/>
                <a:gd name="T18" fmla="*/ 413 w 415"/>
                <a:gd name="T19" fmla="*/ 52 h 411"/>
                <a:gd name="T20" fmla="*/ 297 w 415"/>
                <a:gd name="T21" fmla="*/ 120 h 411"/>
                <a:gd name="T22" fmla="*/ 261 w 415"/>
                <a:gd name="T23" fmla="*/ 145 h 411"/>
                <a:gd name="T24" fmla="*/ 224 w 415"/>
                <a:gd name="T25" fmla="*/ 171 h 411"/>
                <a:gd name="T26" fmla="*/ 189 w 415"/>
                <a:gd name="T27" fmla="*/ 197 h 411"/>
                <a:gd name="T28" fmla="*/ 155 w 415"/>
                <a:gd name="T29" fmla="*/ 225 h 411"/>
                <a:gd name="T30" fmla="*/ 138 w 415"/>
                <a:gd name="T31" fmla="*/ 240 h 411"/>
                <a:gd name="T32" fmla="*/ 123 w 415"/>
                <a:gd name="T33" fmla="*/ 256 h 411"/>
                <a:gd name="T34" fmla="*/ 95 w 415"/>
                <a:gd name="T35" fmla="*/ 290 h 411"/>
                <a:gd name="T36" fmla="*/ 100 w 415"/>
                <a:gd name="T37" fmla="*/ 280 h 411"/>
                <a:gd name="T38" fmla="*/ 106 w 415"/>
                <a:gd name="T39" fmla="*/ 271 h 411"/>
                <a:gd name="T40" fmla="*/ 120 w 415"/>
                <a:gd name="T41" fmla="*/ 253 h 411"/>
                <a:gd name="T42" fmla="*/ 151 w 415"/>
                <a:gd name="T43" fmla="*/ 221 h 411"/>
                <a:gd name="T44" fmla="*/ 185 w 415"/>
                <a:gd name="T45" fmla="*/ 192 h 411"/>
                <a:gd name="T46" fmla="*/ 220 w 415"/>
                <a:gd name="T47" fmla="*/ 165 h 411"/>
                <a:gd name="T48" fmla="*/ 257 w 415"/>
                <a:gd name="T49" fmla="*/ 140 h 411"/>
                <a:gd name="T50" fmla="*/ 294 w 415"/>
                <a:gd name="T51" fmla="*/ 116 h 411"/>
                <a:gd name="T52" fmla="*/ 372 w 415"/>
                <a:gd name="T53" fmla="*/ 72 h 411"/>
                <a:gd name="T54" fmla="*/ 297 w 415"/>
                <a:gd name="T55" fmla="*/ 12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411">
                  <a:moveTo>
                    <a:pt x="413" y="52"/>
                  </a:moveTo>
                  <a:cubicBezTo>
                    <a:pt x="413" y="52"/>
                    <a:pt x="399" y="48"/>
                    <a:pt x="378" y="43"/>
                  </a:cubicBezTo>
                  <a:cubicBezTo>
                    <a:pt x="311" y="27"/>
                    <a:pt x="163" y="0"/>
                    <a:pt x="92" y="60"/>
                  </a:cubicBezTo>
                  <a:cubicBezTo>
                    <a:pt x="7" y="131"/>
                    <a:pt x="0" y="221"/>
                    <a:pt x="45" y="293"/>
                  </a:cubicBezTo>
                  <a:cubicBezTo>
                    <a:pt x="49" y="299"/>
                    <a:pt x="53" y="305"/>
                    <a:pt x="58" y="311"/>
                  </a:cubicBezTo>
                  <a:cubicBezTo>
                    <a:pt x="59" y="313"/>
                    <a:pt x="60" y="314"/>
                    <a:pt x="62" y="316"/>
                  </a:cubicBezTo>
                  <a:cubicBezTo>
                    <a:pt x="62" y="317"/>
                    <a:pt x="63" y="317"/>
                    <a:pt x="63" y="317"/>
                  </a:cubicBezTo>
                  <a:cubicBezTo>
                    <a:pt x="64" y="319"/>
                    <a:pt x="65" y="320"/>
                    <a:pt x="67" y="322"/>
                  </a:cubicBezTo>
                  <a:cubicBezTo>
                    <a:pt x="130" y="394"/>
                    <a:pt x="229" y="411"/>
                    <a:pt x="321" y="333"/>
                  </a:cubicBezTo>
                  <a:cubicBezTo>
                    <a:pt x="415" y="254"/>
                    <a:pt x="413" y="52"/>
                    <a:pt x="413" y="52"/>
                  </a:cubicBezTo>
                  <a:close/>
                  <a:moveTo>
                    <a:pt x="297" y="120"/>
                  </a:moveTo>
                  <a:cubicBezTo>
                    <a:pt x="285" y="129"/>
                    <a:pt x="273" y="137"/>
                    <a:pt x="261" y="145"/>
                  </a:cubicBezTo>
                  <a:cubicBezTo>
                    <a:pt x="248" y="154"/>
                    <a:pt x="236" y="162"/>
                    <a:pt x="224" y="171"/>
                  </a:cubicBezTo>
                  <a:cubicBezTo>
                    <a:pt x="212" y="180"/>
                    <a:pt x="201" y="188"/>
                    <a:pt x="189" y="197"/>
                  </a:cubicBezTo>
                  <a:cubicBezTo>
                    <a:pt x="177" y="206"/>
                    <a:pt x="166" y="216"/>
                    <a:pt x="155" y="225"/>
                  </a:cubicBezTo>
                  <a:cubicBezTo>
                    <a:pt x="149" y="230"/>
                    <a:pt x="144" y="235"/>
                    <a:pt x="138" y="240"/>
                  </a:cubicBezTo>
                  <a:cubicBezTo>
                    <a:pt x="133" y="245"/>
                    <a:pt x="128" y="250"/>
                    <a:pt x="123" y="256"/>
                  </a:cubicBezTo>
                  <a:cubicBezTo>
                    <a:pt x="112" y="266"/>
                    <a:pt x="103" y="278"/>
                    <a:pt x="95" y="290"/>
                  </a:cubicBezTo>
                  <a:cubicBezTo>
                    <a:pt x="97" y="287"/>
                    <a:pt x="99" y="284"/>
                    <a:pt x="100" y="280"/>
                  </a:cubicBezTo>
                  <a:cubicBezTo>
                    <a:pt x="102" y="277"/>
                    <a:pt x="104" y="274"/>
                    <a:pt x="106" y="271"/>
                  </a:cubicBezTo>
                  <a:cubicBezTo>
                    <a:pt x="111" y="265"/>
                    <a:pt x="115" y="259"/>
                    <a:pt x="120" y="253"/>
                  </a:cubicBezTo>
                  <a:cubicBezTo>
                    <a:pt x="130" y="242"/>
                    <a:pt x="140" y="231"/>
                    <a:pt x="151" y="221"/>
                  </a:cubicBezTo>
                  <a:cubicBezTo>
                    <a:pt x="162" y="211"/>
                    <a:pt x="173" y="202"/>
                    <a:pt x="185" y="192"/>
                  </a:cubicBezTo>
                  <a:cubicBezTo>
                    <a:pt x="196" y="183"/>
                    <a:pt x="208" y="174"/>
                    <a:pt x="220" y="165"/>
                  </a:cubicBezTo>
                  <a:cubicBezTo>
                    <a:pt x="232" y="156"/>
                    <a:pt x="244" y="148"/>
                    <a:pt x="257" y="140"/>
                  </a:cubicBezTo>
                  <a:cubicBezTo>
                    <a:pt x="269" y="132"/>
                    <a:pt x="282" y="124"/>
                    <a:pt x="294" y="116"/>
                  </a:cubicBezTo>
                  <a:cubicBezTo>
                    <a:pt x="320" y="100"/>
                    <a:pt x="345" y="85"/>
                    <a:pt x="372" y="72"/>
                  </a:cubicBezTo>
                  <a:cubicBezTo>
                    <a:pt x="347" y="88"/>
                    <a:pt x="322" y="104"/>
                    <a:pt x="297" y="120"/>
                  </a:cubicBez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50"/>
            <p:cNvSpPr>
              <a:spLocks/>
            </p:cNvSpPr>
            <p:nvPr userDrawn="1"/>
          </p:nvSpPr>
          <p:spPr bwMode="auto">
            <a:xfrm>
              <a:off x="4197351" y="2000251"/>
              <a:ext cx="560388" cy="1692275"/>
            </a:xfrm>
            <a:custGeom>
              <a:avLst/>
              <a:gdLst>
                <a:gd name="T0" fmla="*/ 558 w 614"/>
                <a:gd name="T1" fmla="*/ 663 h 1851"/>
                <a:gd name="T2" fmla="*/ 555 w 614"/>
                <a:gd name="T3" fmla="*/ 763 h 1851"/>
                <a:gd name="T4" fmla="*/ 499 w 614"/>
                <a:gd name="T5" fmla="*/ 1042 h 1851"/>
                <a:gd name="T6" fmla="*/ 468 w 614"/>
                <a:gd name="T7" fmla="*/ 1122 h 1851"/>
                <a:gd name="T8" fmla="*/ 570 w 614"/>
                <a:gd name="T9" fmla="*/ 1087 h 1851"/>
                <a:gd name="T10" fmla="*/ 575 w 614"/>
                <a:gd name="T11" fmla="*/ 1099 h 1851"/>
                <a:gd name="T12" fmla="*/ 445 w 614"/>
                <a:gd name="T13" fmla="*/ 1171 h 1851"/>
                <a:gd name="T14" fmla="*/ 428 w 614"/>
                <a:gd name="T15" fmla="*/ 1206 h 1851"/>
                <a:gd name="T16" fmla="*/ 407 w 614"/>
                <a:gd name="T17" fmla="*/ 1249 h 1851"/>
                <a:gd name="T18" fmla="*/ 363 w 614"/>
                <a:gd name="T19" fmla="*/ 1341 h 1851"/>
                <a:gd name="T20" fmla="*/ 318 w 614"/>
                <a:gd name="T21" fmla="*/ 1624 h 1851"/>
                <a:gd name="T22" fmla="*/ 355 w 614"/>
                <a:gd name="T23" fmla="*/ 1851 h 1851"/>
                <a:gd name="T24" fmla="*/ 256 w 614"/>
                <a:gd name="T25" fmla="*/ 1635 h 1851"/>
                <a:gd name="T26" fmla="*/ 255 w 614"/>
                <a:gd name="T27" fmla="*/ 1554 h 1851"/>
                <a:gd name="T28" fmla="*/ 314 w 614"/>
                <a:gd name="T29" fmla="*/ 1320 h 1851"/>
                <a:gd name="T30" fmla="*/ 451 w 614"/>
                <a:gd name="T31" fmla="*/ 1049 h 1851"/>
                <a:gd name="T32" fmla="*/ 478 w 614"/>
                <a:gd name="T33" fmla="*/ 962 h 1851"/>
                <a:gd name="T34" fmla="*/ 432 w 614"/>
                <a:gd name="T35" fmla="*/ 853 h 1851"/>
                <a:gd name="T36" fmla="*/ 470 w 614"/>
                <a:gd name="T37" fmla="*/ 876 h 1851"/>
                <a:gd name="T38" fmla="*/ 497 w 614"/>
                <a:gd name="T39" fmla="*/ 908 h 1851"/>
                <a:gd name="T40" fmla="*/ 528 w 614"/>
                <a:gd name="T41" fmla="*/ 611 h 1851"/>
                <a:gd name="T42" fmla="*/ 472 w 614"/>
                <a:gd name="T43" fmla="*/ 318 h 1851"/>
                <a:gd name="T44" fmla="*/ 285 w 614"/>
                <a:gd name="T45" fmla="*/ 90 h 1851"/>
                <a:gd name="T46" fmla="*/ 75 w 614"/>
                <a:gd name="T47" fmla="*/ 8 h 1851"/>
                <a:gd name="T48" fmla="*/ 76 w 614"/>
                <a:gd name="T49" fmla="*/ 5 h 1851"/>
                <a:gd name="T50" fmla="*/ 290 w 614"/>
                <a:gd name="T51" fmla="*/ 82 h 1851"/>
                <a:gd name="T52" fmla="*/ 489 w 614"/>
                <a:gd name="T53" fmla="*/ 311 h 1851"/>
                <a:gd name="T54" fmla="*/ 556 w 614"/>
                <a:gd name="T55" fmla="*/ 610 h 1851"/>
                <a:gd name="T56" fmla="*/ 565 w 614"/>
                <a:gd name="T57" fmla="*/ 605 h 1851"/>
                <a:gd name="T58" fmla="*/ 600 w 614"/>
                <a:gd name="T59" fmla="*/ 576 h 1851"/>
                <a:gd name="T60" fmla="*/ 605 w 614"/>
                <a:gd name="T61" fmla="*/ 573 h 1851"/>
                <a:gd name="T62" fmla="*/ 614 w 614"/>
                <a:gd name="T63" fmla="*/ 584 h 1851"/>
                <a:gd name="T64" fmla="*/ 585 w 614"/>
                <a:gd name="T65" fmla="*/ 609 h 1851"/>
                <a:gd name="T66" fmla="*/ 560 w 614"/>
                <a:gd name="T67" fmla="*/ 66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4" h="1851">
                  <a:moveTo>
                    <a:pt x="559" y="661"/>
                  </a:moveTo>
                  <a:cubicBezTo>
                    <a:pt x="558" y="663"/>
                    <a:pt x="558" y="663"/>
                    <a:pt x="558" y="663"/>
                  </a:cubicBezTo>
                  <a:cubicBezTo>
                    <a:pt x="558" y="684"/>
                    <a:pt x="558" y="706"/>
                    <a:pt x="557" y="728"/>
                  </a:cubicBezTo>
                  <a:cubicBezTo>
                    <a:pt x="557" y="740"/>
                    <a:pt x="556" y="752"/>
                    <a:pt x="555" y="763"/>
                  </a:cubicBezTo>
                  <a:cubicBezTo>
                    <a:pt x="552" y="815"/>
                    <a:pt x="545" y="866"/>
                    <a:pt x="535" y="916"/>
                  </a:cubicBezTo>
                  <a:cubicBezTo>
                    <a:pt x="526" y="959"/>
                    <a:pt x="514" y="1001"/>
                    <a:pt x="499" y="1042"/>
                  </a:cubicBezTo>
                  <a:cubicBezTo>
                    <a:pt x="497" y="1050"/>
                    <a:pt x="494" y="1057"/>
                    <a:pt x="491" y="1065"/>
                  </a:cubicBezTo>
                  <a:cubicBezTo>
                    <a:pt x="484" y="1084"/>
                    <a:pt x="476" y="1103"/>
                    <a:pt x="468" y="1122"/>
                  </a:cubicBezTo>
                  <a:cubicBezTo>
                    <a:pt x="481" y="1115"/>
                    <a:pt x="494" y="1108"/>
                    <a:pt x="508" y="1103"/>
                  </a:cubicBezTo>
                  <a:cubicBezTo>
                    <a:pt x="528" y="1096"/>
                    <a:pt x="549" y="1091"/>
                    <a:pt x="570" y="1087"/>
                  </a:cubicBezTo>
                  <a:cubicBezTo>
                    <a:pt x="571" y="1089"/>
                    <a:pt x="572" y="1091"/>
                    <a:pt x="573" y="1093"/>
                  </a:cubicBezTo>
                  <a:cubicBezTo>
                    <a:pt x="573" y="1095"/>
                    <a:pt x="574" y="1097"/>
                    <a:pt x="575" y="1099"/>
                  </a:cubicBezTo>
                  <a:cubicBezTo>
                    <a:pt x="554" y="1104"/>
                    <a:pt x="534" y="1110"/>
                    <a:pt x="515" y="1119"/>
                  </a:cubicBezTo>
                  <a:cubicBezTo>
                    <a:pt x="488" y="1132"/>
                    <a:pt x="464" y="1149"/>
                    <a:pt x="445" y="1171"/>
                  </a:cubicBezTo>
                  <a:cubicBezTo>
                    <a:pt x="445" y="1171"/>
                    <a:pt x="445" y="1171"/>
                    <a:pt x="445" y="1171"/>
                  </a:cubicBezTo>
                  <a:cubicBezTo>
                    <a:pt x="440" y="1183"/>
                    <a:pt x="434" y="1194"/>
                    <a:pt x="428" y="1206"/>
                  </a:cubicBezTo>
                  <a:cubicBezTo>
                    <a:pt x="421" y="1219"/>
                    <a:pt x="415" y="1233"/>
                    <a:pt x="408" y="1246"/>
                  </a:cubicBezTo>
                  <a:cubicBezTo>
                    <a:pt x="407" y="1249"/>
                    <a:pt x="407" y="1249"/>
                    <a:pt x="407" y="1249"/>
                  </a:cubicBezTo>
                  <a:cubicBezTo>
                    <a:pt x="400" y="1262"/>
                    <a:pt x="393" y="1275"/>
                    <a:pt x="387" y="1289"/>
                  </a:cubicBezTo>
                  <a:cubicBezTo>
                    <a:pt x="378" y="1306"/>
                    <a:pt x="370" y="1324"/>
                    <a:pt x="363" y="1341"/>
                  </a:cubicBezTo>
                  <a:cubicBezTo>
                    <a:pt x="344" y="1386"/>
                    <a:pt x="329" y="1433"/>
                    <a:pt x="321" y="1480"/>
                  </a:cubicBezTo>
                  <a:cubicBezTo>
                    <a:pt x="314" y="1527"/>
                    <a:pt x="313" y="1576"/>
                    <a:pt x="318" y="1624"/>
                  </a:cubicBezTo>
                  <a:cubicBezTo>
                    <a:pt x="318" y="1626"/>
                    <a:pt x="318" y="1629"/>
                    <a:pt x="319" y="1632"/>
                  </a:cubicBezTo>
                  <a:cubicBezTo>
                    <a:pt x="324" y="1677"/>
                    <a:pt x="343" y="1806"/>
                    <a:pt x="355" y="1851"/>
                  </a:cubicBezTo>
                  <a:cubicBezTo>
                    <a:pt x="280" y="1784"/>
                    <a:pt x="280" y="1784"/>
                    <a:pt x="280" y="1784"/>
                  </a:cubicBezTo>
                  <a:cubicBezTo>
                    <a:pt x="269" y="1736"/>
                    <a:pt x="260" y="1686"/>
                    <a:pt x="256" y="1635"/>
                  </a:cubicBezTo>
                  <a:cubicBezTo>
                    <a:pt x="256" y="1633"/>
                    <a:pt x="256" y="1631"/>
                    <a:pt x="255" y="1629"/>
                  </a:cubicBezTo>
                  <a:cubicBezTo>
                    <a:pt x="254" y="1604"/>
                    <a:pt x="253" y="1579"/>
                    <a:pt x="255" y="1554"/>
                  </a:cubicBezTo>
                  <a:cubicBezTo>
                    <a:pt x="256" y="1526"/>
                    <a:pt x="259" y="1498"/>
                    <a:pt x="264" y="1470"/>
                  </a:cubicBezTo>
                  <a:cubicBezTo>
                    <a:pt x="274" y="1417"/>
                    <a:pt x="293" y="1367"/>
                    <a:pt x="314" y="1320"/>
                  </a:cubicBezTo>
                  <a:cubicBezTo>
                    <a:pt x="336" y="1272"/>
                    <a:pt x="362" y="1228"/>
                    <a:pt x="385" y="1184"/>
                  </a:cubicBezTo>
                  <a:cubicBezTo>
                    <a:pt x="409" y="1139"/>
                    <a:pt x="432" y="1095"/>
                    <a:pt x="451" y="1049"/>
                  </a:cubicBezTo>
                  <a:cubicBezTo>
                    <a:pt x="460" y="1026"/>
                    <a:pt x="469" y="1003"/>
                    <a:pt x="477" y="979"/>
                  </a:cubicBezTo>
                  <a:cubicBezTo>
                    <a:pt x="477" y="973"/>
                    <a:pt x="478" y="967"/>
                    <a:pt x="478" y="962"/>
                  </a:cubicBezTo>
                  <a:cubicBezTo>
                    <a:pt x="477" y="935"/>
                    <a:pt x="469" y="909"/>
                    <a:pt x="455" y="886"/>
                  </a:cubicBezTo>
                  <a:cubicBezTo>
                    <a:pt x="448" y="874"/>
                    <a:pt x="441" y="863"/>
                    <a:pt x="432" y="853"/>
                  </a:cubicBezTo>
                  <a:cubicBezTo>
                    <a:pt x="435" y="849"/>
                    <a:pt x="438" y="846"/>
                    <a:pt x="440" y="842"/>
                  </a:cubicBezTo>
                  <a:cubicBezTo>
                    <a:pt x="451" y="852"/>
                    <a:pt x="461" y="864"/>
                    <a:pt x="470" y="876"/>
                  </a:cubicBezTo>
                  <a:cubicBezTo>
                    <a:pt x="480" y="889"/>
                    <a:pt x="488" y="904"/>
                    <a:pt x="494" y="920"/>
                  </a:cubicBezTo>
                  <a:cubicBezTo>
                    <a:pt x="495" y="916"/>
                    <a:pt x="496" y="912"/>
                    <a:pt x="497" y="908"/>
                  </a:cubicBezTo>
                  <a:cubicBezTo>
                    <a:pt x="509" y="860"/>
                    <a:pt x="517" y="810"/>
                    <a:pt x="522" y="761"/>
                  </a:cubicBezTo>
                  <a:cubicBezTo>
                    <a:pt x="526" y="711"/>
                    <a:pt x="529" y="661"/>
                    <a:pt x="528" y="611"/>
                  </a:cubicBezTo>
                  <a:cubicBezTo>
                    <a:pt x="527" y="561"/>
                    <a:pt x="522" y="511"/>
                    <a:pt x="513" y="462"/>
                  </a:cubicBezTo>
                  <a:cubicBezTo>
                    <a:pt x="504" y="413"/>
                    <a:pt x="491" y="364"/>
                    <a:pt x="472" y="318"/>
                  </a:cubicBezTo>
                  <a:cubicBezTo>
                    <a:pt x="452" y="273"/>
                    <a:pt x="427" y="229"/>
                    <a:pt x="396" y="190"/>
                  </a:cubicBezTo>
                  <a:cubicBezTo>
                    <a:pt x="364" y="151"/>
                    <a:pt x="327" y="117"/>
                    <a:pt x="285" y="90"/>
                  </a:cubicBezTo>
                  <a:cubicBezTo>
                    <a:pt x="243" y="62"/>
                    <a:pt x="197" y="41"/>
                    <a:pt x="149" y="26"/>
                  </a:cubicBezTo>
                  <a:cubicBezTo>
                    <a:pt x="125" y="18"/>
                    <a:pt x="100" y="12"/>
                    <a:pt x="75" y="8"/>
                  </a:cubicBezTo>
                  <a:cubicBezTo>
                    <a:pt x="51" y="3"/>
                    <a:pt x="25" y="0"/>
                    <a:pt x="0" y="0"/>
                  </a:cubicBezTo>
                  <a:cubicBezTo>
                    <a:pt x="25" y="0"/>
                    <a:pt x="51" y="2"/>
                    <a:pt x="76" y="5"/>
                  </a:cubicBezTo>
                  <a:cubicBezTo>
                    <a:pt x="101" y="9"/>
                    <a:pt x="126" y="14"/>
                    <a:pt x="150" y="21"/>
                  </a:cubicBezTo>
                  <a:cubicBezTo>
                    <a:pt x="199" y="35"/>
                    <a:pt x="247" y="55"/>
                    <a:pt x="290" y="82"/>
                  </a:cubicBezTo>
                  <a:cubicBezTo>
                    <a:pt x="334" y="108"/>
                    <a:pt x="373" y="142"/>
                    <a:pt x="407" y="181"/>
                  </a:cubicBezTo>
                  <a:cubicBezTo>
                    <a:pt x="440" y="220"/>
                    <a:pt x="468" y="264"/>
                    <a:pt x="489" y="311"/>
                  </a:cubicBezTo>
                  <a:cubicBezTo>
                    <a:pt x="511" y="357"/>
                    <a:pt x="526" y="407"/>
                    <a:pt x="537" y="457"/>
                  </a:cubicBezTo>
                  <a:cubicBezTo>
                    <a:pt x="548" y="507"/>
                    <a:pt x="554" y="559"/>
                    <a:pt x="556" y="610"/>
                  </a:cubicBezTo>
                  <a:cubicBezTo>
                    <a:pt x="557" y="612"/>
                    <a:pt x="557" y="614"/>
                    <a:pt x="557" y="616"/>
                  </a:cubicBezTo>
                  <a:cubicBezTo>
                    <a:pt x="559" y="612"/>
                    <a:pt x="562" y="608"/>
                    <a:pt x="565" y="605"/>
                  </a:cubicBezTo>
                  <a:cubicBezTo>
                    <a:pt x="574" y="595"/>
                    <a:pt x="583" y="586"/>
                    <a:pt x="594" y="579"/>
                  </a:cubicBezTo>
                  <a:cubicBezTo>
                    <a:pt x="596" y="578"/>
                    <a:pt x="598" y="577"/>
                    <a:pt x="600" y="576"/>
                  </a:cubicBezTo>
                  <a:cubicBezTo>
                    <a:pt x="602" y="575"/>
                    <a:pt x="603" y="574"/>
                    <a:pt x="605" y="573"/>
                  </a:cubicBezTo>
                  <a:cubicBezTo>
                    <a:pt x="605" y="573"/>
                    <a:pt x="605" y="573"/>
                    <a:pt x="605" y="573"/>
                  </a:cubicBezTo>
                  <a:cubicBezTo>
                    <a:pt x="606" y="575"/>
                    <a:pt x="608" y="577"/>
                    <a:pt x="610" y="579"/>
                  </a:cubicBezTo>
                  <a:cubicBezTo>
                    <a:pt x="611" y="581"/>
                    <a:pt x="612" y="582"/>
                    <a:pt x="614" y="584"/>
                  </a:cubicBezTo>
                  <a:cubicBezTo>
                    <a:pt x="603" y="591"/>
                    <a:pt x="593" y="599"/>
                    <a:pt x="585" y="609"/>
                  </a:cubicBezTo>
                  <a:cubicBezTo>
                    <a:pt x="585" y="609"/>
                    <a:pt x="585" y="609"/>
                    <a:pt x="585" y="609"/>
                  </a:cubicBezTo>
                  <a:cubicBezTo>
                    <a:pt x="583" y="611"/>
                    <a:pt x="581" y="613"/>
                    <a:pt x="579" y="616"/>
                  </a:cubicBezTo>
                  <a:cubicBezTo>
                    <a:pt x="570" y="629"/>
                    <a:pt x="563" y="644"/>
                    <a:pt x="560" y="660"/>
                  </a:cubicBezTo>
                  <a:lnTo>
                    <a:pt x="559" y="661"/>
                  </a:ln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84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ing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Trending Arrows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52" name="Group 151"/>
          <p:cNvGrpSpPr/>
          <p:nvPr userDrawn="1"/>
        </p:nvGrpSpPr>
        <p:grpSpPr>
          <a:xfrm>
            <a:off x="1150189" y="2072985"/>
            <a:ext cx="1443022" cy="1443022"/>
            <a:chOff x="2897188" y="1928813"/>
            <a:chExt cx="1282700" cy="1282700"/>
          </a:xfrm>
        </p:grpSpPr>
        <p:sp>
          <p:nvSpPr>
            <p:cNvPr id="153" name="Oval 8"/>
            <p:cNvSpPr>
              <a:spLocks noChangeArrowheads="1"/>
            </p:cNvSpPr>
            <p:nvPr userDrawn="1"/>
          </p:nvSpPr>
          <p:spPr bwMode="auto">
            <a:xfrm>
              <a:off x="2897188" y="1928813"/>
              <a:ext cx="1282700" cy="1282700"/>
            </a:xfrm>
            <a:prstGeom prst="ellipse">
              <a:avLst/>
            </a:prstGeom>
            <a:noFill/>
            <a:ln w="11113" cap="flat">
              <a:solidFill>
                <a:srgbClr val="EC673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9"/>
            <p:cNvSpPr>
              <a:spLocks/>
            </p:cNvSpPr>
            <p:nvPr userDrawn="1"/>
          </p:nvSpPr>
          <p:spPr bwMode="auto">
            <a:xfrm>
              <a:off x="2960688" y="1984376"/>
              <a:ext cx="998538" cy="1016000"/>
            </a:xfrm>
            <a:custGeom>
              <a:avLst/>
              <a:gdLst>
                <a:gd name="T0" fmla="*/ 187 w 1093"/>
                <a:gd name="T1" fmla="*/ 1111 h 1111"/>
                <a:gd name="T2" fmla="*/ 1093 w 1093"/>
                <a:gd name="T3" fmla="*/ 1111 h 1111"/>
                <a:gd name="T4" fmla="*/ 1093 w 1093"/>
                <a:gd name="T5" fmla="*/ 205 h 1111"/>
                <a:gd name="T6" fmla="*/ 933 w 1093"/>
                <a:gd name="T7" fmla="*/ 366 h 1111"/>
                <a:gd name="T8" fmla="*/ 566 w 1093"/>
                <a:gd name="T9" fmla="*/ 0 h 1111"/>
                <a:gd name="T10" fmla="*/ 181 w 1093"/>
                <a:gd name="T11" fmla="*/ 181 h 1111"/>
                <a:gd name="T12" fmla="*/ 0 w 1093"/>
                <a:gd name="T13" fmla="*/ 566 h 1111"/>
                <a:gd name="T14" fmla="*/ 366 w 1093"/>
                <a:gd name="T15" fmla="*/ 932 h 1111"/>
                <a:gd name="T16" fmla="*/ 187 w 1093"/>
                <a:gd name="T17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3" h="1111">
                  <a:moveTo>
                    <a:pt x="187" y="1111"/>
                  </a:moveTo>
                  <a:cubicBezTo>
                    <a:pt x="1093" y="1111"/>
                    <a:pt x="1093" y="1111"/>
                    <a:pt x="1093" y="1111"/>
                  </a:cubicBezTo>
                  <a:cubicBezTo>
                    <a:pt x="1093" y="205"/>
                    <a:pt x="1093" y="205"/>
                    <a:pt x="1093" y="205"/>
                  </a:cubicBezTo>
                  <a:cubicBezTo>
                    <a:pt x="933" y="366"/>
                    <a:pt x="933" y="366"/>
                    <a:pt x="933" y="366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426" y="13"/>
                    <a:pt x="289" y="73"/>
                    <a:pt x="181" y="181"/>
                  </a:cubicBezTo>
                  <a:cubicBezTo>
                    <a:pt x="74" y="288"/>
                    <a:pt x="13" y="425"/>
                    <a:pt x="0" y="566"/>
                  </a:cubicBezTo>
                  <a:cubicBezTo>
                    <a:pt x="366" y="932"/>
                    <a:pt x="366" y="932"/>
                    <a:pt x="366" y="932"/>
                  </a:cubicBezTo>
                  <a:lnTo>
                    <a:pt x="187" y="1111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5" name="Group 154"/>
          <p:cNvGrpSpPr/>
          <p:nvPr userDrawn="1"/>
        </p:nvGrpSpPr>
        <p:grpSpPr>
          <a:xfrm>
            <a:off x="3850489" y="2072985"/>
            <a:ext cx="1443022" cy="1443022"/>
            <a:chOff x="4865688" y="1928813"/>
            <a:chExt cx="1282700" cy="1282700"/>
          </a:xfrm>
        </p:grpSpPr>
        <p:sp>
          <p:nvSpPr>
            <p:cNvPr id="156" name="Oval 10"/>
            <p:cNvSpPr>
              <a:spLocks noChangeArrowheads="1"/>
            </p:cNvSpPr>
            <p:nvPr userDrawn="1"/>
          </p:nvSpPr>
          <p:spPr bwMode="auto">
            <a:xfrm>
              <a:off x="4865688" y="1928813"/>
              <a:ext cx="1282700" cy="1282700"/>
            </a:xfrm>
            <a:prstGeom prst="ellipse">
              <a:avLst/>
            </a:prstGeom>
            <a:noFill/>
            <a:ln w="111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1"/>
            <p:cNvSpPr>
              <a:spLocks/>
            </p:cNvSpPr>
            <p:nvPr userDrawn="1"/>
          </p:nvSpPr>
          <p:spPr bwMode="auto">
            <a:xfrm>
              <a:off x="4910138" y="2157413"/>
              <a:ext cx="1017588" cy="1000125"/>
            </a:xfrm>
            <a:custGeom>
              <a:avLst/>
              <a:gdLst>
                <a:gd name="T0" fmla="*/ 1112 w 1112"/>
                <a:gd name="T1" fmla="*/ 906 h 1093"/>
                <a:gd name="T2" fmla="*/ 1112 w 1112"/>
                <a:gd name="T3" fmla="*/ 0 h 1093"/>
                <a:gd name="T4" fmla="*/ 206 w 1112"/>
                <a:gd name="T5" fmla="*/ 0 h 1093"/>
                <a:gd name="T6" fmla="*/ 366 w 1112"/>
                <a:gd name="T7" fmla="*/ 161 h 1093"/>
                <a:gd name="T8" fmla="*/ 0 w 1112"/>
                <a:gd name="T9" fmla="*/ 527 h 1093"/>
                <a:gd name="T10" fmla="*/ 181 w 1112"/>
                <a:gd name="T11" fmla="*/ 912 h 1093"/>
                <a:gd name="T12" fmla="*/ 567 w 1112"/>
                <a:gd name="T13" fmla="*/ 1093 h 1093"/>
                <a:gd name="T14" fmla="*/ 933 w 1112"/>
                <a:gd name="T15" fmla="*/ 727 h 1093"/>
                <a:gd name="T16" fmla="*/ 1112 w 1112"/>
                <a:gd name="T17" fmla="*/ 906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1093">
                  <a:moveTo>
                    <a:pt x="1112" y="906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13" y="667"/>
                    <a:pt x="74" y="804"/>
                    <a:pt x="181" y="912"/>
                  </a:cubicBezTo>
                  <a:cubicBezTo>
                    <a:pt x="289" y="1020"/>
                    <a:pt x="426" y="1080"/>
                    <a:pt x="567" y="1093"/>
                  </a:cubicBezTo>
                  <a:cubicBezTo>
                    <a:pt x="933" y="727"/>
                    <a:pt x="933" y="727"/>
                    <a:pt x="933" y="727"/>
                  </a:cubicBezTo>
                  <a:lnTo>
                    <a:pt x="1112" y="9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8" name="Group 157"/>
          <p:cNvGrpSpPr/>
          <p:nvPr userDrawn="1"/>
        </p:nvGrpSpPr>
        <p:grpSpPr>
          <a:xfrm>
            <a:off x="6463476" y="2072985"/>
            <a:ext cx="1443022" cy="1443022"/>
            <a:chOff x="6832601" y="1928813"/>
            <a:chExt cx="1282700" cy="1282700"/>
          </a:xfrm>
        </p:grpSpPr>
        <p:sp>
          <p:nvSpPr>
            <p:cNvPr id="159" name="Oval 12"/>
            <p:cNvSpPr>
              <a:spLocks noChangeArrowheads="1"/>
            </p:cNvSpPr>
            <p:nvPr userDrawn="1"/>
          </p:nvSpPr>
          <p:spPr bwMode="auto">
            <a:xfrm>
              <a:off x="6832601" y="1928813"/>
              <a:ext cx="1282700" cy="1282700"/>
            </a:xfrm>
            <a:prstGeom prst="ellipse">
              <a:avLst/>
            </a:prstGeom>
            <a:noFill/>
            <a:ln w="11113" cap="flat">
              <a:solidFill>
                <a:srgbClr val="ADD25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3"/>
            <p:cNvSpPr>
              <a:spLocks/>
            </p:cNvSpPr>
            <p:nvPr userDrawn="1"/>
          </p:nvSpPr>
          <p:spPr bwMode="auto">
            <a:xfrm>
              <a:off x="6878638" y="2157413"/>
              <a:ext cx="1016000" cy="1000125"/>
            </a:xfrm>
            <a:custGeom>
              <a:avLst/>
              <a:gdLst>
                <a:gd name="T0" fmla="*/ 1112 w 1112"/>
                <a:gd name="T1" fmla="*/ 906 h 1093"/>
                <a:gd name="T2" fmla="*/ 1112 w 1112"/>
                <a:gd name="T3" fmla="*/ 0 h 1093"/>
                <a:gd name="T4" fmla="*/ 206 w 1112"/>
                <a:gd name="T5" fmla="*/ 0 h 1093"/>
                <a:gd name="T6" fmla="*/ 367 w 1112"/>
                <a:gd name="T7" fmla="*/ 161 h 1093"/>
                <a:gd name="T8" fmla="*/ 0 w 1112"/>
                <a:gd name="T9" fmla="*/ 527 h 1093"/>
                <a:gd name="T10" fmla="*/ 182 w 1112"/>
                <a:gd name="T11" fmla="*/ 912 h 1093"/>
                <a:gd name="T12" fmla="*/ 567 w 1112"/>
                <a:gd name="T13" fmla="*/ 1093 h 1093"/>
                <a:gd name="T14" fmla="*/ 933 w 1112"/>
                <a:gd name="T15" fmla="*/ 727 h 1093"/>
                <a:gd name="T16" fmla="*/ 1112 w 1112"/>
                <a:gd name="T17" fmla="*/ 906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1093">
                  <a:moveTo>
                    <a:pt x="1112" y="906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367" y="161"/>
                    <a:pt x="367" y="161"/>
                    <a:pt x="367" y="161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14" y="667"/>
                    <a:pt x="74" y="804"/>
                    <a:pt x="182" y="912"/>
                  </a:cubicBezTo>
                  <a:cubicBezTo>
                    <a:pt x="289" y="1020"/>
                    <a:pt x="426" y="1080"/>
                    <a:pt x="567" y="1093"/>
                  </a:cubicBezTo>
                  <a:cubicBezTo>
                    <a:pt x="933" y="727"/>
                    <a:pt x="933" y="727"/>
                    <a:pt x="933" y="727"/>
                  </a:cubicBezTo>
                  <a:lnTo>
                    <a:pt x="1112" y="906"/>
                  </a:lnTo>
                  <a:close/>
                </a:path>
              </a:pathLst>
            </a:custGeom>
            <a:solidFill>
              <a:srgbClr val="ADD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3" name="Text Placeholder 4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849596" y="2132020"/>
            <a:ext cx="1444808" cy="138051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24%</a:t>
            </a:r>
          </a:p>
        </p:txBody>
      </p:sp>
      <p:sp>
        <p:nvSpPr>
          <p:cNvPr id="16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462583" y="2132020"/>
            <a:ext cx="1444808" cy="138051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73%</a:t>
            </a:r>
          </a:p>
        </p:txBody>
      </p:sp>
      <p:sp>
        <p:nvSpPr>
          <p:cNvPr id="16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149296" y="2132020"/>
            <a:ext cx="1444808" cy="138051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13%</a:t>
            </a:r>
          </a:p>
        </p:txBody>
      </p:sp>
      <p:sp>
        <p:nvSpPr>
          <p:cNvPr id="16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47158" y="3579862"/>
            <a:ext cx="2249084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16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447458" y="3579862"/>
            <a:ext cx="2249084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17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060445" y="3579862"/>
            <a:ext cx="2249084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17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717819" y="1621766"/>
            <a:ext cx="2307762" cy="46461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172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3418119" y="1621766"/>
            <a:ext cx="2307762" cy="46461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17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6031106" y="1621766"/>
            <a:ext cx="2307762" cy="46461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</p:spTree>
    <p:extLst>
      <p:ext uri="{BB962C8B-B14F-4D97-AF65-F5344CB8AC3E}">
        <p14:creationId xmlns:p14="http://schemas.microsoft.com/office/powerpoint/2010/main" val="40803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Working on Compu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39552" y="2945125"/>
            <a:ext cx="4220594" cy="2198375"/>
            <a:chOff x="737" y="1201"/>
            <a:chExt cx="2899" cy="1510"/>
          </a:xfrm>
        </p:grpSpPr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737" y="1877"/>
              <a:ext cx="406" cy="800"/>
            </a:xfrm>
            <a:custGeom>
              <a:avLst/>
              <a:gdLst>
                <a:gd name="T0" fmla="*/ 23 w 705"/>
                <a:gd name="T1" fmla="*/ 1389 h 1389"/>
                <a:gd name="T2" fmla="*/ 482 w 705"/>
                <a:gd name="T3" fmla="*/ 1389 h 1389"/>
                <a:gd name="T4" fmla="*/ 705 w 705"/>
                <a:gd name="T5" fmla="*/ 18 h 1389"/>
                <a:gd name="T6" fmla="*/ 56 w 705"/>
                <a:gd name="T7" fmla="*/ 233 h 1389"/>
                <a:gd name="T8" fmla="*/ 23 w 705"/>
                <a:gd name="T9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1389">
                  <a:moveTo>
                    <a:pt x="23" y="1389"/>
                  </a:moveTo>
                  <a:cubicBezTo>
                    <a:pt x="482" y="1389"/>
                    <a:pt x="482" y="1389"/>
                    <a:pt x="482" y="1389"/>
                  </a:cubicBezTo>
                  <a:cubicBezTo>
                    <a:pt x="705" y="18"/>
                    <a:pt x="705" y="18"/>
                    <a:pt x="705" y="18"/>
                  </a:cubicBezTo>
                  <a:cubicBezTo>
                    <a:pt x="299" y="0"/>
                    <a:pt x="66" y="194"/>
                    <a:pt x="56" y="233"/>
                  </a:cubicBezTo>
                  <a:cubicBezTo>
                    <a:pt x="0" y="474"/>
                    <a:pt x="23" y="1389"/>
                    <a:pt x="23" y="1389"/>
                  </a:cubicBezTo>
                  <a:close/>
                </a:path>
              </a:pathLst>
            </a:custGeom>
            <a:solidFill>
              <a:srgbClr val="35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991" y="1201"/>
              <a:ext cx="1748" cy="1476"/>
            </a:xfrm>
            <a:custGeom>
              <a:avLst/>
              <a:gdLst>
                <a:gd name="T0" fmla="*/ 2908 w 3034"/>
                <a:gd name="T1" fmla="*/ 2302 h 2562"/>
                <a:gd name="T2" fmla="*/ 2815 w 3034"/>
                <a:gd name="T3" fmla="*/ 2280 h 2562"/>
                <a:gd name="T4" fmla="*/ 2647 w 3034"/>
                <a:gd name="T5" fmla="*/ 2283 h 2562"/>
                <a:gd name="T6" fmla="*/ 2571 w 3034"/>
                <a:gd name="T7" fmla="*/ 2233 h 2562"/>
                <a:gd name="T8" fmla="*/ 2439 w 3034"/>
                <a:gd name="T9" fmla="*/ 2213 h 2562"/>
                <a:gd name="T10" fmla="*/ 2391 w 3034"/>
                <a:gd name="T11" fmla="*/ 2179 h 2562"/>
                <a:gd name="T12" fmla="*/ 2319 w 3034"/>
                <a:gd name="T13" fmla="*/ 2156 h 2562"/>
                <a:gd name="T14" fmla="*/ 2269 w 3034"/>
                <a:gd name="T15" fmla="*/ 2136 h 2562"/>
                <a:gd name="T16" fmla="*/ 2173 w 3034"/>
                <a:gd name="T17" fmla="*/ 2095 h 2562"/>
                <a:gd name="T18" fmla="*/ 1982 w 3034"/>
                <a:gd name="T19" fmla="*/ 1938 h 2562"/>
                <a:gd name="T20" fmla="*/ 1932 w 3034"/>
                <a:gd name="T21" fmla="*/ 1858 h 2562"/>
                <a:gd name="T22" fmla="*/ 1756 w 3034"/>
                <a:gd name="T23" fmla="*/ 1633 h 2562"/>
                <a:gd name="T24" fmla="*/ 1689 w 3034"/>
                <a:gd name="T25" fmla="*/ 1583 h 2562"/>
                <a:gd name="T26" fmla="*/ 1573 w 3034"/>
                <a:gd name="T27" fmla="*/ 1420 h 2562"/>
                <a:gd name="T28" fmla="*/ 1443 w 3034"/>
                <a:gd name="T29" fmla="*/ 1116 h 2562"/>
                <a:gd name="T30" fmla="*/ 1502 w 3034"/>
                <a:gd name="T31" fmla="*/ 1018 h 2562"/>
                <a:gd name="T32" fmla="*/ 1515 w 3034"/>
                <a:gd name="T33" fmla="*/ 964 h 2562"/>
                <a:gd name="T34" fmla="*/ 1530 w 3034"/>
                <a:gd name="T35" fmla="*/ 909 h 2562"/>
                <a:gd name="T36" fmla="*/ 1531 w 3034"/>
                <a:gd name="T37" fmla="*/ 799 h 2562"/>
                <a:gd name="T38" fmla="*/ 1595 w 3034"/>
                <a:gd name="T39" fmla="*/ 630 h 2562"/>
                <a:gd name="T40" fmla="*/ 1568 w 3034"/>
                <a:gd name="T41" fmla="*/ 452 h 2562"/>
                <a:gd name="T42" fmla="*/ 1593 w 3034"/>
                <a:gd name="T43" fmla="*/ 328 h 2562"/>
                <a:gd name="T44" fmla="*/ 1586 w 3034"/>
                <a:gd name="T45" fmla="*/ 264 h 2562"/>
                <a:gd name="T46" fmla="*/ 1421 w 3034"/>
                <a:gd name="T47" fmla="*/ 200 h 2562"/>
                <a:gd name="T48" fmla="*/ 1354 w 3034"/>
                <a:gd name="T49" fmla="*/ 154 h 2562"/>
                <a:gd name="T50" fmla="*/ 936 w 3034"/>
                <a:gd name="T51" fmla="*/ 163 h 2562"/>
                <a:gd name="T52" fmla="*/ 933 w 3034"/>
                <a:gd name="T53" fmla="*/ 164 h 2562"/>
                <a:gd name="T54" fmla="*/ 874 w 3034"/>
                <a:gd name="T55" fmla="*/ 182 h 2562"/>
                <a:gd name="T56" fmla="*/ 842 w 3034"/>
                <a:gd name="T57" fmla="*/ 163 h 2562"/>
                <a:gd name="T58" fmla="*/ 846 w 3034"/>
                <a:gd name="T59" fmla="*/ 201 h 2562"/>
                <a:gd name="T60" fmla="*/ 844 w 3034"/>
                <a:gd name="T61" fmla="*/ 202 h 2562"/>
                <a:gd name="T62" fmla="*/ 817 w 3034"/>
                <a:gd name="T63" fmla="*/ 200 h 2562"/>
                <a:gd name="T64" fmla="*/ 827 w 3034"/>
                <a:gd name="T65" fmla="*/ 218 h 2562"/>
                <a:gd name="T66" fmla="*/ 757 w 3034"/>
                <a:gd name="T67" fmla="*/ 293 h 2562"/>
                <a:gd name="T68" fmla="*/ 728 w 3034"/>
                <a:gd name="T69" fmla="*/ 558 h 2562"/>
                <a:gd name="T70" fmla="*/ 730 w 3034"/>
                <a:gd name="T71" fmla="*/ 594 h 2562"/>
                <a:gd name="T72" fmla="*/ 802 w 3034"/>
                <a:gd name="T73" fmla="*/ 864 h 2562"/>
                <a:gd name="T74" fmla="*/ 805 w 3034"/>
                <a:gd name="T75" fmla="*/ 912 h 2562"/>
                <a:gd name="T76" fmla="*/ 724 w 3034"/>
                <a:gd name="T77" fmla="*/ 1006 h 2562"/>
                <a:gd name="T78" fmla="*/ 137 w 3034"/>
                <a:gd name="T79" fmla="*/ 1270 h 2562"/>
                <a:gd name="T80" fmla="*/ 8 w 3034"/>
                <a:gd name="T81" fmla="*/ 1732 h 2562"/>
                <a:gd name="T82" fmla="*/ 42 w 3034"/>
                <a:gd name="T83" fmla="*/ 1915 h 2562"/>
                <a:gd name="T84" fmla="*/ 15 w 3034"/>
                <a:gd name="T85" fmla="*/ 2139 h 2562"/>
                <a:gd name="T86" fmla="*/ 13 w 3034"/>
                <a:gd name="T87" fmla="*/ 2344 h 2562"/>
                <a:gd name="T88" fmla="*/ 22 w 3034"/>
                <a:gd name="T89" fmla="*/ 2477 h 2562"/>
                <a:gd name="T90" fmla="*/ 13 w 3034"/>
                <a:gd name="T91" fmla="*/ 2562 h 2562"/>
                <a:gd name="T92" fmla="*/ 1495 w 3034"/>
                <a:gd name="T93" fmla="*/ 2562 h 2562"/>
                <a:gd name="T94" fmla="*/ 1481 w 3034"/>
                <a:gd name="T95" fmla="*/ 2499 h 2562"/>
                <a:gd name="T96" fmla="*/ 1452 w 3034"/>
                <a:gd name="T97" fmla="*/ 2301 h 2562"/>
                <a:gd name="T98" fmla="*/ 1430 w 3034"/>
                <a:gd name="T99" fmla="*/ 2115 h 2562"/>
                <a:gd name="T100" fmla="*/ 1464 w 3034"/>
                <a:gd name="T101" fmla="*/ 2062 h 2562"/>
                <a:gd name="T102" fmla="*/ 1596 w 3034"/>
                <a:gd name="T103" fmla="*/ 2161 h 2562"/>
                <a:gd name="T104" fmla="*/ 1716 w 3034"/>
                <a:gd name="T105" fmla="*/ 2284 h 2562"/>
                <a:gd name="T106" fmla="*/ 1897 w 3034"/>
                <a:gd name="T107" fmla="*/ 2428 h 2562"/>
                <a:gd name="T108" fmla="*/ 2006 w 3034"/>
                <a:gd name="T109" fmla="*/ 2502 h 2562"/>
                <a:gd name="T110" fmla="*/ 2999 w 3034"/>
                <a:gd name="T111" fmla="*/ 2502 h 2562"/>
                <a:gd name="T112" fmla="*/ 3012 w 3034"/>
                <a:gd name="T113" fmla="*/ 2434 h 2562"/>
                <a:gd name="T114" fmla="*/ 2908 w 3034"/>
                <a:gd name="T115" fmla="*/ 2302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34" h="2562">
                  <a:moveTo>
                    <a:pt x="2908" y="2302"/>
                  </a:moveTo>
                  <a:cubicBezTo>
                    <a:pt x="2860" y="2302"/>
                    <a:pt x="2833" y="2280"/>
                    <a:pt x="2815" y="2280"/>
                  </a:cubicBezTo>
                  <a:cubicBezTo>
                    <a:pt x="2798" y="2280"/>
                    <a:pt x="2679" y="2283"/>
                    <a:pt x="2647" y="2283"/>
                  </a:cubicBezTo>
                  <a:cubicBezTo>
                    <a:pt x="2614" y="2283"/>
                    <a:pt x="2617" y="2264"/>
                    <a:pt x="2571" y="2233"/>
                  </a:cubicBezTo>
                  <a:cubicBezTo>
                    <a:pt x="2535" y="2209"/>
                    <a:pt x="2469" y="2205"/>
                    <a:pt x="2439" y="2213"/>
                  </a:cubicBezTo>
                  <a:cubicBezTo>
                    <a:pt x="2408" y="2221"/>
                    <a:pt x="2405" y="2193"/>
                    <a:pt x="2391" y="2179"/>
                  </a:cubicBezTo>
                  <a:cubicBezTo>
                    <a:pt x="2377" y="2165"/>
                    <a:pt x="2323" y="2156"/>
                    <a:pt x="2319" y="2156"/>
                  </a:cubicBezTo>
                  <a:cubicBezTo>
                    <a:pt x="2316" y="2156"/>
                    <a:pt x="2292" y="2144"/>
                    <a:pt x="2269" y="2136"/>
                  </a:cubicBezTo>
                  <a:cubicBezTo>
                    <a:pt x="2252" y="2130"/>
                    <a:pt x="2189" y="2118"/>
                    <a:pt x="2173" y="2095"/>
                  </a:cubicBezTo>
                  <a:cubicBezTo>
                    <a:pt x="2157" y="2072"/>
                    <a:pt x="2008" y="1952"/>
                    <a:pt x="1982" y="1938"/>
                  </a:cubicBezTo>
                  <a:cubicBezTo>
                    <a:pt x="1957" y="1924"/>
                    <a:pt x="1948" y="1892"/>
                    <a:pt x="1932" y="1858"/>
                  </a:cubicBezTo>
                  <a:cubicBezTo>
                    <a:pt x="1916" y="1824"/>
                    <a:pt x="1794" y="1670"/>
                    <a:pt x="1756" y="1633"/>
                  </a:cubicBezTo>
                  <a:cubicBezTo>
                    <a:pt x="1719" y="1597"/>
                    <a:pt x="1689" y="1583"/>
                    <a:pt x="1689" y="1583"/>
                  </a:cubicBezTo>
                  <a:cubicBezTo>
                    <a:pt x="1659" y="1513"/>
                    <a:pt x="1580" y="1426"/>
                    <a:pt x="1573" y="1420"/>
                  </a:cubicBezTo>
                  <a:cubicBezTo>
                    <a:pt x="1539" y="1393"/>
                    <a:pt x="1443" y="1116"/>
                    <a:pt x="1443" y="1116"/>
                  </a:cubicBezTo>
                  <a:cubicBezTo>
                    <a:pt x="1435" y="1116"/>
                    <a:pt x="1495" y="1032"/>
                    <a:pt x="1502" y="1018"/>
                  </a:cubicBezTo>
                  <a:cubicBezTo>
                    <a:pt x="1508" y="1004"/>
                    <a:pt x="1515" y="964"/>
                    <a:pt x="1515" y="964"/>
                  </a:cubicBezTo>
                  <a:cubicBezTo>
                    <a:pt x="1513" y="939"/>
                    <a:pt x="1488" y="933"/>
                    <a:pt x="1530" y="909"/>
                  </a:cubicBezTo>
                  <a:cubicBezTo>
                    <a:pt x="1558" y="894"/>
                    <a:pt x="1540" y="852"/>
                    <a:pt x="1531" y="799"/>
                  </a:cubicBezTo>
                  <a:cubicBezTo>
                    <a:pt x="1522" y="746"/>
                    <a:pt x="1578" y="646"/>
                    <a:pt x="1595" y="630"/>
                  </a:cubicBezTo>
                  <a:cubicBezTo>
                    <a:pt x="1608" y="619"/>
                    <a:pt x="1583" y="510"/>
                    <a:pt x="1568" y="452"/>
                  </a:cubicBezTo>
                  <a:cubicBezTo>
                    <a:pt x="1619" y="442"/>
                    <a:pt x="1606" y="378"/>
                    <a:pt x="1593" y="328"/>
                  </a:cubicBezTo>
                  <a:cubicBezTo>
                    <a:pt x="1585" y="295"/>
                    <a:pt x="1577" y="268"/>
                    <a:pt x="1586" y="264"/>
                  </a:cubicBezTo>
                  <a:cubicBezTo>
                    <a:pt x="1621" y="252"/>
                    <a:pt x="1472" y="240"/>
                    <a:pt x="1421" y="200"/>
                  </a:cubicBezTo>
                  <a:cubicBezTo>
                    <a:pt x="1397" y="182"/>
                    <a:pt x="1375" y="167"/>
                    <a:pt x="1354" y="154"/>
                  </a:cubicBezTo>
                  <a:cubicBezTo>
                    <a:pt x="1104" y="0"/>
                    <a:pt x="984" y="150"/>
                    <a:pt x="936" y="163"/>
                  </a:cubicBezTo>
                  <a:cubicBezTo>
                    <a:pt x="935" y="163"/>
                    <a:pt x="934" y="164"/>
                    <a:pt x="933" y="164"/>
                  </a:cubicBezTo>
                  <a:cubicBezTo>
                    <a:pt x="910" y="167"/>
                    <a:pt x="891" y="174"/>
                    <a:pt x="874" y="182"/>
                  </a:cubicBezTo>
                  <a:cubicBezTo>
                    <a:pt x="862" y="174"/>
                    <a:pt x="851" y="167"/>
                    <a:pt x="842" y="163"/>
                  </a:cubicBezTo>
                  <a:cubicBezTo>
                    <a:pt x="838" y="161"/>
                    <a:pt x="845" y="179"/>
                    <a:pt x="846" y="201"/>
                  </a:cubicBezTo>
                  <a:cubicBezTo>
                    <a:pt x="846" y="201"/>
                    <a:pt x="845" y="202"/>
                    <a:pt x="844" y="202"/>
                  </a:cubicBezTo>
                  <a:cubicBezTo>
                    <a:pt x="834" y="201"/>
                    <a:pt x="824" y="200"/>
                    <a:pt x="817" y="200"/>
                  </a:cubicBezTo>
                  <a:cubicBezTo>
                    <a:pt x="813" y="200"/>
                    <a:pt x="819" y="207"/>
                    <a:pt x="827" y="218"/>
                  </a:cubicBezTo>
                  <a:cubicBezTo>
                    <a:pt x="789" y="258"/>
                    <a:pt x="776" y="303"/>
                    <a:pt x="757" y="293"/>
                  </a:cubicBezTo>
                  <a:cubicBezTo>
                    <a:pt x="740" y="284"/>
                    <a:pt x="688" y="483"/>
                    <a:pt x="728" y="558"/>
                  </a:cubicBezTo>
                  <a:cubicBezTo>
                    <a:pt x="732" y="565"/>
                    <a:pt x="731" y="582"/>
                    <a:pt x="730" y="594"/>
                  </a:cubicBezTo>
                  <a:cubicBezTo>
                    <a:pt x="728" y="651"/>
                    <a:pt x="783" y="830"/>
                    <a:pt x="802" y="864"/>
                  </a:cubicBezTo>
                  <a:cubicBezTo>
                    <a:pt x="810" y="880"/>
                    <a:pt x="810" y="896"/>
                    <a:pt x="805" y="912"/>
                  </a:cubicBezTo>
                  <a:cubicBezTo>
                    <a:pt x="791" y="958"/>
                    <a:pt x="733" y="998"/>
                    <a:pt x="724" y="1006"/>
                  </a:cubicBezTo>
                  <a:cubicBezTo>
                    <a:pt x="697" y="1030"/>
                    <a:pt x="171" y="1145"/>
                    <a:pt x="137" y="1270"/>
                  </a:cubicBezTo>
                  <a:cubicBezTo>
                    <a:pt x="122" y="1326"/>
                    <a:pt x="14" y="1689"/>
                    <a:pt x="8" y="1732"/>
                  </a:cubicBezTo>
                  <a:cubicBezTo>
                    <a:pt x="3" y="1775"/>
                    <a:pt x="33" y="1836"/>
                    <a:pt x="42" y="1915"/>
                  </a:cubicBezTo>
                  <a:cubicBezTo>
                    <a:pt x="51" y="1994"/>
                    <a:pt x="15" y="2098"/>
                    <a:pt x="15" y="2139"/>
                  </a:cubicBezTo>
                  <a:cubicBezTo>
                    <a:pt x="15" y="2181"/>
                    <a:pt x="25" y="2269"/>
                    <a:pt x="13" y="2344"/>
                  </a:cubicBezTo>
                  <a:cubicBezTo>
                    <a:pt x="0" y="2418"/>
                    <a:pt x="19" y="2458"/>
                    <a:pt x="22" y="2477"/>
                  </a:cubicBezTo>
                  <a:cubicBezTo>
                    <a:pt x="24" y="2496"/>
                    <a:pt x="13" y="2562"/>
                    <a:pt x="13" y="2562"/>
                  </a:cubicBezTo>
                  <a:cubicBezTo>
                    <a:pt x="1495" y="2562"/>
                    <a:pt x="1495" y="2562"/>
                    <a:pt x="1495" y="2562"/>
                  </a:cubicBezTo>
                  <a:cubicBezTo>
                    <a:pt x="1495" y="2562"/>
                    <a:pt x="1491" y="2544"/>
                    <a:pt x="1481" y="2499"/>
                  </a:cubicBezTo>
                  <a:cubicBezTo>
                    <a:pt x="1471" y="2454"/>
                    <a:pt x="1454" y="2368"/>
                    <a:pt x="1452" y="2301"/>
                  </a:cubicBezTo>
                  <a:cubicBezTo>
                    <a:pt x="1450" y="2233"/>
                    <a:pt x="1440" y="2187"/>
                    <a:pt x="1430" y="2115"/>
                  </a:cubicBezTo>
                  <a:cubicBezTo>
                    <a:pt x="1421" y="2043"/>
                    <a:pt x="1447" y="2064"/>
                    <a:pt x="1464" y="2062"/>
                  </a:cubicBezTo>
                  <a:cubicBezTo>
                    <a:pt x="1481" y="2060"/>
                    <a:pt x="1565" y="2133"/>
                    <a:pt x="1596" y="2161"/>
                  </a:cubicBezTo>
                  <a:cubicBezTo>
                    <a:pt x="1627" y="2188"/>
                    <a:pt x="1705" y="2262"/>
                    <a:pt x="1716" y="2284"/>
                  </a:cubicBezTo>
                  <a:cubicBezTo>
                    <a:pt x="1727" y="2306"/>
                    <a:pt x="1851" y="2402"/>
                    <a:pt x="1897" y="2428"/>
                  </a:cubicBezTo>
                  <a:cubicBezTo>
                    <a:pt x="1942" y="2453"/>
                    <a:pt x="2006" y="2502"/>
                    <a:pt x="2006" y="2502"/>
                  </a:cubicBezTo>
                  <a:cubicBezTo>
                    <a:pt x="2999" y="2502"/>
                    <a:pt x="2999" y="2502"/>
                    <a:pt x="2999" y="2502"/>
                  </a:cubicBezTo>
                  <a:cubicBezTo>
                    <a:pt x="3012" y="2434"/>
                    <a:pt x="3012" y="2434"/>
                    <a:pt x="3012" y="2434"/>
                  </a:cubicBezTo>
                  <a:cubicBezTo>
                    <a:pt x="3034" y="2276"/>
                    <a:pt x="2940" y="2302"/>
                    <a:pt x="2908" y="2302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2790" y="2553"/>
              <a:ext cx="319" cy="111"/>
            </a:xfrm>
            <a:custGeom>
              <a:avLst/>
              <a:gdLst>
                <a:gd name="T0" fmla="*/ 0 w 554"/>
                <a:gd name="T1" fmla="*/ 166 h 192"/>
                <a:gd name="T2" fmla="*/ 0 w 554"/>
                <a:gd name="T3" fmla="*/ 166 h 192"/>
                <a:gd name="T4" fmla="*/ 26 w 554"/>
                <a:gd name="T5" fmla="*/ 192 h 192"/>
                <a:gd name="T6" fmla="*/ 529 w 554"/>
                <a:gd name="T7" fmla="*/ 192 h 192"/>
                <a:gd name="T8" fmla="*/ 554 w 554"/>
                <a:gd name="T9" fmla="*/ 166 h 192"/>
                <a:gd name="T10" fmla="*/ 554 w 554"/>
                <a:gd name="T11" fmla="*/ 166 h 192"/>
                <a:gd name="T12" fmla="*/ 277 w 554"/>
                <a:gd name="T13" fmla="*/ 0 h 192"/>
                <a:gd name="T14" fmla="*/ 0 w 554"/>
                <a:gd name="T15" fmla="*/ 16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192">
                  <a:moveTo>
                    <a:pt x="0" y="166"/>
                  </a:moveTo>
                  <a:cubicBezTo>
                    <a:pt x="0" y="166"/>
                    <a:pt x="0" y="166"/>
                    <a:pt x="0" y="166"/>
                  </a:cubicBezTo>
                  <a:cubicBezTo>
                    <a:pt x="0" y="180"/>
                    <a:pt x="12" y="192"/>
                    <a:pt x="26" y="192"/>
                  </a:cubicBezTo>
                  <a:cubicBezTo>
                    <a:pt x="529" y="192"/>
                    <a:pt x="529" y="192"/>
                    <a:pt x="529" y="192"/>
                  </a:cubicBezTo>
                  <a:cubicBezTo>
                    <a:pt x="543" y="192"/>
                    <a:pt x="554" y="180"/>
                    <a:pt x="554" y="166"/>
                  </a:cubicBezTo>
                  <a:cubicBezTo>
                    <a:pt x="554" y="166"/>
                    <a:pt x="554" y="166"/>
                    <a:pt x="554" y="166"/>
                  </a:cubicBezTo>
                  <a:cubicBezTo>
                    <a:pt x="554" y="75"/>
                    <a:pt x="430" y="0"/>
                    <a:pt x="277" y="0"/>
                  </a:cubicBezTo>
                  <a:cubicBezTo>
                    <a:pt x="124" y="0"/>
                    <a:pt x="0" y="75"/>
                    <a:pt x="0" y="166"/>
                  </a:cubicBezTo>
                  <a:close/>
                </a:path>
              </a:pathLst>
            </a:custGeom>
            <a:solidFill>
              <a:srgbClr val="14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50" y="2677"/>
              <a:ext cx="2616" cy="34"/>
            </a:xfrm>
            <a:custGeom>
              <a:avLst/>
              <a:gdLst>
                <a:gd name="T0" fmla="*/ 4544 w 4544"/>
                <a:gd name="T1" fmla="*/ 0 h 59"/>
                <a:gd name="T2" fmla="*/ 4522 w 4544"/>
                <a:gd name="T3" fmla="*/ 59 h 59"/>
                <a:gd name="T4" fmla="*/ 21 w 4544"/>
                <a:gd name="T5" fmla="*/ 59 h 59"/>
                <a:gd name="T6" fmla="*/ 0 w 4544"/>
                <a:gd name="T7" fmla="*/ 0 h 59"/>
                <a:gd name="T8" fmla="*/ 4544 w 45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4" h="59">
                  <a:moveTo>
                    <a:pt x="4544" y="0"/>
                  </a:moveTo>
                  <a:cubicBezTo>
                    <a:pt x="4537" y="20"/>
                    <a:pt x="4530" y="39"/>
                    <a:pt x="4522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4" y="39"/>
                    <a:pt x="7" y="20"/>
                    <a:pt x="0" y="0"/>
                  </a:cubicBezTo>
                  <a:lnTo>
                    <a:pt x="4544" y="0"/>
                  </a:lnTo>
                  <a:close/>
                </a:path>
              </a:pathLst>
            </a:custGeom>
            <a:solidFill>
              <a:srgbClr val="14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2638" y="2507"/>
              <a:ext cx="462" cy="147"/>
            </a:xfrm>
            <a:custGeom>
              <a:avLst/>
              <a:gdLst>
                <a:gd name="T0" fmla="*/ 689 w 802"/>
                <a:gd name="T1" fmla="*/ 28 h 255"/>
                <a:gd name="T2" fmla="*/ 743 w 802"/>
                <a:gd name="T3" fmla="*/ 75 h 255"/>
                <a:gd name="T4" fmla="*/ 795 w 802"/>
                <a:gd name="T5" fmla="*/ 156 h 255"/>
                <a:gd name="T6" fmla="*/ 776 w 802"/>
                <a:gd name="T7" fmla="*/ 184 h 255"/>
                <a:gd name="T8" fmla="*/ 732 w 802"/>
                <a:gd name="T9" fmla="*/ 156 h 255"/>
                <a:gd name="T10" fmla="*/ 693 w 802"/>
                <a:gd name="T11" fmla="*/ 117 h 255"/>
                <a:gd name="T12" fmla="*/ 715 w 802"/>
                <a:gd name="T13" fmla="*/ 149 h 255"/>
                <a:gd name="T14" fmla="*/ 705 w 802"/>
                <a:gd name="T15" fmla="*/ 175 h 255"/>
                <a:gd name="T16" fmla="*/ 643 w 802"/>
                <a:gd name="T17" fmla="*/ 154 h 255"/>
                <a:gd name="T18" fmla="*/ 569 w 802"/>
                <a:gd name="T19" fmla="*/ 113 h 255"/>
                <a:gd name="T20" fmla="*/ 490 w 802"/>
                <a:gd name="T21" fmla="*/ 107 h 255"/>
                <a:gd name="T22" fmla="*/ 379 w 802"/>
                <a:gd name="T23" fmla="*/ 144 h 255"/>
                <a:gd name="T24" fmla="*/ 498 w 802"/>
                <a:gd name="T25" fmla="*/ 190 h 255"/>
                <a:gd name="T26" fmla="*/ 530 w 802"/>
                <a:gd name="T27" fmla="*/ 252 h 255"/>
                <a:gd name="T28" fmla="*/ 306 w 802"/>
                <a:gd name="T29" fmla="*/ 243 h 255"/>
                <a:gd name="T30" fmla="*/ 152 w 802"/>
                <a:gd name="T31" fmla="*/ 231 h 255"/>
                <a:gd name="T32" fmla="*/ 16 w 802"/>
                <a:gd name="T33" fmla="*/ 227 h 255"/>
                <a:gd name="T34" fmla="*/ 3 w 802"/>
                <a:gd name="T35" fmla="*/ 215 h 255"/>
                <a:gd name="T36" fmla="*/ 35 w 802"/>
                <a:gd name="T37" fmla="*/ 104 h 255"/>
                <a:gd name="T38" fmla="*/ 226 w 802"/>
                <a:gd name="T39" fmla="*/ 80 h 255"/>
                <a:gd name="T40" fmla="*/ 395 w 802"/>
                <a:gd name="T41" fmla="*/ 10 h 255"/>
                <a:gd name="T42" fmla="*/ 483 w 802"/>
                <a:gd name="T43" fmla="*/ 10 h 255"/>
                <a:gd name="T44" fmla="*/ 612 w 802"/>
                <a:gd name="T45" fmla="*/ 0 h 255"/>
                <a:gd name="T46" fmla="*/ 689 w 802"/>
                <a:gd name="T47" fmla="*/ 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2" h="255">
                  <a:moveTo>
                    <a:pt x="689" y="28"/>
                  </a:moveTo>
                  <a:cubicBezTo>
                    <a:pt x="689" y="28"/>
                    <a:pt x="727" y="54"/>
                    <a:pt x="743" y="75"/>
                  </a:cubicBezTo>
                  <a:cubicBezTo>
                    <a:pt x="759" y="97"/>
                    <a:pt x="785" y="140"/>
                    <a:pt x="795" y="156"/>
                  </a:cubicBezTo>
                  <a:cubicBezTo>
                    <a:pt x="802" y="167"/>
                    <a:pt x="791" y="185"/>
                    <a:pt x="776" y="184"/>
                  </a:cubicBezTo>
                  <a:cubicBezTo>
                    <a:pt x="762" y="183"/>
                    <a:pt x="750" y="178"/>
                    <a:pt x="732" y="156"/>
                  </a:cubicBezTo>
                  <a:cubicBezTo>
                    <a:pt x="711" y="131"/>
                    <a:pt x="699" y="122"/>
                    <a:pt x="693" y="117"/>
                  </a:cubicBezTo>
                  <a:cubicBezTo>
                    <a:pt x="686" y="113"/>
                    <a:pt x="715" y="142"/>
                    <a:pt x="715" y="149"/>
                  </a:cubicBezTo>
                  <a:cubicBezTo>
                    <a:pt x="715" y="156"/>
                    <a:pt x="723" y="173"/>
                    <a:pt x="705" y="175"/>
                  </a:cubicBezTo>
                  <a:cubicBezTo>
                    <a:pt x="687" y="176"/>
                    <a:pt x="662" y="175"/>
                    <a:pt x="643" y="154"/>
                  </a:cubicBezTo>
                  <a:cubicBezTo>
                    <a:pt x="624" y="132"/>
                    <a:pt x="594" y="118"/>
                    <a:pt x="569" y="113"/>
                  </a:cubicBezTo>
                  <a:cubicBezTo>
                    <a:pt x="545" y="108"/>
                    <a:pt x="520" y="103"/>
                    <a:pt x="490" y="107"/>
                  </a:cubicBezTo>
                  <a:cubicBezTo>
                    <a:pt x="459" y="112"/>
                    <a:pt x="401" y="113"/>
                    <a:pt x="379" y="144"/>
                  </a:cubicBezTo>
                  <a:cubicBezTo>
                    <a:pt x="359" y="171"/>
                    <a:pt x="430" y="193"/>
                    <a:pt x="498" y="190"/>
                  </a:cubicBezTo>
                  <a:cubicBezTo>
                    <a:pt x="567" y="187"/>
                    <a:pt x="554" y="250"/>
                    <a:pt x="530" y="252"/>
                  </a:cubicBezTo>
                  <a:cubicBezTo>
                    <a:pt x="507" y="255"/>
                    <a:pt x="338" y="246"/>
                    <a:pt x="306" y="243"/>
                  </a:cubicBezTo>
                  <a:cubicBezTo>
                    <a:pt x="210" y="235"/>
                    <a:pt x="199" y="247"/>
                    <a:pt x="152" y="231"/>
                  </a:cubicBezTo>
                  <a:cubicBezTo>
                    <a:pt x="105" y="215"/>
                    <a:pt x="27" y="227"/>
                    <a:pt x="16" y="227"/>
                  </a:cubicBezTo>
                  <a:cubicBezTo>
                    <a:pt x="5" y="227"/>
                    <a:pt x="2" y="225"/>
                    <a:pt x="3" y="215"/>
                  </a:cubicBezTo>
                  <a:cubicBezTo>
                    <a:pt x="3" y="215"/>
                    <a:pt x="0" y="107"/>
                    <a:pt x="35" y="104"/>
                  </a:cubicBezTo>
                  <a:cubicBezTo>
                    <a:pt x="70" y="101"/>
                    <a:pt x="170" y="105"/>
                    <a:pt x="226" y="80"/>
                  </a:cubicBezTo>
                  <a:cubicBezTo>
                    <a:pt x="282" y="56"/>
                    <a:pt x="367" y="8"/>
                    <a:pt x="395" y="10"/>
                  </a:cubicBezTo>
                  <a:cubicBezTo>
                    <a:pt x="424" y="12"/>
                    <a:pt x="437" y="15"/>
                    <a:pt x="483" y="10"/>
                  </a:cubicBezTo>
                  <a:cubicBezTo>
                    <a:pt x="529" y="5"/>
                    <a:pt x="612" y="0"/>
                    <a:pt x="612" y="0"/>
                  </a:cubicBezTo>
                  <a:cubicBezTo>
                    <a:pt x="612" y="0"/>
                    <a:pt x="654" y="1"/>
                    <a:pt x="689" y="28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1447" y="1367"/>
              <a:ext cx="481" cy="653"/>
            </a:xfrm>
            <a:custGeom>
              <a:avLst/>
              <a:gdLst>
                <a:gd name="T0" fmla="*/ 35 w 835"/>
                <a:gd name="T1" fmla="*/ 624 h 1133"/>
                <a:gd name="T2" fmla="*/ 88 w 835"/>
                <a:gd name="T3" fmla="*/ 790 h 1133"/>
                <a:gd name="T4" fmla="*/ 270 w 835"/>
                <a:gd name="T5" fmla="*/ 1021 h 1133"/>
                <a:gd name="T6" fmla="*/ 322 w 835"/>
                <a:gd name="T7" fmla="*/ 1101 h 1133"/>
                <a:gd name="T8" fmla="*/ 701 w 835"/>
                <a:gd name="T9" fmla="*/ 781 h 1133"/>
                <a:gd name="T10" fmla="*/ 729 w 835"/>
                <a:gd name="T11" fmla="*/ 729 h 1133"/>
                <a:gd name="T12" fmla="*/ 727 w 835"/>
                <a:gd name="T13" fmla="*/ 675 h 1133"/>
                <a:gd name="T14" fmla="*/ 765 w 835"/>
                <a:gd name="T15" fmla="*/ 620 h 1133"/>
                <a:gd name="T16" fmla="*/ 758 w 835"/>
                <a:gd name="T17" fmla="*/ 510 h 1133"/>
                <a:gd name="T18" fmla="*/ 822 w 835"/>
                <a:gd name="T19" fmla="*/ 334 h 1133"/>
                <a:gd name="T20" fmla="*/ 782 w 835"/>
                <a:gd name="T21" fmla="*/ 162 h 1133"/>
                <a:gd name="T22" fmla="*/ 431 w 835"/>
                <a:gd name="T23" fmla="*/ 45 h 1133"/>
                <a:gd name="T24" fmla="*/ 429 w 835"/>
                <a:gd name="T25" fmla="*/ 221 h 1133"/>
                <a:gd name="T26" fmla="*/ 316 w 835"/>
                <a:gd name="T27" fmla="*/ 332 h 1133"/>
                <a:gd name="T28" fmla="*/ 263 w 835"/>
                <a:gd name="T29" fmla="*/ 445 h 1133"/>
                <a:gd name="T30" fmla="*/ 184 w 835"/>
                <a:gd name="T31" fmla="*/ 398 h 1133"/>
                <a:gd name="T32" fmla="*/ 130 w 835"/>
                <a:gd name="T33" fmla="*/ 328 h 1133"/>
                <a:gd name="T34" fmla="*/ 20 w 835"/>
                <a:gd name="T35" fmla="*/ 379 h 1133"/>
                <a:gd name="T36" fmla="*/ 71 w 835"/>
                <a:gd name="T37" fmla="*/ 530 h 1133"/>
                <a:gd name="T38" fmla="*/ 39 w 835"/>
                <a:gd name="T39" fmla="*/ 616 h 1133"/>
                <a:gd name="T40" fmla="*/ 35 w 835"/>
                <a:gd name="T41" fmla="*/ 62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5" h="1133">
                  <a:moveTo>
                    <a:pt x="35" y="624"/>
                  </a:moveTo>
                  <a:cubicBezTo>
                    <a:pt x="24" y="658"/>
                    <a:pt x="71" y="756"/>
                    <a:pt x="88" y="790"/>
                  </a:cubicBezTo>
                  <a:cubicBezTo>
                    <a:pt x="107" y="827"/>
                    <a:pt x="236" y="972"/>
                    <a:pt x="270" y="1021"/>
                  </a:cubicBezTo>
                  <a:cubicBezTo>
                    <a:pt x="305" y="1069"/>
                    <a:pt x="308" y="1133"/>
                    <a:pt x="322" y="1101"/>
                  </a:cubicBezTo>
                  <a:cubicBezTo>
                    <a:pt x="377" y="976"/>
                    <a:pt x="701" y="782"/>
                    <a:pt x="701" y="781"/>
                  </a:cubicBezTo>
                  <a:cubicBezTo>
                    <a:pt x="701" y="772"/>
                    <a:pt x="722" y="743"/>
                    <a:pt x="729" y="729"/>
                  </a:cubicBezTo>
                  <a:cubicBezTo>
                    <a:pt x="735" y="715"/>
                    <a:pt x="727" y="675"/>
                    <a:pt x="727" y="675"/>
                  </a:cubicBezTo>
                  <a:cubicBezTo>
                    <a:pt x="725" y="650"/>
                    <a:pt x="722" y="644"/>
                    <a:pt x="765" y="620"/>
                  </a:cubicBezTo>
                  <a:cubicBezTo>
                    <a:pt x="792" y="605"/>
                    <a:pt x="767" y="563"/>
                    <a:pt x="758" y="510"/>
                  </a:cubicBezTo>
                  <a:cubicBezTo>
                    <a:pt x="749" y="457"/>
                    <a:pt x="811" y="353"/>
                    <a:pt x="822" y="334"/>
                  </a:cubicBezTo>
                  <a:cubicBezTo>
                    <a:pt x="835" y="314"/>
                    <a:pt x="782" y="162"/>
                    <a:pt x="782" y="162"/>
                  </a:cubicBezTo>
                  <a:cubicBezTo>
                    <a:pt x="774" y="135"/>
                    <a:pt x="453" y="0"/>
                    <a:pt x="431" y="45"/>
                  </a:cubicBezTo>
                  <a:cubicBezTo>
                    <a:pt x="410" y="86"/>
                    <a:pt x="437" y="174"/>
                    <a:pt x="429" y="221"/>
                  </a:cubicBezTo>
                  <a:cubicBezTo>
                    <a:pt x="420" y="269"/>
                    <a:pt x="367" y="303"/>
                    <a:pt x="316" y="332"/>
                  </a:cubicBezTo>
                  <a:cubicBezTo>
                    <a:pt x="266" y="361"/>
                    <a:pt x="263" y="445"/>
                    <a:pt x="263" y="445"/>
                  </a:cubicBezTo>
                  <a:cubicBezTo>
                    <a:pt x="263" y="445"/>
                    <a:pt x="188" y="435"/>
                    <a:pt x="184" y="398"/>
                  </a:cubicBezTo>
                  <a:cubicBezTo>
                    <a:pt x="180" y="361"/>
                    <a:pt x="164" y="335"/>
                    <a:pt x="130" y="328"/>
                  </a:cubicBezTo>
                  <a:cubicBezTo>
                    <a:pt x="78" y="318"/>
                    <a:pt x="36" y="335"/>
                    <a:pt x="20" y="379"/>
                  </a:cubicBezTo>
                  <a:cubicBezTo>
                    <a:pt x="0" y="439"/>
                    <a:pt x="62" y="506"/>
                    <a:pt x="71" y="530"/>
                  </a:cubicBezTo>
                  <a:cubicBezTo>
                    <a:pt x="80" y="554"/>
                    <a:pt x="65" y="593"/>
                    <a:pt x="39" y="616"/>
                  </a:cubicBezTo>
                  <a:cubicBezTo>
                    <a:pt x="37" y="618"/>
                    <a:pt x="36" y="620"/>
                    <a:pt x="35" y="624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2139" y="2633"/>
              <a:ext cx="912" cy="44"/>
            </a:xfrm>
            <a:custGeom>
              <a:avLst/>
              <a:gdLst>
                <a:gd name="T0" fmla="*/ 1566 w 1584"/>
                <a:gd name="T1" fmla="*/ 13 h 75"/>
                <a:gd name="T2" fmla="*/ 1543 w 1584"/>
                <a:gd name="T3" fmla="*/ 0 h 75"/>
                <a:gd name="T4" fmla="*/ 27 w 1584"/>
                <a:gd name="T5" fmla="*/ 0 h 75"/>
                <a:gd name="T6" fmla="*/ 5 w 1584"/>
                <a:gd name="T7" fmla="*/ 13 h 75"/>
                <a:gd name="T8" fmla="*/ 5 w 1584"/>
                <a:gd name="T9" fmla="*/ 38 h 75"/>
                <a:gd name="T10" fmla="*/ 18 w 1584"/>
                <a:gd name="T11" fmla="*/ 62 h 75"/>
                <a:gd name="T12" fmla="*/ 41 w 1584"/>
                <a:gd name="T13" fmla="*/ 75 h 75"/>
                <a:gd name="T14" fmla="*/ 1557 w 1584"/>
                <a:gd name="T15" fmla="*/ 75 h 75"/>
                <a:gd name="T16" fmla="*/ 1579 w 1584"/>
                <a:gd name="T17" fmla="*/ 62 h 75"/>
                <a:gd name="T18" fmla="*/ 1579 w 1584"/>
                <a:gd name="T19" fmla="*/ 37 h 75"/>
                <a:gd name="T20" fmla="*/ 1566 w 1584"/>
                <a:gd name="T21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75">
                  <a:moveTo>
                    <a:pt x="1566" y="13"/>
                  </a:moveTo>
                  <a:cubicBezTo>
                    <a:pt x="1561" y="5"/>
                    <a:pt x="1553" y="0"/>
                    <a:pt x="154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10" y="5"/>
                    <a:pt x="5" y="13"/>
                  </a:cubicBezTo>
                  <a:cubicBezTo>
                    <a:pt x="0" y="20"/>
                    <a:pt x="0" y="30"/>
                    <a:pt x="5" y="3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3" y="70"/>
                    <a:pt x="31" y="75"/>
                    <a:pt x="41" y="75"/>
                  </a:cubicBezTo>
                  <a:cubicBezTo>
                    <a:pt x="1557" y="75"/>
                    <a:pt x="1557" y="75"/>
                    <a:pt x="1557" y="75"/>
                  </a:cubicBezTo>
                  <a:cubicBezTo>
                    <a:pt x="1566" y="75"/>
                    <a:pt x="1574" y="70"/>
                    <a:pt x="1579" y="62"/>
                  </a:cubicBezTo>
                  <a:cubicBezTo>
                    <a:pt x="1584" y="54"/>
                    <a:pt x="1584" y="45"/>
                    <a:pt x="1579" y="37"/>
                  </a:cubicBezTo>
                  <a:lnTo>
                    <a:pt x="1566" y="13"/>
                  </a:lnTo>
                  <a:close/>
                </a:path>
              </a:pathLst>
            </a:custGeom>
            <a:solidFill>
              <a:srgbClr val="35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2683" y="1698"/>
              <a:ext cx="953" cy="979"/>
            </a:xfrm>
            <a:custGeom>
              <a:avLst/>
              <a:gdLst>
                <a:gd name="T0" fmla="*/ 1 w 1656"/>
                <a:gd name="T1" fmla="*/ 1237 h 1699"/>
                <a:gd name="T2" fmla="*/ 119 w 1656"/>
                <a:gd name="T3" fmla="*/ 43 h 1699"/>
                <a:gd name="T4" fmla="*/ 168 w 1656"/>
                <a:gd name="T5" fmla="*/ 2 h 1699"/>
                <a:gd name="T6" fmla="*/ 1612 w 1656"/>
                <a:gd name="T7" fmla="*/ 111 h 1699"/>
                <a:gd name="T8" fmla="*/ 1644 w 1656"/>
                <a:gd name="T9" fmla="*/ 128 h 1699"/>
                <a:gd name="T10" fmla="*/ 1654 w 1656"/>
                <a:gd name="T11" fmla="*/ 163 h 1699"/>
                <a:gd name="T12" fmla="*/ 1511 w 1656"/>
                <a:gd name="T13" fmla="*/ 1276 h 1699"/>
                <a:gd name="T14" fmla="*/ 1464 w 1656"/>
                <a:gd name="T15" fmla="*/ 1316 h 1699"/>
                <a:gd name="T16" fmla="*/ 1207 w 1656"/>
                <a:gd name="T17" fmla="*/ 1311 h 1699"/>
                <a:gd name="T18" fmla="*/ 1207 w 1656"/>
                <a:gd name="T19" fmla="*/ 1409 h 1699"/>
                <a:gd name="T20" fmla="*/ 1173 w 1656"/>
                <a:gd name="T21" fmla="*/ 1497 h 1699"/>
                <a:gd name="T22" fmla="*/ 1005 w 1656"/>
                <a:gd name="T23" fmla="*/ 1661 h 1699"/>
                <a:gd name="T24" fmla="*/ 1072 w 1656"/>
                <a:gd name="T25" fmla="*/ 1661 h 1699"/>
                <a:gd name="T26" fmla="*/ 1110 w 1656"/>
                <a:gd name="T27" fmla="*/ 1699 h 1699"/>
                <a:gd name="T28" fmla="*/ 596 w 1656"/>
                <a:gd name="T29" fmla="*/ 1699 h 1699"/>
                <a:gd name="T30" fmla="*/ 634 w 1656"/>
                <a:gd name="T31" fmla="*/ 1661 h 1699"/>
                <a:gd name="T32" fmla="*/ 743 w 1656"/>
                <a:gd name="T33" fmla="*/ 1661 h 1699"/>
                <a:gd name="T34" fmla="*/ 935 w 1656"/>
                <a:gd name="T35" fmla="*/ 1473 h 1699"/>
                <a:gd name="T36" fmla="*/ 959 w 1656"/>
                <a:gd name="T37" fmla="*/ 1415 h 1699"/>
                <a:gd name="T38" fmla="*/ 959 w 1656"/>
                <a:gd name="T39" fmla="*/ 1306 h 1699"/>
                <a:gd name="T40" fmla="*/ 46 w 1656"/>
                <a:gd name="T41" fmla="*/ 1288 h 1699"/>
                <a:gd name="T42" fmla="*/ 12 w 1656"/>
                <a:gd name="T43" fmla="*/ 1272 h 1699"/>
                <a:gd name="T44" fmla="*/ 1 w 1656"/>
                <a:gd name="T45" fmla="*/ 1237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6" h="1699">
                  <a:moveTo>
                    <a:pt x="1" y="1237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21" y="18"/>
                    <a:pt x="143" y="0"/>
                    <a:pt x="168" y="2"/>
                  </a:cubicBezTo>
                  <a:cubicBezTo>
                    <a:pt x="1612" y="111"/>
                    <a:pt x="1612" y="111"/>
                    <a:pt x="1612" y="111"/>
                  </a:cubicBezTo>
                  <a:cubicBezTo>
                    <a:pt x="1624" y="112"/>
                    <a:pt x="1636" y="118"/>
                    <a:pt x="1644" y="128"/>
                  </a:cubicBezTo>
                  <a:cubicBezTo>
                    <a:pt x="1652" y="138"/>
                    <a:pt x="1656" y="150"/>
                    <a:pt x="1654" y="163"/>
                  </a:cubicBezTo>
                  <a:cubicBezTo>
                    <a:pt x="1511" y="1276"/>
                    <a:pt x="1511" y="1276"/>
                    <a:pt x="1511" y="1276"/>
                  </a:cubicBezTo>
                  <a:cubicBezTo>
                    <a:pt x="1508" y="1299"/>
                    <a:pt x="1488" y="1317"/>
                    <a:pt x="1464" y="1316"/>
                  </a:cubicBezTo>
                  <a:cubicBezTo>
                    <a:pt x="1207" y="1311"/>
                    <a:pt x="1207" y="1311"/>
                    <a:pt x="1207" y="1311"/>
                  </a:cubicBezTo>
                  <a:cubicBezTo>
                    <a:pt x="1207" y="1409"/>
                    <a:pt x="1207" y="1409"/>
                    <a:pt x="1207" y="1409"/>
                  </a:cubicBezTo>
                  <a:cubicBezTo>
                    <a:pt x="1207" y="1447"/>
                    <a:pt x="1195" y="1475"/>
                    <a:pt x="1173" y="1497"/>
                  </a:cubicBezTo>
                  <a:cubicBezTo>
                    <a:pt x="1159" y="1511"/>
                    <a:pt x="1043" y="1625"/>
                    <a:pt x="1005" y="1661"/>
                  </a:cubicBezTo>
                  <a:cubicBezTo>
                    <a:pt x="1072" y="1661"/>
                    <a:pt x="1072" y="1661"/>
                    <a:pt x="1072" y="1661"/>
                  </a:cubicBezTo>
                  <a:cubicBezTo>
                    <a:pt x="1093" y="1661"/>
                    <a:pt x="1110" y="1678"/>
                    <a:pt x="1110" y="1699"/>
                  </a:cubicBezTo>
                  <a:cubicBezTo>
                    <a:pt x="596" y="1699"/>
                    <a:pt x="596" y="1699"/>
                    <a:pt x="596" y="1699"/>
                  </a:cubicBezTo>
                  <a:cubicBezTo>
                    <a:pt x="596" y="1678"/>
                    <a:pt x="613" y="1661"/>
                    <a:pt x="634" y="1661"/>
                  </a:cubicBezTo>
                  <a:cubicBezTo>
                    <a:pt x="743" y="1661"/>
                    <a:pt x="743" y="1661"/>
                    <a:pt x="743" y="1661"/>
                  </a:cubicBezTo>
                  <a:cubicBezTo>
                    <a:pt x="935" y="1473"/>
                    <a:pt x="935" y="1473"/>
                    <a:pt x="935" y="1473"/>
                  </a:cubicBezTo>
                  <a:cubicBezTo>
                    <a:pt x="950" y="1458"/>
                    <a:pt x="959" y="1437"/>
                    <a:pt x="959" y="1415"/>
                  </a:cubicBezTo>
                  <a:cubicBezTo>
                    <a:pt x="959" y="1306"/>
                    <a:pt x="959" y="1306"/>
                    <a:pt x="959" y="1306"/>
                  </a:cubicBezTo>
                  <a:cubicBezTo>
                    <a:pt x="46" y="1288"/>
                    <a:pt x="46" y="1288"/>
                    <a:pt x="46" y="1288"/>
                  </a:cubicBezTo>
                  <a:cubicBezTo>
                    <a:pt x="33" y="1287"/>
                    <a:pt x="21" y="1282"/>
                    <a:pt x="12" y="1272"/>
                  </a:cubicBezTo>
                  <a:cubicBezTo>
                    <a:pt x="4" y="1263"/>
                    <a:pt x="0" y="1250"/>
                    <a:pt x="1" y="1237"/>
                  </a:cubicBezTo>
                  <a:close/>
                </a:path>
              </a:pathLst>
            </a:custGeom>
            <a:solidFill>
              <a:srgbClr val="35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1647" y="1815"/>
              <a:ext cx="203" cy="81"/>
            </a:xfrm>
            <a:custGeom>
              <a:avLst/>
              <a:gdLst>
                <a:gd name="T0" fmla="*/ 1 w 352"/>
                <a:gd name="T1" fmla="*/ 9 h 141"/>
                <a:gd name="T2" fmla="*/ 66 w 352"/>
                <a:gd name="T3" fmla="*/ 100 h 141"/>
                <a:gd name="T4" fmla="*/ 72 w 352"/>
                <a:gd name="T5" fmla="*/ 135 h 141"/>
                <a:gd name="T6" fmla="*/ 120 w 352"/>
                <a:gd name="T7" fmla="*/ 126 h 141"/>
                <a:gd name="T8" fmla="*/ 197 w 352"/>
                <a:gd name="T9" fmla="*/ 51 h 141"/>
                <a:gd name="T10" fmla="*/ 352 w 352"/>
                <a:gd name="T11" fmla="*/ 4 h 141"/>
                <a:gd name="T12" fmla="*/ 199 w 352"/>
                <a:gd name="T13" fmla="*/ 32 h 141"/>
                <a:gd name="T14" fmla="*/ 123 w 352"/>
                <a:gd name="T15" fmla="*/ 95 h 141"/>
                <a:gd name="T16" fmla="*/ 85 w 352"/>
                <a:gd name="T17" fmla="*/ 123 h 141"/>
                <a:gd name="T18" fmla="*/ 79 w 352"/>
                <a:gd name="T19" fmla="*/ 91 h 141"/>
                <a:gd name="T20" fmla="*/ 1 w 352"/>
                <a:gd name="T21" fmla="*/ 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141">
                  <a:moveTo>
                    <a:pt x="1" y="9"/>
                  </a:moveTo>
                  <a:cubicBezTo>
                    <a:pt x="5" y="47"/>
                    <a:pt x="64" y="73"/>
                    <a:pt x="66" y="100"/>
                  </a:cubicBezTo>
                  <a:cubicBezTo>
                    <a:pt x="69" y="126"/>
                    <a:pt x="70" y="130"/>
                    <a:pt x="72" y="135"/>
                  </a:cubicBezTo>
                  <a:cubicBezTo>
                    <a:pt x="74" y="141"/>
                    <a:pt x="100" y="133"/>
                    <a:pt x="120" y="126"/>
                  </a:cubicBezTo>
                  <a:cubicBezTo>
                    <a:pt x="143" y="118"/>
                    <a:pt x="153" y="79"/>
                    <a:pt x="197" y="51"/>
                  </a:cubicBezTo>
                  <a:cubicBezTo>
                    <a:pt x="246" y="19"/>
                    <a:pt x="336" y="5"/>
                    <a:pt x="352" y="4"/>
                  </a:cubicBezTo>
                  <a:cubicBezTo>
                    <a:pt x="352" y="4"/>
                    <a:pt x="248" y="0"/>
                    <a:pt x="199" y="32"/>
                  </a:cubicBezTo>
                  <a:cubicBezTo>
                    <a:pt x="155" y="60"/>
                    <a:pt x="138" y="80"/>
                    <a:pt x="123" y="95"/>
                  </a:cubicBezTo>
                  <a:cubicBezTo>
                    <a:pt x="107" y="111"/>
                    <a:pt x="91" y="123"/>
                    <a:pt x="85" y="123"/>
                  </a:cubicBezTo>
                  <a:cubicBezTo>
                    <a:pt x="80" y="123"/>
                    <a:pt x="81" y="118"/>
                    <a:pt x="79" y="91"/>
                  </a:cubicBezTo>
                  <a:cubicBezTo>
                    <a:pt x="77" y="64"/>
                    <a:pt x="0" y="0"/>
                    <a:pt x="1" y="9"/>
                  </a:cubicBezTo>
                  <a:close/>
                </a:path>
              </a:pathLst>
            </a:custGeom>
            <a:solidFill>
              <a:srgbClr val="F7A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1605" y="1805"/>
              <a:ext cx="335" cy="316"/>
            </a:xfrm>
            <a:custGeom>
              <a:avLst/>
              <a:gdLst>
                <a:gd name="T0" fmla="*/ 13 w 581"/>
                <a:gd name="T1" fmla="*/ 60 h 548"/>
                <a:gd name="T2" fmla="*/ 13 w 581"/>
                <a:gd name="T3" fmla="*/ 18 h 548"/>
                <a:gd name="T4" fmla="*/ 78 w 581"/>
                <a:gd name="T5" fmla="*/ 26 h 548"/>
                <a:gd name="T6" fmla="*/ 143 w 581"/>
                <a:gd name="T7" fmla="*/ 117 h 548"/>
                <a:gd name="T8" fmla="*/ 148 w 581"/>
                <a:gd name="T9" fmla="*/ 152 h 548"/>
                <a:gd name="T10" fmla="*/ 192 w 581"/>
                <a:gd name="T11" fmla="*/ 126 h 548"/>
                <a:gd name="T12" fmla="*/ 269 w 581"/>
                <a:gd name="T13" fmla="*/ 62 h 548"/>
                <a:gd name="T14" fmla="*/ 422 w 581"/>
                <a:gd name="T15" fmla="*/ 21 h 548"/>
                <a:gd name="T16" fmla="*/ 483 w 581"/>
                <a:gd name="T17" fmla="*/ 31 h 548"/>
                <a:gd name="T18" fmla="*/ 534 w 581"/>
                <a:gd name="T19" fmla="*/ 73 h 548"/>
                <a:gd name="T20" fmla="*/ 503 w 581"/>
                <a:gd name="T21" fmla="*/ 87 h 548"/>
                <a:gd name="T22" fmla="*/ 433 w 581"/>
                <a:gd name="T23" fmla="*/ 92 h 548"/>
                <a:gd name="T24" fmla="*/ 461 w 581"/>
                <a:gd name="T25" fmla="*/ 123 h 548"/>
                <a:gd name="T26" fmla="*/ 500 w 581"/>
                <a:gd name="T27" fmla="*/ 207 h 548"/>
                <a:gd name="T28" fmla="*/ 519 w 581"/>
                <a:gd name="T29" fmla="*/ 223 h 548"/>
                <a:gd name="T30" fmla="*/ 566 w 581"/>
                <a:gd name="T31" fmla="*/ 285 h 548"/>
                <a:gd name="T32" fmla="*/ 556 w 581"/>
                <a:gd name="T33" fmla="*/ 301 h 548"/>
                <a:gd name="T34" fmla="*/ 514 w 581"/>
                <a:gd name="T35" fmla="*/ 356 h 548"/>
                <a:gd name="T36" fmla="*/ 466 w 581"/>
                <a:gd name="T37" fmla="*/ 373 h 548"/>
                <a:gd name="T38" fmla="*/ 394 w 581"/>
                <a:gd name="T39" fmla="*/ 422 h 548"/>
                <a:gd name="T40" fmla="*/ 284 w 581"/>
                <a:gd name="T41" fmla="*/ 487 h 548"/>
                <a:gd name="T42" fmla="*/ 259 w 581"/>
                <a:gd name="T43" fmla="*/ 512 h 548"/>
                <a:gd name="T44" fmla="*/ 239 w 581"/>
                <a:gd name="T45" fmla="*/ 548 h 548"/>
                <a:gd name="T46" fmla="*/ 14 w 581"/>
                <a:gd name="T47" fmla="*/ 435 h 548"/>
                <a:gd name="T48" fmla="*/ 15 w 581"/>
                <a:gd name="T49" fmla="*/ 433 h 548"/>
                <a:gd name="T50" fmla="*/ 84 w 581"/>
                <a:gd name="T51" fmla="*/ 331 h 548"/>
                <a:gd name="T52" fmla="*/ 59 w 581"/>
                <a:gd name="T53" fmla="*/ 220 h 548"/>
                <a:gd name="T54" fmla="*/ 47 w 581"/>
                <a:gd name="T55" fmla="*/ 122 h 548"/>
                <a:gd name="T56" fmla="*/ 13 w 581"/>
                <a:gd name="T57" fmla="*/ 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1" h="548">
                  <a:moveTo>
                    <a:pt x="13" y="60"/>
                  </a:moveTo>
                  <a:cubicBezTo>
                    <a:pt x="6" y="53"/>
                    <a:pt x="0" y="30"/>
                    <a:pt x="13" y="18"/>
                  </a:cubicBezTo>
                  <a:cubicBezTo>
                    <a:pt x="25" y="7"/>
                    <a:pt x="50" y="0"/>
                    <a:pt x="78" y="26"/>
                  </a:cubicBezTo>
                  <a:cubicBezTo>
                    <a:pt x="106" y="52"/>
                    <a:pt x="140" y="90"/>
                    <a:pt x="143" y="117"/>
                  </a:cubicBezTo>
                  <a:cubicBezTo>
                    <a:pt x="145" y="143"/>
                    <a:pt x="143" y="152"/>
                    <a:pt x="148" y="152"/>
                  </a:cubicBezTo>
                  <a:cubicBezTo>
                    <a:pt x="154" y="152"/>
                    <a:pt x="177" y="141"/>
                    <a:pt x="192" y="126"/>
                  </a:cubicBezTo>
                  <a:cubicBezTo>
                    <a:pt x="208" y="110"/>
                    <a:pt x="224" y="91"/>
                    <a:pt x="269" y="62"/>
                  </a:cubicBezTo>
                  <a:cubicBezTo>
                    <a:pt x="317" y="31"/>
                    <a:pt x="406" y="22"/>
                    <a:pt x="422" y="21"/>
                  </a:cubicBezTo>
                  <a:cubicBezTo>
                    <a:pt x="430" y="20"/>
                    <a:pt x="463" y="24"/>
                    <a:pt x="483" y="31"/>
                  </a:cubicBezTo>
                  <a:cubicBezTo>
                    <a:pt x="502" y="38"/>
                    <a:pt x="538" y="57"/>
                    <a:pt x="534" y="73"/>
                  </a:cubicBezTo>
                  <a:cubicBezTo>
                    <a:pt x="529" y="90"/>
                    <a:pt x="520" y="87"/>
                    <a:pt x="503" y="87"/>
                  </a:cubicBezTo>
                  <a:cubicBezTo>
                    <a:pt x="485" y="87"/>
                    <a:pt x="435" y="88"/>
                    <a:pt x="433" y="92"/>
                  </a:cubicBezTo>
                  <a:cubicBezTo>
                    <a:pt x="431" y="96"/>
                    <a:pt x="437" y="102"/>
                    <a:pt x="461" y="123"/>
                  </a:cubicBezTo>
                  <a:cubicBezTo>
                    <a:pt x="485" y="144"/>
                    <a:pt x="500" y="200"/>
                    <a:pt x="500" y="207"/>
                  </a:cubicBezTo>
                  <a:cubicBezTo>
                    <a:pt x="500" y="214"/>
                    <a:pt x="505" y="215"/>
                    <a:pt x="519" y="223"/>
                  </a:cubicBezTo>
                  <a:cubicBezTo>
                    <a:pt x="533" y="231"/>
                    <a:pt x="581" y="258"/>
                    <a:pt x="566" y="285"/>
                  </a:cubicBezTo>
                  <a:cubicBezTo>
                    <a:pt x="563" y="290"/>
                    <a:pt x="560" y="296"/>
                    <a:pt x="556" y="301"/>
                  </a:cubicBezTo>
                  <a:cubicBezTo>
                    <a:pt x="540" y="325"/>
                    <a:pt x="519" y="352"/>
                    <a:pt x="514" y="356"/>
                  </a:cubicBezTo>
                  <a:cubicBezTo>
                    <a:pt x="503" y="363"/>
                    <a:pt x="487" y="366"/>
                    <a:pt x="466" y="373"/>
                  </a:cubicBezTo>
                  <a:cubicBezTo>
                    <a:pt x="453" y="378"/>
                    <a:pt x="417" y="408"/>
                    <a:pt x="394" y="422"/>
                  </a:cubicBezTo>
                  <a:cubicBezTo>
                    <a:pt x="364" y="441"/>
                    <a:pt x="313" y="476"/>
                    <a:pt x="284" y="487"/>
                  </a:cubicBezTo>
                  <a:cubicBezTo>
                    <a:pt x="272" y="492"/>
                    <a:pt x="265" y="502"/>
                    <a:pt x="259" y="512"/>
                  </a:cubicBezTo>
                  <a:cubicBezTo>
                    <a:pt x="254" y="518"/>
                    <a:pt x="246" y="535"/>
                    <a:pt x="239" y="548"/>
                  </a:cubicBezTo>
                  <a:cubicBezTo>
                    <a:pt x="185" y="507"/>
                    <a:pt x="107" y="468"/>
                    <a:pt x="14" y="435"/>
                  </a:cubicBezTo>
                  <a:cubicBezTo>
                    <a:pt x="14" y="434"/>
                    <a:pt x="15" y="433"/>
                    <a:pt x="15" y="433"/>
                  </a:cubicBezTo>
                  <a:cubicBezTo>
                    <a:pt x="15" y="433"/>
                    <a:pt x="85" y="348"/>
                    <a:pt x="84" y="331"/>
                  </a:cubicBezTo>
                  <a:cubicBezTo>
                    <a:pt x="82" y="313"/>
                    <a:pt x="54" y="259"/>
                    <a:pt x="59" y="220"/>
                  </a:cubicBezTo>
                  <a:cubicBezTo>
                    <a:pt x="59" y="220"/>
                    <a:pt x="61" y="152"/>
                    <a:pt x="47" y="122"/>
                  </a:cubicBezTo>
                  <a:cubicBezTo>
                    <a:pt x="32" y="91"/>
                    <a:pt x="19" y="68"/>
                    <a:pt x="13" y="60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Man Working on Computer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71600" y="1707654"/>
            <a:ext cx="3395458" cy="116546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5120414" y="1851670"/>
            <a:ext cx="861060" cy="861060"/>
            <a:chOff x="457200" y="4114800"/>
            <a:chExt cx="1028700" cy="1028700"/>
          </a:xfrm>
        </p:grpSpPr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457200" y="411480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800 w 1600"/>
                <a:gd name="T5" fmla="*/ 1600 h 1600"/>
                <a:gd name="T6" fmla="*/ 0 w 1600"/>
                <a:gd name="T7" fmla="*/ 800 h 1600"/>
                <a:gd name="T8" fmla="*/ 0 w 1600"/>
                <a:gd name="T9" fmla="*/ 800 h 1600"/>
                <a:gd name="T10" fmla="*/ 800 w 1600"/>
                <a:gd name="T11" fmla="*/ 0 h 1600"/>
                <a:gd name="T12" fmla="*/ 800 w 1600"/>
                <a:gd name="T13" fmla="*/ 0 h 1600"/>
                <a:gd name="T14" fmla="*/ 1600 w 1600"/>
                <a:gd name="T15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800" y="1600"/>
                    <a:pt x="80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81"/>
            <p:cNvSpPr>
              <a:spLocks noEditPoints="1"/>
            </p:cNvSpPr>
            <p:nvPr/>
          </p:nvSpPr>
          <p:spPr bwMode="auto">
            <a:xfrm>
              <a:off x="871538" y="4330700"/>
              <a:ext cx="414338" cy="377825"/>
            </a:xfrm>
            <a:custGeom>
              <a:avLst/>
              <a:gdLst>
                <a:gd name="T0" fmla="*/ 322 w 645"/>
                <a:gd name="T1" fmla="*/ 588 h 588"/>
                <a:gd name="T2" fmla="*/ 114 w 645"/>
                <a:gd name="T3" fmla="*/ 502 h 588"/>
                <a:gd name="T4" fmla="*/ 114 w 645"/>
                <a:gd name="T5" fmla="*/ 86 h 588"/>
                <a:gd name="T6" fmla="*/ 322 w 645"/>
                <a:gd name="T7" fmla="*/ 0 h 588"/>
                <a:gd name="T8" fmla="*/ 530 w 645"/>
                <a:gd name="T9" fmla="*/ 86 h 588"/>
                <a:gd name="T10" fmla="*/ 530 w 645"/>
                <a:gd name="T11" fmla="*/ 502 h 588"/>
                <a:gd name="T12" fmla="*/ 322 w 645"/>
                <a:gd name="T13" fmla="*/ 588 h 588"/>
                <a:gd name="T14" fmla="*/ 322 w 645"/>
                <a:gd name="T15" fmla="*/ 16 h 588"/>
                <a:gd name="T16" fmla="*/ 126 w 645"/>
                <a:gd name="T17" fmla="*/ 97 h 588"/>
                <a:gd name="T18" fmla="*/ 126 w 645"/>
                <a:gd name="T19" fmla="*/ 491 h 588"/>
                <a:gd name="T20" fmla="*/ 322 w 645"/>
                <a:gd name="T21" fmla="*/ 572 h 588"/>
                <a:gd name="T22" fmla="*/ 519 w 645"/>
                <a:gd name="T23" fmla="*/ 491 h 588"/>
                <a:gd name="T24" fmla="*/ 519 w 645"/>
                <a:gd name="T25" fmla="*/ 97 h 588"/>
                <a:gd name="T26" fmla="*/ 322 w 645"/>
                <a:gd name="T27" fmla="*/ 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5" h="588">
                  <a:moveTo>
                    <a:pt x="322" y="588"/>
                  </a:moveTo>
                  <a:cubicBezTo>
                    <a:pt x="244" y="588"/>
                    <a:pt x="170" y="558"/>
                    <a:pt x="114" y="502"/>
                  </a:cubicBezTo>
                  <a:cubicBezTo>
                    <a:pt x="0" y="387"/>
                    <a:pt x="0" y="201"/>
                    <a:pt x="114" y="86"/>
                  </a:cubicBezTo>
                  <a:cubicBezTo>
                    <a:pt x="170" y="30"/>
                    <a:pt x="244" y="0"/>
                    <a:pt x="322" y="0"/>
                  </a:cubicBezTo>
                  <a:cubicBezTo>
                    <a:pt x="401" y="0"/>
                    <a:pt x="475" y="30"/>
                    <a:pt x="530" y="86"/>
                  </a:cubicBezTo>
                  <a:cubicBezTo>
                    <a:pt x="645" y="201"/>
                    <a:pt x="645" y="387"/>
                    <a:pt x="530" y="502"/>
                  </a:cubicBezTo>
                  <a:cubicBezTo>
                    <a:pt x="475" y="558"/>
                    <a:pt x="401" y="588"/>
                    <a:pt x="322" y="588"/>
                  </a:cubicBezTo>
                  <a:close/>
                  <a:moveTo>
                    <a:pt x="322" y="16"/>
                  </a:moveTo>
                  <a:cubicBezTo>
                    <a:pt x="248" y="16"/>
                    <a:pt x="178" y="45"/>
                    <a:pt x="126" y="97"/>
                  </a:cubicBezTo>
                  <a:cubicBezTo>
                    <a:pt x="17" y="206"/>
                    <a:pt x="17" y="382"/>
                    <a:pt x="126" y="491"/>
                  </a:cubicBezTo>
                  <a:cubicBezTo>
                    <a:pt x="178" y="543"/>
                    <a:pt x="248" y="572"/>
                    <a:pt x="322" y="572"/>
                  </a:cubicBezTo>
                  <a:cubicBezTo>
                    <a:pt x="397" y="572"/>
                    <a:pt x="466" y="543"/>
                    <a:pt x="519" y="491"/>
                  </a:cubicBezTo>
                  <a:cubicBezTo>
                    <a:pt x="627" y="382"/>
                    <a:pt x="627" y="206"/>
                    <a:pt x="519" y="97"/>
                  </a:cubicBezTo>
                  <a:cubicBezTo>
                    <a:pt x="466" y="45"/>
                    <a:pt x="397" y="16"/>
                    <a:pt x="32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82"/>
            <p:cNvSpPr>
              <a:spLocks noEditPoints="1"/>
            </p:cNvSpPr>
            <p:nvPr/>
          </p:nvSpPr>
          <p:spPr bwMode="auto">
            <a:xfrm>
              <a:off x="919163" y="4359275"/>
              <a:ext cx="319088" cy="319088"/>
            </a:xfrm>
            <a:custGeom>
              <a:avLst/>
              <a:gdLst>
                <a:gd name="T0" fmla="*/ 248 w 497"/>
                <a:gd name="T1" fmla="*/ 496 h 496"/>
                <a:gd name="T2" fmla="*/ 73 w 497"/>
                <a:gd name="T3" fmla="*/ 424 h 496"/>
                <a:gd name="T4" fmla="*/ 0 w 497"/>
                <a:gd name="T5" fmla="*/ 248 h 496"/>
                <a:gd name="T6" fmla="*/ 73 w 497"/>
                <a:gd name="T7" fmla="*/ 72 h 496"/>
                <a:gd name="T8" fmla="*/ 248 w 497"/>
                <a:gd name="T9" fmla="*/ 0 h 496"/>
                <a:gd name="T10" fmla="*/ 424 w 497"/>
                <a:gd name="T11" fmla="*/ 72 h 496"/>
                <a:gd name="T12" fmla="*/ 497 w 497"/>
                <a:gd name="T13" fmla="*/ 248 h 496"/>
                <a:gd name="T14" fmla="*/ 424 w 497"/>
                <a:gd name="T15" fmla="*/ 424 h 496"/>
                <a:gd name="T16" fmla="*/ 248 w 497"/>
                <a:gd name="T17" fmla="*/ 496 h 496"/>
                <a:gd name="T18" fmla="*/ 248 w 497"/>
                <a:gd name="T19" fmla="*/ 16 h 496"/>
                <a:gd name="T20" fmla="*/ 84 w 497"/>
                <a:gd name="T21" fmla="*/ 84 h 496"/>
                <a:gd name="T22" fmla="*/ 16 w 497"/>
                <a:gd name="T23" fmla="*/ 248 h 496"/>
                <a:gd name="T24" fmla="*/ 84 w 497"/>
                <a:gd name="T25" fmla="*/ 412 h 496"/>
                <a:gd name="T26" fmla="*/ 248 w 497"/>
                <a:gd name="T27" fmla="*/ 480 h 496"/>
                <a:gd name="T28" fmla="*/ 413 w 497"/>
                <a:gd name="T29" fmla="*/ 412 h 496"/>
                <a:gd name="T30" fmla="*/ 481 w 497"/>
                <a:gd name="T31" fmla="*/ 248 h 496"/>
                <a:gd name="T32" fmla="*/ 413 w 497"/>
                <a:gd name="T33" fmla="*/ 84 h 496"/>
                <a:gd name="T34" fmla="*/ 248 w 497"/>
                <a:gd name="T35" fmla="*/ 1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7" h="496">
                  <a:moveTo>
                    <a:pt x="248" y="496"/>
                  </a:moveTo>
                  <a:cubicBezTo>
                    <a:pt x="182" y="496"/>
                    <a:pt x="120" y="470"/>
                    <a:pt x="73" y="424"/>
                  </a:cubicBezTo>
                  <a:cubicBezTo>
                    <a:pt x="26" y="377"/>
                    <a:pt x="0" y="314"/>
                    <a:pt x="0" y="248"/>
                  </a:cubicBezTo>
                  <a:cubicBezTo>
                    <a:pt x="0" y="182"/>
                    <a:pt x="26" y="119"/>
                    <a:pt x="73" y="72"/>
                  </a:cubicBezTo>
                  <a:cubicBezTo>
                    <a:pt x="120" y="26"/>
                    <a:pt x="182" y="0"/>
                    <a:pt x="248" y="0"/>
                  </a:cubicBezTo>
                  <a:cubicBezTo>
                    <a:pt x="315" y="0"/>
                    <a:pt x="377" y="26"/>
                    <a:pt x="424" y="72"/>
                  </a:cubicBezTo>
                  <a:cubicBezTo>
                    <a:pt x="471" y="119"/>
                    <a:pt x="497" y="182"/>
                    <a:pt x="497" y="248"/>
                  </a:cubicBezTo>
                  <a:cubicBezTo>
                    <a:pt x="497" y="314"/>
                    <a:pt x="471" y="377"/>
                    <a:pt x="424" y="424"/>
                  </a:cubicBezTo>
                  <a:cubicBezTo>
                    <a:pt x="377" y="470"/>
                    <a:pt x="315" y="496"/>
                    <a:pt x="248" y="496"/>
                  </a:cubicBezTo>
                  <a:close/>
                  <a:moveTo>
                    <a:pt x="248" y="16"/>
                  </a:moveTo>
                  <a:cubicBezTo>
                    <a:pt x="186" y="16"/>
                    <a:pt x="128" y="40"/>
                    <a:pt x="84" y="84"/>
                  </a:cubicBezTo>
                  <a:cubicBezTo>
                    <a:pt x="40" y="128"/>
                    <a:pt x="16" y="186"/>
                    <a:pt x="16" y="248"/>
                  </a:cubicBezTo>
                  <a:cubicBezTo>
                    <a:pt x="16" y="310"/>
                    <a:pt x="40" y="368"/>
                    <a:pt x="84" y="412"/>
                  </a:cubicBezTo>
                  <a:cubicBezTo>
                    <a:pt x="128" y="456"/>
                    <a:pt x="186" y="480"/>
                    <a:pt x="248" y="480"/>
                  </a:cubicBezTo>
                  <a:cubicBezTo>
                    <a:pt x="310" y="480"/>
                    <a:pt x="369" y="456"/>
                    <a:pt x="413" y="412"/>
                  </a:cubicBezTo>
                  <a:cubicBezTo>
                    <a:pt x="456" y="368"/>
                    <a:pt x="481" y="310"/>
                    <a:pt x="481" y="248"/>
                  </a:cubicBezTo>
                  <a:cubicBezTo>
                    <a:pt x="481" y="186"/>
                    <a:pt x="456" y="128"/>
                    <a:pt x="413" y="84"/>
                  </a:cubicBezTo>
                  <a:cubicBezTo>
                    <a:pt x="369" y="40"/>
                    <a:pt x="310" y="16"/>
                    <a:pt x="24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911225" y="4649788"/>
              <a:ext cx="38100" cy="36513"/>
            </a:xfrm>
            <a:custGeom>
              <a:avLst/>
              <a:gdLst>
                <a:gd name="T0" fmla="*/ 5 w 24"/>
                <a:gd name="T1" fmla="*/ 23 h 23"/>
                <a:gd name="T2" fmla="*/ 0 w 24"/>
                <a:gd name="T3" fmla="*/ 19 h 23"/>
                <a:gd name="T4" fmla="*/ 19 w 24"/>
                <a:gd name="T5" fmla="*/ 0 h 23"/>
                <a:gd name="T6" fmla="*/ 24 w 24"/>
                <a:gd name="T7" fmla="*/ 4 h 23"/>
                <a:gd name="T8" fmla="*/ 5 w 2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5" y="23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24" y="4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84"/>
            <p:cNvSpPr>
              <a:spLocks noEditPoints="1"/>
            </p:cNvSpPr>
            <p:nvPr/>
          </p:nvSpPr>
          <p:spPr bwMode="auto">
            <a:xfrm>
              <a:off x="661988" y="4670425"/>
              <a:ext cx="268288" cy="265113"/>
            </a:xfrm>
            <a:custGeom>
              <a:avLst/>
              <a:gdLst>
                <a:gd name="T0" fmla="*/ 41 w 417"/>
                <a:gd name="T1" fmla="*/ 414 h 414"/>
                <a:gd name="T2" fmla="*/ 23 w 417"/>
                <a:gd name="T3" fmla="*/ 407 h 414"/>
                <a:gd name="T4" fmla="*/ 7 w 417"/>
                <a:gd name="T5" fmla="*/ 392 h 414"/>
                <a:gd name="T6" fmla="*/ 0 w 417"/>
                <a:gd name="T7" fmla="*/ 374 h 414"/>
                <a:gd name="T8" fmla="*/ 7 w 417"/>
                <a:gd name="T9" fmla="*/ 356 h 414"/>
                <a:gd name="T10" fmla="*/ 356 w 417"/>
                <a:gd name="T11" fmla="*/ 7 h 414"/>
                <a:gd name="T12" fmla="*/ 374 w 417"/>
                <a:gd name="T13" fmla="*/ 0 h 414"/>
                <a:gd name="T14" fmla="*/ 392 w 417"/>
                <a:gd name="T15" fmla="*/ 7 h 414"/>
                <a:gd name="T16" fmla="*/ 407 w 417"/>
                <a:gd name="T17" fmla="*/ 22 h 414"/>
                <a:gd name="T18" fmla="*/ 407 w 417"/>
                <a:gd name="T19" fmla="*/ 58 h 414"/>
                <a:gd name="T20" fmla="*/ 58 w 417"/>
                <a:gd name="T21" fmla="*/ 407 h 414"/>
                <a:gd name="T22" fmla="*/ 41 w 417"/>
                <a:gd name="T23" fmla="*/ 414 h 414"/>
                <a:gd name="T24" fmla="*/ 374 w 417"/>
                <a:gd name="T25" fmla="*/ 16 h 414"/>
                <a:gd name="T26" fmla="*/ 368 w 417"/>
                <a:gd name="T27" fmla="*/ 18 h 414"/>
                <a:gd name="T28" fmla="*/ 19 w 417"/>
                <a:gd name="T29" fmla="*/ 367 h 414"/>
                <a:gd name="T30" fmla="*/ 16 w 417"/>
                <a:gd name="T31" fmla="*/ 374 h 414"/>
                <a:gd name="T32" fmla="*/ 19 w 417"/>
                <a:gd name="T33" fmla="*/ 380 h 414"/>
                <a:gd name="T34" fmla="*/ 34 w 417"/>
                <a:gd name="T35" fmla="*/ 396 h 414"/>
                <a:gd name="T36" fmla="*/ 47 w 417"/>
                <a:gd name="T37" fmla="*/ 396 h 414"/>
                <a:gd name="T38" fmla="*/ 396 w 417"/>
                <a:gd name="T39" fmla="*/ 47 h 414"/>
                <a:gd name="T40" fmla="*/ 396 w 417"/>
                <a:gd name="T41" fmla="*/ 34 h 414"/>
                <a:gd name="T42" fmla="*/ 381 w 417"/>
                <a:gd name="T43" fmla="*/ 18 h 414"/>
                <a:gd name="T44" fmla="*/ 374 w 417"/>
                <a:gd name="T45" fmla="*/ 1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7" h="414">
                  <a:moveTo>
                    <a:pt x="41" y="414"/>
                  </a:moveTo>
                  <a:cubicBezTo>
                    <a:pt x="34" y="414"/>
                    <a:pt x="27" y="412"/>
                    <a:pt x="23" y="407"/>
                  </a:cubicBezTo>
                  <a:cubicBezTo>
                    <a:pt x="7" y="392"/>
                    <a:pt x="7" y="392"/>
                    <a:pt x="7" y="392"/>
                  </a:cubicBezTo>
                  <a:cubicBezTo>
                    <a:pt x="3" y="387"/>
                    <a:pt x="0" y="381"/>
                    <a:pt x="0" y="374"/>
                  </a:cubicBezTo>
                  <a:cubicBezTo>
                    <a:pt x="0" y="367"/>
                    <a:pt x="3" y="361"/>
                    <a:pt x="7" y="356"/>
                  </a:cubicBezTo>
                  <a:cubicBezTo>
                    <a:pt x="356" y="7"/>
                    <a:pt x="356" y="7"/>
                    <a:pt x="356" y="7"/>
                  </a:cubicBezTo>
                  <a:cubicBezTo>
                    <a:pt x="361" y="2"/>
                    <a:pt x="367" y="0"/>
                    <a:pt x="374" y="0"/>
                  </a:cubicBezTo>
                  <a:cubicBezTo>
                    <a:pt x="381" y="0"/>
                    <a:pt x="387" y="2"/>
                    <a:pt x="392" y="7"/>
                  </a:cubicBezTo>
                  <a:cubicBezTo>
                    <a:pt x="407" y="22"/>
                    <a:pt x="407" y="22"/>
                    <a:pt x="407" y="22"/>
                  </a:cubicBezTo>
                  <a:cubicBezTo>
                    <a:pt x="417" y="32"/>
                    <a:pt x="417" y="48"/>
                    <a:pt x="407" y="58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4" y="412"/>
                    <a:pt x="47" y="414"/>
                    <a:pt x="41" y="414"/>
                  </a:cubicBezTo>
                  <a:close/>
                  <a:moveTo>
                    <a:pt x="374" y="16"/>
                  </a:moveTo>
                  <a:cubicBezTo>
                    <a:pt x="372" y="16"/>
                    <a:pt x="369" y="17"/>
                    <a:pt x="368" y="18"/>
                  </a:cubicBezTo>
                  <a:cubicBezTo>
                    <a:pt x="19" y="367"/>
                    <a:pt x="19" y="367"/>
                    <a:pt x="19" y="367"/>
                  </a:cubicBezTo>
                  <a:cubicBezTo>
                    <a:pt x="17" y="369"/>
                    <a:pt x="16" y="371"/>
                    <a:pt x="16" y="374"/>
                  </a:cubicBezTo>
                  <a:cubicBezTo>
                    <a:pt x="16" y="376"/>
                    <a:pt x="17" y="379"/>
                    <a:pt x="19" y="380"/>
                  </a:cubicBezTo>
                  <a:cubicBezTo>
                    <a:pt x="34" y="396"/>
                    <a:pt x="34" y="396"/>
                    <a:pt x="34" y="396"/>
                  </a:cubicBezTo>
                  <a:cubicBezTo>
                    <a:pt x="37" y="399"/>
                    <a:pt x="44" y="399"/>
                    <a:pt x="47" y="396"/>
                  </a:cubicBezTo>
                  <a:cubicBezTo>
                    <a:pt x="396" y="47"/>
                    <a:pt x="396" y="47"/>
                    <a:pt x="396" y="47"/>
                  </a:cubicBezTo>
                  <a:cubicBezTo>
                    <a:pt x="400" y="43"/>
                    <a:pt x="400" y="37"/>
                    <a:pt x="396" y="34"/>
                  </a:cubicBezTo>
                  <a:cubicBezTo>
                    <a:pt x="381" y="18"/>
                    <a:pt x="381" y="18"/>
                    <a:pt x="381" y="18"/>
                  </a:cubicBezTo>
                  <a:cubicBezTo>
                    <a:pt x="379" y="17"/>
                    <a:pt x="377" y="16"/>
                    <a:pt x="37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5120414" y="3091892"/>
            <a:ext cx="861060" cy="861060"/>
            <a:chOff x="1485900" y="2057400"/>
            <a:chExt cx="1028700" cy="1028700"/>
          </a:xfrm>
        </p:grpSpPr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1485900" y="2057400"/>
              <a:ext cx="1028700" cy="1028700"/>
            </a:xfrm>
            <a:custGeom>
              <a:avLst/>
              <a:gdLst>
                <a:gd name="T0" fmla="*/ 1600 w 1600"/>
                <a:gd name="T1" fmla="*/ 800 h 1600"/>
                <a:gd name="T2" fmla="*/ 800 w 1600"/>
                <a:gd name="T3" fmla="*/ 1600 h 1600"/>
                <a:gd name="T4" fmla="*/ 0 w 1600"/>
                <a:gd name="T5" fmla="*/ 800 h 1600"/>
                <a:gd name="T6" fmla="*/ 0 w 1600"/>
                <a:gd name="T7" fmla="*/ 800 h 1600"/>
                <a:gd name="T8" fmla="*/ 800 w 1600"/>
                <a:gd name="T9" fmla="*/ 0 h 1600"/>
                <a:gd name="T10" fmla="*/ 1600 w 1600"/>
                <a:gd name="T11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0" h="1600">
                  <a:moveTo>
                    <a:pt x="1600" y="800"/>
                  </a:moveTo>
                  <a:cubicBezTo>
                    <a:pt x="1600" y="1240"/>
                    <a:pt x="1240" y="1600"/>
                    <a:pt x="800" y="1600"/>
                  </a:cubicBezTo>
                  <a:cubicBezTo>
                    <a:pt x="360" y="1600"/>
                    <a:pt x="0" y="1240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cubicBezTo>
                    <a:pt x="0" y="360"/>
                    <a:pt x="360" y="0"/>
                    <a:pt x="800" y="0"/>
                  </a:cubicBezTo>
                  <a:cubicBezTo>
                    <a:pt x="1240" y="0"/>
                    <a:pt x="1600" y="360"/>
                    <a:pt x="1600" y="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1820863" y="2263775"/>
              <a:ext cx="369888" cy="487363"/>
            </a:xfrm>
            <a:custGeom>
              <a:avLst/>
              <a:gdLst>
                <a:gd name="T0" fmla="*/ 383 w 574"/>
                <a:gd name="T1" fmla="*/ 757 h 757"/>
                <a:gd name="T2" fmla="*/ 191 w 574"/>
                <a:gd name="T3" fmla="*/ 757 h 757"/>
                <a:gd name="T4" fmla="*/ 167 w 574"/>
                <a:gd name="T5" fmla="*/ 734 h 757"/>
                <a:gd name="T6" fmla="*/ 167 w 574"/>
                <a:gd name="T7" fmla="*/ 678 h 757"/>
                <a:gd name="T8" fmla="*/ 84 w 574"/>
                <a:gd name="T9" fmla="*/ 499 h 757"/>
                <a:gd name="T10" fmla="*/ 55 w 574"/>
                <a:gd name="T11" fmla="*/ 456 h 757"/>
                <a:gd name="T12" fmla="*/ 29 w 574"/>
                <a:gd name="T13" fmla="*/ 412 h 757"/>
                <a:gd name="T14" fmla="*/ 27 w 574"/>
                <a:gd name="T15" fmla="*/ 408 h 757"/>
                <a:gd name="T16" fmla="*/ 0 w 574"/>
                <a:gd name="T17" fmla="*/ 287 h 757"/>
                <a:gd name="T18" fmla="*/ 287 w 574"/>
                <a:gd name="T19" fmla="*/ 0 h 757"/>
                <a:gd name="T20" fmla="*/ 574 w 574"/>
                <a:gd name="T21" fmla="*/ 287 h 757"/>
                <a:gd name="T22" fmla="*/ 547 w 574"/>
                <a:gd name="T23" fmla="*/ 408 h 757"/>
                <a:gd name="T24" fmla="*/ 545 w 574"/>
                <a:gd name="T25" fmla="*/ 412 h 757"/>
                <a:gd name="T26" fmla="*/ 519 w 574"/>
                <a:gd name="T27" fmla="*/ 456 h 757"/>
                <a:gd name="T28" fmla="*/ 490 w 574"/>
                <a:gd name="T29" fmla="*/ 499 h 757"/>
                <a:gd name="T30" fmla="*/ 407 w 574"/>
                <a:gd name="T31" fmla="*/ 678 h 757"/>
                <a:gd name="T32" fmla="*/ 407 w 574"/>
                <a:gd name="T33" fmla="*/ 734 h 757"/>
                <a:gd name="T34" fmla="*/ 383 w 574"/>
                <a:gd name="T35" fmla="*/ 757 h 757"/>
                <a:gd name="T36" fmla="*/ 287 w 574"/>
                <a:gd name="T37" fmla="*/ 16 h 757"/>
                <a:gd name="T38" fmla="*/ 16 w 574"/>
                <a:gd name="T39" fmla="*/ 287 h 757"/>
                <a:gd name="T40" fmla="*/ 41 w 574"/>
                <a:gd name="T41" fmla="*/ 401 h 757"/>
                <a:gd name="T42" fmla="*/ 43 w 574"/>
                <a:gd name="T43" fmla="*/ 404 h 757"/>
                <a:gd name="T44" fmla="*/ 43 w 574"/>
                <a:gd name="T45" fmla="*/ 405 h 757"/>
                <a:gd name="T46" fmla="*/ 68 w 574"/>
                <a:gd name="T47" fmla="*/ 447 h 757"/>
                <a:gd name="T48" fmla="*/ 69 w 574"/>
                <a:gd name="T49" fmla="*/ 447 h 757"/>
                <a:gd name="T50" fmla="*/ 97 w 574"/>
                <a:gd name="T51" fmla="*/ 490 h 757"/>
                <a:gd name="T52" fmla="*/ 183 w 574"/>
                <a:gd name="T53" fmla="*/ 678 h 757"/>
                <a:gd name="T54" fmla="*/ 183 w 574"/>
                <a:gd name="T55" fmla="*/ 734 h 757"/>
                <a:gd name="T56" fmla="*/ 191 w 574"/>
                <a:gd name="T57" fmla="*/ 741 h 757"/>
                <a:gd name="T58" fmla="*/ 383 w 574"/>
                <a:gd name="T59" fmla="*/ 741 h 757"/>
                <a:gd name="T60" fmla="*/ 391 w 574"/>
                <a:gd name="T61" fmla="*/ 734 h 757"/>
                <a:gd name="T62" fmla="*/ 391 w 574"/>
                <a:gd name="T63" fmla="*/ 678 h 757"/>
                <a:gd name="T64" fmla="*/ 477 w 574"/>
                <a:gd name="T65" fmla="*/ 490 h 757"/>
                <a:gd name="T66" fmla="*/ 505 w 574"/>
                <a:gd name="T67" fmla="*/ 447 h 757"/>
                <a:gd name="T68" fmla="*/ 506 w 574"/>
                <a:gd name="T69" fmla="*/ 447 h 757"/>
                <a:gd name="T70" fmla="*/ 531 w 574"/>
                <a:gd name="T71" fmla="*/ 405 h 757"/>
                <a:gd name="T72" fmla="*/ 531 w 574"/>
                <a:gd name="T73" fmla="*/ 404 h 757"/>
                <a:gd name="T74" fmla="*/ 532 w 574"/>
                <a:gd name="T75" fmla="*/ 402 h 757"/>
                <a:gd name="T76" fmla="*/ 558 w 574"/>
                <a:gd name="T77" fmla="*/ 287 h 757"/>
                <a:gd name="T78" fmla="*/ 287 w 574"/>
                <a:gd name="T79" fmla="*/ 16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4" h="757">
                  <a:moveTo>
                    <a:pt x="383" y="757"/>
                  </a:moveTo>
                  <a:cubicBezTo>
                    <a:pt x="191" y="757"/>
                    <a:pt x="191" y="757"/>
                    <a:pt x="191" y="757"/>
                  </a:cubicBezTo>
                  <a:cubicBezTo>
                    <a:pt x="178" y="757"/>
                    <a:pt x="167" y="746"/>
                    <a:pt x="167" y="734"/>
                  </a:cubicBezTo>
                  <a:cubicBezTo>
                    <a:pt x="167" y="678"/>
                    <a:pt x="167" y="678"/>
                    <a:pt x="167" y="678"/>
                  </a:cubicBezTo>
                  <a:cubicBezTo>
                    <a:pt x="167" y="625"/>
                    <a:pt x="125" y="561"/>
                    <a:pt x="84" y="499"/>
                  </a:cubicBezTo>
                  <a:cubicBezTo>
                    <a:pt x="74" y="485"/>
                    <a:pt x="64" y="470"/>
                    <a:pt x="55" y="456"/>
                  </a:cubicBezTo>
                  <a:cubicBezTo>
                    <a:pt x="45" y="442"/>
                    <a:pt x="36" y="428"/>
                    <a:pt x="29" y="412"/>
                  </a:cubicBezTo>
                  <a:cubicBezTo>
                    <a:pt x="28" y="410"/>
                    <a:pt x="27" y="408"/>
                    <a:pt x="27" y="408"/>
                  </a:cubicBezTo>
                  <a:cubicBezTo>
                    <a:pt x="9" y="370"/>
                    <a:pt x="0" y="329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5" y="0"/>
                    <a:pt x="574" y="129"/>
                    <a:pt x="574" y="287"/>
                  </a:cubicBezTo>
                  <a:cubicBezTo>
                    <a:pt x="574" y="329"/>
                    <a:pt x="565" y="370"/>
                    <a:pt x="547" y="408"/>
                  </a:cubicBezTo>
                  <a:cubicBezTo>
                    <a:pt x="547" y="408"/>
                    <a:pt x="546" y="411"/>
                    <a:pt x="545" y="412"/>
                  </a:cubicBezTo>
                  <a:cubicBezTo>
                    <a:pt x="538" y="428"/>
                    <a:pt x="529" y="442"/>
                    <a:pt x="519" y="456"/>
                  </a:cubicBezTo>
                  <a:cubicBezTo>
                    <a:pt x="510" y="470"/>
                    <a:pt x="500" y="485"/>
                    <a:pt x="490" y="499"/>
                  </a:cubicBezTo>
                  <a:cubicBezTo>
                    <a:pt x="449" y="561"/>
                    <a:pt x="407" y="625"/>
                    <a:pt x="407" y="678"/>
                  </a:cubicBezTo>
                  <a:cubicBezTo>
                    <a:pt x="407" y="734"/>
                    <a:pt x="407" y="734"/>
                    <a:pt x="407" y="734"/>
                  </a:cubicBezTo>
                  <a:cubicBezTo>
                    <a:pt x="407" y="746"/>
                    <a:pt x="396" y="757"/>
                    <a:pt x="383" y="757"/>
                  </a:cubicBezTo>
                  <a:close/>
                  <a:moveTo>
                    <a:pt x="287" y="16"/>
                  </a:moveTo>
                  <a:cubicBezTo>
                    <a:pt x="138" y="16"/>
                    <a:pt x="16" y="138"/>
                    <a:pt x="16" y="287"/>
                  </a:cubicBezTo>
                  <a:cubicBezTo>
                    <a:pt x="16" y="327"/>
                    <a:pt x="25" y="365"/>
                    <a:pt x="41" y="401"/>
                  </a:cubicBezTo>
                  <a:cubicBezTo>
                    <a:pt x="42" y="402"/>
                    <a:pt x="42" y="403"/>
                    <a:pt x="43" y="404"/>
                  </a:cubicBezTo>
                  <a:cubicBezTo>
                    <a:pt x="43" y="405"/>
                    <a:pt x="43" y="405"/>
                    <a:pt x="43" y="405"/>
                  </a:cubicBezTo>
                  <a:cubicBezTo>
                    <a:pt x="50" y="420"/>
                    <a:pt x="59" y="434"/>
                    <a:pt x="68" y="447"/>
                  </a:cubicBezTo>
                  <a:cubicBezTo>
                    <a:pt x="69" y="447"/>
                    <a:pt x="69" y="447"/>
                    <a:pt x="69" y="447"/>
                  </a:cubicBezTo>
                  <a:cubicBezTo>
                    <a:pt x="78" y="462"/>
                    <a:pt x="87" y="476"/>
                    <a:pt x="97" y="490"/>
                  </a:cubicBezTo>
                  <a:cubicBezTo>
                    <a:pt x="141" y="557"/>
                    <a:pt x="183" y="621"/>
                    <a:pt x="183" y="678"/>
                  </a:cubicBezTo>
                  <a:cubicBezTo>
                    <a:pt x="183" y="734"/>
                    <a:pt x="183" y="734"/>
                    <a:pt x="183" y="734"/>
                  </a:cubicBezTo>
                  <a:cubicBezTo>
                    <a:pt x="183" y="738"/>
                    <a:pt x="187" y="741"/>
                    <a:pt x="191" y="741"/>
                  </a:cubicBezTo>
                  <a:cubicBezTo>
                    <a:pt x="383" y="741"/>
                    <a:pt x="383" y="741"/>
                    <a:pt x="383" y="741"/>
                  </a:cubicBezTo>
                  <a:cubicBezTo>
                    <a:pt x="387" y="741"/>
                    <a:pt x="391" y="738"/>
                    <a:pt x="391" y="734"/>
                  </a:cubicBezTo>
                  <a:cubicBezTo>
                    <a:pt x="391" y="678"/>
                    <a:pt x="391" y="678"/>
                    <a:pt x="391" y="678"/>
                  </a:cubicBezTo>
                  <a:cubicBezTo>
                    <a:pt x="391" y="621"/>
                    <a:pt x="433" y="557"/>
                    <a:pt x="477" y="490"/>
                  </a:cubicBezTo>
                  <a:cubicBezTo>
                    <a:pt x="486" y="476"/>
                    <a:pt x="496" y="462"/>
                    <a:pt x="505" y="447"/>
                  </a:cubicBezTo>
                  <a:cubicBezTo>
                    <a:pt x="506" y="447"/>
                    <a:pt x="506" y="447"/>
                    <a:pt x="506" y="447"/>
                  </a:cubicBezTo>
                  <a:cubicBezTo>
                    <a:pt x="515" y="434"/>
                    <a:pt x="524" y="420"/>
                    <a:pt x="531" y="405"/>
                  </a:cubicBezTo>
                  <a:cubicBezTo>
                    <a:pt x="531" y="404"/>
                    <a:pt x="531" y="404"/>
                    <a:pt x="531" y="404"/>
                  </a:cubicBezTo>
                  <a:cubicBezTo>
                    <a:pt x="532" y="403"/>
                    <a:pt x="532" y="402"/>
                    <a:pt x="532" y="402"/>
                  </a:cubicBezTo>
                  <a:cubicBezTo>
                    <a:pt x="549" y="365"/>
                    <a:pt x="558" y="327"/>
                    <a:pt x="558" y="287"/>
                  </a:cubicBezTo>
                  <a:cubicBezTo>
                    <a:pt x="558" y="138"/>
                    <a:pt x="436" y="16"/>
                    <a:pt x="28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1928813" y="2768600"/>
              <a:ext cx="153988" cy="31750"/>
            </a:xfrm>
            <a:custGeom>
              <a:avLst/>
              <a:gdLst>
                <a:gd name="T0" fmla="*/ 221 w 240"/>
                <a:gd name="T1" fmla="*/ 50 h 50"/>
                <a:gd name="T2" fmla="*/ 19 w 240"/>
                <a:gd name="T3" fmla="*/ 50 h 50"/>
                <a:gd name="T4" fmla="*/ 0 w 240"/>
                <a:gd name="T5" fmla="*/ 31 h 50"/>
                <a:gd name="T6" fmla="*/ 0 w 240"/>
                <a:gd name="T7" fmla="*/ 19 h 50"/>
                <a:gd name="T8" fmla="*/ 19 w 240"/>
                <a:gd name="T9" fmla="*/ 0 h 50"/>
                <a:gd name="T10" fmla="*/ 221 w 240"/>
                <a:gd name="T11" fmla="*/ 0 h 50"/>
                <a:gd name="T12" fmla="*/ 240 w 240"/>
                <a:gd name="T13" fmla="*/ 19 h 50"/>
                <a:gd name="T14" fmla="*/ 240 w 240"/>
                <a:gd name="T15" fmla="*/ 31 h 50"/>
                <a:gd name="T16" fmla="*/ 221 w 240"/>
                <a:gd name="T17" fmla="*/ 50 h 50"/>
                <a:gd name="T18" fmla="*/ 19 w 240"/>
                <a:gd name="T19" fmla="*/ 16 h 50"/>
                <a:gd name="T20" fmla="*/ 16 w 240"/>
                <a:gd name="T21" fmla="*/ 19 h 50"/>
                <a:gd name="T22" fmla="*/ 16 w 240"/>
                <a:gd name="T23" fmla="*/ 31 h 50"/>
                <a:gd name="T24" fmla="*/ 19 w 240"/>
                <a:gd name="T25" fmla="*/ 34 h 50"/>
                <a:gd name="T26" fmla="*/ 221 w 240"/>
                <a:gd name="T27" fmla="*/ 34 h 50"/>
                <a:gd name="T28" fmla="*/ 224 w 240"/>
                <a:gd name="T29" fmla="*/ 31 h 50"/>
                <a:gd name="T30" fmla="*/ 224 w 240"/>
                <a:gd name="T31" fmla="*/ 19 h 50"/>
                <a:gd name="T32" fmla="*/ 221 w 240"/>
                <a:gd name="T33" fmla="*/ 16 h 50"/>
                <a:gd name="T34" fmla="*/ 19 w 240"/>
                <a:gd name="T35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50">
                  <a:moveTo>
                    <a:pt x="221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42"/>
                    <a:pt x="0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8"/>
                    <a:pt x="240" y="19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0" y="42"/>
                    <a:pt x="231" y="50"/>
                    <a:pt x="221" y="50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7"/>
                    <a:pt x="16" y="1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2" y="34"/>
                    <a:pt x="224" y="33"/>
                    <a:pt x="224" y="31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4" y="17"/>
                    <a:pt x="222" y="16"/>
                    <a:pt x="221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1944688" y="2811463"/>
              <a:ext cx="122238" cy="31750"/>
            </a:xfrm>
            <a:custGeom>
              <a:avLst/>
              <a:gdLst>
                <a:gd name="T0" fmla="*/ 173 w 192"/>
                <a:gd name="T1" fmla="*/ 50 h 50"/>
                <a:gd name="T2" fmla="*/ 19 w 192"/>
                <a:gd name="T3" fmla="*/ 50 h 50"/>
                <a:gd name="T4" fmla="*/ 0 w 192"/>
                <a:gd name="T5" fmla="*/ 31 h 50"/>
                <a:gd name="T6" fmla="*/ 0 w 192"/>
                <a:gd name="T7" fmla="*/ 18 h 50"/>
                <a:gd name="T8" fmla="*/ 19 w 192"/>
                <a:gd name="T9" fmla="*/ 0 h 50"/>
                <a:gd name="T10" fmla="*/ 173 w 192"/>
                <a:gd name="T11" fmla="*/ 0 h 50"/>
                <a:gd name="T12" fmla="*/ 192 w 192"/>
                <a:gd name="T13" fmla="*/ 18 h 50"/>
                <a:gd name="T14" fmla="*/ 192 w 192"/>
                <a:gd name="T15" fmla="*/ 31 h 50"/>
                <a:gd name="T16" fmla="*/ 173 w 192"/>
                <a:gd name="T17" fmla="*/ 50 h 50"/>
                <a:gd name="T18" fmla="*/ 19 w 192"/>
                <a:gd name="T19" fmla="*/ 16 h 50"/>
                <a:gd name="T20" fmla="*/ 16 w 192"/>
                <a:gd name="T21" fmla="*/ 18 h 50"/>
                <a:gd name="T22" fmla="*/ 16 w 192"/>
                <a:gd name="T23" fmla="*/ 31 h 50"/>
                <a:gd name="T24" fmla="*/ 19 w 192"/>
                <a:gd name="T25" fmla="*/ 34 h 50"/>
                <a:gd name="T26" fmla="*/ 173 w 192"/>
                <a:gd name="T27" fmla="*/ 34 h 50"/>
                <a:gd name="T28" fmla="*/ 176 w 192"/>
                <a:gd name="T29" fmla="*/ 31 h 50"/>
                <a:gd name="T30" fmla="*/ 176 w 192"/>
                <a:gd name="T31" fmla="*/ 18 h 50"/>
                <a:gd name="T32" fmla="*/ 173 w 192"/>
                <a:gd name="T33" fmla="*/ 16 h 50"/>
                <a:gd name="T34" fmla="*/ 19 w 192"/>
                <a:gd name="T35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50">
                  <a:moveTo>
                    <a:pt x="173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42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3" y="0"/>
                    <a:pt x="192" y="8"/>
                    <a:pt x="192" y="18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2" y="42"/>
                    <a:pt x="183" y="50"/>
                    <a:pt x="173" y="50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7"/>
                    <a:pt x="16" y="1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3"/>
                    <a:pt x="18" y="34"/>
                    <a:pt x="19" y="34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74" y="34"/>
                    <a:pt x="176" y="33"/>
                    <a:pt x="176" y="3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7"/>
                    <a:pt x="174" y="16"/>
                    <a:pt x="173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1958975" y="2854325"/>
              <a:ext cx="93663" cy="33338"/>
            </a:xfrm>
            <a:custGeom>
              <a:avLst/>
              <a:gdLst>
                <a:gd name="T0" fmla="*/ 125 w 144"/>
                <a:gd name="T1" fmla="*/ 51 h 51"/>
                <a:gd name="T2" fmla="*/ 19 w 144"/>
                <a:gd name="T3" fmla="*/ 51 h 51"/>
                <a:gd name="T4" fmla="*/ 0 w 144"/>
                <a:gd name="T5" fmla="*/ 32 h 51"/>
                <a:gd name="T6" fmla="*/ 0 w 144"/>
                <a:gd name="T7" fmla="*/ 19 h 51"/>
                <a:gd name="T8" fmla="*/ 19 w 144"/>
                <a:gd name="T9" fmla="*/ 0 h 51"/>
                <a:gd name="T10" fmla="*/ 125 w 144"/>
                <a:gd name="T11" fmla="*/ 0 h 51"/>
                <a:gd name="T12" fmla="*/ 144 w 144"/>
                <a:gd name="T13" fmla="*/ 19 h 51"/>
                <a:gd name="T14" fmla="*/ 144 w 144"/>
                <a:gd name="T15" fmla="*/ 32 h 51"/>
                <a:gd name="T16" fmla="*/ 125 w 144"/>
                <a:gd name="T17" fmla="*/ 51 h 51"/>
                <a:gd name="T18" fmla="*/ 19 w 144"/>
                <a:gd name="T19" fmla="*/ 16 h 51"/>
                <a:gd name="T20" fmla="*/ 16 w 144"/>
                <a:gd name="T21" fmla="*/ 19 h 51"/>
                <a:gd name="T22" fmla="*/ 16 w 144"/>
                <a:gd name="T23" fmla="*/ 32 h 51"/>
                <a:gd name="T24" fmla="*/ 19 w 144"/>
                <a:gd name="T25" fmla="*/ 35 h 51"/>
                <a:gd name="T26" fmla="*/ 125 w 144"/>
                <a:gd name="T27" fmla="*/ 35 h 51"/>
                <a:gd name="T28" fmla="*/ 128 w 144"/>
                <a:gd name="T29" fmla="*/ 32 h 51"/>
                <a:gd name="T30" fmla="*/ 128 w 144"/>
                <a:gd name="T31" fmla="*/ 19 h 51"/>
                <a:gd name="T32" fmla="*/ 125 w 144"/>
                <a:gd name="T33" fmla="*/ 16 h 51"/>
                <a:gd name="T34" fmla="*/ 19 w 144"/>
                <a:gd name="T35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51">
                  <a:moveTo>
                    <a:pt x="125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9" y="51"/>
                    <a:pt x="0" y="42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5" y="0"/>
                    <a:pt x="144" y="9"/>
                    <a:pt x="144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42"/>
                    <a:pt x="135" y="51"/>
                    <a:pt x="125" y="51"/>
                  </a:cubicBezTo>
                  <a:close/>
                  <a:moveTo>
                    <a:pt x="19" y="16"/>
                  </a:moveTo>
                  <a:cubicBezTo>
                    <a:pt x="18" y="16"/>
                    <a:pt x="16" y="18"/>
                    <a:pt x="16" y="19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4"/>
                    <a:pt x="18" y="35"/>
                    <a:pt x="19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8" y="34"/>
                    <a:pt x="128" y="32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8"/>
                    <a:pt x="126" y="16"/>
                    <a:pt x="125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1866900" y="2316163"/>
              <a:ext cx="112713" cy="150813"/>
            </a:xfrm>
            <a:custGeom>
              <a:avLst/>
              <a:gdLst>
                <a:gd name="T0" fmla="*/ 8 w 177"/>
                <a:gd name="T1" fmla="*/ 234 h 234"/>
                <a:gd name="T2" fmla="*/ 0 w 177"/>
                <a:gd name="T3" fmla="*/ 226 h 234"/>
                <a:gd name="T4" fmla="*/ 169 w 177"/>
                <a:gd name="T5" fmla="*/ 0 h 234"/>
                <a:gd name="T6" fmla="*/ 177 w 177"/>
                <a:gd name="T7" fmla="*/ 8 h 234"/>
                <a:gd name="T8" fmla="*/ 169 w 177"/>
                <a:gd name="T9" fmla="*/ 16 h 234"/>
                <a:gd name="T10" fmla="*/ 16 w 177"/>
                <a:gd name="T11" fmla="*/ 226 h 234"/>
                <a:gd name="T12" fmla="*/ 8 w 177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234">
                  <a:moveTo>
                    <a:pt x="8" y="234"/>
                  </a:moveTo>
                  <a:cubicBezTo>
                    <a:pt x="4" y="234"/>
                    <a:pt x="0" y="230"/>
                    <a:pt x="0" y="226"/>
                  </a:cubicBezTo>
                  <a:cubicBezTo>
                    <a:pt x="0" y="79"/>
                    <a:pt x="120" y="0"/>
                    <a:pt x="169" y="0"/>
                  </a:cubicBezTo>
                  <a:cubicBezTo>
                    <a:pt x="173" y="0"/>
                    <a:pt x="177" y="3"/>
                    <a:pt x="177" y="8"/>
                  </a:cubicBezTo>
                  <a:cubicBezTo>
                    <a:pt x="177" y="12"/>
                    <a:pt x="173" y="16"/>
                    <a:pt x="169" y="16"/>
                  </a:cubicBezTo>
                  <a:cubicBezTo>
                    <a:pt x="130" y="16"/>
                    <a:pt x="16" y="88"/>
                    <a:pt x="16" y="226"/>
                  </a:cubicBezTo>
                  <a:cubicBezTo>
                    <a:pt x="16" y="230"/>
                    <a:pt x="12" y="234"/>
                    <a:pt x="8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981474" y="1851671"/>
            <a:ext cx="2311084" cy="86106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981474" y="3098250"/>
            <a:ext cx="2311084" cy="861060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2797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4"/>
          <p:cNvGrpSpPr>
            <a:grpSpLocks noChangeAspect="1"/>
          </p:cNvGrpSpPr>
          <p:nvPr userDrawn="1"/>
        </p:nvGrpSpPr>
        <p:grpSpPr bwMode="auto">
          <a:xfrm>
            <a:off x="433257" y="1598464"/>
            <a:ext cx="4620686" cy="2200052"/>
            <a:chOff x="944" y="669"/>
            <a:chExt cx="3980" cy="1895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114" name="Group 205"/>
            <p:cNvGrpSpPr>
              <a:grpSpLocks/>
            </p:cNvGrpSpPr>
            <p:nvPr/>
          </p:nvGrpSpPr>
          <p:grpSpPr bwMode="auto">
            <a:xfrm>
              <a:off x="944" y="669"/>
              <a:ext cx="3980" cy="1880"/>
              <a:chOff x="944" y="669"/>
              <a:chExt cx="3980" cy="1880"/>
            </a:xfrm>
            <a:grpFill/>
          </p:grpSpPr>
          <p:sp>
            <p:nvSpPr>
              <p:cNvPr id="160" name="Freeform 5"/>
              <p:cNvSpPr>
                <a:spLocks/>
              </p:cNvSpPr>
              <p:nvPr/>
            </p:nvSpPr>
            <p:spPr bwMode="auto">
              <a:xfrm>
                <a:off x="2487" y="672"/>
                <a:ext cx="24" cy="2"/>
              </a:xfrm>
              <a:custGeom>
                <a:avLst/>
                <a:gdLst>
                  <a:gd name="T0" fmla="*/ 0 w 10"/>
                  <a:gd name="T1" fmla="*/ 1 h 1"/>
                  <a:gd name="T2" fmla="*/ 0 w 10"/>
                  <a:gd name="T3" fmla="*/ 0 h 1"/>
                  <a:gd name="T4" fmla="*/ 10 w 10"/>
                  <a:gd name="T5" fmla="*/ 0 h 1"/>
                  <a:gd name="T6" fmla="*/ 10 w 10"/>
                  <a:gd name="T7" fmla="*/ 1 h 1"/>
                  <a:gd name="T8" fmla="*/ 0 w 10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6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6" y="1"/>
                      <a:pt x="3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1" name="Freeform 6"/>
              <p:cNvSpPr>
                <a:spLocks/>
              </p:cNvSpPr>
              <p:nvPr/>
            </p:nvSpPr>
            <p:spPr bwMode="auto">
              <a:xfrm>
                <a:off x="2146" y="731"/>
                <a:ext cx="45" cy="9"/>
              </a:xfrm>
              <a:custGeom>
                <a:avLst/>
                <a:gdLst>
                  <a:gd name="T0" fmla="*/ 6 w 19"/>
                  <a:gd name="T1" fmla="*/ 3 h 4"/>
                  <a:gd name="T2" fmla="*/ 4 w 19"/>
                  <a:gd name="T3" fmla="*/ 1 h 4"/>
                  <a:gd name="T4" fmla="*/ 19 w 19"/>
                  <a:gd name="T5" fmla="*/ 1 h 4"/>
                  <a:gd name="T6" fmla="*/ 7 w 19"/>
                  <a:gd name="T7" fmla="*/ 3 h 4"/>
                  <a:gd name="T8" fmla="*/ 6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6" y="3"/>
                    </a:moveTo>
                    <a:cubicBezTo>
                      <a:pt x="7" y="1"/>
                      <a:pt x="0" y="2"/>
                      <a:pt x="4" y="1"/>
                    </a:cubicBezTo>
                    <a:cubicBezTo>
                      <a:pt x="9" y="1"/>
                      <a:pt x="14" y="1"/>
                      <a:pt x="19" y="1"/>
                    </a:cubicBezTo>
                    <a:cubicBezTo>
                      <a:pt x="17" y="4"/>
                      <a:pt x="9" y="0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2" name="Freeform 7"/>
              <p:cNvSpPr>
                <a:spLocks/>
              </p:cNvSpPr>
              <p:nvPr/>
            </p:nvSpPr>
            <p:spPr bwMode="auto">
              <a:xfrm>
                <a:off x="3001" y="811"/>
                <a:ext cx="23" cy="10"/>
              </a:xfrm>
              <a:custGeom>
                <a:avLst/>
                <a:gdLst>
                  <a:gd name="T0" fmla="*/ 10 w 10"/>
                  <a:gd name="T1" fmla="*/ 2 h 4"/>
                  <a:gd name="T2" fmla="*/ 0 w 10"/>
                  <a:gd name="T3" fmla="*/ 1 h 4"/>
                  <a:gd name="T4" fmla="*/ 10 w 10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2"/>
                    </a:moveTo>
                    <a:cubicBezTo>
                      <a:pt x="7" y="2"/>
                      <a:pt x="1" y="4"/>
                      <a:pt x="0" y="1"/>
                    </a:cubicBezTo>
                    <a:cubicBezTo>
                      <a:pt x="3" y="2"/>
                      <a:pt x="8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3" name="Freeform 8"/>
              <p:cNvSpPr>
                <a:spLocks/>
              </p:cNvSpPr>
              <p:nvPr/>
            </p:nvSpPr>
            <p:spPr bwMode="auto">
              <a:xfrm>
                <a:off x="3304" y="1186"/>
                <a:ext cx="9" cy="26"/>
              </a:xfrm>
              <a:custGeom>
                <a:avLst/>
                <a:gdLst>
                  <a:gd name="T0" fmla="*/ 2 w 4"/>
                  <a:gd name="T1" fmla="*/ 4 h 11"/>
                  <a:gd name="T2" fmla="*/ 3 w 4"/>
                  <a:gd name="T3" fmla="*/ 0 h 11"/>
                  <a:gd name="T4" fmla="*/ 4 w 4"/>
                  <a:gd name="T5" fmla="*/ 6 h 11"/>
                  <a:gd name="T6" fmla="*/ 3 w 4"/>
                  <a:gd name="T7" fmla="*/ 11 h 11"/>
                  <a:gd name="T8" fmla="*/ 2 w 4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4"/>
                    </a:moveTo>
                    <a:cubicBezTo>
                      <a:pt x="2" y="2"/>
                      <a:pt x="1" y="0"/>
                      <a:pt x="3" y="0"/>
                    </a:cubicBezTo>
                    <a:cubicBezTo>
                      <a:pt x="2" y="2"/>
                      <a:pt x="2" y="5"/>
                      <a:pt x="4" y="6"/>
                    </a:cubicBezTo>
                    <a:cubicBezTo>
                      <a:pt x="1" y="6"/>
                      <a:pt x="3" y="9"/>
                      <a:pt x="3" y="11"/>
                    </a:cubicBezTo>
                    <a:cubicBezTo>
                      <a:pt x="0" y="10"/>
                      <a:pt x="2" y="6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4" name="Freeform 9"/>
              <p:cNvSpPr>
                <a:spLocks/>
              </p:cNvSpPr>
              <p:nvPr/>
            </p:nvSpPr>
            <p:spPr bwMode="auto">
              <a:xfrm>
                <a:off x="1266" y="1212"/>
                <a:ext cx="10" cy="24"/>
              </a:xfrm>
              <a:custGeom>
                <a:avLst/>
                <a:gdLst>
                  <a:gd name="T0" fmla="*/ 1 w 4"/>
                  <a:gd name="T1" fmla="*/ 10 h 10"/>
                  <a:gd name="T2" fmla="*/ 2 w 4"/>
                  <a:gd name="T3" fmla="*/ 0 h 10"/>
                  <a:gd name="T4" fmla="*/ 1 w 4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0">
                    <a:moveTo>
                      <a:pt x="1" y="10"/>
                    </a:moveTo>
                    <a:cubicBezTo>
                      <a:pt x="2" y="7"/>
                      <a:pt x="0" y="2"/>
                      <a:pt x="2" y="0"/>
                    </a:cubicBezTo>
                    <a:cubicBezTo>
                      <a:pt x="2" y="3"/>
                      <a:pt x="4" y="9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5" name="Freeform 10"/>
              <p:cNvSpPr>
                <a:spLocks/>
              </p:cNvSpPr>
              <p:nvPr/>
            </p:nvSpPr>
            <p:spPr bwMode="auto">
              <a:xfrm>
                <a:off x="3112" y="1912"/>
                <a:ext cx="7" cy="40"/>
              </a:xfrm>
              <a:custGeom>
                <a:avLst/>
                <a:gdLst>
                  <a:gd name="T0" fmla="*/ 3 w 3"/>
                  <a:gd name="T1" fmla="*/ 2 h 17"/>
                  <a:gd name="T2" fmla="*/ 2 w 3"/>
                  <a:gd name="T3" fmla="*/ 17 h 17"/>
                  <a:gd name="T4" fmla="*/ 3 w 3"/>
                  <a:gd name="T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7">
                    <a:moveTo>
                      <a:pt x="3" y="2"/>
                    </a:moveTo>
                    <a:cubicBezTo>
                      <a:pt x="1" y="5"/>
                      <a:pt x="3" y="13"/>
                      <a:pt x="2" y="17"/>
                    </a:cubicBezTo>
                    <a:cubicBezTo>
                      <a:pt x="1" y="15"/>
                      <a:pt x="0" y="0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6" name="Freeform 11"/>
              <p:cNvSpPr>
                <a:spLocks/>
              </p:cNvSpPr>
              <p:nvPr/>
            </p:nvSpPr>
            <p:spPr bwMode="auto">
              <a:xfrm>
                <a:off x="1836" y="2066"/>
                <a:ext cx="3" cy="28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1" y="2"/>
                      <a:pt x="1" y="10"/>
                      <a:pt x="0" y="12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7" name="Freeform 13"/>
              <p:cNvSpPr>
                <a:spLocks/>
              </p:cNvSpPr>
              <p:nvPr/>
            </p:nvSpPr>
            <p:spPr bwMode="auto">
              <a:xfrm>
                <a:off x="2130" y="1807"/>
                <a:ext cx="16" cy="19"/>
              </a:xfrm>
              <a:custGeom>
                <a:avLst/>
                <a:gdLst>
                  <a:gd name="T0" fmla="*/ 1 w 7"/>
                  <a:gd name="T1" fmla="*/ 0 h 8"/>
                  <a:gd name="T2" fmla="*/ 7 w 7"/>
                  <a:gd name="T3" fmla="*/ 3 h 8"/>
                  <a:gd name="T4" fmla="*/ 4 w 7"/>
                  <a:gd name="T5" fmla="*/ 3 h 8"/>
                  <a:gd name="T6" fmla="*/ 2 w 7"/>
                  <a:gd name="T7" fmla="*/ 6 h 8"/>
                  <a:gd name="T8" fmla="*/ 1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0"/>
                    </a:moveTo>
                    <a:cubicBezTo>
                      <a:pt x="4" y="1"/>
                      <a:pt x="3" y="4"/>
                      <a:pt x="7" y="3"/>
                    </a:cubicBezTo>
                    <a:cubicBezTo>
                      <a:pt x="7" y="4"/>
                      <a:pt x="4" y="4"/>
                      <a:pt x="4" y="3"/>
                    </a:cubicBezTo>
                    <a:cubicBezTo>
                      <a:pt x="3" y="3"/>
                      <a:pt x="3" y="5"/>
                      <a:pt x="2" y="6"/>
                    </a:cubicBezTo>
                    <a:cubicBezTo>
                      <a:pt x="0" y="8"/>
                      <a:pt x="4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2080" y="854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4 h 8"/>
                  <a:gd name="T4" fmla="*/ 4 w 5"/>
                  <a:gd name="T5" fmla="*/ 4 h 8"/>
                  <a:gd name="T6" fmla="*/ 5 w 5"/>
                  <a:gd name="T7" fmla="*/ 1 h 8"/>
                  <a:gd name="T8" fmla="*/ 5 w 5"/>
                  <a:gd name="T9" fmla="*/ 2 h 8"/>
                  <a:gd name="T10" fmla="*/ 5 w 5"/>
                  <a:gd name="T11" fmla="*/ 3 h 8"/>
                  <a:gd name="T12" fmla="*/ 2 w 5"/>
                  <a:gd name="T13" fmla="*/ 5 h 8"/>
                  <a:gd name="T14" fmla="*/ 4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7"/>
                      <a:pt x="1" y="6"/>
                      <a:pt x="0" y="4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3" y="3"/>
                      <a:pt x="2" y="0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5" y="4"/>
                      <a:pt x="4" y="5"/>
                      <a:pt x="2" y="5"/>
                    </a:cubicBezTo>
                    <a:cubicBezTo>
                      <a:pt x="3" y="6"/>
                      <a:pt x="4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1862" y="2407"/>
                <a:ext cx="19" cy="14"/>
              </a:xfrm>
              <a:custGeom>
                <a:avLst/>
                <a:gdLst>
                  <a:gd name="T0" fmla="*/ 8 w 8"/>
                  <a:gd name="T1" fmla="*/ 3 h 6"/>
                  <a:gd name="T2" fmla="*/ 7 w 8"/>
                  <a:gd name="T3" fmla="*/ 6 h 6"/>
                  <a:gd name="T4" fmla="*/ 0 w 8"/>
                  <a:gd name="T5" fmla="*/ 2 h 6"/>
                  <a:gd name="T6" fmla="*/ 3 w 8"/>
                  <a:gd name="T7" fmla="*/ 0 h 6"/>
                  <a:gd name="T8" fmla="*/ 5 w 8"/>
                  <a:gd name="T9" fmla="*/ 1 h 6"/>
                  <a:gd name="T10" fmla="*/ 7 w 8"/>
                  <a:gd name="T11" fmla="*/ 2 h 6"/>
                  <a:gd name="T12" fmla="*/ 8 w 8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3"/>
                    </a:moveTo>
                    <a:cubicBezTo>
                      <a:pt x="7" y="4"/>
                      <a:pt x="7" y="5"/>
                      <a:pt x="7" y="6"/>
                    </a:cubicBezTo>
                    <a:cubicBezTo>
                      <a:pt x="3" y="6"/>
                      <a:pt x="4" y="2"/>
                      <a:pt x="0" y="2"/>
                    </a:cubicBezTo>
                    <a:cubicBezTo>
                      <a:pt x="0" y="0"/>
                      <a:pt x="3" y="1"/>
                      <a:pt x="3" y="0"/>
                    </a:cubicBezTo>
                    <a:cubicBezTo>
                      <a:pt x="6" y="0"/>
                      <a:pt x="1" y="2"/>
                      <a:pt x="5" y="1"/>
                    </a:cubicBezTo>
                    <a:cubicBezTo>
                      <a:pt x="2" y="3"/>
                      <a:pt x="6" y="5"/>
                      <a:pt x="7" y="2"/>
                    </a:cubicBezTo>
                    <a:cubicBezTo>
                      <a:pt x="7" y="2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" name="Freeform 16"/>
              <p:cNvSpPr>
                <a:spLocks/>
              </p:cNvSpPr>
              <p:nvPr/>
            </p:nvSpPr>
            <p:spPr bwMode="auto">
              <a:xfrm>
                <a:off x="1877" y="2464"/>
                <a:ext cx="16" cy="17"/>
              </a:xfrm>
              <a:custGeom>
                <a:avLst/>
                <a:gdLst>
                  <a:gd name="T0" fmla="*/ 0 w 7"/>
                  <a:gd name="T1" fmla="*/ 0 h 7"/>
                  <a:gd name="T2" fmla="*/ 4 w 7"/>
                  <a:gd name="T3" fmla="*/ 1 h 7"/>
                  <a:gd name="T4" fmla="*/ 4 w 7"/>
                  <a:gd name="T5" fmla="*/ 7 h 7"/>
                  <a:gd name="T6" fmla="*/ 0 w 7"/>
                  <a:gd name="T7" fmla="*/ 1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1" y="1"/>
                      <a:pt x="2" y="2"/>
                      <a:pt x="4" y="1"/>
                    </a:cubicBezTo>
                    <a:cubicBezTo>
                      <a:pt x="3" y="4"/>
                      <a:pt x="7" y="6"/>
                      <a:pt x="4" y="7"/>
                    </a:cubicBezTo>
                    <a:cubicBezTo>
                      <a:pt x="2" y="5"/>
                      <a:pt x="2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1" name="Freeform 17"/>
              <p:cNvSpPr>
                <a:spLocks noEditPoints="1"/>
              </p:cNvSpPr>
              <p:nvPr/>
            </p:nvSpPr>
            <p:spPr bwMode="auto">
              <a:xfrm>
                <a:off x="1986" y="669"/>
                <a:ext cx="664" cy="270"/>
              </a:xfrm>
              <a:custGeom>
                <a:avLst/>
                <a:gdLst>
                  <a:gd name="T0" fmla="*/ 212 w 281"/>
                  <a:gd name="T1" fmla="*/ 2 h 114"/>
                  <a:gd name="T2" fmla="*/ 229 w 281"/>
                  <a:gd name="T3" fmla="*/ 2 h 114"/>
                  <a:gd name="T4" fmla="*/ 236 w 281"/>
                  <a:gd name="T5" fmla="*/ 3 h 114"/>
                  <a:gd name="T6" fmla="*/ 248 w 281"/>
                  <a:gd name="T7" fmla="*/ 6 h 114"/>
                  <a:gd name="T8" fmla="*/ 248 w 281"/>
                  <a:gd name="T9" fmla="*/ 7 h 114"/>
                  <a:gd name="T10" fmla="*/ 281 w 281"/>
                  <a:gd name="T11" fmla="*/ 9 h 114"/>
                  <a:gd name="T12" fmla="*/ 244 w 281"/>
                  <a:gd name="T13" fmla="*/ 24 h 114"/>
                  <a:gd name="T14" fmla="*/ 249 w 281"/>
                  <a:gd name="T15" fmla="*/ 26 h 114"/>
                  <a:gd name="T16" fmla="*/ 241 w 281"/>
                  <a:gd name="T17" fmla="*/ 31 h 114"/>
                  <a:gd name="T18" fmla="*/ 248 w 281"/>
                  <a:gd name="T19" fmla="*/ 39 h 114"/>
                  <a:gd name="T20" fmla="*/ 234 w 281"/>
                  <a:gd name="T21" fmla="*/ 47 h 114"/>
                  <a:gd name="T22" fmla="*/ 219 w 281"/>
                  <a:gd name="T23" fmla="*/ 54 h 114"/>
                  <a:gd name="T24" fmla="*/ 218 w 281"/>
                  <a:gd name="T25" fmla="*/ 56 h 114"/>
                  <a:gd name="T26" fmla="*/ 210 w 281"/>
                  <a:gd name="T27" fmla="*/ 59 h 114"/>
                  <a:gd name="T28" fmla="*/ 227 w 281"/>
                  <a:gd name="T29" fmla="*/ 61 h 114"/>
                  <a:gd name="T30" fmla="*/ 161 w 281"/>
                  <a:gd name="T31" fmla="*/ 84 h 114"/>
                  <a:gd name="T32" fmla="*/ 150 w 281"/>
                  <a:gd name="T33" fmla="*/ 85 h 114"/>
                  <a:gd name="T34" fmla="*/ 123 w 281"/>
                  <a:gd name="T35" fmla="*/ 114 h 114"/>
                  <a:gd name="T36" fmla="*/ 99 w 281"/>
                  <a:gd name="T37" fmla="*/ 80 h 114"/>
                  <a:gd name="T38" fmla="*/ 119 w 281"/>
                  <a:gd name="T39" fmla="*/ 64 h 114"/>
                  <a:gd name="T40" fmla="*/ 120 w 281"/>
                  <a:gd name="T41" fmla="*/ 58 h 114"/>
                  <a:gd name="T42" fmla="*/ 116 w 281"/>
                  <a:gd name="T43" fmla="*/ 52 h 114"/>
                  <a:gd name="T44" fmla="*/ 106 w 281"/>
                  <a:gd name="T45" fmla="*/ 53 h 114"/>
                  <a:gd name="T46" fmla="*/ 109 w 281"/>
                  <a:gd name="T47" fmla="*/ 33 h 114"/>
                  <a:gd name="T48" fmla="*/ 79 w 281"/>
                  <a:gd name="T49" fmla="*/ 30 h 114"/>
                  <a:gd name="T50" fmla="*/ 87 w 281"/>
                  <a:gd name="T51" fmla="*/ 27 h 114"/>
                  <a:gd name="T52" fmla="*/ 71 w 281"/>
                  <a:gd name="T53" fmla="*/ 22 h 114"/>
                  <a:gd name="T54" fmla="*/ 99 w 281"/>
                  <a:gd name="T55" fmla="*/ 13 h 114"/>
                  <a:gd name="T56" fmla="*/ 121 w 281"/>
                  <a:gd name="T57" fmla="*/ 8 h 114"/>
                  <a:gd name="T58" fmla="*/ 109 w 281"/>
                  <a:gd name="T59" fmla="*/ 11 h 114"/>
                  <a:gd name="T60" fmla="*/ 44 w 281"/>
                  <a:gd name="T61" fmla="*/ 26 h 114"/>
                  <a:gd name="T62" fmla="*/ 3 w 281"/>
                  <a:gd name="T63" fmla="*/ 29 h 114"/>
                  <a:gd name="T64" fmla="*/ 17 w 281"/>
                  <a:gd name="T65" fmla="*/ 24 h 114"/>
                  <a:gd name="T66" fmla="*/ 40 w 281"/>
                  <a:gd name="T67" fmla="*/ 21 h 114"/>
                  <a:gd name="T68" fmla="*/ 3 w 281"/>
                  <a:gd name="T69" fmla="*/ 18 h 114"/>
                  <a:gd name="T70" fmla="*/ 27 w 281"/>
                  <a:gd name="T71" fmla="*/ 13 h 114"/>
                  <a:gd name="T72" fmla="*/ 36 w 281"/>
                  <a:gd name="T73" fmla="*/ 13 h 114"/>
                  <a:gd name="T74" fmla="*/ 29 w 281"/>
                  <a:gd name="T75" fmla="*/ 11 h 114"/>
                  <a:gd name="T76" fmla="*/ 106 w 281"/>
                  <a:gd name="T77" fmla="*/ 3 h 114"/>
                  <a:gd name="T78" fmla="*/ 112 w 281"/>
                  <a:gd name="T79" fmla="*/ 4 h 114"/>
                  <a:gd name="T80" fmla="*/ 175 w 281"/>
                  <a:gd name="T81" fmla="*/ 7 h 114"/>
                  <a:gd name="T82" fmla="*/ 184 w 281"/>
                  <a:gd name="T83" fmla="*/ 3 h 114"/>
                  <a:gd name="T84" fmla="*/ 209 w 281"/>
                  <a:gd name="T85" fmla="*/ 5 h 114"/>
                  <a:gd name="T86" fmla="*/ 209 w 281"/>
                  <a:gd name="T87" fmla="*/ 5 h 114"/>
                  <a:gd name="T88" fmla="*/ 251 w 281"/>
                  <a:gd name="T89" fmla="*/ 13 h 114"/>
                  <a:gd name="T90" fmla="*/ 218 w 281"/>
                  <a:gd name="T91" fmla="*/ 45 h 114"/>
                  <a:gd name="T92" fmla="*/ 221 w 281"/>
                  <a:gd name="T93" fmla="*/ 50 h 114"/>
                  <a:gd name="T94" fmla="*/ 225 w 281"/>
                  <a:gd name="T95" fmla="*/ 46 h 114"/>
                  <a:gd name="T96" fmla="*/ 109 w 281"/>
                  <a:gd name="T97" fmla="*/ 89 h 114"/>
                  <a:gd name="T98" fmla="*/ 215 w 281"/>
                  <a:gd name="T99" fmla="*/ 9 h 114"/>
                  <a:gd name="T100" fmla="*/ 215 w 281"/>
                  <a:gd name="T101" fmla="*/ 9 h 114"/>
                  <a:gd name="T102" fmla="*/ 52 w 281"/>
                  <a:gd name="T103" fmla="*/ 13 h 114"/>
                  <a:gd name="T104" fmla="*/ 42 w 281"/>
                  <a:gd name="T105" fmla="*/ 13 h 114"/>
                  <a:gd name="T106" fmla="*/ 48 w 281"/>
                  <a:gd name="T107" fmla="*/ 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1" h="114">
                    <a:moveTo>
                      <a:pt x="192" y="5"/>
                    </a:moveTo>
                    <a:cubicBezTo>
                      <a:pt x="197" y="5"/>
                      <a:pt x="202" y="0"/>
                      <a:pt x="212" y="2"/>
                    </a:cubicBezTo>
                    <a:cubicBezTo>
                      <a:pt x="215" y="2"/>
                      <a:pt x="218" y="2"/>
                      <a:pt x="222" y="2"/>
                    </a:cubicBezTo>
                    <a:cubicBezTo>
                      <a:pt x="224" y="2"/>
                      <a:pt x="227" y="2"/>
                      <a:pt x="229" y="2"/>
                    </a:cubicBezTo>
                    <a:cubicBezTo>
                      <a:pt x="229" y="3"/>
                      <a:pt x="228" y="3"/>
                      <a:pt x="228" y="4"/>
                    </a:cubicBezTo>
                    <a:cubicBezTo>
                      <a:pt x="231" y="3"/>
                      <a:pt x="235" y="5"/>
                      <a:pt x="236" y="3"/>
                    </a:cubicBezTo>
                    <a:cubicBezTo>
                      <a:pt x="241" y="2"/>
                      <a:pt x="246" y="4"/>
                      <a:pt x="251" y="5"/>
                    </a:cubicBezTo>
                    <a:cubicBezTo>
                      <a:pt x="250" y="5"/>
                      <a:pt x="250" y="6"/>
                      <a:pt x="248" y="6"/>
                    </a:cubicBezTo>
                    <a:cubicBezTo>
                      <a:pt x="245" y="6"/>
                      <a:pt x="242" y="6"/>
                      <a:pt x="239" y="6"/>
                    </a:cubicBezTo>
                    <a:cubicBezTo>
                      <a:pt x="239" y="10"/>
                      <a:pt x="245" y="6"/>
                      <a:pt x="248" y="7"/>
                    </a:cubicBezTo>
                    <a:cubicBezTo>
                      <a:pt x="250" y="7"/>
                      <a:pt x="246" y="8"/>
                      <a:pt x="247" y="10"/>
                    </a:cubicBezTo>
                    <a:cubicBezTo>
                      <a:pt x="257" y="9"/>
                      <a:pt x="271" y="6"/>
                      <a:pt x="281" y="9"/>
                    </a:cubicBezTo>
                    <a:cubicBezTo>
                      <a:pt x="270" y="11"/>
                      <a:pt x="256" y="13"/>
                      <a:pt x="252" y="20"/>
                    </a:cubicBezTo>
                    <a:cubicBezTo>
                      <a:pt x="251" y="16"/>
                      <a:pt x="245" y="23"/>
                      <a:pt x="244" y="24"/>
                    </a:cubicBezTo>
                    <a:cubicBezTo>
                      <a:pt x="245" y="24"/>
                      <a:pt x="246" y="24"/>
                      <a:pt x="247" y="24"/>
                    </a:cubicBezTo>
                    <a:cubicBezTo>
                      <a:pt x="247" y="25"/>
                      <a:pt x="247" y="26"/>
                      <a:pt x="249" y="26"/>
                    </a:cubicBezTo>
                    <a:cubicBezTo>
                      <a:pt x="257" y="24"/>
                      <a:pt x="254" y="30"/>
                      <a:pt x="251" y="31"/>
                    </a:cubicBezTo>
                    <a:cubicBezTo>
                      <a:pt x="252" y="30"/>
                      <a:pt x="242" y="25"/>
                      <a:pt x="241" y="31"/>
                    </a:cubicBezTo>
                    <a:cubicBezTo>
                      <a:pt x="244" y="30"/>
                      <a:pt x="247" y="31"/>
                      <a:pt x="248" y="34"/>
                    </a:cubicBezTo>
                    <a:cubicBezTo>
                      <a:pt x="242" y="36"/>
                      <a:pt x="244" y="36"/>
                      <a:pt x="248" y="39"/>
                    </a:cubicBezTo>
                    <a:cubicBezTo>
                      <a:pt x="243" y="43"/>
                      <a:pt x="236" y="44"/>
                      <a:pt x="230" y="46"/>
                    </a:cubicBezTo>
                    <a:cubicBezTo>
                      <a:pt x="232" y="46"/>
                      <a:pt x="234" y="46"/>
                      <a:pt x="234" y="47"/>
                    </a:cubicBezTo>
                    <a:cubicBezTo>
                      <a:pt x="228" y="52"/>
                      <a:pt x="233" y="52"/>
                      <a:pt x="232" y="60"/>
                    </a:cubicBezTo>
                    <a:cubicBezTo>
                      <a:pt x="227" y="59"/>
                      <a:pt x="223" y="58"/>
                      <a:pt x="219" y="54"/>
                    </a:cubicBezTo>
                    <a:cubicBezTo>
                      <a:pt x="216" y="56"/>
                      <a:pt x="208" y="54"/>
                      <a:pt x="207" y="59"/>
                    </a:cubicBezTo>
                    <a:cubicBezTo>
                      <a:pt x="211" y="58"/>
                      <a:pt x="213" y="56"/>
                      <a:pt x="218" y="56"/>
                    </a:cubicBezTo>
                    <a:cubicBezTo>
                      <a:pt x="218" y="58"/>
                      <a:pt x="217" y="58"/>
                      <a:pt x="216" y="59"/>
                    </a:cubicBezTo>
                    <a:cubicBezTo>
                      <a:pt x="214" y="59"/>
                      <a:pt x="212" y="59"/>
                      <a:pt x="210" y="59"/>
                    </a:cubicBezTo>
                    <a:cubicBezTo>
                      <a:pt x="211" y="62"/>
                      <a:pt x="214" y="59"/>
                      <a:pt x="217" y="60"/>
                    </a:cubicBezTo>
                    <a:cubicBezTo>
                      <a:pt x="220" y="60"/>
                      <a:pt x="226" y="58"/>
                      <a:pt x="227" y="61"/>
                    </a:cubicBezTo>
                    <a:cubicBezTo>
                      <a:pt x="215" y="68"/>
                      <a:pt x="199" y="67"/>
                      <a:pt x="188" y="71"/>
                    </a:cubicBezTo>
                    <a:cubicBezTo>
                      <a:pt x="179" y="74"/>
                      <a:pt x="172" y="82"/>
                      <a:pt x="161" y="84"/>
                    </a:cubicBezTo>
                    <a:cubicBezTo>
                      <a:pt x="160" y="83"/>
                      <a:pt x="161" y="82"/>
                      <a:pt x="161" y="81"/>
                    </a:cubicBezTo>
                    <a:cubicBezTo>
                      <a:pt x="158" y="85"/>
                      <a:pt x="154" y="83"/>
                      <a:pt x="150" y="85"/>
                    </a:cubicBezTo>
                    <a:cubicBezTo>
                      <a:pt x="146" y="91"/>
                      <a:pt x="143" y="97"/>
                      <a:pt x="135" y="99"/>
                    </a:cubicBezTo>
                    <a:cubicBezTo>
                      <a:pt x="133" y="106"/>
                      <a:pt x="130" y="112"/>
                      <a:pt x="123" y="114"/>
                    </a:cubicBezTo>
                    <a:cubicBezTo>
                      <a:pt x="120" y="113"/>
                      <a:pt x="115" y="107"/>
                      <a:pt x="107" y="109"/>
                    </a:cubicBezTo>
                    <a:cubicBezTo>
                      <a:pt x="105" y="102"/>
                      <a:pt x="100" y="92"/>
                      <a:pt x="99" y="80"/>
                    </a:cubicBezTo>
                    <a:cubicBezTo>
                      <a:pt x="103" y="78"/>
                      <a:pt x="102" y="78"/>
                      <a:pt x="101" y="74"/>
                    </a:cubicBezTo>
                    <a:cubicBezTo>
                      <a:pt x="105" y="69"/>
                      <a:pt x="116" y="68"/>
                      <a:pt x="119" y="64"/>
                    </a:cubicBezTo>
                    <a:cubicBezTo>
                      <a:pt x="118" y="60"/>
                      <a:pt x="114" y="60"/>
                      <a:pt x="108" y="58"/>
                    </a:cubicBezTo>
                    <a:cubicBezTo>
                      <a:pt x="112" y="58"/>
                      <a:pt x="116" y="58"/>
                      <a:pt x="120" y="58"/>
                    </a:cubicBezTo>
                    <a:cubicBezTo>
                      <a:pt x="120" y="59"/>
                      <a:pt x="121" y="58"/>
                      <a:pt x="122" y="59"/>
                    </a:cubicBezTo>
                    <a:cubicBezTo>
                      <a:pt x="121" y="55"/>
                      <a:pt x="119" y="53"/>
                      <a:pt x="116" y="52"/>
                    </a:cubicBezTo>
                    <a:cubicBezTo>
                      <a:pt x="116" y="52"/>
                      <a:pt x="116" y="51"/>
                      <a:pt x="116" y="51"/>
                    </a:cubicBezTo>
                    <a:cubicBezTo>
                      <a:pt x="112" y="51"/>
                      <a:pt x="111" y="53"/>
                      <a:pt x="106" y="53"/>
                    </a:cubicBezTo>
                    <a:cubicBezTo>
                      <a:pt x="110" y="50"/>
                      <a:pt x="113" y="48"/>
                      <a:pt x="113" y="45"/>
                    </a:cubicBezTo>
                    <a:cubicBezTo>
                      <a:pt x="113" y="40"/>
                      <a:pt x="109" y="38"/>
                      <a:pt x="109" y="33"/>
                    </a:cubicBezTo>
                    <a:cubicBezTo>
                      <a:pt x="96" y="29"/>
                      <a:pt x="82" y="35"/>
                      <a:pt x="76" y="30"/>
                    </a:cubicBezTo>
                    <a:cubicBezTo>
                      <a:pt x="77" y="30"/>
                      <a:pt x="78" y="30"/>
                      <a:pt x="79" y="30"/>
                    </a:cubicBezTo>
                    <a:cubicBezTo>
                      <a:pt x="82" y="29"/>
                      <a:pt x="76" y="29"/>
                      <a:pt x="75" y="29"/>
                    </a:cubicBezTo>
                    <a:cubicBezTo>
                      <a:pt x="77" y="26"/>
                      <a:pt x="85" y="30"/>
                      <a:pt x="87" y="27"/>
                    </a:cubicBezTo>
                    <a:cubicBezTo>
                      <a:pt x="88" y="27"/>
                      <a:pt x="88" y="26"/>
                      <a:pt x="87" y="26"/>
                    </a:cubicBezTo>
                    <a:cubicBezTo>
                      <a:pt x="79" y="27"/>
                      <a:pt x="76" y="24"/>
                      <a:pt x="71" y="22"/>
                    </a:cubicBezTo>
                    <a:cubicBezTo>
                      <a:pt x="82" y="19"/>
                      <a:pt x="97" y="20"/>
                      <a:pt x="106" y="14"/>
                    </a:cubicBezTo>
                    <a:cubicBezTo>
                      <a:pt x="104" y="14"/>
                      <a:pt x="99" y="16"/>
                      <a:pt x="99" y="13"/>
                    </a:cubicBezTo>
                    <a:cubicBezTo>
                      <a:pt x="107" y="10"/>
                      <a:pt x="121" y="14"/>
                      <a:pt x="126" y="7"/>
                    </a:cubicBezTo>
                    <a:cubicBezTo>
                      <a:pt x="123" y="6"/>
                      <a:pt x="124" y="9"/>
                      <a:pt x="121" y="8"/>
                    </a:cubicBezTo>
                    <a:cubicBezTo>
                      <a:pt x="115" y="7"/>
                      <a:pt x="111" y="8"/>
                      <a:pt x="105" y="9"/>
                    </a:cubicBezTo>
                    <a:cubicBezTo>
                      <a:pt x="105" y="11"/>
                      <a:pt x="110" y="8"/>
                      <a:pt x="109" y="11"/>
                    </a:cubicBezTo>
                    <a:cubicBezTo>
                      <a:pt x="91" y="10"/>
                      <a:pt x="80" y="17"/>
                      <a:pt x="63" y="19"/>
                    </a:cubicBezTo>
                    <a:cubicBezTo>
                      <a:pt x="74" y="21"/>
                      <a:pt x="49" y="26"/>
                      <a:pt x="44" y="26"/>
                    </a:cubicBezTo>
                    <a:cubicBezTo>
                      <a:pt x="43" y="29"/>
                      <a:pt x="49" y="28"/>
                      <a:pt x="46" y="30"/>
                    </a:cubicBezTo>
                    <a:cubicBezTo>
                      <a:pt x="32" y="30"/>
                      <a:pt x="17" y="32"/>
                      <a:pt x="3" y="29"/>
                    </a:cubicBezTo>
                    <a:cubicBezTo>
                      <a:pt x="6" y="27"/>
                      <a:pt x="12" y="28"/>
                      <a:pt x="17" y="26"/>
                    </a:cubicBezTo>
                    <a:cubicBezTo>
                      <a:pt x="14" y="27"/>
                      <a:pt x="14" y="23"/>
                      <a:pt x="17" y="24"/>
                    </a:cubicBezTo>
                    <a:cubicBezTo>
                      <a:pt x="20" y="24"/>
                      <a:pt x="24" y="24"/>
                      <a:pt x="25" y="26"/>
                    </a:cubicBezTo>
                    <a:cubicBezTo>
                      <a:pt x="28" y="23"/>
                      <a:pt x="32" y="20"/>
                      <a:pt x="40" y="21"/>
                    </a:cubicBezTo>
                    <a:cubicBezTo>
                      <a:pt x="40" y="19"/>
                      <a:pt x="39" y="19"/>
                      <a:pt x="36" y="19"/>
                    </a:cubicBezTo>
                    <a:cubicBezTo>
                      <a:pt x="26" y="15"/>
                      <a:pt x="10" y="28"/>
                      <a:pt x="3" y="18"/>
                    </a:cubicBezTo>
                    <a:cubicBezTo>
                      <a:pt x="17" y="18"/>
                      <a:pt x="0" y="18"/>
                      <a:pt x="1" y="14"/>
                    </a:cubicBezTo>
                    <a:cubicBezTo>
                      <a:pt x="11" y="13"/>
                      <a:pt x="18" y="5"/>
                      <a:pt x="27" y="13"/>
                    </a:cubicBezTo>
                    <a:cubicBezTo>
                      <a:pt x="29" y="13"/>
                      <a:pt x="34" y="11"/>
                      <a:pt x="33" y="15"/>
                    </a:cubicBezTo>
                    <a:cubicBezTo>
                      <a:pt x="34" y="14"/>
                      <a:pt x="35" y="14"/>
                      <a:pt x="36" y="13"/>
                    </a:cubicBezTo>
                    <a:cubicBezTo>
                      <a:pt x="36" y="10"/>
                      <a:pt x="31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1" y="8"/>
                      <a:pt x="23" y="9"/>
                      <a:pt x="27" y="8"/>
                    </a:cubicBezTo>
                    <a:cubicBezTo>
                      <a:pt x="55" y="6"/>
                      <a:pt x="81" y="1"/>
                      <a:pt x="106" y="3"/>
                    </a:cubicBezTo>
                    <a:cubicBezTo>
                      <a:pt x="106" y="4"/>
                      <a:pt x="105" y="4"/>
                      <a:pt x="105" y="5"/>
                    </a:cubicBezTo>
                    <a:cubicBezTo>
                      <a:pt x="108" y="5"/>
                      <a:pt x="111" y="5"/>
                      <a:pt x="112" y="4"/>
                    </a:cubicBezTo>
                    <a:cubicBezTo>
                      <a:pt x="131" y="6"/>
                      <a:pt x="153" y="9"/>
                      <a:pt x="162" y="5"/>
                    </a:cubicBezTo>
                    <a:cubicBezTo>
                      <a:pt x="166" y="5"/>
                      <a:pt x="178" y="9"/>
                      <a:pt x="175" y="7"/>
                    </a:cubicBezTo>
                    <a:cubicBezTo>
                      <a:pt x="175" y="5"/>
                      <a:pt x="172" y="6"/>
                      <a:pt x="172" y="5"/>
                    </a:cubicBezTo>
                    <a:cubicBezTo>
                      <a:pt x="178" y="5"/>
                      <a:pt x="174" y="2"/>
                      <a:pt x="184" y="3"/>
                    </a:cubicBezTo>
                    <a:cubicBezTo>
                      <a:pt x="186" y="7"/>
                      <a:pt x="190" y="3"/>
                      <a:pt x="192" y="5"/>
                    </a:cubicBezTo>
                    <a:close/>
                    <a:moveTo>
                      <a:pt x="209" y="5"/>
                    </a:moveTo>
                    <a:cubicBezTo>
                      <a:pt x="215" y="5"/>
                      <a:pt x="220" y="5"/>
                      <a:pt x="224" y="3"/>
                    </a:cubicBezTo>
                    <a:cubicBezTo>
                      <a:pt x="219" y="3"/>
                      <a:pt x="213" y="3"/>
                      <a:pt x="209" y="5"/>
                    </a:cubicBezTo>
                    <a:close/>
                    <a:moveTo>
                      <a:pt x="251" y="13"/>
                    </a:moveTo>
                    <a:cubicBezTo>
                      <a:pt x="260" y="15"/>
                      <a:pt x="262" y="9"/>
                      <a:pt x="251" y="13"/>
                    </a:cubicBezTo>
                    <a:close/>
                    <a:moveTo>
                      <a:pt x="225" y="46"/>
                    </a:moveTo>
                    <a:cubicBezTo>
                      <a:pt x="232" y="46"/>
                      <a:pt x="219" y="42"/>
                      <a:pt x="218" y="45"/>
                    </a:cubicBezTo>
                    <a:cubicBezTo>
                      <a:pt x="220" y="47"/>
                      <a:pt x="220" y="45"/>
                      <a:pt x="223" y="45"/>
                    </a:cubicBezTo>
                    <a:cubicBezTo>
                      <a:pt x="224" y="49"/>
                      <a:pt x="223" y="49"/>
                      <a:pt x="221" y="50"/>
                    </a:cubicBezTo>
                    <a:cubicBezTo>
                      <a:pt x="225" y="49"/>
                      <a:pt x="228" y="53"/>
                      <a:pt x="230" y="50"/>
                    </a:cubicBezTo>
                    <a:cubicBezTo>
                      <a:pt x="227" y="50"/>
                      <a:pt x="225" y="49"/>
                      <a:pt x="225" y="46"/>
                    </a:cubicBezTo>
                    <a:close/>
                    <a:moveTo>
                      <a:pt x="103" y="90"/>
                    </a:moveTo>
                    <a:cubicBezTo>
                      <a:pt x="106" y="91"/>
                      <a:pt x="107" y="87"/>
                      <a:pt x="109" y="89"/>
                    </a:cubicBezTo>
                    <a:cubicBezTo>
                      <a:pt x="109" y="85"/>
                      <a:pt x="103" y="89"/>
                      <a:pt x="103" y="90"/>
                    </a:cubicBezTo>
                    <a:close/>
                    <a:moveTo>
                      <a:pt x="215" y="9"/>
                    </a:moveTo>
                    <a:cubicBezTo>
                      <a:pt x="221" y="8"/>
                      <a:pt x="227" y="8"/>
                      <a:pt x="231" y="6"/>
                    </a:cubicBezTo>
                    <a:cubicBezTo>
                      <a:pt x="225" y="6"/>
                      <a:pt x="219" y="7"/>
                      <a:pt x="215" y="9"/>
                    </a:cubicBezTo>
                    <a:close/>
                    <a:moveTo>
                      <a:pt x="62" y="13"/>
                    </a:moveTo>
                    <a:cubicBezTo>
                      <a:pt x="59" y="13"/>
                      <a:pt x="54" y="10"/>
                      <a:pt x="52" y="13"/>
                    </a:cubicBezTo>
                    <a:cubicBezTo>
                      <a:pt x="56" y="12"/>
                      <a:pt x="60" y="15"/>
                      <a:pt x="62" y="13"/>
                    </a:cubicBezTo>
                    <a:close/>
                    <a:moveTo>
                      <a:pt x="42" y="13"/>
                    </a:moveTo>
                    <a:cubicBezTo>
                      <a:pt x="46" y="12"/>
                      <a:pt x="48" y="19"/>
                      <a:pt x="50" y="14"/>
                    </a:cubicBezTo>
                    <a:cubicBezTo>
                      <a:pt x="48" y="15"/>
                      <a:pt x="48" y="13"/>
                      <a:pt x="48" y="12"/>
                    </a:cubicBezTo>
                    <a:cubicBezTo>
                      <a:pt x="46" y="12"/>
                      <a:pt x="43" y="12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2" name="Freeform 18"/>
              <p:cNvSpPr>
                <a:spLocks/>
              </p:cNvSpPr>
              <p:nvPr/>
            </p:nvSpPr>
            <p:spPr bwMode="auto">
              <a:xfrm>
                <a:off x="2234" y="674"/>
                <a:ext cx="17" cy="7"/>
              </a:xfrm>
              <a:custGeom>
                <a:avLst/>
                <a:gdLst>
                  <a:gd name="T0" fmla="*/ 7 w 7"/>
                  <a:gd name="T1" fmla="*/ 2 h 3"/>
                  <a:gd name="T2" fmla="*/ 0 w 7"/>
                  <a:gd name="T3" fmla="*/ 3 h 3"/>
                  <a:gd name="T4" fmla="*/ 1 w 7"/>
                  <a:gd name="T5" fmla="*/ 1 h 3"/>
                  <a:gd name="T6" fmla="*/ 7 w 7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2"/>
                    </a:moveTo>
                    <a:cubicBezTo>
                      <a:pt x="6" y="3"/>
                      <a:pt x="3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3" y="1"/>
                      <a:pt x="7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3" name="Freeform 19"/>
              <p:cNvSpPr>
                <a:spLocks/>
              </p:cNvSpPr>
              <p:nvPr/>
            </p:nvSpPr>
            <p:spPr bwMode="auto">
              <a:xfrm>
                <a:off x="2494" y="683"/>
                <a:ext cx="38" cy="8"/>
              </a:xfrm>
              <a:custGeom>
                <a:avLst/>
                <a:gdLst>
                  <a:gd name="T0" fmla="*/ 16 w 16"/>
                  <a:gd name="T1" fmla="*/ 0 h 3"/>
                  <a:gd name="T2" fmla="*/ 0 w 16"/>
                  <a:gd name="T3" fmla="*/ 3 h 3"/>
                  <a:gd name="T4" fmla="*/ 16 w 1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3">
                    <a:moveTo>
                      <a:pt x="16" y="0"/>
                    </a:moveTo>
                    <a:cubicBezTo>
                      <a:pt x="12" y="2"/>
                      <a:pt x="6" y="2"/>
                      <a:pt x="0" y="3"/>
                    </a:cubicBezTo>
                    <a:cubicBezTo>
                      <a:pt x="4" y="1"/>
                      <a:pt x="1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4" name="Freeform 20"/>
              <p:cNvSpPr>
                <a:spLocks/>
              </p:cNvSpPr>
              <p:nvPr/>
            </p:nvSpPr>
            <p:spPr bwMode="auto">
              <a:xfrm>
                <a:off x="3154" y="691"/>
                <a:ext cx="31" cy="11"/>
              </a:xfrm>
              <a:custGeom>
                <a:avLst/>
                <a:gdLst>
                  <a:gd name="T0" fmla="*/ 12 w 13"/>
                  <a:gd name="T1" fmla="*/ 0 h 5"/>
                  <a:gd name="T2" fmla="*/ 13 w 13"/>
                  <a:gd name="T3" fmla="*/ 2 h 5"/>
                  <a:gd name="T4" fmla="*/ 0 w 13"/>
                  <a:gd name="T5" fmla="*/ 3 h 5"/>
                  <a:gd name="T6" fmla="*/ 12 w 1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1" y="1"/>
                      <a:pt x="11" y="2"/>
                      <a:pt x="13" y="2"/>
                    </a:cubicBezTo>
                    <a:cubicBezTo>
                      <a:pt x="10" y="5"/>
                      <a:pt x="6" y="2"/>
                      <a:pt x="0" y="3"/>
                    </a:cubicBezTo>
                    <a:cubicBezTo>
                      <a:pt x="2" y="0"/>
                      <a:pt x="7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5" name="Freeform 21"/>
              <p:cNvSpPr>
                <a:spLocks/>
              </p:cNvSpPr>
              <p:nvPr/>
            </p:nvSpPr>
            <p:spPr bwMode="auto">
              <a:xfrm>
                <a:off x="3195" y="693"/>
                <a:ext cx="21" cy="9"/>
              </a:xfrm>
              <a:custGeom>
                <a:avLst/>
                <a:gdLst>
                  <a:gd name="T0" fmla="*/ 1 w 9"/>
                  <a:gd name="T1" fmla="*/ 1 h 4"/>
                  <a:gd name="T2" fmla="*/ 9 w 9"/>
                  <a:gd name="T3" fmla="*/ 2 h 4"/>
                  <a:gd name="T4" fmla="*/ 1 w 9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1"/>
                    </a:moveTo>
                    <a:cubicBezTo>
                      <a:pt x="4" y="0"/>
                      <a:pt x="5" y="2"/>
                      <a:pt x="9" y="2"/>
                    </a:cubicBezTo>
                    <a:cubicBezTo>
                      <a:pt x="8" y="3"/>
                      <a:pt x="0" y="4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6" name="Freeform 22"/>
              <p:cNvSpPr>
                <a:spLocks/>
              </p:cNvSpPr>
              <p:nvPr/>
            </p:nvSpPr>
            <p:spPr bwMode="auto">
              <a:xfrm>
                <a:off x="2049" y="693"/>
                <a:ext cx="22" cy="12"/>
              </a:xfrm>
              <a:custGeom>
                <a:avLst/>
                <a:gdLst>
                  <a:gd name="T0" fmla="*/ 2 w 9"/>
                  <a:gd name="T1" fmla="*/ 1 h 5"/>
                  <a:gd name="T2" fmla="*/ 2 w 9"/>
                  <a:gd name="T3" fmla="*/ 2 h 5"/>
                  <a:gd name="T4" fmla="*/ 9 w 9"/>
                  <a:gd name="T5" fmla="*/ 3 h 5"/>
                  <a:gd name="T6" fmla="*/ 6 w 9"/>
                  <a:gd name="T7" fmla="*/ 5 h 5"/>
                  <a:gd name="T8" fmla="*/ 0 w 9"/>
                  <a:gd name="T9" fmla="*/ 3 h 5"/>
                  <a:gd name="T10" fmla="*/ 2 w 9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4" y="2"/>
                      <a:pt x="9" y="0"/>
                      <a:pt x="9" y="3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7" y="1"/>
                      <a:pt x="2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7" name="Freeform 23"/>
              <p:cNvSpPr>
                <a:spLocks/>
              </p:cNvSpPr>
              <p:nvPr/>
            </p:nvSpPr>
            <p:spPr bwMode="auto">
              <a:xfrm>
                <a:off x="2109" y="693"/>
                <a:ext cx="23" cy="12"/>
              </a:xfrm>
              <a:custGeom>
                <a:avLst/>
                <a:gdLst>
                  <a:gd name="T0" fmla="*/ 0 w 10"/>
                  <a:gd name="T1" fmla="*/ 3 h 5"/>
                  <a:gd name="T2" fmla="*/ 10 w 10"/>
                  <a:gd name="T3" fmla="*/ 3 h 5"/>
                  <a:gd name="T4" fmla="*/ 0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cubicBezTo>
                      <a:pt x="2" y="0"/>
                      <a:pt x="7" y="3"/>
                      <a:pt x="10" y="3"/>
                    </a:cubicBezTo>
                    <a:cubicBezTo>
                      <a:pt x="8" y="5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8" name="Freeform 24"/>
              <p:cNvSpPr>
                <a:spLocks/>
              </p:cNvSpPr>
              <p:nvPr/>
            </p:nvSpPr>
            <p:spPr bwMode="auto">
              <a:xfrm>
                <a:off x="3173" y="698"/>
                <a:ext cx="24" cy="7"/>
              </a:xfrm>
              <a:custGeom>
                <a:avLst/>
                <a:gdLst>
                  <a:gd name="T0" fmla="*/ 10 w 10"/>
                  <a:gd name="T1" fmla="*/ 1 h 3"/>
                  <a:gd name="T2" fmla="*/ 0 w 10"/>
                  <a:gd name="T3" fmla="*/ 2 h 3"/>
                  <a:gd name="T4" fmla="*/ 10 w 10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8" y="3"/>
                      <a:pt x="4" y="2"/>
                      <a:pt x="0" y="2"/>
                    </a:cubicBezTo>
                    <a:cubicBezTo>
                      <a:pt x="2" y="0"/>
                      <a:pt x="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9" name="Freeform 25"/>
              <p:cNvSpPr>
                <a:spLocks/>
              </p:cNvSpPr>
              <p:nvPr/>
            </p:nvSpPr>
            <p:spPr bwMode="auto">
              <a:xfrm>
                <a:off x="1957" y="700"/>
                <a:ext cx="14" cy="12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2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5"/>
                      <a:pt x="3" y="2"/>
                      <a:pt x="0" y="2"/>
                    </a:cubicBezTo>
                    <a:cubicBezTo>
                      <a:pt x="0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0" name="Freeform 26"/>
              <p:cNvSpPr>
                <a:spLocks/>
              </p:cNvSpPr>
              <p:nvPr/>
            </p:nvSpPr>
            <p:spPr bwMode="auto">
              <a:xfrm>
                <a:off x="2821" y="698"/>
                <a:ext cx="111" cy="42"/>
              </a:xfrm>
              <a:custGeom>
                <a:avLst/>
                <a:gdLst>
                  <a:gd name="T0" fmla="*/ 10 w 47"/>
                  <a:gd name="T1" fmla="*/ 10 h 18"/>
                  <a:gd name="T2" fmla="*/ 0 w 47"/>
                  <a:gd name="T3" fmla="*/ 5 h 18"/>
                  <a:gd name="T4" fmla="*/ 11 w 47"/>
                  <a:gd name="T5" fmla="*/ 2 h 18"/>
                  <a:gd name="T6" fmla="*/ 11 w 47"/>
                  <a:gd name="T7" fmla="*/ 5 h 18"/>
                  <a:gd name="T8" fmla="*/ 25 w 47"/>
                  <a:gd name="T9" fmla="*/ 4 h 18"/>
                  <a:gd name="T10" fmla="*/ 30 w 47"/>
                  <a:gd name="T11" fmla="*/ 6 h 18"/>
                  <a:gd name="T12" fmla="*/ 47 w 47"/>
                  <a:gd name="T13" fmla="*/ 12 h 18"/>
                  <a:gd name="T14" fmla="*/ 36 w 47"/>
                  <a:gd name="T15" fmla="*/ 14 h 18"/>
                  <a:gd name="T16" fmla="*/ 33 w 47"/>
                  <a:gd name="T17" fmla="*/ 8 h 18"/>
                  <a:gd name="T18" fmla="*/ 19 w 47"/>
                  <a:gd name="T19" fmla="*/ 18 h 18"/>
                  <a:gd name="T20" fmla="*/ 11 w 47"/>
                  <a:gd name="T21" fmla="*/ 14 h 18"/>
                  <a:gd name="T22" fmla="*/ 14 w 47"/>
                  <a:gd name="T23" fmla="*/ 13 h 18"/>
                  <a:gd name="T24" fmla="*/ 11 w 47"/>
                  <a:gd name="T25" fmla="*/ 12 h 18"/>
                  <a:gd name="T26" fmla="*/ 20 w 47"/>
                  <a:gd name="T27" fmla="*/ 10 h 18"/>
                  <a:gd name="T28" fmla="*/ 10 w 47"/>
                  <a:gd name="T2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18">
                    <a:moveTo>
                      <a:pt x="10" y="10"/>
                    </a:moveTo>
                    <a:cubicBezTo>
                      <a:pt x="3" y="10"/>
                      <a:pt x="5" y="6"/>
                      <a:pt x="0" y="5"/>
                    </a:cubicBezTo>
                    <a:cubicBezTo>
                      <a:pt x="3" y="4"/>
                      <a:pt x="6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18" y="6"/>
                      <a:pt x="19" y="0"/>
                      <a:pt x="25" y="4"/>
                    </a:cubicBezTo>
                    <a:cubicBezTo>
                      <a:pt x="28" y="4"/>
                      <a:pt x="26" y="8"/>
                      <a:pt x="30" y="6"/>
                    </a:cubicBezTo>
                    <a:cubicBezTo>
                      <a:pt x="36" y="8"/>
                      <a:pt x="41" y="11"/>
                      <a:pt x="47" y="12"/>
                    </a:cubicBezTo>
                    <a:cubicBezTo>
                      <a:pt x="47" y="14"/>
                      <a:pt x="40" y="13"/>
                      <a:pt x="36" y="14"/>
                    </a:cubicBezTo>
                    <a:cubicBezTo>
                      <a:pt x="39" y="10"/>
                      <a:pt x="33" y="11"/>
                      <a:pt x="33" y="8"/>
                    </a:cubicBezTo>
                    <a:cubicBezTo>
                      <a:pt x="26" y="9"/>
                      <a:pt x="26" y="17"/>
                      <a:pt x="19" y="18"/>
                    </a:cubicBezTo>
                    <a:cubicBezTo>
                      <a:pt x="18" y="15"/>
                      <a:pt x="13" y="15"/>
                      <a:pt x="11" y="14"/>
                    </a:cubicBezTo>
                    <a:cubicBezTo>
                      <a:pt x="11" y="13"/>
                      <a:pt x="12" y="13"/>
                      <a:pt x="14" y="13"/>
                    </a:cubicBezTo>
                    <a:cubicBezTo>
                      <a:pt x="13" y="12"/>
                      <a:pt x="12" y="12"/>
                      <a:pt x="11" y="12"/>
                    </a:cubicBezTo>
                    <a:cubicBezTo>
                      <a:pt x="12" y="10"/>
                      <a:pt x="18" y="12"/>
                      <a:pt x="20" y="10"/>
                    </a:cubicBezTo>
                    <a:cubicBezTo>
                      <a:pt x="17" y="8"/>
                      <a:pt x="12" y="8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1" name="Freeform 27"/>
              <p:cNvSpPr>
                <a:spLocks/>
              </p:cNvSpPr>
              <p:nvPr/>
            </p:nvSpPr>
            <p:spPr bwMode="auto">
              <a:xfrm>
                <a:off x="1898" y="707"/>
                <a:ext cx="47" cy="21"/>
              </a:xfrm>
              <a:custGeom>
                <a:avLst/>
                <a:gdLst>
                  <a:gd name="T0" fmla="*/ 20 w 20"/>
                  <a:gd name="T1" fmla="*/ 3 h 9"/>
                  <a:gd name="T2" fmla="*/ 19 w 20"/>
                  <a:gd name="T3" fmla="*/ 8 h 9"/>
                  <a:gd name="T4" fmla="*/ 0 w 20"/>
                  <a:gd name="T5" fmla="*/ 6 h 9"/>
                  <a:gd name="T6" fmla="*/ 2 w 20"/>
                  <a:gd name="T7" fmla="*/ 5 h 9"/>
                  <a:gd name="T8" fmla="*/ 3 w 20"/>
                  <a:gd name="T9" fmla="*/ 1 h 9"/>
                  <a:gd name="T10" fmla="*/ 20 w 2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9">
                    <a:moveTo>
                      <a:pt x="20" y="3"/>
                    </a:moveTo>
                    <a:cubicBezTo>
                      <a:pt x="19" y="7"/>
                      <a:pt x="17" y="4"/>
                      <a:pt x="19" y="8"/>
                    </a:cubicBezTo>
                    <a:cubicBezTo>
                      <a:pt x="11" y="9"/>
                      <a:pt x="9" y="5"/>
                      <a:pt x="0" y="6"/>
                    </a:cubicBezTo>
                    <a:cubicBezTo>
                      <a:pt x="0" y="5"/>
                      <a:pt x="2" y="5"/>
                      <a:pt x="2" y="5"/>
                    </a:cubicBezTo>
                    <a:cubicBezTo>
                      <a:pt x="5" y="4"/>
                      <a:pt x="1" y="3"/>
                      <a:pt x="3" y="1"/>
                    </a:cubicBezTo>
                    <a:cubicBezTo>
                      <a:pt x="11" y="0"/>
                      <a:pt x="13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2" name="Freeform 28"/>
              <p:cNvSpPr>
                <a:spLocks/>
              </p:cNvSpPr>
              <p:nvPr/>
            </p:nvSpPr>
            <p:spPr bwMode="auto">
              <a:xfrm>
                <a:off x="1967" y="717"/>
                <a:ext cx="19" cy="14"/>
              </a:xfrm>
              <a:custGeom>
                <a:avLst/>
                <a:gdLst>
                  <a:gd name="T0" fmla="*/ 5 w 8"/>
                  <a:gd name="T1" fmla="*/ 6 h 6"/>
                  <a:gd name="T2" fmla="*/ 7 w 8"/>
                  <a:gd name="T3" fmla="*/ 5 h 6"/>
                  <a:gd name="T4" fmla="*/ 2 w 8"/>
                  <a:gd name="T5" fmla="*/ 4 h 6"/>
                  <a:gd name="T6" fmla="*/ 3 w 8"/>
                  <a:gd name="T7" fmla="*/ 0 h 6"/>
                  <a:gd name="T8" fmla="*/ 5 w 8"/>
                  <a:gd name="T9" fmla="*/ 2 h 6"/>
                  <a:gd name="T10" fmla="*/ 8 w 8"/>
                  <a:gd name="T11" fmla="*/ 4 h 6"/>
                  <a:gd name="T12" fmla="*/ 5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5" y="6"/>
                    </a:moveTo>
                    <a:cubicBezTo>
                      <a:pt x="5" y="5"/>
                      <a:pt x="6" y="5"/>
                      <a:pt x="7" y="5"/>
                    </a:cubicBezTo>
                    <a:cubicBezTo>
                      <a:pt x="7" y="3"/>
                      <a:pt x="4" y="5"/>
                      <a:pt x="2" y="4"/>
                    </a:cubicBezTo>
                    <a:cubicBezTo>
                      <a:pt x="0" y="3"/>
                      <a:pt x="8" y="2"/>
                      <a:pt x="3" y="0"/>
                    </a:cubicBezTo>
                    <a:cubicBezTo>
                      <a:pt x="5" y="0"/>
                      <a:pt x="7" y="2"/>
                      <a:pt x="5" y="2"/>
                    </a:cubicBezTo>
                    <a:cubicBezTo>
                      <a:pt x="6" y="3"/>
                      <a:pt x="7" y="4"/>
                      <a:pt x="8" y="4"/>
                    </a:cubicBezTo>
                    <a:cubicBezTo>
                      <a:pt x="7" y="5"/>
                      <a:pt x="7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3" name="Freeform 29"/>
              <p:cNvSpPr>
                <a:spLocks/>
              </p:cNvSpPr>
              <p:nvPr/>
            </p:nvSpPr>
            <p:spPr bwMode="auto">
              <a:xfrm>
                <a:off x="1813" y="724"/>
                <a:ext cx="33" cy="12"/>
              </a:xfrm>
              <a:custGeom>
                <a:avLst/>
                <a:gdLst>
                  <a:gd name="T0" fmla="*/ 14 w 14"/>
                  <a:gd name="T1" fmla="*/ 1 h 5"/>
                  <a:gd name="T2" fmla="*/ 0 w 14"/>
                  <a:gd name="T3" fmla="*/ 1 h 5"/>
                  <a:gd name="T4" fmla="*/ 14 w 14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5">
                    <a:moveTo>
                      <a:pt x="14" y="1"/>
                    </a:moveTo>
                    <a:cubicBezTo>
                      <a:pt x="12" y="5"/>
                      <a:pt x="3" y="2"/>
                      <a:pt x="0" y="1"/>
                    </a:cubicBezTo>
                    <a:cubicBezTo>
                      <a:pt x="1" y="0"/>
                      <a:pt x="9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4" name="Freeform 30"/>
              <p:cNvSpPr>
                <a:spLocks/>
              </p:cNvSpPr>
              <p:nvPr/>
            </p:nvSpPr>
            <p:spPr bwMode="auto">
              <a:xfrm>
                <a:off x="3365" y="797"/>
                <a:ext cx="33" cy="33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0 w 14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5" y="4"/>
                      <a:pt x="10" y="9"/>
                      <a:pt x="14" y="14"/>
                    </a:cubicBezTo>
                    <a:cubicBezTo>
                      <a:pt x="9" y="10"/>
                      <a:pt x="4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Freeform 31"/>
              <p:cNvSpPr>
                <a:spLocks/>
              </p:cNvSpPr>
              <p:nvPr/>
            </p:nvSpPr>
            <p:spPr bwMode="auto">
              <a:xfrm>
                <a:off x="2601" y="1013"/>
                <a:ext cx="21" cy="12"/>
              </a:xfrm>
              <a:custGeom>
                <a:avLst/>
                <a:gdLst>
                  <a:gd name="T0" fmla="*/ 1 w 9"/>
                  <a:gd name="T1" fmla="*/ 5 h 5"/>
                  <a:gd name="T2" fmla="*/ 2 w 9"/>
                  <a:gd name="T3" fmla="*/ 0 h 5"/>
                  <a:gd name="T4" fmla="*/ 9 w 9"/>
                  <a:gd name="T5" fmla="*/ 0 h 5"/>
                  <a:gd name="T6" fmla="*/ 4 w 9"/>
                  <a:gd name="T7" fmla="*/ 1 h 5"/>
                  <a:gd name="T8" fmla="*/ 2 w 9"/>
                  <a:gd name="T9" fmla="*/ 5 h 5"/>
                  <a:gd name="T10" fmla="*/ 1 w 9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1" y="5"/>
                    </a:moveTo>
                    <a:cubicBezTo>
                      <a:pt x="3" y="3"/>
                      <a:pt x="0" y="2"/>
                      <a:pt x="2" y="0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9" y="2"/>
                      <a:pt x="5" y="0"/>
                      <a:pt x="4" y="1"/>
                    </a:cubicBezTo>
                    <a:cubicBezTo>
                      <a:pt x="2" y="1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6" name="Freeform 32"/>
              <p:cNvSpPr>
                <a:spLocks/>
              </p:cNvSpPr>
              <p:nvPr/>
            </p:nvSpPr>
            <p:spPr bwMode="auto">
              <a:xfrm>
                <a:off x="3808" y="1456"/>
                <a:ext cx="11" cy="10"/>
              </a:xfrm>
              <a:custGeom>
                <a:avLst/>
                <a:gdLst>
                  <a:gd name="T0" fmla="*/ 0 w 5"/>
                  <a:gd name="T1" fmla="*/ 4 h 4"/>
                  <a:gd name="T2" fmla="*/ 1 w 5"/>
                  <a:gd name="T3" fmla="*/ 3 h 4"/>
                  <a:gd name="T4" fmla="*/ 1 w 5"/>
                  <a:gd name="T5" fmla="*/ 1 h 4"/>
                  <a:gd name="T6" fmla="*/ 4 w 5"/>
                  <a:gd name="T7" fmla="*/ 1 h 4"/>
                  <a:gd name="T8" fmla="*/ 5 w 5"/>
                  <a:gd name="T9" fmla="*/ 3 h 4"/>
                  <a:gd name="T10" fmla="*/ 0 w 5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cubicBezTo>
                      <a:pt x="0" y="3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2" y="2"/>
                      <a:pt x="2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7" name="Freeform 33"/>
              <p:cNvSpPr>
                <a:spLocks/>
              </p:cNvSpPr>
              <p:nvPr/>
            </p:nvSpPr>
            <p:spPr bwMode="auto">
              <a:xfrm>
                <a:off x="3940" y="774"/>
                <a:ext cx="31" cy="9"/>
              </a:xfrm>
              <a:custGeom>
                <a:avLst/>
                <a:gdLst>
                  <a:gd name="T0" fmla="*/ 0 w 13"/>
                  <a:gd name="T1" fmla="*/ 1 h 4"/>
                  <a:gd name="T2" fmla="*/ 12 w 13"/>
                  <a:gd name="T3" fmla="*/ 0 h 4"/>
                  <a:gd name="T4" fmla="*/ 12 w 13"/>
                  <a:gd name="T5" fmla="*/ 2 h 4"/>
                  <a:gd name="T6" fmla="*/ 4 w 13"/>
                  <a:gd name="T7" fmla="*/ 4 h 4"/>
                  <a:gd name="T8" fmla="*/ 0 w 1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0" y="1"/>
                    </a:moveTo>
                    <a:cubicBezTo>
                      <a:pt x="4" y="1"/>
                      <a:pt x="10" y="2"/>
                      <a:pt x="12" y="0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8" y="2"/>
                      <a:pt x="4" y="2"/>
                      <a:pt x="4" y="4"/>
                    </a:cubicBezTo>
                    <a:cubicBezTo>
                      <a:pt x="5" y="1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8" name="Freeform 34"/>
              <p:cNvSpPr>
                <a:spLocks/>
              </p:cNvSpPr>
              <p:nvPr/>
            </p:nvSpPr>
            <p:spPr bwMode="auto">
              <a:xfrm>
                <a:off x="1777" y="726"/>
                <a:ext cx="19" cy="12"/>
              </a:xfrm>
              <a:custGeom>
                <a:avLst/>
                <a:gdLst>
                  <a:gd name="T0" fmla="*/ 0 w 8"/>
                  <a:gd name="T1" fmla="*/ 4 h 5"/>
                  <a:gd name="T2" fmla="*/ 8 w 8"/>
                  <a:gd name="T3" fmla="*/ 1 h 5"/>
                  <a:gd name="T4" fmla="*/ 1 w 8"/>
                  <a:gd name="T5" fmla="*/ 5 h 5"/>
                  <a:gd name="T6" fmla="*/ 0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0" y="4"/>
                    </a:moveTo>
                    <a:cubicBezTo>
                      <a:pt x="2" y="2"/>
                      <a:pt x="4" y="0"/>
                      <a:pt x="8" y="1"/>
                    </a:cubicBezTo>
                    <a:cubicBezTo>
                      <a:pt x="8" y="5"/>
                      <a:pt x="2" y="3"/>
                      <a:pt x="1" y="5"/>
                    </a:cubicBezTo>
                    <a:cubicBezTo>
                      <a:pt x="1" y="4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9" name="Freeform 35"/>
              <p:cNvSpPr>
                <a:spLocks/>
              </p:cNvSpPr>
              <p:nvPr/>
            </p:nvSpPr>
            <p:spPr bwMode="auto">
              <a:xfrm>
                <a:off x="1995" y="726"/>
                <a:ext cx="12" cy="7"/>
              </a:xfrm>
              <a:custGeom>
                <a:avLst/>
                <a:gdLst>
                  <a:gd name="T0" fmla="*/ 5 w 5"/>
                  <a:gd name="T1" fmla="*/ 1 h 3"/>
                  <a:gd name="T2" fmla="*/ 0 w 5"/>
                  <a:gd name="T3" fmla="*/ 3 h 3"/>
                  <a:gd name="T4" fmla="*/ 5 w 5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5" y="3"/>
                      <a:pt x="2" y="3"/>
                      <a:pt x="0" y="3"/>
                    </a:cubicBezTo>
                    <a:cubicBezTo>
                      <a:pt x="0" y="0"/>
                      <a:pt x="3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0" name="Freeform 36"/>
              <p:cNvSpPr>
                <a:spLocks/>
              </p:cNvSpPr>
              <p:nvPr/>
            </p:nvSpPr>
            <p:spPr bwMode="auto">
              <a:xfrm>
                <a:off x="2144" y="728"/>
                <a:ext cx="19" cy="12"/>
              </a:xfrm>
              <a:custGeom>
                <a:avLst/>
                <a:gdLst>
                  <a:gd name="T0" fmla="*/ 7 w 8"/>
                  <a:gd name="T1" fmla="*/ 4 h 5"/>
                  <a:gd name="T2" fmla="*/ 2 w 8"/>
                  <a:gd name="T3" fmla="*/ 0 h 5"/>
                  <a:gd name="T4" fmla="*/ 5 w 8"/>
                  <a:gd name="T5" fmla="*/ 2 h 5"/>
                  <a:gd name="T6" fmla="*/ 7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4" y="5"/>
                      <a:pt x="0" y="1"/>
                      <a:pt x="2" y="0"/>
                    </a:cubicBezTo>
                    <a:cubicBezTo>
                      <a:pt x="4" y="0"/>
                      <a:pt x="4" y="1"/>
                      <a:pt x="5" y="2"/>
                    </a:cubicBezTo>
                    <a:cubicBezTo>
                      <a:pt x="1" y="3"/>
                      <a:pt x="8" y="2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1" name="Freeform 37"/>
              <p:cNvSpPr>
                <a:spLocks noEditPoints="1"/>
              </p:cNvSpPr>
              <p:nvPr/>
            </p:nvSpPr>
            <p:spPr bwMode="auto">
              <a:xfrm>
                <a:off x="2475" y="726"/>
                <a:ext cx="2035" cy="1548"/>
              </a:xfrm>
              <a:custGeom>
                <a:avLst/>
                <a:gdLst>
                  <a:gd name="T0" fmla="*/ 860 w 860"/>
                  <a:gd name="T1" fmla="*/ 66 h 653"/>
                  <a:gd name="T2" fmla="*/ 821 w 860"/>
                  <a:gd name="T3" fmla="*/ 89 h 653"/>
                  <a:gd name="T4" fmla="*/ 817 w 860"/>
                  <a:gd name="T5" fmla="*/ 117 h 653"/>
                  <a:gd name="T6" fmla="*/ 781 w 860"/>
                  <a:gd name="T7" fmla="*/ 78 h 653"/>
                  <a:gd name="T8" fmla="*/ 762 w 860"/>
                  <a:gd name="T9" fmla="*/ 93 h 653"/>
                  <a:gd name="T10" fmla="*/ 713 w 860"/>
                  <a:gd name="T11" fmla="*/ 126 h 653"/>
                  <a:gd name="T12" fmla="*/ 767 w 860"/>
                  <a:gd name="T13" fmla="*/ 165 h 653"/>
                  <a:gd name="T14" fmla="*/ 737 w 860"/>
                  <a:gd name="T15" fmla="*/ 236 h 653"/>
                  <a:gd name="T16" fmla="*/ 686 w 860"/>
                  <a:gd name="T17" fmla="*/ 200 h 653"/>
                  <a:gd name="T18" fmla="*/ 704 w 860"/>
                  <a:gd name="T19" fmla="*/ 253 h 653"/>
                  <a:gd name="T20" fmla="*/ 684 w 860"/>
                  <a:gd name="T21" fmla="*/ 311 h 653"/>
                  <a:gd name="T22" fmla="*/ 666 w 860"/>
                  <a:gd name="T23" fmla="*/ 366 h 653"/>
                  <a:gd name="T24" fmla="*/ 614 w 860"/>
                  <a:gd name="T25" fmla="*/ 387 h 653"/>
                  <a:gd name="T26" fmla="*/ 579 w 860"/>
                  <a:gd name="T27" fmla="*/ 330 h 653"/>
                  <a:gd name="T28" fmla="*/ 511 w 860"/>
                  <a:gd name="T29" fmla="*/ 351 h 653"/>
                  <a:gd name="T30" fmla="*/ 460 w 860"/>
                  <a:gd name="T31" fmla="*/ 321 h 653"/>
                  <a:gd name="T32" fmla="*/ 354 w 860"/>
                  <a:gd name="T33" fmla="*/ 277 h 653"/>
                  <a:gd name="T34" fmla="*/ 393 w 860"/>
                  <a:gd name="T35" fmla="*/ 330 h 653"/>
                  <a:gd name="T36" fmla="*/ 294 w 860"/>
                  <a:gd name="T37" fmla="*/ 317 h 653"/>
                  <a:gd name="T38" fmla="*/ 262 w 860"/>
                  <a:gd name="T39" fmla="*/ 274 h 653"/>
                  <a:gd name="T40" fmla="*/ 330 w 860"/>
                  <a:gd name="T41" fmla="*/ 433 h 653"/>
                  <a:gd name="T42" fmla="*/ 260 w 860"/>
                  <a:gd name="T43" fmla="*/ 599 h 653"/>
                  <a:gd name="T44" fmla="*/ 154 w 860"/>
                  <a:gd name="T45" fmla="*/ 554 h 653"/>
                  <a:gd name="T46" fmla="*/ 99 w 860"/>
                  <a:gd name="T47" fmla="*/ 407 h 653"/>
                  <a:gd name="T48" fmla="*/ 11 w 860"/>
                  <a:gd name="T49" fmla="*/ 305 h 653"/>
                  <a:gd name="T50" fmla="*/ 150 w 860"/>
                  <a:gd name="T51" fmla="*/ 232 h 653"/>
                  <a:gd name="T52" fmla="*/ 242 w 860"/>
                  <a:gd name="T53" fmla="*/ 258 h 653"/>
                  <a:gd name="T54" fmla="*/ 225 w 860"/>
                  <a:gd name="T55" fmla="*/ 215 h 653"/>
                  <a:gd name="T56" fmla="*/ 207 w 860"/>
                  <a:gd name="T57" fmla="*/ 211 h 653"/>
                  <a:gd name="T58" fmla="*/ 197 w 860"/>
                  <a:gd name="T59" fmla="*/ 212 h 653"/>
                  <a:gd name="T60" fmla="*/ 174 w 860"/>
                  <a:gd name="T61" fmla="*/ 193 h 653"/>
                  <a:gd name="T62" fmla="*/ 145 w 860"/>
                  <a:gd name="T63" fmla="*/ 182 h 653"/>
                  <a:gd name="T64" fmla="*/ 52 w 860"/>
                  <a:gd name="T65" fmla="*/ 186 h 653"/>
                  <a:gd name="T66" fmla="*/ 120 w 860"/>
                  <a:gd name="T67" fmla="*/ 129 h 653"/>
                  <a:gd name="T68" fmla="*/ 157 w 860"/>
                  <a:gd name="T69" fmla="*/ 110 h 653"/>
                  <a:gd name="T70" fmla="*/ 138 w 860"/>
                  <a:gd name="T71" fmla="*/ 69 h 653"/>
                  <a:gd name="T72" fmla="*/ 192 w 860"/>
                  <a:gd name="T73" fmla="*/ 37 h 653"/>
                  <a:gd name="T74" fmla="*/ 222 w 860"/>
                  <a:gd name="T75" fmla="*/ 37 h 653"/>
                  <a:gd name="T76" fmla="*/ 252 w 860"/>
                  <a:gd name="T77" fmla="*/ 61 h 653"/>
                  <a:gd name="T78" fmla="*/ 315 w 860"/>
                  <a:gd name="T79" fmla="*/ 41 h 653"/>
                  <a:gd name="T80" fmla="*/ 358 w 860"/>
                  <a:gd name="T81" fmla="*/ 31 h 653"/>
                  <a:gd name="T82" fmla="*/ 396 w 860"/>
                  <a:gd name="T83" fmla="*/ 42 h 653"/>
                  <a:gd name="T84" fmla="*/ 413 w 860"/>
                  <a:gd name="T85" fmla="*/ 29 h 653"/>
                  <a:gd name="T86" fmla="*/ 454 w 860"/>
                  <a:gd name="T87" fmla="*/ 7 h 653"/>
                  <a:gd name="T88" fmla="*/ 505 w 860"/>
                  <a:gd name="T89" fmla="*/ 17 h 653"/>
                  <a:gd name="T90" fmla="*/ 599 w 860"/>
                  <a:gd name="T91" fmla="*/ 28 h 653"/>
                  <a:gd name="T92" fmla="*/ 752 w 860"/>
                  <a:gd name="T93" fmla="*/ 40 h 653"/>
                  <a:gd name="T94" fmla="*/ 190 w 860"/>
                  <a:gd name="T95" fmla="*/ 61 h 653"/>
                  <a:gd name="T96" fmla="*/ 152 w 860"/>
                  <a:gd name="T97" fmla="*/ 120 h 653"/>
                  <a:gd name="T98" fmla="*/ 205 w 860"/>
                  <a:gd name="T99" fmla="*/ 107 h 653"/>
                  <a:gd name="T100" fmla="*/ 246 w 860"/>
                  <a:gd name="T101" fmla="*/ 78 h 653"/>
                  <a:gd name="T102" fmla="*/ 237 w 860"/>
                  <a:gd name="T103" fmla="*/ 176 h 653"/>
                  <a:gd name="T104" fmla="*/ 280 w 860"/>
                  <a:gd name="T105" fmla="*/ 162 h 653"/>
                  <a:gd name="T106" fmla="*/ 349 w 860"/>
                  <a:gd name="T107" fmla="*/ 188 h 653"/>
                  <a:gd name="T108" fmla="*/ 361 w 860"/>
                  <a:gd name="T109" fmla="*/ 224 h 653"/>
                  <a:gd name="T110" fmla="*/ 448 w 860"/>
                  <a:gd name="T111" fmla="*/ 175 h 653"/>
                  <a:gd name="T112" fmla="*/ 260 w 860"/>
                  <a:gd name="T113" fmla="*/ 460 h 653"/>
                  <a:gd name="T114" fmla="*/ 276 w 860"/>
                  <a:gd name="T115" fmla="*/ 52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60" h="653">
                    <a:moveTo>
                      <a:pt x="752" y="40"/>
                    </a:moveTo>
                    <a:cubicBezTo>
                      <a:pt x="756" y="40"/>
                      <a:pt x="758" y="43"/>
                      <a:pt x="762" y="42"/>
                    </a:cubicBezTo>
                    <a:cubicBezTo>
                      <a:pt x="761" y="39"/>
                      <a:pt x="754" y="40"/>
                      <a:pt x="754" y="36"/>
                    </a:cubicBezTo>
                    <a:cubicBezTo>
                      <a:pt x="785" y="39"/>
                      <a:pt x="815" y="43"/>
                      <a:pt x="838" y="55"/>
                    </a:cubicBezTo>
                    <a:cubicBezTo>
                      <a:pt x="841" y="54"/>
                      <a:pt x="837" y="53"/>
                      <a:pt x="836" y="53"/>
                    </a:cubicBezTo>
                    <a:cubicBezTo>
                      <a:pt x="844" y="51"/>
                      <a:pt x="855" y="55"/>
                      <a:pt x="860" y="59"/>
                    </a:cubicBezTo>
                    <a:cubicBezTo>
                      <a:pt x="860" y="60"/>
                      <a:pt x="859" y="61"/>
                      <a:pt x="857" y="61"/>
                    </a:cubicBezTo>
                    <a:cubicBezTo>
                      <a:pt x="858" y="64"/>
                      <a:pt x="858" y="63"/>
                      <a:pt x="860" y="66"/>
                    </a:cubicBezTo>
                    <a:cubicBezTo>
                      <a:pt x="847" y="65"/>
                      <a:pt x="837" y="60"/>
                      <a:pt x="825" y="58"/>
                    </a:cubicBezTo>
                    <a:cubicBezTo>
                      <a:pt x="823" y="58"/>
                      <a:pt x="825" y="62"/>
                      <a:pt x="828" y="61"/>
                    </a:cubicBezTo>
                    <a:cubicBezTo>
                      <a:pt x="827" y="63"/>
                      <a:pt x="826" y="64"/>
                      <a:pt x="825" y="64"/>
                    </a:cubicBezTo>
                    <a:cubicBezTo>
                      <a:pt x="820" y="65"/>
                      <a:pt x="818" y="63"/>
                      <a:pt x="813" y="63"/>
                    </a:cubicBezTo>
                    <a:cubicBezTo>
                      <a:pt x="816" y="66"/>
                      <a:pt x="821" y="66"/>
                      <a:pt x="826" y="66"/>
                    </a:cubicBezTo>
                    <a:cubicBezTo>
                      <a:pt x="831" y="70"/>
                      <a:pt x="837" y="72"/>
                      <a:pt x="842" y="76"/>
                    </a:cubicBezTo>
                    <a:cubicBezTo>
                      <a:pt x="836" y="74"/>
                      <a:pt x="831" y="77"/>
                      <a:pt x="824" y="80"/>
                    </a:cubicBezTo>
                    <a:cubicBezTo>
                      <a:pt x="824" y="84"/>
                      <a:pt x="819" y="86"/>
                      <a:pt x="821" y="89"/>
                    </a:cubicBezTo>
                    <a:cubicBezTo>
                      <a:pt x="817" y="88"/>
                      <a:pt x="804" y="83"/>
                      <a:pt x="806" y="90"/>
                    </a:cubicBezTo>
                    <a:cubicBezTo>
                      <a:pt x="803" y="91"/>
                      <a:pt x="803" y="88"/>
                      <a:pt x="801" y="87"/>
                    </a:cubicBezTo>
                    <a:cubicBezTo>
                      <a:pt x="800" y="88"/>
                      <a:pt x="800" y="90"/>
                      <a:pt x="800" y="91"/>
                    </a:cubicBezTo>
                    <a:cubicBezTo>
                      <a:pt x="798" y="91"/>
                      <a:pt x="795" y="90"/>
                      <a:pt x="793" y="89"/>
                    </a:cubicBezTo>
                    <a:cubicBezTo>
                      <a:pt x="796" y="93"/>
                      <a:pt x="797" y="99"/>
                      <a:pt x="800" y="103"/>
                    </a:cubicBezTo>
                    <a:cubicBezTo>
                      <a:pt x="806" y="101"/>
                      <a:pt x="808" y="109"/>
                      <a:pt x="814" y="110"/>
                    </a:cubicBezTo>
                    <a:cubicBezTo>
                      <a:pt x="813" y="114"/>
                      <a:pt x="812" y="108"/>
                      <a:pt x="810" y="109"/>
                    </a:cubicBezTo>
                    <a:cubicBezTo>
                      <a:pt x="812" y="113"/>
                      <a:pt x="812" y="117"/>
                      <a:pt x="817" y="117"/>
                    </a:cubicBezTo>
                    <a:cubicBezTo>
                      <a:pt x="818" y="121"/>
                      <a:pt x="813" y="119"/>
                      <a:pt x="811" y="121"/>
                    </a:cubicBezTo>
                    <a:cubicBezTo>
                      <a:pt x="812" y="124"/>
                      <a:pt x="814" y="126"/>
                      <a:pt x="816" y="127"/>
                    </a:cubicBezTo>
                    <a:cubicBezTo>
                      <a:pt x="816" y="128"/>
                      <a:pt x="814" y="129"/>
                      <a:pt x="812" y="129"/>
                    </a:cubicBezTo>
                    <a:cubicBezTo>
                      <a:pt x="815" y="131"/>
                      <a:pt x="815" y="136"/>
                      <a:pt x="814" y="140"/>
                    </a:cubicBezTo>
                    <a:cubicBezTo>
                      <a:pt x="800" y="130"/>
                      <a:pt x="785" y="120"/>
                      <a:pt x="778" y="103"/>
                    </a:cubicBezTo>
                    <a:cubicBezTo>
                      <a:pt x="779" y="101"/>
                      <a:pt x="780" y="101"/>
                      <a:pt x="783" y="101"/>
                    </a:cubicBezTo>
                    <a:cubicBezTo>
                      <a:pt x="783" y="94"/>
                      <a:pt x="783" y="87"/>
                      <a:pt x="787" y="85"/>
                    </a:cubicBezTo>
                    <a:cubicBezTo>
                      <a:pt x="786" y="82"/>
                      <a:pt x="783" y="80"/>
                      <a:pt x="781" y="78"/>
                    </a:cubicBezTo>
                    <a:cubicBezTo>
                      <a:pt x="781" y="77"/>
                      <a:pt x="782" y="76"/>
                      <a:pt x="784" y="76"/>
                    </a:cubicBezTo>
                    <a:cubicBezTo>
                      <a:pt x="783" y="74"/>
                      <a:pt x="779" y="75"/>
                      <a:pt x="777" y="75"/>
                    </a:cubicBezTo>
                    <a:cubicBezTo>
                      <a:pt x="777" y="78"/>
                      <a:pt x="779" y="78"/>
                      <a:pt x="781" y="80"/>
                    </a:cubicBezTo>
                    <a:cubicBezTo>
                      <a:pt x="778" y="81"/>
                      <a:pt x="776" y="83"/>
                      <a:pt x="775" y="86"/>
                    </a:cubicBezTo>
                    <a:cubicBezTo>
                      <a:pt x="771" y="86"/>
                      <a:pt x="771" y="81"/>
                      <a:pt x="767" y="80"/>
                    </a:cubicBezTo>
                    <a:cubicBezTo>
                      <a:pt x="763" y="79"/>
                      <a:pt x="761" y="81"/>
                      <a:pt x="757" y="81"/>
                    </a:cubicBezTo>
                    <a:cubicBezTo>
                      <a:pt x="755" y="83"/>
                      <a:pt x="755" y="86"/>
                      <a:pt x="755" y="90"/>
                    </a:cubicBezTo>
                    <a:cubicBezTo>
                      <a:pt x="755" y="93"/>
                      <a:pt x="760" y="91"/>
                      <a:pt x="762" y="93"/>
                    </a:cubicBezTo>
                    <a:cubicBezTo>
                      <a:pt x="756" y="94"/>
                      <a:pt x="750" y="97"/>
                      <a:pt x="745" y="95"/>
                    </a:cubicBezTo>
                    <a:cubicBezTo>
                      <a:pt x="745" y="94"/>
                      <a:pt x="747" y="94"/>
                      <a:pt x="748" y="94"/>
                    </a:cubicBezTo>
                    <a:cubicBezTo>
                      <a:pt x="746" y="91"/>
                      <a:pt x="738" y="93"/>
                      <a:pt x="736" y="90"/>
                    </a:cubicBezTo>
                    <a:cubicBezTo>
                      <a:pt x="734" y="91"/>
                      <a:pt x="735" y="93"/>
                      <a:pt x="735" y="94"/>
                    </a:cubicBezTo>
                    <a:cubicBezTo>
                      <a:pt x="726" y="95"/>
                      <a:pt x="718" y="91"/>
                      <a:pt x="713" y="92"/>
                    </a:cubicBezTo>
                    <a:cubicBezTo>
                      <a:pt x="702" y="95"/>
                      <a:pt x="707" y="110"/>
                      <a:pt x="699" y="116"/>
                    </a:cubicBezTo>
                    <a:cubicBezTo>
                      <a:pt x="700" y="121"/>
                      <a:pt x="706" y="121"/>
                      <a:pt x="712" y="121"/>
                    </a:cubicBezTo>
                    <a:cubicBezTo>
                      <a:pt x="711" y="123"/>
                      <a:pt x="713" y="123"/>
                      <a:pt x="713" y="126"/>
                    </a:cubicBezTo>
                    <a:cubicBezTo>
                      <a:pt x="716" y="126"/>
                      <a:pt x="716" y="122"/>
                      <a:pt x="717" y="121"/>
                    </a:cubicBezTo>
                    <a:cubicBezTo>
                      <a:pt x="726" y="123"/>
                      <a:pt x="733" y="128"/>
                      <a:pt x="738" y="133"/>
                    </a:cubicBezTo>
                    <a:cubicBezTo>
                      <a:pt x="734" y="128"/>
                      <a:pt x="738" y="124"/>
                      <a:pt x="732" y="122"/>
                    </a:cubicBezTo>
                    <a:cubicBezTo>
                      <a:pt x="736" y="120"/>
                      <a:pt x="739" y="128"/>
                      <a:pt x="743" y="129"/>
                    </a:cubicBezTo>
                    <a:cubicBezTo>
                      <a:pt x="748" y="140"/>
                      <a:pt x="759" y="144"/>
                      <a:pt x="766" y="152"/>
                    </a:cubicBezTo>
                    <a:cubicBezTo>
                      <a:pt x="764" y="154"/>
                      <a:pt x="762" y="149"/>
                      <a:pt x="759" y="150"/>
                    </a:cubicBezTo>
                    <a:cubicBezTo>
                      <a:pt x="759" y="159"/>
                      <a:pt x="767" y="162"/>
                      <a:pt x="772" y="167"/>
                    </a:cubicBezTo>
                    <a:cubicBezTo>
                      <a:pt x="772" y="171"/>
                      <a:pt x="769" y="166"/>
                      <a:pt x="767" y="165"/>
                    </a:cubicBezTo>
                    <a:cubicBezTo>
                      <a:pt x="766" y="165"/>
                      <a:pt x="766" y="168"/>
                      <a:pt x="766" y="169"/>
                    </a:cubicBezTo>
                    <a:cubicBezTo>
                      <a:pt x="757" y="158"/>
                      <a:pt x="753" y="142"/>
                      <a:pt x="739" y="135"/>
                    </a:cubicBezTo>
                    <a:cubicBezTo>
                      <a:pt x="738" y="143"/>
                      <a:pt x="746" y="148"/>
                      <a:pt x="748" y="155"/>
                    </a:cubicBezTo>
                    <a:cubicBezTo>
                      <a:pt x="745" y="167"/>
                      <a:pt x="747" y="184"/>
                      <a:pt x="737" y="189"/>
                    </a:cubicBezTo>
                    <a:cubicBezTo>
                      <a:pt x="733" y="189"/>
                      <a:pt x="730" y="187"/>
                      <a:pt x="728" y="185"/>
                    </a:cubicBezTo>
                    <a:cubicBezTo>
                      <a:pt x="723" y="190"/>
                      <a:pt x="725" y="203"/>
                      <a:pt x="718" y="208"/>
                    </a:cubicBezTo>
                    <a:cubicBezTo>
                      <a:pt x="727" y="215"/>
                      <a:pt x="737" y="220"/>
                      <a:pt x="738" y="234"/>
                    </a:cubicBezTo>
                    <a:cubicBezTo>
                      <a:pt x="737" y="234"/>
                      <a:pt x="737" y="235"/>
                      <a:pt x="737" y="236"/>
                    </a:cubicBezTo>
                    <a:cubicBezTo>
                      <a:pt x="731" y="233"/>
                      <a:pt x="732" y="240"/>
                      <a:pt x="725" y="238"/>
                    </a:cubicBezTo>
                    <a:cubicBezTo>
                      <a:pt x="725" y="231"/>
                      <a:pt x="722" y="227"/>
                      <a:pt x="719" y="223"/>
                    </a:cubicBezTo>
                    <a:cubicBezTo>
                      <a:pt x="721" y="222"/>
                      <a:pt x="721" y="224"/>
                      <a:pt x="722" y="224"/>
                    </a:cubicBezTo>
                    <a:cubicBezTo>
                      <a:pt x="722" y="216"/>
                      <a:pt x="712" y="220"/>
                      <a:pt x="709" y="215"/>
                    </a:cubicBezTo>
                    <a:cubicBezTo>
                      <a:pt x="711" y="212"/>
                      <a:pt x="709" y="212"/>
                      <a:pt x="708" y="207"/>
                    </a:cubicBezTo>
                    <a:cubicBezTo>
                      <a:pt x="700" y="205"/>
                      <a:pt x="694" y="206"/>
                      <a:pt x="690" y="212"/>
                    </a:cubicBezTo>
                    <a:cubicBezTo>
                      <a:pt x="690" y="209"/>
                      <a:pt x="688" y="207"/>
                      <a:pt x="690" y="202"/>
                    </a:cubicBezTo>
                    <a:cubicBezTo>
                      <a:pt x="689" y="200"/>
                      <a:pt x="687" y="200"/>
                      <a:pt x="686" y="200"/>
                    </a:cubicBezTo>
                    <a:cubicBezTo>
                      <a:pt x="682" y="202"/>
                      <a:pt x="679" y="204"/>
                      <a:pt x="678" y="209"/>
                    </a:cubicBezTo>
                    <a:cubicBezTo>
                      <a:pt x="676" y="209"/>
                      <a:pt x="674" y="209"/>
                      <a:pt x="672" y="209"/>
                    </a:cubicBezTo>
                    <a:cubicBezTo>
                      <a:pt x="672" y="218"/>
                      <a:pt x="682" y="217"/>
                      <a:pt x="685" y="222"/>
                    </a:cubicBezTo>
                    <a:cubicBezTo>
                      <a:pt x="688" y="222"/>
                      <a:pt x="687" y="218"/>
                      <a:pt x="690" y="218"/>
                    </a:cubicBezTo>
                    <a:cubicBezTo>
                      <a:pt x="693" y="219"/>
                      <a:pt x="696" y="220"/>
                      <a:pt x="700" y="221"/>
                    </a:cubicBezTo>
                    <a:cubicBezTo>
                      <a:pt x="696" y="225"/>
                      <a:pt x="690" y="227"/>
                      <a:pt x="690" y="234"/>
                    </a:cubicBezTo>
                    <a:cubicBezTo>
                      <a:pt x="696" y="240"/>
                      <a:pt x="701" y="248"/>
                      <a:pt x="709" y="253"/>
                    </a:cubicBezTo>
                    <a:cubicBezTo>
                      <a:pt x="708" y="256"/>
                      <a:pt x="706" y="253"/>
                      <a:pt x="704" y="253"/>
                    </a:cubicBezTo>
                    <a:cubicBezTo>
                      <a:pt x="705" y="256"/>
                      <a:pt x="709" y="256"/>
                      <a:pt x="710" y="258"/>
                    </a:cubicBezTo>
                    <a:cubicBezTo>
                      <a:pt x="709" y="261"/>
                      <a:pt x="707" y="262"/>
                      <a:pt x="704" y="262"/>
                    </a:cubicBezTo>
                    <a:cubicBezTo>
                      <a:pt x="714" y="264"/>
                      <a:pt x="713" y="266"/>
                      <a:pt x="714" y="276"/>
                    </a:cubicBezTo>
                    <a:cubicBezTo>
                      <a:pt x="710" y="273"/>
                      <a:pt x="710" y="282"/>
                      <a:pt x="709" y="285"/>
                    </a:cubicBezTo>
                    <a:cubicBezTo>
                      <a:pt x="708" y="285"/>
                      <a:pt x="708" y="284"/>
                      <a:pt x="707" y="284"/>
                    </a:cubicBezTo>
                    <a:cubicBezTo>
                      <a:pt x="706" y="284"/>
                      <a:pt x="706" y="290"/>
                      <a:pt x="708" y="291"/>
                    </a:cubicBezTo>
                    <a:cubicBezTo>
                      <a:pt x="704" y="297"/>
                      <a:pt x="698" y="301"/>
                      <a:pt x="693" y="307"/>
                    </a:cubicBezTo>
                    <a:cubicBezTo>
                      <a:pt x="690" y="308"/>
                      <a:pt x="684" y="307"/>
                      <a:pt x="684" y="311"/>
                    </a:cubicBezTo>
                    <a:cubicBezTo>
                      <a:pt x="682" y="311"/>
                      <a:pt x="681" y="310"/>
                      <a:pt x="681" y="308"/>
                    </a:cubicBezTo>
                    <a:cubicBezTo>
                      <a:pt x="679" y="314"/>
                      <a:pt x="669" y="316"/>
                      <a:pt x="664" y="316"/>
                    </a:cubicBezTo>
                    <a:cubicBezTo>
                      <a:pt x="665" y="319"/>
                      <a:pt x="664" y="324"/>
                      <a:pt x="668" y="324"/>
                    </a:cubicBezTo>
                    <a:cubicBezTo>
                      <a:pt x="670" y="334"/>
                      <a:pt x="660" y="339"/>
                      <a:pt x="657" y="330"/>
                    </a:cubicBezTo>
                    <a:cubicBezTo>
                      <a:pt x="658" y="327"/>
                      <a:pt x="659" y="324"/>
                      <a:pt x="665" y="325"/>
                    </a:cubicBezTo>
                    <a:cubicBezTo>
                      <a:pt x="662" y="323"/>
                      <a:pt x="661" y="320"/>
                      <a:pt x="662" y="316"/>
                    </a:cubicBezTo>
                    <a:cubicBezTo>
                      <a:pt x="655" y="312"/>
                      <a:pt x="647" y="318"/>
                      <a:pt x="642" y="325"/>
                    </a:cubicBezTo>
                    <a:cubicBezTo>
                      <a:pt x="643" y="342"/>
                      <a:pt x="665" y="348"/>
                      <a:pt x="666" y="366"/>
                    </a:cubicBezTo>
                    <a:cubicBezTo>
                      <a:pt x="667" y="372"/>
                      <a:pt x="664" y="381"/>
                      <a:pt x="655" y="381"/>
                    </a:cubicBezTo>
                    <a:cubicBezTo>
                      <a:pt x="653" y="384"/>
                      <a:pt x="650" y="389"/>
                      <a:pt x="645" y="393"/>
                    </a:cubicBezTo>
                    <a:cubicBezTo>
                      <a:pt x="643" y="393"/>
                      <a:pt x="643" y="387"/>
                      <a:pt x="644" y="385"/>
                    </a:cubicBezTo>
                    <a:cubicBezTo>
                      <a:pt x="642" y="383"/>
                      <a:pt x="636" y="379"/>
                      <a:pt x="635" y="379"/>
                    </a:cubicBezTo>
                    <a:cubicBezTo>
                      <a:pt x="632" y="374"/>
                      <a:pt x="629" y="367"/>
                      <a:pt x="622" y="369"/>
                    </a:cubicBezTo>
                    <a:cubicBezTo>
                      <a:pt x="621" y="367"/>
                      <a:pt x="622" y="364"/>
                      <a:pt x="620" y="363"/>
                    </a:cubicBezTo>
                    <a:cubicBezTo>
                      <a:pt x="619" y="363"/>
                      <a:pt x="619" y="364"/>
                      <a:pt x="618" y="364"/>
                    </a:cubicBezTo>
                    <a:cubicBezTo>
                      <a:pt x="617" y="372"/>
                      <a:pt x="615" y="379"/>
                      <a:pt x="614" y="387"/>
                    </a:cubicBezTo>
                    <a:cubicBezTo>
                      <a:pt x="617" y="389"/>
                      <a:pt x="623" y="393"/>
                      <a:pt x="619" y="398"/>
                    </a:cubicBezTo>
                    <a:cubicBezTo>
                      <a:pt x="624" y="405"/>
                      <a:pt x="641" y="407"/>
                      <a:pt x="638" y="425"/>
                    </a:cubicBezTo>
                    <a:cubicBezTo>
                      <a:pt x="638" y="429"/>
                      <a:pt x="643" y="430"/>
                      <a:pt x="642" y="435"/>
                    </a:cubicBezTo>
                    <a:cubicBezTo>
                      <a:pt x="620" y="434"/>
                      <a:pt x="624" y="403"/>
                      <a:pt x="610" y="392"/>
                    </a:cubicBezTo>
                    <a:cubicBezTo>
                      <a:pt x="613" y="370"/>
                      <a:pt x="605" y="357"/>
                      <a:pt x="598" y="341"/>
                    </a:cubicBezTo>
                    <a:cubicBezTo>
                      <a:pt x="597" y="345"/>
                      <a:pt x="593" y="350"/>
                      <a:pt x="589" y="349"/>
                    </a:cubicBezTo>
                    <a:cubicBezTo>
                      <a:pt x="586" y="349"/>
                      <a:pt x="587" y="345"/>
                      <a:pt x="584" y="348"/>
                    </a:cubicBezTo>
                    <a:cubicBezTo>
                      <a:pt x="586" y="341"/>
                      <a:pt x="585" y="331"/>
                      <a:pt x="579" y="330"/>
                    </a:cubicBezTo>
                    <a:cubicBezTo>
                      <a:pt x="582" y="323"/>
                      <a:pt x="567" y="323"/>
                      <a:pt x="568" y="311"/>
                    </a:cubicBezTo>
                    <a:cubicBezTo>
                      <a:pt x="567" y="310"/>
                      <a:pt x="567" y="310"/>
                      <a:pt x="567" y="309"/>
                    </a:cubicBezTo>
                    <a:cubicBezTo>
                      <a:pt x="565" y="306"/>
                      <a:pt x="560" y="307"/>
                      <a:pt x="560" y="303"/>
                    </a:cubicBezTo>
                    <a:cubicBezTo>
                      <a:pt x="558" y="304"/>
                      <a:pt x="561" y="307"/>
                      <a:pt x="560" y="309"/>
                    </a:cubicBezTo>
                    <a:cubicBezTo>
                      <a:pt x="560" y="310"/>
                      <a:pt x="560" y="312"/>
                      <a:pt x="560" y="313"/>
                    </a:cubicBezTo>
                    <a:cubicBezTo>
                      <a:pt x="555" y="314"/>
                      <a:pt x="550" y="314"/>
                      <a:pt x="544" y="316"/>
                    </a:cubicBezTo>
                    <a:cubicBezTo>
                      <a:pt x="544" y="322"/>
                      <a:pt x="542" y="326"/>
                      <a:pt x="536" y="326"/>
                    </a:cubicBezTo>
                    <a:cubicBezTo>
                      <a:pt x="529" y="336"/>
                      <a:pt x="522" y="346"/>
                      <a:pt x="511" y="351"/>
                    </a:cubicBezTo>
                    <a:cubicBezTo>
                      <a:pt x="514" y="364"/>
                      <a:pt x="511" y="371"/>
                      <a:pt x="512" y="383"/>
                    </a:cubicBezTo>
                    <a:cubicBezTo>
                      <a:pt x="509" y="382"/>
                      <a:pt x="507" y="387"/>
                      <a:pt x="509" y="388"/>
                    </a:cubicBezTo>
                    <a:cubicBezTo>
                      <a:pt x="504" y="388"/>
                      <a:pt x="504" y="393"/>
                      <a:pt x="501" y="396"/>
                    </a:cubicBezTo>
                    <a:cubicBezTo>
                      <a:pt x="492" y="394"/>
                      <a:pt x="493" y="384"/>
                      <a:pt x="490" y="376"/>
                    </a:cubicBezTo>
                    <a:cubicBezTo>
                      <a:pt x="483" y="362"/>
                      <a:pt x="471" y="346"/>
                      <a:pt x="470" y="326"/>
                    </a:cubicBezTo>
                    <a:cubicBezTo>
                      <a:pt x="469" y="321"/>
                      <a:pt x="471" y="316"/>
                      <a:pt x="468" y="311"/>
                    </a:cubicBezTo>
                    <a:cubicBezTo>
                      <a:pt x="465" y="312"/>
                      <a:pt x="466" y="314"/>
                      <a:pt x="467" y="317"/>
                    </a:cubicBezTo>
                    <a:cubicBezTo>
                      <a:pt x="465" y="318"/>
                      <a:pt x="462" y="319"/>
                      <a:pt x="460" y="321"/>
                    </a:cubicBezTo>
                    <a:cubicBezTo>
                      <a:pt x="456" y="318"/>
                      <a:pt x="452" y="315"/>
                      <a:pt x="450" y="310"/>
                    </a:cubicBezTo>
                    <a:cubicBezTo>
                      <a:pt x="453" y="310"/>
                      <a:pt x="456" y="309"/>
                      <a:pt x="457" y="306"/>
                    </a:cubicBezTo>
                    <a:cubicBezTo>
                      <a:pt x="453" y="306"/>
                      <a:pt x="452" y="308"/>
                      <a:pt x="448" y="308"/>
                    </a:cubicBezTo>
                    <a:cubicBezTo>
                      <a:pt x="446" y="301"/>
                      <a:pt x="438" y="299"/>
                      <a:pt x="435" y="293"/>
                    </a:cubicBezTo>
                    <a:cubicBezTo>
                      <a:pt x="417" y="293"/>
                      <a:pt x="400" y="295"/>
                      <a:pt x="386" y="289"/>
                    </a:cubicBezTo>
                    <a:cubicBezTo>
                      <a:pt x="386" y="285"/>
                      <a:pt x="385" y="282"/>
                      <a:pt x="381" y="281"/>
                    </a:cubicBezTo>
                    <a:cubicBezTo>
                      <a:pt x="381" y="283"/>
                      <a:pt x="380" y="283"/>
                      <a:pt x="378" y="285"/>
                    </a:cubicBezTo>
                    <a:cubicBezTo>
                      <a:pt x="369" y="284"/>
                      <a:pt x="364" y="278"/>
                      <a:pt x="354" y="277"/>
                    </a:cubicBezTo>
                    <a:cubicBezTo>
                      <a:pt x="353" y="269"/>
                      <a:pt x="344" y="258"/>
                      <a:pt x="337" y="267"/>
                    </a:cubicBezTo>
                    <a:cubicBezTo>
                      <a:pt x="340" y="274"/>
                      <a:pt x="344" y="281"/>
                      <a:pt x="351" y="284"/>
                    </a:cubicBezTo>
                    <a:cubicBezTo>
                      <a:pt x="349" y="289"/>
                      <a:pt x="351" y="290"/>
                      <a:pt x="353" y="294"/>
                    </a:cubicBezTo>
                    <a:cubicBezTo>
                      <a:pt x="355" y="293"/>
                      <a:pt x="353" y="289"/>
                      <a:pt x="355" y="289"/>
                    </a:cubicBezTo>
                    <a:cubicBezTo>
                      <a:pt x="359" y="290"/>
                      <a:pt x="358" y="295"/>
                      <a:pt x="357" y="298"/>
                    </a:cubicBezTo>
                    <a:cubicBezTo>
                      <a:pt x="370" y="306"/>
                      <a:pt x="377" y="294"/>
                      <a:pt x="382" y="287"/>
                    </a:cubicBezTo>
                    <a:cubicBezTo>
                      <a:pt x="382" y="301"/>
                      <a:pt x="394" y="304"/>
                      <a:pt x="402" y="309"/>
                    </a:cubicBezTo>
                    <a:cubicBezTo>
                      <a:pt x="403" y="320"/>
                      <a:pt x="390" y="318"/>
                      <a:pt x="393" y="330"/>
                    </a:cubicBezTo>
                    <a:cubicBezTo>
                      <a:pt x="383" y="334"/>
                      <a:pt x="379" y="345"/>
                      <a:pt x="366" y="346"/>
                    </a:cubicBezTo>
                    <a:cubicBezTo>
                      <a:pt x="364" y="348"/>
                      <a:pt x="363" y="351"/>
                      <a:pt x="361" y="353"/>
                    </a:cubicBezTo>
                    <a:cubicBezTo>
                      <a:pt x="351" y="357"/>
                      <a:pt x="343" y="363"/>
                      <a:pt x="330" y="365"/>
                    </a:cubicBezTo>
                    <a:cubicBezTo>
                      <a:pt x="329" y="365"/>
                      <a:pt x="329" y="367"/>
                      <a:pt x="328" y="369"/>
                    </a:cubicBezTo>
                    <a:cubicBezTo>
                      <a:pt x="325" y="369"/>
                      <a:pt x="322" y="369"/>
                      <a:pt x="320" y="369"/>
                    </a:cubicBezTo>
                    <a:cubicBezTo>
                      <a:pt x="319" y="363"/>
                      <a:pt x="318" y="358"/>
                      <a:pt x="315" y="354"/>
                    </a:cubicBezTo>
                    <a:cubicBezTo>
                      <a:pt x="317" y="342"/>
                      <a:pt x="307" y="334"/>
                      <a:pt x="301" y="325"/>
                    </a:cubicBezTo>
                    <a:cubicBezTo>
                      <a:pt x="298" y="321"/>
                      <a:pt x="294" y="318"/>
                      <a:pt x="294" y="317"/>
                    </a:cubicBezTo>
                    <a:cubicBezTo>
                      <a:pt x="293" y="313"/>
                      <a:pt x="294" y="310"/>
                      <a:pt x="293" y="306"/>
                    </a:cubicBezTo>
                    <a:cubicBezTo>
                      <a:pt x="291" y="302"/>
                      <a:pt x="288" y="302"/>
                      <a:pt x="285" y="299"/>
                    </a:cubicBezTo>
                    <a:cubicBezTo>
                      <a:pt x="280" y="291"/>
                      <a:pt x="278" y="280"/>
                      <a:pt x="270" y="276"/>
                    </a:cubicBezTo>
                    <a:cubicBezTo>
                      <a:pt x="271" y="273"/>
                      <a:pt x="271" y="271"/>
                      <a:pt x="271" y="268"/>
                    </a:cubicBezTo>
                    <a:cubicBezTo>
                      <a:pt x="269" y="270"/>
                      <a:pt x="270" y="275"/>
                      <a:pt x="268" y="277"/>
                    </a:cubicBezTo>
                    <a:cubicBezTo>
                      <a:pt x="265" y="277"/>
                      <a:pt x="265" y="275"/>
                      <a:pt x="263" y="274"/>
                    </a:cubicBezTo>
                    <a:cubicBezTo>
                      <a:pt x="262" y="271"/>
                      <a:pt x="261" y="267"/>
                      <a:pt x="258" y="266"/>
                    </a:cubicBezTo>
                    <a:cubicBezTo>
                      <a:pt x="259" y="269"/>
                      <a:pt x="260" y="272"/>
                      <a:pt x="262" y="274"/>
                    </a:cubicBezTo>
                    <a:cubicBezTo>
                      <a:pt x="266" y="283"/>
                      <a:pt x="273" y="291"/>
                      <a:pt x="278" y="300"/>
                    </a:cubicBezTo>
                    <a:cubicBezTo>
                      <a:pt x="273" y="304"/>
                      <a:pt x="280" y="309"/>
                      <a:pt x="283" y="311"/>
                    </a:cubicBezTo>
                    <a:cubicBezTo>
                      <a:pt x="285" y="321"/>
                      <a:pt x="285" y="333"/>
                      <a:pt x="294" y="336"/>
                    </a:cubicBezTo>
                    <a:cubicBezTo>
                      <a:pt x="296" y="354"/>
                      <a:pt x="312" y="358"/>
                      <a:pt x="320" y="371"/>
                    </a:cubicBezTo>
                    <a:cubicBezTo>
                      <a:pt x="316" y="375"/>
                      <a:pt x="323" y="379"/>
                      <a:pt x="326" y="382"/>
                    </a:cubicBezTo>
                    <a:cubicBezTo>
                      <a:pt x="336" y="378"/>
                      <a:pt x="350" y="377"/>
                      <a:pt x="361" y="373"/>
                    </a:cubicBezTo>
                    <a:cubicBezTo>
                      <a:pt x="361" y="378"/>
                      <a:pt x="360" y="380"/>
                      <a:pt x="362" y="383"/>
                    </a:cubicBezTo>
                    <a:cubicBezTo>
                      <a:pt x="351" y="402"/>
                      <a:pt x="346" y="420"/>
                      <a:pt x="330" y="433"/>
                    </a:cubicBezTo>
                    <a:cubicBezTo>
                      <a:pt x="317" y="443"/>
                      <a:pt x="308" y="458"/>
                      <a:pt x="299" y="471"/>
                    </a:cubicBezTo>
                    <a:cubicBezTo>
                      <a:pt x="299" y="476"/>
                      <a:pt x="297" y="477"/>
                      <a:pt x="297" y="481"/>
                    </a:cubicBezTo>
                    <a:cubicBezTo>
                      <a:pt x="302" y="488"/>
                      <a:pt x="296" y="503"/>
                      <a:pt x="306" y="507"/>
                    </a:cubicBezTo>
                    <a:cubicBezTo>
                      <a:pt x="304" y="514"/>
                      <a:pt x="304" y="526"/>
                      <a:pt x="306" y="532"/>
                    </a:cubicBezTo>
                    <a:cubicBezTo>
                      <a:pt x="305" y="544"/>
                      <a:pt x="294" y="545"/>
                      <a:pt x="286" y="550"/>
                    </a:cubicBezTo>
                    <a:cubicBezTo>
                      <a:pt x="281" y="554"/>
                      <a:pt x="278" y="561"/>
                      <a:pt x="273" y="564"/>
                    </a:cubicBezTo>
                    <a:cubicBezTo>
                      <a:pt x="273" y="569"/>
                      <a:pt x="276" y="573"/>
                      <a:pt x="277" y="578"/>
                    </a:cubicBezTo>
                    <a:cubicBezTo>
                      <a:pt x="278" y="591"/>
                      <a:pt x="270" y="593"/>
                      <a:pt x="260" y="599"/>
                    </a:cubicBezTo>
                    <a:cubicBezTo>
                      <a:pt x="263" y="620"/>
                      <a:pt x="242" y="634"/>
                      <a:pt x="230" y="646"/>
                    </a:cubicBezTo>
                    <a:cubicBezTo>
                      <a:pt x="226" y="646"/>
                      <a:pt x="223" y="646"/>
                      <a:pt x="222" y="648"/>
                    </a:cubicBezTo>
                    <a:cubicBezTo>
                      <a:pt x="211" y="647"/>
                      <a:pt x="201" y="649"/>
                      <a:pt x="194" y="653"/>
                    </a:cubicBezTo>
                    <a:cubicBezTo>
                      <a:pt x="191" y="653"/>
                      <a:pt x="189" y="647"/>
                      <a:pt x="186" y="649"/>
                    </a:cubicBezTo>
                    <a:cubicBezTo>
                      <a:pt x="186" y="647"/>
                      <a:pt x="186" y="644"/>
                      <a:pt x="184" y="641"/>
                    </a:cubicBezTo>
                    <a:cubicBezTo>
                      <a:pt x="185" y="640"/>
                      <a:pt x="186" y="639"/>
                      <a:pt x="186" y="636"/>
                    </a:cubicBezTo>
                    <a:cubicBezTo>
                      <a:pt x="178" y="621"/>
                      <a:pt x="169" y="606"/>
                      <a:pt x="167" y="587"/>
                    </a:cubicBezTo>
                    <a:cubicBezTo>
                      <a:pt x="166" y="573"/>
                      <a:pt x="160" y="563"/>
                      <a:pt x="154" y="554"/>
                    </a:cubicBezTo>
                    <a:cubicBezTo>
                      <a:pt x="148" y="529"/>
                      <a:pt x="171" y="518"/>
                      <a:pt x="160" y="499"/>
                    </a:cubicBezTo>
                    <a:cubicBezTo>
                      <a:pt x="163" y="479"/>
                      <a:pt x="145" y="465"/>
                      <a:pt x="138" y="450"/>
                    </a:cubicBezTo>
                    <a:cubicBezTo>
                      <a:pt x="141" y="449"/>
                      <a:pt x="139" y="441"/>
                      <a:pt x="142" y="440"/>
                    </a:cubicBezTo>
                    <a:cubicBezTo>
                      <a:pt x="143" y="438"/>
                      <a:pt x="142" y="438"/>
                      <a:pt x="140" y="438"/>
                    </a:cubicBezTo>
                    <a:cubicBezTo>
                      <a:pt x="147" y="430"/>
                      <a:pt x="141" y="418"/>
                      <a:pt x="137" y="416"/>
                    </a:cubicBezTo>
                    <a:cubicBezTo>
                      <a:pt x="131" y="416"/>
                      <a:pt x="128" y="418"/>
                      <a:pt x="122" y="419"/>
                    </a:cubicBezTo>
                    <a:cubicBezTo>
                      <a:pt x="120" y="414"/>
                      <a:pt x="118" y="410"/>
                      <a:pt x="115" y="406"/>
                    </a:cubicBezTo>
                    <a:cubicBezTo>
                      <a:pt x="109" y="406"/>
                      <a:pt x="104" y="406"/>
                      <a:pt x="99" y="407"/>
                    </a:cubicBezTo>
                    <a:cubicBezTo>
                      <a:pt x="90" y="420"/>
                      <a:pt x="62" y="408"/>
                      <a:pt x="52" y="419"/>
                    </a:cubicBezTo>
                    <a:cubicBezTo>
                      <a:pt x="39" y="414"/>
                      <a:pt x="32" y="402"/>
                      <a:pt x="22" y="397"/>
                    </a:cubicBezTo>
                    <a:cubicBezTo>
                      <a:pt x="22" y="385"/>
                      <a:pt x="12" y="376"/>
                      <a:pt x="3" y="371"/>
                    </a:cubicBezTo>
                    <a:cubicBezTo>
                      <a:pt x="3" y="368"/>
                      <a:pt x="3" y="366"/>
                      <a:pt x="3" y="364"/>
                    </a:cubicBezTo>
                    <a:cubicBezTo>
                      <a:pt x="5" y="364"/>
                      <a:pt x="5" y="365"/>
                      <a:pt x="6" y="365"/>
                    </a:cubicBezTo>
                    <a:cubicBezTo>
                      <a:pt x="4" y="362"/>
                      <a:pt x="4" y="357"/>
                      <a:pt x="0" y="356"/>
                    </a:cubicBezTo>
                    <a:cubicBezTo>
                      <a:pt x="8" y="348"/>
                      <a:pt x="12" y="322"/>
                      <a:pt x="3" y="319"/>
                    </a:cubicBezTo>
                    <a:cubicBezTo>
                      <a:pt x="1" y="313"/>
                      <a:pt x="9" y="309"/>
                      <a:pt x="11" y="305"/>
                    </a:cubicBezTo>
                    <a:cubicBezTo>
                      <a:pt x="11" y="304"/>
                      <a:pt x="10" y="302"/>
                      <a:pt x="10" y="302"/>
                    </a:cubicBezTo>
                    <a:cubicBezTo>
                      <a:pt x="18" y="286"/>
                      <a:pt x="29" y="276"/>
                      <a:pt x="43" y="266"/>
                    </a:cubicBezTo>
                    <a:cubicBezTo>
                      <a:pt x="41" y="244"/>
                      <a:pt x="61" y="245"/>
                      <a:pt x="66" y="229"/>
                    </a:cubicBezTo>
                    <a:cubicBezTo>
                      <a:pt x="70" y="229"/>
                      <a:pt x="68" y="233"/>
                      <a:pt x="71" y="233"/>
                    </a:cubicBezTo>
                    <a:cubicBezTo>
                      <a:pt x="78" y="233"/>
                      <a:pt x="79" y="233"/>
                      <a:pt x="85" y="233"/>
                    </a:cubicBezTo>
                    <a:cubicBezTo>
                      <a:pt x="96" y="225"/>
                      <a:pt x="120" y="222"/>
                      <a:pt x="135" y="224"/>
                    </a:cubicBezTo>
                    <a:cubicBezTo>
                      <a:pt x="139" y="219"/>
                      <a:pt x="145" y="223"/>
                      <a:pt x="150" y="222"/>
                    </a:cubicBezTo>
                    <a:cubicBezTo>
                      <a:pt x="148" y="225"/>
                      <a:pt x="146" y="229"/>
                      <a:pt x="150" y="232"/>
                    </a:cubicBezTo>
                    <a:cubicBezTo>
                      <a:pt x="149" y="236"/>
                      <a:pt x="148" y="238"/>
                      <a:pt x="144" y="239"/>
                    </a:cubicBezTo>
                    <a:cubicBezTo>
                      <a:pt x="148" y="248"/>
                      <a:pt x="161" y="247"/>
                      <a:pt x="170" y="250"/>
                    </a:cubicBezTo>
                    <a:cubicBezTo>
                      <a:pt x="171" y="260"/>
                      <a:pt x="186" y="257"/>
                      <a:pt x="190" y="263"/>
                    </a:cubicBezTo>
                    <a:cubicBezTo>
                      <a:pt x="193" y="263"/>
                      <a:pt x="194" y="261"/>
                      <a:pt x="195" y="259"/>
                    </a:cubicBezTo>
                    <a:cubicBezTo>
                      <a:pt x="195" y="257"/>
                      <a:pt x="195" y="255"/>
                      <a:pt x="194" y="253"/>
                    </a:cubicBezTo>
                    <a:cubicBezTo>
                      <a:pt x="196" y="248"/>
                      <a:pt x="200" y="247"/>
                      <a:pt x="205" y="247"/>
                    </a:cubicBezTo>
                    <a:cubicBezTo>
                      <a:pt x="208" y="247"/>
                      <a:pt x="218" y="254"/>
                      <a:pt x="223" y="255"/>
                    </a:cubicBezTo>
                    <a:cubicBezTo>
                      <a:pt x="229" y="257"/>
                      <a:pt x="238" y="259"/>
                      <a:pt x="242" y="258"/>
                    </a:cubicBezTo>
                    <a:cubicBezTo>
                      <a:pt x="248" y="258"/>
                      <a:pt x="249" y="255"/>
                      <a:pt x="254" y="255"/>
                    </a:cubicBezTo>
                    <a:cubicBezTo>
                      <a:pt x="258" y="255"/>
                      <a:pt x="261" y="260"/>
                      <a:pt x="265" y="257"/>
                    </a:cubicBezTo>
                    <a:cubicBezTo>
                      <a:pt x="274" y="253"/>
                      <a:pt x="271" y="231"/>
                      <a:pt x="274" y="224"/>
                    </a:cubicBezTo>
                    <a:cubicBezTo>
                      <a:pt x="267" y="224"/>
                      <a:pt x="263" y="227"/>
                      <a:pt x="258" y="229"/>
                    </a:cubicBezTo>
                    <a:cubicBezTo>
                      <a:pt x="253" y="228"/>
                      <a:pt x="253" y="223"/>
                      <a:pt x="247" y="224"/>
                    </a:cubicBezTo>
                    <a:cubicBezTo>
                      <a:pt x="246" y="225"/>
                      <a:pt x="246" y="227"/>
                      <a:pt x="244" y="228"/>
                    </a:cubicBezTo>
                    <a:cubicBezTo>
                      <a:pt x="238" y="228"/>
                      <a:pt x="238" y="222"/>
                      <a:pt x="232" y="225"/>
                    </a:cubicBezTo>
                    <a:cubicBezTo>
                      <a:pt x="234" y="223"/>
                      <a:pt x="228" y="217"/>
                      <a:pt x="225" y="215"/>
                    </a:cubicBezTo>
                    <a:cubicBezTo>
                      <a:pt x="227" y="214"/>
                      <a:pt x="226" y="211"/>
                      <a:pt x="227" y="207"/>
                    </a:cubicBezTo>
                    <a:cubicBezTo>
                      <a:pt x="222" y="206"/>
                      <a:pt x="226" y="213"/>
                      <a:pt x="224" y="210"/>
                    </a:cubicBezTo>
                    <a:cubicBezTo>
                      <a:pt x="220" y="211"/>
                      <a:pt x="223" y="204"/>
                      <a:pt x="224" y="203"/>
                    </a:cubicBezTo>
                    <a:cubicBezTo>
                      <a:pt x="223" y="199"/>
                      <a:pt x="217" y="200"/>
                      <a:pt x="212" y="200"/>
                    </a:cubicBezTo>
                    <a:cubicBezTo>
                      <a:pt x="210" y="201"/>
                      <a:pt x="213" y="202"/>
                      <a:pt x="211" y="205"/>
                    </a:cubicBezTo>
                    <a:cubicBezTo>
                      <a:pt x="209" y="207"/>
                      <a:pt x="208" y="202"/>
                      <a:pt x="206" y="202"/>
                    </a:cubicBezTo>
                    <a:cubicBezTo>
                      <a:pt x="205" y="206"/>
                      <a:pt x="209" y="206"/>
                      <a:pt x="210" y="210"/>
                    </a:cubicBezTo>
                    <a:cubicBezTo>
                      <a:pt x="207" y="208"/>
                      <a:pt x="208" y="211"/>
                      <a:pt x="207" y="211"/>
                    </a:cubicBezTo>
                    <a:cubicBezTo>
                      <a:pt x="209" y="212"/>
                      <a:pt x="215" y="212"/>
                      <a:pt x="215" y="217"/>
                    </a:cubicBezTo>
                    <a:cubicBezTo>
                      <a:pt x="214" y="216"/>
                      <a:pt x="213" y="216"/>
                      <a:pt x="213" y="219"/>
                    </a:cubicBezTo>
                    <a:cubicBezTo>
                      <a:pt x="212" y="219"/>
                      <a:pt x="212" y="217"/>
                      <a:pt x="210" y="217"/>
                    </a:cubicBezTo>
                    <a:cubicBezTo>
                      <a:pt x="210" y="220"/>
                      <a:pt x="208" y="222"/>
                      <a:pt x="210" y="226"/>
                    </a:cubicBezTo>
                    <a:cubicBezTo>
                      <a:pt x="205" y="225"/>
                      <a:pt x="202" y="224"/>
                      <a:pt x="199" y="217"/>
                    </a:cubicBezTo>
                    <a:cubicBezTo>
                      <a:pt x="201" y="215"/>
                      <a:pt x="205" y="216"/>
                      <a:pt x="208" y="216"/>
                    </a:cubicBezTo>
                    <a:cubicBezTo>
                      <a:pt x="207" y="213"/>
                      <a:pt x="202" y="215"/>
                      <a:pt x="199" y="214"/>
                    </a:cubicBezTo>
                    <a:cubicBezTo>
                      <a:pt x="199" y="213"/>
                      <a:pt x="198" y="212"/>
                      <a:pt x="197" y="212"/>
                    </a:cubicBezTo>
                    <a:cubicBezTo>
                      <a:pt x="197" y="211"/>
                      <a:pt x="198" y="211"/>
                      <a:pt x="199" y="211"/>
                    </a:cubicBezTo>
                    <a:cubicBezTo>
                      <a:pt x="191" y="208"/>
                      <a:pt x="189" y="205"/>
                      <a:pt x="190" y="195"/>
                    </a:cubicBezTo>
                    <a:cubicBezTo>
                      <a:pt x="188" y="191"/>
                      <a:pt x="186" y="191"/>
                      <a:pt x="180" y="189"/>
                    </a:cubicBezTo>
                    <a:cubicBezTo>
                      <a:pt x="171" y="186"/>
                      <a:pt x="166" y="169"/>
                      <a:pt x="163" y="177"/>
                    </a:cubicBezTo>
                    <a:cubicBezTo>
                      <a:pt x="162" y="176"/>
                      <a:pt x="161" y="174"/>
                      <a:pt x="162" y="171"/>
                    </a:cubicBezTo>
                    <a:cubicBezTo>
                      <a:pt x="158" y="170"/>
                      <a:pt x="159" y="174"/>
                      <a:pt x="155" y="173"/>
                    </a:cubicBezTo>
                    <a:cubicBezTo>
                      <a:pt x="154" y="182"/>
                      <a:pt x="164" y="185"/>
                      <a:pt x="167" y="193"/>
                    </a:cubicBezTo>
                    <a:cubicBezTo>
                      <a:pt x="170" y="193"/>
                      <a:pt x="172" y="193"/>
                      <a:pt x="174" y="193"/>
                    </a:cubicBezTo>
                    <a:cubicBezTo>
                      <a:pt x="171" y="201"/>
                      <a:pt x="187" y="197"/>
                      <a:pt x="186" y="206"/>
                    </a:cubicBezTo>
                    <a:cubicBezTo>
                      <a:pt x="183" y="206"/>
                      <a:pt x="182" y="203"/>
                      <a:pt x="179" y="203"/>
                    </a:cubicBezTo>
                    <a:cubicBezTo>
                      <a:pt x="178" y="203"/>
                      <a:pt x="177" y="204"/>
                      <a:pt x="176" y="205"/>
                    </a:cubicBezTo>
                    <a:cubicBezTo>
                      <a:pt x="180" y="208"/>
                      <a:pt x="179" y="212"/>
                      <a:pt x="176" y="216"/>
                    </a:cubicBezTo>
                    <a:cubicBezTo>
                      <a:pt x="170" y="215"/>
                      <a:pt x="169" y="219"/>
                      <a:pt x="169" y="225"/>
                    </a:cubicBezTo>
                    <a:cubicBezTo>
                      <a:pt x="165" y="222"/>
                      <a:pt x="159" y="221"/>
                      <a:pt x="157" y="217"/>
                    </a:cubicBezTo>
                    <a:cubicBezTo>
                      <a:pt x="160" y="215"/>
                      <a:pt x="168" y="217"/>
                      <a:pt x="172" y="215"/>
                    </a:cubicBezTo>
                    <a:cubicBezTo>
                      <a:pt x="178" y="197"/>
                      <a:pt x="148" y="198"/>
                      <a:pt x="145" y="182"/>
                    </a:cubicBezTo>
                    <a:cubicBezTo>
                      <a:pt x="144" y="180"/>
                      <a:pt x="141" y="180"/>
                      <a:pt x="139" y="179"/>
                    </a:cubicBezTo>
                    <a:cubicBezTo>
                      <a:pt x="135" y="181"/>
                      <a:pt x="130" y="184"/>
                      <a:pt x="125" y="187"/>
                    </a:cubicBezTo>
                    <a:cubicBezTo>
                      <a:pt x="122" y="183"/>
                      <a:pt x="107" y="183"/>
                      <a:pt x="112" y="192"/>
                    </a:cubicBezTo>
                    <a:cubicBezTo>
                      <a:pt x="108" y="198"/>
                      <a:pt x="90" y="201"/>
                      <a:pt x="96" y="211"/>
                    </a:cubicBezTo>
                    <a:cubicBezTo>
                      <a:pt x="92" y="222"/>
                      <a:pt x="78" y="224"/>
                      <a:pt x="66" y="228"/>
                    </a:cubicBezTo>
                    <a:cubicBezTo>
                      <a:pt x="64" y="221"/>
                      <a:pt x="57" y="222"/>
                      <a:pt x="50" y="223"/>
                    </a:cubicBezTo>
                    <a:cubicBezTo>
                      <a:pt x="52" y="220"/>
                      <a:pt x="52" y="214"/>
                      <a:pt x="48" y="212"/>
                    </a:cubicBezTo>
                    <a:cubicBezTo>
                      <a:pt x="52" y="205"/>
                      <a:pt x="56" y="195"/>
                      <a:pt x="52" y="186"/>
                    </a:cubicBezTo>
                    <a:cubicBezTo>
                      <a:pt x="59" y="180"/>
                      <a:pt x="75" y="185"/>
                      <a:pt x="87" y="185"/>
                    </a:cubicBezTo>
                    <a:cubicBezTo>
                      <a:pt x="93" y="184"/>
                      <a:pt x="89" y="170"/>
                      <a:pt x="92" y="169"/>
                    </a:cubicBezTo>
                    <a:cubicBezTo>
                      <a:pt x="89" y="161"/>
                      <a:pt x="80" y="162"/>
                      <a:pt x="76" y="154"/>
                    </a:cubicBezTo>
                    <a:cubicBezTo>
                      <a:pt x="81" y="154"/>
                      <a:pt x="86" y="154"/>
                      <a:pt x="91" y="154"/>
                    </a:cubicBezTo>
                    <a:cubicBezTo>
                      <a:pt x="92" y="151"/>
                      <a:pt x="89" y="150"/>
                      <a:pt x="90" y="147"/>
                    </a:cubicBezTo>
                    <a:cubicBezTo>
                      <a:pt x="95" y="153"/>
                      <a:pt x="100" y="147"/>
                      <a:pt x="106" y="145"/>
                    </a:cubicBezTo>
                    <a:cubicBezTo>
                      <a:pt x="106" y="143"/>
                      <a:pt x="106" y="142"/>
                      <a:pt x="106" y="140"/>
                    </a:cubicBezTo>
                    <a:cubicBezTo>
                      <a:pt x="114" y="139"/>
                      <a:pt x="119" y="136"/>
                      <a:pt x="120" y="129"/>
                    </a:cubicBezTo>
                    <a:cubicBezTo>
                      <a:pt x="124" y="129"/>
                      <a:pt x="131" y="122"/>
                      <a:pt x="137" y="126"/>
                    </a:cubicBezTo>
                    <a:cubicBezTo>
                      <a:pt x="144" y="120"/>
                      <a:pt x="134" y="116"/>
                      <a:pt x="137" y="107"/>
                    </a:cubicBezTo>
                    <a:cubicBezTo>
                      <a:pt x="141" y="106"/>
                      <a:pt x="142" y="103"/>
                      <a:pt x="146" y="103"/>
                    </a:cubicBezTo>
                    <a:cubicBezTo>
                      <a:pt x="146" y="106"/>
                      <a:pt x="146" y="109"/>
                      <a:pt x="148" y="109"/>
                    </a:cubicBezTo>
                    <a:cubicBezTo>
                      <a:pt x="148" y="114"/>
                      <a:pt x="145" y="109"/>
                      <a:pt x="144" y="112"/>
                    </a:cubicBezTo>
                    <a:cubicBezTo>
                      <a:pt x="147" y="115"/>
                      <a:pt x="148" y="118"/>
                      <a:pt x="152" y="118"/>
                    </a:cubicBezTo>
                    <a:cubicBezTo>
                      <a:pt x="153" y="115"/>
                      <a:pt x="149" y="118"/>
                      <a:pt x="149" y="115"/>
                    </a:cubicBezTo>
                    <a:cubicBezTo>
                      <a:pt x="150" y="111"/>
                      <a:pt x="155" y="111"/>
                      <a:pt x="157" y="110"/>
                    </a:cubicBezTo>
                    <a:cubicBezTo>
                      <a:pt x="154" y="104"/>
                      <a:pt x="151" y="98"/>
                      <a:pt x="147" y="92"/>
                    </a:cubicBezTo>
                    <a:cubicBezTo>
                      <a:pt x="143" y="97"/>
                      <a:pt x="132" y="104"/>
                      <a:pt x="125" y="97"/>
                    </a:cubicBezTo>
                    <a:cubicBezTo>
                      <a:pt x="124" y="94"/>
                      <a:pt x="128" y="96"/>
                      <a:pt x="128" y="93"/>
                    </a:cubicBezTo>
                    <a:cubicBezTo>
                      <a:pt x="126" y="92"/>
                      <a:pt x="130" y="87"/>
                      <a:pt x="126" y="86"/>
                    </a:cubicBezTo>
                    <a:cubicBezTo>
                      <a:pt x="125" y="86"/>
                      <a:pt x="125" y="86"/>
                      <a:pt x="124" y="86"/>
                    </a:cubicBezTo>
                    <a:cubicBezTo>
                      <a:pt x="124" y="84"/>
                      <a:pt x="124" y="81"/>
                      <a:pt x="124" y="78"/>
                    </a:cubicBezTo>
                    <a:cubicBezTo>
                      <a:pt x="132" y="78"/>
                      <a:pt x="131" y="72"/>
                      <a:pt x="138" y="73"/>
                    </a:cubicBezTo>
                    <a:cubicBezTo>
                      <a:pt x="139" y="71"/>
                      <a:pt x="137" y="72"/>
                      <a:pt x="138" y="69"/>
                    </a:cubicBezTo>
                    <a:cubicBezTo>
                      <a:pt x="151" y="72"/>
                      <a:pt x="153" y="55"/>
                      <a:pt x="165" y="48"/>
                    </a:cubicBezTo>
                    <a:cubicBezTo>
                      <a:pt x="169" y="48"/>
                      <a:pt x="169" y="44"/>
                      <a:pt x="174" y="45"/>
                    </a:cubicBezTo>
                    <a:cubicBezTo>
                      <a:pt x="174" y="44"/>
                      <a:pt x="172" y="45"/>
                      <a:pt x="172" y="43"/>
                    </a:cubicBezTo>
                    <a:cubicBezTo>
                      <a:pt x="175" y="42"/>
                      <a:pt x="169" y="43"/>
                      <a:pt x="171" y="40"/>
                    </a:cubicBezTo>
                    <a:cubicBezTo>
                      <a:pt x="172" y="40"/>
                      <a:pt x="173" y="39"/>
                      <a:pt x="175" y="39"/>
                    </a:cubicBezTo>
                    <a:cubicBezTo>
                      <a:pt x="176" y="42"/>
                      <a:pt x="179" y="41"/>
                      <a:pt x="181" y="39"/>
                    </a:cubicBezTo>
                    <a:cubicBezTo>
                      <a:pt x="184" y="36"/>
                      <a:pt x="190" y="37"/>
                      <a:pt x="191" y="36"/>
                    </a:cubicBezTo>
                    <a:cubicBezTo>
                      <a:pt x="192" y="36"/>
                      <a:pt x="192" y="37"/>
                      <a:pt x="192" y="37"/>
                    </a:cubicBezTo>
                    <a:cubicBezTo>
                      <a:pt x="194" y="38"/>
                      <a:pt x="195" y="37"/>
                      <a:pt x="195" y="35"/>
                    </a:cubicBezTo>
                    <a:cubicBezTo>
                      <a:pt x="199" y="34"/>
                      <a:pt x="199" y="30"/>
                      <a:pt x="204" y="32"/>
                    </a:cubicBezTo>
                    <a:cubicBezTo>
                      <a:pt x="204" y="34"/>
                      <a:pt x="202" y="34"/>
                      <a:pt x="202" y="36"/>
                    </a:cubicBezTo>
                    <a:cubicBezTo>
                      <a:pt x="205" y="36"/>
                      <a:pt x="205" y="30"/>
                      <a:pt x="208" y="35"/>
                    </a:cubicBezTo>
                    <a:cubicBezTo>
                      <a:pt x="209" y="34"/>
                      <a:pt x="208" y="32"/>
                      <a:pt x="210" y="32"/>
                    </a:cubicBezTo>
                    <a:cubicBezTo>
                      <a:pt x="215" y="33"/>
                      <a:pt x="217" y="33"/>
                      <a:pt x="223" y="35"/>
                    </a:cubicBezTo>
                    <a:cubicBezTo>
                      <a:pt x="223" y="37"/>
                      <a:pt x="219" y="36"/>
                      <a:pt x="219" y="37"/>
                    </a:cubicBezTo>
                    <a:cubicBezTo>
                      <a:pt x="220" y="39"/>
                      <a:pt x="221" y="38"/>
                      <a:pt x="222" y="37"/>
                    </a:cubicBezTo>
                    <a:cubicBezTo>
                      <a:pt x="223" y="40"/>
                      <a:pt x="229" y="38"/>
                      <a:pt x="232" y="38"/>
                    </a:cubicBezTo>
                    <a:cubicBezTo>
                      <a:pt x="232" y="38"/>
                      <a:pt x="232" y="38"/>
                      <a:pt x="233" y="38"/>
                    </a:cubicBezTo>
                    <a:cubicBezTo>
                      <a:pt x="233" y="40"/>
                      <a:pt x="235" y="40"/>
                      <a:pt x="234" y="42"/>
                    </a:cubicBezTo>
                    <a:cubicBezTo>
                      <a:pt x="248" y="43"/>
                      <a:pt x="261" y="44"/>
                      <a:pt x="267" y="52"/>
                    </a:cubicBezTo>
                    <a:cubicBezTo>
                      <a:pt x="262" y="60"/>
                      <a:pt x="246" y="56"/>
                      <a:pt x="237" y="54"/>
                    </a:cubicBezTo>
                    <a:cubicBezTo>
                      <a:pt x="238" y="56"/>
                      <a:pt x="242" y="56"/>
                      <a:pt x="243" y="58"/>
                    </a:cubicBezTo>
                    <a:cubicBezTo>
                      <a:pt x="241" y="64"/>
                      <a:pt x="248" y="68"/>
                      <a:pt x="256" y="68"/>
                    </a:cubicBezTo>
                    <a:cubicBezTo>
                      <a:pt x="258" y="66"/>
                      <a:pt x="250" y="66"/>
                      <a:pt x="252" y="61"/>
                    </a:cubicBezTo>
                    <a:cubicBezTo>
                      <a:pt x="256" y="62"/>
                      <a:pt x="259" y="65"/>
                      <a:pt x="265" y="64"/>
                    </a:cubicBezTo>
                    <a:cubicBezTo>
                      <a:pt x="267" y="63"/>
                      <a:pt x="262" y="61"/>
                      <a:pt x="263" y="59"/>
                    </a:cubicBezTo>
                    <a:cubicBezTo>
                      <a:pt x="267" y="57"/>
                      <a:pt x="275" y="52"/>
                      <a:pt x="279" y="57"/>
                    </a:cubicBezTo>
                    <a:cubicBezTo>
                      <a:pt x="280" y="53"/>
                      <a:pt x="277" y="46"/>
                      <a:pt x="273" y="44"/>
                    </a:cubicBezTo>
                    <a:cubicBezTo>
                      <a:pt x="277" y="41"/>
                      <a:pt x="283" y="45"/>
                      <a:pt x="286" y="46"/>
                    </a:cubicBezTo>
                    <a:cubicBezTo>
                      <a:pt x="287" y="49"/>
                      <a:pt x="283" y="48"/>
                      <a:pt x="282" y="49"/>
                    </a:cubicBezTo>
                    <a:cubicBezTo>
                      <a:pt x="281" y="53"/>
                      <a:pt x="285" y="52"/>
                      <a:pt x="286" y="54"/>
                    </a:cubicBezTo>
                    <a:cubicBezTo>
                      <a:pt x="294" y="46"/>
                      <a:pt x="306" y="45"/>
                      <a:pt x="315" y="41"/>
                    </a:cubicBezTo>
                    <a:cubicBezTo>
                      <a:pt x="313" y="43"/>
                      <a:pt x="314" y="43"/>
                      <a:pt x="314" y="46"/>
                    </a:cubicBezTo>
                    <a:cubicBezTo>
                      <a:pt x="320" y="44"/>
                      <a:pt x="329" y="46"/>
                      <a:pt x="331" y="41"/>
                    </a:cubicBezTo>
                    <a:cubicBezTo>
                      <a:pt x="335" y="41"/>
                      <a:pt x="333" y="45"/>
                      <a:pt x="336" y="45"/>
                    </a:cubicBezTo>
                    <a:cubicBezTo>
                      <a:pt x="338" y="45"/>
                      <a:pt x="337" y="43"/>
                      <a:pt x="340" y="43"/>
                    </a:cubicBezTo>
                    <a:cubicBezTo>
                      <a:pt x="340" y="41"/>
                      <a:pt x="335" y="40"/>
                      <a:pt x="337" y="38"/>
                    </a:cubicBezTo>
                    <a:cubicBezTo>
                      <a:pt x="351" y="38"/>
                      <a:pt x="360" y="43"/>
                      <a:pt x="372" y="45"/>
                    </a:cubicBezTo>
                    <a:cubicBezTo>
                      <a:pt x="371" y="40"/>
                      <a:pt x="366" y="40"/>
                      <a:pt x="361" y="39"/>
                    </a:cubicBezTo>
                    <a:cubicBezTo>
                      <a:pt x="362" y="35"/>
                      <a:pt x="359" y="34"/>
                      <a:pt x="358" y="31"/>
                    </a:cubicBezTo>
                    <a:cubicBezTo>
                      <a:pt x="360" y="29"/>
                      <a:pt x="361" y="26"/>
                      <a:pt x="362" y="24"/>
                    </a:cubicBezTo>
                    <a:cubicBezTo>
                      <a:pt x="363" y="24"/>
                      <a:pt x="363" y="23"/>
                      <a:pt x="364" y="23"/>
                    </a:cubicBezTo>
                    <a:cubicBezTo>
                      <a:pt x="371" y="22"/>
                      <a:pt x="379" y="24"/>
                      <a:pt x="376" y="30"/>
                    </a:cubicBezTo>
                    <a:cubicBezTo>
                      <a:pt x="380" y="35"/>
                      <a:pt x="385" y="40"/>
                      <a:pt x="390" y="44"/>
                    </a:cubicBezTo>
                    <a:cubicBezTo>
                      <a:pt x="391" y="49"/>
                      <a:pt x="388" y="49"/>
                      <a:pt x="388" y="53"/>
                    </a:cubicBezTo>
                    <a:cubicBezTo>
                      <a:pt x="385" y="53"/>
                      <a:pt x="381" y="53"/>
                      <a:pt x="378" y="53"/>
                    </a:cubicBezTo>
                    <a:cubicBezTo>
                      <a:pt x="380" y="58"/>
                      <a:pt x="395" y="56"/>
                      <a:pt x="396" y="51"/>
                    </a:cubicBezTo>
                    <a:cubicBezTo>
                      <a:pt x="396" y="46"/>
                      <a:pt x="392" y="45"/>
                      <a:pt x="396" y="42"/>
                    </a:cubicBezTo>
                    <a:cubicBezTo>
                      <a:pt x="393" y="40"/>
                      <a:pt x="389" y="40"/>
                      <a:pt x="386" y="38"/>
                    </a:cubicBezTo>
                    <a:cubicBezTo>
                      <a:pt x="389" y="32"/>
                      <a:pt x="383" y="32"/>
                      <a:pt x="379" y="30"/>
                    </a:cubicBezTo>
                    <a:cubicBezTo>
                      <a:pt x="379" y="27"/>
                      <a:pt x="387" y="27"/>
                      <a:pt x="383" y="25"/>
                    </a:cubicBezTo>
                    <a:cubicBezTo>
                      <a:pt x="385" y="24"/>
                      <a:pt x="387" y="30"/>
                      <a:pt x="390" y="30"/>
                    </a:cubicBezTo>
                    <a:cubicBezTo>
                      <a:pt x="393" y="32"/>
                      <a:pt x="397" y="33"/>
                      <a:pt x="402" y="33"/>
                    </a:cubicBezTo>
                    <a:cubicBezTo>
                      <a:pt x="399" y="31"/>
                      <a:pt x="394" y="30"/>
                      <a:pt x="390" y="29"/>
                    </a:cubicBezTo>
                    <a:cubicBezTo>
                      <a:pt x="390" y="24"/>
                      <a:pt x="394" y="29"/>
                      <a:pt x="397" y="28"/>
                    </a:cubicBezTo>
                    <a:cubicBezTo>
                      <a:pt x="393" y="22"/>
                      <a:pt x="409" y="27"/>
                      <a:pt x="413" y="29"/>
                    </a:cubicBezTo>
                    <a:cubicBezTo>
                      <a:pt x="411" y="23"/>
                      <a:pt x="401" y="26"/>
                      <a:pt x="401" y="19"/>
                    </a:cubicBezTo>
                    <a:cubicBezTo>
                      <a:pt x="407" y="18"/>
                      <a:pt x="416" y="17"/>
                      <a:pt x="423" y="18"/>
                    </a:cubicBezTo>
                    <a:cubicBezTo>
                      <a:pt x="422" y="15"/>
                      <a:pt x="416" y="18"/>
                      <a:pt x="416" y="14"/>
                    </a:cubicBezTo>
                    <a:cubicBezTo>
                      <a:pt x="419" y="13"/>
                      <a:pt x="418" y="13"/>
                      <a:pt x="419" y="11"/>
                    </a:cubicBezTo>
                    <a:cubicBezTo>
                      <a:pt x="425" y="10"/>
                      <a:pt x="434" y="11"/>
                      <a:pt x="439" y="10"/>
                    </a:cubicBezTo>
                    <a:cubicBezTo>
                      <a:pt x="439" y="8"/>
                      <a:pt x="437" y="9"/>
                      <a:pt x="435" y="9"/>
                    </a:cubicBezTo>
                    <a:cubicBezTo>
                      <a:pt x="443" y="6"/>
                      <a:pt x="450" y="9"/>
                      <a:pt x="458" y="8"/>
                    </a:cubicBezTo>
                    <a:cubicBezTo>
                      <a:pt x="458" y="6"/>
                      <a:pt x="456" y="7"/>
                      <a:pt x="454" y="7"/>
                    </a:cubicBezTo>
                    <a:cubicBezTo>
                      <a:pt x="457" y="4"/>
                      <a:pt x="460" y="8"/>
                      <a:pt x="464" y="7"/>
                    </a:cubicBezTo>
                    <a:cubicBezTo>
                      <a:pt x="464" y="4"/>
                      <a:pt x="460" y="5"/>
                      <a:pt x="459" y="4"/>
                    </a:cubicBezTo>
                    <a:cubicBezTo>
                      <a:pt x="461" y="0"/>
                      <a:pt x="468" y="1"/>
                      <a:pt x="474" y="1"/>
                    </a:cubicBezTo>
                    <a:cubicBezTo>
                      <a:pt x="473" y="2"/>
                      <a:pt x="472" y="2"/>
                      <a:pt x="471" y="2"/>
                    </a:cubicBezTo>
                    <a:cubicBezTo>
                      <a:pt x="481" y="9"/>
                      <a:pt x="502" y="4"/>
                      <a:pt x="512" y="11"/>
                    </a:cubicBezTo>
                    <a:cubicBezTo>
                      <a:pt x="507" y="14"/>
                      <a:pt x="502" y="17"/>
                      <a:pt x="498" y="21"/>
                    </a:cubicBezTo>
                    <a:cubicBezTo>
                      <a:pt x="503" y="22"/>
                      <a:pt x="504" y="20"/>
                      <a:pt x="508" y="20"/>
                    </a:cubicBezTo>
                    <a:cubicBezTo>
                      <a:pt x="508" y="18"/>
                      <a:pt x="504" y="21"/>
                      <a:pt x="505" y="17"/>
                    </a:cubicBezTo>
                    <a:cubicBezTo>
                      <a:pt x="508" y="17"/>
                      <a:pt x="510" y="17"/>
                      <a:pt x="511" y="18"/>
                    </a:cubicBezTo>
                    <a:cubicBezTo>
                      <a:pt x="513" y="18"/>
                      <a:pt x="516" y="21"/>
                      <a:pt x="517" y="18"/>
                    </a:cubicBezTo>
                    <a:cubicBezTo>
                      <a:pt x="532" y="17"/>
                      <a:pt x="541" y="23"/>
                      <a:pt x="557" y="22"/>
                    </a:cubicBezTo>
                    <a:cubicBezTo>
                      <a:pt x="558" y="22"/>
                      <a:pt x="557" y="20"/>
                      <a:pt x="556" y="20"/>
                    </a:cubicBezTo>
                    <a:cubicBezTo>
                      <a:pt x="568" y="17"/>
                      <a:pt x="577" y="21"/>
                      <a:pt x="586" y="25"/>
                    </a:cubicBezTo>
                    <a:cubicBezTo>
                      <a:pt x="586" y="27"/>
                      <a:pt x="585" y="27"/>
                      <a:pt x="584" y="27"/>
                    </a:cubicBezTo>
                    <a:cubicBezTo>
                      <a:pt x="589" y="29"/>
                      <a:pt x="593" y="33"/>
                      <a:pt x="600" y="33"/>
                    </a:cubicBezTo>
                    <a:cubicBezTo>
                      <a:pt x="603" y="31"/>
                      <a:pt x="598" y="30"/>
                      <a:pt x="599" y="28"/>
                    </a:cubicBezTo>
                    <a:cubicBezTo>
                      <a:pt x="606" y="31"/>
                      <a:pt x="618" y="30"/>
                      <a:pt x="626" y="29"/>
                    </a:cubicBezTo>
                    <a:cubicBezTo>
                      <a:pt x="623" y="27"/>
                      <a:pt x="627" y="25"/>
                      <a:pt x="621" y="26"/>
                    </a:cubicBezTo>
                    <a:cubicBezTo>
                      <a:pt x="622" y="25"/>
                      <a:pt x="623" y="25"/>
                      <a:pt x="623" y="24"/>
                    </a:cubicBezTo>
                    <a:cubicBezTo>
                      <a:pt x="623" y="22"/>
                      <a:pt x="627" y="22"/>
                      <a:pt x="631" y="22"/>
                    </a:cubicBezTo>
                    <a:cubicBezTo>
                      <a:pt x="644" y="22"/>
                      <a:pt x="650" y="28"/>
                      <a:pt x="664" y="27"/>
                    </a:cubicBezTo>
                    <a:cubicBezTo>
                      <a:pt x="662" y="29"/>
                      <a:pt x="664" y="28"/>
                      <a:pt x="665" y="30"/>
                    </a:cubicBezTo>
                    <a:cubicBezTo>
                      <a:pt x="692" y="33"/>
                      <a:pt x="717" y="38"/>
                      <a:pt x="745" y="39"/>
                    </a:cubicBezTo>
                    <a:cubicBezTo>
                      <a:pt x="748" y="39"/>
                      <a:pt x="751" y="39"/>
                      <a:pt x="752" y="40"/>
                    </a:cubicBezTo>
                    <a:close/>
                    <a:moveTo>
                      <a:pt x="229" y="199"/>
                    </a:moveTo>
                    <a:cubicBezTo>
                      <a:pt x="229" y="200"/>
                      <a:pt x="228" y="201"/>
                      <a:pt x="228" y="202"/>
                    </a:cubicBezTo>
                    <a:cubicBezTo>
                      <a:pt x="231" y="203"/>
                      <a:pt x="231" y="202"/>
                      <a:pt x="235" y="203"/>
                    </a:cubicBezTo>
                    <a:cubicBezTo>
                      <a:pt x="234" y="199"/>
                      <a:pt x="239" y="202"/>
                      <a:pt x="238" y="200"/>
                    </a:cubicBezTo>
                    <a:cubicBezTo>
                      <a:pt x="236" y="199"/>
                      <a:pt x="232" y="199"/>
                      <a:pt x="229" y="199"/>
                    </a:cubicBezTo>
                    <a:close/>
                    <a:moveTo>
                      <a:pt x="192" y="85"/>
                    </a:moveTo>
                    <a:cubicBezTo>
                      <a:pt x="186" y="70"/>
                      <a:pt x="200" y="69"/>
                      <a:pt x="206" y="61"/>
                    </a:cubicBezTo>
                    <a:cubicBezTo>
                      <a:pt x="203" y="57"/>
                      <a:pt x="193" y="58"/>
                      <a:pt x="190" y="61"/>
                    </a:cubicBezTo>
                    <a:cubicBezTo>
                      <a:pt x="193" y="74"/>
                      <a:pt x="171" y="69"/>
                      <a:pt x="174" y="85"/>
                    </a:cubicBezTo>
                    <a:cubicBezTo>
                      <a:pt x="179" y="85"/>
                      <a:pt x="180" y="89"/>
                      <a:pt x="183" y="90"/>
                    </a:cubicBezTo>
                    <a:cubicBezTo>
                      <a:pt x="180" y="94"/>
                      <a:pt x="179" y="96"/>
                      <a:pt x="173" y="98"/>
                    </a:cubicBezTo>
                    <a:cubicBezTo>
                      <a:pt x="173" y="104"/>
                      <a:pt x="171" y="108"/>
                      <a:pt x="175" y="107"/>
                    </a:cubicBezTo>
                    <a:cubicBezTo>
                      <a:pt x="172" y="110"/>
                      <a:pt x="171" y="111"/>
                      <a:pt x="163" y="111"/>
                    </a:cubicBezTo>
                    <a:cubicBezTo>
                      <a:pt x="163" y="113"/>
                      <a:pt x="164" y="115"/>
                      <a:pt x="162" y="115"/>
                    </a:cubicBezTo>
                    <a:cubicBezTo>
                      <a:pt x="159" y="116"/>
                      <a:pt x="157" y="115"/>
                      <a:pt x="156" y="113"/>
                    </a:cubicBezTo>
                    <a:cubicBezTo>
                      <a:pt x="154" y="115"/>
                      <a:pt x="155" y="119"/>
                      <a:pt x="152" y="120"/>
                    </a:cubicBezTo>
                    <a:cubicBezTo>
                      <a:pt x="148" y="120"/>
                      <a:pt x="145" y="115"/>
                      <a:pt x="142" y="117"/>
                    </a:cubicBezTo>
                    <a:cubicBezTo>
                      <a:pt x="145" y="119"/>
                      <a:pt x="146" y="122"/>
                      <a:pt x="150" y="123"/>
                    </a:cubicBezTo>
                    <a:cubicBezTo>
                      <a:pt x="152" y="122"/>
                      <a:pt x="155" y="121"/>
                      <a:pt x="157" y="120"/>
                    </a:cubicBezTo>
                    <a:cubicBezTo>
                      <a:pt x="165" y="127"/>
                      <a:pt x="173" y="118"/>
                      <a:pt x="183" y="118"/>
                    </a:cubicBezTo>
                    <a:cubicBezTo>
                      <a:pt x="183" y="119"/>
                      <a:pt x="183" y="121"/>
                      <a:pt x="183" y="122"/>
                    </a:cubicBezTo>
                    <a:cubicBezTo>
                      <a:pt x="188" y="122"/>
                      <a:pt x="188" y="115"/>
                      <a:pt x="193" y="118"/>
                    </a:cubicBezTo>
                    <a:cubicBezTo>
                      <a:pt x="193" y="111"/>
                      <a:pt x="190" y="103"/>
                      <a:pt x="198" y="102"/>
                    </a:cubicBezTo>
                    <a:cubicBezTo>
                      <a:pt x="201" y="103"/>
                      <a:pt x="201" y="106"/>
                      <a:pt x="205" y="107"/>
                    </a:cubicBezTo>
                    <a:cubicBezTo>
                      <a:pt x="208" y="104"/>
                      <a:pt x="205" y="102"/>
                      <a:pt x="207" y="99"/>
                    </a:cubicBezTo>
                    <a:cubicBezTo>
                      <a:pt x="204" y="99"/>
                      <a:pt x="201" y="99"/>
                      <a:pt x="202" y="96"/>
                    </a:cubicBezTo>
                    <a:cubicBezTo>
                      <a:pt x="206" y="87"/>
                      <a:pt x="222" y="96"/>
                      <a:pt x="228" y="88"/>
                    </a:cubicBezTo>
                    <a:cubicBezTo>
                      <a:pt x="216" y="83"/>
                      <a:pt x="198" y="95"/>
                      <a:pt x="192" y="85"/>
                    </a:cubicBezTo>
                    <a:close/>
                    <a:moveTo>
                      <a:pt x="246" y="78"/>
                    </a:moveTo>
                    <a:cubicBezTo>
                      <a:pt x="247" y="82"/>
                      <a:pt x="251" y="82"/>
                      <a:pt x="254" y="85"/>
                    </a:cubicBezTo>
                    <a:cubicBezTo>
                      <a:pt x="256" y="81"/>
                      <a:pt x="251" y="78"/>
                      <a:pt x="250" y="76"/>
                    </a:cubicBezTo>
                    <a:cubicBezTo>
                      <a:pt x="251" y="79"/>
                      <a:pt x="248" y="78"/>
                      <a:pt x="246" y="78"/>
                    </a:cubicBezTo>
                    <a:close/>
                    <a:moveTo>
                      <a:pt x="228" y="84"/>
                    </a:moveTo>
                    <a:cubicBezTo>
                      <a:pt x="232" y="84"/>
                      <a:pt x="231" y="89"/>
                      <a:pt x="235" y="89"/>
                    </a:cubicBezTo>
                    <a:cubicBezTo>
                      <a:pt x="238" y="90"/>
                      <a:pt x="237" y="87"/>
                      <a:pt x="240" y="87"/>
                    </a:cubicBezTo>
                    <a:cubicBezTo>
                      <a:pt x="239" y="82"/>
                      <a:pt x="230" y="77"/>
                      <a:pt x="228" y="84"/>
                    </a:cubicBezTo>
                    <a:close/>
                    <a:moveTo>
                      <a:pt x="581" y="113"/>
                    </a:moveTo>
                    <a:cubicBezTo>
                      <a:pt x="580" y="124"/>
                      <a:pt x="579" y="134"/>
                      <a:pt x="570" y="136"/>
                    </a:cubicBezTo>
                    <a:cubicBezTo>
                      <a:pt x="584" y="138"/>
                      <a:pt x="592" y="121"/>
                      <a:pt x="581" y="113"/>
                    </a:cubicBezTo>
                    <a:close/>
                    <a:moveTo>
                      <a:pt x="237" y="176"/>
                    </a:moveTo>
                    <a:cubicBezTo>
                      <a:pt x="236" y="177"/>
                      <a:pt x="235" y="177"/>
                      <a:pt x="234" y="176"/>
                    </a:cubicBezTo>
                    <a:cubicBezTo>
                      <a:pt x="234" y="183"/>
                      <a:pt x="231" y="186"/>
                      <a:pt x="229" y="191"/>
                    </a:cubicBezTo>
                    <a:cubicBezTo>
                      <a:pt x="236" y="205"/>
                      <a:pt x="253" y="193"/>
                      <a:pt x="265" y="192"/>
                    </a:cubicBezTo>
                    <a:cubicBezTo>
                      <a:pt x="271" y="199"/>
                      <a:pt x="289" y="201"/>
                      <a:pt x="297" y="196"/>
                    </a:cubicBezTo>
                    <a:cubicBezTo>
                      <a:pt x="294" y="182"/>
                      <a:pt x="279" y="181"/>
                      <a:pt x="270" y="174"/>
                    </a:cubicBezTo>
                    <a:cubicBezTo>
                      <a:pt x="273" y="173"/>
                      <a:pt x="272" y="173"/>
                      <a:pt x="275" y="174"/>
                    </a:cubicBezTo>
                    <a:cubicBezTo>
                      <a:pt x="274" y="168"/>
                      <a:pt x="279" y="170"/>
                      <a:pt x="276" y="166"/>
                    </a:cubicBezTo>
                    <a:cubicBezTo>
                      <a:pt x="276" y="164"/>
                      <a:pt x="282" y="164"/>
                      <a:pt x="280" y="162"/>
                    </a:cubicBezTo>
                    <a:cubicBezTo>
                      <a:pt x="275" y="164"/>
                      <a:pt x="264" y="165"/>
                      <a:pt x="259" y="170"/>
                    </a:cubicBezTo>
                    <a:cubicBezTo>
                      <a:pt x="263" y="171"/>
                      <a:pt x="267" y="172"/>
                      <a:pt x="270" y="174"/>
                    </a:cubicBezTo>
                    <a:cubicBezTo>
                      <a:pt x="265" y="175"/>
                      <a:pt x="262" y="178"/>
                      <a:pt x="256" y="179"/>
                    </a:cubicBezTo>
                    <a:cubicBezTo>
                      <a:pt x="257" y="174"/>
                      <a:pt x="253" y="174"/>
                      <a:pt x="251" y="173"/>
                    </a:cubicBezTo>
                    <a:cubicBezTo>
                      <a:pt x="250" y="169"/>
                      <a:pt x="257" y="173"/>
                      <a:pt x="256" y="169"/>
                    </a:cubicBezTo>
                    <a:cubicBezTo>
                      <a:pt x="247" y="166"/>
                      <a:pt x="238" y="164"/>
                      <a:pt x="237" y="176"/>
                    </a:cubicBezTo>
                    <a:close/>
                    <a:moveTo>
                      <a:pt x="352" y="198"/>
                    </a:moveTo>
                    <a:cubicBezTo>
                      <a:pt x="349" y="196"/>
                      <a:pt x="348" y="193"/>
                      <a:pt x="349" y="188"/>
                    </a:cubicBezTo>
                    <a:cubicBezTo>
                      <a:pt x="343" y="186"/>
                      <a:pt x="338" y="183"/>
                      <a:pt x="335" y="178"/>
                    </a:cubicBezTo>
                    <a:cubicBezTo>
                      <a:pt x="341" y="178"/>
                      <a:pt x="341" y="178"/>
                      <a:pt x="340" y="173"/>
                    </a:cubicBezTo>
                    <a:cubicBezTo>
                      <a:pt x="342" y="172"/>
                      <a:pt x="344" y="171"/>
                      <a:pt x="348" y="172"/>
                    </a:cubicBezTo>
                    <a:cubicBezTo>
                      <a:pt x="348" y="169"/>
                      <a:pt x="347" y="167"/>
                      <a:pt x="347" y="164"/>
                    </a:cubicBezTo>
                    <a:cubicBezTo>
                      <a:pt x="334" y="162"/>
                      <a:pt x="322" y="169"/>
                      <a:pt x="319" y="179"/>
                    </a:cubicBezTo>
                    <a:cubicBezTo>
                      <a:pt x="326" y="187"/>
                      <a:pt x="331" y="198"/>
                      <a:pt x="341" y="204"/>
                    </a:cubicBezTo>
                    <a:cubicBezTo>
                      <a:pt x="335" y="203"/>
                      <a:pt x="336" y="211"/>
                      <a:pt x="335" y="217"/>
                    </a:cubicBezTo>
                    <a:cubicBezTo>
                      <a:pt x="342" y="221"/>
                      <a:pt x="350" y="227"/>
                      <a:pt x="361" y="224"/>
                    </a:cubicBezTo>
                    <a:cubicBezTo>
                      <a:pt x="361" y="215"/>
                      <a:pt x="359" y="208"/>
                      <a:pt x="353" y="205"/>
                    </a:cubicBezTo>
                    <a:cubicBezTo>
                      <a:pt x="353" y="203"/>
                      <a:pt x="351" y="200"/>
                      <a:pt x="354" y="200"/>
                    </a:cubicBezTo>
                    <a:cubicBezTo>
                      <a:pt x="355" y="201"/>
                      <a:pt x="359" y="201"/>
                      <a:pt x="360" y="200"/>
                    </a:cubicBezTo>
                    <a:cubicBezTo>
                      <a:pt x="360" y="196"/>
                      <a:pt x="355" y="192"/>
                      <a:pt x="353" y="194"/>
                    </a:cubicBezTo>
                    <a:cubicBezTo>
                      <a:pt x="351" y="194"/>
                      <a:pt x="352" y="196"/>
                      <a:pt x="352" y="198"/>
                    </a:cubicBezTo>
                    <a:close/>
                    <a:moveTo>
                      <a:pt x="452" y="164"/>
                    </a:moveTo>
                    <a:cubicBezTo>
                      <a:pt x="449" y="165"/>
                      <a:pt x="446" y="165"/>
                      <a:pt x="445" y="168"/>
                    </a:cubicBezTo>
                    <a:cubicBezTo>
                      <a:pt x="444" y="172"/>
                      <a:pt x="446" y="173"/>
                      <a:pt x="448" y="175"/>
                    </a:cubicBezTo>
                    <a:cubicBezTo>
                      <a:pt x="446" y="168"/>
                      <a:pt x="451" y="168"/>
                      <a:pt x="452" y="164"/>
                    </a:cubicBezTo>
                    <a:close/>
                    <a:moveTo>
                      <a:pt x="462" y="167"/>
                    </a:moveTo>
                    <a:cubicBezTo>
                      <a:pt x="464" y="166"/>
                      <a:pt x="469" y="169"/>
                      <a:pt x="469" y="165"/>
                    </a:cubicBezTo>
                    <a:cubicBezTo>
                      <a:pt x="467" y="165"/>
                      <a:pt x="466" y="165"/>
                      <a:pt x="465" y="165"/>
                    </a:cubicBezTo>
                    <a:cubicBezTo>
                      <a:pt x="463" y="166"/>
                      <a:pt x="459" y="164"/>
                      <a:pt x="458" y="166"/>
                    </a:cubicBezTo>
                    <a:cubicBezTo>
                      <a:pt x="459" y="166"/>
                      <a:pt x="460" y="167"/>
                      <a:pt x="462" y="167"/>
                    </a:cubicBezTo>
                    <a:close/>
                    <a:moveTo>
                      <a:pt x="260" y="445"/>
                    </a:moveTo>
                    <a:cubicBezTo>
                      <a:pt x="260" y="448"/>
                      <a:pt x="258" y="456"/>
                      <a:pt x="260" y="460"/>
                    </a:cubicBezTo>
                    <a:cubicBezTo>
                      <a:pt x="262" y="456"/>
                      <a:pt x="268" y="462"/>
                      <a:pt x="270" y="457"/>
                    </a:cubicBezTo>
                    <a:cubicBezTo>
                      <a:pt x="263" y="456"/>
                      <a:pt x="275" y="451"/>
                      <a:pt x="273" y="445"/>
                    </a:cubicBezTo>
                    <a:cubicBezTo>
                      <a:pt x="270" y="441"/>
                      <a:pt x="265" y="443"/>
                      <a:pt x="260" y="445"/>
                    </a:cubicBezTo>
                    <a:close/>
                    <a:moveTo>
                      <a:pt x="246" y="468"/>
                    </a:moveTo>
                    <a:cubicBezTo>
                      <a:pt x="245" y="481"/>
                      <a:pt x="251" y="488"/>
                      <a:pt x="256" y="495"/>
                    </a:cubicBezTo>
                    <a:cubicBezTo>
                      <a:pt x="253" y="486"/>
                      <a:pt x="248" y="478"/>
                      <a:pt x="246" y="468"/>
                    </a:cubicBezTo>
                    <a:close/>
                    <a:moveTo>
                      <a:pt x="271" y="517"/>
                    </a:moveTo>
                    <a:cubicBezTo>
                      <a:pt x="272" y="521"/>
                      <a:pt x="273" y="529"/>
                      <a:pt x="276" y="527"/>
                    </a:cubicBezTo>
                    <a:cubicBezTo>
                      <a:pt x="273" y="520"/>
                      <a:pt x="276" y="507"/>
                      <a:pt x="272" y="502"/>
                    </a:cubicBezTo>
                    <a:cubicBezTo>
                      <a:pt x="269" y="500"/>
                      <a:pt x="270" y="515"/>
                      <a:pt x="271" y="5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Freeform 38"/>
              <p:cNvSpPr>
                <a:spLocks/>
              </p:cNvSpPr>
              <p:nvPr/>
            </p:nvSpPr>
            <p:spPr bwMode="auto">
              <a:xfrm>
                <a:off x="3796" y="1445"/>
                <a:ext cx="21" cy="21"/>
              </a:xfrm>
              <a:custGeom>
                <a:avLst/>
                <a:gdLst>
                  <a:gd name="T0" fmla="*/ 2 w 9"/>
                  <a:gd name="T1" fmla="*/ 6 h 9"/>
                  <a:gd name="T2" fmla="*/ 2 w 9"/>
                  <a:gd name="T3" fmla="*/ 0 h 9"/>
                  <a:gd name="T4" fmla="*/ 9 w 9"/>
                  <a:gd name="T5" fmla="*/ 6 h 9"/>
                  <a:gd name="T6" fmla="*/ 6 w 9"/>
                  <a:gd name="T7" fmla="*/ 6 h 9"/>
                  <a:gd name="T8" fmla="*/ 6 w 9"/>
                  <a:gd name="T9" fmla="*/ 8 h 9"/>
                  <a:gd name="T10" fmla="*/ 5 w 9"/>
                  <a:gd name="T11" fmla="*/ 9 h 9"/>
                  <a:gd name="T12" fmla="*/ 4 w 9"/>
                  <a:gd name="T13" fmla="*/ 6 h 9"/>
                  <a:gd name="T14" fmla="*/ 2 w 9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2" y="6"/>
                    </a:moveTo>
                    <a:cubicBezTo>
                      <a:pt x="3" y="4"/>
                      <a:pt x="0" y="1"/>
                      <a:pt x="2" y="0"/>
                    </a:cubicBezTo>
                    <a:cubicBezTo>
                      <a:pt x="2" y="4"/>
                      <a:pt x="7" y="3"/>
                      <a:pt x="9" y="6"/>
                    </a:cubicBezTo>
                    <a:cubicBezTo>
                      <a:pt x="8" y="5"/>
                      <a:pt x="6" y="5"/>
                      <a:pt x="6" y="6"/>
                    </a:cubicBezTo>
                    <a:cubicBezTo>
                      <a:pt x="7" y="6"/>
                      <a:pt x="7" y="8"/>
                      <a:pt x="6" y="8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1" y="9"/>
                      <a:pt x="4" y="8"/>
                      <a:pt x="4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Freeform 39"/>
              <p:cNvSpPr>
                <a:spLocks/>
              </p:cNvSpPr>
              <p:nvPr/>
            </p:nvSpPr>
            <p:spPr bwMode="auto">
              <a:xfrm>
                <a:off x="2769" y="930"/>
                <a:ext cx="14" cy="17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7 h 7"/>
                  <a:gd name="T4" fmla="*/ 3 w 6"/>
                  <a:gd name="T5" fmla="*/ 4 h 7"/>
                  <a:gd name="T6" fmla="*/ 0 w 6"/>
                  <a:gd name="T7" fmla="*/ 2 h 7"/>
                  <a:gd name="T8" fmla="*/ 2 w 6"/>
                  <a:gd name="T9" fmla="*/ 0 h 7"/>
                  <a:gd name="T10" fmla="*/ 4 w 6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3" y="7"/>
                      <a:pt x="1" y="7"/>
                      <a:pt x="0" y="7"/>
                    </a:cubicBezTo>
                    <a:cubicBezTo>
                      <a:pt x="0" y="5"/>
                      <a:pt x="3" y="6"/>
                      <a:pt x="3" y="4"/>
                    </a:cubicBezTo>
                    <a:cubicBezTo>
                      <a:pt x="0" y="4"/>
                      <a:pt x="3" y="3"/>
                      <a:pt x="0" y="2"/>
                    </a:cubicBezTo>
                    <a:cubicBezTo>
                      <a:pt x="0" y="1"/>
                      <a:pt x="2" y="2"/>
                      <a:pt x="2" y="0"/>
                    </a:cubicBezTo>
                    <a:cubicBezTo>
                      <a:pt x="6" y="1"/>
                      <a:pt x="2" y="6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" name="Freeform 41"/>
              <p:cNvSpPr>
                <a:spLocks/>
              </p:cNvSpPr>
              <p:nvPr/>
            </p:nvSpPr>
            <p:spPr bwMode="auto">
              <a:xfrm>
                <a:off x="1765" y="736"/>
                <a:ext cx="15" cy="9"/>
              </a:xfrm>
              <a:custGeom>
                <a:avLst/>
                <a:gdLst>
                  <a:gd name="T0" fmla="*/ 0 w 6"/>
                  <a:gd name="T1" fmla="*/ 3 h 4"/>
                  <a:gd name="T2" fmla="*/ 6 w 6"/>
                  <a:gd name="T3" fmla="*/ 1 h 4"/>
                  <a:gd name="T4" fmla="*/ 6 w 6"/>
                  <a:gd name="T5" fmla="*/ 2 h 4"/>
                  <a:gd name="T6" fmla="*/ 6 w 6"/>
                  <a:gd name="T7" fmla="*/ 4 h 4"/>
                  <a:gd name="T8" fmla="*/ 0 w 6"/>
                  <a:gd name="T9" fmla="*/ 4 h 4"/>
                  <a:gd name="T10" fmla="*/ 0 w 6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cubicBezTo>
                      <a:pt x="3" y="4"/>
                      <a:pt x="2" y="0"/>
                      <a:pt x="6" y="1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5" name="Freeform 42"/>
              <p:cNvSpPr>
                <a:spLocks/>
              </p:cNvSpPr>
              <p:nvPr/>
            </p:nvSpPr>
            <p:spPr bwMode="auto">
              <a:xfrm>
                <a:off x="1754" y="745"/>
                <a:ext cx="16" cy="10"/>
              </a:xfrm>
              <a:custGeom>
                <a:avLst/>
                <a:gdLst>
                  <a:gd name="T0" fmla="*/ 2 w 7"/>
                  <a:gd name="T1" fmla="*/ 4 h 4"/>
                  <a:gd name="T2" fmla="*/ 5 w 7"/>
                  <a:gd name="T3" fmla="*/ 2 h 4"/>
                  <a:gd name="T4" fmla="*/ 5 w 7"/>
                  <a:gd name="T5" fmla="*/ 0 h 4"/>
                  <a:gd name="T6" fmla="*/ 7 w 7"/>
                  <a:gd name="T7" fmla="*/ 3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cubicBezTo>
                      <a:pt x="0" y="1"/>
                      <a:pt x="2" y="1"/>
                      <a:pt x="5" y="2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5" y="1"/>
                      <a:pt x="7" y="1"/>
                      <a:pt x="7" y="3"/>
                    </a:cubicBezTo>
                    <a:cubicBezTo>
                      <a:pt x="4" y="2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6" name="Freeform 43"/>
              <p:cNvSpPr>
                <a:spLocks/>
              </p:cNvSpPr>
              <p:nvPr/>
            </p:nvSpPr>
            <p:spPr bwMode="auto">
              <a:xfrm>
                <a:off x="1896" y="738"/>
                <a:ext cx="9" cy="14"/>
              </a:xfrm>
              <a:custGeom>
                <a:avLst/>
                <a:gdLst>
                  <a:gd name="T0" fmla="*/ 0 w 4"/>
                  <a:gd name="T1" fmla="*/ 1 h 6"/>
                  <a:gd name="T2" fmla="*/ 2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5 h 6"/>
                  <a:gd name="T10" fmla="*/ 2 w 4"/>
                  <a:gd name="T11" fmla="*/ 4 h 6"/>
                  <a:gd name="T12" fmla="*/ 0 w 4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4" y="2"/>
                      <a:pt x="3" y="2"/>
                      <a:pt x="4" y="6"/>
                    </a:cubicBezTo>
                    <a:cubicBezTo>
                      <a:pt x="3" y="6"/>
                      <a:pt x="2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2" y="4"/>
                      <a:pt x="2" y="4"/>
                    </a:cubicBezTo>
                    <a:cubicBezTo>
                      <a:pt x="2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7" name="Freeform 44"/>
              <p:cNvSpPr>
                <a:spLocks/>
              </p:cNvSpPr>
              <p:nvPr/>
            </p:nvSpPr>
            <p:spPr bwMode="auto">
              <a:xfrm>
                <a:off x="1716" y="736"/>
                <a:ext cx="64" cy="11"/>
              </a:xfrm>
              <a:custGeom>
                <a:avLst/>
                <a:gdLst>
                  <a:gd name="T0" fmla="*/ 21 w 27"/>
                  <a:gd name="T1" fmla="*/ 3 h 5"/>
                  <a:gd name="T2" fmla="*/ 0 w 27"/>
                  <a:gd name="T3" fmla="*/ 5 h 5"/>
                  <a:gd name="T4" fmla="*/ 26 w 27"/>
                  <a:gd name="T5" fmla="*/ 0 h 5"/>
                  <a:gd name="T6" fmla="*/ 27 w 27"/>
                  <a:gd name="T7" fmla="*/ 1 h 5"/>
                  <a:gd name="T8" fmla="*/ 21 w 27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">
                    <a:moveTo>
                      <a:pt x="21" y="3"/>
                    </a:moveTo>
                    <a:cubicBezTo>
                      <a:pt x="13" y="2"/>
                      <a:pt x="8" y="5"/>
                      <a:pt x="0" y="5"/>
                    </a:cubicBezTo>
                    <a:cubicBezTo>
                      <a:pt x="6" y="1"/>
                      <a:pt x="18" y="2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3" y="0"/>
                      <a:pt x="24" y="4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8" name="Freeform 45"/>
              <p:cNvSpPr>
                <a:spLocks/>
              </p:cNvSpPr>
              <p:nvPr/>
            </p:nvSpPr>
            <p:spPr bwMode="auto">
              <a:xfrm>
                <a:off x="1737" y="743"/>
                <a:ext cx="24" cy="9"/>
              </a:xfrm>
              <a:custGeom>
                <a:avLst/>
                <a:gdLst>
                  <a:gd name="T0" fmla="*/ 0 w 10"/>
                  <a:gd name="T1" fmla="*/ 4 h 4"/>
                  <a:gd name="T2" fmla="*/ 8 w 10"/>
                  <a:gd name="T3" fmla="*/ 2 h 4"/>
                  <a:gd name="T4" fmla="*/ 0 w 1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0" y="4"/>
                    </a:moveTo>
                    <a:cubicBezTo>
                      <a:pt x="1" y="2"/>
                      <a:pt x="10" y="0"/>
                      <a:pt x="8" y="2"/>
                    </a:cubicBezTo>
                    <a:cubicBezTo>
                      <a:pt x="5" y="2"/>
                      <a:pt x="4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9" name="Freeform 46"/>
              <p:cNvSpPr>
                <a:spLocks/>
              </p:cNvSpPr>
              <p:nvPr/>
            </p:nvSpPr>
            <p:spPr bwMode="auto">
              <a:xfrm>
                <a:off x="3876" y="740"/>
                <a:ext cx="71" cy="26"/>
              </a:xfrm>
              <a:custGeom>
                <a:avLst/>
                <a:gdLst>
                  <a:gd name="T0" fmla="*/ 12 w 30"/>
                  <a:gd name="T1" fmla="*/ 4 h 11"/>
                  <a:gd name="T2" fmla="*/ 30 w 30"/>
                  <a:gd name="T3" fmla="*/ 5 h 11"/>
                  <a:gd name="T4" fmla="*/ 17 w 30"/>
                  <a:gd name="T5" fmla="*/ 7 h 11"/>
                  <a:gd name="T6" fmla="*/ 0 w 30"/>
                  <a:gd name="T7" fmla="*/ 2 h 11"/>
                  <a:gd name="T8" fmla="*/ 12 w 30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2" y="4"/>
                    </a:moveTo>
                    <a:cubicBezTo>
                      <a:pt x="13" y="0"/>
                      <a:pt x="27" y="2"/>
                      <a:pt x="30" y="5"/>
                    </a:cubicBezTo>
                    <a:cubicBezTo>
                      <a:pt x="29" y="11"/>
                      <a:pt x="22" y="5"/>
                      <a:pt x="17" y="7"/>
                    </a:cubicBezTo>
                    <a:cubicBezTo>
                      <a:pt x="12" y="10"/>
                      <a:pt x="0" y="8"/>
                      <a:pt x="0" y="2"/>
                    </a:cubicBezTo>
                    <a:cubicBezTo>
                      <a:pt x="4" y="0"/>
                      <a:pt x="7" y="3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Freeform 47"/>
              <p:cNvSpPr>
                <a:spLocks noEditPoints="1"/>
              </p:cNvSpPr>
              <p:nvPr/>
            </p:nvSpPr>
            <p:spPr bwMode="auto">
              <a:xfrm>
                <a:off x="1046" y="759"/>
                <a:ext cx="1223" cy="1786"/>
              </a:xfrm>
              <a:custGeom>
                <a:avLst/>
                <a:gdLst>
                  <a:gd name="T0" fmla="*/ 347 w 517"/>
                  <a:gd name="T1" fmla="*/ 18 h 753"/>
                  <a:gd name="T2" fmla="*/ 369 w 517"/>
                  <a:gd name="T3" fmla="*/ 27 h 753"/>
                  <a:gd name="T4" fmla="*/ 405 w 517"/>
                  <a:gd name="T5" fmla="*/ 4 h 753"/>
                  <a:gd name="T6" fmla="*/ 444 w 517"/>
                  <a:gd name="T7" fmla="*/ 15 h 753"/>
                  <a:gd name="T8" fmla="*/ 467 w 517"/>
                  <a:gd name="T9" fmla="*/ 39 h 753"/>
                  <a:gd name="T10" fmla="*/ 441 w 517"/>
                  <a:gd name="T11" fmla="*/ 48 h 753"/>
                  <a:gd name="T12" fmla="*/ 413 w 517"/>
                  <a:gd name="T13" fmla="*/ 58 h 753"/>
                  <a:gd name="T14" fmla="*/ 417 w 517"/>
                  <a:gd name="T15" fmla="*/ 27 h 753"/>
                  <a:gd name="T16" fmla="*/ 377 w 517"/>
                  <a:gd name="T17" fmla="*/ 41 h 753"/>
                  <a:gd name="T18" fmla="*/ 336 w 517"/>
                  <a:gd name="T19" fmla="*/ 57 h 753"/>
                  <a:gd name="T20" fmla="*/ 336 w 517"/>
                  <a:gd name="T21" fmla="*/ 113 h 753"/>
                  <a:gd name="T22" fmla="*/ 378 w 517"/>
                  <a:gd name="T23" fmla="*/ 71 h 753"/>
                  <a:gd name="T24" fmla="*/ 436 w 517"/>
                  <a:gd name="T25" fmla="*/ 98 h 753"/>
                  <a:gd name="T26" fmla="*/ 444 w 517"/>
                  <a:gd name="T27" fmla="*/ 124 h 753"/>
                  <a:gd name="T28" fmla="*/ 392 w 517"/>
                  <a:gd name="T29" fmla="*/ 143 h 753"/>
                  <a:gd name="T30" fmla="*/ 358 w 517"/>
                  <a:gd name="T31" fmla="*/ 176 h 753"/>
                  <a:gd name="T32" fmla="*/ 325 w 517"/>
                  <a:gd name="T33" fmla="*/ 198 h 753"/>
                  <a:gd name="T34" fmla="*/ 273 w 517"/>
                  <a:gd name="T35" fmla="*/ 251 h 753"/>
                  <a:gd name="T36" fmla="*/ 203 w 517"/>
                  <a:gd name="T37" fmla="*/ 321 h 753"/>
                  <a:gd name="T38" fmla="*/ 261 w 517"/>
                  <a:gd name="T39" fmla="*/ 339 h 753"/>
                  <a:gd name="T40" fmla="*/ 336 w 517"/>
                  <a:gd name="T41" fmla="*/ 367 h 753"/>
                  <a:gd name="T42" fmla="*/ 372 w 517"/>
                  <a:gd name="T43" fmla="*/ 379 h 753"/>
                  <a:gd name="T44" fmla="*/ 430 w 517"/>
                  <a:gd name="T45" fmla="*/ 429 h 753"/>
                  <a:gd name="T46" fmla="*/ 459 w 517"/>
                  <a:gd name="T47" fmla="*/ 442 h 753"/>
                  <a:gd name="T48" fmla="*/ 500 w 517"/>
                  <a:gd name="T49" fmla="*/ 496 h 753"/>
                  <a:gd name="T50" fmla="*/ 448 w 517"/>
                  <a:gd name="T51" fmla="*/ 581 h 753"/>
                  <a:gd name="T52" fmla="*/ 414 w 517"/>
                  <a:gd name="T53" fmla="*/ 641 h 753"/>
                  <a:gd name="T54" fmla="*/ 394 w 517"/>
                  <a:gd name="T55" fmla="*/ 687 h 753"/>
                  <a:gd name="T56" fmla="*/ 386 w 517"/>
                  <a:gd name="T57" fmla="*/ 731 h 753"/>
                  <a:gd name="T58" fmla="*/ 374 w 517"/>
                  <a:gd name="T59" fmla="*/ 743 h 753"/>
                  <a:gd name="T60" fmla="*/ 358 w 517"/>
                  <a:gd name="T61" fmla="*/ 728 h 753"/>
                  <a:gd name="T62" fmla="*/ 348 w 517"/>
                  <a:gd name="T63" fmla="*/ 708 h 753"/>
                  <a:gd name="T64" fmla="*/ 344 w 517"/>
                  <a:gd name="T65" fmla="*/ 679 h 753"/>
                  <a:gd name="T66" fmla="*/ 268 w 517"/>
                  <a:gd name="T67" fmla="*/ 467 h 753"/>
                  <a:gd name="T68" fmla="*/ 274 w 517"/>
                  <a:gd name="T69" fmla="*/ 384 h 753"/>
                  <a:gd name="T70" fmla="*/ 148 w 517"/>
                  <a:gd name="T71" fmla="*/ 311 h 753"/>
                  <a:gd name="T72" fmla="*/ 121 w 517"/>
                  <a:gd name="T73" fmla="*/ 256 h 753"/>
                  <a:gd name="T74" fmla="*/ 115 w 517"/>
                  <a:gd name="T75" fmla="*/ 263 h 753"/>
                  <a:gd name="T76" fmla="*/ 126 w 517"/>
                  <a:gd name="T77" fmla="*/ 127 h 753"/>
                  <a:gd name="T78" fmla="*/ 126 w 517"/>
                  <a:gd name="T79" fmla="*/ 102 h 753"/>
                  <a:gd name="T80" fmla="*/ 117 w 517"/>
                  <a:gd name="T81" fmla="*/ 75 h 753"/>
                  <a:gd name="T82" fmla="*/ 0 w 517"/>
                  <a:gd name="T83" fmla="*/ 99 h 753"/>
                  <a:gd name="T84" fmla="*/ 21 w 517"/>
                  <a:gd name="T85" fmla="*/ 71 h 753"/>
                  <a:gd name="T86" fmla="*/ 59 w 517"/>
                  <a:gd name="T87" fmla="*/ 43 h 753"/>
                  <a:gd name="T88" fmla="*/ 187 w 517"/>
                  <a:gd name="T89" fmla="*/ 29 h 753"/>
                  <a:gd name="T90" fmla="*/ 237 w 517"/>
                  <a:gd name="T91" fmla="*/ 25 h 753"/>
                  <a:gd name="T92" fmla="*/ 294 w 517"/>
                  <a:gd name="T93" fmla="*/ 29 h 753"/>
                  <a:gd name="T94" fmla="*/ 316 w 517"/>
                  <a:gd name="T95" fmla="*/ 372 h 753"/>
                  <a:gd name="T96" fmla="*/ 249 w 517"/>
                  <a:gd name="T97" fmla="*/ 363 h 753"/>
                  <a:gd name="T98" fmla="*/ 135 w 517"/>
                  <a:gd name="T99" fmla="*/ 135 h 753"/>
                  <a:gd name="T100" fmla="*/ 121 w 517"/>
                  <a:gd name="T101" fmla="*/ 93 h 753"/>
                  <a:gd name="T102" fmla="*/ 214 w 517"/>
                  <a:gd name="T103" fmla="*/ 48 h 753"/>
                  <a:gd name="T104" fmla="*/ 231 w 517"/>
                  <a:gd name="T105" fmla="*/ 63 h 753"/>
                  <a:gd name="T106" fmla="*/ 263 w 517"/>
                  <a:gd name="T107" fmla="*/ 110 h 753"/>
                  <a:gd name="T108" fmla="*/ 307 w 517"/>
                  <a:gd name="T109" fmla="*/ 144 h 753"/>
                  <a:gd name="T110" fmla="*/ 301 w 517"/>
                  <a:gd name="T111" fmla="*/ 157 h 753"/>
                  <a:gd name="T112" fmla="*/ 322 w 517"/>
                  <a:gd name="T113" fmla="*/ 163 h 753"/>
                  <a:gd name="T114" fmla="*/ 321 w 517"/>
                  <a:gd name="T115" fmla="*/ 174 h 753"/>
                  <a:gd name="T116" fmla="*/ 122 w 517"/>
                  <a:gd name="T117" fmla="*/ 96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7" h="753">
                    <a:moveTo>
                      <a:pt x="335" y="31"/>
                    </a:moveTo>
                    <a:cubicBezTo>
                      <a:pt x="338" y="34"/>
                      <a:pt x="333" y="33"/>
                      <a:pt x="333" y="36"/>
                    </a:cubicBezTo>
                    <a:cubicBezTo>
                      <a:pt x="341" y="36"/>
                      <a:pt x="342" y="30"/>
                      <a:pt x="349" y="29"/>
                    </a:cubicBezTo>
                    <a:cubicBezTo>
                      <a:pt x="349" y="27"/>
                      <a:pt x="347" y="31"/>
                      <a:pt x="345" y="29"/>
                    </a:cubicBezTo>
                    <a:cubicBezTo>
                      <a:pt x="347" y="28"/>
                      <a:pt x="348" y="27"/>
                      <a:pt x="351" y="26"/>
                    </a:cubicBezTo>
                    <a:cubicBezTo>
                      <a:pt x="349" y="25"/>
                      <a:pt x="347" y="24"/>
                      <a:pt x="344" y="24"/>
                    </a:cubicBezTo>
                    <a:cubicBezTo>
                      <a:pt x="345" y="21"/>
                      <a:pt x="350" y="22"/>
                      <a:pt x="347" y="18"/>
                    </a:cubicBezTo>
                    <a:cubicBezTo>
                      <a:pt x="356" y="17"/>
                      <a:pt x="360" y="11"/>
                      <a:pt x="364" y="4"/>
                    </a:cubicBezTo>
                    <a:cubicBezTo>
                      <a:pt x="371" y="4"/>
                      <a:pt x="377" y="3"/>
                      <a:pt x="385" y="3"/>
                    </a:cubicBezTo>
                    <a:cubicBezTo>
                      <a:pt x="381" y="12"/>
                      <a:pt x="357" y="5"/>
                      <a:pt x="363" y="22"/>
                    </a:cubicBezTo>
                    <a:cubicBezTo>
                      <a:pt x="362" y="24"/>
                      <a:pt x="358" y="22"/>
                      <a:pt x="358" y="24"/>
                    </a:cubicBezTo>
                    <a:cubicBezTo>
                      <a:pt x="357" y="27"/>
                      <a:pt x="361" y="25"/>
                      <a:pt x="362" y="25"/>
                    </a:cubicBezTo>
                    <a:cubicBezTo>
                      <a:pt x="361" y="27"/>
                      <a:pt x="361" y="30"/>
                      <a:pt x="359" y="31"/>
                    </a:cubicBezTo>
                    <a:cubicBezTo>
                      <a:pt x="363" y="31"/>
                      <a:pt x="364" y="26"/>
                      <a:pt x="369" y="27"/>
                    </a:cubicBezTo>
                    <a:cubicBezTo>
                      <a:pt x="370" y="32"/>
                      <a:pt x="367" y="34"/>
                      <a:pt x="366" y="37"/>
                    </a:cubicBezTo>
                    <a:cubicBezTo>
                      <a:pt x="372" y="32"/>
                      <a:pt x="382" y="31"/>
                      <a:pt x="384" y="23"/>
                    </a:cubicBezTo>
                    <a:cubicBezTo>
                      <a:pt x="383" y="21"/>
                      <a:pt x="379" y="22"/>
                      <a:pt x="376" y="22"/>
                    </a:cubicBezTo>
                    <a:cubicBezTo>
                      <a:pt x="376" y="20"/>
                      <a:pt x="376" y="19"/>
                      <a:pt x="375" y="19"/>
                    </a:cubicBezTo>
                    <a:cubicBezTo>
                      <a:pt x="376" y="16"/>
                      <a:pt x="380" y="19"/>
                      <a:pt x="382" y="19"/>
                    </a:cubicBezTo>
                    <a:cubicBezTo>
                      <a:pt x="381" y="16"/>
                      <a:pt x="377" y="17"/>
                      <a:pt x="375" y="16"/>
                    </a:cubicBezTo>
                    <a:cubicBezTo>
                      <a:pt x="381" y="13"/>
                      <a:pt x="393" y="0"/>
                      <a:pt x="405" y="4"/>
                    </a:cubicBezTo>
                    <a:cubicBezTo>
                      <a:pt x="405" y="4"/>
                      <a:pt x="403" y="6"/>
                      <a:pt x="404" y="6"/>
                    </a:cubicBezTo>
                    <a:cubicBezTo>
                      <a:pt x="408" y="6"/>
                      <a:pt x="412" y="2"/>
                      <a:pt x="416" y="5"/>
                    </a:cubicBezTo>
                    <a:cubicBezTo>
                      <a:pt x="417" y="9"/>
                      <a:pt x="414" y="10"/>
                      <a:pt x="413" y="12"/>
                    </a:cubicBezTo>
                    <a:cubicBezTo>
                      <a:pt x="418" y="13"/>
                      <a:pt x="425" y="9"/>
                      <a:pt x="434" y="10"/>
                    </a:cubicBezTo>
                    <a:cubicBezTo>
                      <a:pt x="435" y="12"/>
                      <a:pt x="432" y="11"/>
                      <a:pt x="432" y="13"/>
                    </a:cubicBezTo>
                    <a:cubicBezTo>
                      <a:pt x="433" y="15"/>
                      <a:pt x="437" y="11"/>
                      <a:pt x="437" y="16"/>
                    </a:cubicBezTo>
                    <a:cubicBezTo>
                      <a:pt x="440" y="16"/>
                      <a:pt x="441" y="14"/>
                      <a:pt x="444" y="15"/>
                    </a:cubicBezTo>
                    <a:cubicBezTo>
                      <a:pt x="444" y="17"/>
                      <a:pt x="448" y="19"/>
                      <a:pt x="446" y="20"/>
                    </a:cubicBezTo>
                    <a:cubicBezTo>
                      <a:pt x="446" y="21"/>
                      <a:pt x="449" y="19"/>
                      <a:pt x="452" y="20"/>
                    </a:cubicBezTo>
                    <a:cubicBezTo>
                      <a:pt x="448" y="22"/>
                      <a:pt x="451" y="22"/>
                      <a:pt x="454" y="22"/>
                    </a:cubicBezTo>
                    <a:cubicBezTo>
                      <a:pt x="455" y="25"/>
                      <a:pt x="451" y="24"/>
                      <a:pt x="448" y="24"/>
                    </a:cubicBezTo>
                    <a:cubicBezTo>
                      <a:pt x="449" y="26"/>
                      <a:pt x="451" y="26"/>
                      <a:pt x="454" y="26"/>
                    </a:cubicBezTo>
                    <a:cubicBezTo>
                      <a:pt x="455" y="28"/>
                      <a:pt x="447" y="27"/>
                      <a:pt x="447" y="29"/>
                    </a:cubicBezTo>
                    <a:cubicBezTo>
                      <a:pt x="454" y="31"/>
                      <a:pt x="459" y="39"/>
                      <a:pt x="467" y="39"/>
                    </a:cubicBezTo>
                    <a:cubicBezTo>
                      <a:pt x="463" y="44"/>
                      <a:pt x="457" y="43"/>
                      <a:pt x="454" y="49"/>
                    </a:cubicBezTo>
                    <a:cubicBezTo>
                      <a:pt x="451" y="50"/>
                      <a:pt x="451" y="48"/>
                      <a:pt x="449" y="48"/>
                    </a:cubicBezTo>
                    <a:cubicBezTo>
                      <a:pt x="448" y="45"/>
                      <a:pt x="446" y="39"/>
                      <a:pt x="442" y="42"/>
                    </a:cubicBezTo>
                    <a:cubicBezTo>
                      <a:pt x="442" y="41"/>
                      <a:pt x="442" y="41"/>
                      <a:pt x="442" y="41"/>
                    </a:cubicBezTo>
                    <a:cubicBezTo>
                      <a:pt x="439" y="40"/>
                      <a:pt x="440" y="43"/>
                      <a:pt x="441" y="44"/>
                    </a:cubicBezTo>
                    <a:cubicBezTo>
                      <a:pt x="440" y="44"/>
                      <a:pt x="438" y="44"/>
                      <a:pt x="437" y="44"/>
                    </a:cubicBezTo>
                    <a:cubicBezTo>
                      <a:pt x="438" y="46"/>
                      <a:pt x="439" y="47"/>
                      <a:pt x="441" y="48"/>
                    </a:cubicBezTo>
                    <a:cubicBezTo>
                      <a:pt x="444" y="50"/>
                      <a:pt x="442" y="51"/>
                      <a:pt x="445" y="51"/>
                    </a:cubicBezTo>
                    <a:cubicBezTo>
                      <a:pt x="444" y="53"/>
                      <a:pt x="442" y="53"/>
                      <a:pt x="445" y="54"/>
                    </a:cubicBezTo>
                    <a:cubicBezTo>
                      <a:pt x="444" y="57"/>
                      <a:pt x="439" y="60"/>
                      <a:pt x="441" y="62"/>
                    </a:cubicBezTo>
                    <a:cubicBezTo>
                      <a:pt x="438" y="63"/>
                      <a:pt x="434" y="56"/>
                      <a:pt x="428" y="56"/>
                    </a:cubicBezTo>
                    <a:cubicBezTo>
                      <a:pt x="429" y="59"/>
                      <a:pt x="434" y="60"/>
                      <a:pt x="433" y="66"/>
                    </a:cubicBezTo>
                    <a:cubicBezTo>
                      <a:pt x="426" y="66"/>
                      <a:pt x="422" y="59"/>
                      <a:pt x="415" y="62"/>
                    </a:cubicBezTo>
                    <a:cubicBezTo>
                      <a:pt x="415" y="59"/>
                      <a:pt x="418" y="58"/>
                      <a:pt x="413" y="58"/>
                    </a:cubicBezTo>
                    <a:cubicBezTo>
                      <a:pt x="413" y="57"/>
                      <a:pt x="415" y="57"/>
                      <a:pt x="415" y="56"/>
                    </a:cubicBezTo>
                    <a:cubicBezTo>
                      <a:pt x="411" y="48"/>
                      <a:pt x="403" y="54"/>
                      <a:pt x="393" y="51"/>
                    </a:cubicBezTo>
                    <a:cubicBezTo>
                      <a:pt x="397" y="45"/>
                      <a:pt x="404" y="47"/>
                      <a:pt x="413" y="47"/>
                    </a:cubicBezTo>
                    <a:cubicBezTo>
                      <a:pt x="416" y="46"/>
                      <a:pt x="412" y="44"/>
                      <a:pt x="413" y="42"/>
                    </a:cubicBezTo>
                    <a:cubicBezTo>
                      <a:pt x="419" y="40"/>
                      <a:pt x="424" y="38"/>
                      <a:pt x="427" y="33"/>
                    </a:cubicBezTo>
                    <a:cubicBezTo>
                      <a:pt x="427" y="31"/>
                      <a:pt x="422" y="34"/>
                      <a:pt x="424" y="30"/>
                    </a:cubicBezTo>
                    <a:cubicBezTo>
                      <a:pt x="422" y="29"/>
                      <a:pt x="421" y="27"/>
                      <a:pt x="417" y="27"/>
                    </a:cubicBezTo>
                    <a:cubicBezTo>
                      <a:pt x="416" y="27"/>
                      <a:pt x="414" y="27"/>
                      <a:pt x="413" y="27"/>
                    </a:cubicBezTo>
                    <a:cubicBezTo>
                      <a:pt x="413" y="26"/>
                      <a:pt x="414" y="26"/>
                      <a:pt x="415" y="25"/>
                    </a:cubicBezTo>
                    <a:cubicBezTo>
                      <a:pt x="415" y="23"/>
                      <a:pt x="413" y="22"/>
                      <a:pt x="412" y="21"/>
                    </a:cubicBezTo>
                    <a:cubicBezTo>
                      <a:pt x="408" y="27"/>
                      <a:pt x="402" y="21"/>
                      <a:pt x="392" y="23"/>
                    </a:cubicBezTo>
                    <a:cubicBezTo>
                      <a:pt x="396" y="24"/>
                      <a:pt x="394" y="26"/>
                      <a:pt x="398" y="26"/>
                    </a:cubicBezTo>
                    <a:cubicBezTo>
                      <a:pt x="398" y="30"/>
                      <a:pt x="395" y="31"/>
                      <a:pt x="391" y="30"/>
                    </a:cubicBezTo>
                    <a:cubicBezTo>
                      <a:pt x="391" y="35"/>
                      <a:pt x="385" y="45"/>
                      <a:pt x="377" y="41"/>
                    </a:cubicBezTo>
                    <a:cubicBezTo>
                      <a:pt x="374" y="44"/>
                      <a:pt x="377" y="44"/>
                      <a:pt x="376" y="46"/>
                    </a:cubicBezTo>
                    <a:cubicBezTo>
                      <a:pt x="373" y="47"/>
                      <a:pt x="373" y="44"/>
                      <a:pt x="373" y="42"/>
                    </a:cubicBezTo>
                    <a:cubicBezTo>
                      <a:pt x="370" y="42"/>
                      <a:pt x="369" y="41"/>
                      <a:pt x="367" y="41"/>
                    </a:cubicBezTo>
                    <a:cubicBezTo>
                      <a:pt x="367" y="44"/>
                      <a:pt x="357" y="47"/>
                      <a:pt x="352" y="45"/>
                    </a:cubicBezTo>
                    <a:cubicBezTo>
                      <a:pt x="352" y="47"/>
                      <a:pt x="356" y="46"/>
                      <a:pt x="358" y="47"/>
                    </a:cubicBezTo>
                    <a:cubicBezTo>
                      <a:pt x="351" y="53"/>
                      <a:pt x="342" y="57"/>
                      <a:pt x="331" y="54"/>
                    </a:cubicBezTo>
                    <a:cubicBezTo>
                      <a:pt x="331" y="57"/>
                      <a:pt x="333" y="58"/>
                      <a:pt x="336" y="57"/>
                    </a:cubicBezTo>
                    <a:cubicBezTo>
                      <a:pt x="335" y="62"/>
                      <a:pt x="329" y="60"/>
                      <a:pt x="326" y="62"/>
                    </a:cubicBezTo>
                    <a:cubicBezTo>
                      <a:pt x="316" y="66"/>
                      <a:pt x="308" y="73"/>
                      <a:pt x="302" y="80"/>
                    </a:cubicBezTo>
                    <a:cubicBezTo>
                      <a:pt x="302" y="85"/>
                      <a:pt x="305" y="82"/>
                      <a:pt x="308" y="82"/>
                    </a:cubicBezTo>
                    <a:cubicBezTo>
                      <a:pt x="307" y="86"/>
                      <a:pt x="305" y="89"/>
                      <a:pt x="304" y="92"/>
                    </a:cubicBezTo>
                    <a:cubicBezTo>
                      <a:pt x="315" y="89"/>
                      <a:pt x="324" y="96"/>
                      <a:pt x="328" y="103"/>
                    </a:cubicBezTo>
                    <a:cubicBezTo>
                      <a:pt x="333" y="104"/>
                      <a:pt x="336" y="102"/>
                      <a:pt x="341" y="102"/>
                    </a:cubicBezTo>
                    <a:cubicBezTo>
                      <a:pt x="339" y="105"/>
                      <a:pt x="339" y="110"/>
                      <a:pt x="336" y="113"/>
                    </a:cubicBezTo>
                    <a:cubicBezTo>
                      <a:pt x="336" y="115"/>
                      <a:pt x="342" y="112"/>
                      <a:pt x="341" y="115"/>
                    </a:cubicBezTo>
                    <a:cubicBezTo>
                      <a:pt x="341" y="119"/>
                      <a:pt x="336" y="116"/>
                      <a:pt x="335" y="115"/>
                    </a:cubicBezTo>
                    <a:cubicBezTo>
                      <a:pt x="334" y="119"/>
                      <a:pt x="336" y="122"/>
                      <a:pt x="338" y="125"/>
                    </a:cubicBezTo>
                    <a:cubicBezTo>
                      <a:pt x="346" y="124"/>
                      <a:pt x="351" y="117"/>
                      <a:pt x="351" y="105"/>
                    </a:cubicBezTo>
                    <a:cubicBezTo>
                      <a:pt x="360" y="101"/>
                      <a:pt x="370" y="97"/>
                      <a:pt x="375" y="89"/>
                    </a:cubicBezTo>
                    <a:cubicBezTo>
                      <a:pt x="375" y="84"/>
                      <a:pt x="370" y="86"/>
                      <a:pt x="370" y="82"/>
                    </a:cubicBezTo>
                    <a:cubicBezTo>
                      <a:pt x="374" y="81"/>
                      <a:pt x="382" y="75"/>
                      <a:pt x="378" y="71"/>
                    </a:cubicBezTo>
                    <a:cubicBezTo>
                      <a:pt x="381" y="69"/>
                      <a:pt x="385" y="67"/>
                      <a:pt x="385" y="62"/>
                    </a:cubicBezTo>
                    <a:cubicBezTo>
                      <a:pt x="393" y="61"/>
                      <a:pt x="397" y="65"/>
                      <a:pt x="406" y="64"/>
                    </a:cubicBezTo>
                    <a:cubicBezTo>
                      <a:pt x="408" y="66"/>
                      <a:pt x="407" y="71"/>
                      <a:pt x="413" y="70"/>
                    </a:cubicBezTo>
                    <a:cubicBezTo>
                      <a:pt x="409" y="75"/>
                      <a:pt x="414" y="80"/>
                      <a:pt x="406" y="82"/>
                    </a:cubicBezTo>
                    <a:cubicBezTo>
                      <a:pt x="418" y="89"/>
                      <a:pt x="426" y="79"/>
                      <a:pt x="435" y="73"/>
                    </a:cubicBezTo>
                    <a:cubicBezTo>
                      <a:pt x="433" y="81"/>
                      <a:pt x="443" y="89"/>
                      <a:pt x="435" y="95"/>
                    </a:cubicBezTo>
                    <a:cubicBezTo>
                      <a:pt x="435" y="96"/>
                      <a:pt x="436" y="97"/>
                      <a:pt x="436" y="98"/>
                    </a:cubicBezTo>
                    <a:cubicBezTo>
                      <a:pt x="438" y="100"/>
                      <a:pt x="440" y="97"/>
                      <a:pt x="439" y="102"/>
                    </a:cubicBezTo>
                    <a:cubicBezTo>
                      <a:pt x="444" y="102"/>
                      <a:pt x="446" y="105"/>
                      <a:pt x="450" y="105"/>
                    </a:cubicBezTo>
                    <a:cubicBezTo>
                      <a:pt x="445" y="110"/>
                      <a:pt x="440" y="108"/>
                      <a:pt x="434" y="112"/>
                    </a:cubicBezTo>
                    <a:cubicBezTo>
                      <a:pt x="438" y="114"/>
                      <a:pt x="444" y="109"/>
                      <a:pt x="448" y="108"/>
                    </a:cubicBezTo>
                    <a:cubicBezTo>
                      <a:pt x="448" y="110"/>
                      <a:pt x="447" y="110"/>
                      <a:pt x="447" y="112"/>
                    </a:cubicBezTo>
                    <a:cubicBezTo>
                      <a:pt x="449" y="111"/>
                      <a:pt x="450" y="110"/>
                      <a:pt x="454" y="111"/>
                    </a:cubicBezTo>
                    <a:cubicBezTo>
                      <a:pt x="453" y="115"/>
                      <a:pt x="451" y="123"/>
                      <a:pt x="444" y="124"/>
                    </a:cubicBezTo>
                    <a:cubicBezTo>
                      <a:pt x="442" y="125"/>
                      <a:pt x="442" y="123"/>
                      <a:pt x="440" y="123"/>
                    </a:cubicBezTo>
                    <a:cubicBezTo>
                      <a:pt x="431" y="127"/>
                      <a:pt x="427" y="135"/>
                      <a:pt x="419" y="132"/>
                    </a:cubicBezTo>
                    <a:cubicBezTo>
                      <a:pt x="414" y="130"/>
                      <a:pt x="406" y="132"/>
                      <a:pt x="400" y="131"/>
                    </a:cubicBezTo>
                    <a:cubicBezTo>
                      <a:pt x="389" y="132"/>
                      <a:pt x="385" y="144"/>
                      <a:pt x="373" y="141"/>
                    </a:cubicBezTo>
                    <a:cubicBezTo>
                      <a:pt x="371" y="144"/>
                      <a:pt x="377" y="141"/>
                      <a:pt x="376" y="144"/>
                    </a:cubicBezTo>
                    <a:cubicBezTo>
                      <a:pt x="385" y="141"/>
                      <a:pt x="392" y="134"/>
                      <a:pt x="406" y="138"/>
                    </a:cubicBezTo>
                    <a:cubicBezTo>
                      <a:pt x="405" y="143"/>
                      <a:pt x="397" y="142"/>
                      <a:pt x="392" y="143"/>
                    </a:cubicBezTo>
                    <a:cubicBezTo>
                      <a:pt x="393" y="146"/>
                      <a:pt x="397" y="144"/>
                      <a:pt x="400" y="144"/>
                    </a:cubicBezTo>
                    <a:cubicBezTo>
                      <a:pt x="391" y="153"/>
                      <a:pt x="405" y="158"/>
                      <a:pt x="412" y="158"/>
                    </a:cubicBezTo>
                    <a:cubicBezTo>
                      <a:pt x="410" y="165"/>
                      <a:pt x="401" y="162"/>
                      <a:pt x="397" y="164"/>
                    </a:cubicBezTo>
                    <a:cubicBezTo>
                      <a:pt x="392" y="166"/>
                      <a:pt x="391" y="170"/>
                      <a:pt x="386" y="170"/>
                    </a:cubicBezTo>
                    <a:cubicBezTo>
                      <a:pt x="386" y="168"/>
                      <a:pt x="385" y="168"/>
                      <a:pt x="385" y="165"/>
                    </a:cubicBezTo>
                    <a:cubicBezTo>
                      <a:pt x="389" y="163"/>
                      <a:pt x="392" y="161"/>
                      <a:pt x="395" y="160"/>
                    </a:cubicBezTo>
                    <a:cubicBezTo>
                      <a:pt x="382" y="161"/>
                      <a:pt x="366" y="167"/>
                      <a:pt x="358" y="176"/>
                    </a:cubicBezTo>
                    <a:cubicBezTo>
                      <a:pt x="358" y="179"/>
                      <a:pt x="362" y="180"/>
                      <a:pt x="359" y="182"/>
                    </a:cubicBezTo>
                    <a:cubicBezTo>
                      <a:pt x="356" y="181"/>
                      <a:pt x="355" y="182"/>
                      <a:pt x="348" y="183"/>
                    </a:cubicBezTo>
                    <a:cubicBezTo>
                      <a:pt x="349" y="184"/>
                      <a:pt x="350" y="184"/>
                      <a:pt x="350" y="186"/>
                    </a:cubicBezTo>
                    <a:cubicBezTo>
                      <a:pt x="340" y="186"/>
                      <a:pt x="337" y="192"/>
                      <a:pt x="333" y="197"/>
                    </a:cubicBezTo>
                    <a:cubicBezTo>
                      <a:pt x="330" y="197"/>
                      <a:pt x="332" y="194"/>
                      <a:pt x="332" y="192"/>
                    </a:cubicBezTo>
                    <a:cubicBezTo>
                      <a:pt x="331" y="199"/>
                      <a:pt x="329" y="204"/>
                      <a:pt x="325" y="207"/>
                    </a:cubicBezTo>
                    <a:cubicBezTo>
                      <a:pt x="324" y="206"/>
                      <a:pt x="327" y="202"/>
                      <a:pt x="325" y="198"/>
                    </a:cubicBezTo>
                    <a:cubicBezTo>
                      <a:pt x="323" y="204"/>
                      <a:pt x="322" y="208"/>
                      <a:pt x="323" y="215"/>
                    </a:cubicBezTo>
                    <a:cubicBezTo>
                      <a:pt x="321" y="212"/>
                      <a:pt x="319" y="215"/>
                      <a:pt x="322" y="215"/>
                    </a:cubicBezTo>
                    <a:cubicBezTo>
                      <a:pt x="319" y="218"/>
                      <a:pt x="314" y="224"/>
                      <a:pt x="310" y="226"/>
                    </a:cubicBezTo>
                    <a:cubicBezTo>
                      <a:pt x="302" y="230"/>
                      <a:pt x="288" y="236"/>
                      <a:pt x="286" y="244"/>
                    </a:cubicBezTo>
                    <a:cubicBezTo>
                      <a:pt x="283" y="254"/>
                      <a:pt x="291" y="270"/>
                      <a:pt x="284" y="280"/>
                    </a:cubicBezTo>
                    <a:cubicBezTo>
                      <a:pt x="282" y="280"/>
                      <a:pt x="280" y="280"/>
                      <a:pt x="279" y="280"/>
                    </a:cubicBezTo>
                    <a:cubicBezTo>
                      <a:pt x="277" y="272"/>
                      <a:pt x="274" y="263"/>
                      <a:pt x="273" y="251"/>
                    </a:cubicBezTo>
                    <a:cubicBezTo>
                      <a:pt x="261" y="252"/>
                      <a:pt x="241" y="242"/>
                      <a:pt x="243" y="257"/>
                    </a:cubicBezTo>
                    <a:cubicBezTo>
                      <a:pt x="241" y="253"/>
                      <a:pt x="230" y="256"/>
                      <a:pt x="231" y="252"/>
                    </a:cubicBezTo>
                    <a:cubicBezTo>
                      <a:pt x="218" y="249"/>
                      <a:pt x="207" y="259"/>
                      <a:pt x="197" y="266"/>
                    </a:cubicBezTo>
                    <a:cubicBezTo>
                      <a:pt x="200" y="273"/>
                      <a:pt x="196" y="280"/>
                      <a:pt x="194" y="286"/>
                    </a:cubicBezTo>
                    <a:cubicBezTo>
                      <a:pt x="193" y="286"/>
                      <a:pt x="194" y="284"/>
                      <a:pt x="193" y="284"/>
                    </a:cubicBezTo>
                    <a:cubicBezTo>
                      <a:pt x="189" y="295"/>
                      <a:pt x="192" y="307"/>
                      <a:pt x="197" y="318"/>
                    </a:cubicBezTo>
                    <a:cubicBezTo>
                      <a:pt x="200" y="318"/>
                      <a:pt x="203" y="318"/>
                      <a:pt x="203" y="321"/>
                    </a:cubicBezTo>
                    <a:cubicBezTo>
                      <a:pt x="208" y="320"/>
                      <a:pt x="213" y="319"/>
                      <a:pt x="219" y="319"/>
                    </a:cubicBezTo>
                    <a:cubicBezTo>
                      <a:pt x="222" y="315"/>
                      <a:pt x="227" y="313"/>
                      <a:pt x="227" y="305"/>
                    </a:cubicBezTo>
                    <a:cubicBezTo>
                      <a:pt x="232" y="303"/>
                      <a:pt x="241" y="298"/>
                      <a:pt x="246" y="303"/>
                    </a:cubicBezTo>
                    <a:cubicBezTo>
                      <a:pt x="245" y="310"/>
                      <a:pt x="240" y="313"/>
                      <a:pt x="238" y="321"/>
                    </a:cubicBezTo>
                    <a:cubicBezTo>
                      <a:pt x="239" y="316"/>
                      <a:pt x="235" y="319"/>
                      <a:pt x="237" y="323"/>
                    </a:cubicBezTo>
                    <a:cubicBezTo>
                      <a:pt x="235" y="327"/>
                      <a:pt x="235" y="332"/>
                      <a:pt x="232" y="335"/>
                    </a:cubicBezTo>
                    <a:cubicBezTo>
                      <a:pt x="240" y="337"/>
                      <a:pt x="255" y="331"/>
                      <a:pt x="261" y="339"/>
                    </a:cubicBezTo>
                    <a:cubicBezTo>
                      <a:pt x="256" y="353"/>
                      <a:pt x="252" y="369"/>
                      <a:pt x="263" y="377"/>
                    </a:cubicBezTo>
                    <a:cubicBezTo>
                      <a:pt x="276" y="374"/>
                      <a:pt x="285" y="371"/>
                      <a:pt x="291" y="382"/>
                    </a:cubicBezTo>
                    <a:cubicBezTo>
                      <a:pt x="291" y="375"/>
                      <a:pt x="300" y="371"/>
                      <a:pt x="301" y="363"/>
                    </a:cubicBezTo>
                    <a:cubicBezTo>
                      <a:pt x="306" y="366"/>
                      <a:pt x="315" y="359"/>
                      <a:pt x="321" y="356"/>
                    </a:cubicBezTo>
                    <a:cubicBezTo>
                      <a:pt x="322" y="360"/>
                      <a:pt x="318" y="361"/>
                      <a:pt x="318" y="364"/>
                    </a:cubicBezTo>
                    <a:cubicBezTo>
                      <a:pt x="321" y="365"/>
                      <a:pt x="328" y="362"/>
                      <a:pt x="328" y="358"/>
                    </a:cubicBezTo>
                    <a:cubicBezTo>
                      <a:pt x="329" y="362"/>
                      <a:pt x="337" y="360"/>
                      <a:pt x="336" y="367"/>
                    </a:cubicBezTo>
                    <a:cubicBezTo>
                      <a:pt x="351" y="369"/>
                      <a:pt x="356" y="367"/>
                      <a:pt x="368" y="366"/>
                    </a:cubicBezTo>
                    <a:cubicBezTo>
                      <a:pt x="368" y="367"/>
                      <a:pt x="366" y="367"/>
                      <a:pt x="365" y="367"/>
                    </a:cubicBezTo>
                    <a:cubicBezTo>
                      <a:pt x="365" y="369"/>
                      <a:pt x="368" y="368"/>
                      <a:pt x="367" y="371"/>
                    </a:cubicBezTo>
                    <a:cubicBezTo>
                      <a:pt x="370" y="368"/>
                      <a:pt x="372" y="370"/>
                      <a:pt x="373" y="365"/>
                    </a:cubicBezTo>
                    <a:cubicBezTo>
                      <a:pt x="377" y="365"/>
                      <a:pt x="374" y="372"/>
                      <a:pt x="370" y="370"/>
                    </a:cubicBezTo>
                    <a:cubicBezTo>
                      <a:pt x="371" y="372"/>
                      <a:pt x="373" y="372"/>
                      <a:pt x="375" y="373"/>
                    </a:cubicBezTo>
                    <a:cubicBezTo>
                      <a:pt x="376" y="377"/>
                      <a:pt x="372" y="376"/>
                      <a:pt x="372" y="379"/>
                    </a:cubicBezTo>
                    <a:cubicBezTo>
                      <a:pt x="378" y="379"/>
                      <a:pt x="387" y="380"/>
                      <a:pt x="387" y="388"/>
                    </a:cubicBezTo>
                    <a:cubicBezTo>
                      <a:pt x="395" y="401"/>
                      <a:pt x="415" y="388"/>
                      <a:pt x="422" y="406"/>
                    </a:cubicBezTo>
                    <a:cubicBezTo>
                      <a:pt x="423" y="405"/>
                      <a:pt x="423" y="405"/>
                      <a:pt x="425" y="405"/>
                    </a:cubicBezTo>
                    <a:cubicBezTo>
                      <a:pt x="425" y="413"/>
                      <a:pt x="431" y="419"/>
                      <a:pt x="430" y="426"/>
                    </a:cubicBezTo>
                    <a:cubicBezTo>
                      <a:pt x="427" y="428"/>
                      <a:pt x="424" y="430"/>
                      <a:pt x="423" y="433"/>
                    </a:cubicBezTo>
                    <a:cubicBezTo>
                      <a:pt x="424" y="436"/>
                      <a:pt x="426" y="433"/>
                      <a:pt x="428" y="433"/>
                    </a:cubicBezTo>
                    <a:cubicBezTo>
                      <a:pt x="423" y="430"/>
                      <a:pt x="429" y="431"/>
                      <a:pt x="430" y="429"/>
                    </a:cubicBezTo>
                    <a:cubicBezTo>
                      <a:pt x="434" y="430"/>
                      <a:pt x="436" y="431"/>
                      <a:pt x="439" y="432"/>
                    </a:cubicBezTo>
                    <a:cubicBezTo>
                      <a:pt x="440" y="435"/>
                      <a:pt x="438" y="435"/>
                      <a:pt x="438" y="437"/>
                    </a:cubicBezTo>
                    <a:cubicBezTo>
                      <a:pt x="437" y="438"/>
                      <a:pt x="436" y="440"/>
                      <a:pt x="433" y="439"/>
                    </a:cubicBezTo>
                    <a:cubicBezTo>
                      <a:pt x="433" y="441"/>
                      <a:pt x="435" y="441"/>
                      <a:pt x="434" y="444"/>
                    </a:cubicBezTo>
                    <a:cubicBezTo>
                      <a:pt x="436" y="442"/>
                      <a:pt x="437" y="439"/>
                      <a:pt x="439" y="438"/>
                    </a:cubicBezTo>
                    <a:cubicBezTo>
                      <a:pt x="443" y="428"/>
                      <a:pt x="454" y="440"/>
                      <a:pt x="459" y="440"/>
                    </a:cubicBezTo>
                    <a:cubicBezTo>
                      <a:pt x="459" y="441"/>
                      <a:pt x="459" y="441"/>
                      <a:pt x="459" y="442"/>
                    </a:cubicBezTo>
                    <a:cubicBezTo>
                      <a:pt x="462" y="443"/>
                      <a:pt x="458" y="450"/>
                      <a:pt x="460" y="448"/>
                    </a:cubicBezTo>
                    <a:cubicBezTo>
                      <a:pt x="461" y="447"/>
                      <a:pt x="461" y="445"/>
                      <a:pt x="462" y="445"/>
                    </a:cubicBezTo>
                    <a:cubicBezTo>
                      <a:pt x="462" y="446"/>
                      <a:pt x="465" y="446"/>
                      <a:pt x="465" y="445"/>
                    </a:cubicBezTo>
                    <a:cubicBezTo>
                      <a:pt x="465" y="444"/>
                      <a:pt x="465" y="444"/>
                      <a:pt x="466" y="444"/>
                    </a:cubicBezTo>
                    <a:cubicBezTo>
                      <a:pt x="471" y="449"/>
                      <a:pt x="478" y="445"/>
                      <a:pt x="483" y="447"/>
                    </a:cubicBezTo>
                    <a:cubicBezTo>
                      <a:pt x="492" y="449"/>
                      <a:pt x="495" y="462"/>
                      <a:pt x="507" y="461"/>
                    </a:cubicBezTo>
                    <a:cubicBezTo>
                      <a:pt x="517" y="471"/>
                      <a:pt x="510" y="492"/>
                      <a:pt x="500" y="496"/>
                    </a:cubicBezTo>
                    <a:cubicBezTo>
                      <a:pt x="500" y="501"/>
                      <a:pt x="496" y="503"/>
                      <a:pt x="496" y="507"/>
                    </a:cubicBezTo>
                    <a:cubicBezTo>
                      <a:pt x="494" y="508"/>
                      <a:pt x="493" y="507"/>
                      <a:pt x="493" y="505"/>
                    </a:cubicBezTo>
                    <a:cubicBezTo>
                      <a:pt x="488" y="520"/>
                      <a:pt x="496" y="546"/>
                      <a:pt x="484" y="555"/>
                    </a:cubicBezTo>
                    <a:cubicBezTo>
                      <a:pt x="484" y="558"/>
                      <a:pt x="484" y="560"/>
                      <a:pt x="484" y="562"/>
                    </a:cubicBezTo>
                    <a:cubicBezTo>
                      <a:pt x="482" y="563"/>
                      <a:pt x="479" y="564"/>
                      <a:pt x="479" y="568"/>
                    </a:cubicBezTo>
                    <a:cubicBezTo>
                      <a:pt x="471" y="567"/>
                      <a:pt x="466" y="569"/>
                      <a:pt x="463" y="573"/>
                    </a:cubicBezTo>
                    <a:cubicBezTo>
                      <a:pt x="457" y="570"/>
                      <a:pt x="452" y="582"/>
                      <a:pt x="448" y="581"/>
                    </a:cubicBezTo>
                    <a:cubicBezTo>
                      <a:pt x="451" y="598"/>
                      <a:pt x="445" y="605"/>
                      <a:pt x="440" y="617"/>
                    </a:cubicBezTo>
                    <a:cubicBezTo>
                      <a:pt x="438" y="616"/>
                      <a:pt x="441" y="613"/>
                      <a:pt x="441" y="611"/>
                    </a:cubicBezTo>
                    <a:cubicBezTo>
                      <a:pt x="437" y="612"/>
                      <a:pt x="436" y="616"/>
                      <a:pt x="434" y="620"/>
                    </a:cubicBezTo>
                    <a:cubicBezTo>
                      <a:pt x="435" y="621"/>
                      <a:pt x="436" y="619"/>
                      <a:pt x="437" y="620"/>
                    </a:cubicBezTo>
                    <a:cubicBezTo>
                      <a:pt x="434" y="627"/>
                      <a:pt x="430" y="634"/>
                      <a:pt x="426" y="640"/>
                    </a:cubicBezTo>
                    <a:cubicBezTo>
                      <a:pt x="418" y="640"/>
                      <a:pt x="413" y="636"/>
                      <a:pt x="406" y="635"/>
                    </a:cubicBezTo>
                    <a:cubicBezTo>
                      <a:pt x="407" y="639"/>
                      <a:pt x="412" y="639"/>
                      <a:pt x="414" y="641"/>
                    </a:cubicBezTo>
                    <a:cubicBezTo>
                      <a:pt x="412" y="647"/>
                      <a:pt x="417" y="647"/>
                      <a:pt x="419" y="650"/>
                    </a:cubicBezTo>
                    <a:cubicBezTo>
                      <a:pt x="417" y="661"/>
                      <a:pt x="408" y="664"/>
                      <a:pt x="394" y="663"/>
                    </a:cubicBezTo>
                    <a:cubicBezTo>
                      <a:pt x="396" y="666"/>
                      <a:pt x="398" y="669"/>
                      <a:pt x="397" y="675"/>
                    </a:cubicBezTo>
                    <a:cubicBezTo>
                      <a:pt x="392" y="675"/>
                      <a:pt x="387" y="676"/>
                      <a:pt x="384" y="674"/>
                    </a:cubicBezTo>
                    <a:cubicBezTo>
                      <a:pt x="384" y="679"/>
                      <a:pt x="387" y="681"/>
                      <a:pt x="388" y="683"/>
                    </a:cubicBezTo>
                    <a:cubicBezTo>
                      <a:pt x="391" y="684"/>
                      <a:pt x="389" y="680"/>
                      <a:pt x="392" y="681"/>
                    </a:cubicBezTo>
                    <a:cubicBezTo>
                      <a:pt x="393" y="683"/>
                      <a:pt x="395" y="684"/>
                      <a:pt x="394" y="687"/>
                    </a:cubicBezTo>
                    <a:cubicBezTo>
                      <a:pt x="392" y="687"/>
                      <a:pt x="392" y="685"/>
                      <a:pt x="389" y="686"/>
                    </a:cubicBezTo>
                    <a:cubicBezTo>
                      <a:pt x="392" y="687"/>
                      <a:pt x="391" y="689"/>
                      <a:pt x="388" y="690"/>
                    </a:cubicBezTo>
                    <a:cubicBezTo>
                      <a:pt x="389" y="693"/>
                      <a:pt x="391" y="695"/>
                      <a:pt x="390" y="699"/>
                    </a:cubicBezTo>
                    <a:cubicBezTo>
                      <a:pt x="385" y="698"/>
                      <a:pt x="384" y="702"/>
                      <a:pt x="383" y="705"/>
                    </a:cubicBezTo>
                    <a:cubicBezTo>
                      <a:pt x="384" y="712"/>
                      <a:pt x="397" y="708"/>
                      <a:pt x="395" y="718"/>
                    </a:cubicBezTo>
                    <a:cubicBezTo>
                      <a:pt x="392" y="720"/>
                      <a:pt x="389" y="723"/>
                      <a:pt x="391" y="728"/>
                    </a:cubicBezTo>
                    <a:cubicBezTo>
                      <a:pt x="387" y="727"/>
                      <a:pt x="389" y="731"/>
                      <a:pt x="386" y="731"/>
                    </a:cubicBezTo>
                    <a:cubicBezTo>
                      <a:pt x="388" y="735"/>
                      <a:pt x="390" y="739"/>
                      <a:pt x="395" y="741"/>
                    </a:cubicBezTo>
                    <a:cubicBezTo>
                      <a:pt x="394" y="742"/>
                      <a:pt x="390" y="741"/>
                      <a:pt x="388" y="743"/>
                    </a:cubicBezTo>
                    <a:cubicBezTo>
                      <a:pt x="387" y="743"/>
                      <a:pt x="387" y="744"/>
                      <a:pt x="385" y="743"/>
                    </a:cubicBezTo>
                    <a:cubicBezTo>
                      <a:pt x="384" y="746"/>
                      <a:pt x="388" y="749"/>
                      <a:pt x="385" y="750"/>
                    </a:cubicBezTo>
                    <a:cubicBezTo>
                      <a:pt x="385" y="750"/>
                      <a:pt x="385" y="750"/>
                      <a:pt x="384" y="750"/>
                    </a:cubicBezTo>
                    <a:cubicBezTo>
                      <a:pt x="380" y="750"/>
                      <a:pt x="381" y="753"/>
                      <a:pt x="377" y="751"/>
                    </a:cubicBezTo>
                    <a:cubicBezTo>
                      <a:pt x="376" y="748"/>
                      <a:pt x="372" y="745"/>
                      <a:pt x="374" y="743"/>
                    </a:cubicBezTo>
                    <a:cubicBezTo>
                      <a:pt x="373" y="743"/>
                      <a:pt x="372" y="744"/>
                      <a:pt x="370" y="743"/>
                    </a:cubicBezTo>
                    <a:cubicBezTo>
                      <a:pt x="372" y="738"/>
                      <a:pt x="367" y="737"/>
                      <a:pt x="364" y="734"/>
                    </a:cubicBezTo>
                    <a:cubicBezTo>
                      <a:pt x="362" y="734"/>
                      <a:pt x="365" y="738"/>
                      <a:pt x="361" y="737"/>
                    </a:cubicBezTo>
                    <a:cubicBezTo>
                      <a:pt x="364" y="735"/>
                      <a:pt x="358" y="732"/>
                      <a:pt x="362" y="731"/>
                    </a:cubicBezTo>
                    <a:cubicBezTo>
                      <a:pt x="362" y="730"/>
                      <a:pt x="360" y="730"/>
                      <a:pt x="360" y="728"/>
                    </a:cubicBezTo>
                    <a:cubicBezTo>
                      <a:pt x="359" y="729"/>
                      <a:pt x="359" y="730"/>
                      <a:pt x="358" y="732"/>
                    </a:cubicBezTo>
                    <a:cubicBezTo>
                      <a:pt x="356" y="732"/>
                      <a:pt x="358" y="729"/>
                      <a:pt x="358" y="728"/>
                    </a:cubicBezTo>
                    <a:cubicBezTo>
                      <a:pt x="358" y="726"/>
                      <a:pt x="356" y="729"/>
                      <a:pt x="355" y="726"/>
                    </a:cubicBezTo>
                    <a:cubicBezTo>
                      <a:pt x="358" y="725"/>
                      <a:pt x="354" y="723"/>
                      <a:pt x="355" y="720"/>
                    </a:cubicBezTo>
                    <a:cubicBezTo>
                      <a:pt x="353" y="721"/>
                      <a:pt x="352" y="720"/>
                      <a:pt x="351" y="719"/>
                    </a:cubicBezTo>
                    <a:cubicBezTo>
                      <a:pt x="351" y="719"/>
                      <a:pt x="351" y="718"/>
                      <a:pt x="351" y="718"/>
                    </a:cubicBezTo>
                    <a:cubicBezTo>
                      <a:pt x="353" y="716"/>
                      <a:pt x="352" y="718"/>
                      <a:pt x="355" y="718"/>
                    </a:cubicBezTo>
                    <a:cubicBezTo>
                      <a:pt x="354" y="713"/>
                      <a:pt x="356" y="710"/>
                      <a:pt x="350" y="709"/>
                    </a:cubicBezTo>
                    <a:cubicBezTo>
                      <a:pt x="350" y="708"/>
                      <a:pt x="349" y="708"/>
                      <a:pt x="348" y="708"/>
                    </a:cubicBezTo>
                    <a:cubicBezTo>
                      <a:pt x="348" y="707"/>
                      <a:pt x="350" y="706"/>
                      <a:pt x="350" y="705"/>
                    </a:cubicBezTo>
                    <a:cubicBezTo>
                      <a:pt x="354" y="704"/>
                      <a:pt x="352" y="708"/>
                      <a:pt x="355" y="708"/>
                    </a:cubicBezTo>
                    <a:cubicBezTo>
                      <a:pt x="353" y="703"/>
                      <a:pt x="356" y="701"/>
                      <a:pt x="353" y="698"/>
                    </a:cubicBezTo>
                    <a:cubicBezTo>
                      <a:pt x="353" y="698"/>
                      <a:pt x="352" y="697"/>
                      <a:pt x="352" y="697"/>
                    </a:cubicBezTo>
                    <a:cubicBezTo>
                      <a:pt x="352" y="693"/>
                      <a:pt x="351" y="682"/>
                      <a:pt x="347" y="679"/>
                    </a:cubicBezTo>
                    <a:cubicBezTo>
                      <a:pt x="344" y="683"/>
                      <a:pt x="346" y="684"/>
                      <a:pt x="348" y="690"/>
                    </a:cubicBezTo>
                    <a:cubicBezTo>
                      <a:pt x="344" y="689"/>
                      <a:pt x="340" y="682"/>
                      <a:pt x="344" y="679"/>
                    </a:cubicBezTo>
                    <a:cubicBezTo>
                      <a:pt x="340" y="677"/>
                      <a:pt x="340" y="670"/>
                      <a:pt x="341" y="666"/>
                    </a:cubicBezTo>
                    <a:cubicBezTo>
                      <a:pt x="341" y="662"/>
                      <a:pt x="338" y="663"/>
                      <a:pt x="337" y="660"/>
                    </a:cubicBezTo>
                    <a:cubicBezTo>
                      <a:pt x="340" y="627"/>
                      <a:pt x="331" y="599"/>
                      <a:pt x="334" y="563"/>
                    </a:cubicBezTo>
                    <a:cubicBezTo>
                      <a:pt x="335" y="561"/>
                      <a:pt x="335" y="553"/>
                      <a:pt x="334" y="551"/>
                    </a:cubicBezTo>
                    <a:cubicBezTo>
                      <a:pt x="331" y="529"/>
                      <a:pt x="306" y="530"/>
                      <a:pt x="296" y="516"/>
                    </a:cubicBezTo>
                    <a:cubicBezTo>
                      <a:pt x="296" y="514"/>
                      <a:pt x="296" y="513"/>
                      <a:pt x="296" y="511"/>
                    </a:cubicBezTo>
                    <a:cubicBezTo>
                      <a:pt x="286" y="497"/>
                      <a:pt x="282" y="477"/>
                      <a:pt x="268" y="467"/>
                    </a:cubicBezTo>
                    <a:cubicBezTo>
                      <a:pt x="269" y="462"/>
                      <a:pt x="267" y="461"/>
                      <a:pt x="265" y="458"/>
                    </a:cubicBezTo>
                    <a:cubicBezTo>
                      <a:pt x="266" y="453"/>
                      <a:pt x="271" y="452"/>
                      <a:pt x="273" y="448"/>
                    </a:cubicBezTo>
                    <a:cubicBezTo>
                      <a:pt x="272" y="448"/>
                      <a:pt x="270" y="445"/>
                      <a:pt x="267" y="444"/>
                    </a:cubicBezTo>
                    <a:cubicBezTo>
                      <a:pt x="267" y="430"/>
                      <a:pt x="277" y="427"/>
                      <a:pt x="280" y="415"/>
                    </a:cubicBezTo>
                    <a:cubicBezTo>
                      <a:pt x="293" y="412"/>
                      <a:pt x="286" y="382"/>
                      <a:pt x="278" y="377"/>
                    </a:cubicBezTo>
                    <a:cubicBezTo>
                      <a:pt x="275" y="377"/>
                      <a:pt x="275" y="380"/>
                      <a:pt x="272" y="381"/>
                    </a:cubicBezTo>
                    <a:cubicBezTo>
                      <a:pt x="272" y="383"/>
                      <a:pt x="272" y="384"/>
                      <a:pt x="274" y="384"/>
                    </a:cubicBezTo>
                    <a:cubicBezTo>
                      <a:pt x="274" y="386"/>
                      <a:pt x="271" y="385"/>
                      <a:pt x="271" y="387"/>
                    </a:cubicBezTo>
                    <a:cubicBezTo>
                      <a:pt x="263" y="380"/>
                      <a:pt x="253" y="382"/>
                      <a:pt x="249" y="370"/>
                    </a:cubicBezTo>
                    <a:cubicBezTo>
                      <a:pt x="248" y="372"/>
                      <a:pt x="247" y="372"/>
                      <a:pt x="244" y="371"/>
                    </a:cubicBezTo>
                    <a:cubicBezTo>
                      <a:pt x="247" y="359"/>
                      <a:pt x="235" y="358"/>
                      <a:pt x="237" y="351"/>
                    </a:cubicBezTo>
                    <a:cubicBezTo>
                      <a:pt x="221" y="352"/>
                      <a:pt x="211" y="340"/>
                      <a:pt x="201" y="333"/>
                    </a:cubicBezTo>
                    <a:cubicBezTo>
                      <a:pt x="198" y="334"/>
                      <a:pt x="195" y="335"/>
                      <a:pt x="192" y="336"/>
                    </a:cubicBezTo>
                    <a:cubicBezTo>
                      <a:pt x="175" y="330"/>
                      <a:pt x="158" y="324"/>
                      <a:pt x="148" y="311"/>
                    </a:cubicBezTo>
                    <a:cubicBezTo>
                      <a:pt x="154" y="300"/>
                      <a:pt x="145" y="283"/>
                      <a:pt x="135" y="277"/>
                    </a:cubicBezTo>
                    <a:cubicBezTo>
                      <a:pt x="135" y="275"/>
                      <a:pt x="136" y="274"/>
                      <a:pt x="137" y="272"/>
                    </a:cubicBezTo>
                    <a:cubicBezTo>
                      <a:pt x="132" y="269"/>
                      <a:pt x="130" y="259"/>
                      <a:pt x="125" y="259"/>
                    </a:cubicBezTo>
                    <a:cubicBezTo>
                      <a:pt x="124" y="256"/>
                      <a:pt x="126" y="249"/>
                      <a:pt x="125" y="243"/>
                    </a:cubicBezTo>
                    <a:cubicBezTo>
                      <a:pt x="123" y="242"/>
                      <a:pt x="120" y="241"/>
                      <a:pt x="118" y="239"/>
                    </a:cubicBezTo>
                    <a:cubicBezTo>
                      <a:pt x="115" y="243"/>
                      <a:pt x="119" y="250"/>
                      <a:pt x="118" y="255"/>
                    </a:cubicBezTo>
                    <a:cubicBezTo>
                      <a:pt x="119" y="254"/>
                      <a:pt x="122" y="253"/>
                      <a:pt x="121" y="256"/>
                    </a:cubicBezTo>
                    <a:cubicBezTo>
                      <a:pt x="121" y="256"/>
                      <a:pt x="120" y="255"/>
                      <a:pt x="120" y="255"/>
                    </a:cubicBezTo>
                    <a:cubicBezTo>
                      <a:pt x="118" y="264"/>
                      <a:pt x="128" y="270"/>
                      <a:pt x="126" y="283"/>
                    </a:cubicBezTo>
                    <a:cubicBezTo>
                      <a:pt x="127" y="287"/>
                      <a:pt x="129" y="284"/>
                      <a:pt x="131" y="287"/>
                    </a:cubicBezTo>
                    <a:cubicBezTo>
                      <a:pt x="132" y="290"/>
                      <a:pt x="130" y="292"/>
                      <a:pt x="129" y="293"/>
                    </a:cubicBezTo>
                    <a:cubicBezTo>
                      <a:pt x="127" y="286"/>
                      <a:pt x="115" y="283"/>
                      <a:pt x="121" y="274"/>
                    </a:cubicBezTo>
                    <a:cubicBezTo>
                      <a:pt x="119" y="269"/>
                      <a:pt x="110" y="270"/>
                      <a:pt x="110" y="263"/>
                    </a:cubicBezTo>
                    <a:cubicBezTo>
                      <a:pt x="112" y="264"/>
                      <a:pt x="114" y="263"/>
                      <a:pt x="115" y="263"/>
                    </a:cubicBezTo>
                    <a:cubicBezTo>
                      <a:pt x="114" y="252"/>
                      <a:pt x="106" y="247"/>
                      <a:pt x="109" y="233"/>
                    </a:cubicBezTo>
                    <a:cubicBezTo>
                      <a:pt x="99" y="227"/>
                      <a:pt x="93" y="214"/>
                      <a:pt x="94" y="201"/>
                    </a:cubicBezTo>
                    <a:cubicBezTo>
                      <a:pt x="97" y="200"/>
                      <a:pt x="95" y="194"/>
                      <a:pt x="95" y="191"/>
                    </a:cubicBezTo>
                    <a:cubicBezTo>
                      <a:pt x="101" y="176"/>
                      <a:pt x="108" y="163"/>
                      <a:pt x="120" y="155"/>
                    </a:cubicBezTo>
                    <a:cubicBezTo>
                      <a:pt x="117" y="153"/>
                      <a:pt x="120" y="142"/>
                      <a:pt x="125" y="142"/>
                    </a:cubicBezTo>
                    <a:cubicBezTo>
                      <a:pt x="121" y="139"/>
                      <a:pt x="118" y="135"/>
                      <a:pt x="117" y="129"/>
                    </a:cubicBezTo>
                    <a:cubicBezTo>
                      <a:pt x="119" y="127"/>
                      <a:pt x="124" y="129"/>
                      <a:pt x="126" y="127"/>
                    </a:cubicBezTo>
                    <a:cubicBezTo>
                      <a:pt x="126" y="125"/>
                      <a:pt x="123" y="127"/>
                      <a:pt x="121" y="126"/>
                    </a:cubicBezTo>
                    <a:cubicBezTo>
                      <a:pt x="123" y="124"/>
                      <a:pt x="121" y="119"/>
                      <a:pt x="125" y="119"/>
                    </a:cubicBezTo>
                    <a:cubicBezTo>
                      <a:pt x="125" y="118"/>
                      <a:pt x="123" y="118"/>
                      <a:pt x="121" y="118"/>
                    </a:cubicBezTo>
                    <a:cubicBezTo>
                      <a:pt x="121" y="114"/>
                      <a:pt x="125" y="116"/>
                      <a:pt x="125" y="113"/>
                    </a:cubicBezTo>
                    <a:cubicBezTo>
                      <a:pt x="122" y="111"/>
                      <a:pt x="124" y="113"/>
                      <a:pt x="120" y="114"/>
                    </a:cubicBezTo>
                    <a:cubicBezTo>
                      <a:pt x="120" y="110"/>
                      <a:pt x="121" y="108"/>
                      <a:pt x="125" y="109"/>
                    </a:cubicBezTo>
                    <a:cubicBezTo>
                      <a:pt x="126" y="105"/>
                      <a:pt x="125" y="105"/>
                      <a:pt x="126" y="102"/>
                    </a:cubicBezTo>
                    <a:cubicBezTo>
                      <a:pt x="124" y="103"/>
                      <a:pt x="123" y="106"/>
                      <a:pt x="123" y="101"/>
                    </a:cubicBezTo>
                    <a:cubicBezTo>
                      <a:pt x="121" y="102"/>
                      <a:pt x="122" y="105"/>
                      <a:pt x="118" y="105"/>
                    </a:cubicBezTo>
                    <a:cubicBezTo>
                      <a:pt x="119" y="101"/>
                      <a:pt x="117" y="103"/>
                      <a:pt x="117" y="105"/>
                    </a:cubicBezTo>
                    <a:cubicBezTo>
                      <a:pt x="114" y="103"/>
                      <a:pt x="118" y="101"/>
                      <a:pt x="119" y="99"/>
                    </a:cubicBezTo>
                    <a:cubicBezTo>
                      <a:pt x="116" y="97"/>
                      <a:pt x="119" y="95"/>
                      <a:pt x="120" y="94"/>
                    </a:cubicBezTo>
                    <a:cubicBezTo>
                      <a:pt x="119" y="91"/>
                      <a:pt x="117" y="99"/>
                      <a:pt x="116" y="95"/>
                    </a:cubicBezTo>
                    <a:cubicBezTo>
                      <a:pt x="121" y="89"/>
                      <a:pt x="112" y="80"/>
                      <a:pt x="117" y="75"/>
                    </a:cubicBezTo>
                    <a:cubicBezTo>
                      <a:pt x="109" y="77"/>
                      <a:pt x="100" y="75"/>
                      <a:pt x="93" y="73"/>
                    </a:cubicBezTo>
                    <a:cubicBezTo>
                      <a:pt x="95" y="69"/>
                      <a:pt x="87" y="72"/>
                      <a:pt x="86" y="71"/>
                    </a:cubicBezTo>
                    <a:cubicBezTo>
                      <a:pt x="80" y="77"/>
                      <a:pt x="69" y="77"/>
                      <a:pt x="60" y="80"/>
                    </a:cubicBezTo>
                    <a:cubicBezTo>
                      <a:pt x="63" y="75"/>
                      <a:pt x="72" y="73"/>
                      <a:pt x="79" y="70"/>
                    </a:cubicBezTo>
                    <a:cubicBezTo>
                      <a:pt x="67" y="67"/>
                      <a:pt x="61" y="78"/>
                      <a:pt x="50" y="79"/>
                    </a:cubicBezTo>
                    <a:cubicBezTo>
                      <a:pt x="48" y="80"/>
                      <a:pt x="53" y="81"/>
                      <a:pt x="50" y="83"/>
                    </a:cubicBezTo>
                    <a:cubicBezTo>
                      <a:pt x="32" y="87"/>
                      <a:pt x="20" y="97"/>
                      <a:pt x="0" y="99"/>
                    </a:cubicBezTo>
                    <a:cubicBezTo>
                      <a:pt x="9" y="92"/>
                      <a:pt x="24" y="91"/>
                      <a:pt x="32" y="84"/>
                    </a:cubicBezTo>
                    <a:cubicBezTo>
                      <a:pt x="30" y="82"/>
                      <a:pt x="26" y="81"/>
                      <a:pt x="25" y="84"/>
                    </a:cubicBezTo>
                    <a:cubicBezTo>
                      <a:pt x="24" y="78"/>
                      <a:pt x="17" y="82"/>
                      <a:pt x="16" y="85"/>
                    </a:cubicBezTo>
                    <a:cubicBezTo>
                      <a:pt x="14" y="83"/>
                      <a:pt x="14" y="84"/>
                      <a:pt x="12" y="83"/>
                    </a:cubicBezTo>
                    <a:cubicBezTo>
                      <a:pt x="16" y="81"/>
                      <a:pt x="19" y="78"/>
                      <a:pt x="22" y="74"/>
                    </a:cubicBezTo>
                    <a:cubicBezTo>
                      <a:pt x="17" y="74"/>
                      <a:pt x="16" y="77"/>
                      <a:pt x="12" y="77"/>
                    </a:cubicBezTo>
                    <a:cubicBezTo>
                      <a:pt x="11" y="70"/>
                      <a:pt x="15" y="70"/>
                      <a:pt x="21" y="71"/>
                    </a:cubicBezTo>
                    <a:cubicBezTo>
                      <a:pt x="20" y="69"/>
                      <a:pt x="15" y="71"/>
                      <a:pt x="15" y="69"/>
                    </a:cubicBezTo>
                    <a:cubicBezTo>
                      <a:pt x="24" y="56"/>
                      <a:pt x="46" y="62"/>
                      <a:pt x="56" y="50"/>
                    </a:cubicBezTo>
                    <a:cubicBezTo>
                      <a:pt x="52" y="54"/>
                      <a:pt x="45" y="50"/>
                      <a:pt x="38" y="51"/>
                    </a:cubicBezTo>
                    <a:cubicBezTo>
                      <a:pt x="37" y="48"/>
                      <a:pt x="39" y="47"/>
                      <a:pt x="42" y="47"/>
                    </a:cubicBezTo>
                    <a:cubicBezTo>
                      <a:pt x="42" y="46"/>
                      <a:pt x="38" y="47"/>
                      <a:pt x="38" y="46"/>
                    </a:cubicBezTo>
                    <a:cubicBezTo>
                      <a:pt x="45" y="44"/>
                      <a:pt x="51" y="41"/>
                      <a:pt x="60" y="41"/>
                    </a:cubicBezTo>
                    <a:cubicBezTo>
                      <a:pt x="60" y="42"/>
                      <a:pt x="59" y="42"/>
                      <a:pt x="59" y="43"/>
                    </a:cubicBezTo>
                    <a:cubicBezTo>
                      <a:pt x="62" y="43"/>
                      <a:pt x="64" y="43"/>
                      <a:pt x="67" y="43"/>
                    </a:cubicBezTo>
                    <a:cubicBezTo>
                      <a:pt x="69" y="42"/>
                      <a:pt x="67" y="38"/>
                      <a:pt x="70" y="39"/>
                    </a:cubicBezTo>
                    <a:cubicBezTo>
                      <a:pt x="69" y="38"/>
                      <a:pt x="67" y="38"/>
                      <a:pt x="66" y="38"/>
                    </a:cubicBezTo>
                    <a:cubicBezTo>
                      <a:pt x="66" y="36"/>
                      <a:pt x="68" y="32"/>
                      <a:pt x="64" y="32"/>
                    </a:cubicBezTo>
                    <a:cubicBezTo>
                      <a:pt x="85" y="26"/>
                      <a:pt x="110" y="14"/>
                      <a:pt x="136" y="19"/>
                    </a:cubicBezTo>
                    <a:cubicBezTo>
                      <a:pt x="151" y="21"/>
                      <a:pt x="167" y="22"/>
                      <a:pt x="180" y="24"/>
                    </a:cubicBezTo>
                    <a:cubicBezTo>
                      <a:pt x="177" y="28"/>
                      <a:pt x="184" y="28"/>
                      <a:pt x="187" y="29"/>
                    </a:cubicBezTo>
                    <a:cubicBezTo>
                      <a:pt x="195" y="22"/>
                      <a:pt x="205" y="27"/>
                      <a:pt x="216" y="23"/>
                    </a:cubicBezTo>
                    <a:cubicBezTo>
                      <a:pt x="213" y="25"/>
                      <a:pt x="224" y="21"/>
                      <a:pt x="229" y="21"/>
                    </a:cubicBezTo>
                    <a:cubicBezTo>
                      <a:pt x="230" y="23"/>
                      <a:pt x="228" y="23"/>
                      <a:pt x="228" y="25"/>
                    </a:cubicBezTo>
                    <a:cubicBezTo>
                      <a:pt x="231" y="26"/>
                      <a:pt x="232" y="24"/>
                      <a:pt x="234" y="23"/>
                    </a:cubicBezTo>
                    <a:cubicBezTo>
                      <a:pt x="234" y="23"/>
                      <a:pt x="235" y="23"/>
                      <a:pt x="236" y="23"/>
                    </a:cubicBezTo>
                    <a:cubicBezTo>
                      <a:pt x="236" y="25"/>
                      <a:pt x="235" y="25"/>
                      <a:pt x="235" y="26"/>
                    </a:cubicBezTo>
                    <a:cubicBezTo>
                      <a:pt x="236" y="27"/>
                      <a:pt x="236" y="26"/>
                      <a:pt x="237" y="25"/>
                    </a:cubicBezTo>
                    <a:cubicBezTo>
                      <a:pt x="248" y="22"/>
                      <a:pt x="257" y="29"/>
                      <a:pt x="268" y="30"/>
                    </a:cubicBezTo>
                    <a:cubicBezTo>
                      <a:pt x="266" y="32"/>
                      <a:pt x="263" y="32"/>
                      <a:pt x="261" y="33"/>
                    </a:cubicBezTo>
                    <a:cubicBezTo>
                      <a:pt x="266" y="39"/>
                      <a:pt x="280" y="31"/>
                      <a:pt x="286" y="36"/>
                    </a:cubicBezTo>
                    <a:cubicBezTo>
                      <a:pt x="287" y="39"/>
                      <a:pt x="282" y="37"/>
                      <a:pt x="283" y="39"/>
                    </a:cubicBezTo>
                    <a:cubicBezTo>
                      <a:pt x="283" y="42"/>
                      <a:pt x="285" y="38"/>
                      <a:pt x="287" y="39"/>
                    </a:cubicBezTo>
                    <a:cubicBezTo>
                      <a:pt x="287" y="36"/>
                      <a:pt x="289" y="35"/>
                      <a:pt x="288" y="31"/>
                    </a:cubicBezTo>
                    <a:cubicBezTo>
                      <a:pt x="291" y="32"/>
                      <a:pt x="292" y="30"/>
                      <a:pt x="294" y="29"/>
                    </a:cubicBezTo>
                    <a:cubicBezTo>
                      <a:pt x="297" y="28"/>
                      <a:pt x="299" y="28"/>
                      <a:pt x="303" y="28"/>
                    </a:cubicBezTo>
                    <a:cubicBezTo>
                      <a:pt x="303" y="30"/>
                      <a:pt x="302" y="30"/>
                      <a:pt x="302" y="31"/>
                    </a:cubicBezTo>
                    <a:cubicBezTo>
                      <a:pt x="304" y="31"/>
                      <a:pt x="305" y="33"/>
                      <a:pt x="308" y="32"/>
                    </a:cubicBezTo>
                    <a:cubicBezTo>
                      <a:pt x="314" y="35"/>
                      <a:pt x="324" y="32"/>
                      <a:pt x="330" y="31"/>
                    </a:cubicBezTo>
                    <a:cubicBezTo>
                      <a:pt x="332" y="31"/>
                      <a:pt x="334" y="31"/>
                      <a:pt x="335" y="31"/>
                    </a:cubicBezTo>
                    <a:close/>
                    <a:moveTo>
                      <a:pt x="318" y="367"/>
                    </a:moveTo>
                    <a:cubicBezTo>
                      <a:pt x="319" y="370"/>
                      <a:pt x="316" y="369"/>
                      <a:pt x="316" y="372"/>
                    </a:cubicBezTo>
                    <a:cubicBezTo>
                      <a:pt x="317" y="373"/>
                      <a:pt x="318" y="374"/>
                      <a:pt x="318" y="376"/>
                    </a:cubicBezTo>
                    <a:cubicBezTo>
                      <a:pt x="319" y="376"/>
                      <a:pt x="320" y="375"/>
                      <a:pt x="321" y="375"/>
                    </a:cubicBezTo>
                    <a:cubicBezTo>
                      <a:pt x="321" y="371"/>
                      <a:pt x="321" y="368"/>
                      <a:pt x="318" y="367"/>
                    </a:cubicBezTo>
                    <a:close/>
                    <a:moveTo>
                      <a:pt x="244" y="359"/>
                    </a:moveTo>
                    <a:cubicBezTo>
                      <a:pt x="244" y="359"/>
                      <a:pt x="244" y="360"/>
                      <a:pt x="244" y="360"/>
                    </a:cubicBezTo>
                    <a:cubicBezTo>
                      <a:pt x="246" y="362"/>
                      <a:pt x="245" y="360"/>
                      <a:pt x="246" y="363"/>
                    </a:cubicBezTo>
                    <a:cubicBezTo>
                      <a:pt x="247" y="363"/>
                      <a:pt x="248" y="363"/>
                      <a:pt x="249" y="363"/>
                    </a:cubicBezTo>
                    <a:cubicBezTo>
                      <a:pt x="249" y="360"/>
                      <a:pt x="247" y="359"/>
                      <a:pt x="244" y="359"/>
                    </a:cubicBezTo>
                    <a:close/>
                    <a:moveTo>
                      <a:pt x="131" y="134"/>
                    </a:moveTo>
                    <a:cubicBezTo>
                      <a:pt x="132" y="134"/>
                      <a:pt x="133" y="134"/>
                      <a:pt x="133" y="133"/>
                    </a:cubicBezTo>
                    <a:cubicBezTo>
                      <a:pt x="132" y="133"/>
                      <a:pt x="130" y="133"/>
                      <a:pt x="129" y="133"/>
                    </a:cubicBezTo>
                    <a:cubicBezTo>
                      <a:pt x="128" y="137"/>
                      <a:pt x="132" y="141"/>
                      <a:pt x="128" y="143"/>
                    </a:cubicBezTo>
                    <a:cubicBezTo>
                      <a:pt x="130" y="143"/>
                      <a:pt x="131" y="144"/>
                      <a:pt x="132" y="145"/>
                    </a:cubicBezTo>
                    <a:cubicBezTo>
                      <a:pt x="135" y="143"/>
                      <a:pt x="134" y="138"/>
                      <a:pt x="135" y="135"/>
                    </a:cubicBezTo>
                    <a:cubicBezTo>
                      <a:pt x="133" y="135"/>
                      <a:pt x="131" y="135"/>
                      <a:pt x="131" y="134"/>
                    </a:cubicBezTo>
                    <a:close/>
                    <a:moveTo>
                      <a:pt x="128" y="91"/>
                    </a:moveTo>
                    <a:cubicBezTo>
                      <a:pt x="128" y="90"/>
                      <a:pt x="128" y="89"/>
                      <a:pt x="128" y="89"/>
                    </a:cubicBezTo>
                    <a:cubicBezTo>
                      <a:pt x="127" y="89"/>
                      <a:pt x="127" y="88"/>
                      <a:pt x="126" y="88"/>
                    </a:cubicBezTo>
                    <a:cubicBezTo>
                      <a:pt x="127" y="90"/>
                      <a:pt x="124" y="90"/>
                      <a:pt x="123" y="91"/>
                    </a:cubicBezTo>
                    <a:cubicBezTo>
                      <a:pt x="123" y="89"/>
                      <a:pt x="124" y="89"/>
                      <a:pt x="124" y="88"/>
                    </a:cubicBezTo>
                    <a:cubicBezTo>
                      <a:pt x="120" y="88"/>
                      <a:pt x="123" y="91"/>
                      <a:pt x="121" y="93"/>
                    </a:cubicBezTo>
                    <a:cubicBezTo>
                      <a:pt x="124" y="92"/>
                      <a:pt x="125" y="91"/>
                      <a:pt x="128" y="91"/>
                    </a:cubicBezTo>
                    <a:close/>
                    <a:moveTo>
                      <a:pt x="129" y="86"/>
                    </a:moveTo>
                    <a:cubicBezTo>
                      <a:pt x="129" y="85"/>
                      <a:pt x="131" y="85"/>
                      <a:pt x="131" y="84"/>
                    </a:cubicBezTo>
                    <a:cubicBezTo>
                      <a:pt x="126" y="83"/>
                      <a:pt x="133" y="81"/>
                      <a:pt x="130" y="79"/>
                    </a:cubicBezTo>
                    <a:cubicBezTo>
                      <a:pt x="129" y="81"/>
                      <a:pt x="125" y="85"/>
                      <a:pt x="129" y="86"/>
                    </a:cubicBezTo>
                    <a:close/>
                    <a:moveTo>
                      <a:pt x="225" y="41"/>
                    </a:moveTo>
                    <a:cubicBezTo>
                      <a:pt x="227" y="45"/>
                      <a:pt x="217" y="45"/>
                      <a:pt x="214" y="48"/>
                    </a:cubicBezTo>
                    <a:cubicBezTo>
                      <a:pt x="220" y="49"/>
                      <a:pt x="221" y="44"/>
                      <a:pt x="227" y="46"/>
                    </a:cubicBezTo>
                    <a:cubicBezTo>
                      <a:pt x="227" y="47"/>
                      <a:pt x="226" y="47"/>
                      <a:pt x="226" y="47"/>
                    </a:cubicBezTo>
                    <a:cubicBezTo>
                      <a:pt x="231" y="45"/>
                      <a:pt x="242" y="45"/>
                      <a:pt x="241" y="41"/>
                    </a:cubicBezTo>
                    <a:cubicBezTo>
                      <a:pt x="240" y="42"/>
                      <a:pt x="233" y="42"/>
                      <a:pt x="232" y="41"/>
                    </a:cubicBezTo>
                    <a:cubicBezTo>
                      <a:pt x="233" y="40"/>
                      <a:pt x="237" y="41"/>
                      <a:pt x="238" y="39"/>
                    </a:cubicBezTo>
                    <a:cubicBezTo>
                      <a:pt x="235" y="37"/>
                      <a:pt x="230" y="41"/>
                      <a:pt x="225" y="41"/>
                    </a:cubicBezTo>
                    <a:close/>
                    <a:moveTo>
                      <a:pt x="231" y="63"/>
                    </a:moveTo>
                    <a:cubicBezTo>
                      <a:pt x="234" y="69"/>
                      <a:pt x="222" y="67"/>
                      <a:pt x="216" y="68"/>
                    </a:cubicBezTo>
                    <a:cubicBezTo>
                      <a:pt x="224" y="74"/>
                      <a:pt x="241" y="68"/>
                      <a:pt x="246" y="63"/>
                    </a:cubicBezTo>
                    <a:cubicBezTo>
                      <a:pt x="241" y="63"/>
                      <a:pt x="236" y="63"/>
                      <a:pt x="231" y="63"/>
                    </a:cubicBezTo>
                    <a:close/>
                    <a:moveTo>
                      <a:pt x="260" y="114"/>
                    </a:moveTo>
                    <a:cubicBezTo>
                      <a:pt x="264" y="113"/>
                      <a:pt x="257" y="116"/>
                      <a:pt x="260" y="120"/>
                    </a:cubicBezTo>
                    <a:cubicBezTo>
                      <a:pt x="264" y="118"/>
                      <a:pt x="261" y="122"/>
                      <a:pt x="264" y="122"/>
                    </a:cubicBezTo>
                    <a:cubicBezTo>
                      <a:pt x="266" y="120"/>
                      <a:pt x="268" y="110"/>
                      <a:pt x="263" y="110"/>
                    </a:cubicBezTo>
                    <a:cubicBezTo>
                      <a:pt x="262" y="111"/>
                      <a:pt x="260" y="112"/>
                      <a:pt x="260" y="114"/>
                    </a:cubicBezTo>
                    <a:close/>
                    <a:moveTo>
                      <a:pt x="260" y="129"/>
                    </a:moveTo>
                    <a:cubicBezTo>
                      <a:pt x="262" y="129"/>
                      <a:pt x="265" y="125"/>
                      <a:pt x="263" y="123"/>
                    </a:cubicBezTo>
                    <a:cubicBezTo>
                      <a:pt x="262" y="125"/>
                      <a:pt x="261" y="127"/>
                      <a:pt x="260" y="129"/>
                    </a:cubicBezTo>
                    <a:close/>
                    <a:moveTo>
                      <a:pt x="270" y="151"/>
                    </a:moveTo>
                    <a:cubicBezTo>
                      <a:pt x="280" y="150"/>
                      <a:pt x="293" y="150"/>
                      <a:pt x="305" y="152"/>
                    </a:cubicBezTo>
                    <a:cubicBezTo>
                      <a:pt x="304" y="148"/>
                      <a:pt x="306" y="147"/>
                      <a:pt x="307" y="144"/>
                    </a:cubicBezTo>
                    <a:cubicBezTo>
                      <a:pt x="304" y="144"/>
                      <a:pt x="302" y="142"/>
                      <a:pt x="302" y="139"/>
                    </a:cubicBezTo>
                    <a:cubicBezTo>
                      <a:pt x="288" y="140"/>
                      <a:pt x="281" y="145"/>
                      <a:pt x="270" y="151"/>
                    </a:cubicBezTo>
                    <a:close/>
                    <a:moveTo>
                      <a:pt x="312" y="154"/>
                    </a:moveTo>
                    <a:cubicBezTo>
                      <a:pt x="309" y="155"/>
                      <a:pt x="308" y="153"/>
                      <a:pt x="306" y="153"/>
                    </a:cubicBezTo>
                    <a:cubicBezTo>
                      <a:pt x="302" y="156"/>
                      <a:pt x="294" y="157"/>
                      <a:pt x="289" y="157"/>
                    </a:cubicBezTo>
                    <a:cubicBezTo>
                      <a:pt x="286" y="164"/>
                      <a:pt x="278" y="172"/>
                      <a:pt x="278" y="181"/>
                    </a:cubicBezTo>
                    <a:cubicBezTo>
                      <a:pt x="288" y="176"/>
                      <a:pt x="289" y="160"/>
                      <a:pt x="301" y="157"/>
                    </a:cubicBezTo>
                    <a:cubicBezTo>
                      <a:pt x="303" y="157"/>
                      <a:pt x="305" y="158"/>
                      <a:pt x="307" y="160"/>
                    </a:cubicBezTo>
                    <a:cubicBezTo>
                      <a:pt x="307" y="164"/>
                      <a:pt x="300" y="166"/>
                      <a:pt x="302" y="168"/>
                    </a:cubicBezTo>
                    <a:cubicBezTo>
                      <a:pt x="302" y="167"/>
                      <a:pt x="304" y="167"/>
                      <a:pt x="306" y="167"/>
                    </a:cubicBezTo>
                    <a:cubicBezTo>
                      <a:pt x="306" y="168"/>
                      <a:pt x="305" y="172"/>
                      <a:pt x="307" y="172"/>
                    </a:cubicBezTo>
                    <a:cubicBezTo>
                      <a:pt x="310" y="168"/>
                      <a:pt x="313" y="163"/>
                      <a:pt x="316" y="160"/>
                    </a:cubicBezTo>
                    <a:cubicBezTo>
                      <a:pt x="316" y="161"/>
                      <a:pt x="316" y="162"/>
                      <a:pt x="316" y="164"/>
                    </a:cubicBezTo>
                    <a:cubicBezTo>
                      <a:pt x="319" y="164"/>
                      <a:pt x="319" y="162"/>
                      <a:pt x="322" y="163"/>
                    </a:cubicBezTo>
                    <a:cubicBezTo>
                      <a:pt x="321" y="160"/>
                      <a:pt x="321" y="157"/>
                      <a:pt x="318" y="156"/>
                    </a:cubicBezTo>
                    <a:cubicBezTo>
                      <a:pt x="317" y="154"/>
                      <a:pt x="314" y="155"/>
                      <a:pt x="312" y="154"/>
                    </a:cubicBezTo>
                    <a:close/>
                    <a:moveTo>
                      <a:pt x="319" y="172"/>
                    </a:moveTo>
                    <a:cubicBezTo>
                      <a:pt x="325" y="170"/>
                      <a:pt x="335" y="171"/>
                      <a:pt x="338" y="166"/>
                    </a:cubicBezTo>
                    <a:cubicBezTo>
                      <a:pt x="333" y="169"/>
                      <a:pt x="320" y="165"/>
                      <a:pt x="319" y="172"/>
                    </a:cubicBezTo>
                    <a:close/>
                    <a:moveTo>
                      <a:pt x="297" y="181"/>
                    </a:moveTo>
                    <a:cubicBezTo>
                      <a:pt x="306" y="183"/>
                      <a:pt x="315" y="178"/>
                      <a:pt x="321" y="174"/>
                    </a:cubicBezTo>
                    <a:cubicBezTo>
                      <a:pt x="312" y="176"/>
                      <a:pt x="304" y="178"/>
                      <a:pt x="297" y="181"/>
                    </a:cubicBezTo>
                    <a:close/>
                    <a:moveTo>
                      <a:pt x="337" y="528"/>
                    </a:moveTo>
                    <a:cubicBezTo>
                      <a:pt x="337" y="524"/>
                      <a:pt x="333" y="524"/>
                      <a:pt x="331" y="522"/>
                    </a:cubicBezTo>
                    <a:cubicBezTo>
                      <a:pt x="330" y="527"/>
                      <a:pt x="335" y="526"/>
                      <a:pt x="337" y="528"/>
                    </a:cubicBezTo>
                    <a:close/>
                    <a:moveTo>
                      <a:pt x="124" y="100"/>
                    </a:moveTo>
                    <a:cubicBezTo>
                      <a:pt x="124" y="99"/>
                      <a:pt x="126" y="96"/>
                      <a:pt x="124" y="94"/>
                    </a:cubicBezTo>
                    <a:cubicBezTo>
                      <a:pt x="125" y="95"/>
                      <a:pt x="123" y="95"/>
                      <a:pt x="122" y="96"/>
                    </a:cubicBezTo>
                    <a:cubicBezTo>
                      <a:pt x="125" y="96"/>
                      <a:pt x="122" y="101"/>
                      <a:pt x="124" y="100"/>
                    </a:cubicBezTo>
                    <a:close/>
                    <a:moveTo>
                      <a:pt x="438" y="20"/>
                    </a:moveTo>
                    <a:cubicBezTo>
                      <a:pt x="447" y="23"/>
                      <a:pt x="442" y="15"/>
                      <a:pt x="438" y="20"/>
                    </a:cubicBezTo>
                    <a:close/>
                    <a:moveTo>
                      <a:pt x="426" y="39"/>
                    </a:moveTo>
                    <a:cubicBezTo>
                      <a:pt x="425" y="44"/>
                      <a:pt x="432" y="43"/>
                      <a:pt x="433" y="40"/>
                    </a:cubicBezTo>
                    <a:cubicBezTo>
                      <a:pt x="431" y="39"/>
                      <a:pt x="429" y="38"/>
                      <a:pt x="426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1" name="Freeform 48"/>
              <p:cNvSpPr>
                <a:spLocks/>
              </p:cNvSpPr>
              <p:nvPr/>
            </p:nvSpPr>
            <p:spPr bwMode="auto">
              <a:xfrm>
                <a:off x="3684" y="759"/>
                <a:ext cx="15" cy="17"/>
              </a:xfrm>
              <a:custGeom>
                <a:avLst/>
                <a:gdLst>
                  <a:gd name="T0" fmla="*/ 6 w 6"/>
                  <a:gd name="T1" fmla="*/ 4 h 7"/>
                  <a:gd name="T2" fmla="*/ 0 w 6"/>
                  <a:gd name="T3" fmla="*/ 4 h 7"/>
                  <a:gd name="T4" fmla="*/ 2 w 6"/>
                  <a:gd name="T5" fmla="*/ 3 h 7"/>
                  <a:gd name="T6" fmla="*/ 3 w 6"/>
                  <a:gd name="T7" fmla="*/ 0 h 7"/>
                  <a:gd name="T8" fmla="*/ 6 w 6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5" y="7"/>
                      <a:pt x="2" y="4"/>
                      <a:pt x="0" y="4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5" y="4"/>
                      <a:pt x="3" y="1"/>
                      <a:pt x="3" y="0"/>
                    </a:cubicBezTo>
                    <a:cubicBezTo>
                      <a:pt x="5" y="1"/>
                      <a:pt x="5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2" name="Freeform 49"/>
              <p:cNvSpPr>
                <a:spLocks/>
              </p:cNvSpPr>
              <p:nvPr/>
            </p:nvSpPr>
            <p:spPr bwMode="auto">
              <a:xfrm>
                <a:off x="3935" y="764"/>
                <a:ext cx="33" cy="14"/>
              </a:xfrm>
              <a:custGeom>
                <a:avLst/>
                <a:gdLst>
                  <a:gd name="T0" fmla="*/ 2 w 14"/>
                  <a:gd name="T1" fmla="*/ 5 h 6"/>
                  <a:gd name="T2" fmla="*/ 0 w 14"/>
                  <a:gd name="T3" fmla="*/ 5 h 6"/>
                  <a:gd name="T4" fmla="*/ 14 w 14"/>
                  <a:gd name="T5" fmla="*/ 4 h 6"/>
                  <a:gd name="T6" fmla="*/ 2 w 14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6">
                    <a:moveTo>
                      <a:pt x="2" y="5"/>
                    </a:moveTo>
                    <a:cubicBezTo>
                      <a:pt x="1" y="5"/>
                      <a:pt x="1" y="5"/>
                      <a:pt x="0" y="5"/>
                    </a:cubicBezTo>
                    <a:cubicBezTo>
                      <a:pt x="2" y="0"/>
                      <a:pt x="9" y="5"/>
                      <a:pt x="14" y="4"/>
                    </a:cubicBezTo>
                    <a:cubicBezTo>
                      <a:pt x="12" y="6"/>
                      <a:pt x="6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Freeform 50"/>
              <p:cNvSpPr>
                <a:spLocks/>
              </p:cNvSpPr>
              <p:nvPr/>
            </p:nvSpPr>
            <p:spPr bwMode="auto">
              <a:xfrm>
                <a:off x="2047" y="1769"/>
                <a:ext cx="19" cy="24"/>
              </a:xfrm>
              <a:custGeom>
                <a:avLst/>
                <a:gdLst>
                  <a:gd name="T0" fmla="*/ 7 w 8"/>
                  <a:gd name="T1" fmla="*/ 0 h 10"/>
                  <a:gd name="T2" fmla="*/ 7 w 8"/>
                  <a:gd name="T3" fmla="*/ 3 h 10"/>
                  <a:gd name="T4" fmla="*/ 5 w 8"/>
                  <a:gd name="T5" fmla="*/ 7 h 10"/>
                  <a:gd name="T6" fmla="*/ 0 w 8"/>
                  <a:gd name="T7" fmla="*/ 7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7" y="0"/>
                      <a:pt x="8" y="1"/>
                      <a:pt x="7" y="3"/>
                    </a:cubicBezTo>
                    <a:cubicBezTo>
                      <a:pt x="6" y="5"/>
                      <a:pt x="0" y="4"/>
                      <a:pt x="5" y="7"/>
                    </a:cubicBezTo>
                    <a:cubicBezTo>
                      <a:pt x="3" y="7"/>
                      <a:pt x="1" y="10"/>
                      <a:pt x="0" y="7"/>
                    </a:cubicBezTo>
                    <a:cubicBezTo>
                      <a:pt x="1" y="4"/>
                      <a:pt x="4" y="2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4" name="Freeform 51"/>
              <p:cNvSpPr>
                <a:spLocks/>
              </p:cNvSpPr>
              <p:nvPr/>
            </p:nvSpPr>
            <p:spPr bwMode="auto">
              <a:xfrm>
                <a:off x="2251" y="792"/>
                <a:ext cx="26" cy="17"/>
              </a:xfrm>
              <a:custGeom>
                <a:avLst/>
                <a:gdLst>
                  <a:gd name="T0" fmla="*/ 4 w 11"/>
                  <a:gd name="T1" fmla="*/ 0 h 7"/>
                  <a:gd name="T2" fmla="*/ 10 w 11"/>
                  <a:gd name="T3" fmla="*/ 7 h 7"/>
                  <a:gd name="T4" fmla="*/ 8 w 11"/>
                  <a:gd name="T5" fmla="*/ 6 h 7"/>
                  <a:gd name="T6" fmla="*/ 4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cubicBezTo>
                      <a:pt x="7" y="1"/>
                      <a:pt x="9" y="3"/>
                      <a:pt x="10" y="7"/>
                    </a:cubicBezTo>
                    <a:cubicBezTo>
                      <a:pt x="9" y="6"/>
                      <a:pt x="8" y="7"/>
                      <a:pt x="8" y="6"/>
                    </a:cubicBezTo>
                    <a:cubicBezTo>
                      <a:pt x="11" y="3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5" name="Freeform 52"/>
              <p:cNvSpPr>
                <a:spLocks/>
              </p:cNvSpPr>
              <p:nvPr/>
            </p:nvSpPr>
            <p:spPr bwMode="auto">
              <a:xfrm>
                <a:off x="2083" y="795"/>
                <a:ext cx="21" cy="19"/>
              </a:xfrm>
              <a:custGeom>
                <a:avLst/>
                <a:gdLst>
                  <a:gd name="T0" fmla="*/ 0 w 9"/>
                  <a:gd name="T1" fmla="*/ 5 h 8"/>
                  <a:gd name="T2" fmla="*/ 0 w 9"/>
                  <a:gd name="T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cubicBezTo>
                      <a:pt x="4" y="0"/>
                      <a:pt x="9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6" name="Freeform 53"/>
              <p:cNvSpPr>
                <a:spLocks/>
              </p:cNvSpPr>
              <p:nvPr/>
            </p:nvSpPr>
            <p:spPr bwMode="auto">
              <a:xfrm>
                <a:off x="2923" y="804"/>
                <a:ext cx="14" cy="12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0 h 5"/>
                  <a:gd name="T4" fmla="*/ 3 w 6"/>
                  <a:gd name="T5" fmla="*/ 2 h 5"/>
                  <a:gd name="T6" fmla="*/ 6 w 6"/>
                  <a:gd name="T7" fmla="*/ 2 h 5"/>
                  <a:gd name="T8" fmla="*/ 3 w 6"/>
                  <a:gd name="T9" fmla="*/ 4 h 5"/>
                  <a:gd name="T10" fmla="*/ 2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0" y="0"/>
                      <a:pt x="4" y="2"/>
                      <a:pt x="4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4" y="5"/>
                      <a:pt x="5" y="3"/>
                      <a:pt x="6" y="2"/>
                    </a:cubicBezTo>
                    <a:cubicBezTo>
                      <a:pt x="6" y="4"/>
                      <a:pt x="5" y="5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" name="Freeform 54"/>
              <p:cNvSpPr>
                <a:spLocks/>
              </p:cNvSpPr>
              <p:nvPr/>
            </p:nvSpPr>
            <p:spPr bwMode="auto">
              <a:xfrm>
                <a:off x="3251" y="804"/>
                <a:ext cx="19" cy="17"/>
              </a:xfrm>
              <a:custGeom>
                <a:avLst/>
                <a:gdLst>
                  <a:gd name="T0" fmla="*/ 8 w 8"/>
                  <a:gd name="T1" fmla="*/ 4 h 7"/>
                  <a:gd name="T2" fmla="*/ 0 w 8"/>
                  <a:gd name="T3" fmla="*/ 4 h 7"/>
                  <a:gd name="T4" fmla="*/ 8 w 8"/>
                  <a:gd name="T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6" y="7"/>
                      <a:pt x="2" y="3"/>
                      <a:pt x="0" y="4"/>
                    </a:cubicBezTo>
                    <a:cubicBezTo>
                      <a:pt x="2" y="0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" name="Freeform 55"/>
              <p:cNvSpPr>
                <a:spLocks/>
              </p:cNvSpPr>
              <p:nvPr/>
            </p:nvSpPr>
            <p:spPr bwMode="auto">
              <a:xfrm>
                <a:off x="1820" y="814"/>
                <a:ext cx="47" cy="19"/>
              </a:xfrm>
              <a:custGeom>
                <a:avLst/>
                <a:gdLst>
                  <a:gd name="T0" fmla="*/ 4 w 20"/>
                  <a:gd name="T1" fmla="*/ 6 h 8"/>
                  <a:gd name="T2" fmla="*/ 0 w 20"/>
                  <a:gd name="T3" fmla="*/ 5 h 8"/>
                  <a:gd name="T4" fmla="*/ 8 w 20"/>
                  <a:gd name="T5" fmla="*/ 0 h 8"/>
                  <a:gd name="T6" fmla="*/ 11 w 20"/>
                  <a:gd name="T7" fmla="*/ 7 h 8"/>
                  <a:gd name="T8" fmla="*/ 4 w 20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4" y="6"/>
                    </a:moveTo>
                    <a:cubicBezTo>
                      <a:pt x="2" y="7"/>
                      <a:pt x="1" y="6"/>
                      <a:pt x="0" y="5"/>
                    </a:cubicBezTo>
                    <a:cubicBezTo>
                      <a:pt x="2" y="3"/>
                      <a:pt x="7" y="4"/>
                      <a:pt x="8" y="0"/>
                    </a:cubicBezTo>
                    <a:cubicBezTo>
                      <a:pt x="13" y="0"/>
                      <a:pt x="20" y="8"/>
                      <a:pt x="11" y="7"/>
                    </a:cubicBezTo>
                    <a:cubicBezTo>
                      <a:pt x="8" y="8"/>
                      <a:pt x="6" y="7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9" name="Freeform 56"/>
              <p:cNvSpPr>
                <a:spLocks/>
              </p:cNvSpPr>
              <p:nvPr/>
            </p:nvSpPr>
            <p:spPr bwMode="auto">
              <a:xfrm>
                <a:off x="3166" y="819"/>
                <a:ext cx="17" cy="11"/>
              </a:xfrm>
              <a:custGeom>
                <a:avLst/>
                <a:gdLst>
                  <a:gd name="T0" fmla="*/ 0 w 7"/>
                  <a:gd name="T1" fmla="*/ 3 h 5"/>
                  <a:gd name="T2" fmla="*/ 1 w 7"/>
                  <a:gd name="T3" fmla="*/ 0 h 5"/>
                  <a:gd name="T4" fmla="*/ 7 w 7"/>
                  <a:gd name="T5" fmla="*/ 1 h 5"/>
                  <a:gd name="T6" fmla="*/ 0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0" y="2"/>
                      <a:pt x="1" y="2"/>
                      <a:pt x="1" y="0"/>
                    </a:cubicBezTo>
                    <a:cubicBezTo>
                      <a:pt x="3" y="0"/>
                      <a:pt x="4" y="2"/>
                      <a:pt x="7" y="1"/>
                    </a:cubicBezTo>
                    <a:cubicBezTo>
                      <a:pt x="7" y="4"/>
                      <a:pt x="2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0" name="Freeform 57"/>
              <p:cNvSpPr>
                <a:spLocks/>
              </p:cNvSpPr>
              <p:nvPr/>
            </p:nvSpPr>
            <p:spPr bwMode="auto">
              <a:xfrm>
                <a:off x="2019" y="823"/>
                <a:ext cx="30" cy="22"/>
              </a:xfrm>
              <a:custGeom>
                <a:avLst/>
                <a:gdLst>
                  <a:gd name="T0" fmla="*/ 13 w 13"/>
                  <a:gd name="T1" fmla="*/ 3 h 9"/>
                  <a:gd name="T2" fmla="*/ 7 w 13"/>
                  <a:gd name="T3" fmla="*/ 1 h 9"/>
                  <a:gd name="T4" fmla="*/ 7 w 13"/>
                  <a:gd name="T5" fmla="*/ 4 h 9"/>
                  <a:gd name="T6" fmla="*/ 12 w 13"/>
                  <a:gd name="T7" fmla="*/ 6 h 9"/>
                  <a:gd name="T8" fmla="*/ 7 w 13"/>
                  <a:gd name="T9" fmla="*/ 7 h 9"/>
                  <a:gd name="T10" fmla="*/ 6 w 13"/>
                  <a:gd name="T11" fmla="*/ 4 h 9"/>
                  <a:gd name="T12" fmla="*/ 4 w 13"/>
                  <a:gd name="T13" fmla="*/ 3 h 9"/>
                  <a:gd name="T14" fmla="*/ 6 w 13"/>
                  <a:gd name="T15" fmla="*/ 0 h 9"/>
                  <a:gd name="T16" fmla="*/ 13 w 13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9">
                    <a:moveTo>
                      <a:pt x="13" y="3"/>
                    </a:moveTo>
                    <a:cubicBezTo>
                      <a:pt x="10" y="4"/>
                      <a:pt x="11" y="0"/>
                      <a:pt x="7" y="1"/>
                    </a:cubicBezTo>
                    <a:cubicBezTo>
                      <a:pt x="8" y="2"/>
                      <a:pt x="11" y="4"/>
                      <a:pt x="7" y="4"/>
                    </a:cubicBezTo>
                    <a:cubicBezTo>
                      <a:pt x="8" y="6"/>
                      <a:pt x="10" y="6"/>
                      <a:pt x="12" y="6"/>
                    </a:cubicBezTo>
                    <a:cubicBezTo>
                      <a:pt x="11" y="8"/>
                      <a:pt x="8" y="9"/>
                      <a:pt x="7" y="7"/>
                    </a:cubicBezTo>
                    <a:cubicBezTo>
                      <a:pt x="7" y="5"/>
                      <a:pt x="6" y="5"/>
                      <a:pt x="6" y="4"/>
                    </a:cubicBezTo>
                    <a:cubicBezTo>
                      <a:pt x="10" y="4"/>
                      <a:pt x="4" y="0"/>
                      <a:pt x="4" y="3"/>
                    </a:cubicBezTo>
                    <a:cubicBezTo>
                      <a:pt x="0" y="2"/>
                      <a:pt x="6" y="2"/>
                      <a:pt x="6" y="0"/>
                    </a:cubicBezTo>
                    <a:cubicBezTo>
                      <a:pt x="10" y="0"/>
                      <a:pt x="11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1" name="Freeform 58"/>
              <p:cNvSpPr>
                <a:spLocks/>
              </p:cNvSpPr>
              <p:nvPr/>
            </p:nvSpPr>
            <p:spPr bwMode="auto">
              <a:xfrm>
                <a:off x="2859" y="821"/>
                <a:ext cx="28" cy="19"/>
              </a:xfrm>
              <a:custGeom>
                <a:avLst/>
                <a:gdLst>
                  <a:gd name="T0" fmla="*/ 3 w 12"/>
                  <a:gd name="T1" fmla="*/ 8 h 8"/>
                  <a:gd name="T2" fmla="*/ 6 w 12"/>
                  <a:gd name="T3" fmla="*/ 6 h 8"/>
                  <a:gd name="T4" fmla="*/ 0 w 12"/>
                  <a:gd name="T5" fmla="*/ 4 h 8"/>
                  <a:gd name="T6" fmla="*/ 6 w 12"/>
                  <a:gd name="T7" fmla="*/ 0 h 8"/>
                  <a:gd name="T8" fmla="*/ 10 w 12"/>
                  <a:gd name="T9" fmla="*/ 3 h 8"/>
                  <a:gd name="T10" fmla="*/ 12 w 12"/>
                  <a:gd name="T11" fmla="*/ 5 h 8"/>
                  <a:gd name="T12" fmla="*/ 3 w 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3" y="8"/>
                    </a:moveTo>
                    <a:cubicBezTo>
                      <a:pt x="3" y="6"/>
                      <a:pt x="5" y="6"/>
                      <a:pt x="6" y="6"/>
                    </a:cubicBezTo>
                    <a:cubicBezTo>
                      <a:pt x="5" y="5"/>
                      <a:pt x="2" y="5"/>
                      <a:pt x="0" y="4"/>
                    </a:cubicBezTo>
                    <a:cubicBezTo>
                      <a:pt x="3" y="4"/>
                      <a:pt x="3" y="0"/>
                      <a:pt x="6" y="0"/>
                    </a:cubicBezTo>
                    <a:cubicBezTo>
                      <a:pt x="4" y="4"/>
                      <a:pt x="7" y="2"/>
                      <a:pt x="10" y="3"/>
                    </a:cubicBezTo>
                    <a:cubicBezTo>
                      <a:pt x="10" y="5"/>
                      <a:pt x="12" y="4"/>
                      <a:pt x="12" y="5"/>
                    </a:cubicBezTo>
                    <a:cubicBezTo>
                      <a:pt x="7" y="4"/>
                      <a:pt x="7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2" name="Freeform 59"/>
              <p:cNvSpPr>
                <a:spLocks/>
              </p:cNvSpPr>
              <p:nvPr/>
            </p:nvSpPr>
            <p:spPr bwMode="auto">
              <a:xfrm>
                <a:off x="1742" y="819"/>
                <a:ext cx="33" cy="19"/>
              </a:xfrm>
              <a:custGeom>
                <a:avLst/>
                <a:gdLst>
                  <a:gd name="T0" fmla="*/ 14 w 14"/>
                  <a:gd name="T1" fmla="*/ 7 h 8"/>
                  <a:gd name="T2" fmla="*/ 8 w 14"/>
                  <a:gd name="T3" fmla="*/ 6 h 8"/>
                  <a:gd name="T4" fmla="*/ 9 w 14"/>
                  <a:gd name="T5" fmla="*/ 3 h 8"/>
                  <a:gd name="T6" fmla="*/ 0 w 14"/>
                  <a:gd name="T7" fmla="*/ 4 h 8"/>
                  <a:gd name="T8" fmla="*/ 0 w 14"/>
                  <a:gd name="T9" fmla="*/ 3 h 8"/>
                  <a:gd name="T10" fmla="*/ 11 w 14"/>
                  <a:gd name="T11" fmla="*/ 4 h 8"/>
                  <a:gd name="T12" fmla="*/ 14 w 14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1" y="8"/>
                      <a:pt x="10" y="6"/>
                      <a:pt x="8" y="6"/>
                    </a:cubicBezTo>
                    <a:cubicBezTo>
                      <a:pt x="8" y="5"/>
                      <a:pt x="9" y="5"/>
                      <a:pt x="9" y="3"/>
                    </a:cubicBezTo>
                    <a:cubicBezTo>
                      <a:pt x="5" y="3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3" y="1"/>
                      <a:pt x="10" y="0"/>
                      <a:pt x="11" y="4"/>
                    </a:cubicBezTo>
                    <a:cubicBezTo>
                      <a:pt x="10" y="6"/>
                      <a:pt x="13" y="5"/>
                      <a:pt x="1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3" name="Freeform 61"/>
              <p:cNvSpPr>
                <a:spLocks/>
              </p:cNvSpPr>
              <p:nvPr/>
            </p:nvSpPr>
            <p:spPr bwMode="auto">
              <a:xfrm>
                <a:off x="2490" y="861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0 w 6"/>
                  <a:gd name="T3" fmla="*/ 4 h 4"/>
                  <a:gd name="T4" fmla="*/ 5 w 6"/>
                  <a:gd name="T5" fmla="*/ 0 h 4"/>
                  <a:gd name="T6" fmla="*/ 4 w 6"/>
                  <a:gd name="T7" fmla="*/ 2 h 4"/>
                  <a:gd name="T8" fmla="*/ 6 w 6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3"/>
                      <a:pt x="3" y="4"/>
                      <a:pt x="0" y="4"/>
                    </a:cubicBez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4" name="Freeform 63"/>
              <p:cNvSpPr>
                <a:spLocks/>
              </p:cNvSpPr>
              <p:nvPr/>
            </p:nvSpPr>
            <p:spPr bwMode="auto">
              <a:xfrm>
                <a:off x="2229" y="87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5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2"/>
                      <a:pt x="3" y="6"/>
                      <a:pt x="0" y="5"/>
                    </a:cubicBezTo>
                    <a:cubicBezTo>
                      <a:pt x="0" y="4"/>
                      <a:pt x="6" y="0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Freeform 66"/>
              <p:cNvSpPr>
                <a:spLocks/>
              </p:cNvSpPr>
              <p:nvPr/>
            </p:nvSpPr>
            <p:spPr bwMode="auto">
              <a:xfrm>
                <a:off x="1342" y="947"/>
                <a:ext cx="19" cy="16"/>
              </a:xfrm>
              <a:custGeom>
                <a:avLst/>
                <a:gdLst>
                  <a:gd name="T0" fmla="*/ 5 w 8"/>
                  <a:gd name="T1" fmla="*/ 0 h 7"/>
                  <a:gd name="T2" fmla="*/ 6 w 8"/>
                  <a:gd name="T3" fmla="*/ 5 h 7"/>
                  <a:gd name="T4" fmla="*/ 4 w 8"/>
                  <a:gd name="T5" fmla="*/ 7 h 7"/>
                  <a:gd name="T6" fmla="*/ 5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8" y="2"/>
                      <a:pt x="1" y="4"/>
                      <a:pt x="6" y="5"/>
                    </a:cubicBezTo>
                    <a:cubicBezTo>
                      <a:pt x="6" y="6"/>
                      <a:pt x="4" y="6"/>
                      <a:pt x="4" y="7"/>
                    </a:cubicBezTo>
                    <a:cubicBezTo>
                      <a:pt x="0" y="6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6" name="Freeform 67"/>
              <p:cNvSpPr>
                <a:spLocks/>
              </p:cNvSpPr>
              <p:nvPr/>
            </p:nvSpPr>
            <p:spPr bwMode="auto">
              <a:xfrm>
                <a:off x="4366" y="949"/>
                <a:ext cx="14" cy="9"/>
              </a:xfrm>
              <a:custGeom>
                <a:avLst/>
                <a:gdLst>
                  <a:gd name="T0" fmla="*/ 1 w 6"/>
                  <a:gd name="T1" fmla="*/ 0 h 4"/>
                  <a:gd name="T2" fmla="*/ 5 w 6"/>
                  <a:gd name="T3" fmla="*/ 0 h 4"/>
                  <a:gd name="T4" fmla="*/ 1 w 6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" y="4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7" name="Freeform 68"/>
              <p:cNvSpPr>
                <a:spLocks/>
              </p:cNvSpPr>
              <p:nvPr/>
            </p:nvSpPr>
            <p:spPr bwMode="auto">
              <a:xfrm>
                <a:off x="2646" y="951"/>
                <a:ext cx="92" cy="121"/>
              </a:xfrm>
              <a:custGeom>
                <a:avLst/>
                <a:gdLst>
                  <a:gd name="T0" fmla="*/ 17 w 39"/>
                  <a:gd name="T1" fmla="*/ 2 h 51"/>
                  <a:gd name="T2" fmla="*/ 12 w 39"/>
                  <a:gd name="T3" fmla="*/ 6 h 51"/>
                  <a:gd name="T4" fmla="*/ 19 w 39"/>
                  <a:gd name="T5" fmla="*/ 7 h 51"/>
                  <a:gd name="T6" fmla="*/ 16 w 39"/>
                  <a:gd name="T7" fmla="*/ 15 h 51"/>
                  <a:gd name="T8" fmla="*/ 28 w 39"/>
                  <a:gd name="T9" fmla="*/ 35 h 51"/>
                  <a:gd name="T10" fmla="*/ 34 w 39"/>
                  <a:gd name="T11" fmla="*/ 34 h 51"/>
                  <a:gd name="T12" fmla="*/ 33 w 39"/>
                  <a:gd name="T13" fmla="*/ 43 h 51"/>
                  <a:gd name="T14" fmla="*/ 0 w 39"/>
                  <a:gd name="T15" fmla="*/ 51 h 51"/>
                  <a:gd name="T16" fmla="*/ 12 w 39"/>
                  <a:gd name="T17" fmla="*/ 44 h 51"/>
                  <a:gd name="T18" fmla="*/ 3 w 39"/>
                  <a:gd name="T19" fmla="*/ 41 h 51"/>
                  <a:gd name="T20" fmla="*/ 9 w 39"/>
                  <a:gd name="T21" fmla="*/ 36 h 51"/>
                  <a:gd name="T22" fmla="*/ 7 w 39"/>
                  <a:gd name="T23" fmla="*/ 33 h 51"/>
                  <a:gd name="T24" fmla="*/ 13 w 39"/>
                  <a:gd name="T25" fmla="*/ 32 h 51"/>
                  <a:gd name="T26" fmla="*/ 15 w 39"/>
                  <a:gd name="T27" fmla="*/ 28 h 51"/>
                  <a:gd name="T28" fmla="*/ 13 w 39"/>
                  <a:gd name="T29" fmla="*/ 23 h 51"/>
                  <a:gd name="T30" fmla="*/ 5 w 39"/>
                  <a:gd name="T31" fmla="*/ 24 h 51"/>
                  <a:gd name="T32" fmla="*/ 8 w 39"/>
                  <a:gd name="T33" fmla="*/ 18 h 51"/>
                  <a:gd name="T34" fmla="*/ 5 w 39"/>
                  <a:gd name="T35" fmla="*/ 14 h 51"/>
                  <a:gd name="T36" fmla="*/ 2 w 39"/>
                  <a:gd name="T37" fmla="*/ 14 h 51"/>
                  <a:gd name="T38" fmla="*/ 4 w 39"/>
                  <a:gd name="T39" fmla="*/ 12 h 51"/>
                  <a:gd name="T40" fmla="*/ 0 w 39"/>
                  <a:gd name="T41" fmla="*/ 9 h 51"/>
                  <a:gd name="T42" fmla="*/ 17 w 39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51">
                    <a:moveTo>
                      <a:pt x="17" y="2"/>
                    </a:moveTo>
                    <a:cubicBezTo>
                      <a:pt x="15" y="4"/>
                      <a:pt x="15" y="6"/>
                      <a:pt x="12" y="6"/>
                    </a:cubicBezTo>
                    <a:cubicBezTo>
                      <a:pt x="12" y="9"/>
                      <a:pt x="16" y="6"/>
                      <a:pt x="19" y="7"/>
                    </a:cubicBezTo>
                    <a:cubicBezTo>
                      <a:pt x="20" y="12"/>
                      <a:pt x="17" y="13"/>
                      <a:pt x="16" y="15"/>
                    </a:cubicBezTo>
                    <a:cubicBezTo>
                      <a:pt x="21" y="21"/>
                      <a:pt x="28" y="25"/>
                      <a:pt x="28" y="35"/>
                    </a:cubicBezTo>
                    <a:cubicBezTo>
                      <a:pt x="31" y="35"/>
                      <a:pt x="31" y="33"/>
                      <a:pt x="34" y="34"/>
                    </a:cubicBezTo>
                    <a:cubicBezTo>
                      <a:pt x="39" y="38"/>
                      <a:pt x="27" y="41"/>
                      <a:pt x="33" y="43"/>
                    </a:cubicBezTo>
                    <a:cubicBezTo>
                      <a:pt x="25" y="50"/>
                      <a:pt x="10" y="45"/>
                      <a:pt x="0" y="51"/>
                    </a:cubicBezTo>
                    <a:cubicBezTo>
                      <a:pt x="4" y="49"/>
                      <a:pt x="5" y="44"/>
                      <a:pt x="12" y="44"/>
                    </a:cubicBezTo>
                    <a:cubicBezTo>
                      <a:pt x="10" y="42"/>
                      <a:pt x="8" y="41"/>
                      <a:pt x="3" y="41"/>
                    </a:cubicBezTo>
                    <a:cubicBezTo>
                      <a:pt x="4" y="38"/>
                      <a:pt x="8" y="39"/>
                      <a:pt x="9" y="36"/>
                    </a:cubicBezTo>
                    <a:cubicBezTo>
                      <a:pt x="7" y="34"/>
                      <a:pt x="8" y="34"/>
                      <a:pt x="7" y="33"/>
                    </a:cubicBezTo>
                    <a:cubicBezTo>
                      <a:pt x="7" y="31"/>
                      <a:pt x="11" y="32"/>
                      <a:pt x="13" y="32"/>
                    </a:cubicBezTo>
                    <a:cubicBezTo>
                      <a:pt x="14" y="32"/>
                      <a:pt x="13" y="29"/>
                      <a:pt x="15" y="28"/>
                    </a:cubicBezTo>
                    <a:cubicBezTo>
                      <a:pt x="14" y="27"/>
                      <a:pt x="12" y="26"/>
                      <a:pt x="13" y="23"/>
                    </a:cubicBezTo>
                    <a:cubicBezTo>
                      <a:pt x="9" y="22"/>
                      <a:pt x="9" y="25"/>
                      <a:pt x="5" y="24"/>
                    </a:cubicBezTo>
                    <a:cubicBezTo>
                      <a:pt x="5" y="22"/>
                      <a:pt x="6" y="20"/>
                      <a:pt x="8" y="18"/>
                    </a:cubicBezTo>
                    <a:cubicBezTo>
                      <a:pt x="7" y="17"/>
                      <a:pt x="2" y="18"/>
                      <a:pt x="5" y="14"/>
                    </a:cubicBezTo>
                    <a:cubicBezTo>
                      <a:pt x="3" y="14"/>
                      <a:pt x="3" y="16"/>
                      <a:pt x="2" y="14"/>
                    </a:cubicBezTo>
                    <a:cubicBezTo>
                      <a:pt x="0" y="13"/>
                      <a:pt x="3" y="13"/>
                      <a:pt x="4" y="12"/>
                    </a:cubicBezTo>
                    <a:cubicBezTo>
                      <a:pt x="3" y="10"/>
                      <a:pt x="2" y="10"/>
                      <a:pt x="0" y="9"/>
                    </a:cubicBezTo>
                    <a:cubicBezTo>
                      <a:pt x="6" y="9"/>
                      <a:pt x="7" y="0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8" name="Freeform 69"/>
              <p:cNvSpPr>
                <a:spLocks/>
              </p:cNvSpPr>
              <p:nvPr/>
            </p:nvSpPr>
            <p:spPr bwMode="auto">
              <a:xfrm>
                <a:off x="1155" y="956"/>
                <a:ext cx="19" cy="12"/>
              </a:xfrm>
              <a:custGeom>
                <a:avLst/>
                <a:gdLst>
                  <a:gd name="T0" fmla="*/ 7 w 8"/>
                  <a:gd name="T1" fmla="*/ 1 h 5"/>
                  <a:gd name="T2" fmla="*/ 1 w 8"/>
                  <a:gd name="T3" fmla="*/ 2 h 5"/>
                  <a:gd name="T4" fmla="*/ 7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1"/>
                    </a:moveTo>
                    <a:cubicBezTo>
                      <a:pt x="8" y="3"/>
                      <a:pt x="0" y="5"/>
                      <a:pt x="1" y="2"/>
                    </a:cubicBezTo>
                    <a:cubicBezTo>
                      <a:pt x="4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Freeform 70"/>
              <p:cNvSpPr>
                <a:spLocks/>
              </p:cNvSpPr>
              <p:nvPr/>
            </p:nvSpPr>
            <p:spPr bwMode="auto">
              <a:xfrm>
                <a:off x="1330" y="968"/>
                <a:ext cx="19" cy="12"/>
              </a:xfrm>
              <a:custGeom>
                <a:avLst/>
                <a:gdLst>
                  <a:gd name="T0" fmla="*/ 1 w 8"/>
                  <a:gd name="T1" fmla="*/ 5 h 5"/>
                  <a:gd name="T2" fmla="*/ 4 w 8"/>
                  <a:gd name="T3" fmla="*/ 0 h 5"/>
                  <a:gd name="T4" fmla="*/ 3 w 8"/>
                  <a:gd name="T5" fmla="*/ 3 h 5"/>
                  <a:gd name="T6" fmla="*/ 6 w 8"/>
                  <a:gd name="T7" fmla="*/ 0 h 5"/>
                  <a:gd name="T8" fmla="*/ 8 w 8"/>
                  <a:gd name="T9" fmla="*/ 1 h 5"/>
                  <a:gd name="T10" fmla="*/ 8 w 8"/>
                  <a:gd name="T11" fmla="*/ 3 h 5"/>
                  <a:gd name="T12" fmla="*/ 1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cubicBezTo>
                      <a:pt x="3" y="3"/>
                      <a:pt x="0" y="0"/>
                      <a:pt x="4" y="0"/>
                    </a:cubicBezTo>
                    <a:cubicBezTo>
                      <a:pt x="4" y="1"/>
                      <a:pt x="3" y="1"/>
                      <a:pt x="3" y="3"/>
                    </a:cubicBezTo>
                    <a:cubicBezTo>
                      <a:pt x="4" y="2"/>
                      <a:pt x="7" y="2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5" y="3"/>
                      <a:pt x="4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0" name="Freeform 71"/>
              <p:cNvSpPr>
                <a:spLocks/>
              </p:cNvSpPr>
              <p:nvPr/>
            </p:nvSpPr>
            <p:spPr bwMode="auto">
              <a:xfrm>
                <a:off x="1884" y="980"/>
                <a:ext cx="16" cy="14"/>
              </a:xfrm>
              <a:custGeom>
                <a:avLst/>
                <a:gdLst>
                  <a:gd name="T0" fmla="*/ 7 w 7"/>
                  <a:gd name="T1" fmla="*/ 2 h 6"/>
                  <a:gd name="T2" fmla="*/ 0 w 7"/>
                  <a:gd name="T3" fmla="*/ 6 h 6"/>
                  <a:gd name="T4" fmla="*/ 7 w 7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2"/>
                    </a:moveTo>
                    <a:cubicBezTo>
                      <a:pt x="6" y="5"/>
                      <a:pt x="3" y="5"/>
                      <a:pt x="0" y="6"/>
                    </a:cubicBezTo>
                    <a:cubicBezTo>
                      <a:pt x="0" y="3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1" name="Freeform 72"/>
              <p:cNvSpPr>
                <a:spLocks/>
              </p:cNvSpPr>
              <p:nvPr/>
            </p:nvSpPr>
            <p:spPr bwMode="auto">
              <a:xfrm>
                <a:off x="1335" y="982"/>
                <a:ext cx="9" cy="17"/>
              </a:xfrm>
              <a:custGeom>
                <a:avLst/>
                <a:gdLst>
                  <a:gd name="T0" fmla="*/ 0 w 4"/>
                  <a:gd name="T1" fmla="*/ 2 h 7"/>
                  <a:gd name="T2" fmla="*/ 2 w 4"/>
                  <a:gd name="T3" fmla="*/ 0 h 7"/>
                  <a:gd name="T4" fmla="*/ 2 w 4"/>
                  <a:gd name="T5" fmla="*/ 6 h 7"/>
                  <a:gd name="T6" fmla="*/ 0 w 4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cubicBezTo>
                      <a:pt x="1" y="1"/>
                      <a:pt x="3" y="1"/>
                      <a:pt x="2" y="0"/>
                    </a:cubicBezTo>
                    <a:cubicBezTo>
                      <a:pt x="4" y="2"/>
                      <a:pt x="2" y="5"/>
                      <a:pt x="2" y="6"/>
                    </a:cubicBezTo>
                    <a:cubicBezTo>
                      <a:pt x="0" y="7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2" name="Freeform 73"/>
              <p:cNvSpPr>
                <a:spLocks/>
              </p:cNvSpPr>
              <p:nvPr/>
            </p:nvSpPr>
            <p:spPr bwMode="auto">
              <a:xfrm>
                <a:off x="1302" y="1015"/>
                <a:ext cx="23" cy="26"/>
              </a:xfrm>
              <a:custGeom>
                <a:avLst/>
                <a:gdLst>
                  <a:gd name="T0" fmla="*/ 4 w 10"/>
                  <a:gd name="T1" fmla="*/ 0 h 11"/>
                  <a:gd name="T2" fmla="*/ 10 w 10"/>
                  <a:gd name="T3" fmla="*/ 0 h 11"/>
                  <a:gd name="T4" fmla="*/ 3 w 10"/>
                  <a:gd name="T5" fmla="*/ 11 h 11"/>
                  <a:gd name="T6" fmla="*/ 4 w 10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cubicBezTo>
                      <a:pt x="5" y="0"/>
                      <a:pt x="9" y="3"/>
                      <a:pt x="10" y="0"/>
                    </a:cubicBezTo>
                    <a:cubicBezTo>
                      <a:pt x="10" y="3"/>
                      <a:pt x="2" y="5"/>
                      <a:pt x="3" y="11"/>
                    </a:cubicBezTo>
                    <a:cubicBezTo>
                      <a:pt x="0" y="9"/>
                      <a:pt x="1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3" name="Freeform 74"/>
              <p:cNvSpPr>
                <a:spLocks/>
              </p:cNvSpPr>
              <p:nvPr/>
            </p:nvSpPr>
            <p:spPr bwMode="auto">
              <a:xfrm>
                <a:off x="944" y="1018"/>
                <a:ext cx="15" cy="7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1 w 6"/>
                  <a:gd name="T5" fmla="*/ 0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2"/>
                      <a:pt x="4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3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4" name="Freeform 75"/>
              <p:cNvSpPr>
                <a:spLocks/>
              </p:cNvSpPr>
              <p:nvPr/>
            </p:nvSpPr>
            <p:spPr bwMode="auto">
              <a:xfrm>
                <a:off x="1661" y="1051"/>
                <a:ext cx="12" cy="14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6 h 6"/>
                  <a:gd name="T4" fmla="*/ 3 w 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5" y="2"/>
                      <a:pt x="2" y="6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5" name="Freeform 76"/>
              <p:cNvSpPr>
                <a:spLocks/>
              </p:cNvSpPr>
              <p:nvPr/>
            </p:nvSpPr>
            <p:spPr bwMode="auto">
              <a:xfrm>
                <a:off x="4688" y="1034"/>
                <a:ext cx="31" cy="15"/>
              </a:xfrm>
              <a:custGeom>
                <a:avLst/>
                <a:gdLst>
                  <a:gd name="T0" fmla="*/ 0 w 13"/>
                  <a:gd name="T1" fmla="*/ 4 h 6"/>
                  <a:gd name="T2" fmla="*/ 0 w 13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6">
                    <a:moveTo>
                      <a:pt x="0" y="4"/>
                    </a:moveTo>
                    <a:cubicBezTo>
                      <a:pt x="5" y="0"/>
                      <a:pt x="13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6" name="Freeform 77"/>
              <p:cNvSpPr>
                <a:spLocks/>
              </p:cNvSpPr>
              <p:nvPr/>
            </p:nvSpPr>
            <p:spPr bwMode="auto">
              <a:xfrm>
                <a:off x="2049" y="1049"/>
                <a:ext cx="81" cy="71"/>
              </a:xfrm>
              <a:custGeom>
                <a:avLst/>
                <a:gdLst>
                  <a:gd name="T0" fmla="*/ 28 w 34"/>
                  <a:gd name="T1" fmla="*/ 0 h 30"/>
                  <a:gd name="T2" fmla="*/ 18 w 34"/>
                  <a:gd name="T3" fmla="*/ 10 h 30"/>
                  <a:gd name="T4" fmla="*/ 24 w 34"/>
                  <a:gd name="T5" fmla="*/ 10 h 30"/>
                  <a:gd name="T6" fmla="*/ 21 w 34"/>
                  <a:gd name="T7" fmla="*/ 12 h 30"/>
                  <a:gd name="T8" fmla="*/ 31 w 34"/>
                  <a:gd name="T9" fmla="*/ 14 h 30"/>
                  <a:gd name="T10" fmla="*/ 32 w 34"/>
                  <a:gd name="T11" fmla="*/ 18 h 30"/>
                  <a:gd name="T12" fmla="*/ 28 w 34"/>
                  <a:gd name="T13" fmla="*/ 22 h 30"/>
                  <a:gd name="T14" fmla="*/ 30 w 34"/>
                  <a:gd name="T15" fmla="*/ 21 h 30"/>
                  <a:gd name="T16" fmla="*/ 32 w 34"/>
                  <a:gd name="T17" fmla="*/ 23 h 30"/>
                  <a:gd name="T18" fmla="*/ 26 w 34"/>
                  <a:gd name="T19" fmla="*/ 30 h 30"/>
                  <a:gd name="T20" fmla="*/ 24 w 34"/>
                  <a:gd name="T21" fmla="*/ 28 h 30"/>
                  <a:gd name="T22" fmla="*/ 26 w 34"/>
                  <a:gd name="T23" fmla="*/ 24 h 30"/>
                  <a:gd name="T24" fmla="*/ 15 w 34"/>
                  <a:gd name="T25" fmla="*/ 28 h 30"/>
                  <a:gd name="T26" fmla="*/ 20 w 34"/>
                  <a:gd name="T27" fmla="*/ 25 h 30"/>
                  <a:gd name="T28" fmla="*/ 17 w 34"/>
                  <a:gd name="T29" fmla="*/ 23 h 30"/>
                  <a:gd name="T30" fmla="*/ 3 w 34"/>
                  <a:gd name="T31" fmla="*/ 25 h 30"/>
                  <a:gd name="T32" fmla="*/ 4 w 34"/>
                  <a:gd name="T33" fmla="*/ 19 h 30"/>
                  <a:gd name="T34" fmla="*/ 28 w 34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0">
                    <a:moveTo>
                      <a:pt x="28" y="0"/>
                    </a:moveTo>
                    <a:cubicBezTo>
                      <a:pt x="25" y="5"/>
                      <a:pt x="21" y="6"/>
                      <a:pt x="18" y="10"/>
                    </a:cubicBezTo>
                    <a:cubicBezTo>
                      <a:pt x="18" y="12"/>
                      <a:pt x="21" y="9"/>
                      <a:pt x="24" y="10"/>
                    </a:cubicBezTo>
                    <a:cubicBezTo>
                      <a:pt x="23" y="11"/>
                      <a:pt x="23" y="12"/>
                      <a:pt x="21" y="12"/>
                    </a:cubicBezTo>
                    <a:cubicBezTo>
                      <a:pt x="24" y="14"/>
                      <a:pt x="26" y="13"/>
                      <a:pt x="31" y="14"/>
                    </a:cubicBezTo>
                    <a:cubicBezTo>
                      <a:pt x="30" y="16"/>
                      <a:pt x="27" y="20"/>
                      <a:pt x="32" y="18"/>
                    </a:cubicBezTo>
                    <a:cubicBezTo>
                      <a:pt x="32" y="21"/>
                      <a:pt x="28" y="20"/>
                      <a:pt x="28" y="22"/>
                    </a:cubicBezTo>
                    <a:cubicBezTo>
                      <a:pt x="28" y="25"/>
                      <a:pt x="30" y="21"/>
                      <a:pt x="30" y="21"/>
                    </a:cubicBezTo>
                    <a:cubicBezTo>
                      <a:pt x="34" y="21"/>
                      <a:pt x="28" y="24"/>
                      <a:pt x="32" y="23"/>
                    </a:cubicBezTo>
                    <a:cubicBezTo>
                      <a:pt x="31" y="27"/>
                      <a:pt x="29" y="29"/>
                      <a:pt x="26" y="30"/>
                    </a:cubicBezTo>
                    <a:cubicBezTo>
                      <a:pt x="26" y="28"/>
                      <a:pt x="25" y="28"/>
                      <a:pt x="24" y="28"/>
                    </a:cubicBezTo>
                    <a:cubicBezTo>
                      <a:pt x="23" y="26"/>
                      <a:pt x="26" y="26"/>
                      <a:pt x="26" y="24"/>
                    </a:cubicBezTo>
                    <a:cubicBezTo>
                      <a:pt x="23" y="24"/>
                      <a:pt x="22" y="28"/>
                      <a:pt x="15" y="28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0" y="24"/>
                      <a:pt x="14" y="27"/>
                      <a:pt x="17" y="23"/>
                    </a:cubicBezTo>
                    <a:cubicBezTo>
                      <a:pt x="11" y="23"/>
                      <a:pt x="8" y="26"/>
                      <a:pt x="3" y="25"/>
                    </a:cubicBezTo>
                    <a:cubicBezTo>
                      <a:pt x="0" y="21"/>
                      <a:pt x="8" y="19"/>
                      <a:pt x="4" y="19"/>
                    </a:cubicBezTo>
                    <a:cubicBezTo>
                      <a:pt x="13" y="14"/>
                      <a:pt x="16" y="2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7" name="Freeform 78"/>
              <p:cNvSpPr>
                <a:spLocks/>
              </p:cNvSpPr>
              <p:nvPr/>
            </p:nvSpPr>
            <p:spPr bwMode="auto">
              <a:xfrm>
                <a:off x="3559" y="1115"/>
                <a:ext cx="17" cy="7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7 w 7"/>
                  <a:gd name="T5" fmla="*/ 1 h 3"/>
                  <a:gd name="T6" fmla="*/ 4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cubicBezTo>
                      <a:pt x="2" y="3"/>
                      <a:pt x="1" y="2"/>
                      <a:pt x="0" y="2"/>
                    </a:cubicBezTo>
                    <a:cubicBezTo>
                      <a:pt x="1" y="0"/>
                      <a:pt x="5" y="2"/>
                      <a:pt x="7" y="1"/>
                    </a:cubicBezTo>
                    <a:cubicBezTo>
                      <a:pt x="7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Freeform 81"/>
              <p:cNvSpPr>
                <a:spLocks/>
              </p:cNvSpPr>
              <p:nvPr/>
            </p:nvSpPr>
            <p:spPr bwMode="auto">
              <a:xfrm>
                <a:off x="1990" y="1113"/>
                <a:ext cx="24" cy="19"/>
              </a:xfrm>
              <a:custGeom>
                <a:avLst/>
                <a:gdLst>
                  <a:gd name="T0" fmla="*/ 6 w 10"/>
                  <a:gd name="T1" fmla="*/ 7 h 8"/>
                  <a:gd name="T2" fmla="*/ 1 w 10"/>
                  <a:gd name="T3" fmla="*/ 5 h 8"/>
                  <a:gd name="T4" fmla="*/ 2 w 10"/>
                  <a:gd name="T5" fmla="*/ 0 h 8"/>
                  <a:gd name="T6" fmla="*/ 10 w 10"/>
                  <a:gd name="T7" fmla="*/ 5 h 8"/>
                  <a:gd name="T8" fmla="*/ 6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7"/>
                    </a:moveTo>
                    <a:cubicBezTo>
                      <a:pt x="7" y="4"/>
                      <a:pt x="3" y="5"/>
                      <a:pt x="1" y="5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1" y="5"/>
                      <a:pt x="10" y="1"/>
                      <a:pt x="10" y="5"/>
                    </a:cubicBezTo>
                    <a:cubicBezTo>
                      <a:pt x="7" y="4"/>
                      <a:pt x="9" y="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9" name="Freeform 82"/>
              <p:cNvSpPr>
                <a:spLocks/>
              </p:cNvSpPr>
              <p:nvPr/>
            </p:nvSpPr>
            <p:spPr bwMode="auto">
              <a:xfrm>
                <a:off x="2019" y="1120"/>
                <a:ext cx="21" cy="14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4 h 6"/>
                  <a:gd name="T8" fmla="*/ 5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7" y="1"/>
                      <a:pt x="6" y="3"/>
                      <a:pt x="9" y="2"/>
                    </a:cubicBezTo>
                    <a:cubicBezTo>
                      <a:pt x="9" y="5"/>
                      <a:pt x="3" y="3"/>
                      <a:pt x="3" y="6"/>
                    </a:cubicBezTo>
                    <a:cubicBezTo>
                      <a:pt x="2" y="5"/>
                      <a:pt x="2" y="4"/>
                      <a:pt x="0" y="4"/>
                    </a:cubicBezTo>
                    <a:cubicBezTo>
                      <a:pt x="1" y="1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0" name="Freeform 84"/>
              <p:cNvSpPr>
                <a:spLocks/>
              </p:cNvSpPr>
              <p:nvPr/>
            </p:nvSpPr>
            <p:spPr bwMode="auto">
              <a:xfrm>
                <a:off x="4290" y="1134"/>
                <a:ext cx="59" cy="64"/>
              </a:xfrm>
              <a:custGeom>
                <a:avLst/>
                <a:gdLst>
                  <a:gd name="T0" fmla="*/ 22 w 25"/>
                  <a:gd name="T1" fmla="*/ 8 h 27"/>
                  <a:gd name="T2" fmla="*/ 25 w 25"/>
                  <a:gd name="T3" fmla="*/ 14 h 27"/>
                  <a:gd name="T4" fmla="*/ 19 w 25"/>
                  <a:gd name="T5" fmla="*/ 21 h 27"/>
                  <a:gd name="T6" fmla="*/ 6 w 25"/>
                  <a:gd name="T7" fmla="*/ 18 h 27"/>
                  <a:gd name="T8" fmla="*/ 10 w 25"/>
                  <a:gd name="T9" fmla="*/ 22 h 27"/>
                  <a:gd name="T10" fmla="*/ 1 w 25"/>
                  <a:gd name="T11" fmla="*/ 13 h 27"/>
                  <a:gd name="T12" fmla="*/ 5 w 25"/>
                  <a:gd name="T13" fmla="*/ 14 h 27"/>
                  <a:gd name="T14" fmla="*/ 0 w 25"/>
                  <a:gd name="T15" fmla="*/ 0 h 27"/>
                  <a:gd name="T16" fmla="*/ 22 w 25"/>
                  <a:gd name="T1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2" y="8"/>
                    </a:moveTo>
                    <a:cubicBezTo>
                      <a:pt x="22" y="11"/>
                      <a:pt x="25" y="11"/>
                      <a:pt x="25" y="14"/>
                    </a:cubicBezTo>
                    <a:cubicBezTo>
                      <a:pt x="23" y="16"/>
                      <a:pt x="19" y="17"/>
                      <a:pt x="19" y="21"/>
                    </a:cubicBezTo>
                    <a:cubicBezTo>
                      <a:pt x="16" y="18"/>
                      <a:pt x="9" y="18"/>
                      <a:pt x="6" y="18"/>
                    </a:cubicBezTo>
                    <a:cubicBezTo>
                      <a:pt x="4" y="19"/>
                      <a:pt x="9" y="21"/>
                      <a:pt x="10" y="22"/>
                    </a:cubicBezTo>
                    <a:cubicBezTo>
                      <a:pt x="6" y="27"/>
                      <a:pt x="1" y="19"/>
                      <a:pt x="1" y="13"/>
                    </a:cubicBezTo>
                    <a:cubicBezTo>
                      <a:pt x="3" y="13"/>
                      <a:pt x="4" y="14"/>
                      <a:pt x="5" y="14"/>
                    </a:cubicBezTo>
                    <a:cubicBezTo>
                      <a:pt x="5" y="8"/>
                      <a:pt x="1" y="6"/>
                      <a:pt x="0" y="0"/>
                    </a:cubicBezTo>
                    <a:cubicBezTo>
                      <a:pt x="7" y="3"/>
                      <a:pt x="13" y="7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1" name="Freeform 85"/>
              <p:cNvSpPr>
                <a:spLocks/>
              </p:cNvSpPr>
              <p:nvPr/>
            </p:nvSpPr>
            <p:spPr bwMode="auto">
              <a:xfrm>
                <a:off x="4354" y="1132"/>
                <a:ext cx="14" cy="19"/>
              </a:xfrm>
              <a:custGeom>
                <a:avLst/>
                <a:gdLst>
                  <a:gd name="T0" fmla="*/ 6 w 6"/>
                  <a:gd name="T1" fmla="*/ 1 h 8"/>
                  <a:gd name="T2" fmla="*/ 2 w 6"/>
                  <a:gd name="T3" fmla="*/ 8 h 8"/>
                  <a:gd name="T4" fmla="*/ 6 w 6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1"/>
                    </a:moveTo>
                    <a:cubicBezTo>
                      <a:pt x="6" y="4"/>
                      <a:pt x="3" y="5"/>
                      <a:pt x="2" y="8"/>
                    </a:cubicBezTo>
                    <a:cubicBezTo>
                      <a:pt x="0" y="6"/>
                      <a:pt x="2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2" name="Freeform 89"/>
              <p:cNvSpPr>
                <a:spLocks/>
              </p:cNvSpPr>
              <p:nvPr/>
            </p:nvSpPr>
            <p:spPr bwMode="auto">
              <a:xfrm>
                <a:off x="4248" y="1193"/>
                <a:ext cx="109" cy="112"/>
              </a:xfrm>
              <a:custGeom>
                <a:avLst/>
                <a:gdLst>
                  <a:gd name="T0" fmla="*/ 10 w 46"/>
                  <a:gd name="T1" fmla="*/ 42 h 47"/>
                  <a:gd name="T2" fmla="*/ 7 w 46"/>
                  <a:gd name="T3" fmla="*/ 45 h 47"/>
                  <a:gd name="T4" fmla="*/ 0 w 46"/>
                  <a:gd name="T5" fmla="*/ 43 h 47"/>
                  <a:gd name="T6" fmla="*/ 6 w 46"/>
                  <a:gd name="T7" fmla="*/ 34 h 47"/>
                  <a:gd name="T8" fmla="*/ 20 w 46"/>
                  <a:gd name="T9" fmla="*/ 34 h 47"/>
                  <a:gd name="T10" fmla="*/ 22 w 46"/>
                  <a:gd name="T11" fmla="*/ 25 h 47"/>
                  <a:gd name="T12" fmla="*/ 23 w 46"/>
                  <a:gd name="T13" fmla="*/ 28 h 47"/>
                  <a:gd name="T14" fmla="*/ 32 w 46"/>
                  <a:gd name="T15" fmla="*/ 20 h 47"/>
                  <a:gd name="T16" fmla="*/ 27 w 46"/>
                  <a:gd name="T17" fmla="*/ 1 h 47"/>
                  <a:gd name="T18" fmla="*/ 31 w 46"/>
                  <a:gd name="T19" fmla="*/ 3 h 47"/>
                  <a:gd name="T20" fmla="*/ 28 w 46"/>
                  <a:gd name="T21" fmla="*/ 0 h 47"/>
                  <a:gd name="T22" fmla="*/ 41 w 46"/>
                  <a:gd name="T23" fmla="*/ 18 h 47"/>
                  <a:gd name="T24" fmla="*/ 39 w 46"/>
                  <a:gd name="T25" fmla="*/ 17 h 47"/>
                  <a:gd name="T26" fmla="*/ 44 w 46"/>
                  <a:gd name="T27" fmla="*/ 37 h 47"/>
                  <a:gd name="T28" fmla="*/ 39 w 46"/>
                  <a:gd name="T29" fmla="*/ 40 h 47"/>
                  <a:gd name="T30" fmla="*/ 30 w 46"/>
                  <a:gd name="T31" fmla="*/ 39 h 47"/>
                  <a:gd name="T32" fmla="*/ 27 w 46"/>
                  <a:gd name="T33" fmla="*/ 47 h 47"/>
                  <a:gd name="T34" fmla="*/ 21 w 46"/>
                  <a:gd name="T35" fmla="*/ 43 h 47"/>
                  <a:gd name="T36" fmla="*/ 21 w 46"/>
                  <a:gd name="T37" fmla="*/ 39 h 47"/>
                  <a:gd name="T38" fmla="*/ 15 w 46"/>
                  <a:gd name="T39" fmla="*/ 40 h 47"/>
                  <a:gd name="T40" fmla="*/ 10 w 46"/>
                  <a:gd name="T41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47">
                    <a:moveTo>
                      <a:pt x="10" y="42"/>
                    </a:moveTo>
                    <a:cubicBezTo>
                      <a:pt x="7" y="42"/>
                      <a:pt x="6" y="42"/>
                      <a:pt x="7" y="45"/>
                    </a:cubicBezTo>
                    <a:cubicBezTo>
                      <a:pt x="4" y="45"/>
                      <a:pt x="1" y="44"/>
                      <a:pt x="0" y="43"/>
                    </a:cubicBezTo>
                    <a:cubicBezTo>
                      <a:pt x="1" y="39"/>
                      <a:pt x="6" y="39"/>
                      <a:pt x="6" y="34"/>
                    </a:cubicBezTo>
                    <a:cubicBezTo>
                      <a:pt x="11" y="34"/>
                      <a:pt x="15" y="34"/>
                      <a:pt x="20" y="34"/>
                    </a:cubicBezTo>
                    <a:cubicBezTo>
                      <a:pt x="22" y="32"/>
                      <a:pt x="22" y="28"/>
                      <a:pt x="22" y="25"/>
                    </a:cubicBezTo>
                    <a:cubicBezTo>
                      <a:pt x="23" y="22"/>
                      <a:pt x="23" y="27"/>
                      <a:pt x="23" y="28"/>
                    </a:cubicBezTo>
                    <a:cubicBezTo>
                      <a:pt x="27" y="27"/>
                      <a:pt x="29" y="23"/>
                      <a:pt x="32" y="20"/>
                    </a:cubicBezTo>
                    <a:cubicBezTo>
                      <a:pt x="32" y="12"/>
                      <a:pt x="26" y="9"/>
                      <a:pt x="27" y="1"/>
                    </a:cubicBezTo>
                    <a:cubicBezTo>
                      <a:pt x="29" y="1"/>
                      <a:pt x="28" y="3"/>
                      <a:pt x="31" y="3"/>
                    </a:cubicBezTo>
                    <a:cubicBezTo>
                      <a:pt x="31" y="0"/>
                      <a:pt x="29" y="1"/>
                      <a:pt x="28" y="0"/>
                    </a:cubicBezTo>
                    <a:cubicBezTo>
                      <a:pt x="34" y="0"/>
                      <a:pt x="40" y="9"/>
                      <a:pt x="41" y="18"/>
                    </a:cubicBezTo>
                    <a:cubicBezTo>
                      <a:pt x="41" y="18"/>
                      <a:pt x="40" y="17"/>
                      <a:pt x="39" y="17"/>
                    </a:cubicBezTo>
                    <a:cubicBezTo>
                      <a:pt x="40" y="24"/>
                      <a:pt x="46" y="31"/>
                      <a:pt x="44" y="37"/>
                    </a:cubicBezTo>
                    <a:cubicBezTo>
                      <a:pt x="41" y="36"/>
                      <a:pt x="40" y="35"/>
                      <a:pt x="39" y="40"/>
                    </a:cubicBezTo>
                    <a:cubicBezTo>
                      <a:pt x="35" y="36"/>
                      <a:pt x="35" y="43"/>
                      <a:pt x="30" y="39"/>
                    </a:cubicBezTo>
                    <a:cubicBezTo>
                      <a:pt x="29" y="41"/>
                      <a:pt x="27" y="43"/>
                      <a:pt x="27" y="47"/>
                    </a:cubicBezTo>
                    <a:cubicBezTo>
                      <a:pt x="24" y="47"/>
                      <a:pt x="22" y="45"/>
                      <a:pt x="21" y="43"/>
                    </a:cubicBezTo>
                    <a:cubicBezTo>
                      <a:pt x="21" y="42"/>
                      <a:pt x="21" y="40"/>
                      <a:pt x="21" y="39"/>
                    </a:cubicBezTo>
                    <a:cubicBezTo>
                      <a:pt x="19" y="40"/>
                      <a:pt x="16" y="38"/>
                      <a:pt x="15" y="40"/>
                    </a:cubicBezTo>
                    <a:cubicBezTo>
                      <a:pt x="12" y="39"/>
                      <a:pt x="13" y="43"/>
                      <a:pt x="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Freeform 90"/>
              <p:cNvSpPr>
                <a:spLocks/>
              </p:cNvSpPr>
              <p:nvPr/>
            </p:nvSpPr>
            <p:spPr bwMode="auto">
              <a:xfrm>
                <a:off x="2795" y="1193"/>
                <a:ext cx="19" cy="33"/>
              </a:xfrm>
              <a:custGeom>
                <a:avLst/>
                <a:gdLst>
                  <a:gd name="T0" fmla="*/ 3 w 8"/>
                  <a:gd name="T1" fmla="*/ 14 h 14"/>
                  <a:gd name="T2" fmla="*/ 1 w 8"/>
                  <a:gd name="T3" fmla="*/ 3 h 14"/>
                  <a:gd name="T4" fmla="*/ 7 w 8"/>
                  <a:gd name="T5" fmla="*/ 1 h 14"/>
                  <a:gd name="T6" fmla="*/ 3 w 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4">
                    <a:moveTo>
                      <a:pt x="3" y="14"/>
                    </a:moveTo>
                    <a:cubicBezTo>
                      <a:pt x="0" y="13"/>
                      <a:pt x="3" y="5"/>
                      <a:pt x="1" y="3"/>
                    </a:cubicBezTo>
                    <a:cubicBezTo>
                      <a:pt x="4" y="3"/>
                      <a:pt x="4" y="0"/>
                      <a:pt x="7" y="1"/>
                    </a:cubicBezTo>
                    <a:cubicBezTo>
                      <a:pt x="8" y="7"/>
                      <a:pt x="8" y="13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4" name="Freeform 91"/>
              <p:cNvSpPr>
                <a:spLocks/>
              </p:cNvSpPr>
              <p:nvPr/>
            </p:nvSpPr>
            <p:spPr bwMode="auto">
              <a:xfrm>
                <a:off x="2946" y="1231"/>
                <a:ext cx="22" cy="10"/>
              </a:xfrm>
              <a:custGeom>
                <a:avLst/>
                <a:gdLst>
                  <a:gd name="T0" fmla="*/ 0 w 9"/>
                  <a:gd name="T1" fmla="*/ 1 h 4"/>
                  <a:gd name="T2" fmla="*/ 9 w 9"/>
                  <a:gd name="T3" fmla="*/ 3 h 4"/>
                  <a:gd name="T4" fmla="*/ 0 w 9"/>
                  <a:gd name="T5" fmla="*/ 4 h 4"/>
                  <a:gd name="T6" fmla="*/ 0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0" y="1"/>
                    </a:moveTo>
                    <a:cubicBezTo>
                      <a:pt x="3" y="2"/>
                      <a:pt x="8" y="0"/>
                      <a:pt x="9" y="3"/>
                    </a:cubicBezTo>
                    <a:cubicBezTo>
                      <a:pt x="6" y="3"/>
                      <a:pt x="2" y="2"/>
                      <a:pt x="0" y="4"/>
                    </a:cubicBezTo>
                    <a:cubicBezTo>
                      <a:pt x="1" y="3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5" name="Freeform 92"/>
              <p:cNvSpPr>
                <a:spLocks/>
              </p:cNvSpPr>
              <p:nvPr/>
            </p:nvSpPr>
            <p:spPr bwMode="auto">
              <a:xfrm>
                <a:off x="3081" y="1271"/>
                <a:ext cx="26" cy="22"/>
              </a:xfrm>
              <a:custGeom>
                <a:avLst/>
                <a:gdLst>
                  <a:gd name="T0" fmla="*/ 0 w 11"/>
                  <a:gd name="T1" fmla="*/ 6 h 9"/>
                  <a:gd name="T2" fmla="*/ 9 w 11"/>
                  <a:gd name="T3" fmla="*/ 0 h 9"/>
                  <a:gd name="T4" fmla="*/ 0 w 11"/>
                  <a:gd name="T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6"/>
                    </a:moveTo>
                    <a:cubicBezTo>
                      <a:pt x="0" y="1"/>
                      <a:pt x="6" y="2"/>
                      <a:pt x="9" y="0"/>
                    </a:cubicBezTo>
                    <a:cubicBezTo>
                      <a:pt x="11" y="3"/>
                      <a:pt x="3" y="9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6" name="Freeform 93"/>
              <p:cNvSpPr>
                <a:spLocks/>
              </p:cNvSpPr>
              <p:nvPr/>
            </p:nvSpPr>
            <p:spPr bwMode="auto">
              <a:xfrm>
                <a:off x="4271" y="1286"/>
                <a:ext cx="26" cy="16"/>
              </a:xfrm>
              <a:custGeom>
                <a:avLst/>
                <a:gdLst>
                  <a:gd name="T0" fmla="*/ 0 w 11"/>
                  <a:gd name="T1" fmla="*/ 3 h 7"/>
                  <a:gd name="T2" fmla="*/ 5 w 11"/>
                  <a:gd name="T3" fmla="*/ 1 h 7"/>
                  <a:gd name="T4" fmla="*/ 7 w 11"/>
                  <a:gd name="T5" fmla="*/ 3 h 7"/>
                  <a:gd name="T6" fmla="*/ 0 w 11"/>
                  <a:gd name="T7" fmla="*/ 4 h 7"/>
                  <a:gd name="T8" fmla="*/ 0 w 1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3"/>
                    </a:moveTo>
                    <a:cubicBezTo>
                      <a:pt x="3" y="4"/>
                      <a:pt x="2" y="0"/>
                      <a:pt x="5" y="1"/>
                    </a:cubicBezTo>
                    <a:cubicBezTo>
                      <a:pt x="9" y="0"/>
                      <a:pt x="11" y="2"/>
                      <a:pt x="7" y="3"/>
                    </a:cubicBezTo>
                    <a:cubicBezTo>
                      <a:pt x="4" y="2"/>
                      <a:pt x="3" y="7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7" name="Freeform 94"/>
              <p:cNvSpPr>
                <a:spLocks/>
              </p:cNvSpPr>
              <p:nvPr/>
            </p:nvSpPr>
            <p:spPr bwMode="auto">
              <a:xfrm>
                <a:off x="4283" y="1283"/>
                <a:ext cx="17" cy="22"/>
              </a:xfrm>
              <a:custGeom>
                <a:avLst/>
                <a:gdLst>
                  <a:gd name="T0" fmla="*/ 2 w 7"/>
                  <a:gd name="T1" fmla="*/ 4 h 9"/>
                  <a:gd name="T2" fmla="*/ 0 w 7"/>
                  <a:gd name="T3" fmla="*/ 2 h 9"/>
                  <a:gd name="T4" fmla="*/ 6 w 7"/>
                  <a:gd name="T5" fmla="*/ 1 h 9"/>
                  <a:gd name="T6" fmla="*/ 6 w 7"/>
                  <a:gd name="T7" fmla="*/ 5 h 9"/>
                  <a:gd name="T8" fmla="*/ 3 w 7"/>
                  <a:gd name="T9" fmla="*/ 9 h 9"/>
                  <a:gd name="T10" fmla="*/ 2 w 7"/>
                  <a:gd name="T11" fmla="*/ 5 h 9"/>
                  <a:gd name="T12" fmla="*/ 2 w 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2" y="4"/>
                    </a:moveTo>
                    <a:cubicBezTo>
                      <a:pt x="6" y="3"/>
                      <a:pt x="4" y="1"/>
                      <a:pt x="0" y="2"/>
                    </a:cubicBezTo>
                    <a:cubicBezTo>
                      <a:pt x="1" y="0"/>
                      <a:pt x="4" y="2"/>
                      <a:pt x="6" y="1"/>
                    </a:cubicBezTo>
                    <a:cubicBezTo>
                      <a:pt x="6" y="2"/>
                      <a:pt x="6" y="4"/>
                      <a:pt x="6" y="5"/>
                    </a:cubicBezTo>
                    <a:cubicBezTo>
                      <a:pt x="2" y="4"/>
                      <a:pt x="7" y="9"/>
                      <a:pt x="3" y="9"/>
                    </a:cubicBezTo>
                    <a:cubicBezTo>
                      <a:pt x="5" y="8"/>
                      <a:pt x="5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8" name="Freeform 95"/>
              <p:cNvSpPr>
                <a:spLocks/>
              </p:cNvSpPr>
              <p:nvPr/>
            </p:nvSpPr>
            <p:spPr bwMode="auto">
              <a:xfrm>
                <a:off x="2520" y="1366"/>
                <a:ext cx="14" cy="17"/>
              </a:xfrm>
              <a:custGeom>
                <a:avLst/>
                <a:gdLst>
                  <a:gd name="T0" fmla="*/ 6 w 6"/>
                  <a:gd name="T1" fmla="*/ 0 h 7"/>
                  <a:gd name="T2" fmla="*/ 1 w 6"/>
                  <a:gd name="T3" fmla="*/ 7 h 7"/>
                  <a:gd name="T4" fmla="*/ 6 w 6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5" y="2"/>
                      <a:pt x="3" y="4"/>
                      <a:pt x="1" y="7"/>
                    </a:cubicBezTo>
                    <a:cubicBezTo>
                      <a:pt x="0" y="5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Freeform 97"/>
              <p:cNvSpPr>
                <a:spLocks/>
              </p:cNvSpPr>
              <p:nvPr/>
            </p:nvSpPr>
            <p:spPr bwMode="auto">
              <a:xfrm>
                <a:off x="4200" y="1577"/>
                <a:ext cx="12" cy="15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0 h 6"/>
                  <a:gd name="T4" fmla="*/ 5 w 5"/>
                  <a:gd name="T5" fmla="*/ 5 h 6"/>
                  <a:gd name="T6" fmla="*/ 2 w 5"/>
                  <a:gd name="T7" fmla="*/ 6 h 6"/>
                  <a:gd name="T8" fmla="*/ 0 w 5"/>
                  <a:gd name="T9" fmla="*/ 2 h 6"/>
                  <a:gd name="T10" fmla="*/ 1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2" y="1"/>
                      <a:pt x="2" y="0"/>
                      <a:pt x="4" y="0"/>
                    </a:cubicBezTo>
                    <a:cubicBezTo>
                      <a:pt x="2" y="2"/>
                      <a:pt x="4" y="3"/>
                      <a:pt x="5" y="5"/>
                    </a:cubicBezTo>
                    <a:cubicBezTo>
                      <a:pt x="4" y="5"/>
                      <a:pt x="3" y="6"/>
                      <a:pt x="2" y="6"/>
                    </a:cubicBezTo>
                    <a:cubicBezTo>
                      <a:pt x="2" y="3"/>
                      <a:pt x="3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0" name="Freeform 98"/>
              <p:cNvSpPr>
                <a:spLocks/>
              </p:cNvSpPr>
              <p:nvPr/>
            </p:nvSpPr>
            <p:spPr bwMode="auto">
              <a:xfrm>
                <a:off x="4205" y="1575"/>
                <a:ext cx="28" cy="24"/>
              </a:xfrm>
              <a:custGeom>
                <a:avLst/>
                <a:gdLst>
                  <a:gd name="T0" fmla="*/ 2 w 12"/>
                  <a:gd name="T1" fmla="*/ 1 h 10"/>
                  <a:gd name="T2" fmla="*/ 6 w 12"/>
                  <a:gd name="T3" fmla="*/ 3 h 10"/>
                  <a:gd name="T4" fmla="*/ 10 w 12"/>
                  <a:gd name="T5" fmla="*/ 3 h 10"/>
                  <a:gd name="T6" fmla="*/ 12 w 12"/>
                  <a:gd name="T7" fmla="*/ 10 h 10"/>
                  <a:gd name="T8" fmla="*/ 7 w 12"/>
                  <a:gd name="T9" fmla="*/ 9 h 10"/>
                  <a:gd name="T10" fmla="*/ 3 w 12"/>
                  <a:gd name="T11" fmla="*/ 6 h 10"/>
                  <a:gd name="T12" fmla="*/ 2 w 12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2" y="1"/>
                    </a:moveTo>
                    <a:cubicBezTo>
                      <a:pt x="3" y="1"/>
                      <a:pt x="7" y="0"/>
                      <a:pt x="6" y="3"/>
                    </a:cubicBezTo>
                    <a:cubicBezTo>
                      <a:pt x="9" y="2"/>
                      <a:pt x="7" y="2"/>
                      <a:pt x="10" y="3"/>
                    </a:cubicBezTo>
                    <a:cubicBezTo>
                      <a:pt x="8" y="6"/>
                      <a:pt x="12" y="7"/>
                      <a:pt x="12" y="10"/>
                    </a:cubicBezTo>
                    <a:cubicBezTo>
                      <a:pt x="11" y="10"/>
                      <a:pt x="8" y="7"/>
                      <a:pt x="7" y="9"/>
                    </a:cubicBezTo>
                    <a:cubicBezTo>
                      <a:pt x="7" y="6"/>
                      <a:pt x="3" y="4"/>
                      <a:pt x="3" y="6"/>
                    </a:cubicBezTo>
                    <a:cubicBezTo>
                      <a:pt x="2" y="4"/>
                      <a:pt x="0" y="3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Freeform 99"/>
              <p:cNvSpPr>
                <a:spLocks/>
              </p:cNvSpPr>
              <p:nvPr/>
            </p:nvSpPr>
            <p:spPr bwMode="auto">
              <a:xfrm>
                <a:off x="4224" y="1599"/>
                <a:ext cx="12" cy="14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4" y="5"/>
                      <a:pt x="1" y="4"/>
                      <a:pt x="0" y="2"/>
                    </a:cubicBezTo>
                    <a:cubicBezTo>
                      <a:pt x="3" y="0"/>
                      <a:pt x="4" y="4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2" name="Freeform 101"/>
              <p:cNvSpPr>
                <a:spLocks/>
              </p:cNvSpPr>
              <p:nvPr/>
            </p:nvSpPr>
            <p:spPr bwMode="auto">
              <a:xfrm>
                <a:off x="4158" y="1618"/>
                <a:ext cx="23" cy="42"/>
              </a:xfrm>
              <a:custGeom>
                <a:avLst/>
                <a:gdLst>
                  <a:gd name="T0" fmla="*/ 10 w 10"/>
                  <a:gd name="T1" fmla="*/ 0 h 18"/>
                  <a:gd name="T2" fmla="*/ 0 w 10"/>
                  <a:gd name="T3" fmla="*/ 18 h 18"/>
                  <a:gd name="T4" fmla="*/ 10 w 1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8">
                    <a:moveTo>
                      <a:pt x="10" y="0"/>
                    </a:moveTo>
                    <a:cubicBezTo>
                      <a:pt x="10" y="9"/>
                      <a:pt x="4" y="13"/>
                      <a:pt x="0" y="18"/>
                    </a:cubicBezTo>
                    <a:cubicBezTo>
                      <a:pt x="0" y="13"/>
                      <a:pt x="7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3" name="Freeform 103"/>
              <p:cNvSpPr>
                <a:spLocks/>
              </p:cNvSpPr>
              <p:nvPr/>
            </p:nvSpPr>
            <p:spPr bwMode="auto">
              <a:xfrm>
                <a:off x="4215" y="1615"/>
                <a:ext cx="54" cy="86"/>
              </a:xfrm>
              <a:custGeom>
                <a:avLst/>
                <a:gdLst>
                  <a:gd name="T0" fmla="*/ 6 w 23"/>
                  <a:gd name="T1" fmla="*/ 18 h 36"/>
                  <a:gd name="T2" fmla="*/ 8 w 23"/>
                  <a:gd name="T3" fmla="*/ 21 h 36"/>
                  <a:gd name="T4" fmla="*/ 18 w 23"/>
                  <a:gd name="T5" fmla="*/ 15 h 36"/>
                  <a:gd name="T6" fmla="*/ 10 w 23"/>
                  <a:gd name="T7" fmla="*/ 0 h 36"/>
                  <a:gd name="T8" fmla="*/ 23 w 23"/>
                  <a:gd name="T9" fmla="*/ 17 h 36"/>
                  <a:gd name="T10" fmla="*/ 23 w 23"/>
                  <a:gd name="T11" fmla="*/ 30 h 36"/>
                  <a:gd name="T12" fmla="*/ 21 w 23"/>
                  <a:gd name="T13" fmla="*/ 25 h 36"/>
                  <a:gd name="T14" fmla="*/ 19 w 23"/>
                  <a:gd name="T15" fmla="*/ 36 h 36"/>
                  <a:gd name="T16" fmla="*/ 11 w 23"/>
                  <a:gd name="T17" fmla="*/ 32 h 36"/>
                  <a:gd name="T18" fmla="*/ 8 w 23"/>
                  <a:gd name="T19" fmla="*/ 22 h 36"/>
                  <a:gd name="T20" fmla="*/ 3 w 23"/>
                  <a:gd name="T21" fmla="*/ 22 h 36"/>
                  <a:gd name="T22" fmla="*/ 0 w 23"/>
                  <a:gd name="T23" fmla="*/ 27 h 36"/>
                  <a:gd name="T24" fmla="*/ 6 w 23"/>
                  <a:gd name="T2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6">
                    <a:moveTo>
                      <a:pt x="6" y="18"/>
                    </a:moveTo>
                    <a:cubicBezTo>
                      <a:pt x="8" y="17"/>
                      <a:pt x="8" y="19"/>
                      <a:pt x="8" y="21"/>
                    </a:cubicBezTo>
                    <a:cubicBezTo>
                      <a:pt x="13" y="21"/>
                      <a:pt x="13" y="15"/>
                      <a:pt x="18" y="15"/>
                    </a:cubicBezTo>
                    <a:cubicBezTo>
                      <a:pt x="16" y="8"/>
                      <a:pt x="12" y="8"/>
                      <a:pt x="10" y="0"/>
                    </a:cubicBezTo>
                    <a:cubicBezTo>
                      <a:pt x="15" y="1"/>
                      <a:pt x="18" y="13"/>
                      <a:pt x="23" y="17"/>
                    </a:cubicBezTo>
                    <a:cubicBezTo>
                      <a:pt x="23" y="21"/>
                      <a:pt x="23" y="26"/>
                      <a:pt x="23" y="30"/>
                    </a:cubicBezTo>
                    <a:cubicBezTo>
                      <a:pt x="21" y="29"/>
                      <a:pt x="21" y="27"/>
                      <a:pt x="21" y="25"/>
                    </a:cubicBezTo>
                    <a:cubicBezTo>
                      <a:pt x="15" y="27"/>
                      <a:pt x="22" y="32"/>
                      <a:pt x="19" y="36"/>
                    </a:cubicBezTo>
                    <a:cubicBezTo>
                      <a:pt x="18" y="33"/>
                      <a:pt x="15" y="32"/>
                      <a:pt x="11" y="32"/>
                    </a:cubicBezTo>
                    <a:cubicBezTo>
                      <a:pt x="11" y="28"/>
                      <a:pt x="12" y="23"/>
                      <a:pt x="8" y="22"/>
                    </a:cubicBezTo>
                    <a:cubicBezTo>
                      <a:pt x="7" y="24"/>
                      <a:pt x="5" y="25"/>
                      <a:pt x="3" y="22"/>
                    </a:cubicBezTo>
                    <a:cubicBezTo>
                      <a:pt x="1" y="23"/>
                      <a:pt x="3" y="28"/>
                      <a:pt x="0" y="27"/>
                    </a:cubicBezTo>
                    <a:cubicBezTo>
                      <a:pt x="0" y="22"/>
                      <a:pt x="3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4" name="Freeform 104"/>
              <p:cNvSpPr>
                <a:spLocks/>
              </p:cNvSpPr>
              <p:nvPr/>
            </p:nvSpPr>
            <p:spPr bwMode="auto">
              <a:xfrm>
                <a:off x="4042" y="1679"/>
                <a:ext cx="139" cy="159"/>
              </a:xfrm>
              <a:custGeom>
                <a:avLst/>
                <a:gdLst>
                  <a:gd name="T0" fmla="*/ 59 w 59"/>
                  <a:gd name="T1" fmla="*/ 12 h 67"/>
                  <a:gd name="T2" fmla="*/ 53 w 59"/>
                  <a:gd name="T3" fmla="*/ 13 h 67"/>
                  <a:gd name="T4" fmla="*/ 55 w 59"/>
                  <a:gd name="T5" fmla="*/ 17 h 67"/>
                  <a:gd name="T6" fmla="*/ 51 w 59"/>
                  <a:gd name="T7" fmla="*/ 18 h 67"/>
                  <a:gd name="T8" fmla="*/ 50 w 59"/>
                  <a:gd name="T9" fmla="*/ 21 h 67"/>
                  <a:gd name="T10" fmla="*/ 58 w 59"/>
                  <a:gd name="T11" fmla="*/ 36 h 67"/>
                  <a:gd name="T12" fmla="*/ 51 w 59"/>
                  <a:gd name="T13" fmla="*/ 41 h 67"/>
                  <a:gd name="T14" fmla="*/ 44 w 59"/>
                  <a:gd name="T15" fmla="*/ 66 h 67"/>
                  <a:gd name="T16" fmla="*/ 35 w 59"/>
                  <a:gd name="T17" fmla="*/ 67 h 67"/>
                  <a:gd name="T18" fmla="*/ 34 w 59"/>
                  <a:gd name="T19" fmla="*/ 63 h 67"/>
                  <a:gd name="T20" fmla="*/ 22 w 59"/>
                  <a:gd name="T21" fmla="*/ 64 h 67"/>
                  <a:gd name="T22" fmla="*/ 12 w 59"/>
                  <a:gd name="T23" fmla="*/ 60 h 67"/>
                  <a:gd name="T24" fmla="*/ 8 w 59"/>
                  <a:gd name="T25" fmla="*/ 30 h 67"/>
                  <a:gd name="T26" fmla="*/ 15 w 59"/>
                  <a:gd name="T27" fmla="*/ 34 h 67"/>
                  <a:gd name="T28" fmla="*/ 19 w 59"/>
                  <a:gd name="T29" fmla="*/ 25 h 67"/>
                  <a:gd name="T30" fmla="*/ 39 w 59"/>
                  <a:gd name="T31" fmla="*/ 13 h 67"/>
                  <a:gd name="T32" fmla="*/ 45 w 59"/>
                  <a:gd name="T33" fmla="*/ 0 h 67"/>
                  <a:gd name="T34" fmla="*/ 47 w 59"/>
                  <a:gd name="T35" fmla="*/ 0 h 67"/>
                  <a:gd name="T36" fmla="*/ 59 w 59"/>
                  <a:gd name="T37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67">
                    <a:moveTo>
                      <a:pt x="59" y="12"/>
                    </a:moveTo>
                    <a:cubicBezTo>
                      <a:pt x="56" y="11"/>
                      <a:pt x="56" y="13"/>
                      <a:pt x="53" y="13"/>
                    </a:cubicBezTo>
                    <a:cubicBezTo>
                      <a:pt x="53" y="15"/>
                      <a:pt x="56" y="14"/>
                      <a:pt x="55" y="17"/>
                    </a:cubicBezTo>
                    <a:cubicBezTo>
                      <a:pt x="53" y="16"/>
                      <a:pt x="52" y="17"/>
                      <a:pt x="51" y="18"/>
                    </a:cubicBezTo>
                    <a:cubicBezTo>
                      <a:pt x="52" y="20"/>
                      <a:pt x="51" y="20"/>
                      <a:pt x="50" y="21"/>
                    </a:cubicBezTo>
                    <a:cubicBezTo>
                      <a:pt x="52" y="27"/>
                      <a:pt x="53" y="33"/>
                      <a:pt x="58" y="36"/>
                    </a:cubicBezTo>
                    <a:cubicBezTo>
                      <a:pt x="55" y="37"/>
                      <a:pt x="52" y="37"/>
                      <a:pt x="51" y="41"/>
                    </a:cubicBezTo>
                    <a:cubicBezTo>
                      <a:pt x="51" y="50"/>
                      <a:pt x="41" y="55"/>
                      <a:pt x="44" y="66"/>
                    </a:cubicBezTo>
                    <a:cubicBezTo>
                      <a:pt x="42" y="62"/>
                      <a:pt x="39" y="67"/>
                      <a:pt x="35" y="67"/>
                    </a:cubicBezTo>
                    <a:cubicBezTo>
                      <a:pt x="34" y="66"/>
                      <a:pt x="34" y="64"/>
                      <a:pt x="34" y="63"/>
                    </a:cubicBezTo>
                    <a:cubicBezTo>
                      <a:pt x="28" y="62"/>
                      <a:pt x="26" y="60"/>
                      <a:pt x="22" y="64"/>
                    </a:cubicBezTo>
                    <a:cubicBezTo>
                      <a:pt x="20" y="61"/>
                      <a:pt x="18" y="59"/>
                      <a:pt x="12" y="60"/>
                    </a:cubicBezTo>
                    <a:cubicBezTo>
                      <a:pt x="11" y="49"/>
                      <a:pt x="0" y="40"/>
                      <a:pt x="8" y="30"/>
                    </a:cubicBezTo>
                    <a:cubicBezTo>
                      <a:pt x="11" y="31"/>
                      <a:pt x="13" y="32"/>
                      <a:pt x="15" y="34"/>
                    </a:cubicBezTo>
                    <a:cubicBezTo>
                      <a:pt x="17" y="32"/>
                      <a:pt x="17" y="28"/>
                      <a:pt x="19" y="25"/>
                    </a:cubicBezTo>
                    <a:cubicBezTo>
                      <a:pt x="30" y="26"/>
                      <a:pt x="29" y="11"/>
                      <a:pt x="39" y="13"/>
                    </a:cubicBezTo>
                    <a:cubicBezTo>
                      <a:pt x="38" y="8"/>
                      <a:pt x="45" y="7"/>
                      <a:pt x="45" y="0"/>
                    </a:cubicBezTo>
                    <a:cubicBezTo>
                      <a:pt x="46" y="1"/>
                      <a:pt x="47" y="1"/>
                      <a:pt x="47" y="0"/>
                    </a:cubicBezTo>
                    <a:cubicBezTo>
                      <a:pt x="50" y="5"/>
                      <a:pt x="55" y="8"/>
                      <a:pt x="5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5" name="Freeform 105"/>
              <p:cNvSpPr>
                <a:spLocks/>
              </p:cNvSpPr>
              <p:nvPr/>
            </p:nvSpPr>
            <p:spPr bwMode="auto">
              <a:xfrm>
                <a:off x="4110" y="1883"/>
                <a:ext cx="22" cy="12"/>
              </a:xfrm>
              <a:custGeom>
                <a:avLst/>
                <a:gdLst>
                  <a:gd name="T0" fmla="*/ 0 w 9"/>
                  <a:gd name="T1" fmla="*/ 3 h 5"/>
                  <a:gd name="T2" fmla="*/ 4 w 9"/>
                  <a:gd name="T3" fmla="*/ 5 h 5"/>
                  <a:gd name="T4" fmla="*/ 9 w 9"/>
                  <a:gd name="T5" fmla="*/ 5 h 5"/>
                  <a:gd name="T6" fmla="*/ 4 w 9"/>
                  <a:gd name="T7" fmla="*/ 5 h 5"/>
                  <a:gd name="T8" fmla="*/ 0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1" y="0"/>
                      <a:pt x="5" y="2"/>
                      <a:pt x="4" y="5"/>
                    </a:cubicBezTo>
                    <a:cubicBezTo>
                      <a:pt x="6" y="5"/>
                      <a:pt x="9" y="3"/>
                      <a:pt x="9" y="5"/>
                    </a:cubicBezTo>
                    <a:cubicBezTo>
                      <a:pt x="7" y="5"/>
                      <a:pt x="6" y="5"/>
                      <a:pt x="4" y="5"/>
                    </a:cubicBezTo>
                    <a:cubicBezTo>
                      <a:pt x="3" y="4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6" name="Freeform 106"/>
              <p:cNvSpPr>
                <a:spLocks/>
              </p:cNvSpPr>
              <p:nvPr/>
            </p:nvSpPr>
            <p:spPr bwMode="auto">
              <a:xfrm>
                <a:off x="3881" y="1701"/>
                <a:ext cx="137" cy="161"/>
              </a:xfrm>
              <a:custGeom>
                <a:avLst/>
                <a:gdLst>
                  <a:gd name="T0" fmla="*/ 58 w 58"/>
                  <a:gd name="T1" fmla="*/ 52 h 68"/>
                  <a:gd name="T2" fmla="*/ 56 w 58"/>
                  <a:gd name="T3" fmla="*/ 68 h 68"/>
                  <a:gd name="T4" fmla="*/ 49 w 58"/>
                  <a:gd name="T5" fmla="*/ 68 h 68"/>
                  <a:gd name="T6" fmla="*/ 24 w 58"/>
                  <a:gd name="T7" fmla="*/ 34 h 68"/>
                  <a:gd name="T8" fmla="*/ 21 w 58"/>
                  <a:gd name="T9" fmla="*/ 32 h 68"/>
                  <a:gd name="T10" fmla="*/ 14 w 58"/>
                  <a:gd name="T11" fmla="*/ 20 h 68"/>
                  <a:gd name="T12" fmla="*/ 0 w 58"/>
                  <a:gd name="T13" fmla="*/ 0 h 68"/>
                  <a:gd name="T14" fmla="*/ 13 w 58"/>
                  <a:gd name="T15" fmla="*/ 2 h 68"/>
                  <a:gd name="T16" fmla="*/ 44 w 58"/>
                  <a:gd name="T17" fmla="*/ 30 h 68"/>
                  <a:gd name="T18" fmla="*/ 44 w 58"/>
                  <a:gd name="T19" fmla="*/ 36 h 68"/>
                  <a:gd name="T20" fmla="*/ 50 w 58"/>
                  <a:gd name="T21" fmla="*/ 48 h 68"/>
                  <a:gd name="T22" fmla="*/ 55 w 58"/>
                  <a:gd name="T23" fmla="*/ 47 h 68"/>
                  <a:gd name="T24" fmla="*/ 58 w 58"/>
                  <a:gd name="T2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68">
                    <a:moveTo>
                      <a:pt x="58" y="52"/>
                    </a:moveTo>
                    <a:cubicBezTo>
                      <a:pt x="57" y="57"/>
                      <a:pt x="56" y="62"/>
                      <a:pt x="56" y="68"/>
                    </a:cubicBezTo>
                    <a:cubicBezTo>
                      <a:pt x="54" y="67"/>
                      <a:pt x="51" y="64"/>
                      <a:pt x="49" y="68"/>
                    </a:cubicBezTo>
                    <a:cubicBezTo>
                      <a:pt x="39" y="59"/>
                      <a:pt x="30" y="48"/>
                      <a:pt x="24" y="34"/>
                    </a:cubicBezTo>
                    <a:cubicBezTo>
                      <a:pt x="24" y="32"/>
                      <a:pt x="22" y="32"/>
                      <a:pt x="21" y="32"/>
                    </a:cubicBezTo>
                    <a:cubicBezTo>
                      <a:pt x="21" y="25"/>
                      <a:pt x="20" y="20"/>
                      <a:pt x="14" y="20"/>
                    </a:cubicBezTo>
                    <a:cubicBezTo>
                      <a:pt x="13" y="9"/>
                      <a:pt x="1" y="11"/>
                      <a:pt x="0" y="0"/>
                    </a:cubicBezTo>
                    <a:cubicBezTo>
                      <a:pt x="5" y="0"/>
                      <a:pt x="7" y="3"/>
                      <a:pt x="13" y="2"/>
                    </a:cubicBezTo>
                    <a:cubicBezTo>
                      <a:pt x="20" y="14"/>
                      <a:pt x="35" y="23"/>
                      <a:pt x="44" y="30"/>
                    </a:cubicBezTo>
                    <a:cubicBezTo>
                      <a:pt x="45" y="31"/>
                      <a:pt x="47" y="36"/>
                      <a:pt x="44" y="36"/>
                    </a:cubicBezTo>
                    <a:cubicBezTo>
                      <a:pt x="46" y="39"/>
                      <a:pt x="53" y="43"/>
                      <a:pt x="50" y="48"/>
                    </a:cubicBezTo>
                    <a:cubicBezTo>
                      <a:pt x="51" y="51"/>
                      <a:pt x="52" y="45"/>
                      <a:pt x="55" y="47"/>
                    </a:cubicBezTo>
                    <a:cubicBezTo>
                      <a:pt x="56" y="48"/>
                      <a:pt x="56" y="51"/>
                      <a:pt x="5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7" name="Freeform 107"/>
              <p:cNvSpPr>
                <a:spLocks/>
              </p:cNvSpPr>
              <p:nvPr/>
            </p:nvSpPr>
            <p:spPr bwMode="auto">
              <a:xfrm>
                <a:off x="4281" y="1748"/>
                <a:ext cx="21" cy="47"/>
              </a:xfrm>
              <a:custGeom>
                <a:avLst/>
                <a:gdLst>
                  <a:gd name="T0" fmla="*/ 4 w 9"/>
                  <a:gd name="T1" fmla="*/ 0 h 20"/>
                  <a:gd name="T2" fmla="*/ 4 w 9"/>
                  <a:gd name="T3" fmla="*/ 6 h 20"/>
                  <a:gd name="T4" fmla="*/ 9 w 9"/>
                  <a:gd name="T5" fmla="*/ 4 h 20"/>
                  <a:gd name="T6" fmla="*/ 9 w 9"/>
                  <a:gd name="T7" fmla="*/ 12 h 20"/>
                  <a:gd name="T8" fmla="*/ 7 w 9"/>
                  <a:gd name="T9" fmla="*/ 18 h 20"/>
                  <a:gd name="T10" fmla="*/ 1 w 9"/>
                  <a:gd name="T11" fmla="*/ 15 h 20"/>
                  <a:gd name="T12" fmla="*/ 4 w 9"/>
                  <a:gd name="T13" fmla="*/ 16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cubicBezTo>
                      <a:pt x="6" y="0"/>
                      <a:pt x="5" y="5"/>
                      <a:pt x="4" y="6"/>
                    </a:cubicBezTo>
                    <a:cubicBezTo>
                      <a:pt x="6" y="9"/>
                      <a:pt x="6" y="3"/>
                      <a:pt x="9" y="4"/>
                    </a:cubicBezTo>
                    <a:cubicBezTo>
                      <a:pt x="9" y="8"/>
                      <a:pt x="6" y="8"/>
                      <a:pt x="9" y="12"/>
                    </a:cubicBezTo>
                    <a:cubicBezTo>
                      <a:pt x="3" y="9"/>
                      <a:pt x="5" y="15"/>
                      <a:pt x="7" y="18"/>
                    </a:cubicBezTo>
                    <a:cubicBezTo>
                      <a:pt x="5" y="17"/>
                      <a:pt x="2" y="20"/>
                      <a:pt x="1" y="15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4" y="12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8" name="Freeform 108"/>
              <p:cNvSpPr>
                <a:spLocks/>
              </p:cNvSpPr>
              <p:nvPr/>
            </p:nvSpPr>
            <p:spPr bwMode="auto">
              <a:xfrm>
                <a:off x="4219" y="1841"/>
                <a:ext cx="12" cy="18"/>
              </a:xfrm>
              <a:custGeom>
                <a:avLst/>
                <a:gdLst>
                  <a:gd name="T0" fmla="*/ 5 w 5"/>
                  <a:gd name="T1" fmla="*/ 1 h 8"/>
                  <a:gd name="T2" fmla="*/ 3 w 5"/>
                  <a:gd name="T3" fmla="*/ 8 h 8"/>
                  <a:gd name="T4" fmla="*/ 1 w 5"/>
                  <a:gd name="T5" fmla="*/ 2 h 8"/>
                  <a:gd name="T6" fmla="*/ 2 w 5"/>
                  <a:gd name="T7" fmla="*/ 4 h 8"/>
                  <a:gd name="T8" fmla="*/ 5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1"/>
                    </a:moveTo>
                    <a:cubicBezTo>
                      <a:pt x="5" y="4"/>
                      <a:pt x="2" y="4"/>
                      <a:pt x="3" y="8"/>
                    </a:cubicBezTo>
                    <a:cubicBezTo>
                      <a:pt x="0" y="8"/>
                      <a:pt x="0" y="4"/>
                      <a:pt x="1" y="2"/>
                    </a:cubicBezTo>
                    <a:cubicBezTo>
                      <a:pt x="2" y="2"/>
                      <a:pt x="2" y="4"/>
                      <a:pt x="2" y="4"/>
                    </a:cubicBezTo>
                    <a:cubicBezTo>
                      <a:pt x="5" y="5"/>
                      <a:pt x="2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9" name="Freeform 109"/>
              <p:cNvSpPr>
                <a:spLocks/>
              </p:cNvSpPr>
              <p:nvPr/>
            </p:nvSpPr>
            <p:spPr bwMode="auto">
              <a:xfrm>
                <a:off x="4177" y="1753"/>
                <a:ext cx="82" cy="109"/>
              </a:xfrm>
              <a:custGeom>
                <a:avLst/>
                <a:gdLst>
                  <a:gd name="T0" fmla="*/ 29 w 35"/>
                  <a:gd name="T1" fmla="*/ 5 h 46"/>
                  <a:gd name="T2" fmla="*/ 35 w 35"/>
                  <a:gd name="T3" fmla="*/ 1 h 46"/>
                  <a:gd name="T4" fmla="*/ 8 w 35"/>
                  <a:gd name="T5" fmla="*/ 10 h 46"/>
                  <a:gd name="T6" fmla="*/ 11 w 35"/>
                  <a:gd name="T7" fmla="*/ 19 h 46"/>
                  <a:gd name="T8" fmla="*/ 25 w 35"/>
                  <a:gd name="T9" fmla="*/ 15 h 46"/>
                  <a:gd name="T10" fmla="*/ 23 w 35"/>
                  <a:gd name="T11" fmla="*/ 17 h 46"/>
                  <a:gd name="T12" fmla="*/ 20 w 35"/>
                  <a:gd name="T13" fmla="*/ 19 h 46"/>
                  <a:gd name="T14" fmla="*/ 15 w 35"/>
                  <a:gd name="T15" fmla="*/ 22 h 46"/>
                  <a:gd name="T16" fmla="*/ 21 w 35"/>
                  <a:gd name="T17" fmla="*/ 37 h 46"/>
                  <a:gd name="T18" fmla="*/ 15 w 35"/>
                  <a:gd name="T19" fmla="*/ 40 h 46"/>
                  <a:gd name="T20" fmla="*/ 12 w 35"/>
                  <a:gd name="T21" fmla="*/ 27 h 46"/>
                  <a:gd name="T22" fmla="*/ 3 w 35"/>
                  <a:gd name="T23" fmla="*/ 45 h 46"/>
                  <a:gd name="T24" fmla="*/ 4 w 35"/>
                  <a:gd name="T25" fmla="*/ 34 h 46"/>
                  <a:gd name="T26" fmla="*/ 0 w 35"/>
                  <a:gd name="T27" fmla="*/ 31 h 46"/>
                  <a:gd name="T28" fmla="*/ 12 w 35"/>
                  <a:gd name="T29" fmla="*/ 3 h 46"/>
                  <a:gd name="T30" fmla="*/ 19 w 35"/>
                  <a:gd name="T31" fmla="*/ 5 h 46"/>
                  <a:gd name="T32" fmla="*/ 29 w 35"/>
                  <a:gd name="T33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6">
                    <a:moveTo>
                      <a:pt x="29" y="5"/>
                    </a:moveTo>
                    <a:cubicBezTo>
                      <a:pt x="32" y="5"/>
                      <a:pt x="31" y="0"/>
                      <a:pt x="35" y="1"/>
                    </a:cubicBezTo>
                    <a:cubicBezTo>
                      <a:pt x="34" y="16"/>
                      <a:pt x="17" y="4"/>
                      <a:pt x="8" y="10"/>
                    </a:cubicBezTo>
                    <a:cubicBezTo>
                      <a:pt x="8" y="14"/>
                      <a:pt x="10" y="16"/>
                      <a:pt x="11" y="19"/>
                    </a:cubicBezTo>
                    <a:cubicBezTo>
                      <a:pt x="15" y="18"/>
                      <a:pt x="21" y="14"/>
                      <a:pt x="25" y="15"/>
                    </a:cubicBezTo>
                    <a:cubicBezTo>
                      <a:pt x="26" y="17"/>
                      <a:pt x="24" y="17"/>
                      <a:pt x="23" y="17"/>
                    </a:cubicBezTo>
                    <a:cubicBezTo>
                      <a:pt x="23" y="18"/>
                      <a:pt x="21" y="18"/>
                      <a:pt x="20" y="19"/>
                    </a:cubicBezTo>
                    <a:cubicBezTo>
                      <a:pt x="17" y="19"/>
                      <a:pt x="18" y="23"/>
                      <a:pt x="15" y="22"/>
                    </a:cubicBezTo>
                    <a:cubicBezTo>
                      <a:pt x="18" y="26"/>
                      <a:pt x="20" y="32"/>
                      <a:pt x="21" y="37"/>
                    </a:cubicBezTo>
                    <a:cubicBezTo>
                      <a:pt x="19" y="38"/>
                      <a:pt x="17" y="40"/>
                      <a:pt x="15" y="40"/>
                    </a:cubicBezTo>
                    <a:cubicBezTo>
                      <a:pt x="13" y="37"/>
                      <a:pt x="14" y="31"/>
                      <a:pt x="12" y="27"/>
                    </a:cubicBezTo>
                    <a:cubicBezTo>
                      <a:pt x="4" y="27"/>
                      <a:pt x="14" y="46"/>
                      <a:pt x="3" y="45"/>
                    </a:cubicBezTo>
                    <a:cubicBezTo>
                      <a:pt x="1" y="42"/>
                      <a:pt x="5" y="39"/>
                      <a:pt x="4" y="34"/>
                    </a:cubicBezTo>
                    <a:cubicBezTo>
                      <a:pt x="3" y="32"/>
                      <a:pt x="1" y="32"/>
                      <a:pt x="0" y="31"/>
                    </a:cubicBezTo>
                    <a:cubicBezTo>
                      <a:pt x="4" y="21"/>
                      <a:pt x="4" y="9"/>
                      <a:pt x="12" y="3"/>
                    </a:cubicBezTo>
                    <a:cubicBezTo>
                      <a:pt x="14" y="4"/>
                      <a:pt x="17" y="4"/>
                      <a:pt x="19" y="5"/>
                    </a:cubicBezTo>
                    <a:cubicBezTo>
                      <a:pt x="20" y="6"/>
                      <a:pt x="28" y="6"/>
                      <a:pt x="2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Freeform 110"/>
              <p:cNvSpPr>
                <a:spLocks/>
              </p:cNvSpPr>
              <p:nvPr/>
            </p:nvSpPr>
            <p:spPr bwMode="auto">
              <a:xfrm>
                <a:off x="3907" y="1758"/>
                <a:ext cx="12" cy="11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0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4"/>
                      <a:pt x="0" y="3"/>
                      <a:pt x="0" y="0"/>
                    </a:cubicBezTo>
                    <a:cubicBezTo>
                      <a:pt x="2" y="1"/>
                      <a:pt x="5" y="1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Freeform 112"/>
              <p:cNvSpPr>
                <a:spLocks/>
              </p:cNvSpPr>
              <p:nvPr/>
            </p:nvSpPr>
            <p:spPr bwMode="auto">
              <a:xfrm>
                <a:off x="4465" y="1883"/>
                <a:ext cx="33" cy="19"/>
              </a:xfrm>
              <a:custGeom>
                <a:avLst/>
                <a:gdLst>
                  <a:gd name="T0" fmla="*/ 14 w 14"/>
                  <a:gd name="T1" fmla="*/ 2 h 8"/>
                  <a:gd name="T2" fmla="*/ 6 w 14"/>
                  <a:gd name="T3" fmla="*/ 8 h 8"/>
                  <a:gd name="T4" fmla="*/ 0 w 14"/>
                  <a:gd name="T5" fmla="*/ 6 h 8"/>
                  <a:gd name="T6" fmla="*/ 14 w 14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8">
                    <a:moveTo>
                      <a:pt x="14" y="2"/>
                    </a:moveTo>
                    <a:cubicBezTo>
                      <a:pt x="10" y="3"/>
                      <a:pt x="7" y="5"/>
                      <a:pt x="6" y="8"/>
                    </a:cubicBezTo>
                    <a:cubicBezTo>
                      <a:pt x="4" y="8"/>
                      <a:pt x="4" y="6"/>
                      <a:pt x="0" y="6"/>
                    </a:cubicBezTo>
                    <a:cubicBezTo>
                      <a:pt x="6" y="7"/>
                      <a:pt x="10" y="0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Freeform 113"/>
              <p:cNvSpPr>
                <a:spLocks/>
              </p:cNvSpPr>
              <p:nvPr/>
            </p:nvSpPr>
            <p:spPr bwMode="auto">
              <a:xfrm>
                <a:off x="4387" y="1786"/>
                <a:ext cx="12" cy="12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2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5"/>
                      <a:pt x="1" y="3"/>
                      <a:pt x="0" y="2"/>
                    </a:cubicBezTo>
                    <a:cubicBezTo>
                      <a:pt x="1" y="0"/>
                      <a:pt x="5" y="3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3" name="Freeform 114"/>
              <p:cNvSpPr>
                <a:spLocks/>
              </p:cNvSpPr>
              <p:nvPr/>
            </p:nvSpPr>
            <p:spPr bwMode="auto">
              <a:xfrm>
                <a:off x="3926" y="1791"/>
                <a:ext cx="7" cy="14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0 w 3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0"/>
                      <a:pt x="3" y="3"/>
                      <a:pt x="3" y="6"/>
                    </a:cubicBezTo>
                    <a:cubicBezTo>
                      <a:pt x="1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4" name="Freeform 115"/>
              <p:cNvSpPr>
                <a:spLocks/>
              </p:cNvSpPr>
              <p:nvPr/>
            </p:nvSpPr>
            <p:spPr bwMode="auto">
              <a:xfrm>
                <a:off x="2071" y="1795"/>
                <a:ext cx="14" cy="17"/>
              </a:xfrm>
              <a:custGeom>
                <a:avLst/>
                <a:gdLst>
                  <a:gd name="T0" fmla="*/ 6 w 6"/>
                  <a:gd name="T1" fmla="*/ 1 h 7"/>
                  <a:gd name="T2" fmla="*/ 1 w 6"/>
                  <a:gd name="T3" fmla="*/ 7 h 7"/>
                  <a:gd name="T4" fmla="*/ 0 w 6"/>
                  <a:gd name="T5" fmla="*/ 2 h 7"/>
                  <a:gd name="T6" fmla="*/ 5 w 6"/>
                  <a:gd name="T7" fmla="*/ 0 h 7"/>
                  <a:gd name="T8" fmla="*/ 6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4" y="2"/>
                      <a:pt x="3" y="5"/>
                      <a:pt x="1" y="7"/>
                    </a:cubicBezTo>
                    <a:cubicBezTo>
                      <a:pt x="2" y="4"/>
                      <a:pt x="0" y="4"/>
                      <a:pt x="0" y="2"/>
                    </a:cubicBezTo>
                    <a:cubicBezTo>
                      <a:pt x="3" y="3"/>
                      <a:pt x="4" y="1"/>
                      <a:pt x="5" y="0"/>
                    </a:cubicBezTo>
                    <a:cubicBezTo>
                      <a:pt x="5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5" name="Freeform 116"/>
              <p:cNvSpPr>
                <a:spLocks/>
              </p:cNvSpPr>
              <p:nvPr/>
            </p:nvSpPr>
            <p:spPr bwMode="auto">
              <a:xfrm>
                <a:off x="4009" y="1800"/>
                <a:ext cx="19" cy="24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4 h 10"/>
                  <a:gd name="T4" fmla="*/ 0 w 8"/>
                  <a:gd name="T5" fmla="*/ 1 h 10"/>
                  <a:gd name="T6" fmla="*/ 2 w 8"/>
                  <a:gd name="T7" fmla="*/ 0 h 10"/>
                  <a:gd name="T8" fmla="*/ 8 w 8"/>
                  <a:gd name="T9" fmla="*/ 6 h 10"/>
                  <a:gd name="T10" fmla="*/ 6 w 8"/>
                  <a:gd name="T11" fmla="*/ 10 h 10"/>
                  <a:gd name="T12" fmla="*/ 2 w 8"/>
                  <a:gd name="T1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2" y="4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6" y="0"/>
                      <a:pt x="3" y="7"/>
                      <a:pt x="8" y="6"/>
                    </a:cubicBezTo>
                    <a:cubicBezTo>
                      <a:pt x="7" y="7"/>
                      <a:pt x="8" y="10"/>
                      <a:pt x="6" y="10"/>
                    </a:cubicBezTo>
                    <a:cubicBezTo>
                      <a:pt x="4" y="8"/>
                      <a:pt x="4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6" name="Freeform 117"/>
              <p:cNvSpPr>
                <a:spLocks/>
              </p:cNvSpPr>
              <p:nvPr/>
            </p:nvSpPr>
            <p:spPr bwMode="auto">
              <a:xfrm>
                <a:off x="4011" y="1810"/>
                <a:ext cx="12" cy="14"/>
              </a:xfrm>
              <a:custGeom>
                <a:avLst/>
                <a:gdLst>
                  <a:gd name="T0" fmla="*/ 1 w 5"/>
                  <a:gd name="T1" fmla="*/ 0 h 6"/>
                  <a:gd name="T2" fmla="*/ 5 w 5"/>
                  <a:gd name="T3" fmla="*/ 6 h 6"/>
                  <a:gd name="T4" fmla="*/ 3 w 5"/>
                  <a:gd name="T5" fmla="*/ 6 h 6"/>
                  <a:gd name="T6" fmla="*/ 0 w 5"/>
                  <a:gd name="T7" fmla="*/ 1 h 6"/>
                  <a:gd name="T8" fmla="*/ 1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3" y="1"/>
                      <a:pt x="3" y="4"/>
                      <a:pt x="5" y="6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1" y="5"/>
                      <a:pt x="1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Freeform 118"/>
              <p:cNvSpPr>
                <a:spLocks/>
              </p:cNvSpPr>
              <p:nvPr/>
            </p:nvSpPr>
            <p:spPr bwMode="auto">
              <a:xfrm>
                <a:off x="4035" y="1817"/>
                <a:ext cx="12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3 h 3"/>
                  <a:gd name="T4" fmla="*/ 0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1" y="0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Freeform 119"/>
              <p:cNvSpPr>
                <a:spLocks/>
              </p:cNvSpPr>
              <p:nvPr/>
            </p:nvSpPr>
            <p:spPr bwMode="auto">
              <a:xfrm>
                <a:off x="4577" y="1812"/>
                <a:ext cx="19" cy="19"/>
              </a:xfrm>
              <a:custGeom>
                <a:avLst/>
                <a:gdLst>
                  <a:gd name="T0" fmla="*/ 8 w 8"/>
                  <a:gd name="T1" fmla="*/ 6 h 8"/>
                  <a:gd name="T2" fmla="*/ 0 w 8"/>
                  <a:gd name="T3" fmla="*/ 1 h 8"/>
                  <a:gd name="T4" fmla="*/ 8 w 8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6" y="8"/>
                      <a:pt x="0" y="5"/>
                      <a:pt x="0" y="1"/>
                    </a:cubicBezTo>
                    <a:cubicBezTo>
                      <a:pt x="5" y="0"/>
                      <a:pt x="5" y="4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9" name="Freeform 120"/>
              <p:cNvSpPr>
                <a:spLocks/>
              </p:cNvSpPr>
              <p:nvPr/>
            </p:nvSpPr>
            <p:spPr bwMode="auto">
              <a:xfrm>
                <a:off x="4622" y="1850"/>
                <a:ext cx="16" cy="2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6" y="7"/>
                      <a:pt x="7" y="12"/>
                    </a:cubicBezTo>
                    <a:cubicBezTo>
                      <a:pt x="5" y="12"/>
                      <a:pt x="0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0" name="Freeform 122"/>
              <p:cNvSpPr>
                <a:spLocks/>
              </p:cNvSpPr>
              <p:nvPr/>
            </p:nvSpPr>
            <p:spPr bwMode="auto">
              <a:xfrm>
                <a:off x="4645" y="1871"/>
                <a:ext cx="12" cy="15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2" y="6"/>
                      <a:pt x="2" y="3"/>
                      <a:pt x="0" y="2"/>
                    </a:cubicBezTo>
                    <a:cubicBezTo>
                      <a:pt x="1" y="0"/>
                      <a:pt x="5" y="3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1" name="Freeform 123"/>
              <p:cNvSpPr>
                <a:spLocks/>
              </p:cNvSpPr>
              <p:nvPr/>
            </p:nvSpPr>
            <p:spPr bwMode="auto">
              <a:xfrm>
                <a:off x="4326" y="1881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1 w 7"/>
                  <a:gd name="T3" fmla="*/ 6 h 6"/>
                  <a:gd name="T4" fmla="*/ 3 w 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7" y="0"/>
                      <a:pt x="3" y="6"/>
                      <a:pt x="1" y="6"/>
                    </a:cubicBezTo>
                    <a:cubicBezTo>
                      <a:pt x="0" y="2"/>
                      <a:pt x="3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Freeform 124"/>
              <p:cNvSpPr>
                <a:spLocks/>
              </p:cNvSpPr>
              <p:nvPr/>
            </p:nvSpPr>
            <p:spPr bwMode="auto">
              <a:xfrm>
                <a:off x="4671" y="1886"/>
                <a:ext cx="14" cy="14"/>
              </a:xfrm>
              <a:custGeom>
                <a:avLst/>
                <a:gdLst>
                  <a:gd name="T0" fmla="*/ 0 w 6"/>
                  <a:gd name="T1" fmla="*/ 2 h 6"/>
                  <a:gd name="T2" fmla="*/ 6 w 6"/>
                  <a:gd name="T3" fmla="*/ 6 h 6"/>
                  <a:gd name="T4" fmla="*/ 0 w 6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2" y="0"/>
                      <a:pt x="6" y="3"/>
                      <a:pt x="6" y="6"/>
                    </a:cubicBezTo>
                    <a:cubicBezTo>
                      <a:pt x="3" y="6"/>
                      <a:pt x="2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3" name="Freeform 125"/>
              <p:cNvSpPr>
                <a:spLocks/>
              </p:cNvSpPr>
              <p:nvPr/>
            </p:nvSpPr>
            <p:spPr bwMode="auto">
              <a:xfrm>
                <a:off x="4144" y="1888"/>
                <a:ext cx="37" cy="21"/>
              </a:xfrm>
              <a:custGeom>
                <a:avLst/>
                <a:gdLst>
                  <a:gd name="T0" fmla="*/ 14 w 16"/>
                  <a:gd name="T1" fmla="*/ 3 h 9"/>
                  <a:gd name="T2" fmla="*/ 16 w 16"/>
                  <a:gd name="T3" fmla="*/ 5 h 9"/>
                  <a:gd name="T4" fmla="*/ 2 w 16"/>
                  <a:gd name="T5" fmla="*/ 8 h 9"/>
                  <a:gd name="T6" fmla="*/ 8 w 16"/>
                  <a:gd name="T7" fmla="*/ 3 h 9"/>
                  <a:gd name="T8" fmla="*/ 14 w 1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3"/>
                    </a:moveTo>
                    <a:cubicBezTo>
                      <a:pt x="14" y="5"/>
                      <a:pt x="15" y="5"/>
                      <a:pt x="16" y="5"/>
                    </a:cubicBezTo>
                    <a:cubicBezTo>
                      <a:pt x="12" y="8"/>
                      <a:pt x="8" y="6"/>
                      <a:pt x="2" y="8"/>
                    </a:cubicBezTo>
                    <a:cubicBezTo>
                      <a:pt x="0" y="0"/>
                      <a:pt x="11" y="9"/>
                      <a:pt x="8" y="3"/>
                    </a:cubicBezTo>
                    <a:cubicBezTo>
                      <a:pt x="10" y="3"/>
                      <a:pt x="11" y="4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4" name="Freeform 126"/>
              <p:cNvSpPr>
                <a:spLocks/>
              </p:cNvSpPr>
              <p:nvPr/>
            </p:nvSpPr>
            <p:spPr bwMode="auto">
              <a:xfrm>
                <a:off x="4695" y="1895"/>
                <a:ext cx="9" cy="21"/>
              </a:xfrm>
              <a:custGeom>
                <a:avLst/>
                <a:gdLst>
                  <a:gd name="T0" fmla="*/ 0 w 4"/>
                  <a:gd name="T1" fmla="*/ 0 h 9"/>
                  <a:gd name="T2" fmla="*/ 4 w 4"/>
                  <a:gd name="T3" fmla="*/ 9 h 9"/>
                  <a:gd name="T4" fmla="*/ 0 w 4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cubicBezTo>
                      <a:pt x="3" y="2"/>
                      <a:pt x="3" y="6"/>
                      <a:pt x="4" y="9"/>
                    </a:cubicBezTo>
                    <a:cubicBezTo>
                      <a:pt x="1" y="8"/>
                      <a:pt x="0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5" name="Freeform 127"/>
              <p:cNvSpPr>
                <a:spLocks/>
              </p:cNvSpPr>
              <p:nvPr/>
            </p:nvSpPr>
            <p:spPr bwMode="auto">
              <a:xfrm>
                <a:off x="4174" y="1909"/>
                <a:ext cx="22" cy="1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1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6" y="5"/>
                      <a:pt x="1" y="5"/>
                      <a:pt x="0" y="1"/>
                    </a:cubicBezTo>
                    <a:cubicBezTo>
                      <a:pt x="6" y="0"/>
                      <a:pt x="9" y="2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6" name="Freeform 128"/>
              <p:cNvSpPr>
                <a:spLocks/>
              </p:cNvSpPr>
              <p:nvPr/>
            </p:nvSpPr>
            <p:spPr bwMode="auto">
              <a:xfrm>
                <a:off x="4681" y="1909"/>
                <a:ext cx="16" cy="12"/>
              </a:xfrm>
              <a:custGeom>
                <a:avLst/>
                <a:gdLst>
                  <a:gd name="T0" fmla="*/ 0 w 7"/>
                  <a:gd name="T1" fmla="*/ 2 h 5"/>
                  <a:gd name="T2" fmla="*/ 6 w 7"/>
                  <a:gd name="T3" fmla="*/ 5 h 5"/>
                  <a:gd name="T4" fmla="*/ 0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2"/>
                    </a:moveTo>
                    <a:cubicBezTo>
                      <a:pt x="2" y="0"/>
                      <a:pt x="7" y="2"/>
                      <a:pt x="6" y="5"/>
                    </a:cubicBezTo>
                    <a:cubicBezTo>
                      <a:pt x="3" y="5"/>
                      <a:pt x="3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7" name="Freeform 130"/>
              <p:cNvSpPr>
                <a:spLocks/>
              </p:cNvSpPr>
              <p:nvPr/>
            </p:nvSpPr>
            <p:spPr bwMode="auto">
              <a:xfrm>
                <a:off x="4700" y="192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1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6"/>
                      <a:pt x="0" y="4"/>
                      <a:pt x="0" y="1"/>
                    </a:cubicBezTo>
                    <a:cubicBezTo>
                      <a:pt x="4" y="0"/>
                      <a:pt x="4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8" name="Freeform 131"/>
              <p:cNvSpPr>
                <a:spLocks/>
              </p:cNvSpPr>
              <p:nvPr/>
            </p:nvSpPr>
            <p:spPr bwMode="auto">
              <a:xfrm>
                <a:off x="4058" y="1933"/>
                <a:ext cx="502" cy="401"/>
              </a:xfrm>
              <a:custGeom>
                <a:avLst/>
                <a:gdLst>
                  <a:gd name="T0" fmla="*/ 9 w 212"/>
                  <a:gd name="T1" fmla="*/ 83 h 169"/>
                  <a:gd name="T2" fmla="*/ 13 w 212"/>
                  <a:gd name="T3" fmla="*/ 66 h 169"/>
                  <a:gd name="T4" fmla="*/ 15 w 212"/>
                  <a:gd name="T5" fmla="*/ 68 h 169"/>
                  <a:gd name="T6" fmla="*/ 41 w 212"/>
                  <a:gd name="T7" fmla="*/ 55 h 169"/>
                  <a:gd name="T8" fmla="*/ 65 w 212"/>
                  <a:gd name="T9" fmla="*/ 33 h 169"/>
                  <a:gd name="T10" fmla="*/ 69 w 212"/>
                  <a:gd name="T11" fmla="*/ 37 h 169"/>
                  <a:gd name="T12" fmla="*/ 68 w 212"/>
                  <a:gd name="T13" fmla="*/ 33 h 169"/>
                  <a:gd name="T14" fmla="*/ 72 w 212"/>
                  <a:gd name="T15" fmla="*/ 32 h 169"/>
                  <a:gd name="T16" fmla="*/ 88 w 212"/>
                  <a:gd name="T17" fmla="*/ 17 h 169"/>
                  <a:gd name="T18" fmla="*/ 93 w 212"/>
                  <a:gd name="T19" fmla="*/ 26 h 169"/>
                  <a:gd name="T20" fmla="*/ 102 w 212"/>
                  <a:gd name="T21" fmla="*/ 25 h 169"/>
                  <a:gd name="T22" fmla="*/ 119 w 212"/>
                  <a:gd name="T23" fmla="*/ 8 h 169"/>
                  <a:gd name="T24" fmla="*/ 117 w 212"/>
                  <a:gd name="T25" fmla="*/ 2 h 169"/>
                  <a:gd name="T26" fmla="*/ 119 w 212"/>
                  <a:gd name="T27" fmla="*/ 1 h 169"/>
                  <a:gd name="T28" fmla="*/ 140 w 212"/>
                  <a:gd name="T29" fmla="*/ 7 h 169"/>
                  <a:gd name="T30" fmla="*/ 133 w 212"/>
                  <a:gd name="T31" fmla="*/ 23 h 169"/>
                  <a:gd name="T32" fmla="*/ 154 w 212"/>
                  <a:gd name="T33" fmla="*/ 41 h 169"/>
                  <a:gd name="T34" fmla="*/ 170 w 212"/>
                  <a:gd name="T35" fmla="*/ 0 h 169"/>
                  <a:gd name="T36" fmla="*/ 176 w 212"/>
                  <a:gd name="T37" fmla="*/ 18 h 169"/>
                  <a:gd name="T38" fmla="*/ 183 w 212"/>
                  <a:gd name="T39" fmla="*/ 21 h 169"/>
                  <a:gd name="T40" fmla="*/ 185 w 212"/>
                  <a:gd name="T41" fmla="*/ 47 h 169"/>
                  <a:gd name="T42" fmla="*/ 196 w 212"/>
                  <a:gd name="T43" fmla="*/ 56 h 169"/>
                  <a:gd name="T44" fmla="*/ 198 w 212"/>
                  <a:gd name="T45" fmla="*/ 68 h 169"/>
                  <a:gd name="T46" fmla="*/ 203 w 212"/>
                  <a:gd name="T47" fmla="*/ 69 h 169"/>
                  <a:gd name="T48" fmla="*/ 202 w 212"/>
                  <a:gd name="T49" fmla="*/ 75 h 169"/>
                  <a:gd name="T50" fmla="*/ 210 w 212"/>
                  <a:gd name="T51" fmla="*/ 87 h 169"/>
                  <a:gd name="T52" fmla="*/ 212 w 212"/>
                  <a:gd name="T53" fmla="*/ 84 h 169"/>
                  <a:gd name="T54" fmla="*/ 208 w 212"/>
                  <a:gd name="T55" fmla="*/ 98 h 169"/>
                  <a:gd name="T56" fmla="*/ 210 w 212"/>
                  <a:gd name="T57" fmla="*/ 100 h 169"/>
                  <a:gd name="T58" fmla="*/ 165 w 212"/>
                  <a:gd name="T59" fmla="*/ 161 h 169"/>
                  <a:gd name="T60" fmla="*/ 144 w 212"/>
                  <a:gd name="T61" fmla="*/ 169 h 169"/>
                  <a:gd name="T62" fmla="*/ 130 w 212"/>
                  <a:gd name="T63" fmla="*/ 168 h 169"/>
                  <a:gd name="T64" fmla="*/ 117 w 212"/>
                  <a:gd name="T65" fmla="*/ 162 h 169"/>
                  <a:gd name="T66" fmla="*/ 118 w 212"/>
                  <a:gd name="T67" fmla="*/ 153 h 169"/>
                  <a:gd name="T68" fmla="*/ 113 w 212"/>
                  <a:gd name="T69" fmla="*/ 149 h 169"/>
                  <a:gd name="T70" fmla="*/ 117 w 212"/>
                  <a:gd name="T71" fmla="*/ 141 h 169"/>
                  <a:gd name="T72" fmla="*/ 108 w 212"/>
                  <a:gd name="T73" fmla="*/ 146 h 169"/>
                  <a:gd name="T74" fmla="*/ 117 w 212"/>
                  <a:gd name="T75" fmla="*/ 133 h 169"/>
                  <a:gd name="T76" fmla="*/ 102 w 212"/>
                  <a:gd name="T77" fmla="*/ 145 h 169"/>
                  <a:gd name="T78" fmla="*/ 100 w 212"/>
                  <a:gd name="T79" fmla="*/ 130 h 169"/>
                  <a:gd name="T80" fmla="*/ 45 w 212"/>
                  <a:gd name="T81" fmla="*/ 138 h 169"/>
                  <a:gd name="T82" fmla="*/ 0 w 212"/>
                  <a:gd name="T83" fmla="*/ 139 h 169"/>
                  <a:gd name="T84" fmla="*/ 5 w 212"/>
                  <a:gd name="T85" fmla="*/ 90 h 169"/>
                  <a:gd name="T86" fmla="*/ 6 w 212"/>
                  <a:gd name="T87" fmla="*/ 93 h 169"/>
                  <a:gd name="T88" fmla="*/ 7 w 212"/>
                  <a:gd name="T89" fmla="*/ 88 h 169"/>
                  <a:gd name="T90" fmla="*/ 9 w 212"/>
                  <a:gd name="T91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2" h="169">
                    <a:moveTo>
                      <a:pt x="9" y="83"/>
                    </a:moveTo>
                    <a:cubicBezTo>
                      <a:pt x="8" y="76"/>
                      <a:pt x="11" y="71"/>
                      <a:pt x="13" y="66"/>
                    </a:cubicBezTo>
                    <a:cubicBezTo>
                      <a:pt x="14" y="66"/>
                      <a:pt x="15" y="67"/>
                      <a:pt x="15" y="68"/>
                    </a:cubicBezTo>
                    <a:cubicBezTo>
                      <a:pt x="21" y="61"/>
                      <a:pt x="33" y="60"/>
                      <a:pt x="41" y="55"/>
                    </a:cubicBezTo>
                    <a:cubicBezTo>
                      <a:pt x="56" y="55"/>
                      <a:pt x="58" y="42"/>
                      <a:pt x="65" y="33"/>
                    </a:cubicBezTo>
                    <a:cubicBezTo>
                      <a:pt x="67" y="34"/>
                      <a:pt x="65" y="38"/>
                      <a:pt x="69" y="37"/>
                    </a:cubicBezTo>
                    <a:cubicBezTo>
                      <a:pt x="72" y="36"/>
                      <a:pt x="66" y="36"/>
                      <a:pt x="68" y="33"/>
                    </a:cubicBezTo>
                    <a:cubicBezTo>
                      <a:pt x="70" y="32"/>
                      <a:pt x="69" y="31"/>
                      <a:pt x="72" y="32"/>
                    </a:cubicBezTo>
                    <a:cubicBezTo>
                      <a:pt x="77" y="23"/>
                      <a:pt x="80" y="23"/>
                      <a:pt x="88" y="17"/>
                    </a:cubicBezTo>
                    <a:cubicBezTo>
                      <a:pt x="91" y="19"/>
                      <a:pt x="92" y="22"/>
                      <a:pt x="93" y="26"/>
                    </a:cubicBezTo>
                    <a:cubicBezTo>
                      <a:pt x="95" y="23"/>
                      <a:pt x="99" y="23"/>
                      <a:pt x="102" y="25"/>
                    </a:cubicBezTo>
                    <a:cubicBezTo>
                      <a:pt x="101" y="16"/>
                      <a:pt x="107" y="7"/>
                      <a:pt x="119" y="8"/>
                    </a:cubicBezTo>
                    <a:cubicBezTo>
                      <a:pt x="123" y="6"/>
                      <a:pt x="114" y="4"/>
                      <a:pt x="117" y="2"/>
                    </a:cubicBezTo>
                    <a:cubicBezTo>
                      <a:pt x="118" y="2"/>
                      <a:pt x="119" y="2"/>
                      <a:pt x="119" y="1"/>
                    </a:cubicBezTo>
                    <a:cubicBezTo>
                      <a:pt x="123" y="6"/>
                      <a:pt x="136" y="9"/>
                      <a:pt x="140" y="7"/>
                    </a:cubicBezTo>
                    <a:cubicBezTo>
                      <a:pt x="143" y="13"/>
                      <a:pt x="135" y="17"/>
                      <a:pt x="133" y="23"/>
                    </a:cubicBezTo>
                    <a:cubicBezTo>
                      <a:pt x="137" y="31"/>
                      <a:pt x="148" y="34"/>
                      <a:pt x="154" y="41"/>
                    </a:cubicBezTo>
                    <a:cubicBezTo>
                      <a:pt x="167" y="33"/>
                      <a:pt x="164" y="12"/>
                      <a:pt x="170" y="0"/>
                    </a:cubicBezTo>
                    <a:cubicBezTo>
                      <a:pt x="177" y="1"/>
                      <a:pt x="176" y="10"/>
                      <a:pt x="176" y="18"/>
                    </a:cubicBezTo>
                    <a:cubicBezTo>
                      <a:pt x="176" y="21"/>
                      <a:pt x="181" y="19"/>
                      <a:pt x="183" y="21"/>
                    </a:cubicBezTo>
                    <a:cubicBezTo>
                      <a:pt x="181" y="32"/>
                      <a:pt x="188" y="42"/>
                      <a:pt x="185" y="47"/>
                    </a:cubicBezTo>
                    <a:cubicBezTo>
                      <a:pt x="188" y="51"/>
                      <a:pt x="191" y="54"/>
                      <a:pt x="196" y="56"/>
                    </a:cubicBezTo>
                    <a:cubicBezTo>
                      <a:pt x="194" y="61"/>
                      <a:pt x="199" y="62"/>
                      <a:pt x="198" y="68"/>
                    </a:cubicBezTo>
                    <a:cubicBezTo>
                      <a:pt x="199" y="69"/>
                      <a:pt x="201" y="68"/>
                      <a:pt x="203" y="69"/>
                    </a:cubicBezTo>
                    <a:cubicBezTo>
                      <a:pt x="202" y="71"/>
                      <a:pt x="204" y="75"/>
                      <a:pt x="202" y="75"/>
                    </a:cubicBezTo>
                    <a:cubicBezTo>
                      <a:pt x="206" y="78"/>
                      <a:pt x="208" y="82"/>
                      <a:pt x="210" y="87"/>
                    </a:cubicBezTo>
                    <a:cubicBezTo>
                      <a:pt x="211" y="87"/>
                      <a:pt x="212" y="86"/>
                      <a:pt x="212" y="84"/>
                    </a:cubicBezTo>
                    <a:cubicBezTo>
                      <a:pt x="212" y="87"/>
                      <a:pt x="209" y="99"/>
                      <a:pt x="208" y="98"/>
                    </a:cubicBezTo>
                    <a:cubicBezTo>
                      <a:pt x="207" y="99"/>
                      <a:pt x="208" y="100"/>
                      <a:pt x="210" y="100"/>
                    </a:cubicBezTo>
                    <a:cubicBezTo>
                      <a:pt x="202" y="128"/>
                      <a:pt x="177" y="138"/>
                      <a:pt x="165" y="161"/>
                    </a:cubicBezTo>
                    <a:cubicBezTo>
                      <a:pt x="155" y="161"/>
                      <a:pt x="149" y="164"/>
                      <a:pt x="144" y="169"/>
                    </a:cubicBezTo>
                    <a:cubicBezTo>
                      <a:pt x="141" y="165"/>
                      <a:pt x="134" y="163"/>
                      <a:pt x="130" y="168"/>
                    </a:cubicBezTo>
                    <a:cubicBezTo>
                      <a:pt x="126" y="165"/>
                      <a:pt x="121" y="164"/>
                      <a:pt x="117" y="162"/>
                    </a:cubicBezTo>
                    <a:cubicBezTo>
                      <a:pt x="115" y="158"/>
                      <a:pt x="116" y="156"/>
                      <a:pt x="118" y="153"/>
                    </a:cubicBezTo>
                    <a:cubicBezTo>
                      <a:pt x="117" y="151"/>
                      <a:pt x="117" y="147"/>
                      <a:pt x="113" y="149"/>
                    </a:cubicBezTo>
                    <a:cubicBezTo>
                      <a:pt x="114" y="146"/>
                      <a:pt x="117" y="145"/>
                      <a:pt x="117" y="141"/>
                    </a:cubicBezTo>
                    <a:cubicBezTo>
                      <a:pt x="112" y="141"/>
                      <a:pt x="114" y="147"/>
                      <a:pt x="108" y="146"/>
                    </a:cubicBezTo>
                    <a:cubicBezTo>
                      <a:pt x="112" y="142"/>
                      <a:pt x="115" y="138"/>
                      <a:pt x="117" y="133"/>
                    </a:cubicBezTo>
                    <a:cubicBezTo>
                      <a:pt x="114" y="135"/>
                      <a:pt x="106" y="140"/>
                      <a:pt x="102" y="145"/>
                    </a:cubicBezTo>
                    <a:cubicBezTo>
                      <a:pt x="99" y="141"/>
                      <a:pt x="102" y="134"/>
                      <a:pt x="100" y="130"/>
                    </a:cubicBezTo>
                    <a:cubicBezTo>
                      <a:pt x="92" y="116"/>
                      <a:pt x="52" y="129"/>
                      <a:pt x="45" y="138"/>
                    </a:cubicBezTo>
                    <a:cubicBezTo>
                      <a:pt x="24" y="132"/>
                      <a:pt x="12" y="155"/>
                      <a:pt x="0" y="139"/>
                    </a:cubicBezTo>
                    <a:cubicBezTo>
                      <a:pt x="14" y="131"/>
                      <a:pt x="7" y="98"/>
                      <a:pt x="5" y="90"/>
                    </a:cubicBezTo>
                    <a:cubicBezTo>
                      <a:pt x="6" y="91"/>
                      <a:pt x="6" y="92"/>
                      <a:pt x="6" y="93"/>
                    </a:cubicBezTo>
                    <a:cubicBezTo>
                      <a:pt x="8" y="93"/>
                      <a:pt x="7" y="90"/>
                      <a:pt x="7" y="88"/>
                    </a:cubicBezTo>
                    <a:cubicBezTo>
                      <a:pt x="10" y="92"/>
                      <a:pt x="9" y="87"/>
                      <a:pt x="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9" name="Freeform 132"/>
              <p:cNvSpPr>
                <a:spLocks/>
              </p:cNvSpPr>
              <p:nvPr/>
            </p:nvSpPr>
            <p:spPr bwMode="auto">
              <a:xfrm>
                <a:off x="4307" y="1938"/>
                <a:ext cx="21" cy="12"/>
              </a:xfrm>
              <a:custGeom>
                <a:avLst/>
                <a:gdLst>
                  <a:gd name="T0" fmla="*/ 3 w 9"/>
                  <a:gd name="T1" fmla="*/ 0 h 5"/>
                  <a:gd name="T2" fmla="*/ 9 w 9"/>
                  <a:gd name="T3" fmla="*/ 1 h 5"/>
                  <a:gd name="T4" fmla="*/ 1 w 9"/>
                  <a:gd name="T5" fmla="*/ 5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4" y="1"/>
                      <a:pt x="6" y="1"/>
                      <a:pt x="9" y="1"/>
                    </a:cubicBezTo>
                    <a:cubicBezTo>
                      <a:pt x="9" y="5"/>
                      <a:pt x="4" y="4"/>
                      <a:pt x="1" y="5"/>
                    </a:cubicBezTo>
                    <a:cubicBezTo>
                      <a:pt x="0" y="2"/>
                      <a:pt x="4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0" name="Freeform 133"/>
              <p:cNvSpPr>
                <a:spLocks/>
              </p:cNvSpPr>
              <p:nvPr/>
            </p:nvSpPr>
            <p:spPr bwMode="auto">
              <a:xfrm>
                <a:off x="3221" y="1950"/>
                <a:ext cx="94" cy="206"/>
              </a:xfrm>
              <a:custGeom>
                <a:avLst/>
                <a:gdLst>
                  <a:gd name="T0" fmla="*/ 37 w 40"/>
                  <a:gd name="T1" fmla="*/ 0 h 87"/>
                  <a:gd name="T2" fmla="*/ 39 w 40"/>
                  <a:gd name="T3" fmla="*/ 24 h 87"/>
                  <a:gd name="T4" fmla="*/ 39 w 40"/>
                  <a:gd name="T5" fmla="*/ 22 h 87"/>
                  <a:gd name="T6" fmla="*/ 17 w 40"/>
                  <a:gd name="T7" fmla="*/ 80 h 87"/>
                  <a:gd name="T8" fmla="*/ 1 w 40"/>
                  <a:gd name="T9" fmla="*/ 62 h 87"/>
                  <a:gd name="T10" fmla="*/ 19 w 40"/>
                  <a:gd name="T11" fmla="*/ 23 h 87"/>
                  <a:gd name="T12" fmla="*/ 28 w 40"/>
                  <a:gd name="T13" fmla="*/ 9 h 87"/>
                  <a:gd name="T14" fmla="*/ 37 w 40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87">
                    <a:moveTo>
                      <a:pt x="37" y="0"/>
                    </a:moveTo>
                    <a:cubicBezTo>
                      <a:pt x="37" y="8"/>
                      <a:pt x="40" y="14"/>
                      <a:pt x="39" y="24"/>
                    </a:cubicBezTo>
                    <a:cubicBezTo>
                      <a:pt x="39" y="24"/>
                      <a:pt x="39" y="22"/>
                      <a:pt x="39" y="22"/>
                    </a:cubicBezTo>
                    <a:cubicBezTo>
                      <a:pt x="32" y="34"/>
                      <a:pt x="30" y="72"/>
                      <a:pt x="17" y="80"/>
                    </a:cubicBezTo>
                    <a:cubicBezTo>
                      <a:pt x="7" y="87"/>
                      <a:pt x="2" y="73"/>
                      <a:pt x="1" y="62"/>
                    </a:cubicBezTo>
                    <a:cubicBezTo>
                      <a:pt x="13" y="54"/>
                      <a:pt x="0" y="20"/>
                      <a:pt x="19" y="23"/>
                    </a:cubicBezTo>
                    <a:cubicBezTo>
                      <a:pt x="23" y="18"/>
                      <a:pt x="30" y="18"/>
                      <a:pt x="28" y="9"/>
                    </a:cubicBezTo>
                    <a:cubicBezTo>
                      <a:pt x="34" y="12"/>
                      <a:pt x="32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1" name="Freeform 134"/>
              <p:cNvSpPr>
                <a:spLocks/>
              </p:cNvSpPr>
              <p:nvPr/>
            </p:nvSpPr>
            <p:spPr bwMode="auto">
              <a:xfrm>
                <a:off x="4913" y="2006"/>
                <a:ext cx="11" cy="19"/>
              </a:xfrm>
              <a:custGeom>
                <a:avLst/>
                <a:gdLst>
                  <a:gd name="T0" fmla="*/ 0 w 5"/>
                  <a:gd name="T1" fmla="*/ 5 h 8"/>
                  <a:gd name="T2" fmla="*/ 2 w 5"/>
                  <a:gd name="T3" fmla="*/ 5 h 8"/>
                  <a:gd name="T4" fmla="*/ 0 w 5"/>
                  <a:gd name="T5" fmla="*/ 1 h 8"/>
                  <a:gd name="T6" fmla="*/ 3 w 5"/>
                  <a:gd name="T7" fmla="*/ 1 h 8"/>
                  <a:gd name="T8" fmla="*/ 0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0" y="5"/>
                    </a:moveTo>
                    <a:cubicBezTo>
                      <a:pt x="1" y="4"/>
                      <a:pt x="1" y="5"/>
                      <a:pt x="2" y="5"/>
                    </a:cubicBezTo>
                    <a:cubicBezTo>
                      <a:pt x="0" y="4"/>
                      <a:pt x="1" y="2"/>
                      <a:pt x="0" y="1"/>
                    </a:cubicBezTo>
                    <a:cubicBezTo>
                      <a:pt x="0" y="0"/>
                      <a:pt x="2" y="1"/>
                      <a:pt x="3" y="1"/>
                    </a:cubicBezTo>
                    <a:cubicBezTo>
                      <a:pt x="2" y="2"/>
                      <a:pt x="5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Freeform 135"/>
              <p:cNvSpPr>
                <a:spLocks/>
              </p:cNvSpPr>
              <p:nvPr/>
            </p:nvSpPr>
            <p:spPr bwMode="auto">
              <a:xfrm>
                <a:off x="4901" y="2009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7 w 7"/>
                  <a:gd name="T3" fmla="*/ 4 h 4"/>
                  <a:gd name="T4" fmla="*/ 5 w 7"/>
                  <a:gd name="T5" fmla="*/ 4 h 4"/>
                  <a:gd name="T6" fmla="*/ 0 w 7"/>
                  <a:gd name="T7" fmla="*/ 4 h 4"/>
                  <a:gd name="T8" fmla="*/ 5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6" y="1"/>
                      <a:pt x="5" y="3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3" y="4"/>
                      <a:pt x="1" y="4"/>
                      <a:pt x="0" y="4"/>
                    </a:cubicBezTo>
                    <a:cubicBezTo>
                      <a:pt x="0" y="2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Freeform 136"/>
              <p:cNvSpPr>
                <a:spLocks/>
              </p:cNvSpPr>
              <p:nvPr/>
            </p:nvSpPr>
            <p:spPr bwMode="auto">
              <a:xfrm>
                <a:off x="4704" y="2267"/>
                <a:ext cx="78" cy="100"/>
              </a:xfrm>
              <a:custGeom>
                <a:avLst/>
                <a:gdLst>
                  <a:gd name="T0" fmla="*/ 21 w 33"/>
                  <a:gd name="T1" fmla="*/ 13 h 42"/>
                  <a:gd name="T2" fmla="*/ 21 w 33"/>
                  <a:gd name="T3" fmla="*/ 18 h 42"/>
                  <a:gd name="T4" fmla="*/ 25 w 33"/>
                  <a:gd name="T5" fmla="*/ 22 h 42"/>
                  <a:gd name="T6" fmla="*/ 33 w 33"/>
                  <a:gd name="T7" fmla="*/ 19 h 42"/>
                  <a:gd name="T8" fmla="*/ 0 w 33"/>
                  <a:gd name="T9" fmla="*/ 42 h 42"/>
                  <a:gd name="T10" fmla="*/ 7 w 33"/>
                  <a:gd name="T11" fmla="*/ 35 h 42"/>
                  <a:gd name="T12" fmla="*/ 3 w 33"/>
                  <a:gd name="T13" fmla="*/ 29 h 42"/>
                  <a:gd name="T14" fmla="*/ 15 w 33"/>
                  <a:gd name="T15" fmla="*/ 0 h 42"/>
                  <a:gd name="T16" fmla="*/ 21 w 33"/>
                  <a:gd name="T17" fmla="*/ 5 h 42"/>
                  <a:gd name="T18" fmla="*/ 17 w 33"/>
                  <a:gd name="T19" fmla="*/ 14 h 42"/>
                  <a:gd name="T20" fmla="*/ 21 w 33"/>
                  <a:gd name="T2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2">
                    <a:moveTo>
                      <a:pt x="21" y="13"/>
                    </a:moveTo>
                    <a:cubicBezTo>
                      <a:pt x="23" y="14"/>
                      <a:pt x="22" y="18"/>
                      <a:pt x="21" y="18"/>
                    </a:cubicBezTo>
                    <a:cubicBezTo>
                      <a:pt x="21" y="21"/>
                      <a:pt x="25" y="20"/>
                      <a:pt x="25" y="22"/>
                    </a:cubicBezTo>
                    <a:cubicBezTo>
                      <a:pt x="28" y="21"/>
                      <a:pt x="28" y="18"/>
                      <a:pt x="33" y="19"/>
                    </a:cubicBezTo>
                    <a:cubicBezTo>
                      <a:pt x="24" y="29"/>
                      <a:pt x="12" y="39"/>
                      <a:pt x="0" y="42"/>
                    </a:cubicBezTo>
                    <a:cubicBezTo>
                      <a:pt x="1" y="38"/>
                      <a:pt x="6" y="38"/>
                      <a:pt x="7" y="35"/>
                    </a:cubicBezTo>
                    <a:cubicBezTo>
                      <a:pt x="7" y="31"/>
                      <a:pt x="2" y="33"/>
                      <a:pt x="3" y="29"/>
                    </a:cubicBezTo>
                    <a:cubicBezTo>
                      <a:pt x="16" y="26"/>
                      <a:pt x="16" y="12"/>
                      <a:pt x="15" y="0"/>
                    </a:cubicBezTo>
                    <a:cubicBezTo>
                      <a:pt x="16" y="2"/>
                      <a:pt x="18" y="4"/>
                      <a:pt x="21" y="5"/>
                    </a:cubicBezTo>
                    <a:cubicBezTo>
                      <a:pt x="19" y="7"/>
                      <a:pt x="20" y="12"/>
                      <a:pt x="17" y="14"/>
                    </a:cubicBezTo>
                    <a:cubicBezTo>
                      <a:pt x="19" y="16"/>
                      <a:pt x="21" y="16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4" name="Freeform 137"/>
              <p:cNvSpPr>
                <a:spLocks/>
              </p:cNvSpPr>
              <p:nvPr/>
            </p:nvSpPr>
            <p:spPr bwMode="auto">
              <a:xfrm>
                <a:off x="1860" y="2429"/>
                <a:ext cx="14" cy="16"/>
              </a:xfrm>
              <a:custGeom>
                <a:avLst/>
                <a:gdLst>
                  <a:gd name="T0" fmla="*/ 6 w 6"/>
                  <a:gd name="T1" fmla="*/ 5 h 7"/>
                  <a:gd name="T2" fmla="*/ 4 w 6"/>
                  <a:gd name="T3" fmla="*/ 7 h 7"/>
                  <a:gd name="T4" fmla="*/ 3 w 6"/>
                  <a:gd name="T5" fmla="*/ 1 h 7"/>
                  <a:gd name="T6" fmla="*/ 4 w 6"/>
                  <a:gd name="T7" fmla="*/ 0 h 7"/>
                  <a:gd name="T8" fmla="*/ 6 w 6"/>
                  <a:gd name="T9" fmla="*/ 0 h 7"/>
                  <a:gd name="T10" fmla="*/ 6 w 6"/>
                  <a:gd name="T11" fmla="*/ 1 h 7"/>
                  <a:gd name="T12" fmla="*/ 4 w 6"/>
                  <a:gd name="T13" fmla="*/ 4 h 7"/>
                  <a:gd name="T14" fmla="*/ 6 w 6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6" y="5"/>
                    </a:moveTo>
                    <a:cubicBezTo>
                      <a:pt x="4" y="5"/>
                      <a:pt x="4" y="6"/>
                      <a:pt x="4" y="7"/>
                    </a:cubicBezTo>
                    <a:cubicBezTo>
                      <a:pt x="0" y="6"/>
                      <a:pt x="6" y="1"/>
                      <a:pt x="3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2"/>
                      <a:pt x="4" y="3"/>
                      <a:pt x="4" y="4"/>
                    </a:cubicBezTo>
                    <a:cubicBezTo>
                      <a:pt x="5" y="4"/>
                      <a:pt x="6" y="4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Freeform 138"/>
              <p:cNvSpPr>
                <a:spLocks/>
              </p:cNvSpPr>
              <p:nvPr/>
            </p:nvSpPr>
            <p:spPr bwMode="auto">
              <a:xfrm>
                <a:off x="3457" y="2464"/>
                <a:ext cx="22" cy="17"/>
              </a:xfrm>
              <a:custGeom>
                <a:avLst/>
                <a:gdLst>
                  <a:gd name="T0" fmla="*/ 1 w 9"/>
                  <a:gd name="T1" fmla="*/ 2 h 7"/>
                  <a:gd name="T2" fmla="*/ 9 w 9"/>
                  <a:gd name="T3" fmla="*/ 4 h 7"/>
                  <a:gd name="T4" fmla="*/ 0 w 9"/>
                  <a:gd name="T5" fmla="*/ 7 h 7"/>
                  <a:gd name="T6" fmla="*/ 1 w 9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1" y="2"/>
                    </a:moveTo>
                    <a:cubicBezTo>
                      <a:pt x="4" y="0"/>
                      <a:pt x="4" y="6"/>
                      <a:pt x="9" y="4"/>
                    </a:cubicBezTo>
                    <a:cubicBezTo>
                      <a:pt x="8" y="7"/>
                      <a:pt x="4" y="7"/>
                      <a:pt x="0" y="7"/>
                    </a:cubicBezTo>
                    <a:cubicBezTo>
                      <a:pt x="0" y="5"/>
                      <a:pt x="2" y="5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Freeform 139"/>
              <p:cNvSpPr>
                <a:spLocks/>
              </p:cNvSpPr>
              <p:nvPr/>
            </p:nvSpPr>
            <p:spPr bwMode="auto">
              <a:xfrm>
                <a:off x="2059" y="2507"/>
                <a:ext cx="12" cy="14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2 w 5"/>
                  <a:gd name="T5" fmla="*/ 0 h 6"/>
                  <a:gd name="T6" fmla="*/ 5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4" y="1"/>
                      <a:pt x="2" y="6"/>
                      <a:pt x="0" y="4"/>
                    </a:cubicBezTo>
                    <a:cubicBezTo>
                      <a:pt x="2" y="2"/>
                      <a:pt x="0" y="2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Freeform 140"/>
              <p:cNvSpPr>
                <a:spLocks/>
              </p:cNvSpPr>
              <p:nvPr/>
            </p:nvSpPr>
            <p:spPr bwMode="auto">
              <a:xfrm>
                <a:off x="2071" y="2502"/>
                <a:ext cx="21" cy="17"/>
              </a:xfrm>
              <a:custGeom>
                <a:avLst/>
                <a:gdLst>
                  <a:gd name="T0" fmla="*/ 0 w 9"/>
                  <a:gd name="T1" fmla="*/ 7 h 7"/>
                  <a:gd name="T2" fmla="*/ 1 w 9"/>
                  <a:gd name="T3" fmla="*/ 1 h 7"/>
                  <a:gd name="T4" fmla="*/ 8 w 9"/>
                  <a:gd name="T5" fmla="*/ 4 h 7"/>
                  <a:gd name="T6" fmla="*/ 0 w 9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0" y="7"/>
                    </a:moveTo>
                    <a:cubicBezTo>
                      <a:pt x="1" y="3"/>
                      <a:pt x="3" y="4"/>
                      <a:pt x="1" y="1"/>
                    </a:cubicBezTo>
                    <a:cubicBezTo>
                      <a:pt x="4" y="1"/>
                      <a:pt x="9" y="0"/>
                      <a:pt x="8" y="4"/>
                    </a:cubicBezTo>
                    <a:cubicBezTo>
                      <a:pt x="4" y="3"/>
                      <a:pt x="4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8" name="Freeform 141"/>
              <p:cNvSpPr>
                <a:spLocks/>
              </p:cNvSpPr>
              <p:nvPr/>
            </p:nvSpPr>
            <p:spPr bwMode="auto">
              <a:xfrm>
                <a:off x="1952" y="2538"/>
                <a:ext cx="17" cy="11"/>
              </a:xfrm>
              <a:custGeom>
                <a:avLst/>
                <a:gdLst>
                  <a:gd name="T0" fmla="*/ 2 w 7"/>
                  <a:gd name="T1" fmla="*/ 0 h 5"/>
                  <a:gd name="T2" fmla="*/ 4 w 7"/>
                  <a:gd name="T3" fmla="*/ 1 h 5"/>
                  <a:gd name="T4" fmla="*/ 5 w 7"/>
                  <a:gd name="T5" fmla="*/ 5 h 5"/>
                  <a:gd name="T6" fmla="*/ 3 w 7"/>
                  <a:gd name="T7" fmla="*/ 5 h 5"/>
                  <a:gd name="T8" fmla="*/ 3 w 7"/>
                  <a:gd name="T9" fmla="*/ 2 h 5"/>
                  <a:gd name="T10" fmla="*/ 1 w 7"/>
                  <a:gd name="T11" fmla="*/ 3 h 5"/>
                  <a:gd name="T12" fmla="*/ 1 w 7"/>
                  <a:gd name="T13" fmla="*/ 0 h 5"/>
                  <a:gd name="T14" fmla="*/ 2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3" y="1"/>
                      <a:pt x="3" y="1"/>
                      <a:pt x="4" y="1"/>
                    </a:cubicBezTo>
                    <a:cubicBezTo>
                      <a:pt x="5" y="3"/>
                      <a:pt x="7" y="3"/>
                      <a:pt x="5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Freeform 142"/>
              <p:cNvSpPr>
                <a:spLocks/>
              </p:cNvSpPr>
              <p:nvPr/>
            </p:nvSpPr>
            <p:spPr bwMode="auto">
              <a:xfrm>
                <a:off x="2511" y="672"/>
                <a:ext cx="33" cy="9"/>
              </a:xfrm>
              <a:custGeom>
                <a:avLst/>
                <a:gdLst>
                  <a:gd name="T0" fmla="*/ 10 w 14"/>
                  <a:gd name="T1" fmla="*/ 0 h 4"/>
                  <a:gd name="T2" fmla="*/ 10 w 14"/>
                  <a:gd name="T3" fmla="*/ 1 h 4"/>
                  <a:gd name="T4" fmla="*/ 14 w 14"/>
                  <a:gd name="T5" fmla="*/ 2 h 4"/>
                  <a:gd name="T6" fmla="*/ 6 w 14"/>
                  <a:gd name="T7" fmla="*/ 3 h 4"/>
                  <a:gd name="T8" fmla="*/ 7 w 14"/>
                  <a:gd name="T9" fmla="*/ 1 h 4"/>
                  <a:gd name="T10" fmla="*/ 0 w 14"/>
                  <a:gd name="T11" fmla="*/ 1 h 4"/>
                  <a:gd name="T12" fmla="*/ 0 w 14"/>
                  <a:gd name="T13" fmla="*/ 0 h 4"/>
                  <a:gd name="T14" fmla="*/ 10 w 1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">
                    <a:moveTo>
                      <a:pt x="10" y="0"/>
                    </a:moveTo>
                    <a:cubicBezTo>
                      <a:pt x="10" y="0"/>
                      <a:pt x="10" y="1"/>
                      <a:pt x="10" y="1"/>
                    </a:cubicBezTo>
                    <a:cubicBezTo>
                      <a:pt x="12" y="1"/>
                      <a:pt x="12" y="2"/>
                      <a:pt x="14" y="2"/>
                    </a:cubicBezTo>
                    <a:cubicBezTo>
                      <a:pt x="13" y="4"/>
                      <a:pt x="9" y="2"/>
                      <a:pt x="6" y="3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1"/>
                      <a:pt x="2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Freeform 143"/>
              <p:cNvSpPr>
                <a:spLocks/>
              </p:cNvSpPr>
              <p:nvPr/>
            </p:nvSpPr>
            <p:spPr bwMode="auto">
              <a:xfrm>
                <a:off x="2421" y="672"/>
                <a:ext cx="19" cy="14"/>
              </a:xfrm>
              <a:custGeom>
                <a:avLst/>
                <a:gdLst>
                  <a:gd name="T0" fmla="*/ 8 w 8"/>
                  <a:gd name="T1" fmla="*/ 4 h 6"/>
                  <a:gd name="T2" fmla="*/ 0 w 8"/>
                  <a:gd name="T3" fmla="*/ 2 h 6"/>
                  <a:gd name="T4" fmla="*/ 8 w 8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6" y="2"/>
                      <a:pt x="2" y="6"/>
                      <a:pt x="0" y="2"/>
                    </a:cubicBezTo>
                    <a:cubicBezTo>
                      <a:pt x="1" y="0"/>
                      <a:pt x="8" y="1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1" name="Freeform 144"/>
              <p:cNvSpPr>
                <a:spLocks/>
              </p:cNvSpPr>
              <p:nvPr/>
            </p:nvSpPr>
            <p:spPr bwMode="auto">
              <a:xfrm>
                <a:off x="2480" y="676"/>
                <a:ext cx="36" cy="5"/>
              </a:xfrm>
              <a:custGeom>
                <a:avLst/>
                <a:gdLst>
                  <a:gd name="T0" fmla="*/ 15 w 15"/>
                  <a:gd name="T1" fmla="*/ 0 h 2"/>
                  <a:gd name="T2" fmla="*/ 0 w 15"/>
                  <a:gd name="T3" fmla="*/ 2 h 2"/>
                  <a:gd name="T4" fmla="*/ 15 w 1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">
                    <a:moveTo>
                      <a:pt x="15" y="0"/>
                    </a:moveTo>
                    <a:cubicBezTo>
                      <a:pt x="11" y="2"/>
                      <a:pt x="6" y="2"/>
                      <a:pt x="0" y="2"/>
                    </a:cubicBezTo>
                    <a:cubicBezTo>
                      <a:pt x="4" y="0"/>
                      <a:pt x="10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Freeform 145"/>
              <p:cNvSpPr>
                <a:spLocks/>
              </p:cNvSpPr>
              <p:nvPr/>
            </p:nvSpPr>
            <p:spPr bwMode="auto">
              <a:xfrm>
                <a:off x="2551" y="683"/>
                <a:ext cx="21" cy="10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0 h 4"/>
                  <a:gd name="T4" fmla="*/ 9 w 9"/>
                  <a:gd name="T5" fmla="*/ 0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0" y="4"/>
                      <a:pt x="0" y="0"/>
                    </a:cubicBezTo>
                    <a:cubicBezTo>
                      <a:pt x="3" y="0"/>
                      <a:pt x="6" y="0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Freeform 146"/>
              <p:cNvSpPr>
                <a:spLocks/>
              </p:cNvSpPr>
              <p:nvPr/>
            </p:nvSpPr>
            <p:spPr bwMode="auto">
              <a:xfrm>
                <a:off x="2234" y="686"/>
                <a:ext cx="38" cy="9"/>
              </a:xfrm>
              <a:custGeom>
                <a:avLst/>
                <a:gdLst>
                  <a:gd name="T0" fmla="*/ 4 w 16"/>
                  <a:gd name="T1" fmla="*/ 4 h 4"/>
                  <a:gd name="T2" fmla="*/ 0 w 16"/>
                  <a:gd name="T3" fmla="*/ 2 h 4"/>
                  <a:gd name="T4" fmla="*/ 16 w 16"/>
                  <a:gd name="T5" fmla="*/ 1 h 4"/>
                  <a:gd name="T6" fmla="*/ 4 w 16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">
                    <a:moveTo>
                      <a:pt x="4" y="4"/>
                    </a:moveTo>
                    <a:cubicBezTo>
                      <a:pt x="5" y="1"/>
                      <a:pt x="0" y="4"/>
                      <a:pt x="0" y="2"/>
                    </a:cubicBezTo>
                    <a:cubicBezTo>
                      <a:pt x="6" y="1"/>
                      <a:pt x="10" y="0"/>
                      <a:pt x="16" y="1"/>
                    </a:cubicBezTo>
                    <a:cubicBezTo>
                      <a:pt x="13" y="2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4" name="Freeform 147"/>
              <p:cNvSpPr>
                <a:spLocks/>
              </p:cNvSpPr>
              <p:nvPr/>
            </p:nvSpPr>
            <p:spPr bwMode="auto">
              <a:xfrm>
                <a:off x="3223" y="691"/>
                <a:ext cx="17" cy="9"/>
              </a:xfrm>
              <a:custGeom>
                <a:avLst/>
                <a:gdLst>
                  <a:gd name="T0" fmla="*/ 7 w 7"/>
                  <a:gd name="T1" fmla="*/ 2 h 4"/>
                  <a:gd name="T2" fmla="*/ 0 w 7"/>
                  <a:gd name="T3" fmla="*/ 3 h 4"/>
                  <a:gd name="T4" fmla="*/ 7 w 7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6" y="4"/>
                      <a:pt x="2" y="2"/>
                      <a:pt x="0" y="3"/>
                    </a:cubicBezTo>
                    <a:cubicBezTo>
                      <a:pt x="1" y="1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5" name="Freeform 148"/>
              <p:cNvSpPr>
                <a:spLocks/>
              </p:cNvSpPr>
              <p:nvPr/>
            </p:nvSpPr>
            <p:spPr bwMode="auto">
              <a:xfrm>
                <a:off x="2579" y="691"/>
                <a:ext cx="26" cy="14"/>
              </a:xfrm>
              <a:custGeom>
                <a:avLst/>
                <a:gdLst>
                  <a:gd name="T0" fmla="*/ 0 w 11"/>
                  <a:gd name="T1" fmla="*/ 4 h 6"/>
                  <a:gd name="T2" fmla="*/ 0 w 11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11" y="0"/>
                      <a:pt x="9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Freeform 149"/>
              <p:cNvSpPr>
                <a:spLocks/>
              </p:cNvSpPr>
              <p:nvPr/>
            </p:nvSpPr>
            <p:spPr bwMode="auto">
              <a:xfrm>
                <a:off x="3100" y="693"/>
                <a:ext cx="33" cy="12"/>
              </a:xfrm>
              <a:custGeom>
                <a:avLst/>
                <a:gdLst>
                  <a:gd name="T0" fmla="*/ 14 w 14"/>
                  <a:gd name="T1" fmla="*/ 2 h 5"/>
                  <a:gd name="T2" fmla="*/ 0 w 14"/>
                  <a:gd name="T3" fmla="*/ 3 h 5"/>
                  <a:gd name="T4" fmla="*/ 1 w 14"/>
                  <a:gd name="T5" fmla="*/ 2 h 5"/>
                  <a:gd name="T6" fmla="*/ 14 w 14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14" y="2"/>
                    </a:moveTo>
                    <a:cubicBezTo>
                      <a:pt x="10" y="4"/>
                      <a:pt x="5" y="5"/>
                      <a:pt x="0" y="3"/>
                    </a:cubicBezTo>
                    <a:cubicBezTo>
                      <a:pt x="1" y="3"/>
                      <a:pt x="3" y="2"/>
                      <a:pt x="1" y="2"/>
                    </a:cubicBezTo>
                    <a:cubicBezTo>
                      <a:pt x="3" y="0"/>
                      <a:pt x="9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Freeform 150"/>
              <p:cNvSpPr>
                <a:spLocks/>
              </p:cNvSpPr>
              <p:nvPr/>
            </p:nvSpPr>
            <p:spPr bwMode="auto">
              <a:xfrm>
                <a:off x="3450" y="688"/>
                <a:ext cx="71" cy="26"/>
              </a:xfrm>
              <a:custGeom>
                <a:avLst/>
                <a:gdLst>
                  <a:gd name="T0" fmla="*/ 17 w 30"/>
                  <a:gd name="T1" fmla="*/ 10 h 11"/>
                  <a:gd name="T2" fmla="*/ 8 w 30"/>
                  <a:gd name="T3" fmla="*/ 9 h 11"/>
                  <a:gd name="T4" fmla="*/ 10 w 30"/>
                  <a:gd name="T5" fmla="*/ 6 h 11"/>
                  <a:gd name="T6" fmla="*/ 0 w 30"/>
                  <a:gd name="T7" fmla="*/ 3 h 11"/>
                  <a:gd name="T8" fmla="*/ 16 w 30"/>
                  <a:gd name="T9" fmla="*/ 3 h 11"/>
                  <a:gd name="T10" fmla="*/ 30 w 30"/>
                  <a:gd name="T11" fmla="*/ 9 h 11"/>
                  <a:gd name="T12" fmla="*/ 17 w 30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17" y="10"/>
                    </a:moveTo>
                    <a:cubicBezTo>
                      <a:pt x="15" y="9"/>
                      <a:pt x="11" y="9"/>
                      <a:pt x="8" y="9"/>
                    </a:cubicBezTo>
                    <a:cubicBezTo>
                      <a:pt x="8" y="8"/>
                      <a:pt x="9" y="8"/>
                      <a:pt x="10" y="6"/>
                    </a:cubicBezTo>
                    <a:cubicBezTo>
                      <a:pt x="6" y="9"/>
                      <a:pt x="0" y="9"/>
                      <a:pt x="0" y="3"/>
                    </a:cubicBezTo>
                    <a:cubicBezTo>
                      <a:pt x="5" y="0"/>
                      <a:pt x="11" y="3"/>
                      <a:pt x="16" y="3"/>
                    </a:cubicBezTo>
                    <a:cubicBezTo>
                      <a:pt x="16" y="10"/>
                      <a:pt x="27" y="5"/>
                      <a:pt x="30" y="9"/>
                    </a:cubicBezTo>
                    <a:cubicBezTo>
                      <a:pt x="27" y="11"/>
                      <a:pt x="21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Freeform 151"/>
              <p:cNvSpPr>
                <a:spLocks/>
              </p:cNvSpPr>
              <p:nvPr/>
            </p:nvSpPr>
            <p:spPr bwMode="auto">
              <a:xfrm>
                <a:off x="2085" y="698"/>
                <a:ext cx="19" cy="16"/>
              </a:xfrm>
              <a:custGeom>
                <a:avLst/>
                <a:gdLst>
                  <a:gd name="T0" fmla="*/ 6 w 8"/>
                  <a:gd name="T1" fmla="*/ 0 h 7"/>
                  <a:gd name="T2" fmla="*/ 8 w 8"/>
                  <a:gd name="T3" fmla="*/ 2 h 7"/>
                  <a:gd name="T4" fmla="*/ 0 w 8"/>
                  <a:gd name="T5" fmla="*/ 1 h 7"/>
                  <a:gd name="T6" fmla="*/ 6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6" y="1"/>
                      <a:pt x="6" y="3"/>
                      <a:pt x="8" y="2"/>
                    </a:cubicBezTo>
                    <a:cubicBezTo>
                      <a:pt x="6" y="7"/>
                      <a:pt x="4" y="0"/>
                      <a:pt x="0" y="1"/>
                    </a:cubicBezTo>
                    <a:cubicBezTo>
                      <a:pt x="1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Freeform 152"/>
              <p:cNvSpPr>
                <a:spLocks/>
              </p:cNvSpPr>
              <p:nvPr/>
            </p:nvSpPr>
            <p:spPr bwMode="auto">
              <a:xfrm>
                <a:off x="2875" y="698"/>
                <a:ext cx="31" cy="9"/>
              </a:xfrm>
              <a:custGeom>
                <a:avLst/>
                <a:gdLst>
                  <a:gd name="T0" fmla="*/ 2 w 13"/>
                  <a:gd name="T1" fmla="*/ 3 h 4"/>
                  <a:gd name="T2" fmla="*/ 13 w 13"/>
                  <a:gd name="T3" fmla="*/ 1 h 4"/>
                  <a:gd name="T4" fmla="*/ 11 w 13"/>
                  <a:gd name="T5" fmla="*/ 2 h 4"/>
                  <a:gd name="T6" fmla="*/ 2 w 1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">
                    <a:moveTo>
                      <a:pt x="2" y="3"/>
                    </a:moveTo>
                    <a:cubicBezTo>
                      <a:pt x="0" y="0"/>
                      <a:pt x="8" y="2"/>
                      <a:pt x="13" y="1"/>
                    </a:cubicBezTo>
                    <a:cubicBezTo>
                      <a:pt x="13" y="2"/>
                      <a:pt x="12" y="2"/>
                      <a:pt x="11" y="2"/>
                    </a:cubicBezTo>
                    <a:cubicBezTo>
                      <a:pt x="8" y="3"/>
                      <a:pt x="6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0" name="Freeform 153"/>
              <p:cNvSpPr>
                <a:spLocks/>
              </p:cNvSpPr>
              <p:nvPr/>
            </p:nvSpPr>
            <p:spPr bwMode="auto">
              <a:xfrm>
                <a:off x="2899" y="698"/>
                <a:ext cx="50" cy="12"/>
              </a:xfrm>
              <a:custGeom>
                <a:avLst/>
                <a:gdLst>
                  <a:gd name="T0" fmla="*/ 3 w 21"/>
                  <a:gd name="T1" fmla="*/ 1 h 5"/>
                  <a:gd name="T2" fmla="*/ 21 w 21"/>
                  <a:gd name="T3" fmla="*/ 2 h 5"/>
                  <a:gd name="T4" fmla="*/ 1 w 21"/>
                  <a:gd name="T5" fmla="*/ 5 h 5"/>
                  <a:gd name="T6" fmla="*/ 5 w 21"/>
                  <a:gd name="T7" fmla="*/ 4 h 5"/>
                  <a:gd name="T8" fmla="*/ 1 w 21"/>
                  <a:gd name="T9" fmla="*/ 2 h 5"/>
                  <a:gd name="T10" fmla="*/ 3 w 21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5">
                    <a:moveTo>
                      <a:pt x="3" y="1"/>
                    </a:moveTo>
                    <a:cubicBezTo>
                      <a:pt x="6" y="2"/>
                      <a:pt x="15" y="0"/>
                      <a:pt x="21" y="2"/>
                    </a:cubicBezTo>
                    <a:cubicBezTo>
                      <a:pt x="15" y="5"/>
                      <a:pt x="8" y="5"/>
                      <a:pt x="1" y="5"/>
                    </a:cubicBezTo>
                    <a:cubicBezTo>
                      <a:pt x="1" y="4"/>
                      <a:pt x="3" y="4"/>
                      <a:pt x="5" y="4"/>
                    </a:cubicBezTo>
                    <a:cubicBezTo>
                      <a:pt x="5" y="2"/>
                      <a:pt x="0" y="5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1" name="Freeform 154"/>
              <p:cNvSpPr>
                <a:spLocks/>
              </p:cNvSpPr>
              <p:nvPr/>
            </p:nvSpPr>
            <p:spPr bwMode="auto">
              <a:xfrm>
                <a:off x="2880" y="702"/>
                <a:ext cx="31" cy="15"/>
              </a:xfrm>
              <a:custGeom>
                <a:avLst/>
                <a:gdLst>
                  <a:gd name="T0" fmla="*/ 0 w 13"/>
                  <a:gd name="T1" fmla="*/ 2 h 6"/>
                  <a:gd name="T2" fmla="*/ 0 w 13"/>
                  <a:gd name="T3" fmla="*/ 1 h 6"/>
                  <a:gd name="T4" fmla="*/ 9 w 13"/>
                  <a:gd name="T5" fmla="*/ 0 h 6"/>
                  <a:gd name="T6" fmla="*/ 13 w 13"/>
                  <a:gd name="T7" fmla="*/ 2 h 6"/>
                  <a:gd name="T8" fmla="*/ 9 w 13"/>
                  <a:gd name="T9" fmla="*/ 3 h 6"/>
                  <a:gd name="T10" fmla="*/ 5 w 13"/>
                  <a:gd name="T11" fmla="*/ 4 h 6"/>
                  <a:gd name="T12" fmla="*/ 0 w 13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4" y="2"/>
                      <a:pt x="6" y="1"/>
                      <a:pt x="9" y="0"/>
                    </a:cubicBezTo>
                    <a:cubicBezTo>
                      <a:pt x="8" y="3"/>
                      <a:pt x="13" y="0"/>
                      <a:pt x="13" y="2"/>
                    </a:cubicBezTo>
                    <a:cubicBezTo>
                      <a:pt x="11" y="2"/>
                      <a:pt x="9" y="2"/>
                      <a:pt x="9" y="3"/>
                    </a:cubicBezTo>
                    <a:cubicBezTo>
                      <a:pt x="8" y="5"/>
                      <a:pt x="6" y="4"/>
                      <a:pt x="5" y="4"/>
                    </a:cubicBezTo>
                    <a:cubicBezTo>
                      <a:pt x="1" y="6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2" name="Freeform 155"/>
              <p:cNvSpPr>
                <a:spLocks/>
              </p:cNvSpPr>
              <p:nvPr/>
            </p:nvSpPr>
            <p:spPr bwMode="auto">
              <a:xfrm>
                <a:off x="3490" y="710"/>
                <a:ext cx="50" cy="7"/>
              </a:xfrm>
              <a:custGeom>
                <a:avLst/>
                <a:gdLst>
                  <a:gd name="T0" fmla="*/ 0 w 21"/>
                  <a:gd name="T1" fmla="*/ 1 h 3"/>
                  <a:gd name="T2" fmla="*/ 13 w 21"/>
                  <a:gd name="T3" fmla="*/ 0 h 3"/>
                  <a:gd name="T4" fmla="*/ 0 w 2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">
                    <a:moveTo>
                      <a:pt x="0" y="1"/>
                    </a:moveTo>
                    <a:cubicBezTo>
                      <a:pt x="4" y="1"/>
                      <a:pt x="10" y="2"/>
                      <a:pt x="13" y="0"/>
                    </a:cubicBezTo>
                    <a:cubicBezTo>
                      <a:pt x="21" y="3"/>
                      <a:pt x="3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Freeform 156"/>
              <p:cNvSpPr>
                <a:spLocks/>
              </p:cNvSpPr>
              <p:nvPr/>
            </p:nvSpPr>
            <p:spPr bwMode="auto">
              <a:xfrm>
                <a:off x="2956" y="710"/>
                <a:ext cx="21" cy="9"/>
              </a:xfrm>
              <a:custGeom>
                <a:avLst/>
                <a:gdLst>
                  <a:gd name="T0" fmla="*/ 1 w 9"/>
                  <a:gd name="T1" fmla="*/ 3 h 4"/>
                  <a:gd name="T2" fmla="*/ 7 w 9"/>
                  <a:gd name="T3" fmla="*/ 3 h 4"/>
                  <a:gd name="T4" fmla="*/ 1 w 9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3"/>
                    </a:moveTo>
                    <a:cubicBezTo>
                      <a:pt x="0" y="0"/>
                      <a:pt x="9" y="0"/>
                      <a:pt x="7" y="3"/>
                    </a:cubicBezTo>
                    <a:cubicBezTo>
                      <a:pt x="5" y="1"/>
                      <a:pt x="4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Freeform 157"/>
              <p:cNvSpPr>
                <a:spLocks/>
              </p:cNvSpPr>
              <p:nvPr/>
            </p:nvSpPr>
            <p:spPr bwMode="auto">
              <a:xfrm>
                <a:off x="1950" y="717"/>
                <a:ext cx="36" cy="14"/>
              </a:xfrm>
              <a:custGeom>
                <a:avLst/>
                <a:gdLst>
                  <a:gd name="T0" fmla="*/ 12 w 15"/>
                  <a:gd name="T1" fmla="*/ 6 h 6"/>
                  <a:gd name="T2" fmla="*/ 2 w 15"/>
                  <a:gd name="T3" fmla="*/ 6 h 6"/>
                  <a:gd name="T4" fmla="*/ 0 w 15"/>
                  <a:gd name="T5" fmla="*/ 0 h 6"/>
                  <a:gd name="T6" fmla="*/ 10 w 15"/>
                  <a:gd name="T7" fmla="*/ 0 h 6"/>
                  <a:gd name="T8" fmla="*/ 9 w 15"/>
                  <a:gd name="T9" fmla="*/ 4 h 6"/>
                  <a:gd name="T10" fmla="*/ 14 w 15"/>
                  <a:gd name="T11" fmla="*/ 5 h 6"/>
                  <a:gd name="T12" fmla="*/ 12 w 1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">
                    <a:moveTo>
                      <a:pt x="12" y="6"/>
                    </a:moveTo>
                    <a:cubicBezTo>
                      <a:pt x="9" y="6"/>
                      <a:pt x="6" y="6"/>
                      <a:pt x="2" y="6"/>
                    </a:cubicBezTo>
                    <a:cubicBezTo>
                      <a:pt x="1" y="3"/>
                      <a:pt x="1" y="4"/>
                      <a:pt x="0" y="0"/>
                    </a:cubicBezTo>
                    <a:cubicBezTo>
                      <a:pt x="4" y="0"/>
                      <a:pt x="7" y="0"/>
                      <a:pt x="10" y="0"/>
                    </a:cubicBezTo>
                    <a:cubicBezTo>
                      <a:pt x="15" y="2"/>
                      <a:pt x="7" y="3"/>
                      <a:pt x="9" y="4"/>
                    </a:cubicBezTo>
                    <a:cubicBezTo>
                      <a:pt x="11" y="5"/>
                      <a:pt x="14" y="3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Freeform 158"/>
              <p:cNvSpPr>
                <a:spLocks/>
              </p:cNvSpPr>
              <p:nvPr/>
            </p:nvSpPr>
            <p:spPr bwMode="auto">
              <a:xfrm>
                <a:off x="1822" y="719"/>
                <a:ext cx="36" cy="2"/>
              </a:xfrm>
              <a:custGeom>
                <a:avLst/>
                <a:gdLst>
                  <a:gd name="T0" fmla="*/ 6 w 15"/>
                  <a:gd name="T1" fmla="*/ 0 h 1"/>
                  <a:gd name="T2" fmla="*/ 10 w 15"/>
                  <a:gd name="T3" fmla="*/ 1 h 1"/>
                  <a:gd name="T4" fmla="*/ 6 w 1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">
                    <a:moveTo>
                      <a:pt x="6" y="0"/>
                    </a:moveTo>
                    <a:cubicBezTo>
                      <a:pt x="11" y="0"/>
                      <a:pt x="15" y="1"/>
                      <a:pt x="10" y="1"/>
                    </a:cubicBezTo>
                    <a:cubicBezTo>
                      <a:pt x="8" y="1"/>
                      <a:pt x="0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6" name="Freeform 160"/>
              <p:cNvSpPr>
                <a:spLocks/>
              </p:cNvSpPr>
              <p:nvPr/>
            </p:nvSpPr>
            <p:spPr bwMode="auto">
              <a:xfrm>
                <a:off x="2844" y="717"/>
                <a:ext cx="24" cy="9"/>
              </a:xfrm>
              <a:custGeom>
                <a:avLst/>
                <a:gdLst>
                  <a:gd name="T0" fmla="*/ 0 w 10"/>
                  <a:gd name="T1" fmla="*/ 2 h 4"/>
                  <a:gd name="T2" fmla="*/ 10 w 10"/>
                  <a:gd name="T3" fmla="*/ 2 h 4"/>
                  <a:gd name="T4" fmla="*/ 1 w 10"/>
                  <a:gd name="T5" fmla="*/ 4 h 4"/>
                  <a:gd name="T6" fmla="*/ 0 w 10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cubicBezTo>
                      <a:pt x="2" y="0"/>
                      <a:pt x="7" y="0"/>
                      <a:pt x="10" y="2"/>
                    </a:cubicBezTo>
                    <a:cubicBezTo>
                      <a:pt x="8" y="4"/>
                      <a:pt x="2" y="2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" name="Freeform 161"/>
              <p:cNvSpPr>
                <a:spLocks/>
              </p:cNvSpPr>
              <p:nvPr/>
            </p:nvSpPr>
            <p:spPr bwMode="auto">
              <a:xfrm>
                <a:off x="2570" y="721"/>
                <a:ext cx="12" cy="10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3 h 4"/>
                  <a:gd name="T4" fmla="*/ 2 w 5"/>
                  <a:gd name="T5" fmla="*/ 4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0" y="0"/>
                      <a:pt x="5" y="2"/>
                      <a:pt x="5" y="3"/>
                    </a:cubicBezTo>
                    <a:cubicBezTo>
                      <a:pt x="4" y="3"/>
                      <a:pt x="2" y="3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8" name="Freeform 162"/>
              <p:cNvSpPr>
                <a:spLocks/>
              </p:cNvSpPr>
              <p:nvPr/>
            </p:nvSpPr>
            <p:spPr bwMode="auto">
              <a:xfrm>
                <a:off x="1870" y="738"/>
                <a:ext cx="30" cy="17"/>
              </a:xfrm>
              <a:custGeom>
                <a:avLst/>
                <a:gdLst>
                  <a:gd name="T0" fmla="*/ 11 w 13"/>
                  <a:gd name="T1" fmla="*/ 5 h 7"/>
                  <a:gd name="T2" fmla="*/ 0 w 13"/>
                  <a:gd name="T3" fmla="*/ 4 h 7"/>
                  <a:gd name="T4" fmla="*/ 2 w 13"/>
                  <a:gd name="T5" fmla="*/ 0 h 7"/>
                  <a:gd name="T6" fmla="*/ 6 w 13"/>
                  <a:gd name="T7" fmla="*/ 4 h 7"/>
                  <a:gd name="T8" fmla="*/ 11 w 13"/>
                  <a:gd name="T9" fmla="*/ 1 h 7"/>
                  <a:gd name="T10" fmla="*/ 13 w 13"/>
                  <a:gd name="T11" fmla="*/ 4 h 7"/>
                  <a:gd name="T12" fmla="*/ 11 w 13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1" y="5"/>
                    </a:moveTo>
                    <a:cubicBezTo>
                      <a:pt x="6" y="4"/>
                      <a:pt x="3" y="7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5" y="0"/>
                      <a:pt x="8" y="1"/>
                      <a:pt x="6" y="4"/>
                    </a:cubicBezTo>
                    <a:cubicBezTo>
                      <a:pt x="10" y="5"/>
                      <a:pt x="8" y="0"/>
                      <a:pt x="11" y="1"/>
                    </a:cubicBezTo>
                    <a:cubicBezTo>
                      <a:pt x="12" y="2"/>
                      <a:pt x="13" y="2"/>
                      <a:pt x="13" y="4"/>
                    </a:cubicBezTo>
                    <a:cubicBezTo>
                      <a:pt x="13" y="4"/>
                      <a:pt x="11" y="4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9" name="Freeform 163"/>
              <p:cNvSpPr>
                <a:spLocks/>
              </p:cNvSpPr>
              <p:nvPr/>
            </p:nvSpPr>
            <p:spPr bwMode="auto">
              <a:xfrm>
                <a:off x="3178" y="738"/>
                <a:ext cx="123" cy="73"/>
              </a:xfrm>
              <a:custGeom>
                <a:avLst/>
                <a:gdLst>
                  <a:gd name="T0" fmla="*/ 16 w 52"/>
                  <a:gd name="T1" fmla="*/ 15 h 31"/>
                  <a:gd name="T2" fmla="*/ 15 w 52"/>
                  <a:gd name="T3" fmla="*/ 22 h 31"/>
                  <a:gd name="T4" fmla="*/ 26 w 52"/>
                  <a:gd name="T5" fmla="*/ 28 h 31"/>
                  <a:gd name="T6" fmla="*/ 11 w 52"/>
                  <a:gd name="T7" fmla="*/ 29 h 31"/>
                  <a:gd name="T8" fmla="*/ 9 w 52"/>
                  <a:gd name="T9" fmla="*/ 25 h 31"/>
                  <a:gd name="T10" fmla="*/ 1 w 52"/>
                  <a:gd name="T11" fmla="*/ 23 h 31"/>
                  <a:gd name="T12" fmla="*/ 8 w 52"/>
                  <a:gd name="T13" fmla="*/ 16 h 31"/>
                  <a:gd name="T14" fmla="*/ 6 w 52"/>
                  <a:gd name="T15" fmla="*/ 14 h 31"/>
                  <a:gd name="T16" fmla="*/ 11 w 52"/>
                  <a:gd name="T17" fmla="*/ 12 h 31"/>
                  <a:gd name="T18" fmla="*/ 10 w 52"/>
                  <a:gd name="T19" fmla="*/ 8 h 31"/>
                  <a:gd name="T20" fmla="*/ 52 w 52"/>
                  <a:gd name="T21" fmla="*/ 1 h 31"/>
                  <a:gd name="T22" fmla="*/ 16 w 52"/>
                  <a:gd name="T2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31">
                    <a:moveTo>
                      <a:pt x="16" y="15"/>
                    </a:moveTo>
                    <a:cubicBezTo>
                      <a:pt x="17" y="19"/>
                      <a:pt x="15" y="19"/>
                      <a:pt x="15" y="22"/>
                    </a:cubicBezTo>
                    <a:cubicBezTo>
                      <a:pt x="17" y="26"/>
                      <a:pt x="22" y="26"/>
                      <a:pt x="26" y="28"/>
                    </a:cubicBezTo>
                    <a:cubicBezTo>
                      <a:pt x="23" y="31"/>
                      <a:pt x="18" y="28"/>
                      <a:pt x="11" y="29"/>
                    </a:cubicBezTo>
                    <a:cubicBezTo>
                      <a:pt x="11" y="27"/>
                      <a:pt x="10" y="26"/>
                      <a:pt x="9" y="25"/>
                    </a:cubicBezTo>
                    <a:cubicBezTo>
                      <a:pt x="8" y="29"/>
                      <a:pt x="4" y="23"/>
                      <a:pt x="1" y="23"/>
                    </a:cubicBezTo>
                    <a:cubicBezTo>
                      <a:pt x="8" y="21"/>
                      <a:pt x="0" y="17"/>
                      <a:pt x="8" y="16"/>
                    </a:cubicBezTo>
                    <a:cubicBezTo>
                      <a:pt x="8" y="15"/>
                      <a:pt x="7" y="14"/>
                      <a:pt x="6" y="14"/>
                    </a:cubicBezTo>
                    <a:cubicBezTo>
                      <a:pt x="7" y="13"/>
                      <a:pt x="9" y="12"/>
                      <a:pt x="11" y="12"/>
                    </a:cubicBezTo>
                    <a:cubicBezTo>
                      <a:pt x="9" y="11"/>
                      <a:pt x="12" y="8"/>
                      <a:pt x="10" y="8"/>
                    </a:cubicBezTo>
                    <a:cubicBezTo>
                      <a:pt x="21" y="2"/>
                      <a:pt x="38" y="0"/>
                      <a:pt x="52" y="1"/>
                    </a:cubicBezTo>
                    <a:cubicBezTo>
                      <a:pt x="41" y="7"/>
                      <a:pt x="25" y="7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0" name="Freeform 164"/>
              <p:cNvSpPr>
                <a:spLocks/>
              </p:cNvSpPr>
              <p:nvPr/>
            </p:nvSpPr>
            <p:spPr bwMode="auto">
              <a:xfrm>
                <a:off x="1919" y="747"/>
                <a:ext cx="29" cy="12"/>
              </a:xfrm>
              <a:custGeom>
                <a:avLst/>
                <a:gdLst>
                  <a:gd name="T0" fmla="*/ 0 w 12"/>
                  <a:gd name="T1" fmla="*/ 4 h 5"/>
                  <a:gd name="T2" fmla="*/ 12 w 12"/>
                  <a:gd name="T3" fmla="*/ 1 h 5"/>
                  <a:gd name="T4" fmla="*/ 0 w 12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2" y="1"/>
                      <a:pt x="6" y="0"/>
                      <a:pt x="12" y="1"/>
                    </a:cubicBezTo>
                    <a:cubicBezTo>
                      <a:pt x="10" y="5"/>
                      <a:pt x="5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1" name="Freeform 165"/>
              <p:cNvSpPr>
                <a:spLocks/>
              </p:cNvSpPr>
              <p:nvPr/>
            </p:nvSpPr>
            <p:spPr bwMode="auto">
              <a:xfrm>
                <a:off x="2575" y="750"/>
                <a:ext cx="7" cy="9"/>
              </a:xfrm>
              <a:custGeom>
                <a:avLst/>
                <a:gdLst>
                  <a:gd name="T0" fmla="*/ 3 w 3"/>
                  <a:gd name="T1" fmla="*/ 3 h 4"/>
                  <a:gd name="T2" fmla="*/ 0 w 3"/>
                  <a:gd name="T3" fmla="*/ 3 h 4"/>
                  <a:gd name="T4" fmla="*/ 3 w 3"/>
                  <a:gd name="T5" fmla="*/ 1 h 4"/>
                  <a:gd name="T6" fmla="*/ 3 w 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1" y="4"/>
                      <a:pt x="1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3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Freeform 166"/>
              <p:cNvSpPr>
                <a:spLocks/>
              </p:cNvSpPr>
              <p:nvPr/>
            </p:nvSpPr>
            <p:spPr bwMode="auto">
              <a:xfrm>
                <a:off x="1626" y="757"/>
                <a:ext cx="208" cy="76"/>
              </a:xfrm>
              <a:custGeom>
                <a:avLst/>
                <a:gdLst>
                  <a:gd name="T0" fmla="*/ 49 w 88"/>
                  <a:gd name="T1" fmla="*/ 29 h 32"/>
                  <a:gd name="T2" fmla="*/ 26 w 88"/>
                  <a:gd name="T3" fmla="*/ 32 h 32"/>
                  <a:gd name="T4" fmla="*/ 28 w 88"/>
                  <a:gd name="T5" fmla="*/ 28 h 32"/>
                  <a:gd name="T6" fmla="*/ 17 w 88"/>
                  <a:gd name="T7" fmla="*/ 26 h 32"/>
                  <a:gd name="T8" fmla="*/ 42 w 88"/>
                  <a:gd name="T9" fmla="*/ 23 h 32"/>
                  <a:gd name="T10" fmla="*/ 21 w 88"/>
                  <a:gd name="T11" fmla="*/ 21 h 32"/>
                  <a:gd name="T12" fmla="*/ 32 w 88"/>
                  <a:gd name="T13" fmla="*/ 18 h 32"/>
                  <a:gd name="T14" fmla="*/ 22 w 88"/>
                  <a:gd name="T15" fmla="*/ 16 h 32"/>
                  <a:gd name="T16" fmla="*/ 29 w 88"/>
                  <a:gd name="T17" fmla="*/ 13 h 32"/>
                  <a:gd name="T18" fmla="*/ 4 w 88"/>
                  <a:gd name="T19" fmla="*/ 19 h 32"/>
                  <a:gd name="T20" fmla="*/ 0 w 88"/>
                  <a:gd name="T21" fmla="*/ 14 h 32"/>
                  <a:gd name="T22" fmla="*/ 19 w 88"/>
                  <a:gd name="T23" fmla="*/ 1 h 32"/>
                  <a:gd name="T24" fmla="*/ 46 w 88"/>
                  <a:gd name="T25" fmla="*/ 3 h 32"/>
                  <a:gd name="T26" fmla="*/ 49 w 88"/>
                  <a:gd name="T27" fmla="*/ 10 h 32"/>
                  <a:gd name="T28" fmla="*/ 65 w 88"/>
                  <a:gd name="T29" fmla="*/ 9 h 32"/>
                  <a:gd name="T30" fmla="*/ 65 w 88"/>
                  <a:gd name="T31" fmla="*/ 16 h 32"/>
                  <a:gd name="T32" fmla="*/ 74 w 88"/>
                  <a:gd name="T33" fmla="*/ 6 h 32"/>
                  <a:gd name="T34" fmla="*/ 88 w 88"/>
                  <a:gd name="T35" fmla="*/ 6 h 32"/>
                  <a:gd name="T36" fmla="*/ 75 w 88"/>
                  <a:gd name="T37" fmla="*/ 18 h 32"/>
                  <a:gd name="T38" fmla="*/ 82 w 88"/>
                  <a:gd name="T39" fmla="*/ 24 h 32"/>
                  <a:gd name="T40" fmla="*/ 70 w 88"/>
                  <a:gd name="T41" fmla="*/ 25 h 32"/>
                  <a:gd name="T42" fmla="*/ 75 w 88"/>
                  <a:gd name="T43" fmla="*/ 26 h 32"/>
                  <a:gd name="T44" fmla="*/ 72 w 88"/>
                  <a:gd name="T45" fmla="*/ 31 h 32"/>
                  <a:gd name="T46" fmla="*/ 60 w 88"/>
                  <a:gd name="T47" fmla="*/ 30 h 32"/>
                  <a:gd name="T48" fmla="*/ 49 w 88"/>
                  <a:gd name="T49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32">
                    <a:moveTo>
                      <a:pt x="49" y="29"/>
                    </a:moveTo>
                    <a:cubicBezTo>
                      <a:pt x="42" y="30"/>
                      <a:pt x="35" y="32"/>
                      <a:pt x="26" y="32"/>
                    </a:cubicBezTo>
                    <a:cubicBezTo>
                      <a:pt x="25" y="30"/>
                      <a:pt x="28" y="30"/>
                      <a:pt x="28" y="28"/>
                    </a:cubicBezTo>
                    <a:cubicBezTo>
                      <a:pt x="26" y="26"/>
                      <a:pt x="20" y="28"/>
                      <a:pt x="17" y="26"/>
                    </a:cubicBezTo>
                    <a:cubicBezTo>
                      <a:pt x="21" y="18"/>
                      <a:pt x="35" y="26"/>
                      <a:pt x="42" y="23"/>
                    </a:cubicBezTo>
                    <a:cubicBezTo>
                      <a:pt x="38" y="19"/>
                      <a:pt x="28" y="21"/>
                      <a:pt x="21" y="21"/>
                    </a:cubicBezTo>
                    <a:cubicBezTo>
                      <a:pt x="21" y="16"/>
                      <a:pt x="28" y="18"/>
                      <a:pt x="32" y="18"/>
                    </a:cubicBezTo>
                    <a:cubicBezTo>
                      <a:pt x="30" y="16"/>
                      <a:pt x="24" y="18"/>
                      <a:pt x="22" y="16"/>
                    </a:cubicBezTo>
                    <a:cubicBezTo>
                      <a:pt x="23" y="13"/>
                      <a:pt x="27" y="14"/>
                      <a:pt x="29" y="13"/>
                    </a:cubicBezTo>
                    <a:cubicBezTo>
                      <a:pt x="20" y="10"/>
                      <a:pt x="12" y="17"/>
                      <a:pt x="4" y="19"/>
                    </a:cubicBezTo>
                    <a:cubicBezTo>
                      <a:pt x="4" y="16"/>
                      <a:pt x="3" y="14"/>
                      <a:pt x="0" y="14"/>
                    </a:cubicBezTo>
                    <a:cubicBezTo>
                      <a:pt x="5" y="8"/>
                      <a:pt x="18" y="11"/>
                      <a:pt x="19" y="1"/>
                    </a:cubicBezTo>
                    <a:cubicBezTo>
                      <a:pt x="31" y="0"/>
                      <a:pt x="36" y="6"/>
                      <a:pt x="46" y="3"/>
                    </a:cubicBezTo>
                    <a:cubicBezTo>
                      <a:pt x="46" y="7"/>
                      <a:pt x="52" y="7"/>
                      <a:pt x="49" y="10"/>
                    </a:cubicBezTo>
                    <a:cubicBezTo>
                      <a:pt x="53" y="10"/>
                      <a:pt x="60" y="11"/>
                      <a:pt x="65" y="9"/>
                    </a:cubicBezTo>
                    <a:cubicBezTo>
                      <a:pt x="67" y="12"/>
                      <a:pt x="66" y="13"/>
                      <a:pt x="65" y="16"/>
                    </a:cubicBezTo>
                    <a:cubicBezTo>
                      <a:pt x="69" y="14"/>
                      <a:pt x="71" y="9"/>
                      <a:pt x="74" y="6"/>
                    </a:cubicBezTo>
                    <a:cubicBezTo>
                      <a:pt x="78" y="9"/>
                      <a:pt x="83" y="3"/>
                      <a:pt x="88" y="6"/>
                    </a:cubicBezTo>
                    <a:cubicBezTo>
                      <a:pt x="82" y="9"/>
                      <a:pt x="78" y="13"/>
                      <a:pt x="75" y="18"/>
                    </a:cubicBezTo>
                    <a:cubicBezTo>
                      <a:pt x="76" y="23"/>
                      <a:pt x="82" y="22"/>
                      <a:pt x="82" y="24"/>
                    </a:cubicBezTo>
                    <a:cubicBezTo>
                      <a:pt x="79" y="27"/>
                      <a:pt x="76" y="23"/>
                      <a:pt x="70" y="25"/>
                    </a:cubicBezTo>
                    <a:cubicBezTo>
                      <a:pt x="70" y="28"/>
                      <a:pt x="74" y="26"/>
                      <a:pt x="75" y="26"/>
                    </a:cubicBezTo>
                    <a:cubicBezTo>
                      <a:pt x="75" y="29"/>
                      <a:pt x="72" y="28"/>
                      <a:pt x="72" y="31"/>
                    </a:cubicBezTo>
                    <a:cubicBezTo>
                      <a:pt x="69" y="30"/>
                      <a:pt x="64" y="30"/>
                      <a:pt x="60" y="30"/>
                    </a:cubicBezTo>
                    <a:cubicBezTo>
                      <a:pt x="59" y="26"/>
                      <a:pt x="52" y="27"/>
                      <a:pt x="4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3" name="Freeform 167"/>
              <p:cNvSpPr>
                <a:spLocks/>
              </p:cNvSpPr>
              <p:nvPr/>
            </p:nvSpPr>
            <p:spPr bwMode="auto">
              <a:xfrm>
                <a:off x="3680" y="759"/>
                <a:ext cx="16" cy="10"/>
              </a:xfrm>
              <a:custGeom>
                <a:avLst/>
                <a:gdLst>
                  <a:gd name="T0" fmla="*/ 4 w 7"/>
                  <a:gd name="T1" fmla="*/ 3 h 4"/>
                  <a:gd name="T2" fmla="*/ 1 w 7"/>
                  <a:gd name="T3" fmla="*/ 0 h 4"/>
                  <a:gd name="T4" fmla="*/ 5 w 7"/>
                  <a:gd name="T5" fmla="*/ 0 h 4"/>
                  <a:gd name="T6" fmla="*/ 4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4" y="3"/>
                    </a:moveTo>
                    <a:cubicBezTo>
                      <a:pt x="4" y="1"/>
                      <a:pt x="0" y="4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1"/>
                      <a:pt x="7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4" name="Freeform 168"/>
              <p:cNvSpPr>
                <a:spLocks/>
              </p:cNvSpPr>
              <p:nvPr/>
            </p:nvSpPr>
            <p:spPr bwMode="auto">
              <a:xfrm>
                <a:off x="3332" y="771"/>
                <a:ext cx="14" cy="12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0 h 5"/>
                  <a:gd name="T4" fmla="*/ 2 w 6"/>
                  <a:gd name="T5" fmla="*/ 4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1" y="3"/>
                      <a:pt x="1" y="0"/>
                      <a:pt x="5" y="0"/>
                    </a:cubicBezTo>
                    <a:cubicBezTo>
                      <a:pt x="6" y="3"/>
                      <a:pt x="2" y="2"/>
                      <a:pt x="2" y="4"/>
                    </a:cubicBezTo>
                    <a:cubicBezTo>
                      <a:pt x="1" y="4"/>
                      <a:pt x="1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5" name="Freeform 169"/>
              <p:cNvSpPr>
                <a:spLocks/>
              </p:cNvSpPr>
              <p:nvPr/>
            </p:nvSpPr>
            <p:spPr bwMode="auto">
              <a:xfrm>
                <a:off x="2501" y="769"/>
                <a:ext cx="33" cy="26"/>
              </a:xfrm>
              <a:custGeom>
                <a:avLst/>
                <a:gdLst>
                  <a:gd name="T0" fmla="*/ 12 w 14"/>
                  <a:gd name="T1" fmla="*/ 8 h 11"/>
                  <a:gd name="T2" fmla="*/ 3 w 14"/>
                  <a:gd name="T3" fmla="*/ 8 h 11"/>
                  <a:gd name="T4" fmla="*/ 5 w 14"/>
                  <a:gd name="T5" fmla="*/ 3 h 11"/>
                  <a:gd name="T6" fmla="*/ 0 w 14"/>
                  <a:gd name="T7" fmla="*/ 3 h 11"/>
                  <a:gd name="T8" fmla="*/ 7 w 14"/>
                  <a:gd name="T9" fmla="*/ 4 h 11"/>
                  <a:gd name="T10" fmla="*/ 12 w 14"/>
                  <a:gd name="T1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12" y="8"/>
                    </a:moveTo>
                    <a:cubicBezTo>
                      <a:pt x="10" y="11"/>
                      <a:pt x="7" y="7"/>
                      <a:pt x="3" y="8"/>
                    </a:cubicBezTo>
                    <a:cubicBezTo>
                      <a:pt x="5" y="7"/>
                      <a:pt x="6" y="7"/>
                      <a:pt x="5" y="3"/>
                    </a:cubicBezTo>
                    <a:cubicBezTo>
                      <a:pt x="2" y="3"/>
                      <a:pt x="2" y="5"/>
                      <a:pt x="0" y="3"/>
                    </a:cubicBezTo>
                    <a:cubicBezTo>
                      <a:pt x="1" y="0"/>
                      <a:pt x="14" y="4"/>
                      <a:pt x="7" y="4"/>
                    </a:cubicBezTo>
                    <a:cubicBezTo>
                      <a:pt x="7" y="7"/>
                      <a:pt x="9" y="8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6" name="Freeform 170"/>
              <p:cNvSpPr>
                <a:spLocks/>
              </p:cNvSpPr>
              <p:nvPr/>
            </p:nvSpPr>
            <p:spPr bwMode="auto">
              <a:xfrm>
                <a:off x="3398" y="795"/>
                <a:ext cx="29" cy="9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4 h 4"/>
                  <a:gd name="T4" fmla="*/ 0 w 12"/>
                  <a:gd name="T5" fmla="*/ 1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cubicBezTo>
                      <a:pt x="4" y="1"/>
                      <a:pt x="9" y="2"/>
                      <a:pt x="12" y="4"/>
                    </a:cubicBezTo>
                    <a:cubicBezTo>
                      <a:pt x="7" y="4"/>
                      <a:pt x="3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7" name="Freeform 171"/>
              <p:cNvSpPr>
                <a:spLocks/>
              </p:cNvSpPr>
              <p:nvPr/>
            </p:nvSpPr>
            <p:spPr bwMode="auto">
              <a:xfrm>
                <a:off x="2482" y="809"/>
                <a:ext cx="17" cy="7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0 h 3"/>
                  <a:gd name="T4" fmla="*/ 6 w 7"/>
                  <a:gd name="T5" fmla="*/ 0 h 3"/>
                  <a:gd name="T6" fmla="*/ 7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4" y="0"/>
                      <a:pt x="1" y="3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8" name="Freeform 172"/>
              <p:cNvSpPr>
                <a:spLocks/>
              </p:cNvSpPr>
              <p:nvPr/>
            </p:nvSpPr>
            <p:spPr bwMode="auto">
              <a:xfrm>
                <a:off x="1600" y="811"/>
                <a:ext cx="14" cy="12"/>
              </a:xfrm>
              <a:custGeom>
                <a:avLst/>
                <a:gdLst>
                  <a:gd name="T0" fmla="*/ 0 w 6"/>
                  <a:gd name="T1" fmla="*/ 1 h 5"/>
                  <a:gd name="T2" fmla="*/ 4 w 6"/>
                  <a:gd name="T3" fmla="*/ 0 h 5"/>
                  <a:gd name="T4" fmla="*/ 3 w 6"/>
                  <a:gd name="T5" fmla="*/ 3 h 5"/>
                  <a:gd name="T6" fmla="*/ 1 w 6"/>
                  <a:gd name="T7" fmla="*/ 4 h 5"/>
                  <a:gd name="T8" fmla="*/ 2 w 6"/>
                  <a:gd name="T9" fmla="*/ 1 h 5"/>
                  <a:gd name="T10" fmla="*/ 0 w 6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1"/>
                    </a:moveTo>
                    <a:cubicBezTo>
                      <a:pt x="0" y="0"/>
                      <a:pt x="3" y="0"/>
                      <a:pt x="4" y="0"/>
                    </a:cubicBezTo>
                    <a:cubicBezTo>
                      <a:pt x="6" y="3"/>
                      <a:pt x="1" y="0"/>
                      <a:pt x="3" y="3"/>
                    </a:cubicBezTo>
                    <a:cubicBezTo>
                      <a:pt x="2" y="4"/>
                      <a:pt x="2" y="5"/>
                      <a:pt x="1" y="4"/>
                    </a:cubicBezTo>
                    <a:cubicBezTo>
                      <a:pt x="1" y="3"/>
                      <a:pt x="2" y="3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9" name="Freeform 173"/>
              <p:cNvSpPr>
                <a:spLocks/>
              </p:cNvSpPr>
              <p:nvPr/>
            </p:nvSpPr>
            <p:spPr bwMode="auto">
              <a:xfrm>
                <a:off x="4236" y="811"/>
                <a:ext cx="19" cy="10"/>
              </a:xfrm>
              <a:custGeom>
                <a:avLst/>
                <a:gdLst>
                  <a:gd name="T0" fmla="*/ 1 w 8"/>
                  <a:gd name="T1" fmla="*/ 3 h 4"/>
                  <a:gd name="T2" fmla="*/ 8 w 8"/>
                  <a:gd name="T3" fmla="*/ 2 h 4"/>
                  <a:gd name="T4" fmla="*/ 8 w 8"/>
                  <a:gd name="T5" fmla="*/ 4 h 4"/>
                  <a:gd name="T6" fmla="*/ 1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1" y="3"/>
                    </a:moveTo>
                    <a:cubicBezTo>
                      <a:pt x="0" y="0"/>
                      <a:pt x="8" y="1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3"/>
                      <a:pt x="4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0" name="Freeform 174"/>
              <p:cNvSpPr>
                <a:spLocks/>
              </p:cNvSpPr>
              <p:nvPr/>
            </p:nvSpPr>
            <p:spPr bwMode="auto">
              <a:xfrm>
                <a:off x="1827" y="828"/>
                <a:ext cx="19" cy="7"/>
              </a:xfrm>
              <a:custGeom>
                <a:avLst/>
                <a:gdLst>
                  <a:gd name="T0" fmla="*/ 1 w 8"/>
                  <a:gd name="T1" fmla="*/ 0 h 3"/>
                  <a:gd name="T2" fmla="*/ 8 w 8"/>
                  <a:gd name="T3" fmla="*/ 1 h 3"/>
                  <a:gd name="T4" fmla="*/ 5 w 8"/>
                  <a:gd name="T5" fmla="*/ 2 h 3"/>
                  <a:gd name="T6" fmla="*/ 0 w 8"/>
                  <a:gd name="T7" fmla="*/ 2 h 3"/>
                  <a:gd name="T8" fmla="*/ 1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1" y="0"/>
                    </a:moveTo>
                    <a:cubicBezTo>
                      <a:pt x="3" y="1"/>
                      <a:pt x="5" y="2"/>
                      <a:pt x="8" y="1"/>
                    </a:cubicBezTo>
                    <a:cubicBezTo>
                      <a:pt x="8" y="3"/>
                      <a:pt x="7" y="3"/>
                      <a:pt x="5" y="2"/>
                    </a:cubicBezTo>
                    <a:cubicBezTo>
                      <a:pt x="4" y="2"/>
                      <a:pt x="2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1" name="Freeform 175"/>
              <p:cNvSpPr>
                <a:spLocks/>
              </p:cNvSpPr>
              <p:nvPr/>
            </p:nvSpPr>
            <p:spPr bwMode="auto">
              <a:xfrm>
                <a:off x="2007" y="833"/>
                <a:ext cx="28" cy="14"/>
              </a:xfrm>
              <a:custGeom>
                <a:avLst/>
                <a:gdLst>
                  <a:gd name="T0" fmla="*/ 12 w 12"/>
                  <a:gd name="T1" fmla="*/ 3 h 6"/>
                  <a:gd name="T2" fmla="*/ 0 w 12"/>
                  <a:gd name="T3" fmla="*/ 6 h 6"/>
                  <a:gd name="T4" fmla="*/ 11 w 12"/>
                  <a:gd name="T5" fmla="*/ 0 h 6"/>
                  <a:gd name="T6" fmla="*/ 12 w 12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0" y="5"/>
                      <a:pt x="6" y="6"/>
                      <a:pt x="0" y="6"/>
                    </a:cubicBezTo>
                    <a:cubicBezTo>
                      <a:pt x="2" y="2"/>
                      <a:pt x="5" y="0"/>
                      <a:pt x="11" y="0"/>
                    </a:cubicBezTo>
                    <a:cubicBezTo>
                      <a:pt x="11" y="1"/>
                      <a:pt x="12" y="1"/>
                      <a:pt x="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2" name="Freeform 176"/>
              <p:cNvSpPr>
                <a:spLocks/>
              </p:cNvSpPr>
              <p:nvPr/>
            </p:nvSpPr>
            <p:spPr bwMode="auto">
              <a:xfrm>
                <a:off x="4399" y="875"/>
                <a:ext cx="31" cy="8"/>
              </a:xfrm>
              <a:custGeom>
                <a:avLst/>
                <a:gdLst>
                  <a:gd name="T0" fmla="*/ 13 w 13"/>
                  <a:gd name="T1" fmla="*/ 3 h 3"/>
                  <a:gd name="T2" fmla="*/ 0 w 13"/>
                  <a:gd name="T3" fmla="*/ 0 h 3"/>
                  <a:gd name="T4" fmla="*/ 12 w 13"/>
                  <a:gd name="T5" fmla="*/ 1 h 3"/>
                  <a:gd name="T6" fmla="*/ 13 w 1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">
                    <a:moveTo>
                      <a:pt x="13" y="3"/>
                    </a:moveTo>
                    <a:cubicBezTo>
                      <a:pt x="8" y="3"/>
                      <a:pt x="3" y="3"/>
                      <a:pt x="0" y="0"/>
                    </a:cubicBezTo>
                    <a:cubicBezTo>
                      <a:pt x="5" y="0"/>
                      <a:pt x="7" y="2"/>
                      <a:pt x="12" y="1"/>
                    </a:cubicBezTo>
                    <a:cubicBezTo>
                      <a:pt x="12" y="2"/>
                      <a:pt x="13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3" name="Freeform 177"/>
              <p:cNvSpPr>
                <a:spLocks/>
              </p:cNvSpPr>
              <p:nvPr/>
            </p:nvSpPr>
            <p:spPr bwMode="auto">
              <a:xfrm>
                <a:off x="4534" y="885"/>
                <a:ext cx="26" cy="14"/>
              </a:xfrm>
              <a:custGeom>
                <a:avLst/>
                <a:gdLst>
                  <a:gd name="T0" fmla="*/ 11 w 11"/>
                  <a:gd name="T1" fmla="*/ 4 h 6"/>
                  <a:gd name="T2" fmla="*/ 0 w 11"/>
                  <a:gd name="T3" fmla="*/ 3 h 6"/>
                  <a:gd name="T4" fmla="*/ 11 w 11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cubicBezTo>
                      <a:pt x="9" y="6"/>
                      <a:pt x="3" y="4"/>
                      <a:pt x="0" y="3"/>
                    </a:cubicBezTo>
                    <a:cubicBezTo>
                      <a:pt x="3" y="0"/>
                      <a:pt x="8" y="4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4" name="Freeform 178"/>
              <p:cNvSpPr>
                <a:spLocks/>
              </p:cNvSpPr>
              <p:nvPr/>
            </p:nvSpPr>
            <p:spPr bwMode="auto">
              <a:xfrm>
                <a:off x="1929" y="909"/>
                <a:ext cx="16" cy="9"/>
              </a:xfrm>
              <a:custGeom>
                <a:avLst/>
                <a:gdLst>
                  <a:gd name="T0" fmla="*/ 7 w 7"/>
                  <a:gd name="T1" fmla="*/ 0 h 4"/>
                  <a:gd name="T2" fmla="*/ 1 w 7"/>
                  <a:gd name="T3" fmla="*/ 4 h 4"/>
                  <a:gd name="T4" fmla="*/ 7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5" y="2"/>
                      <a:pt x="4" y="4"/>
                      <a:pt x="1" y="4"/>
                    </a:cubicBezTo>
                    <a:cubicBezTo>
                      <a:pt x="0" y="0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5" name="Freeform 179"/>
              <p:cNvSpPr>
                <a:spLocks/>
              </p:cNvSpPr>
              <p:nvPr/>
            </p:nvSpPr>
            <p:spPr bwMode="auto">
              <a:xfrm>
                <a:off x="2073" y="913"/>
                <a:ext cx="17" cy="15"/>
              </a:xfrm>
              <a:custGeom>
                <a:avLst/>
                <a:gdLst>
                  <a:gd name="T0" fmla="*/ 0 w 7"/>
                  <a:gd name="T1" fmla="*/ 1 h 6"/>
                  <a:gd name="T2" fmla="*/ 2 w 7"/>
                  <a:gd name="T3" fmla="*/ 0 h 6"/>
                  <a:gd name="T4" fmla="*/ 0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7" y="2"/>
                      <a:pt x="0" y="6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6" name="Freeform 180"/>
              <p:cNvSpPr>
                <a:spLocks/>
              </p:cNvSpPr>
              <p:nvPr/>
            </p:nvSpPr>
            <p:spPr bwMode="auto">
              <a:xfrm>
                <a:off x="1048" y="930"/>
                <a:ext cx="19" cy="12"/>
              </a:xfrm>
              <a:custGeom>
                <a:avLst/>
                <a:gdLst>
                  <a:gd name="T0" fmla="*/ 0 w 8"/>
                  <a:gd name="T1" fmla="*/ 1 h 5"/>
                  <a:gd name="T2" fmla="*/ 7 w 8"/>
                  <a:gd name="T3" fmla="*/ 3 h 5"/>
                  <a:gd name="T4" fmla="*/ 0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1"/>
                    </a:moveTo>
                    <a:cubicBezTo>
                      <a:pt x="3" y="2"/>
                      <a:pt x="8" y="0"/>
                      <a:pt x="7" y="3"/>
                    </a:cubicBezTo>
                    <a:cubicBezTo>
                      <a:pt x="5" y="3"/>
                      <a:pt x="0" y="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" name="Freeform 181"/>
              <p:cNvSpPr>
                <a:spLocks/>
              </p:cNvSpPr>
              <p:nvPr/>
            </p:nvSpPr>
            <p:spPr bwMode="auto">
              <a:xfrm>
                <a:off x="2934" y="951"/>
                <a:ext cx="17" cy="15"/>
              </a:xfrm>
              <a:custGeom>
                <a:avLst/>
                <a:gdLst>
                  <a:gd name="T0" fmla="*/ 6 w 7"/>
                  <a:gd name="T1" fmla="*/ 0 h 6"/>
                  <a:gd name="T2" fmla="*/ 5 w 7"/>
                  <a:gd name="T3" fmla="*/ 1 h 6"/>
                  <a:gd name="T4" fmla="*/ 7 w 7"/>
                  <a:gd name="T5" fmla="*/ 4 h 6"/>
                  <a:gd name="T6" fmla="*/ 3 w 7"/>
                  <a:gd name="T7" fmla="*/ 6 h 6"/>
                  <a:gd name="T8" fmla="*/ 3 w 7"/>
                  <a:gd name="T9" fmla="*/ 3 h 6"/>
                  <a:gd name="T10" fmla="*/ 2 w 7"/>
                  <a:gd name="T11" fmla="*/ 1 h 6"/>
                  <a:gd name="T12" fmla="*/ 6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6" y="1"/>
                      <a:pt x="6" y="1"/>
                      <a:pt x="5" y="1"/>
                    </a:cubicBezTo>
                    <a:cubicBezTo>
                      <a:pt x="6" y="2"/>
                      <a:pt x="7" y="2"/>
                      <a:pt x="7" y="4"/>
                    </a:cubicBezTo>
                    <a:cubicBezTo>
                      <a:pt x="5" y="4"/>
                      <a:pt x="2" y="3"/>
                      <a:pt x="3" y="6"/>
                    </a:cubicBezTo>
                    <a:cubicBezTo>
                      <a:pt x="1" y="6"/>
                      <a:pt x="0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8" name="Freeform 182"/>
              <p:cNvSpPr>
                <a:spLocks/>
              </p:cNvSpPr>
              <p:nvPr/>
            </p:nvSpPr>
            <p:spPr bwMode="auto">
              <a:xfrm>
                <a:off x="2641" y="958"/>
                <a:ext cx="12" cy="10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5" y="3"/>
                      <a:pt x="3" y="3"/>
                      <a:pt x="0" y="4"/>
                    </a:cubicBezTo>
                    <a:cubicBezTo>
                      <a:pt x="0" y="1"/>
                      <a:pt x="3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9" name="Freeform 183"/>
              <p:cNvSpPr>
                <a:spLocks/>
              </p:cNvSpPr>
              <p:nvPr/>
            </p:nvSpPr>
            <p:spPr bwMode="auto">
              <a:xfrm>
                <a:off x="985" y="1004"/>
                <a:ext cx="21" cy="7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9 w 9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7" y="2"/>
                      <a:pt x="2" y="2"/>
                      <a:pt x="0" y="3"/>
                    </a:cubicBezTo>
                    <a:cubicBezTo>
                      <a:pt x="1" y="0"/>
                      <a:pt x="6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0" name="Freeform 184"/>
              <p:cNvSpPr>
                <a:spLocks/>
              </p:cNvSpPr>
              <p:nvPr/>
            </p:nvSpPr>
            <p:spPr bwMode="auto">
              <a:xfrm>
                <a:off x="1993" y="1068"/>
                <a:ext cx="45" cy="9"/>
              </a:xfrm>
              <a:custGeom>
                <a:avLst/>
                <a:gdLst>
                  <a:gd name="T0" fmla="*/ 10 w 19"/>
                  <a:gd name="T1" fmla="*/ 3 h 4"/>
                  <a:gd name="T2" fmla="*/ 7 w 19"/>
                  <a:gd name="T3" fmla="*/ 4 h 4"/>
                  <a:gd name="T4" fmla="*/ 0 w 19"/>
                  <a:gd name="T5" fmla="*/ 1 h 4"/>
                  <a:gd name="T6" fmla="*/ 19 w 19"/>
                  <a:gd name="T7" fmla="*/ 2 h 4"/>
                  <a:gd name="T8" fmla="*/ 10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0" y="3"/>
                    </a:moveTo>
                    <a:cubicBezTo>
                      <a:pt x="9" y="3"/>
                      <a:pt x="8" y="3"/>
                      <a:pt x="7" y="4"/>
                    </a:cubicBezTo>
                    <a:cubicBezTo>
                      <a:pt x="6" y="1"/>
                      <a:pt x="1" y="3"/>
                      <a:pt x="0" y="1"/>
                    </a:cubicBezTo>
                    <a:cubicBezTo>
                      <a:pt x="6" y="2"/>
                      <a:pt x="14" y="0"/>
                      <a:pt x="19" y="2"/>
                    </a:cubicBezTo>
                    <a:cubicBezTo>
                      <a:pt x="16" y="3"/>
                      <a:pt x="11" y="1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1" name="Freeform 186"/>
              <p:cNvSpPr>
                <a:spLocks/>
              </p:cNvSpPr>
              <p:nvPr/>
            </p:nvSpPr>
            <p:spPr bwMode="auto">
              <a:xfrm>
                <a:off x="2009" y="1075"/>
                <a:ext cx="24" cy="12"/>
              </a:xfrm>
              <a:custGeom>
                <a:avLst/>
                <a:gdLst>
                  <a:gd name="T0" fmla="*/ 3 w 10"/>
                  <a:gd name="T1" fmla="*/ 0 h 5"/>
                  <a:gd name="T2" fmla="*/ 10 w 10"/>
                  <a:gd name="T3" fmla="*/ 5 h 5"/>
                  <a:gd name="T4" fmla="*/ 0 w 10"/>
                  <a:gd name="T5" fmla="*/ 1 h 5"/>
                  <a:gd name="T6" fmla="*/ 3 w 1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5">
                    <a:moveTo>
                      <a:pt x="3" y="0"/>
                    </a:moveTo>
                    <a:cubicBezTo>
                      <a:pt x="6" y="1"/>
                      <a:pt x="9" y="2"/>
                      <a:pt x="10" y="5"/>
                    </a:cubicBezTo>
                    <a:cubicBezTo>
                      <a:pt x="6" y="5"/>
                      <a:pt x="3" y="3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2" name="Freeform 188"/>
              <p:cNvSpPr>
                <a:spLocks/>
              </p:cNvSpPr>
              <p:nvPr/>
            </p:nvSpPr>
            <p:spPr bwMode="auto">
              <a:xfrm>
                <a:off x="1780" y="1124"/>
                <a:ext cx="19" cy="10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2 h 4"/>
                  <a:gd name="T4" fmla="*/ 2 w 8"/>
                  <a:gd name="T5" fmla="*/ 0 h 4"/>
                  <a:gd name="T6" fmla="*/ 8 w 8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4"/>
                      <a:pt x="2" y="4"/>
                      <a:pt x="0" y="2"/>
                    </a:cubicBezTo>
                    <a:cubicBezTo>
                      <a:pt x="1" y="2"/>
                      <a:pt x="3" y="2"/>
                      <a:pt x="2" y="0"/>
                    </a:cubicBezTo>
                    <a:cubicBezTo>
                      <a:pt x="4" y="1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3" name="Freeform 189"/>
              <p:cNvSpPr>
                <a:spLocks/>
              </p:cNvSpPr>
              <p:nvPr/>
            </p:nvSpPr>
            <p:spPr bwMode="auto">
              <a:xfrm>
                <a:off x="2797" y="1169"/>
                <a:ext cx="19" cy="24"/>
              </a:xfrm>
              <a:custGeom>
                <a:avLst/>
                <a:gdLst>
                  <a:gd name="T0" fmla="*/ 4 w 8"/>
                  <a:gd name="T1" fmla="*/ 10 h 10"/>
                  <a:gd name="T2" fmla="*/ 4 w 8"/>
                  <a:gd name="T3" fmla="*/ 0 h 10"/>
                  <a:gd name="T4" fmla="*/ 4 w 8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4" y="10"/>
                    </a:moveTo>
                    <a:cubicBezTo>
                      <a:pt x="0" y="9"/>
                      <a:pt x="2" y="2"/>
                      <a:pt x="4" y="0"/>
                    </a:cubicBezTo>
                    <a:cubicBezTo>
                      <a:pt x="8" y="2"/>
                      <a:pt x="6" y="7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" name="Freeform 191"/>
              <p:cNvSpPr>
                <a:spLocks/>
              </p:cNvSpPr>
              <p:nvPr/>
            </p:nvSpPr>
            <p:spPr bwMode="auto">
              <a:xfrm>
                <a:off x="2729" y="1210"/>
                <a:ext cx="11" cy="12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3 h 5"/>
                  <a:gd name="T4" fmla="*/ 5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1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" name="Freeform 192"/>
              <p:cNvSpPr>
                <a:spLocks/>
              </p:cNvSpPr>
              <p:nvPr/>
            </p:nvSpPr>
            <p:spPr bwMode="auto">
              <a:xfrm>
                <a:off x="4233" y="1293"/>
                <a:ext cx="45" cy="45"/>
              </a:xfrm>
              <a:custGeom>
                <a:avLst/>
                <a:gdLst>
                  <a:gd name="T0" fmla="*/ 12 w 19"/>
                  <a:gd name="T1" fmla="*/ 19 h 19"/>
                  <a:gd name="T2" fmla="*/ 8 w 19"/>
                  <a:gd name="T3" fmla="*/ 11 h 19"/>
                  <a:gd name="T4" fmla="*/ 0 w 19"/>
                  <a:gd name="T5" fmla="*/ 5 h 19"/>
                  <a:gd name="T6" fmla="*/ 3 w 19"/>
                  <a:gd name="T7" fmla="*/ 3 h 19"/>
                  <a:gd name="T8" fmla="*/ 12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19"/>
                    </a:moveTo>
                    <a:cubicBezTo>
                      <a:pt x="8" y="19"/>
                      <a:pt x="8" y="15"/>
                      <a:pt x="8" y="11"/>
                    </a:cubicBezTo>
                    <a:cubicBezTo>
                      <a:pt x="5" y="9"/>
                      <a:pt x="1" y="9"/>
                      <a:pt x="0" y="5"/>
                    </a:cubicBezTo>
                    <a:cubicBezTo>
                      <a:pt x="2" y="5"/>
                      <a:pt x="3" y="5"/>
                      <a:pt x="3" y="3"/>
                    </a:cubicBezTo>
                    <a:cubicBezTo>
                      <a:pt x="14" y="0"/>
                      <a:pt x="19" y="14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6" name="Freeform 193"/>
              <p:cNvSpPr>
                <a:spLocks/>
              </p:cNvSpPr>
              <p:nvPr/>
            </p:nvSpPr>
            <p:spPr bwMode="auto">
              <a:xfrm>
                <a:off x="3086" y="1357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0 h 8"/>
                  <a:gd name="T4" fmla="*/ 5 w 5"/>
                  <a:gd name="T5" fmla="*/ 8 h 8"/>
                  <a:gd name="T6" fmla="*/ 4 w 5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6"/>
                      <a:pt x="1" y="3"/>
                      <a:pt x="0" y="0"/>
                    </a:cubicBezTo>
                    <a:cubicBezTo>
                      <a:pt x="3" y="1"/>
                      <a:pt x="4" y="5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7" name="Freeform 194"/>
              <p:cNvSpPr>
                <a:spLocks/>
              </p:cNvSpPr>
              <p:nvPr/>
            </p:nvSpPr>
            <p:spPr bwMode="auto">
              <a:xfrm>
                <a:off x="1739" y="1397"/>
                <a:ext cx="22" cy="14"/>
              </a:xfrm>
              <a:custGeom>
                <a:avLst/>
                <a:gdLst>
                  <a:gd name="T0" fmla="*/ 7 w 9"/>
                  <a:gd name="T1" fmla="*/ 0 h 6"/>
                  <a:gd name="T2" fmla="*/ 0 w 9"/>
                  <a:gd name="T3" fmla="*/ 1 h 6"/>
                  <a:gd name="T4" fmla="*/ 7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cubicBezTo>
                      <a:pt x="4" y="0"/>
                      <a:pt x="1" y="6"/>
                      <a:pt x="0" y="1"/>
                    </a:cubicBezTo>
                    <a:cubicBezTo>
                      <a:pt x="4" y="0"/>
                      <a:pt x="9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8" name="Freeform 195"/>
              <p:cNvSpPr>
                <a:spLocks/>
              </p:cNvSpPr>
              <p:nvPr/>
            </p:nvSpPr>
            <p:spPr bwMode="auto">
              <a:xfrm>
                <a:off x="1777" y="1492"/>
                <a:ext cx="74" cy="40"/>
              </a:xfrm>
              <a:custGeom>
                <a:avLst/>
                <a:gdLst>
                  <a:gd name="T0" fmla="*/ 31 w 31"/>
                  <a:gd name="T1" fmla="*/ 11 h 17"/>
                  <a:gd name="T2" fmla="*/ 16 w 31"/>
                  <a:gd name="T3" fmla="*/ 15 h 17"/>
                  <a:gd name="T4" fmla="*/ 0 w 31"/>
                  <a:gd name="T5" fmla="*/ 9 h 17"/>
                  <a:gd name="T6" fmla="*/ 10 w 31"/>
                  <a:gd name="T7" fmla="*/ 10 h 17"/>
                  <a:gd name="T8" fmla="*/ 5 w 31"/>
                  <a:gd name="T9" fmla="*/ 3 h 17"/>
                  <a:gd name="T10" fmla="*/ 31 w 31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">
                    <a:moveTo>
                      <a:pt x="31" y="11"/>
                    </a:moveTo>
                    <a:cubicBezTo>
                      <a:pt x="25" y="12"/>
                      <a:pt x="17" y="10"/>
                      <a:pt x="16" y="15"/>
                    </a:cubicBezTo>
                    <a:cubicBezTo>
                      <a:pt x="13" y="9"/>
                      <a:pt x="0" y="17"/>
                      <a:pt x="0" y="9"/>
                    </a:cubicBezTo>
                    <a:cubicBezTo>
                      <a:pt x="3" y="10"/>
                      <a:pt x="6" y="11"/>
                      <a:pt x="10" y="10"/>
                    </a:cubicBezTo>
                    <a:cubicBezTo>
                      <a:pt x="6" y="10"/>
                      <a:pt x="11" y="5"/>
                      <a:pt x="5" y="3"/>
                    </a:cubicBezTo>
                    <a:cubicBezTo>
                      <a:pt x="14" y="0"/>
                      <a:pt x="30" y="3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9" name="Freeform 196"/>
              <p:cNvSpPr>
                <a:spLocks/>
              </p:cNvSpPr>
              <p:nvPr/>
            </p:nvSpPr>
            <p:spPr bwMode="auto">
              <a:xfrm>
                <a:off x="1602" y="1509"/>
                <a:ext cx="10" cy="16"/>
              </a:xfrm>
              <a:custGeom>
                <a:avLst/>
                <a:gdLst>
                  <a:gd name="T0" fmla="*/ 2 w 4"/>
                  <a:gd name="T1" fmla="*/ 7 h 7"/>
                  <a:gd name="T2" fmla="*/ 3 w 4"/>
                  <a:gd name="T3" fmla="*/ 5 h 7"/>
                  <a:gd name="T4" fmla="*/ 2 w 4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cubicBezTo>
                      <a:pt x="0" y="3"/>
                      <a:pt x="4" y="0"/>
                      <a:pt x="3" y="5"/>
                    </a:cubicBezTo>
                    <a:cubicBezTo>
                      <a:pt x="4" y="7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0" name="Freeform 197"/>
              <p:cNvSpPr>
                <a:spLocks/>
              </p:cNvSpPr>
              <p:nvPr/>
            </p:nvSpPr>
            <p:spPr bwMode="auto">
              <a:xfrm>
                <a:off x="1728" y="1516"/>
                <a:ext cx="26" cy="12"/>
              </a:xfrm>
              <a:custGeom>
                <a:avLst/>
                <a:gdLst>
                  <a:gd name="T0" fmla="*/ 11 w 11"/>
                  <a:gd name="T1" fmla="*/ 3 h 5"/>
                  <a:gd name="T2" fmla="*/ 0 w 11"/>
                  <a:gd name="T3" fmla="*/ 0 h 5"/>
                  <a:gd name="T4" fmla="*/ 11 w 1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11" y="3"/>
                    </a:moveTo>
                    <a:cubicBezTo>
                      <a:pt x="7" y="5"/>
                      <a:pt x="1" y="5"/>
                      <a:pt x="0" y="0"/>
                    </a:cubicBezTo>
                    <a:cubicBezTo>
                      <a:pt x="5" y="0"/>
                      <a:pt x="8" y="2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1" name="Freeform 198"/>
              <p:cNvSpPr>
                <a:spLocks/>
              </p:cNvSpPr>
              <p:nvPr/>
            </p:nvSpPr>
            <p:spPr bwMode="auto">
              <a:xfrm>
                <a:off x="4207" y="1606"/>
                <a:ext cx="15" cy="23"/>
              </a:xfrm>
              <a:custGeom>
                <a:avLst/>
                <a:gdLst>
                  <a:gd name="T0" fmla="*/ 6 w 6"/>
                  <a:gd name="T1" fmla="*/ 4 h 10"/>
                  <a:gd name="T2" fmla="*/ 3 w 6"/>
                  <a:gd name="T3" fmla="*/ 10 h 10"/>
                  <a:gd name="T4" fmla="*/ 0 w 6"/>
                  <a:gd name="T5" fmla="*/ 3 h 10"/>
                  <a:gd name="T6" fmla="*/ 6 w 6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cubicBezTo>
                      <a:pt x="5" y="7"/>
                      <a:pt x="3" y="8"/>
                      <a:pt x="3" y="10"/>
                    </a:cubicBezTo>
                    <a:cubicBezTo>
                      <a:pt x="1" y="9"/>
                      <a:pt x="2" y="4"/>
                      <a:pt x="0" y="3"/>
                    </a:cubicBezTo>
                    <a:cubicBezTo>
                      <a:pt x="2" y="0"/>
                      <a:pt x="4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2" name="Freeform 199"/>
              <p:cNvSpPr>
                <a:spLocks/>
              </p:cNvSpPr>
              <p:nvPr/>
            </p:nvSpPr>
            <p:spPr bwMode="auto">
              <a:xfrm>
                <a:off x="4224" y="1625"/>
                <a:ext cx="14" cy="19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0 h 8"/>
                  <a:gd name="T4" fmla="*/ 3 w 6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0" y="6"/>
                      <a:pt x="4" y="3"/>
                      <a:pt x="3" y="0"/>
                    </a:cubicBezTo>
                    <a:cubicBezTo>
                      <a:pt x="6" y="2"/>
                      <a:pt x="4" y="6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3" name="Freeform 200"/>
              <p:cNvSpPr>
                <a:spLocks/>
              </p:cNvSpPr>
              <p:nvPr/>
            </p:nvSpPr>
            <p:spPr bwMode="auto">
              <a:xfrm>
                <a:off x="4217" y="1625"/>
                <a:ext cx="14" cy="26"/>
              </a:xfrm>
              <a:custGeom>
                <a:avLst/>
                <a:gdLst>
                  <a:gd name="T0" fmla="*/ 1 w 6"/>
                  <a:gd name="T1" fmla="*/ 9 h 11"/>
                  <a:gd name="T2" fmla="*/ 3 w 6"/>
                  <a:gd name="T3" fmla="*/ 0 h 11"/>
                  <a:gd name="T4" fmla="*/ 4 w 6"/>
                  <a:gd name="T5" fmla="*/ 11 h 11"/>
                  <a:gd name="T6" fmla="*/ 1 w 6"/>
                  <a:gd name="T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1">
                    <a:moveTo>
                      <a:pt x="1" y="9"/>
                    </a:moveTo>
                    <a:cubicBezTo>
                      <a:pt x="0" y="5"/>
                      <a:pt x="2" y="3"/>
                      <a:pt x="3" y="0"/>
                    </a:cubicBezTo>
                    <a:cubicBezTo>
                      <a:pt x="6" y="2"/>
                      <a:pt x="4" y="8"/>
                      <a:pt x="4" y="11"/>
                    </a:cubicBezTo>
                    <a:cubicBezTo>
                      <a:pt x="3" y="10"/>
                      <a:pt x="2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4" name="Freeform 201"/>
              <p:cNvSpPr>
                <a:spLocks/>
              </p:cNvSpPr>
              <p:nvPr/>
            </p:nvSpPr>
            <p:spPr bwMode="auto">
              <a:xfrm>
                <a:off x="3994" y="1779"/>
                <a:ext cx="10" cy="12"/>
              </a:xfrm>
              <a:custGeom>
                <a:avLst/>
                <a:gdLst>
                  <a:gd name="T0" fmla="*/ 4 w 4"/>
                  <a:gd name="T1" fmla="*/ 1 h 5"/>
                  <a:gd name="T2" fmla="*/ 0 w 4"/>
                  <a:gd name="T3" fmla="*/ 4 h 5"/>
                  <a:gd name="T4" fmla="*/ 2 w 4"/>
                  <a:gd name="T5" fmla="*/ 0 h 5"/>
                  <a:gd name="T6" fmla="*/ 4 w 4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5"/>
                      <a:pt x="0" y="4"/>
                    </a:cubicBezTo>
                    <a:cubicBezTo>
                      <a:pt x="0" y="2"/>
                      <a:pt x="2" y="1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5" name="Freeform 202"/>
              <p:cNvSpPr>
                <a:spLocks/>
              </p:cNvSpPr>
              <p:nvPr/>
            </p:nvSpPr>
            <p:spPr bwMode="auto">
              <a:xfrm>
                <a:off x="4328" y="1776"/>
                <a:ext cx="239" cy="155"/>
              </a:xfrm>
              <a:custGeom>
                <a:avLst/>
                <a:gdLst>
                  <a:gd name="T0" fmla="*/ 64 w 101"/>
                  <a:gd name="T1" fmla="*/ 53 h 65"/>
                  <a:gd name="T2" fmla="*/ 48 w 101"/>
                  <a:gd name="T3" fmla="*/ 50 h 65"/>
                  <a:gd name="T4" fmla="*/ 34 w 101"/>
                  <a:gd name="T5" fmla="*/ 51 h 65"/>
                  <a:gd name="T6" fmla="*/ 40 w 101"/>
                  <a:gd name="T7" fmla="*/ 46 h 65"/>
                  <a:gd name="T8" fmla="*/ 15 w 101"/>
                  <a:gd name="T9" fmla="*/ 23 h 65"/>
                  <a:gd name="T10" fmla="*/ 10 w 101"/>
                  <a:gd name="T11" fmla="*/ 26 h 65"/>
                  <a:gd name="T12" fmla="*/ 8 w 101"/>
                  <a:gd name="T13" fmla="*/ 19 h 65"/>
                  <a:gd name="T14" fmla="*/ 16 w 101"/>
                  <a:gd name="T15" fmla="*/ 15 h 65"/>
                  <a:gd name="T16" fmla="*/ 0 w 101"/>
                  <a:gd name="T17" fmla="*/ 8 h 65"/>
                  <a:gd name="T18" fmla="*/ 17 w 101"/>
                  <a:gd name="T19" fmla="*/ 6 h 65"/>
                  <a:gd name="T20" fmla="*/ 18 w 101"/>
                  <a:gd name="T21" fmla="*/ 16 h 65"/>
                  <a:gd name="T22" fmla="*/ 23 w 101"/>
                  <a:gd name="T23" fmla="*/ 21 h 65"/>
                  <a:gd name="T24" fmla="*/ 36 w 101"/>
                  <a:gd name="T25" fmla="*/ 10 h 65"/>
                  <a:gd name="T26" fmla="*/ 78 w 101"/>
                  <a:gd name="T27" fmla="*/ 28 h 65"/>
                  <a:gd name="T28" fmla="*/ 78 w 101"/>
                  <a:gd name="T29" fmla="*/ 32 h 65"/>
                  <a:gd name="T30" fmla="*/ 89 w 101"/>
                  <a:gd name="T31" fmla="*/ 39 h 65"/>
                  <a:gd name="T32" fmla="*/ 84 w 101"/>
                  <a:gd name="T33" fmla="*/ 44 h 65"/>
                  <a:gd name="T34" fmla="*/ 101 w 101"/>
                  <a:gd name="T35" fmla="*/ 64 h 65"/>
                  <a:gd name="T36" fmla="*/ 82 w 101"/>
                  <a:gd name="T37" fmla="*/ 58 h 65"/>
                  <a:gd name="T38" fmla="*/ 72 w 101"/>
                  <a:gd name="T39" fmla="*/ 47 h 65"/>
                  <a:gd name="T40" fmla="*/ 58 w 101"/>
                  <a:gd name="T41" fmla="*/ 51 h 65"/>
                  <a:gd name="T42" fmla="*/ 64 w 101"/>
                  <a:gd name="T43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1" h="65">
                    <a:moveTo>
                      <a:pt x="64" y="53"/>
                    </a:moveTo>
                    <a:cubicBezTo>
                      <a:pt x="62" y="59"/>
                      <a:pt x="47" y="58"/>
                      <a:pt x="48" y="50"/>
                    </a:cubicBezTo>
                    <a:cubicBezTo>
                      <a:pt x="40" y="48"/>
                      <a:pt x="41" y="51"/>
                      <a:pt x="34" y="51"/>
                    </a:cubicBezTo>
                    <a:cubicBezTo>
                      <a:pt x="35" y="49"/>
                      <a:pt x="36" y="45"/>
                      <a:pt x="40" y="46"/>
                    </a:cubicBezTo>
                    <a:cubicBezTo>
                      <a:pt x="44" y="30"/>
                      <a:pt x="23" y="30"/>
                      <a:pt x="15" y="23"/>
                    </a:cubicBezTo>
                    <a:cubicBezTo>
                      <a:pt x="13" y="23"/>
                      <a:pt x="13" y="26"/>
                      <a:pt x="10" y="26"/>
                    </a:cubicBezTo>
                    <a:cubicBezTo>
                      <a:pt x="10" y="23"/>
                      <a:pt x="10" y="20"/>
                      <a:pt x="8" y="19"/>
                    </a:cubicBezTo>
                    <a:cubicBezTo>
                      <a:pt x="9" y="15"/>
                      <a:pt x="14" y="17"/>
                      <a:pt x="16" y="15"/>
                    </a:cubicBezTo>
                    <a:cubicBezTo>
                      <a:pt x="9" y="14"/>
                      <a:pt x="4" y="11"/>
                      <a:pt x="0" y="8"/>
                    </a:cubicBezTo>
                    <a:cubicBezTo>
                      <a:pt x="1" y="7"/>
                      <a:pt x="11" y="0"/>
                      <a:pt x="17" y="6"/>
                    </a:cubicBezTo>
                    <a:cubicBezTo>
                      <a:pt x="16" y="11"/>
                      <a:pt x="19" y="12"/>
                      <a:pt x="18" y="16"/>
                    </a:cubicBezTo>
                    <a:cubicBezTo>
                      <a:pt x="21" y="15"/>
                      <a:pt x="20" y="19"/>
                      <a:pt x="23" y="21"/>
                    </a:cubicBezTo>
                    <a:cubicBezTo>
                      <a:pt x="28" y="18"/>
                      <a:pt x="31" y="13"/>
                      <a:pt x="36" y="10"/>
                    </a:cubicBezTo>
                    <a:cubicBezTo>
                      <a:pt x="50" y="16"/>
                      <a:pt x="66" y="21"/>
                      <a:pt x="78" y="28"/>
                    </a:cubicBezTo>
                    <a:cubicBezTo>
                      <a:pt x="78" y="30"/>
                      <a:pt x="78" y="31"/>
                      <a:pt x="78" y="32"/>
                    </a:cubicBezTo>
                    <a:cubicBezTo>
                      <a:pt x="82" y="35"/>
                      <a:pt x="85" y="37"/>
                      <a:pt x="89" y="39"/>
                    </a:cubicBezTo>
                    <a:cubicBezTo>
                      <a:pt x="89" y="43"/>
                      <a:pt x="84" y="41"/>
                      <a:pt x="84" y="44"/>
                    </a:cubicBezTo>
                    <a:cubicBezTo>
                      <a:pt x="88" y="51"/>
                      <a:pt x="98" y="59"/>
                      <a:pt x="101" y="64"/>
                    </a:cubicBezTo>
                    <a:cubicBezTo>
                      <a:pt x="96" y="65"/>
                      <a:pt x="87" y="61"/>
                      <a:pt x="82" y="58"/>
                    </a:cubicBezTo>
                    <a:cubicBezTo>
                      <a:pt x="83" y="50"/>
                      <a:pt x="76" y="50"/>
                      <a:pt x="72" y="47"/>
                    </a:cubicBezTo>
                    <a:cubicBezTo>
                      <a:pt x="68" y="45"/>
                      <a:pt x="64" y="52"/>
                      <a:pt x="58" y="51"/>
                    </a:cubicBezTo>
                    <a:cubicBezTo>
                      <a:pt x="62" y="51"/>
                      <a:pt x="62" y="53"/>
                      <a:pt x="6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6" name="Freeform 203"/>
              <p:cNvSpPr>
                <a:spLocks/>
              </p:cNvSpPr>
              <p:nvPr/>
            </p:nvSpPr>
            <p:spPr bwMode="auto">
              <a:xfrm>
                <a:off x="4224" y="1793"/>
                <a:ext cx="14" cy="12"/>
              </a:xfrm>
              <a:custGeom>
                <a:avLst/>
                <a:gdLst>
                  <a:gd name="T0" fmla="*/ 3 w 6"/>
                  <a:gd name="T1" fmla="*/ 0 h 5"/>
                  <a:gd name="T2" fmla="*/ 5 w 6"/>
                  <a:gd name="T3" fmla="*/ 3 h 5"/>
                  <a:gd name="T4" fmla="*/ 0 w 6"/>
                  <a:gd name="T5" fmla="*/ 2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4" y="1"/>
                      <a:pt x="6" y="1"/>
                      <a:pt x="5" y="3"/>
                    </a:cubicBezTo>
                    <a:cubicBezTo>
                      <a:pt x="4" y="5"/>
                      <a:pt x="2" y="3"/>
                      <a:pt x="0" y="2"/>
                    </a:cubicBezTo>
                    <a:cubicBezTo>
                      <a:pt x="1" y="1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7" name="Freeform 204"/>
              <p:cNvSpPr>
                <a:spLocks/>
              </p:cNvSpPr>
              <p:nvPr/>
            </p:nvSpPr>
            <p:spPr bwMode="auto">
              <a:xfrm>
                <a:off x="4269" y="1824"/>
                <a:ext cx="14" cy="12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4 h 5"/>
                  <a:gd name="T4" fmla="*/ 0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0"/>
                      <a:pt x="6" y="0"/>
                      <a:pt x="6" y="4"/>
                    </a:cubicBezTo>
                    <a:cubicBezTo>
                      <a:pt x="3" y="5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4366" y="1855"/>
              <a:ext cx="9" cy="16"/>
            </a:xfrm>
            <a:custGeom>
              <a:avLst/>
              <a:gdLst>
                <a:gd name="T0" fmla="*/ 4 w 4"/>
                <a:gd name="T1" fmla="*/ 1 h 7"/>
                <a:gd name="T2" fmla="*/ 4 w 4"/>
                <a:gd name="T3" fmla="*/ 6 h 7"/>
                <a:gd name="T4" fmla="*/ 4 w 4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1"/>
                  </a:moveTo>
                  <a:cubicBezTo>
                    <a:pt x="4" y="3"/>
                    <a:pt x="4" y="4"/>
                    <a:pt x="4" y="6"/>
                  </a:cubicBezTo>
                  <a:cubicBezTo>
                    <a:pt x="0" y="7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7" name="Freeform 207"/>
            <p:cNvSpPr>
              <a:spLocks/>
            </p:cNvSpPr>
            <p:nvPr/>
          </p:nvSpPr>
          <p:spPr bwMode="auto">
            <a:xfrm>
              <a:off x="4139" y="1895"/>
              <a:ext cx="9" cy="10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3"/>
                    <a:pt x="2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8" name="Freeform 208"/>
            <p:cNvSpPr>
              <a:spLocks/>
            </p:cNvSpPr>
            <p:nvPr/>
          </p:nvSpPr>
          <p:spPr bwMode="auto">
            <a:xfrm>
              <a:off x="4238" y="1893"/>
              <a:ext cx="14" cy="9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1 h 4"/>
                <a:gd name="T4" fmla="*/ 0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0"/>
                    <a:pt x="5" y="0"/>
                    <a:pt x="6" y="1"/>
                  </a:cubicBezTo>
                  <a:cubicBezTo>
                    <a:pt x="6" y="4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9" name="Freeform 209"/>
            <p:cNvSpPr>
              <a:spLocks/>
            </p:cNvSpPr>
            <p:nvPr/>
          </p:nvSpPr>
          <p:spPr bwMode="auto">
            <a:xfrm>
              <a:off x="4650" y="1890"/>
              <a:ext cx="14" cy="17"/>
            </a:xfrm>
            <a:custGeom>
              <a:avLst/>
              <a:gdLst>
                <a:gd name="T0" fmla="*/ 0 w 6"/>
                <a:gd name="T1" fmla="*/ 2 h 7"/>
                <a:gd name="T2" fmla="*/ 4 w 6"/>
                <a:gd name="T3" fmla="*/ 1 h 7"/>
                <a:gd name="T4" fmla="*/ 6 w 6"/>
                <a:gd name="T5" fmla="*/ 4 h 7"/>
                <a:gd name="T6" fmla="*/ 0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0" y="0"/>
                    <a:pt x="2" y="1"/>
                    <a:pt x="4" y="1"/>
                  </a:cubicBezTo>
                  <a:cubicBezTo>
                    <a:pt x="4" y="3"/>
                    <a:pt x="4" y="4"/>
                    <a:pt x="6" y="4"/>
                  </a:cubicBezTo>
                  <a:cubicBezTo>
                    <a:pt x="4" y="7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0" name="Freeform 210"/>
            <p:cNvSpPr>
              <a:spLocks/>
            </p:cNvSpPr>
            <p:nvPr/>
          </p:nvSpPr>
          <p:spPr bwMode="auto">
            <a:xfrm>
              <a:off x="4383" y="1971"/>
              <a:ext cx="9" cy="14"/>
            </a:xfrm>
            <a:custGeom>
              <a:avLst/>
              <a:gdLst>
                <a:gd name="T0" fmla="*/ 4 w 4"/>
                <a:gd name="T1" fmla="*/ 1 h 6"/>
                <a:gd name="T2" fmla="*/ 4 w 4"/>
                <a:gd name="T3" fmla="*/ 5 h 6"/>
                <a:gd name="T4" fmla="*/ 4 w 4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4" y="2"/>
                    <a:pt x="4" y="4"/>
                    <a:pt x="4" y="5"/>
                  </a:cubicBezTo>
                  <a:cubicBezTo>
                    <a:pt x="0" y="6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1" name="Freeform 211"/>
            <p:cNvSpPr>
              <a:spLocks/>
            </p:cNvSpPr>
            <p:nvPr/>
          </p:nvSpPr>
          <p:spPr bwMode="auto">
            <a:xfrm>
              <a:off x="4756" y="1988"/>
              <a:ext cx="8" cy="14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0 h 6"/>
                <a:gd name="T4" fmla="*/ 3 w 3"/>
                <a:gd name="T5" fmla="*/ 2 h 6"/>
                <a:gd name="T6" fmla="*/ 0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2"/>
                    <a:pt x="3" y="2"/>
                  </a:cubicBezTo>
                  <a:cubicBezTo>
                    <a:pt x="3" y="4"/>
                    <a:pt x="3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2" name="Freeform 213"/>
            <p:cNvSpPr>
              <a:spLocks/>
            </p:cNvSpPr>
            <p:nvPr/>
          </p:nvSpPr>
          <p:spPr bwMode="auto">
            <a:xfrm>
              <a:off x="4709" y="2066"/>
              <a:ext cx="28" cy="31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12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6" y="11"/>
                    <a:pt x="1" y="7"/>
                    <a:pt x="0" y="0"/>
                  </a:cubicBezTo>
                  <a:cubicBezTo>
                    <a:pt x="5" y="3"/>
                    <a:pt x="9" y="8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4302" y="2282"/>
              <a:ext cx="17" cy="14"/>
            </a:xfrm>
            <a:custGeom>
              <a:avLst/>
              <a:gdLst>
                <a:gd name="T0" fmla="*/ 1 w 7"/>
                <a:gd name="T1" fmla="*/ 4 h 6"/>
                <a:gd name="T2" fmla="*/ 7 w 7"/>
                <a:gd name="T3" fmla="*/ 2 h 6"/>
                <a:gd name="T4" fmla="*/ 1 w 7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1" y="4"/>
                  </a:moveTo>
                  <a:cubicBezTo>
                    <a:pt x="0" y="0"/>
                    <a:pt x="5" y="2"/>
                    <a:pt x="7" y="2"/>
                  </a:cubicBezTo>
                  <a:cubicBezTo>
                    <a:pt x="7" y="4"/>
                    <a:pt x="2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1962" y="2521"/>
              <a:ext cx="66" cy="43"/>
            </a:xfrm>
            <a:custGeom>
              <a:avLst/>
              <a:gdLst>
                <a:gd name="T0" fmla="*/ 1 w 28"/>
                <a:gd name="T1" fmla="*/ 1 h 18"/>
                <a:gd name="T2" fmla="*/ 8 w 28"/>
                <a:gd name="T3" fmla="*/ 0 h 18"/>
                <a:gd name="T4" fmla="*/ 28 w 28"/>
                <a:gd name="T5" fmla="*/ 13 h 18"/>
                <a:gd name="T6" fmla="*/ 18 w 28"/>
                <a:gd name="T7" fmla="*/ 15 h 18"/>
                <a:gd name="T8" fmla="*/ 19 w 28"/>
                <a:gd name="T9" fmla="*/ 17 h 18"/>
                <a:gd name="T10" fmla="*/ 7 w 28"/>
                <a:gd name="T11" fmla="*/ 13 h 18"/>
                <a:gd name="T12" fmla="*/ 3 w 28"/>
                <a:gd name="T13" fmla="*/ 14 h 18"/>
                <a:gd name="T14" fmla="*/ 1 w 28"/>
                <a:gd name="T15" fmla="*/ 12 h 18"/>
                <a:gd name="T16" fmla="*/ 0 w 28"/>
                <a:gd name="T17" fmla="*/ 8 h 18"/>
                <a:gd name="T18" fmla="*/ 1 w 28"/>
                <a:gd name="T19" fmla="*/ 6 h 18"/>
                <a:gd name="T20" fmla="*/ 4 w 28"/>
                <a:gd name="T21" fmla="*/ 10 h 18"/>
                <a:gd name="T22" fmla="*/ 6 w 28"/>
                <a:gd name="T23" fmla="*/ 6 h 18"/>
                <a:gd name="T24" fmla="*/ 1 w 28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8">
                  <a:moveTo>
                    <a:pt x="1" y="1"/>
                  </a:moveTo>
                  <a:cubicBezTo>
                    <a:pt x="2" y="0"/>
                    <a:pt x="5" y="0"/>
                    <a:pt x="8" y="0"/>
                  </a:cubicBezTo>
                  <a:cubicBezTo>
                    <a:pt x="11" y="8"/>
                    <a:pt x="22" y="9"/>
                    <a:pt x="28" y="13"/>
                  </a:cubicBezTo>
                  <a:cubicBezTo>
                    <a:pt x="24" y="14"/>
                    <a:pt x="21" y="16"/>
                    <a:pt x="18" y="15"/>
                  </a:cubicBezTo>
                  <a:cubicBezTo>
                    <a:pt x="16" y="15"/>
                    <a:pt x="17" y="17"/>
                    <a:pt x="19" y="17"/>
                  </a:cubicBezTo>
                  <a:cubicBezTo>
                    <a:pt x="16" y="18"/>
                    <a:pt x="8" y="16"/>
                    <a:pt x="7" y="13"/>
                  </a:cubicBezTo>
                  <a:cubicBezTo>
                    <a:pt x="7" y="17"/>
                    <a:pt x="5" y="12"/>
                    <a:pt x="3" y="14"/>
                  </a:cubicBezTo>
                  <a:cubicBezTo>
                    <a:pt x="0" y="14"/>
                    <a:pt x="5" y="11"/>
                    <a:pt x="1" y="12"/>
                  </a:cubicBezTo>
                  <a:cubicBezTo>
                    <a:pt x="3" y="10"/>
                    <a:pt x="1" y="10"/>
                    <a:pt x="0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4" y="6"/>
                    <a:pt x="2" y="10"/>
                    <a:pt x="4" y="10"/>
                  </a:cubicBezTo>
                  <a:cubicBezTo>
                    <a:pt x="7" y="11"/>
                    <a:pt x="3" y="6"/>
                    <a:pt x="6" y="6"/>
                  </a:cubicBezTo>
                  <a:cubicBezTo>
                    <a:pt x="5" y="4"/>
                    <a:pt x="0" y="6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1955" y="2521"/>
              <a:ext cx="23" cy="26"/>
            </a:xfrm>
            <a:custGeom>
              <a:avLst/>
              <a:gdLst>
                <a:gd name="T0" fmla="*/ 1 w 10"/>
                <a:gd name="T1" fmla="*/ 7 h 11"/>
                <a:gd name="T2" fmla="*/ 1 w 10"/>
                <a:gd name="T3" fmla="*/ 0 h 11"/>
                <a:gd name="T4" fmla="*/ 4 w 10"/>
                <a:gd name="T5" fmla="*/ 0 h 11"/>
                <a:gd name="T6" fmla="*/ 4 w 10"/>
                <a:gd name="T7" fmla="*/ 1 h 11"/>
                <a:gd name="T8" fmla="*/ 9 w 10"/>
                <a:gd name="T9" fmla="*/ 6 h 11"/>
                <a:gd name="T10" fmla="*/ 7 w 10"/>
                <a:gd name="T11" fmla="*/ 10 h 11"/>
                <a:gd name="T12" fmla="*/ 4 w 10"/>
                <a:gd name="T13" fmla="*/ 6 h 11"/>
                <a:gd name="T14" fmla="*/ 3 w 10"/>
                <a:gd name="T15" fmla="*/ 8 h 11"/>
                <a:gd name="T16" fmla="*/ 1 w 10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7"/>
                  </a:moveTo>
                  <a:cubicBezTo>
                    <a:pt x="4" y="6"/>
                    <a:pt x="0" y="3"/>
                    <a:pt x="1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3" y="6"/>
                    <a:pt x="8" y="4"/>
                    <a:pt x="9" y="6"/>
                  </a:cubicBezTo>
                  <a:cubicBezTo>
                    <a:pt x="6" y="6"/>
                    <a:pt x="10" y="11"/>
                    <a:pt x="7" y="10"/>
                  </a:cubicBezTo>
                  <a:cubicBezTo>
                    <a:pt x="5" y="10"/>
                    <a:pt x="7" y="6"/>
                    <a:pt x="4" y="6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3535" y="710"/>
              <a:ext cx="43" cy="14"/>
            </a:xfrm>
            <a:custGeom>
              <a:avLst/>
              <a:gdLst>
                <a:gd name="T0" fmla="*/ 18 w 18"/>
                <a:gd name="T1" fmla="*/ 3 h 6"/>
                <a:gd name="T2" fmla="*/ 0 w 18"/>
                <a:gd name="T3" fmla="*/ 6 h 6"/>
                <a:gd name="T4" fmla="*/ 2 w 18"/>
                <a:gd name="T5" fmla="*/ 0 h 6"/>
                <a:gd name="T6" fmla="*/ 18 w 1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">
                  <a:moveTo>
                    <a:pt x="18" y="3"/>
                  </a:moveTo>
                  <a:cubicBezTo>
                    <a:pt x="14" y="6"/>
                    <a:pt x="6" y="5"/>
                    <a:pt x="0" y="6"/>
                  </a:cubicBezTo>
                  <a:cubicBezTo>
                    <a:pt x="0" y="4"/>
                    <a:pt x="0" y="2"/>
                    <a:pt x="2" y="0"/>
                  </a:cubicBezTo>
                  <a:cubicBezTo>
                    <a:pt x="6" y="2"/>
                    <a:pt x="13" y="2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7" name="Freeform 218"/>
            <p:cNvSpPr>
              <a:spLocks/>
            </p:cNvSpPr>
            <p:nvPr/>
          </p:nvSpPr>
          <p:spPr bwMode="auto">
            <a:xfrm>
              <a:off x="1936" y="736"/>
              <a:ext cx="132" cy="33"/>
            </a:xfrm>
            <a:custGeom>
              <a:avLst/>
              <a:gdLst>
                <a:gd name="T0" fmla="*/ 25 w 56"/>
                <a:gd name="T1" fmla="*/ 3 h 14"/>
                <a:gd name="T2" fmla="*/ 22 w 56"/>
                <a:gd name="T3" fmla="*/ 4 h 14"/>
                <a:gd name="T4" fmla="*/ 56 w 56"/>
                <a:gd name="T5" fmla="*/ 7 h 14"/>
                <a:gd name="T6" fmla="*/ 8 w 56"/>
                <a:gd name="T7" fmla="*/ 10 h 14"/>
                <a:gd name="T8" fmla="*/ 11 w 56"/>
                <a:gd name="T9" fmla="*/ 5 h 14"/>
                <a:gd name="T10" fmla="*/ 3 w 56"/>
                <a:gd name="T11" fmla="*/ 0 h 14"/>
                <a:gd name="T12" fmla="*/ 25 w 5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25" y="3"/>
                  </a:moveTo>
                  <a:cubicBezTo>
                    <a:pt x="25" y="4"/>
                    <a:pt x="23" y="4"/>
                    <a:pt x="22" y="4"/>
                  </a:cubicBezTo>
                  <a:cubicBezTo>
                    <a:pt x="29" y="11"/>
                    <a:pt x="47" y="1"/>
                    <a:pt x="56" y="7"/>
                  </a:cubicBezTo>
                  <a:cubicBezTo>
                    <a:pt x="44" y="14"/>
                    <a:pt x="19" y="11"/>
                    <a:pt x="8" y="10"/>
                  </a:cubicBezTo>
                  <a:cubicBezTo>
                    <a:pt x="8" y="7"/>
                    <a:pt x="11" y="7"/>
                    <a:pt x="11" y="5"/>
                  </a:cubicBezTo>
                  <a:cubicBezTo>
                    <a:pt x="9" y="3"/>
                    <a:pt x="0" y="4"/>
                    <a:pt x="3" y="0"/>
                  </a:cubicBezTo>
                  <a:cubicBezTo>
                    <a:pt x="10" y="1"/>
                    <a:pt x="20" y="0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8" name="Freeform 219"/>
            <p:cNvSpPr>
              <a:spLocks/>
            </p:cNvSpPr>
            <p:nvPr/>
          </p:nvSpPr>
          <p:spPr bwMode="auto">
            <a:xfrm>
              <a:off x="1744" y="733"/>
              <a:ext cx="111" cy="31"/>
            </a:xfrm>
            <a:custGeom>
              <a:avLst/>
              <a:gdLst>
                <a:gd name="T0" fmla="*/ 15 w 47"/>
                <a:gd name="T1" fmla="*/ 3 h 13"/>
                <a:gd name="T2" fmla="*/ 26 w 47"/>
                <a:gd name="T3" fmla="*/ 8 h 13"/>
                <a:gd name="T4" fmla="*/ 42 w 47"/>
                <a:gd name="T5" fmla="*/ 1 h 13"/>
                <a:gd name="T6" fmla="*/ 40 w 47"/>
                <a:gd name="T7" fmla="*/ 5 h 13"/>
                <a:gd name="T8" fmla="*/ 47 w 47"/>
                <a:gd name="T9" fmla="*/ 6 h 13"/>
                <a:gd name="T10" fmla="*/ 8 w 47"/>
                <a:gd name="T11" fmla="*/ 12 h 13"/>
                <a:gd name="T12" fmla="*/ 3 w 47"/>
                <a:gd name="T13" fmla="*/ 10 h 13"/>
                <a:gd name="T14" fmla="*/ 6 w 47"/>
                <a:gd name="T15" fmla="*/ 9 h 13"/>
                <a:gd name="T16" fmla="*/ 11 w 47"/>
                <a:gd name="T17" fmla="*/ 8 h 13"/>
                <a:gd name="T18" fmla="*/ 9 w 47"/>
                <a:gd name="T19" fmla="*/ 5 h 13"/>
                <a:gd name="T20" fmla="*/ 15 w 47"/>
                <a:gd name="T21" fmla="*/ 5 h 13"/>
                <a:gd name="T22" fmla="*/ 15 w 47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3">
                  <a:moveTo>
                    <a:pt x="15" y="3"/>
                  </a:moveTo>
                  <a:cubicBezTo>
                    <a:pt x="20" y="3"/>
                    <a:pt x="25" y="3"/>
                    <a:pt x="26" y="8"/>
                  </a:cubicBezTo>
                  <a:cubicBezTo>
                    <a:pt x="34" y="8"/>
                    <a:pt x="34" y="0"/>
                    <a:pt x="42" y="1"/>
                  </a:cubicBezTo>
                  <a:cubicBezTo>
                    <a:pt x="44" y="4"/>
                    <a:pt x="39" y="2"/>
                    <a:pt x="40" y="5"/>
                  </a:cubicBezTo>
                  <a:cubicBezTo>
                    <a:pt x="41" y="7"/>
                    <a:pt x="45" y="5"/>
                    <a:pt x="47" y="6"/>
                  </a:cubicBezTo>
                  <a:cubicBezTo>
                    <a:pt x="39" y="13"/>
                    <a:pt x="21" y="11"/>
                    <a:pt x="8" y="12"/>
                  </a:cubicBezTo>
                  <a:cubicBezTo>
                    <a:pt x="11" y="9"/>
                    <a:pt x="8" y="10"/>
                    <a:pt x="3" y="10"/>
                  </a:cubicBezTo>
                  <a:cubicBezTo>
                    <a:pt x="0" y="9"/>
                    <a:pt x="5" y="8"/>
                    <a:pt x="6" y="9"/>
                  </a:cubicBezTo>
                  <a:cubicBezTo>
                    <a:pt x="7" y="8"/>
                    <a:pt x="8" y="7"/>
                    <a:pt x="11" y="8"/>
                  </a:cubicBezTo>
                  <a:cubicBezTo>
                    <a:pt x="11" y="6"/>
                    <a:pt x="9" y="6"/>
                    <a:pt x="9" y="5"/>
                  </a:cubicBezTo>
                  <a:cubicBezTo>
                    <a:pt x="11" y="5"/>
                    <a:pt x="13" y="5"/>
                    <a:pt x="15" y="5"/>
                  </a:cubicBezTo>
                  <a:cubicBezTo>
                    <a:pt x="15" y="4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9" name="Freeform 220"/>
            <p:cNvSpPr>
              <a:spLocks/>
            </p:cNvSpPr>
            <p:nvPr/>
          </p:nvSpPr>
          <p:spPr bwMode="auto">
            <a:xfrm>
              <a:off x="1888" y="738"/>
              <a:ext cx="41" cy="26"/>
            </a:xfrm>
            <a:custGeom>
              <a:avLst/>
              <a:gdLst>
                <a:gd name="T0" fmla="*/ 5 w 17"/>
                <a:gd name="T1" fmla="*/ 0 h 11"/>
                <a:gd name="T2" fmla="*/ 17 w 17"/>
                <a:gd name="T3" fmla="*/ 0 h 11"/>
                <a:gd name="T4" fmla="*/ 0 w 17"/>
                <a:gd name="T5" fmla="*/ 6 h 11"/>
                <a:gd name="T6" fmla="*/ 3 w 17"/>
                <a:gd name="T7" fmla="*/ 6 h 11"/>
                <a:gd name="T8" fmla="*/ 7 w 17"/>
                <a:gd name="T9" fmla="*/ 6 h 11"/>
                <a:gd name="T10" fmla="*/ 5 w 1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5" y="0"/>
                  </a:moveTo>
                  <a:cubicBezTo>
                    <a:pt x="11" y="0"/>
                    <a:pt x="12" y="1"/>
                    <a:pt x="17" y="0"/>
                  </a:cubicBezTo>
                  <a:cubicBezTo>
                    <a:pt x="16" y="5"/>
                    <a:pt x="7" y="11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6" y="2"/>
                    <a:pt x="7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0" name="Freeform 221"/>
            <p:cNvSpPr>
              <a:spLocks/>
            </p:cNvSpPr>
            <p:nvPr/>
          </p:nvSpPr>
          <p:spPr bwMode="auto">
            <a:xfrm>
              <a:off x="3957" y="747"/>
              <a:ext cx="59" cy="12"/>
            </a:xfrm>
            <a:custGeom>
              <a:avLst/>
              <a:gdLst>
                <a:gd name="T0" fmla="*/ 0 w 25"/>
                <a:gd name="T1" fmla="*/ 3 h 5"/>
                <a:gd name="T2" fmla="*/ 12 w 25"/>
                <a:gd name="T3" fmla="*/ 4 h 5"/>
                <a:gd name="T4" fmla="*/ 0 w 2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5">
                  <a:moveTo>
                    <a:pt x="0" y="3"/>
                  </a:moveTo>
                  <a:cubicBezTo>
                    <a:pt x="2" y="0"/>
                    <a:pt x="25" y="5"/>
                    <a:pt x="12" y="4"/>
                  </a:cubicBezTo>
                  <a:cubicBezTo>
                    <a:pt x="8" y="4"/>
                    <a:pt x="5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1" name="Freeform 222"/>
            <p:cNvSpPr>
              <a:spLocks/>
            </p:cNvSpPr>
            <p:nvPr/>
          </p:nvSpPr>
          <p:spPr bwMode="auto">
            <a:xfrm>
              <a:off x="1836" y="766"/>
              <a:ext cx="57" cy="34"/>
            </a:xfrm>
            <a:custGeom>
              <a:avLst/>
              <a:gdLst>
                <a:gd name="T0" fmla="*/ 24 w 24"/>
                <a:gd name="T1" fmla="*/ 0 h 14"/>
                <a:gd name="T2" fmla="*/ 24 w 24"/>
                <a:gd name="T3" fmla="*/ 3 h 14"/>
                <a:gd name="T4" fmla="*/ 9 w 24"/>
                <a:gd name="T5" fmla="*/ 14 h 14"/>
                <a:gd name="T6" fmla="*/ 0 w 24"/>
                <a:gd name="T7" fmla="*/ 6 h 14"/>
                <a:gd name="T8" fmla="*/ 8 w 24"/>
                <a:gd name="T9" fmla="*/ 3 h 14"/>
                <a:gd name="T10" fmla="*/ 24 w 2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4">
                  <a:moveTo>
                    <a:pt x="24" y="0"/>
                  </a:moveTo>
                  <a:cubicBezTo>
                    <a:pt x="23" y="2"/>
                    <a:pt x="24" y="2"/>
                    <a:pt x="24" y="3"/>
                  </a:cubicBezTo>
                  <a:cubicBezTo>
                    <a:pt x="23" y="11"/>
                    <a:pt x="15" y="11"/>
                    <a:pt x="9" y="14"/>
                  </a:cubicBezTo>
                  <a:cubicBezTo>
                    <a:pt x="6" y="12"/>
                    <a:pt x="2" y="10"/>
                    <a:pt x="0" y="6"/>
                  </a:cubicBezTo>
                  <a:cubicBezTo>
                    <a:pt x="5" y="7"/>
                    <a:pt x="13" y="6"/>
                    <a:pt x="8" y="3"/>
                  </a:cubicBezTo>
                  <a:cubicBezTo>
                    <a:pt x="14" y="0"/>
                    <a:pt x="18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Freeform 223"/>
            <p:cNvSpPr>
              <a:spLocks/>
            </p:cNvSpPr>
            <p:nvPr/>
          </p:nvSpPr>
          <p:spPr bwMode="auto">
            <a:xfrm>
              <a:off x="2033" y="766"/>
              <a:ext cx="33" cy="19"/>
            </a:xfrm>
            <a:custGeom>
              <a:avLst/>
              <a:gdLst>
                <a:gd name="T0" fmla="*/ 14 w 14"/>
                <a:gd name="T1" fmla="*/ 4 h 8"/>
                <a:gd name="T2" fmla="*/ 0 w 14"/>
                <a:gd name="T3" fmla="*/ 2 h 8"/>
                <a:gd name="T4" fmla="*/ 14 w 1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8">
                  <a:moveTo>
                    <a:pt x="14" y="4"/>
                  </a:moveTo>
                  <a:cubicBezTo>
                    <a:pt x="12" y="6"/>
                    <a:pt x="0" y="8"/>
                    <a:pt x="0" y="2"/>
                  </a:cubicBezTo>
                  <a:cubicBezTo>
                    <a:pt x="5" y="0"/>
                    <a:pt x="11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3" name="Freeform 224"/>
            <p:cNvSpPr>
              <a:spLocks/>
            </p:cNvSpPr>
            <p:nvPr/>
          </p:nvSpPr>
          <p:spPr bwMode="auto">
            <a:xfrm>
              <a:off x="4314" y="795"/>
              <a:ext cx="31" cy="9"/>
            </a:xfrm>
            <a:custGeom>
              <a:avLst/>
              <a:gdLst>
                <a:gd name="T0" fmla="*/ 13 w 13"/>
                <a:gd name="T1" fmla="*/ 2 h 4"/>
                <a:gd name="T2" fmla="*/ 2 w 13"/>
                <a:gd name="T3" fmla="*/ 3 h 4"/>
                <a:gd name="T4" fmla="*/ 0 w 13"/>
                <a:gd name="T5" fmla="*/ 1 h 4"/>
                <a:gd name="T6" fmla="*/ 13 w 1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1" y="3"/>
                    <a:pt x="4" y="4"/>
                    <a:pt x="2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1"/>
                    <a:pt x="10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Freeform 225"/>
            <p:cNvSpPr>
              <a:spLocks/>
            </p:cNvSpPr>
            <p:nvPr/>
          </p:nvSpPr>
          <p:spPr bwMode="auto">
            <a:xfrm>
              <a:off x="2232" y="809"/>
              <a:ext cx="23" cy="19"/>
            </a:xfrm>
            <a:custGeom>
              <a:avLst/>
              <a:gdLst>
                <a:gd name="T0" fmla="*/ 10 w 10"/>
                <a:gd name="T1" fmla="*/ 4 h 8"/>
                <a:gd name="T2" fmla="*/ 1 w 10"/>
                <a:gd name="T3" fmla="*/ 4 h 8"/>
                <a:gd name="T4" fmla="*/ 1 w 10"/>
                <a:gd name="T5" fmla="*/ 1 h 8"/>
                <a:gd name="T6" fmla="*/ 10 w 10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cubicBezTo>
                    <a:pt x="6" y="5"/>
                    <a:pt x="3" y="8"/>
                    <a:pt x="1" y="4"/>
                  </a:cubicBezTo>
                  <a:cubicBezTo>
                    <a:pt x="0" y="3"/>
                    <a:pt x="2" y="2"/>
                    <a:pt x="1" y="1"/>
                  </a:cubicBezTo>
                  <a:cubicBezTo>
                    <a:pt x="6" y="0"/>
                    <a:pt x="10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Freeform 226"/>
            <p:cNvSpPr>
              <a:spLocks/>
            </p:cNvSpPr>
            <p:nvPr/>
          </p:nvSpPr>
          <p:spPr bwMode="auto">
            <a:xfrm>
              <a:off x="2497" y="857"/>
              <a:ext cx="99" cy="42"/>
            </a:xfrm>
            <a:custGeom>
              <a:avLst/>
              <a:gdLst>
                <a:gd name="T0" fmla="*/ 2 w 42"/>
                <a:gd name="T1" fmla="*/ 2 h 18"/>
                <a:gd name="T2" fmla="*/ 7 w 42"/>
                <a:gd name="T3" fmla="*/ 3 h 18"/>
                <a:gd name="T4" fmla="*/ 5 w 42"/>
                <a:gd name="T5" fmla="*/ 0 h 18"/>
                <a:gd name="T6" fmla="*/ 10 w 42"/>
                <a:gd name="T7" fmla="*/ 6 h 18"/>
                <a:gd name="T8" fmla="*/ 14 w 42"/>
                <a:gd name="T9" fmla="*/ 2 h 18"/>
                <a:gd name="T10" fmla="*/ 36 w 42"/>
                <a:gd name="T11" fmla="*/ 0 h 18"/>
                <a:gd name="T12" fmla="*/ 41 w 42"/>
                <a:gd name="T13" fmla="*/ 5 h 18"/>
                <a:gd name="T14" fmla="*/ 36 w 42"/>
                <a:gd name="T15" fmla="*/ 11 h 18"/>
                <a:gd name="T16" fmla="*/ 3 w 42"/>
                <a:gd name="T17" fmla="*/ 14 h 18"/>
                <a:gd name="T18" fmla="*/ 7 w 42"/>
                <a:gd name="T19" fmla="*/ 12 h 18"/>
                <a:gd name="T20" fmla="*/ 0 w 42"/>
                <a:gd name="T21" fmla="*/ 9 h 18"/>
                <a:gd name="T22" fmla="*/ 7 w 42"/>
                <a:gd name="T23" fmla="*/ 6 h 18"/>
                <a:gd name="T24" fmla="*/ 3 w 42"/>
                <a:gd name="T25" fmla="*/ 5 h 18"/>
                <a:gd name="T26" fmla="*/ 1 w 42"/>
                <a:gd name="T27" fmla="*/ 4 h 18"/>
                <a:gd name="T28" fmla="*/ 2 w 42"/>
                <a:gd name="T2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18">
                  <a:moveTo>
                    <a:pt x="2" y="2"/>
                  </a:moveTo>
                  <a:cubicBezTo>
                    <a:pt x="4" y="1"/>
                    <a:pt x="4" y="3"/>
                    <a:pt x="7" y="3"/>
                  </a:cubicBezTo>
                  <a:cubicBezTo>
                    <a:pt x="6" y="2"/>
                    <a:pt x="4" y="2"/>
                    <a:pt x="5" y="0"/>
                  </a:cubicBezTo>
                  <a:cubicBezTo>
                    <a:pt x="8" y="0"/>
                    <a:pt x="11" y="2"/>
                    <a:pt x="10" y="6"/>
                  </a:cubicBezTo>
                  <a:cubicBezTo>
                    <a:pt x="12" y="5"/>
                    <a:pt x="15" y="5"/>
                    <a:pt x="14" y="2"/>
                  </a:cubicBezTo>
                  <a:cubicBezTo>
                    <a:pt x="22" y="4"/>
                    <a:pt x="27" y="0"/>
                    <a:pt x="36" y="0"/>
                  </a:cubicBezTo>
                  <a:cubicBezTo>
                    <a:pt x="37" y="4"/>
                    <a:pt x="35" y="5"/>
                    <a:pt x="41" y="5"/>
                  </a:cubicBezTo>
                  <a:cubicBezTo>
                    <a:pt x="42" y="9"/>
                    <a:pt x="36" y="7"/>
                    <a:pt x="36" y="11"/>
                  </a:cubicBezTo>
                  <a:cubicBezTo>
                    <a:pt x="24" y="13"/>
                    <a:pt x="17" y="18"/>
                    <a:pt x="3" y="14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6" y="10"/>
                    <a:pt x="4" y="9"/>
                    <a:pt x="0" y="9"/>
                  </a:cubicBezTo>
                  <a:cubicBezTo>
                    <a:pt x="1" y="7"/>
                    <a:pt x="6" y="8"/>
                    <a:pt x="7" y="6"/>
                  </a:cubicBezTo>
                  <a:cubicBezTo>
                    <a:pt x="6" y="4"/>
                    <a:pt x="4" y="5"/>
                    <a:pt x="3" y="5"/>
                  </a:cubicBezTo>
                  <a:cubicBezTo>
                    <a:pt x="3" y="4"/>
                    <a:pt x="2" y="3"/>
                    <a:pt x="1" y="4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6" name="Freeform 227"/>
            <p:cNvSpPr>
              <a:spLocks/>
            </p:cNvSpPr>
            <p:nvPr/>
          </p:nvSpPr>
          <p:spPr bwMode="auto">
            <a:xfrm>
              <a:off x="1879" y="864"/>
              <a:ext cx="71" cy="33"/>
            </a:xfrm>
            <a:custGeom>
              <a:avLst/>
              <a:gdLst>
                <a:gd name="T0" fmla="*/ 16 w 30"/>
                <a:gd name="T1" fmla="*/ 0 h 14"/>
                <a:gd name="T2" fmla="*/ 25 w 30"/>
                <a:gd name="T3" fmla="*/ 5 h 14"/>
                <a:gd name="T4" fmla="*/ 30 w 30"/>
                <a:gd name="T5" fmla="*/ 12 h 14"/>
                <a:gd name="T6" fmla="*/ 6 w 30"/>
                <a:gd name="T7" fmla="*/ 14 h 14"/>
                <a:gd name="T8" fmla="*/ 0 w 30"/>
                <a:gd name="T9" fmla="*/ 12 h 14"/>
                <a:gd name="T10" fmla="*/ 16 w 3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">
                  <a:moveTo>
                    <a:pt x="16" y="0"/>
                  </a:moveTo>
                  <a:cubicBezTo>
                    <a:pt x="14" y="6"/>
                    <a:pt x="23" y="2"/>
                    <a:pt x="25" y="5"/>
                  </a:cubicBezTo>
                  <a:cubicBezTo>
                    <a:pt x="21" y="12"/>
                    <a:pt x="28" y="8"/>
                    <a:pt x="30" y="12"/>
                  </a:cubicBezTo>
                  <a:cubicBezTo>
                    <a:pt x="19" y="11"/>
                    <a:pt x="15" y="10"/>
                    <a:pt x="6" y="14"/>
                  </a:cubicBezTo>
                  <a:cubicBezTo>
                    <a:pt x="4" y="13"/>
                    <a:pt x="5" y="11"/>
                    <a:pt x="0" y="12"/>
                  </a:cubicBezTo>
                  <a:cubicBezTo>
                    <a:pt x="5" y="8"/>
                    <a:pt x="9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7" name="Freeform 228"/>
            <p:cNvSpPr>
              <a:spLocks/>
            </p:cNvSpPr>
            <p:nvPr/>
          </p:nvSpPr>
          <p:spPr bwMode="auto">
            <a:xfrm>
              <a:off x="1898" y="897"/>
              <a:ext cx="26" cy="14"/>
            </a:xfrm>
            <a:custGeom>
              <a:avLst/>
              <a:gdLst>
                <a:gd name="T0" fmla="*/ 11 w 11"/>
                <a:gd name="T1" fmla="*/ 2 h 6"/>
                <a:gd name="T2" fmla="*/ 0 w 11"/>
                <a:gd name="T3" fmla="*/ 5 h 6"/>
                <a:gd name="T4" fmla="*/ 11 w 11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10" y="6"/>
                    <a:pt x="5" y="5"/>
                    <a:pt x="0" y="5"/>
                  </a:cubicBezTo>
                  <a:cubicBezTo>
                    <a:pt x="3" y="3"/>
                    <a:pt x="8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8" name="Freeform 229"/>
            <p:cNvSpPr>
              <a:spLocks/>
            </p:cNvSpPr>
            <p:nvPr/>
          </p:nvSpPr>
          <p:spPr bwMode="auto">
            <a:xfrm>
              <a:off x="1127" y="958"/>
              <a:ext cx="33" cy="24"/>
            </a:xfrm>
            <a:custGeom>
              <a:avLst/>
              <a:gdLst>
                <a:gd name="T0" fmla="*/ 14 w 14"/>
                <a:gd name="T1" fmla="*/ 6 h 10"/>
                <a:gd name="T2" fmla="*/ 0 w 14"/>
                <a:gd name="T3" fmla="*/ 10 h 10"/>
                <a:gd name="T4" fmla="*/ 14 w 14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4" y="6"/>
                  </a:moveTo>
                  <a:cubicBezTo>
                    <a:pt x="8" y="6"/>
                    <a:pt x="6" y="10"/>
                    <a:pt x="0" y="10"/>
                  </a:cubicBezTo>
                  <a:cubicBezTo>
                    <a:pt x="0" y="4"/>
                    <a:pt x="13" y="0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9" name="Freeform 230"/>
            <p:cNvSpPr>
              <a:spLocks/>
            </p:cNvSpPr>
            <p:nvPr/>
          </p:nvSpPr>
          <p:spPr bwMode="auto">
            <a:xfrm>
              <a:off x="1008" y="989"/>
              <a:ext cx="36" cy="15"/>
            </a:xfrm>
            <a:custGeom>
              <a:avLst/>
              <a:gdLst>
                <a:gd name="T0" fmla="*/ 15 w 15"/>
                <a:gd name="T1" fmla="*/ 0 h 6"/>
                <a:gd name="T2" fmla="*/ 0 w 15"/>
                <a:gd name="T3" fmla="*/ 6 h 6"/>
                <a:gd name="T4" fmla="*/ 15 w 1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3" y="5"/>
                    <a:pt x="6" y="5"/>
                    <a:pt x="0" y="6"/>
                  </a:cubicBezTo>
                  <a:cubicBezTo>
                    <a:pt x="5" y="4"/>
                    <a:pt x="10" y="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0" name="Freeform 231"/>
            <p:cNvSpPr>
              <a:spLocks/>
            </p:cNvSpPr>
            <p:nvPr/>
          </p:nvSpPr>
          <p:spPr bwMode="auto">
            <a:xfrm>
              <a:off x="2598" y="999"/>
              <a:ext cx="57" cy="52"/>
            </a:xfrm>
            <a:custGeom>
              <a:avLst/>
              <a:gdLst>
                <a:gd name="T0" fmla="*/ 10 w 24"/>
                <a:gd name="T1" fmla="*/ 6 h 22"/>
                <a:gd name="T2" fmla="*/ 15 w 24"/>
                <a:gd name="T3" fmla="*/ 0 h 22"/>
                <a:gd name="T4" fmla="*/ 24 w 24"/>
                <a:gd name="T5" fmla="*/ 6 h 22"/>
                <a:gd name="T6" fmla="*/ 20 w 24"/>
                <a:gd name="T7" fmla="*/ 8 h 22"/>
                <a:gd name="T8" fmla="*/ 0 w 24"/>
                <a:gd name="T9" fmla="*/ 20 h 22"/>
                <a:gd name="T10" fmla="*/ 6 w 24"/>
                <a:gd name="T11" fmla="*/ 13 h 22"/>
                <a:gd name="T12" fmla="*/ 2 w 24"/>
                <a:gd name="T13" fmla="*/ 12 h 22"/>
                <a:gd name="T14" fmla="*/ 2 w 24"/>
                <a:gd name="T15" fmla="*/ 11 h 22"/>
                <a:gd name="T16" fmla="*/ 3 w 24"/>
                <a:gd name="T17" fmla="*/ 11 h 22"/>
                <a:gd name="T18" fmla="*/ 5 w 24"/>
                <a:gd name="T19" fmla="*/ 7 h 22"/>
                <a:gd name="T20" fmla="*/ 10 w 24"/>
                <a:gd name="T2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0" y="6"/>
                  </a:moveTo>
                  <a:cubicBezTo>
                    <a:pt x="10" y="3"/>
                    <a:pt x="13" y="3"/>
                    <a:pt x="15" y="0"/>
                  </a:cubicBezTo>
                  <a:cubicBezTo>
                    <a:pt x="19" y="1"/>
                    <a:pt x="24" y="2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23" y="21"/>
                    <a:pt x="8" y="22"/>
                    <a:pt x="0" y="20"/>
                  </a:cubicBezTo>
                  <a:cubicBezTo>
                    <a:pt x="2" y="17"/>
                    <a:pt x="4" y="15"/>
                    <a:pt x="6" y="13"/>
                  </a:cubicBezTo>
                  <a:cubicBezTo>
                    <a:pt x="6" y="11"/>
                    <a:pt x="3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0"/>
                    <a:pt x="3" y="7"/>
                    <a:pt x="5" y="7"/>
                  </a:cubicBezTo>
                  <a:cubicBezTo>
                    <a:pt x="6" y="6"/>
                    <a:pt x="10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1" name="Freeform 232"/>
            <p:cNvSpPr>
              <a:spLocks/>
            </p:cNvSpPr>
            <p:nvPr/>
          </p:nvSpPr>
          <p:spPr bwMode="auto">
            <a:xfrm>
              <a:off x="2975" y="1276"/>
              <a:ext cx="33" cy="12"/>
            </a:xfrm>
            <a:custGeom>
              <a:avLst/>
              <a:gdLst>
                <a:gd name="T0" fmla="*/ 14 w 14"/>
                <a:gd name="T1" fmla="*/ 1 h 5"/>
                <a:gd name="T2" fmla="*/ 1 w 14"/>
                <a:gd name="T3" fmla="*/ 1 h 5"/>
                <a:gd name="T4" fmla="*/ 14 w 1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1"/>
                  </a:moveTo>
                  <a:cubicBezTo>
                    <a:pt x="10" y="5"/>
                    <a:pt x="6" y="1"/>
                    <a:pt x="1" y="1"/>
                  </a:cubicBezTo>
                  <a:cubicBezTo>
                    <a:pt x="0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2" name="Freeform 233"/>
            <p:cNvSpPr>
              <a:spLocks/>
            </p:cNvSpPr>
            <p:nvPr/>
          </p:nvSpPr>
          <p:spPr bwMode="auto">
            <a:xfrm>
              <a:off x="4264" y="1290"/>
              <a:ext cx="31" cy="27"/>
            </a:xfrm>
            <a:custGeom>
              <a:avLst/>
              <a:gdLst>
                <a:gd name="T0" fmla="*/ 3 w 13"/>
                <a:gd name="T1" fmla="*/ 2 h 11"/>
                <a:gd name="T2" fmla="*/ 10 w 13"/>
                <a:gd name="T3" fmla="*/ 1 h 11"/>
                <a:gd name="T4" fmla="*/ 10 w 13"/>
                <a:gd name="T5" fmla="*/ 2 h 11"/>
                <a:gd name="T6" fmla="*/ 11 w 13"/>
                <a:gd name="T7" fmla="*/ 6 h 11"/>
                <a:gd name="T8" fmla="*/ 7 w 13"/>
                <a:gd name="T9" fmla="*/ 10 h 11"/>
                <a:gd name="T10" fmla="*/ 1 w 13"/>
                <a:gd name="T11" fmla="*/ 7 h 11"/>
                <a:gd name="T12" fmla="*/ 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3" y="2"/>
                  </a:moveTo>
                  <a:cubicBezTo>
                    <a:pt x="6" y="5"/>
                    <a:pt x="7" y="0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3" y="2"/>
                    <a:pt x="13" y="5"/>
                    <a:pt x="11" y="6"/>
                  </a:cubicBezTo>
                  <a:cubicBezTo>
                    <a:pt x="11" y="8"/>
                    <a:pt x="6" y="5"/>
                    <a:pt x="7" y="10"/>
                  </a:cubicBezTo>
                  <a:cubicBezTo>
                    <a:pt x="3" y="11"/>
                    <a:pt x="4" y="6"/>
                    <a:pt x="1" y="7"/>
                  </a:cubicBezTo>
                  <a:cubicBezTo>
                    <a:pt x="0" y="4"/>
                    <a:pt x="3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3" name="Freeform 234"/>
            <p:cNvSpPr>
              <a:spLocks/>
            </p:cNvSpPr>
            <p:nvPr/>
          </p:nvSpPr>
          <p:spPr bwMode="auto">
            <a:xfrm>
              <a:off x="4155" y="1421"/>
              <a:ext cx="29" cy="47"/>
            </a:xfrm>
            <a:custGeom>
              <a:avLst/>
              <a:gdLst>
                <a:gd name="T0" fmla="*/ 9 w 12"/>
                <a:gd name="T1" fmla="*/ 0 h 20"/>
                <a:gd name="T2" fmla="*/ 8 w 12"/>
                <a:gd name="T3" fmla="*/ 20 h 20"/>
                <a:gd name="T4" fmla="*/ 9 w 1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0">
                  <a:moveTo>
                    <a:pt x="9" y="0"/>
                  </a:moveTo>
                  <a:cubicBezTo>
                    <a:pt x="12" y="6"/>
                    <a:pt x="8" y="13"/>
                    <a:pt x="8" y="20"/>
                  </a:cubicBezTo>
                  <a:cubicBezTo>
                    <a:pt x="2" y="17"/>
                    <a:pt x="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4" name="Freeform 235"/>
            <p:cNvSpPr>
              <a:spLocks/>
            </p:cNvSpPr>
            <p:nvPr/>
          </p:nvSpPr>
          <p:spPr bwMode="auto">
            <a:xfrm>
              <a:off x="1654" y="1423"/>
              <a:ext cx="128" cy="78"/>
            </a:xfrm>
            <a:custGeom>
              <a:avLst/>
              <a:gdLst>
                <a:gd name="T0" fmla="*/ 54 w 54"/>
                <a:gd name="T1" fmla="*/ 29 h 33"/>
                <a:gd name="T2" fmla="*/ 35 w 54"/>
                <a:gd name="T3" fmla="*/ 31 h 33"/>
                <a:gd name="T4" fmla="*/ 39 w 54"/>
                <a:gd name="T5" fmla="*/ 28 h 33"/>
                <a:gd name="T6" fmla="*/ 31 w 54"/>
                <a:gd name="T7" fmla="*/ 21 h 33"/>
                <a:gd name="T8" fmla="*/ 16 w 54"/>
                <a:gd name="T9" fmla="*/ 14 h 33"/>
                <a:gd name="T10" fmla="*/ 0 w 54"/>
                <a:gd name="T11" fmla="*/ 20 h 33"/>
                <a:gd name="T12" fmla="*/ 54 w 54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4" y="29"/>
                  </a:moveTo>
                  <a:cubicBezTo>
                    <a:pt x="51" y="33"/>
                    <a:pt x="42" y="31"/>
                    <a:pt x="35" y="31"/>
                  </a:cubicBezTo>
                  <a:cubicBezTo>
                    <a:pt x="36" y="29"/>
                    <a:pt x="38" y="29"/>
                    <a:pt x="39" y="28"/>
                  </a:cubicBezTo>
                  <a:cubicBezTo>
                    <a:pt x="35" y="27"/>
                    <a:pt x="31" y="26"/>
                    <a:pt x="31" y="21"/>
                  </a:cubicBezTo>
                  <a:cubicBezTo>
                    <a:pt x="25" y="20"/>
                    <a:pt x="15" y="19"/>
                    <a:pt x="16" y="14"/>
                  </a:cubicBezTo>
                  <a:cubicBezTo>
                    <a:pt x="9" y="14"/>
                    <a:pt x="7" y="20"/>
                    <a:pt x="0" y="20"/>
                  </a:cubicBezTo>
                  <a:cubicBezTo>
                    <a:pt x="15" y="0"/>
                    <a:pt x="41" y="21"/>
                    <a:pt x="5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5" name="Freeform 236"/>
            <p:cNvSpPr>
              <a:spLocks/>
            </p:cNvSpPr>
            <p:nvPr/>
          </p:nvSpPr>
          <p:spPr bwMode="auto">
            <a:xfrm>
              <a:off x="1865" y="1511"/>
              <a:ext cx="21" cy="19"/>
            </a:xfrm>
            <a:custGeom>
              <a:avLst/>
              <a:gdLst>
                <a:gd name="T0" fmla="*/ 0 w 9"/>
                <a:gd name="T1" fmla="*/ 4 h 8"/>
                <a:gd name="T2" fmla="*/ 9 w 9"/>
                <a:gd name="T3" fmla="*/ 3 h 8"/>
                <a:gd name="T4" fmla="*/ 0 w 9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0" y="4"/>
                  </a:moveTo>
                  <a:cubicBezTo>
                    <a:pt x="0" y="0"/>
                    <a:pt x="6" y="4"/>
                    <a:pt x="9" y="3"/>
                  </a:cubicBezTo>
                  <a:cubicBezTo>
                    <a:pt x="9" y="6"/>
                    <a:pt x="0" y="8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6" name="Freeform 237"/>
            <p:cNvSpPr>
              <a:spLocks/>
            </p:cNvSpPr>
            <p:nvPr/>
          </p:nvSpPr>
          <p:spPr bwMode="auto">
            <a:xfrm>
              <a:off x="4174" y="1511"/>
              <a:ext cx="38" cy="95"/>
            </a:xfrm>
            <a:custGeom>
              <a:avLst/>
              <a:gdLst>
                <a:gd name="T0" fmla="*/ 11 w 16"/>
                <a:gd name="T1" fmla="*/ 30 h 40"/>
                <a:gd name="T2" fmla="*/ 11 w 16"/>
                <a:gd name="T3" fmla="*/ 40 h 40"/>
                <a:gd name="T4" fmla="*/ 7 w 16"/>
                <a:gd name="T5" fmla="*/ 26 h 40"/>
                <a:gd name="T6" fmla="*/ 0 w 16"/>
                <a:gd name="T7" fmla="*/ 16 h 40"/>
                <a:gd name="T8" fmla="*/ 3 w 16"/>
                <a:gd name="T9" fmla="*/ 17 h 40"/>
                <a:gd name="T10" fmla="*/ 3 w 16"/>
                <a:gd name="T11" fmla="*/ 1 h 40"/>
                <a:gd name="T12" fmla="*/ 11 w 16"/>
                <a:gd name="T13" fmla="*/ 3 h 40"/>
                <a:gd name="T14" fmla="*/ 9 w 16"/>
                <a:gd name="T15" fmla="*/ 19 h 40"/>
                <a:gd name="T16" fmla="*/ 12 w 16"/>
                <a:gd name="T17" fmla="*/ 28 h 40"/>
                <a:gd name="T18" fmla="*/ 11 w 16"/>
                <a:gd name="T1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0">
                  <a:moveTo>
                    <a:pt x="11" y="30"/>
                  </a:moveTo>
                  <a:cubicBezTo>
                    <a:pt x="8" y="33"/>
                    <a:pt x="12" y="36"/>
                    <a:pt x="11" y="40"/>
                  </a:cubicBezTo>
                  <a:cubicBezTo>
                    <a:pt x="7" y="37"/>
                    <a:pt x="4" y="32"/>
                    <a:pt x="7" y="26"/>
                  </a:cubicBezTo>
                  <a:cubicBezTo>
                    <a:pt x="3" y="27"/>
                    <a:pt x="1" y="21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2" y="13"/>
                    <a:pt x="2" y="4"/>
                    <a:pt x="3" y="1"/>
                  </a:cubicBezTo>
                  <a:cubicBezTo>
                    <a:pt x="7" y="0"/>
                    <a:pt x="7" y="4"/>
                    <a:pt x="11" y="3"/>
                  </a:cubicBezTo>
                  <a:cubicBezTo>
                    <a:pt x="12" y="10"/>
                    <a:pt x="16" y="16"/>
                    <a:pt x="9" y="19"/>
                  </a:cubicBezTo>
                  <a:cubicBezTo>
                    <a:pt x="10" y="22"/>
                    <a:pt x="12" y="25"/>
                    <a:pt x="12" y="28"/>
                  </a:cubicBezTo>
                  <a:cubicBezTo>
                    <a:pt x="12" y="29"/>
                    <a:pt x="11" y="29"/>
                    <a:pt x="1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7" name="Freeform 238"/>
            <p:cNvSpPr>
              <a:spLocks/>
            </p:cNvSpPr>
            <p:nvPr/>
          </p:nvSpPr>
          <p:spPr bwMode="auto">
            <a:xfrm>
              <a:off x="4236" y="1601"/>
              <a:ext cx="19" cy="19"/>
            </a:xfrm>
            <a:custGeom>
              <a:avLst/>
              <a:gdLst>
                <a:gd name="T0" fmla="*/ 6 w 8"/>
                <a:gd name="T1" fmla="*/ 0 h 8"/>
                <a:gd name="T2" fmla="*/ 8 w 8"/>
                <a:gd name="T3" fmla="*/ 8 h 8"/>
                <a:gd name="T4" fmla="*/ 0 w 8"/>
                <a:gd name="T5" fmla="*/ 0 h 8"/>
                <a:gd name="T6" fmla="*/ 6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6" y="3"/>
                    <a:pt x="8" y="4"/>
                    <a:pt x="8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8" name="Freeform 239"/>
            <p:cNvSpPr>
              <a:spLocks/>
            </p:cNvSpPr>
            <p:nvPr/>
          </p:nvSpPr>
          <p:spPr bwMode="auto">
            <a:xfrm>
              <a:off x="3684" y="1641"/>
              <a:ext cx="31" cy="55"/>
            </a:xfrm>
            <a:custGeom>
              <a:avLst/>
              <a:gdLst>
                <a:gd name="T0" fmla="*/ 12 w 13"/>
                <a:gd name="T1" fmla="*/ 19 h 23"/>
                <a:gd name="T2" fmla="*/ 4 w 13"/>
                <a:gd name="T3" fmla="*/ 23 h 23"/>
                <a:gd name="T4" fmla="*/ 4 w 13"/>
                <a:gd name="T5" fmla="*/ 0 h 23"/>
                <a:gd name="T6" fmla="*/ 12 w 13"/>
                <a:gd name="T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12" y="19"/>
                  </a:moveTo>
                  <a:cubicBezTo>
                    <a:pt x="10" y="21"/>
                    <a:pt x="8" y="23"/>
                    <a:pt x="4" y="23"/>
                  </a:cubicBezTo>
                  <a:cubicBezTo>
                    <a:pt x="0" y="17"/>
                    <a:pt x="0" y="3"/>
                    <a:pt x="4" y="0"/>
                  </a:cubicBezTo>
                  <a:cubicBezTo>
                    <a:pt x="7" y="6"/>
                    <a:pt x="13" y="10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9" name="Freeform 240"/>
            <p:cNvSpPr>
              <a:spLocks/>
            </p:cNvSpPr>
            <p:nvPr/>
          </p:nvSpPr>
          <p:spPr bwMode="auto">
            <a:xfrm>
              <a:off x="1543" y="1776"/>
              <a:ext cx="14" cy="22"/>
            </a:xfrm>
            <a:custGeom>
              <a:avLst/>
              <a:gdLst>
                <a:gd name="T0" fmla="*/ 6 w 6"/>
                <a:gd name="T1" fmla="*/ 2 h 9"/>
                <a:gd name="T2" fmla="*/ 2 w 6"/>
                <a:gd name="T3" fmla="*/ 8 h 9"/>
                <a:gd name="T4" fmla="*/ 1 w 6"/>
                <a:gd name="T5" fmla="*/ 1 h 9"/>
                <a:gd name="T6" fmla="*/ 6 w 6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3" y="3"/>
                    <a:pt x="6" y="9"/>
                    <a:pt x="2" y="8"/>
                  </a:cubicBezTo>
                  <a:cubicBezTo>
                    <a:pt x="2" y="5"/>
                    <a:pt x="0" y="4"/>
                    <a:pt x="1" y="1"/>
                  </a:cubicBezTo>
                  <a:cubicBezTo>
                    <a:pt x="4" y="0"/>
                    <a:pt x="3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0" name="Freeform 241"/>
            <p:cNvSpPr>
              <a:spLocks/>
            </p:cNvSpPr>
            <p:nvPr/>
          </p:nvSpPr>
          <p:spPr bwMode="auto">
            <a:xfrm>
              <a:off x="4288" y="1812"/>
              <a:ext cx="42" cy="24"/>
            </a:xfrm>
            <a:custGeom>
              <a:avLst/>
              <a:gdLst>
                <a:gd name="T0" fmla="*/ 18 w 18"/>
                <a:gd name="T1" fmla="*/ 10 h 10"/>
                <a:gd name="T2" fmla="*/ 0 w 18"/>
                <a:gd name="T3" fmla="*/ 7 h 10"/>
                <a:gd name="T4" fmla="*/ 18 w 18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2" y="8"/>
                    <a:pt x="6" y="2"/>
                    <a:pt x="0" y="7"/>
                  </a:cubicBezTo>
                  <a:cubicBezTo>
                    <a:pt x="2" y="0"/>
                    <a:pt x="18" y="2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Freeform 242"/>
            <p:cNvSpPr>
              <a:spLocks/>
            </p:cNvSpPr>
            <p:nvPr/>
          </p:nvSpPr>
          <p:spPr bwMode="auto">
            <a:xfrm>
              <a:off x="4546" y="1838"/>
              <a:ext cx="52" cy="40"/>
            </a:xfrm>
            <a:custGeom>
              <a:avLst/>
              <a:gdLst>
                <a:gd name="T0" fmla="*/ 22 w 22"/>
                <a:gd name="T1" fmla="*/ 0 h 17"/>
                <a:gd name="T2" fmla="*/ 0 w 22"/>
                <a:gd name="T3" fmla="*/ 8 h 17"/>
                <a:gd name="T4" fmla="*/ 14 w 22"/>
                <a:gd name="T5" fmla="*/ 7 h 17"/>
                <a:gd name="T6" fmla="*/ 17 w 22"/>
                <a:gd name="T7" fmla="*/ 0 h 17"/>
                <a:gd name="T8" fmla="*/ 22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21" y="9"/>
                    <a:pt x="6" y="17"/>
                    <a:pt x="0" y="8"/>
                  </a:cubicBezTo>
                  <a:cubicBezTo>
                    <a:pt x="8" y="9"/>
                    <a:pt x="9" y="4"/>
                    <a:pt x="14" y="7"/>
                  </a:cubicBezTo>
                  <a:cubicBezTo>
                    <a:pt x="17" y="6"/>
                    <a:pt x="18" y="4"/>
                    <a:pt x="17" y="0"/>
                  </a:cubicBezTo>
                  <a:cubicBezTo>
                    <a:pt x="19" y="0"/>
                    <a:pt x="2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2" name="Freeform 243"/>
            <p:cNvSpPr>
              <a:spLocks/>
            </p:cNvSpPr>
            <p:nvPr/>
          </p:nvSpPr>
          <p:spPr bwMode="auto">
            <a:xfrm>
              <a:off x="4006" y="1859"/>
              <a:ext cx="128" cy="53"/>
            </a:xfrm>
            <a:custGeom>
              <a:avLst/>
              <a:gdLst>
                <a:gd name="T0" fmla="*/ 53 w 54"/>
                <a:gd name="T1" fmla="*/ 15 h 22"/>
                <a:gd name="T2" fmla="*/ 54 w 54"/>
                <a:gd name="T3" fmla="*/ 15 h 22"/>
                <a:gd name="T4" fmla="*/ 47 w 54"/>
                <a:gd name="T5" fmla="*/ 18 h 22"/>
                <a:gd name="T6" fmla="*/ 0 w 54"/>
                <a:gd name="T7" fmla="*/ 7 h 22"/>
                <a:gd name="T8" fmla="*/ 4 w 54"/>
                <a:gd name="T9" fmla="*/ 1 h 22"/>
                <a:gd name="T10" fmla="*/ 18 w 54"/>
                <a:gd name="T11" fmla="*/ 7 h 22"/>
                <a:gd name="T12" fmla="*/ 29 w 54"/>
                <a:gd name="T13" fmla="*/ 5 h 22"/>
                <a:gd name="T14" fmla="*/ 45 w 54"/>
                <a:gd name="T15" fmla="*/ 8 h 22"/>
                <a:gd name="T16" fmla="*/ 40 w 54"/>
                <a:gd name="T17" fmla="*/ 10 h 22"/>
                <a:gd name="T18" fmla="*/ 44 w 54"/>
                <a:gd name="T19" fmla="*/ 13 h 22"/>
                <a:gd name="T20" fmla="*/ 48 w 54"/>
                <a:gd name="T21" fmla="*/ 15 h 22"/>
                <a:gd name="T22" fmla="*/ 53 w 54"/>
                <a:gd name="T2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2">
                  <a:moveTo>
                    <a:pt x="53" y="15"/>
                  </a:moveTo>
                  <a:cubicBezTo>
                    <a:pt x="53" y="15"/>
                    <a:pt x="54" y="15"/>
                    <a:pt x="54" y="15"/>
                  </a:cubicBezTo>
                  <a:cubicBezTo>
                    <a:pt x="53" y="22"/>
                    <a:pt x="49" y="14"/>
                    <a:pt x="47" y="18"/>
                  </a:cubicBezTo>
                  <a:cubicBezTo>
                    <a:pt x="32" y="14"/>
                    <a:pt x="13" y="14"/>
                    <a:pt x="0" y="7"/>
                  </a:cubicBezTo>
                  <a:cubicBezTo>
                    <a:pt x="2" y="6"/>
                    <a:pt x="3" y="4"/>
                    <a:pt x="4" y="1"/>
                  </a:cubicBezTo>
                  <a:cubicBezTo>
                    <a:pt x="8" y="4"/>
                    <a:pt x="16" y="0"/>
                    <a:pt x="18" y="7"/>
                  </a:cubicBezTo>
                  <a:cubicBezTo>
                    <a:pt x="23" y="6"/>
                    <a:pt x="27" y="10"/>
                    <a:pt x="29" y="5"/>
                  </a:cubicBezTo>
                  <a:cubicBezTo>
                    <a:pt x="34" y="6"/>
                    <a:pt x="38" y="9"/>
                    <a:pt x="45" y="8"/>
                  </a:cubicBezTo>
                  <a:cubicBezTo>
                    <a:pt x="45" y="9"/>
                    <a:pt x="42" y="10"/>
                    <a:pt x="40" y="10"/>
                  </a:cubicBezTo>
                  <a:cubicBezTo>
                    <a:pt x="39" y="13"/>
                    <a:pt x="42" y="13"/>
                    <a:pt x="44" y="13"/>
                  </a:cubicBezTo>
                  <a:cubicBezTo>
                    <a:pt x="48" y="12"/>
                    <a:pt x="47" y="14"/>
                    <a:pt x="48" y="15"/>
                  </a:cubicBezTo>
                  <a:cubicBezTo>
                    <a:pt x="50" y="15"/>
                    <a:pt x="51" y="15"/>
                    <a:pt x="5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3" name="Freeform 244"/>
            <p:cNvSpPr>
              <a:spLocks/>
            </p:cNvSpPr>
            <p:nvPr/>
          </p:nvSpPr>
          <p:spPr bwMode="auto">
            <a:xfrm>
              <a:off x="4186" y="1883"/>
              <a:ext cx="40" cy="29"/>
            </a:xfrm>
            <a:custGeom>
              <a:avLst/>
              <a:gdLst>
                <a:gd name="T0" fmla="*/ 15 w 17"/>
                <a:gd name="T1" fmla="*/ 5 h 12"/>
                <a:gd name="T2" fmla="*/ 0 w 17"/>
                <a:gd name="T3" fmla="*/ 9 h 12"/>
                <a:gd name="T4" fmla="*/ 15 w 17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5"/>
                  </a:moveTo>
                  <a:cubicBezTo>
                    <a:pt x="17" y="10"/>
                    <a:pt x="6" y="9"/>
                    <a:pt x="0" y="9"/>
                  </a:cubicBezTo>
                  <a:cubicBezTo>
                    <a:pt x="1" y="0"/>
                    <a:pt x="12" y="1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4" name="Freeform 245"/>
            <p:cNvSpPr>
              <a:spLocks/>
            </p:cNvSpPr>
            <p:nvPr/>
          </p:nvSpPr>
          <p:spPr bwMode="auto">
            <a:xfrm>
              <a:off x="4229" y="1897"/>
              <a:ext cx="49" cy="29"/>
            </a:xfrm>
            <a:custGeom>
              <a:avLst/>
              <a:gdLst>
                <a:gd name="T0" fmla="*/ 21 w 21"/>
                <a:gd name="T1" fmla="*/ 0 h 12"/>
                <a:gd name="T2" fmla="*/ 0 w 21"/>
                <a:gd name="T3" fmla="*/ 12 h 12"/>
                <a:gd name="T4" fmla="*/ 21 w 2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21" y="0"/>
                  </a:moveTo>
                  <a:cubicBezTo>
                    <a:pt x="14" y="4"/>
                    <a:pt x="9" y="9"/>
                    <a:pt x="0" y="12"/>
                  </a:cubicBezTo>
                  <a:cubicBezTo>
                    <a:pt x="3" y="4"/>
                    <a:pt x="11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5" name="Freeform 246"/>
            <p:cNvSpPr>
              <a:spLocks/>
            </p:cNvSpPr>
            <p:nvPr/>
          </p:nvSpPr>
          <p:spPr bwMode="auto">
            <a:xfrm>
              <a:off x="4879" y="2025"/>
              <a:ext cx="17" cy="17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6 h 7"/>
                <a:gd name="T4" fmla="*/ 0 w 7"/>
                <a:gd name="T5" fmla="*/ 5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3"/>
                    <a:pt x="7" y="5"/>
                    <a:pt x="6" y="6"/>
                  </a:cubicBezTo>
                  <a:cubicBezTo>
                    <a:pt x="3" y="7"/>
                    <a:pt x="2" y="5"/>
                    <a:pt x="0" y="5"/>
                  </a:cubicBezTo>
                  <a:cubicBezTo>
                    <a:pt x="1" y="2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6" name="Freeform 247"/>
            <p:cNvSpPr>
              <a:spLocks/>
            </p:cNvSpPr>
            <p:nvPr/>
          </p:nvSpPr>
          <p:spPr bwMode="auto">
            <a:xfrm>
              <a:off x="4354" y="2353"/>
              <a:ext cx="50" cy="49"/>
            </a:xfrm>
            <a:custGeom>
              <a:avLst/>
              <a:gdLst>
                <a:gd name="T0" fmla="*/ 5 w 21"/>
                <a:gd name="T1" fmla="*/ 0 h 21"/>
                <a:gd name="T2" fmla="*/ 21 w 21"/>
                <a:gd name="T3" fmla="*/ 1 h 21"/>
                <a:gd name="T4" fmla="*/ 12 w 21"/>
                <a:gd name="T5" fmla="*/ 17 h 21"/>
                <a:gd name="T6" fmla="*/ 0 w 21"/>
                <a:gd name="T7" fmla="*/ 19 h 21"/>
                <a:gd name="T8" fmla="*/ 5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5" y="0"/>
                  </a:moveTo>
                  <a:cubicBezTo>
                    <a:pt x="9" y="5"/>
                    <a:pt x="15" y="4"/>
                    <a:pt x="21" y="1"/>
                  </a:cubicBezTo>
                  <a:cubicBezTo>
                    <a:pt x="21" y="9"/>
                    <a:pt x="13" y="10"/>
                    <a:pt x="12" y="17"/>
                  </a:cubicBezTo>
                  <a:cubicBezTo>
                    <a:pt x="7" y="12"/>
                    <a:pt x="7" y="21"/>
                    <a:pt x="0" y="19"/>
                  </a:cubicBezTo>
                  <a:cubicBezTo>
                    <a:pt x="1" y="14"/>
                    <a:pt x="1" y="5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7" name="Freeform 248"/>
            <p:cNvSpPr>
              <a:spLocks/>
            </p:cNvSpPr>
            <p:nvPr/>
          </p:nvSpPr>
          <p:spPr bwMode="auto">
            <a:xfrm>
              <a:off x="4562" y="2353"/>
              <a:ext cx="138" cy="102"/>
            </a:xfrm>
            <a:custGeom>
              <a:avLst/>
              <a:gdLst>
                <a:gd name="T0" fmla="*/ 53 w 58"/>
                <a:gd name="T1" fmla="*/ 0 h 43"/>
                <a:gd name="T2" fmla="*/ 52 w 58"/>
                <a:gd name="T3" fmla="*/ 4 h 43"/>
                <a:gd name="T4" fmla="*/ 58 w 58"/>
                <a:gd name="T5" fmla="*/ 3 h 43"/>
                <a:gd name="T6" fmla="*/ 41 w 58"/>
                <a:gd name="T7" fmla="*/ 21 h 43"/>
                <a:gd name="T8" fmla="*/ 0 w 58"/>
                <a:gd name="T9" fmla="*/ 34 h 43"/>
                <a:gd name="T10" fmla="*/ 53 w 5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3">
                  <a:moveTo>
                    <a:pt x="53" y="0"/>
                  </a:moveTo>
                  <a:cubicBezTo>
                    <a:pt x="53" y="2"/>
                    <a:pt x="52" y="2"/>
                    <a:pt x="52" y="4"/>
                  </a:cubicBezTo>
                  <a:cubicBezTo>
                    <a:pt x="53" y="7"/>
                    <a:pt x="55" y="2"/>
                    <a:pt x="58" y="3"/>
                  </a:cubicBezTo>
                  <a:cubicBezTo>
                    <a:pt x="56" y="12"/>
                    <a:pt x="41" y="12"/>
                    <a:pt x="41" y="21"/>
                  </a:cubicBezTo>
                  <a:cubicBezTo>
                    <a:pt x="23" y="21"/>
                    <a:pt x="18" y="43"/>
                    <a:pt x="0" y="34"/>
                  </a:cubicBezTo>
                  <a:cubicBezTo>
                    <a:pt x="15" y="20"/>
                    <a:pt x="37" y="13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8" name="Freeform 255"/>
            <p:cNvSpPr>
              <a:spLocks/>
            </p:cNvSpPr>
            <p:nvPr/>
          </p:nvSpPr>
          <p:spPr bwMode="auto">
            <a:xfrm>
              <a:off x="4070" y="2130"/>
              <a:ext cx="12" cy="23"/>
            </a:xfrm>
            <a:custGeom>
              <a:avLst/>
              <a:gdLst>
                <a:gd name="T0" fmla="*/ 4 w 5"/>
                <a:gd name="T1" fmla="*/ 0 h 10"/>
                <a:gd name="T2" fmla="*/ 2 w 5"/>
                <a:gd name="T3" fmla="*/ 5 h 10"/>
                <a:gd name="T4" fmla="*/ 1 w 5"/>
                <a:gd name="T5" fmla="*/ 10 h 10"/>
                <a:gd name="T6" fmla="*/ 0 w 5"/>
                <a:gd name="T7" fmla="*/ 7 h 10"/>
                <a:gd name="T8" fmla="*/ 4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4" y="4"/>
                    <a:pt x="5" y="9"/>
                    <a:pt x="2" y="5"/>
                  </a:cubicBezTo>
                  <a:cubicBezTo>
                    <a:pt x="2" y="7"/>
                    <a:pt x="3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2" y="5"/>
                    <a:pt x="3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9" name="Freeform 256"/>
            <p:cNvSpPr>
              <a:spLocks/>
            </p:cNvSpPr>
            <p:nvPr/>
          </p:nvSpPr>
          <p:spPr bwMode="auto">
            <a:xfrm>
              <a:off x="4222" y="1765"/>
              <a:ext cx="23" cy="2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0"/>
                    <a:pt x="10" y="0"/>
                  </a:cubicBezTo>
                  <a:cubicBezTo>
                    <a:pt x="9" y="1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338" name="Chart 337"/>
          <p:cNvGraphicFramePr/>
          <p:nvPr userDrawn="1">
            <p:extLst>
              <p:ext uri="{D42A27DB-BD31-4B8C-83A1-F6EECF244321}">
                <p14:modId xmlns:p14="http://schemas.microsoft.com/office/powerpoint/2010/main" val="4260704314"/>
              </p:ext>
            </p:extLst>
          </p:nvPr>
        </p:nvGraphicFramePr>
        <p:xfrm>
          <a:off x="5148064" y="1370878"/>
          <a:ext cx="3536838" cy="208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Group 39"/>
          <p:cNvGrpSpPr/>
          <p:nvPr userDrawn="1"/>
        </p:nvGrpSpPr>
        <p:grpSpPr>
          <a:xfrm>
            <a:off x="1588" y="2535238"/>
            <a:ext cx="3617913" cy="2606675"/>
            <a:chOff x="1588" y="2535238"/>
            <a:chExt cx="3617913" cy="2606675"/>
          </a:xfrm>
        </p:grpSpPr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Social Media Infographic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367" name="Group 79"/>
          <p:cNvGrpSpPr>
            <a:grpSpLocks noChangeAspect="1"/>
          </p:cNvGrpSpPr>
          <p:nvPr userDrawn="1"/>
        </p:nvGrpSpPr>
        <p:grpSpPr bwMode="auto">
          <a:xfrm>
            <a:off x="731459" y="2452688"/>
            <a:ext cx="5514975" cy="2689225"/>
            <a:chOff x="745" y="1545"/>
            <a:chExt cx="3474" cy="1694"/>
          </a:xfrm>
        </p:grpSpPr>
        <p:sp>
          <p:nvSpPr>
            <p:cNvPr id="370" name="Freeform 81"/>
            <p:cNvSpPr>
              <a:spLocks/>
            </p:cNvSpPr>
            <p:nvPr userDrawn="1"/>
          </p:nvSpPr>
          <p:spPr bwMode="auto">
            <a:xfrm>
              <a:off x="3129" y="2200"/>
              <a:ext cx="240" cy="72"/>
            </a:xfrm>
            <a:custGeom>
              <a:avLst/>
              <a:gdLst>
                <a:gd name="T0" fmla="*/ 0 w 418"/>
                <a:gd name="T1" fmla="*/ 45 h 124"/>
                <a:gd name="T2" fmla="*/ 354 w 418"/>
                <a:gd name="T3" fmla="*/ 124 h 124"/>
                <a:gd name="T4" fmla="*/ 354 w 418"/>
                <a:gd name="T5" fmla="*/ 124 h 124"/>
                <a:gd name="T6" fmla="*/ 354 w 418"/>
                <a:gd name="T7" fmla="*/ 124 h 124"/>
                <a:gd name="T8" fmla="*/ 378 w 418"/>
                <a:gd name="T9" fmla="*/ 90 h 124"/>
                <a:gd name="T10" fmla="*/ 0 w 418"/>
                <a:gd name="T11" fmla="*/ 4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124">
                  <a:moveTo>
                    <a:pt x="0" y="45"/>
                  </a:moveTo>
                  <a:cubicBezTo>
                    <a:pt x="354" y="124"/>
                    <a:pt x="354" y="124"/>
                    <a:pt x="354" y="124"/>
                  </a:cubicBezTo>
                  <a:cubicBezTo>
                    <a:pt x="354" y="124"/>
                    <a:pt x="354" y="124"/>
                    <a:pt x="354" y="124"/>
                  </a:cubicBezTo>
                  <a:cubicBezTo>
                    <a:pt x="354" y="124"/>
                    <a:pt x="354" y="124"/>
                    <a:pt x="354" y="124"/>
                  </a:cubicBezTo>
                  <a:cubicBezTo>
                    <a:pt x="365" y="110"/>
                    <a:pt x="374" y="98"/>
                    <a:pt x="378" y="90"/>
                  </a:cubicBezTo>
                  <a:cubicBezTo>
                    <a:pt x="418" y="0"/>
                    <a:pt x="60" y="32"/>
                    <a:pt x="0" y="45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1" name="Freeform 82"/>
            <p:cNvSpPr>
              <a:spLocks/>
            </p:cNvSpPr>
            <p:nvPr userDrawn="1"/>
          </p:nvSpPr>
          <p:spPr bwMode="auto">
            <a:xfrm>
              <a:off x="2633" y="1545"/>
              <a:ext cx="496" cy="961"/>
            </a:xfrm>
            <a:custGeom>
              <a:avLst/>
              <a:gdLst>
                <a:gd name="T0" fmla="*/ 773 w 862"/>
                <a:gd name="T1" fmla="*/ 3 h 1671"/>
                <a:gd name="T2" fmla="*/ 155 w 862"/>
                <a:gd name="T3" fmla="*/ 12 h 1671"/>
                <a:gd name="T4" fmla="*/ 135 w 862"/>
                <a:gd name="T5" fmla="*/ 16 h 1671"/>
                <a:gd name="T6" fmla="*/ 53 w 862"/>
                <a:gd name="T7" fmla="*/ 107 h 1671"/>
                <a:gd name="T8" fmla="*/ 31 w 862"/>
                <a:gd name="T9" fmla="*/ 471 h 1671"/>
                <a:gd name="T10" fmla="*/ 16 w 862"/>
                <a:gd name="T11" fmla="*/ 739 h 1671"/>
                <a:gd name="T12" fmla="*/ 11 w 862"/>
                <a:gd name="T13" fmla="*/ 829 h 1671"/>
                <a:gd name="T14" fmla="*/ 0 w 862"/>
                <a:gd name="T15" fmla="*/ 1047 h 1671"/>
                <a:gd name="T16" fmla="*/ 1 w 862"/>
                <a:gd name="T17" fmla="*/ 1574 h 1671"/>
                <a:gd name="T18" fmla="*/ 1 w 862"/>
                <a:gd name="T19" fmla="*/ 1575 h 1671"/>
                <a:gd name="T20" fmla="*/ 107 w 862"/>
                <a:gd name="T21" fmla="*/ 1669 h 1671"/>
                <a:gd name="T22" fmla="*/ 448 w 862"/>
                <a:gd name="T23" fmla="*/ 1671 h 1671"/>
                <a:gd name="T24" fmla="*/ 595 w 862"/>
                <a:gd name="T25" fmla="*/ 1669 h 1671"/>
                <a:gd name="T26" fmla="*/ 720 w 862"/>
                <a:gd name="T27" fmla="*/ 1613 h 1671"/>
                <a:gd name="T28" fmla="*/ 812 w 862"/>
                <a:gd name="T29" fmla="*/ 1125 h 1671"/>
                <a:gd name="T30" fmla="*/ 820 w 862"/>
                <a:gd name="T31" fmla="*/ 966 h 1671"/>
                <a:gd name="T32" fmla="*/ 821 w 862"/>
                <a:gd name="T33" fmla="*/ 955 h 1671"/>
                <a:gd name="T34" fmla="*/ 834 w 862"/>
                <a:gd name="T35" fmla="*/ 722 h 1671"/>
                <a:gd name="T36" fmla="*/ 862 w 862"/>
                <a:gd name="T37" fmla="*/ 107 h 1671"/>
                <a:gd name="T38" fmla="*/ 773 w 862"/>
                <a:gd name="T39" fmla="*/ 3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2" h="1671">
                  <a:moveTo>
                    <a:pt x="773" y="3"/>
                  </a:moveTo>
                  <a:cubicBezTo>
                    <a:pt x="687" y="0"/>
                    <a:pt x="155" y="12"/>
                    <a:pt x="155" y="12"/>
                  </a:cubicBezTo>
                  <a:cubicBezTo>
                    <a:pt x="155" y="12"/>
                    <a:pt x="147" y="13"/>
                    <a:pt x="135" y="16"/>
                  </a:cubicBezTo>
                  <a:cubicBezTo>
                    <a:pt x="108" y="23"/>
                    <a:pt x="60" y="45"/>
                    <a:pt x="53" y="107"/>
                  </a:cubicBezTo>
                  <a:cubicBezTo>
                    <a:pt x="49" y="142"/>
                    <a:pt x="40" y="297"/>
                    <a:pt x="31" y="471"/>
                  </a:cubicBezTo>
                  <a:cubicBezTo>
                    <a:pt x="26" y="560"/>
                    <a:pt x="21" y="654"/>
                    <a:pt x="16" y="739"/>
                  </a:cubicBezTo>
                  <a:cubicBezTo>
                    <a:pt x="15" y="771"/>
                    <a:pt x="13" y="801"/>
                    <a:pt x="11" y="829"/>
                  </a:cubicBezTo>
                  <a:cubicBezTo>
                    <a:pt x="5" y="955"/>
                    <a:pt x="0" y="1047"/>
                    <a:pt x="0" y="1047"/>
                  </a:cubicBezTo>
                  <a:cubicBezTo>
                    <a:pt x="0" y="1047"/>
                    <a:pt x="1" y="1574"/>
                    <a:pt x="1" y="1574"/>
                  </a:cubicBezTo>
                  <a:cubicBezTo>
                    <a:pt x="1" y="1574"/>
                    <a:pt x="1" y="1575"/>
                    <a:pt x="1" y="1575"/>
                  </a:cubicBezTo>
                  <a:cubicBezTo>
                    <a:pt x="6" y="1583"/>
                    <a:pt x="21" y="1666"/>
                    <a:pt x="107" y="1669"/>
                  </a:cubicBezTo>
                  <a:cubicBezTo>
                    <a:pt x="448" y="1671"/>
                    <a:pt x="448" y="1671"/>
                    <a:pt x="448" y="1671"/>
                  </a:cubicBezTo>
                  <a:cubicBezTo>
                    <a:pt x="595" y="1669"/>
                    <a:pt x="595" y="1669"/>
                    <a:pt x="595" y="1669"/>
                  </a:cubicBezTo>
                  <a:cubicBezTo>
                    <a:pt x="595" y="1669"/>
                    <a:pt x="718" y="1668"/>
                    <a:pt x="720" y="1613"/>
                  </a:cubicBezTo>
                  <a:cubicBezTo>
                    <a:pt x="812" y="1125"/>
                    <a:pt x="812" y="1125"/>
                    <a:pt x="812" y="1125"/>
                  </a:cubicBezTo>
                  <a:cubicBezTo>
                    <a:pt x="820" y="966"/>
                    <a:pt x="820" y="966"/>
                    <a:pt x="820" y="966"/>
                  </a:cubicBezTo>
                  <a:cubicBezTo>
                    <a:pt x="821" y="955"/>
                    <a:pt x="821" y="955"/>
                    <a:pt x="821" y="955"/>
                  </a:cubicBezTo>
                  <a:cubicBezTo>
                    <a:pt x="834" y="722"/>
                    <a:pt x="834" y="722"/>
                    <a:pt x="834" y="722"/>
                  </a:cubicBezTo>
                  <a:cubicBezTo>
                    <a:pt x="862" y="107"/>
                    <a:pt x="862" y="107"/>
                    <a:pt x="862" y="107"/>
                  </a:cubicBezTo>
                  <a:cubicBezTo>
                    <a:pt x="862" y="107"/>
                    <a:pt x="858" y="7"/>
                    <a:pt x="773" y="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2" name="Freeform 83"/>
            <p:cNvSpPr>
              <a:spLocks/>
            </p:cNvSpPr>
            <p:nvPr userDrawn="1"/>
          </p:nvSpPr>
          <p:spPr bwMode="auto">
            <a:xfrm>
              <a:off x="2463" y="2297"/>
              <a:ext cx="175" cy="64"/>
            </a:xfrm>
            <a:custGeom>
              <a:avLst/>
              <a:gdLst>
                <a:gd name="T0" fmla="*/ 0 w 305"/>
                <a:gd name="T1" fmla="*/ 111 h 111"/>
                <a:gd name="T2" fmla="*/ 304 w 305"/>
                <a:gd name="T3" fmla="*/ 31 h 111"/>
                <a:gd name="T4" fmla="*/ 304 w 305"/>
                <a:gd name="T5" fmla="*/ 31 h 111"/>
                <a:gd name="T6" fmla="*/ 305 w 305"/>
                <a:gd name="T7" fmla="*/ 0 h 111"/>
                <a:gd name="T8" fmla="*/ 282 w 305"/>
                <a:gd name="T9" fmla="*/ 8 h 111"/>
                <a:gd name="T10" fmla="*/ 278 w 305"/>
                <a:gd name="T11" fmla="*/ 9 h 111"/>
                <a:gd name="T12" fmla="*/ 271 w 305"/>
                <a:gd name="T13" fmla="*/ 11 h 111"/>
                <a:gd name="T14" fmla="*/ 265 w 305"/>
                <a:gd name="T15" fmla="*/ 12 h 111"/>
                <a:gd name="T16" fmla="*/ 31 w 305"/>
                <a:gd name="T17" fmla="*/ 71 h 111"/>
                <a:gd name="T18" fmla="*/ 29 w 305"/>
                <a:gd name="T19" fmla="*/ 71 h 111"/>
                <a:gd name="T20" fmla="*/ 19 w 305"/>
                <a:gd name="T21" fmla="*/ 73 h 111"/>
                <a:gd name="T22" fmla="*/ 19 w 305"/>
                <a:gd name="T23" fmla="*/ 73 h 111"/>
                <a:gd name="T24" fmla="*/ 11 w 305"/>
                <a:gd name="T25" fmla="*/ 87 h 111"/>
                <a:gd name="T26" fmla="*/ 0 w 305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5" h="111">
                  <a:moveTo>
                    <a:pt x="0" y="111"/>
                  </a:moveTo>
                  <a:cubicBezTo>
                    <a:pt x="39" y="103"/>
                    <a:pt x="237" y="60"/>
                    <a:pt x="304" y="31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97" y="3"/>
                    <a:pt x="289" y="5"/>
                    <a:pt x="282" y="8"/>
                  </a:cubicBezTo>
                  <a:cubicBezTo>
                    <a:pt x="280" y="8"/>
                    <a:pt x="279" y="8"/>
                    <a:pt x="278" y="9"/>
                  </a:cubicBezTo>
                  <a:cubicBezTo>
                    <a:pt x="275" y="9"/>
                    <a:pt x="273" y="10"/>
                    <a:pt x="271" y="11"/>
                  </a:cubicBezTo>
                  <a:cubicBezTo>
                    <a:pt x="269" y="11"/>
                    <a:pt x="267" y="12"/>
                    <a:pt x="265" y="12"/>
                  </a:cubicBezTo>
                  <a:cubicBezTo>
                    <a:pt x="189" y="34"/>
                    <a:pt x="73" y="61"/>
                    <a:pt x="31" y="71"/>
                  </a:cubicBezTo>
                  <a:cubicBezTo>
                    <a:pt x="30" y="71"/>
                    <a:pt x="30" y="71"/>
                    <a:pt x="29" y="71"/>
                  </a:cubicBezTo>
                  <a:cubicBezTo>
                    <a:pt x="25" y="72"/>
                    <a:pt x="22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5" y="75"/>
                    <a:pt x="14" y="78"/>
                    <a:pt x="11" y="87"/>
                  </a:cubicBezTo>
                  <a:cubicBezTo>
                    <a:pt x="8" y="93"/>
                    <a:pt x="4" y="102"/>
                    <a:pt x="0" y="111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3" name="Freeform 84"/>
            <p:cNvSpPr>
              <a:spLocks noEditPoints="1"/>
            </p:cNvSpPr>
            <p:nvPr userDrawn="1"/>
          </p:nvSpPr>
          <p:spPr bwMode="auto">
            <a:xfrm>
              <a:off x="2857" y="1924"/>
              <a:ext cx="1362" cy="1315"/>
            </a:xfrm>
            <a:custGeom>
              <a:avLst/>
              <a:gdLst>
                <a:gd name="T0" fmla="*/ 2222 w 2369"/>
                <a:gd name="T1" fmla="*/ 2111 h 2286"/>
                <a:gd name="T2" fmla="*/ 1751 w 2369"/>
                <a:gd name="T3" fmla="*/ 1470 h 2286"/>
                <a:gd name="T4" fmla="*/ 1567 w 2369"/>
                <a:gd name="T5" fmla="*/ 933 h 2286"/>
                <a:gd name="T6" fmla="*/ 1496 w 2369"/>
                <a:gd name="T7" fmla="*/ 544 h 2286"/>
                <a:gd name="T8" fmla="*/ 1406 w 2369"/>
                <a:gd name="T9" fmla="*/ 443 h 2286"/>
                <a:gd name="T10" fmla="*/ 1401 w 2369"/>
                <a:gd name="T11" fmla="*/ 442 h 2286"/>
                <a:gd name="T12" fmla="*/ 1359 w 2369"/>
                <a:gd name="T13" fmla="*/ 317 h 2286"/>
                <a:gd name="T14" fmla="*/ 1000 w 2369"/>
                <a:gd name="T15" fmla="*/ 116 h 2286"/>
                <a:gd name="T16" fmla="*/ 656 w 2369"/>
                <a:gd name="T17" fmla="*/ 30 h 2286"/>
                <a:gd name="T18" fmla="*/ 445 w 2369"/>
                <a:gd name="T19" fmla="*/ 62 h 2286"/>
                <a:gd name="T20" fmla="*/ 432 w 2369"/>
                <a:gd name="T21" fmla="*/ 295 h 2286"/>
                <a:gd name="T22" fmla="*/ 604 w 2369"/>
                <a:gd name="T23" fmla="*/ 287 h 2286"/>
                <a:gd name="T24" fmla="*/ 684 w 2369"/>
                <a:gd name="T25" fmla="*/ 283 h 2286"/>
                <a:gd name="T26" fmla="*/ 431 w 2369"/>
                <a:gd name="T27" fmla="*/ 306 h 2286"/>
                <a:gd name="T28" fmla="*/ 424 w 2369"/>
                <a:gd name="T29" fmla="*/ 443 h 2286"/>
                <a:gd name="T30" fmla="*/ 423 w 2369"/>
                <a:gd name="T31" fmla="*/ 465 h 2286"/>
                <a:gd name="T32" fmla="*/ 418 w 2369"/>
                <a:gd name="T33" fmla="*/ 462 h 2286"/>
                <a:gd name="T34" fmla="*/ 396 w 2369"/>
                <a:gd name="T35" fmla="*/ 443 h 2286"/>
                <a:gd name="T36" fmla="*/ 387 w 2369"/>
                <a:gd name="T37" fmla="*/ 436 h 2286"/>
                <a:gd name="T38" fmla="*/ 381 w 2369"/>
                <a:gd name="T39" fmla="*/ 433 h 2286"/>
                <a:gd name="T40" fmla="*/ 367 w 2369"/>
                <a:gd name="T41" fmla="*/ 422 h 2286"/>
                <a:gd name="T42" fmla="*/ 361 w 2369"/>
                <a:gd name="T43" fmla="*/ 417 h 2286"/>
                <a:gd name="T44" fmla="*/ 351 w 2369"/>
                <a:gd name="T45" fmla="*/ 410 h 2286"/>
                <a:gd name="T46" fmla="*/ 346 w 2369"/>
                <a:gd name="T47" fmla="*/ 406 h 2286"/>
                <a:gd name="T48" fmla="*/ 341 w 2369"/>
                <a:gd name="T49" fmla="*/ 403 h 2286"/>
                <a:gd name="T50" fmla="*/ 336 w 2369"/>
                <a:gd name="T51" fmla="*/ 400 h 2286"/>
                <a:gd name="T52" fmla="*/ 311 w 2369"/>
                <a:gd name="T53" fmla="*/ 389 h 2286"/>
                <a:gd name="T54" fmla="*/ 133 w 2369"/>
                <a:gd name="T55" fmla="*/ 437 h 2286"/>
                <a:gd name="T56" fmla="*/ 131 w 2369"/>
                <a:gd name="T57" fmla="*/ 443 h 2286"/>
                <a:gd name="T58" fmla="*/ 241 w 2369"/>
                <a:gd name="T59" fmla="*/ 760 h 2286"/>
                <a:gd name="T60" fmla="*/ 288 w 2369"/>
                <a:gd name="T61" fmla="*/ 847 h 2286"/>
                <a:gd name="T62" fmla="*/ 331 w 2369"/>
                <a:gd name="T63" fmla="*/ 953 h 2286"/>
                <a:gd name="T64" fmla="*/ 206 w 2369"/>
                <a:gd name="T65" fmla="*/ 1009 h 2286"/>
                <a:gd name="T66" fmla="*/ 59 w 2369"/>
                <a:gd name="T67" fmla="*/ 1011 h 2286"/>
                <a:gd name="T68" fmla="*/ 92 w 2369"/>
                <a:gd name="T69" fmla="*/ 1169 h 2286"/>
                <a:gd name="T70" fmla="*/ 478 w 2369"/>
                <a:gd name="T71" fmla="*/ 1197 h 2286"/>
                <a:gd name="T72" fmla="*/ 524 w 2369"/>
                <a:gd name="T73" fmla="*/ 1224 h 2286"/>
                <a:gd name="T74" fmla="*/ 739 w 2369"/>
                <a:gd name="T75" fmla="*/ 1431 h 2286"/>
                <a:gd name="T76" fmla="*/ 969 w 2369"/>
                <a:gd name="T77" fmla="*/ 1654 h 2286"/>
                <a:gd name="T78" fmla="*/ 1109 w 2369"/>
                <a:gd name="T79" fmla="*/ 1812 h 2286"/>
                <a:gd name="T80" fmla="*/ 1235 w 2369"/>
                <a:gd name="T81" fmla="*/ 1951 h 2286"/>
                <a:gd name="T82" fmla="*/ 1362 w 2369"/>
                <a:gd name="T83" fmla="*/ 2286 h 2286"/>
                <a:gd name="T84" fmla="*/ 2369 w 2369"/>
                <a:gd name="T85" fmla="*/ 2286 h 2286"/>
                <a:gd name="T86" fmla="*/ 2222 w 2369"/>
                <a:gd name="T87" fmla="*/ 2111 h 2286"/>
                <a:gd name="T88" fmla="*/ 852 w 2369"/>
                <a:gd name="T89" fmla="*/ 570 h 2286"/>
                <a:gd name="T90" fmla="*/ 843 w 2369"/>
                <a:gd name="T91" fmla="*/ 585 h 2286"/>
                <a:gd name="T92" fmla="*/ 828 w 2369"/>
                <a:gd name="T93" fmla="*/ 604 h 2286"/>
                <a:gd name="T94" fmla="*/ 744 w 2369"/>
                <a:gd name="T95" fmla="*/ 681 h 2286"/>
                <a:gd name="T96" fmla="*/ 637 w 2369"/>
                <a:gd name="T97" fmla="*/ 659 h 2286"/>
                <a:gd name="T98" fmla="*/ 527 w 2369"/>
                <a:gd name="T99" fmla="*/ 594 h 2286"/>
                <a:gd name="T100" fmla="*/ 474 w 2369"/>
                <a:gd name="T101" fmla="*/ 525 h 2286"/>
                <a:gd name="T102" fmla="*/ 474 w 2369"/>
                <a:gd name="T103" fmla="*/ 525 h 2286"/>
                <a:gd name="T104" fmla="*/ 852 w 2369"/>
                <a:gd name="T105" fmla="*/ 570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69" h="2286">
                  <a:moveTo>
                    <a:pt x="2222" y="2111"/>
                  </a:moveTo>
                  <a:cubicBezTo>
                    <a:pt x="2222" y="2111"/>
                    <a:pt x="1815" y="1630"/>
                    <a:pt x="1751" y="1470"/>
                  </a:cubicBezTo>
                  <a:cubicBezTo>
                    <a:pt x="1688" y="1310"/>
                    <a:pt x="1613" y="1128"/>
                    <a:pt x="1567" y="933"/>
                  </a:cubicBezTo>
                  <a:cubicBezTo>
                    <a:pt x="1567" y="933"/>
                    <a:pt x="1505" y="571"/>
                    <a:pt x="1496" y="544"/>
                  </a:cubicBezTo>
                  <a:cubicBezTo>
                    <a:pt x="1487" y="518"/>
                    <a:pt x="1465" y="460"/>
                    <a:pt x="1406" y="443"/>
                  </a:cubicBezTo>
                  <a:cubicBezTo>
                    <a:pt x="1404" y="443"/>
                    <a:pt x="1403" y="442"/>
                    <a:pt x="1401" y="442"/>
                  </a:cubicBezTo>
                  <a:cubicBezTo>
                    <a:pt x="1401" y="442"/>
                    <a:pt x="1406" y="347"/>
                    <a:pt x="1359" y="317"/>
                  </a:cubicBezTo>
                  <a:cubicBezTo>
                    <a:pt x="1331" y="299"/>
                    <a:pt x="1037" y="144"/>
                    <a:pt x="1000" y="116"/>
                  </a:cubicBezTo>
                  <a:cubicBezTo>
                    <a:pt x="963" y="89"/>
                    <a:pt x="850" y="0"/>
                    <a:pt x="656" y="30"/>
                  </a:cubicBezTo>
                  <a:cubicBezTo>
                    <a:pt x="462" y="60"/>
                    <a:pt x="445" y="62"/>
                    <a:pt x="445" y="62"/>
                  </a:cubicBezTo>
                  <a:cubicBezTo>
                    <a:pt x="432" y="295"/>
                    <a:pt x="432" y="295"/>
                    <a:pt x="432" y="295"/>
                  </a:cubicBezTo>
                  <a:cubicBezTo>
                    <a:pt x="432" y="295"/>
                    <a:pt x="537" y="287"/>
                    <a:pt x="604" y="287"/>
                  </a:cubicBezTo>
                  <a:cubicBezTo>
                    <a:pt x="671" y="287"/>
                    <a:pt x="684" y="280"/>
                    <a:pt x="684" y="283"/>
                  </a:cubicBezTo>
                  <a:cubicBezTo>
                    <a:pt x="685" y="289"/>
                    <a:pt x="453" y="309"/>
                    <a:pt x="431" y="306"/>
                  </a:cubicBezTo>
                  <a:cubicBezTo>
                    <a:pt x="424" y="443"/>
                    <a:pt x="424" y="443"/>
                    <a:pt x="424" y="443"/>
                  </a:cubicBezTo>
                  <a:cubicBezTo>
                    <a:pt x="423" y="465"/>
                    <a:pt x="423" y="465"/>
                    <a:pt x="423" y="465"/>
                  </a:cubicBezTo>
                  <a:cubicBezTo>
                    <a:pt x="421" y="464"/>
                    <a:pt x="420" y="463"/>
                    <a:pt x="418" y="462"/>
                  </a:cubicBezTo>
                  <a:cubicBezTo>
                    <a:pt x="412" y="457"/>
                    <a:pt x="405" y="451"/>
                    <a:pt x="396" y="443"/>
                  </a:cubicBezTo>
                  <a:cubicBezTo>
                    <a:pt x="393" y="441"/>
                    <a:pt x="390" y="439"/>
                    <a:pt x="387" y="436"/>
                  </a:cubicBezTo>
                  <a:cubicBezTo>
                    <a:pt x="385" y="435"/>
                    <a:pt x="383" y="434"/>
                    <a:pt x="381" y="433"/>
                  </a:cubicBezTo>
                  <a:cubicBezTo>
                    <a:pt x="377" y="429"/>
                    <a:pt x="372" y="425"/>
                    <a:pt x="367" y="422"/>
                  </a:cubicBezTo>
                  <a:cubicBezTo>
                    <a:pt x="365" y="420"/>
                    <a:pt x="363" y="419"/>
                    <a:pt x="361" y="417"/>
                  </a:cubicBezTo>
                  <a:cubicBezTo>
                    <a:pt x="358" y="415"/>
                    <a:pt x="354" y="412"/>
                    <a:pt x="351" y="410"/>
                  </a:cubicBezTo>
                  <a:cubicBezTo>
                    <a:pt x="349" y="408"/>
                    <a:pt x="348" y="407"/>
                    <a:pt x="346" y="406"/>
                  </a:cubicBezTo>
                  <a:cubicBezTo>
                    <a:pt x="344" y="405"/>
                    <a:pt x="343" y="404"/>
                    <a:pt x="341" y="403"/>
                  </a:cubicBezTo>
                  <a:cubicBezTo>
                    <a:pt x="340" y="402"/>
                    <a:pt x="338" y="401"/>
                    <a:pt x="336" y="400"/>
                  </a:cubicBezTo>
                  <a:cubicBezTo>
                    <a:pt x="328" y="396"/>
                    <a:pt x="320" y="392"/>
                    <a:pt x="311" y="389"/>
                  </a:cubicBezTo>
                  <a:cubicBezTo>
                    <a:pt x="240" y="363"/>
                    <a:pt x="153" y="388"/>
                    <a:pt x="133" y="437"/>
                  </a:cubicBezTo>
                  <a:cubicBezTo>
                    <a:pt x="133" y="439"/>
                    <a:pt x="132" y="441"/>
                    <a:pt x="131" y="443"/>
                  </a:cubicBezTo>
                  <a:cubicBezTo>
                    <a:pt x="112" y="521"/>
                    <a:pt x="232" y="748"/>
                    <a:pt x="241" y="760"/>
                  </a:cubicBezTo>
                  <a:cubicBezTo>
                    <a:pt x="251" y="772"/>
                    <a:pt x="275" y="825"/>
                    <a:pt x="288" y="847"/>
                  </a:cubicBezTo>
                  <a:cubicBezTo>
                    <a:pt x="301" y="869"/>
                    <a:pt x="331" y="953"/>
                    <a:pt x="331" y="953"/>
                  </a:cubicBezTo>
                  <a:cubicBezTo>
                    <a:pt x="329" y="1008"/>
                    <a:pt x="206" y="1009"/>
                    <a:pt x="206" y="1009"/>
                  </a:cubicBezTo>
                  <a:cubicBezTo>
                    <a:pt x="59" y="1011"/>
                    <a:pt x="59" y="1011"/>
                    <a:pt x="59" y="1011"/>
                  </a:cubicBezTo>
                  <a:cubicBezTo>
                    <a:pt x="0" y="1080"/>
                    <a:pt x="49" y="1148"/>
                    <a:pt x="92" y="1169"/>
                  </a:cubicBezTo>
                  <a:cubicBezTo>
                    <a:pt x="135" y="1190"/>
                    <a:pt x="478" y="1197"/>
                    <a:pt x="478" y="1197"/>
                  </a:cubicBezTo>
                  <a:cubicBezTo>
                    <a:pt x="492" y="1198"/>
                    <a:pt x="506" y="1196"/>
                    <a:pt x="524" y="1224"/>
                  </a:cubicBezTo>
                  <a:cubicBezTo>
                    <a:pt x="542" y="1253"/>
                    <a:pt x="669" y="1381"/>
                    <a:pt x="739" y="1431"/>
                  </a:cubicBezTo>
                  <a:cubicBezTo>
                    <a:pt x="810" y="1480"/>
                    <a:pt x="939" y="1579"/>
                    <a:pt x="969" y="1654"/>
                  </a:cubicBezTo>
                  <a:cubicBezTo>
                    <a:pt x="999" y="1729"/>
                    <a:pt x="1082" y="1804"/>
                    <a:pt x="1109" y="1812"/>
                  </a:cubicBezTo>
                  <a:cubicBezTo>
                    <a:pt x="1135" y="1819"/>
                    <a:pt x="1187" y="1866"/>
                    <a:pt x="1235" y="1951"/>
                  </a:cubicBezTo>
                  <a:cubicBezTo>
                    <a:pt x="1259" y="1992"/>
                    <a:pt x="1309" y="2130"/>
                    <a:pt x="1362" y="2286"/>
                  </a:cubicBezTo>
                  <a:cubicBezTo>
                    <a:pt x="2369" y="2286"/>
                    <a:pt x="2369" y="2286"/>
                    <a:pt x="2369" y="2286"/>
                  </a:cubicBezTo>
                  <a:cubicBezTo>
                    <a:pt x="2309" y="2213"/>
                    <a:pt x="2257" y="2152"/>
                    <a:pt x="2222" y="2111"/>
                  </a:cubicBezTo>
                  <a:close/>
                  <a:moveTo>
                    <a:pt x="852" y="570"/>
                  </a:moveTo>
                  <a:cubicBezTo>
                    <a:pt x="850" y="574"/>
                    <a:pt x="847" y="579"/>
                    <a:pt x="843" y="585"/>
                  </a:cubicBezTo>
                  <a:cubicBezTo>
                    <a:pt x="839" y="590"/>
                    <a:pt x="834" y="597"/>
                    <a:pt x="828" y="604"/>
                  </a:cubicBezTo>
                  <a:cubicBezTo>
                    <a:pt x="805" y="634"/>
                    <a:pt x="769" y="670"/>
                    <a:pt x="744" y="681"/>
                  </a:cubicBezTo>
                  <a:cubicBezTo>
                    <a:pt x="706" y="695"/>
                    <a:pt x="678" y="676"/>
                    <a:pt x="637" y="659"/>
                  </a:cubicBezTo>
                  <a:cubicBezTo>
                    <a:pt x="595" y="643"/>
                    <a:pt x="556" y="619"/>
                    <a:pt x="527" y="594"/>
                  </a:cubicBezTo>
                  <a:cubicBezTo>
                    <a:pt x="511" y="580"/>
                    <a:pt x="491" y="550"/>
                    <a:pt x="474" y="525"/>
                  </a:cubicBezTo>
                  <a:cubicBezTo>
                    <a:pt x="474" y="525"/>
                    <a:pt x="474" y="525"/>
                    <a:pt x="474" y="525"/>
                  </a:cubicBezTo>
                  <a:cubicBezTo>
                    <a:pt x="534" y="512"/>
                    <a:pt x="892" y="492"/>
                    <a:pt x="852" y="570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4" name="Freeform 85"/>
            <p:cNvSpPr>
              <a:spLocks noEditPoints="1"/>
            </p:cNvSpPr>
            <p:nvPr userDrawn="1"/>
          </p:nvSpPr>
          <p:spPr bwMode="auto">
            <a:xfrm>
              <a:off x="2857" y="1924"/>
              <a:ext cx="1362" cy="1315"/>
            </a:xfrm>
            <a:custGeom>
              <a:avLst/>
              <a:gdLst>
                <a:gd name="T0" fmla="*/ 2222 w 2369"/>
                <a:gd name="T1" fmla="*/ 2111 h 2286"/>
                <a:gd name="T2" fmla="*/ 1751 w 2369"/>
                <a:gd name="T3" fmla="*/ 1470 h 2286"/>
                <a:gd name="T4" fmla="*/ 1567 w 2369"/>
                <a:gd name="T5" fmla="*/ 933 h 2286"/>
                <a:gd name="T6" fmla="*/ 1496 w 2369"/>
                <a:gd name="T7" fmla="*/ 544 h 2286"/>
                <a:gd name="T8" fmla="*/ 1406 w 2369"/>
                <a:gd name="T9" fmla="*/ 443 h 2286"/>
                <a:gd name="T10" fmla="*/ 1401 w 2369"/>
                <a:gd name="T11" fmla="*/ 442 h 2286"/>
                <a:gd name="T12" fmla="*/ 1359 w 2369"/>
                <a:gd name="T13" fmla="*/ 317 h 2286"/>
                <a:gd name="T14" fmla="*/ 1000 w 2369"/>
                <a:gd name="T15" fmla="*/ 116 h 2286"/>
                <a:gd name="T16" fmla="*/ 656 w 2369"/>
                <a:gd name="T17" fmla="*/ 30 h 2286"/>
                <a:gd name="T18" fmla="*/ 445 w 2369"/>
                <a:gd name="T19" fmla="*/ 62 h 2286"/>
                <a:gd name="T20" fmla="*/ 432 w 2369"/>
                <a:gd name="T21" fmla="*/ 295 h 2286"/>
                <a:gd name="T22" fmla="*/ 604 w 2369"/>
                <a:gd name="T23" fmla="*/ 287 h 2286"/>
                <a:gd name="T24" fmla="*/ 684 w 2369"/>
                <a:gd name="T25" fmla="*/ 283 h 2286"/>
                <a:gd name="T26" fmla="*/ 431 w 2369"/>
                <a:gd name="T27" fmla="*/ 306 h 2286"/>
                <a:gd name="T28" fmla="*/ 424 w 2369"/>
                <a:gd name="T29" fmla="*/ 443 h 2286"/>
                <a:gd name="T30" fmla="*/ 423 w 2369"/>
                <a:gd name="T31" fmla="*/ 465 h 2286"/>
                <a:gd name="T32" fmla="*/ 418 w 2369"/>
                <a:gd name="T33" fmla="*/ 462 h 2286"/>
                <a:gd name="T34" fmla="*/ 396 w 2369"/>
                <a:gd name="T35" fmla="*/ 443 h 2286"/>
                <a:gd name="T36" fmla="*/ 387 w 2369"/>
                <a:gd name="T37" fmla="*/ 436 h 2286"/>
                <a:gd name="T38" fmla="*/ 381 w 2369"/>
                <a:gd name="T39" fmla="*/ 433 h 2286"/>
                <a:gd name="T40" fmla="*/ 367 w 2369"/>
                <a:gd name="T41" fmla="*/ 422 h 2286"/>
                <a:gd name="T42" fmla="*/ 361 w 2369"/>
                <a:gd name="T43" fmla="*/ 417 h 2286"/>
                <a:gd name="T44" fmla="*/ 351 w 2369"/>
                <a:gd name="T45" fmla="*/ 410 h 2286"/>
                <a:gd name="T46" fmla="*/ 346 w 2369"/>
                <a:gd name="T47" fmla="*/ 406 h 2286"/>
                <a:gd name="T48" fmla="*/ 341 w 2369"/>
                <a:gd name="T49" fmla="*/ 403 h 2286"/>
                <a:gd name="T50" fmla="*/ 336 w 2369"/>
                <a:gd name="T51" fmla="*/ 400 h 2286"/>
                <a:gd name="T52" fmla="*/ 311 w 2369"/>
                <a:gd name="T53" fmla="*/ 389 h 2286"/>
                <a:gd name="T54" fmla="*/ 133 w 2369"/>
                <a:gd name="T55" fmla="*/ 437 h 2286"/>
                <a:gd name="T56" fmla="*/ 131 w 2369"/>
                <a:gd name="T57" fmla="*/ 443 h 2286"/>
                <a:gd name="T58" fmla="*/ 241 w 2369"/>
                <a:gd name="T59" fmla="*/ 760 h 2286"/>
                <a:gd name="T60" fmla="*/ 288 w 2369"/>
                <a:gd name="T61" fmla="*/ 847 h 2286"/>
                <a:gd name="T62" fmla="*/ 331 w 2369"/>
                <a:gd name="T63" fmla="*/ 953 h 2286"/>
                <a:gd name="T64" fmla="*/ 206 w 2369"/>
                <a:gd name="T65" fmla="*/ 1009 h 2286"/>
                <a:gd name="T66" fmla="*/ 59 w 2369"/>
                <a:gd name="T67" fmla="*/ 1011 h 2286"/>
                <a:gd name="T68" fmla="*/ 92 w 2369"/>
                <a:gd name="T69" fmla="*/ 1169 h 2286"/>
                <a:gd name="T70" fmla="*/ 478 w 2369"/>
                <a:gd name="T71" fmla="*/ 1197 h 2286"/>
                <a:gd name="T72" fmla="*/ 524 w 2369"/>
                <a:gd name="T73" fmla="*/ 1224 h 2286"/>
                <a:gd name="T74" fmla="*/ 739 w 2369"/>
                <a:gd name="T75" fmla="*/ 1431 h 2286"/>
                <a:gd name="T76" fmla="*/ 969 w 2369"/>
                <a:gd name="T77" fmla="*/ 1654 h 2286"/>
                <a:gd name="T78" fmla="*/ 1109 w 2369"/>
                <a:gd name="T79" fmla="*/ 1812 h 2286"/>
                <a:gd name="T80" fmla="*/ 1235 w 2369"/>
                <a:gd name="T81" fmla="*/ 1951 h 2286"/>
                <a:gd name="T82" fmla="*/ 1362 w 2369"/>
                <a:gd name="T83" fmla="*/ 2286 h 2286"/>
                <a:gd name="T84" fmla="*/ 2369 w 2369"/>
                <a:gd name="T85" fmla="*/ 2286 h 2286"/>
                <a:gd name="T86" fmla="*/ 2222 w 2369"/>
                <a:gd name="T87" fmla="*/ 2111 h 2286"/>
                <a:gd name="T88" fmla="*/ 852 w 2369"/>
                <a:gd name="T89" fmla="*/ 570 h 2286"/>
                <a:gd name="T90" fmla="*/ 843 w 2369"/>
                <a:gd name="T91" fmla="*/ 585 h 2286"/>
                <a:gd name="T92" fmla="*/ 828 w 2369"/>
                <a:gd name="T93" fmla="*/ 604 h 2286"/>
                <a:gd name="T94" fmla="*/ 744 w 2369"/>
                <a:gd name="T95" fmla="*/ 681 h 2286"/>
                <a:gd name="T96" fmla="*/ 637 w 2369"/>
                <a:gd name="T97" fmla="*/ 659 h 2286"/>
                <a:gd name="T98" fmla="*/ 527 w 2369"/>
                <a:gd name="T99" fmla="*/ 594 h 2286"/>
                <a:gd name="T100" fmla="*/ 474 w 2369"/>
                <a:gd name="T101" fmla="*/ 525 h 2286"/>
                <a:gd name="T102" fmla="*/ 474 w 2369"/>
                <a:gd name="T103" fmla="*/ 525 h 2286"/>
                <a:gd name="T104" fmla="*/ 852 w 2369"/>
                <a:gd name="T105" fmla="*/ 570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69" h="2286">
                  <a:moveTo>
                    <a:pt x="2222" y="2111"/>
                  </a:moveTo>
                  <a:cubicBezTo>
                    <a:pt x="2222" y="2111"/>
                    <a:pt x="1815" y="1630"/>
                    <a:pt x="1751" y="1470"/>
                  </a:cubicBezTo>
                  <a:cubicBezTo>
                    <a:pt x="1688" y="1310"/>
                    <a:pt x="1613" y="1128"/>
                    <a:pt x="1567" y="933"/>
                  </a:cubicBezTo>
                  <a:cubicBezTo>
                    <a:pt x="1567" y="933"/>
                    <a:pt x="1505" y="571"/>
                    <a:pt x="1496" y="544"/>
                  </a:cubicBezTo>
                  <a:cubicBezTo>
                    <a:pt x="1487" y="518"/>
                    <a:pt x="1465" y="460"/>
                    <a:pt x="1406" y="443"/>
                  </a:cubicBezTo>
                  <a:cubicBezTo>
                    <a:pt x="1404" y="443"/>
                    <a:pt x="1403" y="442"/>
                    <a:pt x="1401" y="442"/>
                  </a:cubicBezTo>
                  <a:cubicBezTo>
                    <a:pt x="1401" y="442"/>
                    <a:pt x="1406" y="347"/>
                    <a:pt x="1359" y="317"/>
                  </a:cubicBezTo>
                  <a:cubicBezTo>
                    <a:pt x="1331" y="299"/>
                    <a:pt x="1037" y="144"/>
                    <a:pt x="1000" y="116"/>
                  </a:cubicBezTo>
                  <a:cubicBezTo>
                    <a:pt x="963" y="89"/>
                    <a:pt x="850" y="0"/>
                    <a:pt x="656" y="30"/>
                  </a:cubicBezTo>
                  <a:cubicBezTo>
                    <a:pt x="462" y="60"/>
                    <a:pt x="445" y="62"/>
                    <a:pt x="445" y="62"/>
                  </a:cubicBezTo>
                  <a:cubicBezTo>
                    <a:pt x="432" y="295"/>
                    <a:pt x="432" y="295"/>
                    <a:pt x="432" y="295"/>
                  </a:cubicBezTo>
                  <a:cubicBezTo>
                    <a:pt x="432" y="295"/>
                    <a:pt x="537" y="287"/>
                    <a:pt x="604" y="287"/>
                  </a:cubicBezTo>
                  <a:cubicBezTo>
                    <a:pt x="671" y="287"/>
                    <a:pt x="684" y="280"/>
                    <a:pt x="684" y="283"/>
                  </a:cubicBezTo>
                  <a:cubicBezTo>
                    <a:pt x="685" y="289"/>
                    <a:pt x="453" y="309"/>
                    <a:pt x="431" y="306"/>
                  </a:cubicBezTo>
                  <a:cubicBezTo>
                    <a:pt x="424" y="443"/>
                    <a:pt x="424" y="443"/>
                    <a:pt x="424" y="443"/>
                  </a:cubicBezTo>
                  <a:cubicBezTo>
                    <a:pt x="423" y="465"/>
                    <a:pt x="423" y="465"/>
                    <a:pt x="423" y="465"/>
                  </a:cubicBezTo>
                  <a:cubicBezTo>
                    <a:pt x="421" y="464"/>
                    <a:pt x="420" y="463"/>
                    <a:pt x="418" y="462"/>
                  </a:cubicBezTo>
                  <a:cubicBezTo>
                    <a:pt x="412" y="457"/>
                    <a:pt x="405" y="451"/>
                    <a:pt x="396" y="443"/>
                  </a:cubicBezTo>
                  <a:cubicBezTo>
                    <a:pt x="393" y="441"/>
                    <a:pt x="390" y="439"/>
                    <a:pt x="387" y="436"/>
                  </a:cubicBezTo>
                  <a:cubicBezTo>
                    <a:pt x="385" y="435"/>
                    <a:pt x="383" y="434"/>
                    <a:pt x="381" y="433"/>
                  </a:cubicBezTo>
                  <a:cubicBezTo>
                    <a:pt x="377" y="429"/>
                    <a:pt x="372" y="425"/>
                    <a:pt x="367" y="422"/>
                  </a:cubicBezTo>
                  <a:cubicBezTo>
                    <a:pt x="365" y="420"/>
                    <a:pt x="363" y="419"/>
                    <a:pt x="361" y="417"/>
                  </a:cubicBezTo>
                  <a:cubicBezTo>
                    <a:pt x="358" y="415"/>
                    <a:pt x="354" y="412"/>
                    <a:pt x="351" y="410"/>
                  </a:cubicBezTo>
                  <a:cubicBezTo>
                    <a:pt x="349" y="408"/>
                    <a:pt x="348" y="407"/>
                    <a:pt x="346" y="406"/>
                  </a:cubicBezTo>
                  <a:cubicBezTo>
                    <a:pt x="344" y="405"/>
                    <a:pt x="343" y="404"/>
                    <a:pt x="341" y="403"/>
                  </a:cubicBezTo>
                  <a:cubicBezTo>
                    <a:pt x="340" y="402"/>
                    <a:pt x="338" y="401"/>
                    <a:pt x="336" y="400"/>
                  </a:cubicBezTo>
                  <a:cubicBezTo>
                    <a:pt x="328" y="396"/>
                    <a:pt x="320" y="392"/>
                    <a:pt x="311" y="389"/>
                  </a:cubicBezTo>
                  <a:cubicBezTo>
                    <a:pt x="240" y="363"/>
                    <a:pt x="153" y="388"/>
                    <a:pt x="133" y="437"/>
                  </a:cubicBezTo>
                  <a:cubicBezTo>
                    <a:pt x="133" y="439"/>
                    <a:pt x="132" y="441"/>
                    <a:pt x="131" y="443"/>
                  </a:cubicBezTo>
                  <a:cubicBezTo>
                    <a:pt x="112" y="521"/>
                    <a:pt x="232" y="748"/>
                    <a:pt x="241" y="760"/>
                  </a:cubicBezTo>
                  <a:cubicBezTo>
                    <a:pt x="251" y="772"/>
                    <a:pt x="275" y="825"/>
                    <a:pt x="288" y="847"/>
                  </a:cubicBezTo>
                  <a:cubicBezTo>
                    <a:pt x="301" y="869"/>
                    <a:pt x="331" y="953"/>
                    <a:pt x="331" y="953"/>
                  </a:cubicBezTo>
                  <a:cubicBezTo>
                    <a:pt x="329" y="1008"/>
                    <a:pt x="206" y="1009"/>
                    <a:pt x="206" y="1009"/>
                  </a:cubicBezTo>
                  <a:cubicBezTo>
                    <a:pt x="59" y="1011"/>
                    <a:pt x="59" y="1011"/>
                    <a:pt x="59" y="1011"/>
                  </a:cubicBezTo>
                  <a:cubicBezTo>
                    <a:pt x="0" y="1080"/>
                    <a:pt x="49" y="1148"/>
                    <a:pt x="92" y="1169"/>
                  </a:cubicBezTo>
                  <a:cubicBezTo>
                    <a:pt x="135" y="1190"/>
                    <a:pt x="478" y="1197"/>
                    <a:pt x="478" y="1197"/>
                  </a:cubicBezTo>
                  <a:cubicBezTo>
                    <a:pt x="492" y="1198"/>
                    <a:pt x="506" y="1196"/>
                    <a:pt x="524" y="1224"/>
                  </a:cubicBezTo>
                  <a:cubicBezTo>
                    <a:pt x="542" y="1253"/>
                    <a:pt x="669" y="1381"/>
                    <a:pt x="739" y="1431"/>
                  </a:cubicBezTo>
                  <a:cubicBezTo>
                    <a:pt x="810" y="1480"/>
                    <a:pt x="939" y="1579"/>
                    <a:pt x="969" y="1654"/>
                  </a:cubicBezTo>
                  <a:cubicBezTo>
                    <a:pt x="999" y="1729"/>
                    <a:pt x="1082" y="1804"/>
                    <a:pt x="1109" y="1812"/>
                  </a:cubicBezTo>
                  <a:cubicBezTo>
                    <a:pt x="1135" y="1819"/>
                    <a:pt x="1187" y="1866"/>
                    <a:pt x="1235" y="1951"/>
                  </a:cubicBezTo>
                  <a:cubicBezTo>
                    <a:pt x="1259" y="1992"/>
                    <a:pt x="1309" y="2130"/>
                    <a:pt x="1362" y="2286"/>
                  </a:cubicBezTo>
                  <a:cubicBezTo>
                    <a:pt x="2369" y="2286"/>
                    <a:pt x="2369" y="2286"/>
                    <a:pt x="2369" y="2286"/>
                  </a:cubicBezTo>
                  <a:cubicBezTo>
                    <a:pt x="2309" y="2213"/>
                    <a:pt x="2257" y="2152"/>
                    <a:pt x="2222" y="2111"/>
                  </a:cubicBezTo>
                  <a:close/>
                  <a:moveTo>
                    <a:pt x="852" y="570"/>
                  </a:moveTo>
                  <a:cubicBezTo>
                    <a:pt x="850" y="574"/>
                    <a:pt x="847" y="579"/>
                    <a:pt x="843" y="585"/>
                  </a:cubicBezTo>
                  <a:cubicBezTo>
                    <a:pt x="839" y="590"/>
                    <a:pt x="834" y="597"/>
                    <a:pt x="828" y="604"/>
                  </a:cubicBezTo>
                  <a:cubicBezTo>
                    <a:pt x="805" y="634"/>
                    <a:pt x="769" y="670"/>
                    <a:pt x="744" y="681"/>
                  </a:cubicBezTo>
                  <a:cubicBezTo>
                    <a:pt x="706" y="695"/>
                    <a:pt x="678" y="676"/>
                    <a:pt x="637" y="659"/>
                  </a:cubicBezTo>
                  <a:cubicBezTo>
                    <a:pt x="595" y="643"/>
                    <a:pt x="556" y="619"/>
                    <a:pt x="527" y="594"/>
                  </a:cubicBezTo>
                  <a:cubicBezTo>
                    <a:pt x="511" y="580"/>
                    <a:pt x="491" y="550"/>
                    <a:pt x="474" y="525"/>
                  </a:cubicBezTo>
                  <a:cubicBezTo>
                    <a:pt x="474" y="525"/>
                    <a:pt x="474" y="525"/>
                    <a:pt x="474" y="525"/>
                  </a:cubicBezTo>
                  <a:cubicBezTo>
                    <a:pt x="534" y="512"/>
                    <a:pt x="892" y="492"/>
                    <a:pt x="852" y="570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5" name="Freeform 86"/>
            <p:cNvSpPr>
              <a:spLocks/>
            </p:cNvSpPr>
            <p:nvPr userDrawn="1"/>
          </p:nvSpPr>
          <p:spPr bwMode="auto">
            <a:xfrm>
              <a:off x="2935" y="2145"/>
              <a:ext cx="86" cy="112"/>
            </a:xfrm>
            <a:custGeom>
              <a:avLst/>
              <a:gdLst>
                <a:gd name="T0" fmla="*/ 49 w 148"/>
                <a:gd name="T1" fmla="*/ 193 h 195"/>
                <a:gd name="T2" fmla="*/ 148 w 148"/>
                <a:gd name="T3" fmla="*/ 99 h 195"/>
                <a:gd name="T4" fmla="*/ 122 w 148"/>
                <a:gd name="T5" fmla="*/ 26 h 195"/>
                <a:gd name="T6" fmla="*/ 15 w 148"/>
                <a:gd name="T7" fmla="*/ 104 h 195"/>
                <a:gd name="T8" fmla="*/ 49 w 148"/>
                <a:gd name="T9" fmla="*/ 19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95">
                  <a:moveTo>
                    <a:pt x="49" y="193"/>
                  </a:moveTo>
                  <a:cubicBezTo>
                    <a:pt x="56" y="190"/>
                    <a:pt x="70" y="119"/>
                    <a:pt x="148" y="99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10" y="14"/>
                    <a:pt x="0" y="0"/>
                    <a:pt x="15" y="104"/>
                  </a:cubicBezTo>
                  <a:cubicBezTo>
                    <a:pt x="15" y="104"/>
                    <a:pt x="41" y="195"/>
                    <a:pt x="49" y="193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6" name="Freeform 87"/>
            <p:cNvSpPr>
              <a:spLocks/>
            </p:cNvSpPr>
            <p:nvPr userDrawn="1"/>
          </p:nvSpPr>
          <p:spPr bwMode="auto">
            <a:xfrm>
              <a:off x="2711" y="1545"/>
              <a:ext cx="418" cy="646"/>
            </a:xfrm>
            <a:custGeom>
              <a:avLst/>
              <a:gdLst>
                <a:gd name="T0" fmla="*/ 0 w 727"/>
                <a:gd name="T1" fmla="*/ 16 h 1124"/>
                <a:gd name="T2" fmla="*/ 564 w 727"/>
                <a:gd name="T3" fmla="*/ 1046 h 1124"/>
                <a:gd name="T4" fmla="*/ 606 w 727"/>
                <a:gd name="T5" fmla="*/ 1068 h 1124"/>
                <a:gd name="T6" fmla="*/ 676 w 727"/>
                <a:gd name="T7" fmla="*/ 1124 h 1124"/>
                <a:gd name="T8" fmla="*/ 685 w 727"/>
                <a:gd name="T9" fmla="*/ 966 h 1124"/>
                <a:gd name="T10" fmla="*/ 686 w 727"/>
                <a:gd name="T11" fmla="*/ 955 h 1124"/>
                <a:gd name="T12" fmla="*/ 699 w 727"/>
                <a:gd name="T13" fmla="*/ 722 h 1124"/>
                <a:gd name="T14" fmla="*/ 727 w 727"/>
                <a:gd name="T15" fmla="*/ 107 h 1124"/>
                <a:gd name="T16" fmla="*/ 638 w 727"/>
                <a:gd name="T17" fmla="*/ 3 h 1124"/>
                <a:gd name="T18" fmla="*/ 20 w 727"/>
                <a:gd name="T19" fmla="*/ 12 h 1124"/>
                <a:gd name="T20" fmla="*/ 0 w 727"/>
                <a:gd name="T21" fmla="*/ 16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7" h="1124">
                  <a:moveTo>
                    <a:pt x="0" y="16"/>
                  </a:moveTo>
                  <a:cubicBezTo>
                    <a:pt x="246" y="272"/>
                    <a:pt x="431" y="669"/>
                    <a:pt x="564" y="1046"/>
                  </a:cubicBezTo>
                  <a:cubicBezTo>
                    <a:pt x="578" y="1050"/>
                    <a:pt x="593" y="1059"/>
                    <a:pt x="606" y="1068"/>
                  </a:cubicBezTo>
                  <a:cubicBezTo>
                    <a:pt x="644" y="1096"/>
                    <a:pt x="663" y="1113"/>
                    <a:pt x="676" y="1124"/>
                  </a:cubicBezTo>
                  <a:cubicBezTo>
                    <a:pt x="685" y="966"/>
                    <a:pt x="685" y="966"/>
                    <a:pt x="685" y="966"/>
                  </a:cubicBezTo>
                  <a:cubicBezTo>
                    <a:pt x="686" y="955"/>
                    <a:pt x="686" y="955"/>
                    <a:pt x="686" y="955"/>
                  </a:cubicBezTo>
                  <a:cubicBezTo>
                    <a:pt x="699" y="722"/>
                    <a:pt x="699" y="722"/>
                    <a:pt x="699" y="722"/>
                  </a:cubicBezTo>
                  <a:cubicBezTo>
                    <a:pt x="727" y="107"/>
                    <a:pt x="727" y="107"/>
                    <a:pt x="727" y="107"/>
                  </a:cubicBezTo>
                  <a:cubicBezTo>
                    <a:pt x="727" y="107"/>
                    <a:pt x="723" y="7"/>
                    <a:pt x="638" y="3"/>
                  </a:cubicBezTo>
                  <a:cubicBezTo>
                    <a:pt x="552" y="0"/>
                    <a:pt x="20" y="12"/>
                    <a:pt x="20" y="12"/>
                  </a:cubicBezTo>
                  <a:cubicBezTo>
                    <a:pt x="20" y="12"/>
                    <a:pt x="12" y="13"/>
                    <a:pt x="0" y="16"/>
                  </a:cubicBezTo>
                  <a:close/>
                </a:path>
              </a:pathLst>
            </a:custGeom>
            <a:solidFill>
              <a:schemeClr val="tx1">
                <a:alpha val="6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7" name="Freeform 88"/>
            <p:cNvSpPr>
              <a:spLocks/>
            </p:cNvSpPr>
            <p:nvPr userDrawn="1"/>
          </p:nvSpPr>
          <p:spPr bwMode="auto">
            <a:xfrm>
              <a:off x="745" y="1816"/>
              <a:ext cx="2043" cy="1423"/>
            </a:xfrm>
            <a:custGeom>
              <a:avLst/>
              <a:gdLst>
                <a:gd name="T0" fmla="*/ 3509 w 3554"/>
                <a:gd name="T1" fmla="*/ 1282 h 2475"/>
                <a:gd name="T2" fmla="*/ 3391 w 3554"/>
                <a:gd name="T3" fmla="*/ 1198 h 2475"/>
                <a:gd name="T4" fmla="*/ 3391 w 3554"/>
                <a:gd name="T5" fmla="*/ 1198 h 2475"/>
                <a:gd name="T6" fmla="*/ 3285 w 3554"/>
                <a:gd name="T7" fmla="*/ 1104 h 2475"/>
                <a:gd name="T8" fmla="*/ 3285 w 3554"/>
                <a:gd name="T9" fmla="*/ 1103 h 2475"/>
                <a:gd name="T10" fmla="*/ 3266 w 3554"/>
                <a:gd name="T11" fmla="*/ 1086 h 2475"/>
                <a:gd name="T12" fmla="*/ 3252 w 3554"/>
                <a:gd name="T13" fmla="*/ 1080 h 2475"/>
                <a:gd name="T14" fmla="*/ 2983 w 3554"/>
                <a:gd name="T15" fmla="*/ 988 h 2475"/>
                <a:gd name="T16" fmla="*/ 2991 w 3554"/>
                <a:gd name="T17" fmla="*/ 950 h 2475"/>
                <a:gd name="T18" fmla="*/ 2991 w 3554"/>
                <a:gd name="T19" fmla="*/ 948 h 2475"/>
                <a:gd name="T20" fmla="*/ 3001 w 3554"/>
                <a:gd name="T21" fmla="*/ 926 h 2475"/>
                <a:gd name="T22" fmla="*/ 3009 w 3554"/>
                <a:gd name="T23" fmla="*/ 913 h 2475"/>
                <a:gd name="T24" fmla="*/ 3009 w 3554"/>
                <a:gd name="T25" fmla="*/ 913 h 2475"/>
                <a:gd name="T26" fmla="*/ 3011 w 3554"/>
                <a:gd name="T27" fmla="*/ 912 h 2475"/>
                <a:gd name="T28" fmla="*/ 3019 w 3554"/>
                <a:gd name="T29" fmla="*/ 911 h 2475"/>
                <a:gd name="T30" fmla="*/ 3020 w 3554"/>
                <a:gd name="T31" fmla="*/ 910 h 2475"/>
                <a:gd name="T32" fmla="*/ 3250 w 3554"/>
                <a:gd name="T33" fmla="*/ 853 h 2475"/>
                <a:gd name="T34" fmla="*/ 3308 w 3554"/>
                <a:gd name="T35" fmla="*/ 834 h 2475"/>
                <a:gd name="T36" fmla="*/ 3349 w 3554"/>
                <a:gd name="T37" fmla="*/ 817 h 2475"/>
                <a:gd name="T38" fmla="*/ 3458 w 3554"/>
                <a:gd name="T39" fmla="*/ 729 h 2475"/>
                <a:gd name="T40" fmla="*/ 3469 w 3554"/>
                <a:gd name="T41" fmla="*/ 632 h 2475"/>
                <a:gd name="T42" fmla="*/ 3446 w 3554"/>
                <a:gd name="T43" fmla="*/ 604 h 2475"/>
                <a:gd name="T44" fmla="*/ 3284 w 3554"/>
                <a:gd name="T45" fmla="*/ 576 h 2475"/>
                <a:gd name="T46" fmla="*/ 3284 w 3554"/>
                <a:gd name="T47" fmla="*/ 576 h 2475"/>
                <a:gd name="T48" fmla="*/ 3295 w 3554"/>
                <a:gd name="T49" fmla="*/ 358 h 2475"/>
                <a:gd name="T50" fmla="*/ 3295 w 3554"/>
                <a:gd name="T51" fmla="*/ 358 h 2475"/>
                <a:gd name="T52" fmla="*/ 3068 w 3554"/>
                <a:gd name="T53" fmla="*/ 383 h 2475"/>
                <a:gd name="T54" fmla="*/ 2954 w 3554"/>
                <a:gd name="T55" fmla="*/ 401 h 2475"/>
                <a:gd name="T56" fmla="*/ 3067 w 3554"/>
                <a:gd name="T57" fmla="*/ 365 h 2475"/>
                <a:gd name="T58" fmla="*/ 3184 w 3554"/>
                <a:gd name="T59" fmla="*/ 306 h 2475"/>
                <a:gd name="T60" fmla="*/ 3266 w 3554"/>
                <a:gd name="T61" fmla="*/ 269 h 2475"/>
                <a:gd name="T62" fmla="*/ 3300 w 3554"/>
                <a:gd name="T63" fmla="*/ 268 h 2475"/>
                <a:gd name="T64" fmla="*/ 3315 w 3554"/>
                <a:gd name="T65" fmla="*/ 0 h 2475"/>
                <a:gd name="T66" fmla="*/ 3215 w 3554"/>
                <a:gd name="T67" fmla="*/ 4 h 2475"/>
                <a:gd name="T68" fmla="*/ 2964 w 3554"/>
                <a:gd name="T69" fmla="*/ 81 h 2475"/>
                <a:gd name="T70" fmla="*/ 2528 w 3554"/>
                <a:gd name="T71" fmla="*/ 256 h 2475"/>
                <a:gd name="T72" fmla="*/ 2271 w 3554"/>
                <a:gd name="T73" fmla="*/ 473 h 2475"/>
                <a:gd name="T74" fmla="*/ 1744 w 3554"/>
                <a:gd name="T75" fmla="*/ 1016 h 2475"/>
                <a:gd name="T76" fmla="*/ 1194 w 3554"/>
                <a:gd name="T77" fmla="*/ 1445 h 2475"/>
                <a:gd name="T78" fmla="*/ 0 w 3554"/>
                <a:gd name="T79" fmla="*/ 2475 h 2475"/>
                <a:gd name="T80" fmla="*/ 166 w 3554"/>
                <a:gd name="T81" fmla="*/ 2475 h 2475"/>
                <a:gd name="T82" fmla="*/ 1246 w 3554"/>
                <a:gd name="T83" fmla="*/ 2475 h 2475"/>
                <a:gd name="T84" fmla="*/ 1416 w 3554"/>
                <a:gd name="T85" fmla="*/ 2280 h 2475"/>
                <a:gd name="T86" fmla="*/ 1840 w 3554"/>
                <a:gd name="T87" fmla="*/ 1871 h 2475"/>
                <a:gd name="T88" fmla="*/ 2044 w 3554"/>
                <a:gd name="T89" fmla="*/ 1771 h 2475"/>
                <a:gd name="T90" fmla="*/ 2431 w 3554"/>
                <a:gd name="T91" fmla="*/ 1612 h 2475"/>
                <a:gd name="T92" fmla="*/ 2784 w 3554"/>
                <a:gd name="T93" fmla="*/ 1366 h 2475"/>
                <a:gd name="T94" fmla="*/ 2889 w 3554"/>
                <a:gd name="T95" fmla="*/ 1284 h 2475"/>
                <a:gd name="T96" fmla="*/ 2964 w 3554"/>
                <a:gd name="T97" fmla="*/ 1264 h 2475"/>
                <a:gd name="T98" fmla="*/ 3116 w 3554"/>
                <a:gd name="T99" fmla="*/ 1302 h 2475"/>
                <a:gd name="T100" fmla="*/ 3355 w 3554"/>
                <a:gd name="T101" fmla="*/ 1407 h 2475"/>
                <a:gd name="T102" fmla="*/ 3513 w 3554"/>
                <a:gd name="T103" fmla="*/ 1385 h 2475"/>
                <a:gd name="T104" fmla="*/ 3509 w 3554"/>
                <a:gd name="T105" fmla="*/ 1282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54" h="2475">
                  <a:moveTo>
                    <a:pt x="3509" y="1282"/>
                  </a:moveTo>
                  <a:cubicBezTo>
                    <a:pt x="3502" y="1277"/>
                    <a:pt x="3391" y="1198"/>
                    <a:pt x="3391" y="1198"/>
                  </a:cubicBezTo>
                  <a:cubicBezTo>
                    <a:pt x="3391" y="1198"/>
                    <a:pt x="3391" y="1198"/>
                    <a:pt x="3391" y="1198"/>
                  </a:cubicBezTo>
                  <a:cubicBezTo>
                    <a:pt x="3305" y="1195"/>
                    <a:pt x="3289" y="1112"/>
                    <a:pt x="3285" y="1104"/>
                  </a:cubicBezTo>
                  <a:cubicBezTo>
                    <a:pt x="3285" y="1104"/>
                    <a:pt x="3285" y="1103"/>
                    <a:pt x="3285" y="1103"/>
                  </a:cubicBezTo>
                  <a:cubicBezTo>
                    <a:pt x="3280" y="1096"/>
                    <a:pt x="3273" y="1091"/>
                    <a:pt x="3266" y="1086"/>
                  </a:cubicBezTo>
                  <a:cubicBezTo>
                    <a:pt x="3265" y="1085"/>
                    <a:pt x="3260" y="1083"/>
                    <a:pt x="3252" y="1080"/>
                  </a:cubicBezTo>
                  <a:cubicBezTo>
                    <a:pt x="3195" y="1059"/>
                    <a:pt x="2991" y="992"/>
                    <a:pt x="2983" y="988"/>
                  </a:cubicBezTo>
                  <a:cubicBezTo>
                    <a:pt x="2978" y="984"/>
                    <a:pt x="2984" y="967"/>
                    <a:pt x="2991" y="950"/>
                  </a:cubicBezTo>
                  <a:cubicBezTo>
                    <a:pt x="2991" y="949"/>
                    <a:pt x="2991" y="949"/>
                    <a:pt x="2991" y="948"/>
                  </a:cubicBezTo>
                  <a:cubicBezTo>
                    <a:pt x="2995" y="940"/>
                    <a:pt x="2998" y="932"/>
                    <a:pt x="3001" y="926"/>
                  </a:cubicBezTo>
                  <a:cubicBezTo>
                    <a:pt x="3004" y="918"/>
                    <a:pt x="3005" y="915"/>
                    <a:pt x="3009" y="913"/>
                  </a:cubicBezTo>
                  <a:cubicBezTo>
                    <a:pt x="3009" y="913"/>
                    <a:pt x="3009" y="913"/>
                    <a:pt x="3009" y="913"/>
                  </a:cubicBezTo>
                  <a:cubicBezTo>
                    <a:pt x="3010" y="913"/>
                    <a:pt x="3010" y="913"/>
                    <a:pt x="3011" y="912"/>
                  </a:cubicBezTo>
                  <a:cubicBezTo>
                    <a:pt x="3013" y="912"/>
                    <a:pt x="3016" y="911"/>
                    <a:pt x="3019" y="911"/>
                  </a:cubicBezTo>
                  <a:cubicBezTo>
                    <a:pt x="3019" y="911"/>
                    <a:pt x="3020" y="911"/>
                    <a:pt x="3020" y="910"/>
                  </a:cubicBezTo>
                  <a:cubicBezTo>
                    <a:pt x="3062" y="901"/>
                    <a:pt x="3175" y="875"/>
                    <a:pt x="3250" y="853"/>
                  </a:cubicBezTo>
                  <a:cubicBezTo>
                    <a:pt x="3252" y="853"/>
                    <a:pt x="3303" y="836"/>
                    <a:pt x="3308" y="834"/>
                  </a:cubicBezTo>
                  <a:cubicBezTo>
                    <a:pt x="3323" y="828"/>
                    <a:pt x="3337" y="822"/>
                    <a:pt x="3349" y="817"/>
                  </a:cubicBezTo>
                  <a:cubicBezTo>
                    <a:pt x="3409" y="790"/>
                    <a:pt x="3428" y="770"/>
                    <a:pt x="3458" y="729"/>
                  </a:cubicBezTo>
                  <a:cubicBezTo>
                    <a:pt x="3480" y="699"/>
                    <a:pt x="3483" y="661"/>
                    <a:pt x="3469" y="632"/>
                  </a:cubicBezTo>
                  <a:cubicBezTo>
                    <a:pt x="3464" y="621"/>
                    <a:pt x="3456" y="611"/>
                    <a:pt x="3446" y="604"/>
                  </a:cubicBezTo>
                  <a:cubicBezTo>
                    <a:pt x="3409" y="576"/>
                    <a:pt x="3292" y="575"/>
                    <a:pt x="3284" y="576"/>
                  </a:cubicBezTo>
                  <a:cubicBezTo>
                    <a:pt x="3284" y="576"/>
                    <a:pt x="3284" y="576"/>
                    <a:pt x="3284" y="576"/>
                  </a:cubicBezTo>
                  <a:cubicBezTo>
                    <a:pt x="3284" y="576"/>
                    <a:pt x="3289" y="484"/>
                    <a:pt x="3295" y="358"/>
                  </a:cubicBezTo>
                  <a:cubicBezTo>
                    <a:pt x="3295" y="358"/>
                    <a:pt x="3295" y="358"/>
                    <a:pt x="3295" y="358"/>
                  </a:cubicBezTo>
                  <a:cubicBezTo>
                    <a:pt x="3295" y="358"/>
                    <a:pt x="3095" y="378"/>
                    <a:pt x="3068" y="383"/>
                  </a:cubicBezTo>
                  <a:cubicBezTo>
                    <a:pt x="3042" y="388"/>
                    <a:pt x="2961" y="400"/>
                    <a:pt x="2954" y="401"/>
                  </a:cubicBezTo>
                  <a:cubicBezTo>
                    <a:pt x="2959" y="400"/>
                    <a:pt x="2994" y="391"/>
                    <a:pt x="3067" y="365"/>
                  </a:cubicBezTo>
                  <a:cubicBezTo>
                    <a:pt x="3144" y="337"/>
                    <a:pt x="3153" y="327"/>
                    <a:pt x="3184" y="306"/>
                  </a:cubicBezTo>
                  <a:cubicBezTo>
                    <a:pt x="3215" y="285"/>
                    <a:pt x="3233" y="273"/>
                    <a:pt x="3266" y="269"/>
                  </a:cubicBezTo>
                  <a:cubicBezTo>
                    <a:pt x="3292" y="267"/>
                    <a:pt x="3300" y="268"/>
                    <a:pt x="3300" y="268"/>
                  </a:cubicBezTo>
                  <a:cubicBezTo>
                    <a:pt x="3305" y="183"/>
                    <a:pt x="3310" y="89"/>
                    <a:pt x="3315" y="0"/>
                  </a:cubicBezTo>
                  <a:cubicBezTo>
                    <a:pt x="3293" y="0"/>
                    <a:pt x="3236" y="1"/>
                    <a:pt x="3215" y="4"/>
                  </a:cubicBezTo>
                  <a:cubicBezTo>
                    <a:pt x="3190" y="8"/>
                    <a:pt x="3062" y="48"/>
                    <a:pt x="2964" y="81"/>
                  </a:cubicBezTo>
                  <a:cubicBezTo>
                    <a:pt x="2866" y="114"/>
                    <a:pt x="2664" y="207"/>
                    <a:pt x="2528" y="256"/>
                  </a:cubicBezTo>
                  <a:cubicBezTo>
                    <a:pt x="2392" y="306"/>
                    <a:pt x="2330" y="409"/>
                    <a:pt x="2271" y="473"/>
                  </a:cubicBezTo>
                  <a:cubicBezTo>
                    <a:pt x="2250" y="497"/>
                    <a:pt x="1790" y="970"/>
                    <a:pt x="1744" y="1016"/>
                  </a:cubicBezTo>
                  <a:cubicBezTo>
                    <a:pt x="1603" y="1156"/>
                    <a:pt x="1254" y="1400"/>
                    <a:pt x="1194" y="1445"/>
                  </a:cubicBezTo>
                  <a:cubicBezTo>
                    <a:pt x="1155" y="1474"/>
                    <a:pt x="479" y="2060"/>
                    <a:pt x="0" y="2475"/>
                  </a:cubicBezTo>
                  <a:cubicBezTo>
                    <a:pt x="166" y="2475"/>
                    <a:pt x="166" y="2475"/>
                    <a:pt x="166" y="2475"/>
                  </a:cubicBezTo>
                  <a:cubicBezTo>
                    <a:pt x="1246" y="2475"/>
                    <a:pt x="1246" y="2475"/>
                    <a:pt x="1246" y="2475"/>
                  </a:cubicBezTo>
                  <a:cubicBezTo>
                    <a:pt x="1329" y="2380"/>
                    <a:pt x="1394" y="2305"/>
                    <a:pt x="1416" y="2280"/>
                  </a:cubicBezTo>
                  <a:cubicBezTo>
                    <a:pt x="1491" y="2193"/>
                    <a:pt x="1807" y="1903"/>
                    <a:pt x="1840" y="1871"/>
                  </a:cubicBezTo>
                  <a:cubicBezTo>
                    <a:pt x="1873" y="1840"/>
                    <a:pt x="1987" y="1782"/>
                    <a:pt x="2044" y="1771"/>
                  </a:cubicBezTo>
                  <a:cubicBezTo>
                    <a:pt x="2101" y="1760"/>
                    <a:pt x="2290" y="1679"/>
                    <a:pt x="2431" y="1612"/>
                  </a:cubicBezTo>
                  <a:cubicBezTo>
                    <a:pt x="2573" y="1546"/>
                    <a:pt x="2749" y="1397"/>
                    <a:pt x="2784" y="1366"/>
                  </a:cubicBezTo>
                  <a:cubicBezTo>
                    <a:pt x="2819" y="1335"/>
                    <a:pt x="2864" y="1305"/>
                    <a:pt x="2889" y="1284"/>
                  </a:cubicBezTo>
                  <a:cubicBezTo>
                    <a:pt x="2915" y="1263"/>
                    <a:pt x="2928" y="1261"/>
                    <a:pt x="2964" y="1264"/>
                  </a:cubicBezTo>
                  <a:cubicBezTo>
                    <a:pt x="3000" y="1267"/>
                    <a:pt x="3082" y="1293"/>
                    <a:pt x="3116" y="1302"/>
                  </a:cubicBezTo>
                  <a:cubicBezTo>
                    <a:pt x="3149" y="1310"/>
                    <a:pt x="3280" y="1377"/>
                    <a:pt x="3355" y="1407"/>
                  </a:cubicBezTo>
                  <a:cubicBezTo>
                    <a:pt x="3430" y="1436"/>
                    <a:pt x="3481" y="1428"/>
                    <a:pt x="3513" y="1385"/>
                  </a:cubicBezTo>
                  <a:cubicBezTo>
                    <a:pt x="3554" y="1328"/>
                    <a:pt x="3516" y="1287"/>
                    <a:pt x="3509" y="1282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8" name="Freeform 89"/>
            <p:cNvSpPr>
              <a:spLocks/>
            </p:cNvSpPr>
            <p:nvPr userDrawn="1"/>
          </p:nvSpPr>
          <p:spPr bwMode="auto">
            <a:xfrm>
              <a:off x="745" y="1816"/>
              <a:ext cx="2043" cy="1423"/>
            </a:xfrm>
            <a:custGeom>
              <a:avLst/>
              <a:gdLst>
                <a:gd name="T0" fmla="*/ 3509 w 3554"/>
                <a:gd name="T1" fmla="*/ 1282 h 2475"/>
                <a:gd name="T2" fmla="*/ 3391 w 3554"/>
                <a:gd name="T3" fmla="*/ 1198 h 2475"/>
                <a:gd name="T4" fmla="*/ 3391 w 3554"/>
                <a:gd name="T5" fmla="*/ 1198 h 2475"/>
                <a:gd name="T6" fmla="*/ 3285 w 3554"/>
                <a:gd name="T7" fmla="*/ 1104 h 2475"/>
                <a:gd name="T8" fmla="*/ 3285 w 3554"/>
                <a:gd name="T9" fmla="*/ 1103 h 2475"/>
                <a:gd name="T10" fmla="*/ 3266 w 3554"/>
                <a:gd name="T11" fmla="*/ 1086 h 2475"/>
                <a:gd name="T12" fmla="*/ 3252 w 3554"/>
                <a:gd name="T13" fmla="*/ 1080 h 2475"/>
                <a:gd name="T14" fmla="*/ 2983 w 3554"/>
                <a:gd name="T15" fmla="*/ 988 h 2475"/>
                <a:gd name="T16" fmla="*/ 2991 w 3554"/>
                <a:gd name="T17" fmla="*/ 950 h 2475"/>
                <a:gd name="T18" fmla="*/ 2991 w 3554"/>
                <a:gd name="T19" fmla="*/ 948 h 2475"/>
                <a:gd name="T20" fmla="*/ 3001 w 3554"/>
                <a:gd name="T21" fmla="*/ 926 h 2475"/>
                <a:gd name="T22" fmla="*/ 3009 w 3554"/>
                <a:gd name="T23" fmla="*/ 913 h 2475"/>
                <a:gd name="T24" fmla="*/ 3009 w 3554"/>
                <a:gd name="T25" fmla="*/ 913 h 2475"/>
                <a:gd name="T26" fmla="*/ 3011 w 3554"/>
                <a:gd name="T27" fmla="*/ 912 h 2475"/>
                <a:gd name="T28" fmla="*/ 3019 w 3554"/>
                <a:gd name="T29" fmla="*/ 911 h 2475"/>
                <a:gd name="T30" fmla="*/ 3020 w 3554"/>
                <a:gd name="T31" fmla="*/ 910 h 2475"/>
                <a:gd name="T32" fmla="*/ 3250 w 3554"/>
                <a:gd name="T33" fmla="*/ 853 h 2475"/>
                <a:gd name="T34" fmla="*/ 3308 w 3554"/>
                <a:gd name="T35" fmla="*/ 834 h 2475"/>
                <a:gd name="T36" fmla="*/ 3349 w 3554"/>
                <a:gd name="T37" fmla="*/ 817 h 2475"/>
                <a:gd name="T38" fmla="*/ 3458 w 3554"/>
                <a:gd name="T39" fmla="*/ 729 h 2475"/>
                <a:gd name="T40" fmla="*/ 3469 w 3554"/>
                <a:gd name="T41" fmla="*/ 632 h 2475"/>
                <a:gd name="T42" fmla="*/ 3446 w 3554"/>
                <a:gd name="T43" fmla="*/ 604 h 2475"/>
                <a:gd name="T44" fmla="*/ 3284 w 3554"/>
                <a:gd name="T45" fmla="*/ 576 h 2475"/>
                <a:gd name="T46" fmla="*/ 3284 w 3554"/>
                <a:gd name="T47" fmla="*/ 576 h 2475"/>
                <a:gd name="T48" fmla="*/ 3295 w 3554"/>
                <a:gd name="T49" fmla="*/ 358 h 2475"/>
                <a:gd name="T50" fmla="*/ 3295 w 3554"/>
                <a:gd name="T51" fmla="*/ 358 h 2475"/>
                <a:gd name="T52" fmla="*/ 3068 w 3554"/>
                <a:gd name="T53" fmla="*/ 383 h 2475"/>
                <a:gd name="T54" fmla="*/ 2954 w 3554"/>
                <a:gd name="T55" fmla="*/ 401 h 2475"/>
                <a:gd name="T56" fmla="*/ 3067 w 3554"/>
                <a:gd name="T57" fmla="*/ 365 h 2475"/>
                <a:gd name="T58" fmla="*/ 3184 w 3554"/>
                <a:gd name="T59" fmla="*/ 306 h 2475"/>
                <a:gd name="T60" fmla="*/ 3266 w 3554"/>
                <a:gd name="T61" fmla="*/ 269 h 2475"/>
                <a:gd name="T62" fmla="*/ 3300 w 3554"/>
                <a:gd name="T63" fmla="*/ 268 h 2475"/>
                <a:gd name="T64" fmla="*/ 3315 w 3554"/>
                <a:gd name="T65" fmla="*/ 0 h 2475"/>
                <a:gd name="T66" fmla="*/ 3215 w 3554"/>
                <a:gd name="T67" fmla="*/ 4 h 2475"/>
                <a:gd name="T68" fmla="*/ 2964 w 3554"/>
                <a:gd name="T69" fmla="*/ 81 h 2475"/>
                <a:gd name="T70" fmla="*/ 2528 w 3554"/>
                <a:gd name="T71" fmla="*/ 256 h 2475"/>
                <a:gd name="T72" fmla="*/ 2271 w 3554"/>
                <a:gd name="T73" fmla="*/ 473 h 2475"/>
                <a:gd name="T74" fmla="*/ 1744 w 3554"/>
                <a:gd name="T75" fmla="*/ 1016 h 2475"/>
                <a:gd name="T76" fmla="*/ 1194 w 3554"/>
                <a:gd name="T77" fmla="*/ 1445 h 2475"/>
                <a:gd name="T78" fmla="*/ 0 w 3554"/>
                <a:gd name="T79" fmla="*/ 2475 h 2475"/>
                <a:gd name="T80" fmla="*/ 166 w 3554"/>
                <a:gd name="T81" fmla="*/ 2475 h 2475"/>
                <a:gd name="T82" fmla="*/ 1246 w 3554"/>
                <a:gd name="T83" fmla="*/ 2475 h 2475"/>
                <a:gd name="T84" fmla="*/ 1416 w 3554"/>
                <a:gd name="T85" fmla="*/ 2280 h 2475"/>
                <a:gd name="T86" fmla="*/ 1840 w 3554"/>
                <a:gd name="T87" fmla="*/ 1871 h 2475"/>
                <a:gd name="T88" fmla="*/ 2044 w 3554"/>
                <a:gd name="T89" fmla="*/ 1771 h 2475"/>
                <a:gd name="T90" fmla="*/ 2431 w 3554"/>
                <a:gd name="T91" fmla="*/ 1612 h 2475"/>
                <a:gd name="T92" fmla="*/ 2784 w 3554"/>
                <a:gd name="T93" fmla="*/ 1366 h 2475"/>
                <a:gd name="T94" fmla="*/ 2889 w 3554"/>
                <a:gd name="T95" fmla="*/ 1284 h 2475"/>
                <a:gd name="T96" fmla="*/ 2964 w 3554"/>
                <a:gd name="T97" fmla="*/ 1264 h 2475"/>
                <a:gd name="T98" fmla="*/ 3116 w 3554"/>
                <a:gd name="T99" fmla="*/ 1302 h 2475"/>
                <a:gd name="T100" fmla="*/ 3355 w 3554"/>
                <a:gd name="T101" fmla="*/ 1407 h 2475"/>
                <a:gd name="T102" fmla="*/ 3513 w 3554"/>
                <a:gd name="T103" fmla="*/ 1385 h 2475"/>
                <a:gd name="T104" fmla="*/ 3509 w 3554"/>
                <a:gd name="T105" fmla="*/ 1282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54" h="2475">
                  <a:moveTo>
                    <a:pt x="3509" y="1282"/>
                  </a:moveTo>
                  <a:cubicBezTo>
                    <a:pt x="3502" y="1277"/>
                    <a:pt x="3391" y="1198"/>
                    <a:pt x="3391" y="1198"/>
                  </a:cubicBezTo>
                  <a:cubicBezTo>
                    <a:pt x="3391" y="1198"/>
                    <a:pt x="3391" y="1198"/>
                    <a:pt x="3391" y="1198"/>
                  </a:cubicBezTo>
                  <a:cubicBezTo>
                    <a:pt x="3305" y="1195"/>
                    <a:pt x="3289" y="1112"/>
                    <a:pt x="3285" y="1104"/>
                  </a:cubicBezTo>
                  <a:cubicBezTo>
                    <a:pt x="3285" y="1104"/>
                    <a:pt x="3285" y="1103"/>
                    <a:pt x="3285" y="1103"/>
                  </a:cubicBezTo>
                  <a:cubicBezTo>
                    <a:pt x="3280" y="1096"/>
                    <a:pt x="3273" y="1091"/>
                    <a:pt x="3266" y="1086"/>
                  </a:cubicBezTo>
                  <a:cubicBezTo>
                    <a:pt x="3265" y="1085"/>
                    <a:pt x="3260" y="1083"/>
                    <a:pt x="3252" y="1080"/>
                  </a:cubicBezTo>
                  <a:cubicBezTo>
                    <a:pt x="3195" y="1059"/>
                    <a:pt x="2991" y="992"/>
                    <a:pt x="2983" y="988"/>
                  </a:cubicBezTo>
                  <a:cubicBezTo>
                    <a:pt x="2978" y="984"/>
                    <a:pt x="2984" y="967"/>
                    <a:pt x="2991" y="950"/>
                  </a:cubicBezTo>
                  <a:cubicBezTo>
                    <a:pt x="2991" y="949"/>
                    <a:pt x="2991" y="949"/>
                    <a:pt x="2991" y="948"/>
                  </a:cubicBezTo>
                  <a:cubicBezTo>
                    <a:pt x="2995" y="940"/>
                    <a:pt x="2998" y="932"/>
                    <a:pt x="3001" y="926"/>
                  </a:cubicBezTo>
                  <a:cubicBezTo>
                    <a:pt x="3004" y="918"/>
                    <a:pt x="3005" y="915"/>
                    <a:pt x="3009" y="913"/>
                  </a:cubicBezTo>
                  <a:cubicBezTo>
                    <a:pt x="3009" y="913"/>
                    <a:pt x="3009" y="913"/>
                    <a:pt x="3009" y="913"/>
                  </a:cubicBezTo>
                  <a:cubicBezTo>
                    <a:pt x="3010" y="913"/>
                    <a:pt x="3010" y="913"/>
                    <a:pt x="3011" y="912"/>
                  </a:cubicBezTo>
                  <a:cubicBezTo>
                    <a:pt x="3013" y="912"/>
                    <a:pt x="3016" y="911"/>
                    <a:pt x="3019" y="911"/>
                  </a:cubicBezTo>
                  <a:cubicBezTo>
                    <a:pt x="3019" y="911"/>
                    <a:pt x="3020" y="911"/>
                    <a:pt x="3020" y="910"/>
                  </a:cubicBezTo>
                  <a:cubicBezTo>
                    <a:pt x="3062" y="901"/>
                    <a:pt x="3175" y="875"/>
                    <a:pt x="3250" y="853"/>
                  </a:cubicBezTo>
                  <a:cubicBezTo>
                    <a:pt x="3252" y="853"/>
                    <a:pt x="3303" y="836"/>
                    <a:pt x="3308" y="834"/>
                  </a:cubicBezTo>
                  <a:cubicBezTo>
                    <a:pt x="3323" y="828"/>
                    <a:pt x="3337" y="822"/>
                    <a:pt x="3349" y="817"/>
                  </a:cubicBezTo>
                  <a:cubicBezTo>
                    <a:pt x="3409" y="790"/>
                    <a:pt x="3428" y="770"/>
                    <a:pt x="3458" y="729"/>
                  </a:cubicBezTo>
                  <a:cubicBezTo>
                    <a:pt x="3480" y="699"/>
                    <a:pt x="3483" y="661"/>
                    <a:pt x="3469" y="632"/>
                  </a:cubicBezTo>
                  <a:cubicBezTo>
                    <a:pt x="3464" y="621"/>
                    <a:pt x="3456" y="611"/>
                    <a:pt x="3446" y="604"/>
                  </a:cubicBezTo>
                  <a:cubicBezTo>
                    <a:pt x="3409" y="576"/>
                    <a:pt x="3292" y="575"/>
                    <a:pt x="3284" y="576"/>
                  </a:cubicBezTo>
                  <a:cubicBezTo>
                    <a:pt x="3284" y="576"/>
                    <a:pt x="3284" y="576"/>
                    <a:pt x="3284" y="576"/>
                  </a:cubicBezTo>
                  <a:cubicBezTo>
                    <a:pt x="3284" y="576"/>
                    <a:pt x="3289" y="484"/>
                    <a:pt x="3295" y="358"/>
                  </a:cubicBezTo>
                  <a:cubicBezTo>
                    <a:pt x="3295" y="358"/>
                    <a:pt x="3295" y="358"/>
                    <a:pt x="3295" y="358"/>
                  </a:cubicBezTo>
                  <a:cubicBezTo>
                    <a:pt x="3295" y="358"/>
                    <a:pt x="3095" y="378"/>
                    <a:pt x="3068" y="383"/>
                  </a:cubicBezTo>
                  <a:cubicBezTo>
                    <a:pt x="3042" y="388"/>
                    <a:pt x="2961" y="400"/>
                    <a:pt x="2954" y="401"/>
                  </a:cubicBezTo>
                  <a:cubicBezTo>
                    <a:pt x="2959" y="400"/>
                    <a:pt x="2994" y="391"/>
                    <a:pt x="3067" y="365"/>
                  </a:cubicBezTo>
                  <a:cubicBezTo>
                    <a:pt x="3144" y="337"/>
                    <a:pt x="3153" y="327"/>
                    <a:pt x="3184" y="306"/>
                  </a:cubicBezTo>
                  <a:cubicBezTo>
                    <a:pt x="3215" y="285"/>
                    <a:pt x="3233" y="273"/>
                    <a:pt x="3266" y="269"/>
                  </a:cubicBezTo>
                  <a:cubicBezTo>
                    <a:pt x="3292" y="267"/>
                    <a:pt x="3300" y="268"/>
                    <a:pt x="3300" y="268"/>
                  </a:cubicBezTo>
                  <a:cubicBezTo>
                    <a:pt x="3305" y="183"/>
                    <a:pt x="3310" y="89"/>
                    <a:pt x="3315" y="0"/>
                  </a:cubicBezTo>
                  <a:cubicBezTo>
                    <a:pt x="3293" y="0"/>
                    <a:pt x="3236" y="1"/>
                    <a:pt x="3215" y="4"/>
                  </a:cubicBezTo>
                  <a:cubicBezTo>
                    <a:pt x="3190" y="8"/>
                    <a:pt x="3062" y="48"/>
                    <a:pt x="2964" y="81"/>
                  </a:cubicBezTo>
                  <a:cubicBezTo>
                    <a:pt x="2866" y="114"/>
                    <a:pt x="2664" y="207"/>
                    <a:pt x="2528" y="256"/>
                  </a:cubicBezTo>
                  <a:cubicBezTo>
                    <a:pt x="2392" y="306"/>
                    <a:pt x="2330" y="409"/>
                    <a:pt x="2271" y="473"/>
                  </a:cubicBezTo>
                  <a:cubicBezTo>
                    <a:pt x="2250" y="497"/>
                    <a:pt x="1790" y="970"/>
                    <a:pt x="1744" y="1016"/>
                  </a:cubicBezTo>
                  <a:cubicBezTo>
                    <a:pt x="1603" y="1156"/>
                    <a:pt x="1254" y="1400"/>
                    <a:pt x="1194" y="1445"/>
                  </a:cubicBezTo>
                  <a:cubicBezTo>
                    <a:pt x="1155" y="1474"/>
                    <a:pt x="479" y="2060"/>
                    <a:pt x="0" y="2475"/>
                  </a:cubicBezTo>
                  <a:cubicBezTo>
                    <a:pt x="166" y="2475"/>
                    <a:pt x="166" y="2475"/>
                    <a:pt x="166" y="2475"/>
                  </a:cubicBezTo>
                  <a:cubicBezTo>
                    <a:pt x="1246" y="2475"/>
                    <a:pt x="1246" y="2475"/>
                    <a:pt x="1246" y="2475"/>
                  </a:cubicBezTo>
                  <a:cubicBezTo>
                    <a:pt x="1329" y="2380"/>
                    <a:pt x="1394" y="2305"/>
                    <a:pt x="1416" y="2280"/>
                  </a:cubicBezTo>
                  <a:cubicBezTo>
                    <a:pt x="1491" y="2193"/>
                    <a:pt x="1807" y="1903"/>
                    <a:pt x="1840" y="1871"/>
                  </a:cubicBezTo>
                  <a:cubicBezTo>
                    <a:pt x="1873" y="1840"/>
                    <a:pt x="1987" y="1782"/>
                    <a:pt x="2044" y="1771"/>
                  </a:cubicBezTo>
                  <a:cubicBezTo>
                    <a:pt x="2101" y="1760"/>
                    <a:pt x="2290" y="1679"/>
                    <a:pt x="2431" y="1612"/>
                  </a:cubicBezTo>
                  <a:cubicBezTo>
                    <a:pt x="2573" y="1546"/>
                    <a:pt x="2749" y="1397"/>
                    <a:pt x="2784" y="1366"/>
                  </a:cubicBezTo>
                  <a:cubicBezTo>
                    <a:pt x="2819" y="1335"/>
                    <a:pt x="2864" y="1305"/>
                    <a:pt x="2889" y="1284"/>
                  </a:cubicBezTo>
                  <a:cubicBezTo>
                    <a:pt x="2915" y="1263"/>
                    <a:pt x="2928" y="1261"/>
                    <a:pt x="2964" y="1264"/>
                  </a:cubicBezTo>
                  <a:cubicBezTo>
                    <a:pt x="3000" y="1267"/>
                    <a:pt x="3082" y="1293"/>
                    <a:pt x="3116" y="1302"/>
                  </a:cubicBezTo>
                  <a:cubicBezTo>
                    <a:pt x="3149" y="1310"/>
                    <a:pt x="3280" y="1377"/>
                    <a:pt x="3355" y="1407"/>
                  </a:cubicBezTo>
                  <a:cubicBezTo>
                    <a:pt x="3430" y="1436"/>
                    <a:pt x="3481" y="1428"/>
                    <a:pt x="3513" y="1385"/>
                  </a:cubicBezTo>
                  <a:cubicBezTo>
                    <a:pt x="3554" y="1328"/>
                    <a:pt x="3516" y="1287"/>
                    <a:pt x="3509" y="1282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9" name="Freeform 90"/>
            <p:cNvSpPr>
              <a:spLocks/>
            </p:cNvSpPr>
            <p:nvPr userDrawn="1"/>
          </p:nvSpPr>
          <p:spPr bwMode="auto">
            <a:xfrm>
              <a:off x="2621" y="2153"/>
              <a:ext cx="143" cy="87"/>
            </a:xfrm>
            <a:custGeom>
              <a:avLst/>
              <a:gdLst>
                <a:gd name="T0" fmla="*/ 0 w 248"/>
                <a:gd name="T1" fmla="*/ 8 h 151"/>
                <a:gd name="T2" fmla="*/ 56 w 248"/>
                <a:gd name="T3" fmla="*/ 151 h 151"/>
                <a:gd name="T4" fmla="*/ 170 w 248"/>
                <a:gd name="T5" fmla="*/ 151 h 151"/>
                <a:gd name="T6" fmla="*/ 135 w 248"/>
                <a:gd name="T7" fmla="*/ 6 h 151"/>
                <a:gd name="T8" fmla="*/ 0 w 248"/>
                <a:gd name="T9" fmla="*/ 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51">
                  <a:moveTo>
                    <a:pt x="0" y="8"/>
                  </a:moveTo>
                  <a:cubicBezTo>
                    <a:pt x="0" y="17"/>
                    <a:pt x="67" y="62"/>
                    <a:pt x="56" y="151"/>
                  </a:cubicBezTo>
                  <a:cubicBezTo>
                    <a:pt x="170" y="151"/>
                    <a:pt x="170" y="151"/>
                    <a:pt x="170" y="151"/>
                  </a:cubicBezTo>
                  <a:cubicBezTo>
                    <a:pt x="187" y="144"/>
                    <a:pt x="248" y="37"/>
                    <a:pt x="135" y="6"/>
                  </a:cubicBezTo>
                  <a:cubicBezTo>
                    <a:pt x="135" y="6"/>
                    <a:pt x="0" y="0"/>
                    <a:pt x="0" y="8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0" name="Freeform 91"/>
            <p:cNvSpPr>
              <a:spLocks/>
            </p:cNvSpPr>
            <p:nvPr userDrawn="1"/>
          </p:nvSpPr>
          <p:spPr bwMode="auto">
            <a:xfrm>
              <a:off x="2608" y="2296"/>
              <a:ext cx="150" cy="208"/>
            </a:xfrm>
            <a:custGeom>
              <a:avLst/>
              <a:gdLst>
                <a:gd name="T0" fmla="*/ 261 w 261"/>
                <a:gd name="T1" fmla="*/ 363 h 363"/>
                <a:gd name="T2" fmla="*/ 100 w 261"/>
                <a:gd name="T3" fmla="*/ 363 h 363"/>
                <a:gd name="T4" fmla="*/ 12 w 261"/>
                <a:gd name="T5" fmla="*/ 248 h 363"/>
                <a:gd name="T6" fmla="*/ 12 w 261"/>
                <a:gd name="T7" fmla="*/ 245 h 363"/>
                <a:gd name="T8" fmla="*/ 25 w 261"/>
                <a:gd name="T9" fmla="*/ 16 h 363"/>
                <a:gd name="T10" fmla="*/ 70 w 261"/>
                <a:gd name="T11" fmla="*/ 0 h 363"/>
                <a:gd name="T12" fmla="*/ 116 w 261"/>
                <a:gd name="T13" fmla="*/ 26 h 363"/>
                <a:gd name="T14" fmla="*/ 225 w 261"/>
                <a:gd name="T15" fmla="*/ 272 h 363"/>
                <a:gd name="T16" fmla="*/ 261 w 261"/>
                <a:gd name="T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363">
                  <a:moveTo>
                    <a:pt x="261" y="363"/>
                  </a:moveTo>
                  <a:cubicBezTo>
                    <a:pt x="100" y="363"/>
                    <a:pt x="100" y="363"/>
                    <a:pt x="100" y="363"/>
                  </a:cubicBezTo>
                  <a:cubicBezTo>
                    <a:pt x="0" y="363"/>
                    <a:pt x="12" y="248"/>
                    <a:pt x="12" y="248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55" y="6"/>
                    <a:pt x="70" y="0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225" y="272"/>
                    <a:pt x="225" y="272"/>
                    <a:pt x="225" y="272"/>
                  </a:cubicBezTo>
                  <a:lnTo>
                    <a:pt x="261" y="36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1" name="Freeform 92"/>
            <p:cNvSpPr>
              <a:spLocks/>
            </p:cNvSpPr>
            <p:nvPr userDrawn="1"/>
          </p:nvSpPr>
          <p:spPr bwMode="auto">
            <a:xfrm>
              <a:off x="2335" y="2240"/>
              <a:ext cx="14" cy="53"/>
            </a:xfrm>
            <a:custGeom>
              <a:avLst/>
              <a:gdLst>
                <a:gd name="T0" fmla="*/ 2 w 24"/>
                <a:gd name="T1" fmla="*/ 0 h 91"/>
                <a:gd name="T2" fmla="*/ 12 w 24"/>
                <a:gd name="T3" fmla="*/ 46 h 91"/>
                <a:gd name="T4" fmla="*/ 18 w 24"/>
                <a:gd name="T5" fmla="*/ 68 h 91"/>
                <a:gd name="T6" fmla="*/ 24 w 24"/>
                <a:gd name="T7" fmla="*/ 91 h 91"/>
                <a:gd name="T8" fmla="*/ 12 w 24"/>
                <a:gd name="T9" fmla="*/ 70 h 91"/>
                <a:gd name="T10" fmla="*/ 4 w 24"/>
                <a:gd name="T11" fmla="*/ 48 h 91"/>
                <a:gd name="T12" fmla="*/ 1 w 24"/>
                <a:gd name="T13" fmla="*/ 24 h 91"/>
                <a:gd name="T14" fmla="*/ 2 w 24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1">
                  <a:moveTo>
                    <a:pt x="2" y="0"/>
                  </a:moveTo>
                  <a:cubicBezTo>
                    <a:pt x="5" y="16"/>
                    <a:pt x="8" y="31"/>
                    <a:pt x="12" y="46"/>
                  </a:cubicBezTo>
                  <a:cubicBezTo>
                    <a:pt x="14" y="53"/>
                    <a:pt x="16" y="61"/>
                    <a:pt x="18" y="68"/>
                  </a:cubicBezTo>
                  <a:cubicBezTo>
                    <a:pt x="20" y="76"/>
                    <a:pt x="22" y="83"/>
                    <a:pt x="24" y="91"/>
                  </a:cubicBezTo>
                  <a:cubicBezTo>
                    <a:pt x="19" y="85"/>
                    <a:pt x="15" y="78"/>
                    <a:pt x="12" y="70"/>
                  </a:cubicBezTo>
                  <a:cubicBezTo>
                    <a:pt x="9" y="63"/>
                    <a:pt x="6" y="55"/>
                    <a:pt x="4" y="48"/>
                  </a:cubicBezTo>
                  <a:cubicBezTo>
                    <a:pt x="3" y="40"/>
                    <a:pt x="1" y="32"/>
                    <a:pt x="1" y="24"/>
                  </a:cubicBezTo>
                  <a:cubicBezTo>
                    <a:pt x="0" y="16"/>
                    <a:pt x="0" y="8"/>
                    <a:pt x="2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2" name="Freeform 93"/>
            <p:cNvSpPr>
              <a:spLocks/>
            </p:cNvSpPr>
            <p:nvPr userDrawn="1"/>
          </p:nvSpPr>
          <p:spPr bwMode="auto">
            <a:xfrm>
              <a:off x="2308" y="2216"/>
              <a:ext cx="30" cy="110"/>
            </a:xfrm>
            <a:custGeom>
              <a:avLst/>
              <a:gdLst>
                <a:gd name="T0" fmla="*/ 6 w 52"/>
                <a:gd name="T1" fmla="*/ 0 h 191"/>
                <a:gd name="T2" fmla="*/ 6 w 52"/>
                <a:gd name="T3" fmla="*/ 50 h 191"/>
                <a:gd name="T4" fmla="*/ 13 w 52"/>
                <a:gd name="T5" fmla="*/ 99 h 191"/>
                <a:gd name="T6" fmla="*/ 29 w 52"/>
                <a:gd name="T7" fmla="*/ 147 h 191"/>
                <a:gd name="T8" fmla="*/ 52 w 52"/>
                <a:gd name="T9" fmla="*/ 191 h 191"/>
                <a:gd name="T10" fmla="*/ 23 w 52"/>
                <a:gd name="T11" fmla="*/ 149 h 191"/>
                <a:gd name="T12" fmla="*/ 6 w 52"/>
                <a:gd name="T13" fmla="*/ 101 h 191"/>
                <a:gd name="T14" fmla="*/ 0 w 52"/>
                <a:gd name="T15" fmla="*/ 51 h 191"/>
                <a:gd name="T16" fmla="*/ 6 w 52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91">
                  <a:moveTo>
                    <a:pt x="6" y="0"/>
                  </a:moveTo>
                  <a:cubicBezTo>
                    <a:pt x="5" y="17"/>
                    <a:pt x="5" y="34"/>
                    <a:pt x="6" y="50"/>
                  </a:cubicBezTo>
                  <a:cubicBezTo>
                    <a:pt x="7" y="67"/>
                    <a:pt x="9" y="83"/>
                    <a:pt x="13" y="99"/>
                  </a:cubicBezTo>
                  <a:cubicBezTo>
                    <a:pt x="17" y="116"/>
                    <a:pt x="23" y="131"/>
                    <a:pt x="29" y="147"/>
                  </a:cubicBezTo>
                  <a:cubicBezTo>
                    <a:pt x="36" y="162"/>
                    <a:pt x="43" y="177"/>
                    <a:pt x="52" y="191"/>
                  </a:cubicBezTo>
                  <a:cubicBezTo>
                    <a:pt x="41" y="179"/>
                    <a:pt x="31" y="164"/>
                    <a:pt x="23" y="149"/>
                  </a:cubicBezTo>
                  <a:cubicBezTo>
                    <a:pt x="16" y="134"/>
                    <a:pt x="10" y="118"/>
                    <a:pt x="6" y="101"/>
                  </a:cubicBezTo>
                  <a:cubicBezTo>
                    <a:pt x="2" y="85"/>
                    <a:pt x="0" y="68"/>
                    <a:pt x="0" y="51"/>
                  </a:cubicBezTo>
                  <a:cubicBezTo>
                    <a:pt x="0" y="34"/>
                    <a:pt x="1" y="17"/>
                    <a:pt x="6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3" name="Freeform 94"/>
            <p:cNvSpPr>
              <a:spLocks/>
            </p:cNvSpPr>
            <p:nvPr userDrawn="1"/>
          </p:nvSpPr>
          <p:spPr bwMode="auto">
            <a:xfrm>
              <a:off x="2351" y="2225"/>
              <a:ext cx="22" cy="75"/>
            </a:xfrm>
            <a:custGeom>
              <a:avLst/>
              <a:gdLst>
                <a:gd name="T0" fmla="*/ 31 w 37"/>
                <a:gd name="T1" fmla="*/ 130 h 130"/>
                <a:gd name="T2" fmla="*/ 30 w 37"/>
                <a:gd name="T3" fmla="*/ 96 h 130"/>
                <a:gd name="T4" fmla="*/ 25 w 37"/>
                <a:gd name="T5" fmla="*/ 63 h 130"/>
                <a:gd name="T6" fmla="*/ 14 w 37"/>
                <a:gd name="T7" fmla="*/ 31 h 130"/>
                <a:gd name="T8" fmla="*/ 0 w 37"/>
                <a:gd name="T9" fmla="*/ 0 h 130"/>
                <a:gd name="T10" fmla="*/ 20 w 37"/>
                <a:gd name="T11" fmla="*/ 28 h 130"/>
                <a:gd name="T12" fmla="*/ 33 w 37"/>
                <a:gd name="T13" fmla="*/ 61 h 130"/>
                <a:gd name="T14" fmla="*/ 37 w 37"/>
                <a:gd name="T15" fmla="*/ 96 h 130"/>
                <a:gd name="T16" fmla="*/ 31 w 37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30">
                  <a:moveTo>
                    <a:pt x="31" y="130"/>
                  </a:moveTo>
                  <a:cubicBezTo>
                    <a:pt x="32" y="119"/>
                    <a:pt x="31" y="107"/>
                    <a:pt x="30" y="96"/>
                  </a:cubicBezTo>
                  <a:cubicBezTo>
                    <a:pt x="29" y="85"/>
                    <a:pt x="28" y="74"/>
                    <a:pt x="25" y="63"/>
                  </a:cubicBezTo>
                  <a:cubicBezTo>
                    <a:pt x="22" y="52"/>
                    <a:pt x="19" y="42"/>
                    <a:pt x="14" y="31"/>
                  </a:cubicBezTo>
                  <a:cubicBezTo>
                    <a:pt x="10" y="21"/>
                    <a:pt x="5" y="11"/>
                    <a:pt x="0" y="0"/>
                  </a:cubicBezTo>
                  <a:cubicBezTo>
                    <a:pt x="8" y="9"/>
                    <a:pt x="15" y="18"/>
                    <a:pt x="20" y="28"/>
                  </a:cubicBezTo>
                  <a:cubicBezTo>
                    <a:pt x="26" y="39"/>
                    <a:pt x="30" y="50"/>
                    <a:pt x="33" y="61"/>
                  </a:cubicBezTo>
                  <a:cubicBezTo>
                    <a:pt x="35" y="72"/>
                    <a:pt x="37" y="84"/>
                    <a:pt x="37" y="96"/>
                  </a:cubicBezTo>
                  <a:cubicBezTo>
                    <a:pt x="36" y="107"/>
                    <a:pt x="35" y="119"/>
                    <a:pt x="31" y="13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4" name="Freeform 95"/>
            <p:cNvSpPr>
              <a:spLocks/>
            </p:cNvSpPr>
            <p:nvPr userDrawn="1"/>
          </p:nvSpPr>
          <p:spPr bwMode="auto">
            <a:xfrm>
              <a:off x="3072" y="2324"/>
              <a:ext cx="43" cy="33"/>
            </a:xfrm>
            <a:custGeom>
              <a:avLst/>
              <a:gdLst>
                <a:gd name="T0" fmla="*/ 0 w 75"/>
                <a:gd name="T1" fmla="*/ 57 h 57"/>
                <a:gd name="T2" fmla="*/ 38 w 75"/>
                <a:gd name="T3" fmla="*/ 29 h 57"/>
                <a:gd name="T4" fmla="*/ 56 w 75"/>
                <a:gd name="T5" fmla="*/ 15 h 57"/>
                <a:gd name="T6" fmla="*/ 75 w 75"/>
                <a:gd name="T7" fmla="*/ 0 h 57"/>
                <a:gd name="T8" fmla="*/ 61 w 75"/>
                <a:gd name="T9" fmla="*/ 19 h 57"/>
                <a:gd name="T10" fmla="*/ 43 w 75"/>
                <a:gd name="T11" fmla="*/ 35 h 57"/>
                <a:gd name="T12" fmla="*/ 23 w 75"/>
                <a:gd name="T13" fmla="*/ 48 h 57"/>
                <a:gd name="T14" fmla="*/ 0 w 75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57">
                  <a:moveTo>
                    <a:pt x="0" y="57"/>
                  </a:moveTo>
                  <a:cubicBezTo>
                    <a:pt x="13" y="48"/>
                    <a:pt x="26" y="39"/>
                    <a:pt x="38" y="29"/>
                  </a:cubicBezTo>
                  <a:cubicBezTo>
                    <a:pt x="44" y="24"/>
                    <a:pt x="50" y="19"/>
                    <a:pt x="56" y="15"/>
                  </a:cubicBezTo>
                  <a:cubicBezTo>
                    <a:pt x="62" y="10"/>
                    <a:pt x="68" y="5"/>
                    <a:pt x="75" y="0"/>
                  </a:cubicBezTo>
                  <a:cubicBezTo>
                    <a:pt x="71" y="7"/>
                    <a:pt x="66" y="13"/>
                    <a:pt x="61" y="19"/>
                  </a:cubicBezTo>
                  <a:cubicBezTo>
                    <a:pt x="55" y="25"/>
                    <a:pt x="49" y="30"/>
                    <a:pt x="43" y="35"/>
                  </a:cubicBezTo>
                  <a:cubicBezTo>
                    <a:pt x="37" y="40"/>
                    <a:pt x="30" y="45"/>
                    <a:pt x="23" y="48"/>
                  </a:cubicBezTo>
                  <a:cubicBezTo>
                    <a:pt x="16" y="52"/>
                    <a:pt x="8" y="55"/>
                    <a:pt x="0" y="57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5" name="Freeform 96"/>
            <p:cNvSpPr>
              <a:spLocks/>
            </p:cNvSpPr>
            <p:nvPr userDrawn="1"/>
          </p:nvSpPr>
          <p:spPr bwMode="auto">
            <a:xfrm>
              <a:off x="3053" y="2303"/>
              <a:ext cx="60" cy="47"/>
            </a:xfrm>
            <a:custGeom>
              <a:avLst/>
              <a:gdLst>
                <a:gd name="T0" fmla="*/ 105 w 105"/>
                <a:gd name="T1" fmla="*/ 0 h 82"/>
                <a:gd name="T2" fmla="*/ 74 w 105"/>
                <a:gd name="T3" fmla="*/ 14 h 82"/>
                <a:gd name="T4" fmla="*/ 46 w 105"/>
                <a:gd name="T5" fmla="*/ 33 h 82"/>
                <a:gd name="T6" fmla="*/ 22 w 105"/>
                <a:gd name="T7" fmla="*/ 56 h 82"/>
                <a:gd name="T8" fmla="*/ 0 w 105"/>
                <a:gd name="T9" fmla="*/ 82 h 82"/>
                <a:gd name="T10" fmla="*/ 17 w 105"/>
                <a:gd name="T11" fmla="*/ 52 h 82"/>
                <a:gd name="T12" fmla="*/ 41 w 105"/>
                <a:gd name="T13" fmla="*/ 27 h 82"/>
                <a:gd name="T14" fmla="*/ 71 w 105"/>
                <a:gd name="T15" fmla="*/ 9 h 82"/>
                <a:gd name="T16" fmla="*/ 105 w 10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82">
                  <a:moveTo>
                    <a:pt x="105" y="0"/>
                  </a:moveTo>
                  <a:cubicBezTo>
                    <a:pt x="94" y="4"/>
                    <a:pt x="84" y="9"/>
                    <a:pt x="74" y="14"/>
                  </a:cubicBezTo>
                  <a:cubicBezTo>
                    <a:pt x="64" y="20"/>
                    <a:pt x="55" y="26"/>
                    <a:pt x="46" y="33"/>
                  </a:cubicBezTo>
                  <a:cubicBezTo>
                    <a:pt x="38" y="40"/>
                    <a:pt x="29" y="48"/>
                    <a:pt x="22" y="56"/>
                  </a:cubicBezTo>
                  <a:cubicBezTo>
                    <a:pt x="14" y="64"/>
                    <a:pt x="7" y="73"/>
                    <a:pt x="0" y="82"/>
                  </a:cubicBezTo>
                  <a:cubicBezTo>
                    <a:pt x="4" y="71"/>
                    <a:pt x="10" y="61"/>
                    <a:pt x="17" y="52"/>
                  </a:cubicBezTo>
                  <a:cubicBezTo>
                    <a:pt x="24" y="42"/>
                    <a:pt x="32" y="34"/>
                    <a:pt x="41" y="27"/>
                  </a:cubicBezTo>
                  <a:cubicBezTo>
                    <a:pt x="51" y="20"/>
                    <a:pt x="61" y="13"/>
                    <a:pt x="71" y="9"/>
                  </a:cubicBezTo>
                  <a:cubicBezTo>
                    <a:pt x="82" y="4"/>
                    <a:pt x="93" y="1"/>
                    <a:pt x="105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6" name="Freeform 97"/>
            <p:cNvSpPr>
              <a:spLocks/>
            </p:cNvSpPr>
            <p:nvPr userDrawn="1"/>
          </p:nvSpPr>
          <p:spPr bwMode="auto">
            <a:xfrm>
              <a:off x="3049" y="2477"/>
              <a:ext cx="104" cy="134"/>
            </a:xfrm>
            <a:custGeom>
              <a:avLst/>
              <a:gdLst>
                <a:gd name="T0" fmla="*/ 0 w 181"/>
                <a:gd name="T1" fmla="*/ 0 h 234"/>
                <a:gd name="T2" fmla="*/ 40 w 181"/>
                <a:gd name="T3" fmla="*/ 62 h 234"/>
                <a:gd name="T4" fmla="*/ 82 w 181"/>
                <a:gd name="T5" fmla="*/ 124 h 234"/>
                <a:gd name="T6" fmla="*/ 128 w 181"/>
                <a:gd name="T7" fmla="*/ 183 h 234"/>
                <a:gd name="T8" fmla="*/ 153 w 181"/>
                <a:gd name="T9" fmla="*/ 210 h 234"/>
                <a:gd name="T10" fmla="*/ 181 w 181"/>
                <a:gd name="T11" fmla="*/ 234 h 234"/>
                <a:gd name="T12" fmla="*/ 123 w 181"/>
                <a:gd name="T13" fmla="*/ 187 h 234"/>
                <a:gd name="T14" fmla="*/ 76 w 181"/>
                <a:gd name="T15" fmla="*/ 129 h 234"/>
                <a:gd name="T16" fmla="*/ 35 w 181"/>
                <a:gd name="T17" fmla="*/ 66 h 234"/>
                <a:gd name="T18" fmla="*/ 0 w 181"/>
                <a:gd name="T1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234">
                  <a:moveTo>
                    <a:pt x="0" y="0"/>
                  </a:moveTo>
                  <a:cubicBezTo>
                    <a:pt x="13" y="21"/>
                    <a:pt x="27" y="42"/>
                    <a:pt x="40" y="62"/>
                  </a:cubicBezTo>
                  <a:cubicBezTo>
                    <a:pt x="54" y="83"/>
                    <a:pt x="68" y="104"/>
                    <a:pt x="82" y="124"/>
                  </a:cubicBezTo>
                  <a:cubicBezTo>
                    <a:pt x="97" y="144"/>
                    <a:pt x="112" y="164"/>
                    <a:pt x="128" y="183"/>
                  </a:cubicBezTo>
                  <a:cubicBezTo>
                    <a:pt x="136" y="192"/>
                    <a:pt x="144" y="201"/>
                    <a:pt x="153" y="210"/>
                  </a:cubicBezTo>
                  <a:cubicBezTo>
                    <a:pt x="162" y="219"/>
                    <a:pt x="171" y="227"/>
                    <a:pt x="181" y="234"/>
                  </a:cubicBezTo>
                  <a:cubicBezTo>
                    <a:pt x="159" y="222"/>
                    <a:pt x="140" y="205"/>
                    <a:pt x="123" y="187"/>
                  </a:cubicBezTo>
                  <a:cubicBezTo>
                    <a:pt x="106" y="169"/>
                    <a:pt x="90" y="149"/>
                    <a:pt x="76" y="129"/>
                  </a:cubicBezTo>
                  <a:cubicBezTo>
                    <a:pt x="61" y="108"/>
                    <a:pt x="48" y="87"/>
                    <a:pt x="35" y="66"/>
                  </a:cubicBezTo>
                  <a:cubicBezTo>
                    <a:pt x="22" y="44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7" name="Freeform 98"/>
            <p:cNvSpPr>
              <a:spLocks/>
            </p:cNvSpPr>
            <p:nvPr userDrawn="1"/>
          </p:nvSpPr>
          <p:spPr bwMode="auto">
            <a:xfrm>
              <a:off x="2156" y="2145"/>
              <a:ext cx="465" cy="111"/>
            </a:xfrm>
            <a:custGeom>
              <a:avLst/>
              <a:gdLst>
                <a:gd name="T0" fmla="*/ 809 w 809"/>
                <a:gd name="T1" fmla="*/ 0 h 193"/>
                <a:gd name="T2" fmla="*/ 704 w 809"/>
                <a:gd name="T3" fmla="*/ 7 h 193"/>
                <a:gd name="T4" fmla="*/ 599 w 809"/>
                <a:gd name="T5" fmla="*/ 16 h 193"/>
                <a:gd name="T6" fmla="*/ 390 w 809"/>
                <a:gd name="T7" fmla="*/ 46 h 193"/>
                <a:gd name="T8" fmla="*/ 186 w 809"/>
                <a:gd name="T9" fmla="*/ 97 h 193"/>
                <a:gd name="T10" fmla="*/ 89 w 809"/>
                <a:gd name="T11" fmla="*/ 136 h 193"/>
                <a:gd name="T12" fmla="*/ 0 w 809"/>
                <a:gd name="T13" fmla="*/ 193 h 193"/>
                <a:gd name="T14" fmla="*/ 87 w 809"/>
                <a:gd name="T15" fmla="*/ 133 h 193"/>
                <a:gd name="T16" fmla="*/ 184 w 809"/>
                <a:gd name="T17" fmla="*/ 91 h 193"/>
                <a:gd name="T18" fmla="*/ 285 w 809"/>
                <a:gd name="T19" fmla="*/ 61 h 193"/>
                <a:gd name="T20" fmla="*/ 389 w 809"/>
                <a:gd name="T21" fmla="*/ 38 h 193"/>
                <a:gd name="T22" fmla="*/ 598 w 809"/>
                <a:gd name="T23" fmla="*/ 10 h 193"/>
                <a:gd name="T24" fmla="*/ 703 w 809"/>
                <a:gd name="T25" fmla="*/ 3 h 193"/>
                <a:gd name="T26" fmla="*/ 809 w 809"/>
                <a:gd name="T2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9" h="193">
                  <a:moveTo>
                    <a:pt x="809" y="0"/>
                  </a:moveTo>
                  <a:cubicBezTo>
                    <a:pt x="774" y="2"/>
                    <a:pt x="739" y="4"/>
                    <a:pt x="704" y="7"/>
                  </a:cubicBezTo>
                  <a:cubicBezTo>
                    <a:pt x="669" y="9"/>
                    <a:pt x="634" y="13"/>
                    <a:pt x="599" y="16"/>
                  </a:cubicBezTo>
                  <a:cubicBezTo>
                    <a:pt x="529" y="24"/>
                    <a:pt x="459" y="33"/>
                    <a:pt x="390" y="46"/>
                  </a:cubicBezTo>
                  <a:cubicBezTo>
                    <a:pt x="321" y="59"/>
                    <a:pt x="253" y="75"/>
                    <a:pt x="186" y="97"/>
                  </a:cubicBezTo>
                  <a:cubicBezTo>
                    <a:pt x="153" y="108"/>
                    <a:pt x="120" y="121"/>
                    <a:pt x="89" y="136"/>
                  </a:cubicBezTo>
                  <a:cubicBezTo>
                    <a:pt x="57" y="152"/>
                    <a:pt x="27" y="170"/>
                    <a:pt x="0" y="193"/>
                  </a:cubicBezTo>
                  <a:cubicBezTo>
                    <a:pt x="26" y="168"/>
                    <a:pt x="56" y="149"/>
                    <a:pt x="87" y="133"/>
                  </a:cubicBezTo>
                  <a:cubicBezTo>
                    <a:pt x="118" y="116"/>
                    <a:pt x="151" y="103"/>
                    <a:pt x="184" y="91"/>
                  </a:cubicBezTo>
                  <a:cubicBezTo>
                    <a:pt x="217" y="79"/>
                    <a:pt x="251" y="70"/>
                    <a:pt x="285" y="61"/>
                  </a:cubicBezTo>
                  <a:cubicBezTo>
                    <a:pt x="320" y="52"/>
                    <a:pt x="354" y="45"/>
                    <a:pt x="389" y="38"/>
                  </a:cubicBezTo>
                  <a:cubicBezTo>
                    <a:pt x="458" y="26"/>
                    <a:pt x="528" y="17"/>
                    <a:pt x="598" y="10"/>
                  </a:cubicBezTo>
                  <a:cubicBezTo>
                    <a:pt x="633" y="7"/>
                    <a:pt x="668" y="5"/>
                    <a:pt x="703" y="3"/>
                  </a:cubicBezTo>
                  <a:cubicBezTo>
                    <a:pt x="738" y="1"/>
                    <a:pt x="774" y="0"/>
                    <a:pt x="809" y="0"/>
                  </a:cubicBez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8" name="Freeform 99"/>
            <p:cNvSpPr>
              <a:spLocks/>
            </p:cNvSpPr>
            <p:nvPr userDrawn="1"/>
          </p:nvSpPr>
          <p:spPr bwMode="auto">
            <a:xfrm>
              <a:off x="2089" y="2340"/>
              <a:ext cx="374" cy="248"/>
            </a:xfrm>
            <a:custGeom>
              <a:avLst/>
              <a:gdLst>
                <a:gd name="T0" fmla="*/ 651 w 651"/>
                <a:gd name="T1" fmla="*/ 0 h 432"/>
                <a:gd name="T2" fmla="*/ 565 w 651"/>
                <a:gd name="T3" fmla="*/ 49 h 432"/>
                <a:gd name="T4" fmla="*/ 478 w 651"/>
                <a:gd name="T5" fmla="*/ 96 h 432"/>
                <a:gd name="T6" fmla="*/ 390 w 651"/>
                <a:gd name="T7" fmla="*/ 142 h 432"/>
                <a:gd name="T8" fmla="*/ 301 w 651"/>
                <a:gd name="T9" fmla="*/ 187 h 432"/>
                <a:gd name="T10" fmla="*/ 255 w 651"/>
                <a:gd name="T11" fmla="*/ 207 h 432"/>
                <a:gd name="T12" fmla="*/ 249 w 651"/>
                <a:gd name="T13" fmla="*/ 209 h 432"/>
                <a:gd name="T14" fmla="*/ 247 w 651"/>
                <a:gd name="T15" fmla="*/ 209 h 432"/>
                <a:gd name="T16" fmla="*/ 246 w 651"/>
                <a:gd name="T17" fmla="*/ 210 h 432"/>
                <a:gd name="T18" fmla="*/ 244 w 651"/>
                <a:gd name="T19" fmla="*/ 210 h 432"/>
                <a:gd name="T20" fmla="*/ 234 w 651"/>
                <a:gd name="T21" fmla="*/ 217 h 432"/>
                <a:gd name="T22" fmla="*/ 218 w 651"/>
                <a:gd name="T23" fmla="*/ 234 h 432"/>
                <a:gd name="T24" fmla="*/ 156 w 651"/>
                <a:gd name="T25" fmla="*/ 312 h 432"/>
                <a:gd name="T26" fmla="*/ 86 w 651"/>
                <a:gd name="T27" fmla="*/ 383 h 432"/>
                <a:gd name="T28" fmla="*/ 0 w 651"/>
                <a:gd name="T29" fmla="*/ 432 h 432"/>
                <a:gd name="T30" fmla="*/ 84 w 651"/>
                <a:gd name="T31" fmla="*/ 380 h 432"/>
                <a:gd name="T32" fmla="*/ 151 w 651"/>
                <a:gd name="T33" fmla="*/ 308 h 432"/>
                <a:gd name="T34" fmla="*/ 182 w 651"/>
                <a:gd name="T35" fmla="*/ 269 h 432"/>
                <a:gd name="T36" fmla="*/ 212 w 651"/>
                <a:gd name="T37" fmla="*/ 230 h 432"/>
                <a:gd name="T38" fmla="*/ 229 w 651"/>
                <a:gd name="T39" fmla="*/ 211 h 432"/>
                <a:gd name="T40" fmla="*/ 241 w 651"/>
                <a:gd name="T41" fmla="*/ 203 h 432"/>
                <a:gd name="T42" fmla="*/ 244 w 651"/>
                <a:gd name="T43" fmla="*/ 202 h 432"/>
                <a:gd name="T44" fmla="*/ 246 w 651"/>
                <a:gd name="T45" fmla="*/ 202 h 432"/>
                <a:gd name="T46" fmla="*/ 247 w 651"/>
                <a:gd name="T47" fmla="*/ 201 h 432"/>
                <a:gd name="T48" fmla="*/ 253 w 651"/>
                <a:gd name="T49" fmla="*/ 200 h 432"/>
                <a:gd name="T50" fmla="*/ 298 w 651"/>
                <a:gd name="T51" fmla="*/ 180 h 432"/>
                <a:gd name="T52" fmla="*/ 475 w 651"/>
                <a:gd name="T53" fmla="*/ 91 h 432"/>
                <a:gd name="T54" fmla="*/ 563 w 651"/>
                <a:gd name="T55" fmla="*/ 45 h 432"/>
                <a:gd name="T56" fmla="*/ 651 w 651"/>
                <a:gd name="T5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1" h="432">
                  <a:moveTo>
                    <a:pt x="651" y="0"/>
                  </a:moveTo>
                  <a:cubicBezTo>
                    <a:pt x="623" y="17"/>
                    <a:pt x="594" y="33"/>
                    <a:pt x="565" y="49"/>
                  </a:cubicBezTo>
                  <a:cubicBezTo>
                    <a:pt x="478" y="96"/>
                    <a:pt x="478" y="96"/>
                    <a:pt x="478" y="96"/>
                  </a:cubicBezTo>
                  <a:cubicBezTo>
                    <a:pt x="448" y="112"/>
                    <a:pt x="419" y="127"/>
                    <a:pt x="390" y="142"/>
                  </a:cubicBezTo>
                  <a:cubicBezTo>
                    <a:pt x="360" y="157"/>
                    <a:pt x="331" y="172"/>
                    <a:pt x="301" y="187"/>
                  </a:cubicBezTo>
                  <a:cubicBezTo>
                    <a:pt x="286" y="194"/>
                    <a:pt x="271" y="201"/>
                    <a:pt x="255" y="207"/>
                  </a:cubicBezTo>
                  <a:cubicBezTo>
                    <a:pt x="253" y="208"/>
                    <a:pt x="251" y="208"/>
                    <a:pt x="249" y="209"/>
                  </a:cubicBezTo>
                  <a:cubicBezTo>
                    <a:pt x="248" y="209"/>
                    <a:pt x="248" y="209"/>
                    <a:pt x="247" y="209"/>
                  </a:cubicBezTo>
                  <a:cubicBezTo>
                    <a:pt x="246" y="210"/>
                    <a:pt x="246" y="210"/>
                    <a:pt x="246" y="210"/>
                  </a:cubicBezTo>
                  <a:cubicBezTo>
                    <a:pt x="245" y="210"/>
                    <a:pt x="244" y="210"/>
                    <a:pt x="244" y="210"/>
                  </a:cubicBezTo>
                  <a:cubicBezTo>
                    <a:pt x="240" y="212"/>
                    <a:pt x="237" y="214"/>
                    <a:pt x="234" y="217"/>
                  </a:cubicBezTo>
                  <a:cubicBezTo>
                    <a:pt x="228" y="222"/>
                    <a:pt x="223" y="228"/>
                    <a:pt x="218" y="234"/>
                  </a:cubicBezTo>
                  <a:cubicBezTo>
                    <a:pt x="197" y="260"/>
                    <a:pt x="178" y="287"/>
                    <a:pt x="156" y="312"/>
                  </a:cubicBezTo>
                  <a:cubicBezTo>
                    <a:pt x="135" y="337"/>
                    <a:pt x="112" y="362"/>
                    <a:pt x="86" y="383"/>
                  </a:cubicBezTo>
                  <a:cubicBezTo>
                    <a:pt x="61" y="404"/>
                    <a:pt x="32" y="422"/>
                    <a:pt x="0" y="432"/>
                  </a:cubicBezTo>
                  <a:cubicBezTo>
                    <a:pt x="31" y="420"/>
                    <a:pt x="59" y="402"/>
                    <a:pt x="84" y="380"/>
                  </a:cubicBezTo>
                  <a:cubicBezTo>
                    <a:pt x="109" y="358"/>
                    <a:pt x="131" y="334"/>
                    <a:pt x="151" y="308"/>
                  </a:cubicBezTo>
                  <a:cubicBezTo>
                    <a:pt x="162" y="295"/>
                    <a:pt x="172" y="282"/>
                    <a:pt x="182" y="269"/>
                  </a:cubicBezTo>
                  <a:cubicBezTo>
                    <a:pt x="192" y="256"/>
                    <a:pt x="202" y="243"/>
                    <a:pt x="212" y="230"/>
                  </a:cubicBezTo>
                  <a:cubicBezTo>
                    <a:pt x="218" y="223"/>
                    <a:pt x="223" y="217"/>
                    <a:pt x="229" y="211"/>
                  </a:cubicBezTo>
                  <a:cubicBezTo>
                    <a:pt x="233" y="208"/>
                    <a:pt x="236" y="205"/>
                    <a:pt x="241" y="203"/>
                  </a:cubicBezTo>
                  <a:cubicBezTo>
                    <a:pt x="242" y="203"/>
                    <a:pt x="243" y="202"/>
                    <a:pt x="244" y="202"/>
                  </a:cubicBezTo>
                  <a:cubicBezTo>
                    <a:pt x="246" y="202"/>
                    <a:pt x="246" y="202"/>
                    <a:pt x="246" y="202"/>
                  </a:cubicBezTo>
                  <a:cubicBezTo>
                    <a:pt x="247" y="201"/>
                    <a:pt x="247" y="201"/>
                    <a:pt x="247" y="201"/>
                  </a:cubicBezTo>
                  <a:cubicBezTo>
                    <a:pt x="249" y="201"/>
                    <a:pt x="251" y="200"/>
                    <a:pt x="253" y="200"/>
                  </a:cubicBezTo>
                  <a:cubicBezTo>
                    <a:pt x="268" y="194"/>
                    <a:pt x="283" y="187"/>
                    <a:pt x="298" y="180"/>
                  </a:cubicBezTo>
                  <a:cubicBezTo>
                    <a:pt x="357" y="151"/>
                    <a:pt x="416" y="121"/>
                    <a:pt x="475" y="91"/>
                  </a:cubicBezTo>
                  <a:cubicBezTo>
                    <a:pt x="563" y="45"/>
                    <a:pt x="563" y="45"/>
                    <a:pt x="563" y="45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9" name="Line 100"/>
            <p:cNvSpPr>
              <a:spLocks noChangeShapeType="1"/>
            </p:cNvSpPr>
            <p:nvPr userDrawn="1"/>
          </p:nvSpPr>
          <p:spPr bwMode="auto">
            <a:xfrm>
              <a:off x="2654" y="1765"/>
              <a:ext cx="0" cy="0"/>
            </a:xfrm>
            <a:prstGeom prst="line">
              <a:avLst/>
            </a:prstGeom>
            <a:noFill/>
            <a:ln w="3175" cap="flat">
              <a:solidFill>
                <a:srgbClr val="3F3F3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3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gaphone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 userDrawn="1"/>
        </p:nvGrpSpPr>
        <p:grpSpPr>
          <a:xfrm>
            <a:off x="1588" y="2535238"/>
            <a:ext cx="3617913" cy="2606675"/>
            <a:chOff x="1588" y="2535238"/>
            <a:chExt cx="3617913" cy="2606675"/>
          </a:xfrm>
        </p:grpSpPr>
        <p:sp>
          <p:nvSpPr>
            <p:cNvPr id="147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2" name="Right Arrow 141"/>
          <p:cNvSpPr/>
          <p:nvPr userDrawn="1"/>
        </p:nvSpPr>
        <p:spPr>
          <a:xfrm>
            <a:off x="4018522" y="3368957"/>
            <a:ext cx="2870777" cy="8365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Megaphone with Arrows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29" name="Group 128"/>
          <p:cNvGrpSpPr/>
          <p:nvPr userDrawn="1"/>
        </p:nvGrpSpPr>
        <p:grpSpPr>
          <a:xfrm>
            <a:off x="3175" y="1978030"/>
            <a:ext cx="3679828" cy="3173417"/>
            <a:chOff x="3175" y="1978030"/>
            <a:chExt cx="3679828" cy="3173417"/>
          </a:xfrm>
        </p:grpSpPr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123951" y="3176594"/>
              <a:ext cx="976313" cy="469901"/>
            </a:xfrm>
            <a:custGeom>
              <a:avLst/>
              <a:gdLst>
                <a:gd name="T0" fmla="*/ 1049 w 1068"/>
                <a:gd name="T1" fmla="*/ 86 h 514"/>
                <a:gd name="T2" fmla="*/ 982 w 1068"/>
                <a:gd name="T3" fmla="*/ 221 h 514"/>
                <a:gd name="T4" fmla="*/ 153 w 1068"/>
                <a:gd name="T5" fmla="*/ 496 h 514"/>
                <a:gd name="T6" fmla="*/ 18 w 1068"/>
                <a:gd name="T7" fmla="*/ 428 h 514"/>
                <a:gd name="T8" fmla="*/ 18 w 1068"/>
                <a:gd name="T9" fmla="*/ 428 h 514"/>
                <a:gd name="T10" fmla="*/ 86 w 1068"/>
                <a:gd name="T11" fmla="*/ 293 h 514"/>
                <a:gd name="T12" fmla="*/ 915 w 1068"/>
                <a:gd name="T13" fmla="*/ 19 h 514"/>
                <a:gd name="T14" fmla="*/ 1049 w 1068"/>
                <a:gd name="T15" fmla="*/ 8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" h="514">
                  <a:moveTo>
                    <a:pt x="1049" y="86"/>
                  </a:moveTo>
                  <a:cubicBezTo>
                    <a:pt x="1068" y="142"/>
                    <a:pt x="1038" y="203"/>
                    <a:pt x="982" y="221"/>
                  </a:cubicBezTo>
                  <a:cubicBezTo>
                    <a:pt x="153" y="496"/>
                    <a:pt x="153" y="496"/>
                    <a:pt x="153" y="496"/>
                  </a:cubicBezTo>
                  <a:cubicBezTo>
                    <a:pt x="97" y="514"/>
                    <a:pt x="37" y="484"/>
                    <a:pt x="18" y="428"/>
                  </a:cubicBezTo>
                  <a:cubicBezTo>
                    <a:pt x="18" y="428"/>
                    <a:pt x="18" y="428"/>
                    <a:pt x="18" y="428"/>
                  </a:cubicBezTo>
                  <a:cubicBezTo>
                    <a:pt x="0" y="372"/>
                    <a:pt x="30" y="312"/>
                    <a:pt x="86" y="293"/>
                  </a:cubicBezTo>
                  <a:cubicBezTo>
                    <a:pt x="915" y="19"/>
                    <a:pt x="915" y="19"/>
                    <a:pt x="915" y="19"/>
                  </a:cubicBezTo>
                  <a:cubicBezTo>
                    <a:pt x="970" y="0"/>
                    <a:pt x="1031" y="30"/>
                    <a:pt x="1049" y="86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123951" y="3176594"/>
              <a:ext cx="976313" cy="469901"/>
            </a:xfrm>
            <a:custGeom>
              <a:avLst/>
              <a:gdLst>
                <a:gd name="T0" fmla="*/ 1049 w 1068"/>
                <a:gd name="T1" fmla="*/ 86 h 514"/>
                <a:gd name="T2" fmla="*/ 982 w 1068"/>
                <a:gd name="T3" fmla="*/ 221 h 514"/>
                <a:gd name="T4" fmla="*/ 153 w 1068"/>
                <a:gd name="T5" fmla="*/ 496 h 514"/>
                <a:gd name="T6" fmla="*/ 18 w 1068"/>
                <a:gd name="T7" fmla="*/ 428 h 514"/>
                <a:gd name="T8" fmla="*/ 18 w 1068"/>
                <a:gd name="T9" fmla="*/ 428 h 514"/>
                <a:gd name="T10" fmla="*/ 86 w 1068"/>
                <a:gd name="T11" fmla="*/ 293 h 514"/>
                <a:gd name="T12" fmla="*/ 915 w 1068"/>
                <a:gd name="T13" fmla="*/ 19 h 514"/>
                <a:gd name="T14" fmla="*/ 1049 w 1068"/>
                <a:gd name="T15" fmla="*/ 8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" h="514">
                  <a:moveTo>
                    <a:pt x="1049" y="86"/>
                  </a:moveTo>
                  <a:cubicBezTo>
                    <a:pt x="1068" y="142"/>
                    <a:pt x="1038" y="203"/>
                    <a:pt x="982" y="221"/>
                  </a:cubicBezTo>
                  <a:cubicBezTo>
                    <a:pt x="153" y="496"/>
                    <a:pt x="153" y="496"/>
                    <a:pt x="153" y="496"/>
                  </a:cubicBezTo>
                  <a:cubicBezTo>
                    <a:pt x="97" y="514"/>
                    <a:pt x="37" y="484"/>
                    <a:pt x="18" y="428"/>
                  </a:cubicBezTo>
                  <a:cubicBezTo>
                    <a:pt x="18" y="428"/>
                    <a:pt x="18" y="428"/>
                    <a:pt x="18" y="428"/>
                  </a:cubicBezTo>
                  <a:cubicBezTo>
                    <a:pt x="0" y="372"/>
                    <a:pt x="30" y="312"/>
                    <a:pt x="86" y="293"/>
                  </a:cubicBezTo>
                  <a:cubicBezTo>
                    <a:pt x="915" y="19"/>
                    <a:pt x="915" y="19"/>
                    <a:pt x="915" y="19"/>
                  </a:cubicBezTo>
                  <a:cubicBezTo>
                    <a:pt x="970" y="0"/>
                    <a:pt x="1031" y="30"/>
                    <a:pt x="1049" y="86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3403603" y="1978030"/>
              <a:ext cx="279400" cy="2062166"/>
            </a:xfrm>
            <a:custGeom>
              <a:avLst/>
              <a:gdLst>
                <a:gd name="T0" fmla="*/ 305 w 305"/>
                <a:gd name="T1" fmla="*/ 1128 h 2255"/>
                <a:gd name="T2" fmla="*/ 153 w 305"/>
                <a:gd name="T3" fmla="*/ 2255 h 2255"/>
                <a:gd name="T4" fmla="*/ 150 w 305"/>
                <a:gd name="T5" fmla="*/ 2255 h 2255"/>
                <a:gd name="T6" fmla="*/ 134 w 305"/>
                <a:gd name="T7" fmla="*/ 2247 h 2255"/>
                <a:gd name="T8" fmla="*/ 0 w 305"/>
                <a:gd name="T9" fmla="*/ 1128 h 2255"/>
                <a:gd name="T10" fmla="*/ 131 w 305"/>
                <a:gd name="T11" fmla="*/ 11 h 2255"/>
                <a:gd name="T12" fmla="*/ 131 w 305"/>
                <a:gd name="T13" fmla="*/ 11 h 2255"/>
                <a:gd name="T14" fmla="*/ 153 w 305"/>
                <a:gd name="T15" fmla="*/ 0 h 2255"/>
                <a:gd name="T16" fmla="*/ 305 w 305"/>
                <a:gd name="T17" fmla="*/ 1128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" h="2255">
                  <a:moveTo>
                    <a:pt x="305" y="1128"/>
                  </a:moveTo>
                  <a:cubicBezTo>
                    <a:pt x="305" y="1751"/>
                    <a:pt x="237" y="2255"/>
                    <a:pt x="153" y="2255"/>
                  </a:cubicBezTo>
                  <a:cubicBezTo>
                    <a:pt x="152" y="2255"/>
                    <a:pt x="151" y="2255"/>
                    <a:pt x="150" y="2255"/>
                  </a:cubicBezTo>
                  <a:cubicBezTo>
                    <a:pt x="144" y="2255"/>
                    <a:pt x="139" y="2252"/>
                    <a:pt x="134" y="2247"/>
                  </a:cubicBezTo>
                  <a:cubicBezTo>
                    <a:pt x="58" y="2179"/>
                    <a:pt x="0" y="1704"/>
                    <a:pt x="0" y="1128"/>
                  </a:cubicBezTo>
                  <a:cubicBezTo>
                    <a:pt x="0" y="558"/>
                    <a:pt x="57" y="88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8" y="3"/>
                    <a:pt x="145" y="0"/>
                    <a:pt x="153" y="0"/>
                  </a:cubicBezTo>
                  <a:cubicBezTo>
                    <a:pt x="237" y="0"/>
                    <a:pt x="305" y="505"/>
                    <a:pt x="305" y="1128"/>
                  </a:cubicBezTo>
                  <a:close/>
                </a:path>
              </a:pathLst>
            </a:custGeom>
            <a:solidFill>
              <a:srgbClr val="D85735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Oval 12"/>
            <p:cNvSpPr>
              <a:spLocks noChangeArrowheads="1"/>
            </p:cNvSpPr>
            <p:nvPr userDrawn="1"/>
          </p:nvSpPr>
          <p:spPr bwMode="auto">
            <a:xfrm>
              <a:off x="3438528" y="2033592"/>
              <a:ext cx="209550" cy="1946278"/>
            </a:xfrm>
            <a:prstGeom prst="ellipse">
              <a:avLst/>
            </a:prstGeom>
            <a:solidFill>
              <a:srgbClr val="EC673D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81051" y="2717806"/>
              <a:ext cx="188913" cy="582613"/>
            </a:xfrm>
            <a:custGeom>
              <a:avLst/>
              <a:gdLst>
                <a:gd name="T0" fmla="*/ 207 w 207"/>
                <a:gd name="T1" fmla="*/ 0 h 637"/>
                <a:gd name="T2" fmla="*/ 207 w 207"/>
                <a:gd name="T3" fmla="*/ 637 h 637"/>
                <a:gd name="T4" fmla="*/ 60 w 207"/>
                <a:gd name="T5" fmla="*/ 577 h 637"/>
                <a:gd name="T6" fmla="*/ 0 w 207"/>
                <a:gd name="T7" fmla="*/ 431 h 637"/>
                <a:gd name="T8" fmla="*/ 0 w 207"/>
                <a:gd name="T9" fmla="*/ 207 h 637"/>
                <a:gd name="T10" fmla="*/ 207 w 207"/>
                <a:gd name="T1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637">
                  <a:moveTo>
                    <a:pt x="207" y="0"/>
                  </a:moveTo>
                  <a:cubicBezTo>
                    <a:pt x="207" y="637"/>
                    <a:pt x="207" y="637"/>
                    <a:pt x="207" y="637"/>
                  </a:cubicBezTo>
                  <a:cubicBezTo>
                    <a:pt x="149" y="637"/>
                    <a:pt x="98" y="614"/>
                    <a:pt x="60" y="577"/>
                  </a:cubicBezTo>
                  <a:cubicBezTo>
                    <a:pt x="23" y="539"/>
                    <a:pt x="0" y="488"/>
                    <a:pt x="0" y="43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2"/>
                    <a:pt x="92" y="0"/>
                    <a:pt x="207" y="0"/>
                  </a:cubicBezTo>
                  <a:close/>
                </a:path>
              </a:pathLst>
            </a:custGeom>
            <a:solidFill>
              <a:srgbClr val="D85735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1787527" y="1989142"/>
              <a:ext cx="1738314" cy="2044703"/>
            </a:xfrm>
            <a:custGeom>
              <a:avLst/>
              <a:gdLst>
                <a:gd name="T0" fmla="*/ 1902 w 1902"/>
                <a:gd name="T1" fmla="*/ 2236 h 2236"/>
                <a:gd name="T2" fmla="*/ 0 w 1902"/>
                <a:gd name="T3" fmla="*/ 1492 h 2236"/>
                <a:gd name="T4" fmla="*/ 0 w 1902"/>
                <a:gd name="T5" fmla="*/ 743 h 2236"/>
                <a:gd name="T6" fmla="*/ 1899 w 1902"/>
                <a:gd name="T7" fmla="*/ 0 h 2236"/>
                <a:gd name="T8" fmla="*/ 1768 w 1902"/>
                <a:gd name="T9" fmla="*/ 1117 h 2236"/>
                <a:gd name="T10" fmla="*/ 1902 w 1902"/>
                <a:gd name="T11" fmla="*/ 2236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2" h="2236">
                  <a:moveTo>
                    <a:pt x="1902" y="2236"/>
                  </a:moveTo>
                  <a:cubicBezTo>
                    <a:pt x="1731" y="2148"/>
                    <a:pt x="609" y="1492"/>
                    <a:pt x="0" y="1492"/>
                  </a:cubicBezTo>
                  <a:cubicBezTo>
                    <a:pt x="0" y="743"/>
                    <a:pt x="0" y="743"/>
                    <a:pt x="0" y="743"/>
                  </a:cubicBezTo>
                  <a:cubicBezTo>
                    <a:pt x="606" y="743"/>
                    <a:pt x="1718" y="93"/>
                    <a:pt x="1899" y="0"/>
                  </a:cubicBezTo>
                  <a:cubicBezTo>
                    <a:pt x="1825" y="77"/>
                    <a:pt x="1768" y="547"/>
                    <a:pt x="1768" y="1117"/>
                  </a:cubicBezTo>
                  <a:cubicBezTo>
                    <a:pt x="1768" y="1693"/>
                    <a:pt x="1826" y="2168"/>
                    <a:pt x="1902" y="223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969963" y="2552705"/>
              <a:ext cx="817563" cy="914401"/>
            </a:xfrm>
            <a:custGeom>
              <a:avLst/>
              <a:gdLst>
                <a:gd name="T0" fmla="*/ 894 w 894"/>
                <a:gd name="T1" fmla="*/ 127 h 1001"/>
                <a:gd name="T2" fmla="*/ 894 w 894"/>
                <a:gd name="T3" fmla="*/ 876 h 1001"/>
                <a:gd name="T4" fmla="*/ 768 w 894"/>
                <a:gd name="T5" fmla="*/ 1001 h 1001"/>
                <a:gd name="T6" fmla="*/ 126 w 894"/>
                <a:gd name="T7" fmla="*/ 1001 h 1001"/>
                <a:gd name="T8" fmla="*/ 0 w 894"/>
                <a:gd name="T9" fmla="*/ 874 h 1001"/>
                <a:gd name="T10" fmla="*/ 0 w 894"/>
                <a:gd name="T11" fmla="*/ 127 h 1001"/>
                <a:gd name="T12" fmla="*/ 126 w 894"/>
                <a:gd name="T13" fmla="*/ 0 h 1001"/>
                <a:gd name="T14" fmla="*/ 768 w 894"/>
                <a:gd name="T15" fmla="*/ 0 h 1001"/>
                <a:gd name="T16" fmla="*/ 894 w 894"/>
                <a:gd name="T17" fmla="*/ 127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4" h="1001">
                  <a:moveTo>
                    <a:pt x="894" y="127"/>
                  </a:moveTo>
                  <a:cubicBezTo>
                    <a:pt x="894" y="876"/>
                    <a:pt x="894" y="876"/>
                    <a:pt x="894" y="876"/>
                  </a:cubicBezTo>
                  <a:cubicBezTo>
                    <a:pt x="893" y="945"/>
                    <a:pt x="837" y="1001"/>
                    <a:pt x="768" y="1001"/>
                  </a:cubicBezTo>
                  <a:cubicBezTo>
                    <a:pt x="126" y="1001"/>
                    <a:pt x="126" y="1001"/>
                    <a:pt x="126" y="1001"/>
                  </a:cubicBezTo>
                  <a:cubicBezTo>
                    <a:pt x="56" y="1001"/>
                    <a:pt x="0" y="944"/>
                    <a:pt x="0" y="874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7"/>
                    <a:pt x="56" y="0"/>
                    <a:pt x="126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838" y="0"/>
                    <a:pt x="894" y="57"/>
                    <a:pt x="894" y="127"/>
                  </a:cubicBezTo>
                  <a:close/>
                </a:path>
              </a:pathLst>
            </a:custGeom>
            <a:solidFill>
              <a:srgbClr val="EC673D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1901827" y="2278068"/>
              <a:ext cx="1395414" cy="554038"/>
            </a:xfrm>
            <a:custGeom>
              <a:avLst/>
              <a:gdLst>
                <a:gd name="T0" fmla="*/ 0 w 1525"/>
                <a:gd name="T1" fmla="*/ 599 h 606"/>
                <a:gd name="T2" fmla="*/ 422 w 1525"/>
                <a:gd name="T3" fmla="*/ 546 h 606"/>
                <a:gd name="T4" fmla="*/ 832 w 1525"/>
                <a:gd name="T5" fmla="*/ 447 h 606"/>
                <a:gd name="T6" fmla="*/ 932 w 1525"/>
                <a:gd name="T7" fmla="*/ 413 h 606"/>
                <a:gd name="T8" fmla="*/ 1030 w 1525"/>
                <a:gd name="T9" fmla="*/ 374 h 606"/>
                <a:gd name="T10" fmla="*/ 1218 w 1525"/>
                <a:gd name="T11" fmla="*/ 281 h 606"/>
                <a:gd name="T12" fmla="*/ 1306 w 1525"/>
                <a:gd name="T13" fmla="*/ 225 h 606"/>
                <a:gd name="T14" fmla="*/ 1389 w 1525"/>
                <a:gd name="T15" fmla="*/ 160 h 606"/>
                <a:gd name="T16" fmla="*/ 1525 w 1525"/>
                <a:gd name="T17" fmla="*/ 0 h 606"/>
                <a:gd name="T18" fmla="*/ 1404 w 1525"/>
                <a:gd name="T19" fmla="*/ 176 h 606"/>
                <a:gd name="T20" fmla="*/ 1236 w 1525"/>
                <a:gd name="T21" fmla="*/ 311 h 606"/>
                <a:gd name="T22" fmla="*/ 1046 w 1525"/>
                <a:gd name="T23" fmla="*/ 412 h 606"/>
                <a:gd name="T24" fmla="*/ 947 w 1525"/>
                <a:gd name="T25" fmla="*/ 453 h 606"/>
                <a:gd name="T26" fmla="*/ 845 w 1525"/>
                <a:gd name="T27" fmla="*/ 489 h 606"/>
                <a:gd name="T28" fmla="*/ 427 w 1525"/>
                <a:gd name="T29" fmla="*/ 580 h 606"/>
                <a:gd name="T30" fmla="*/ 0 w 1525"/>
                <a:gd name="T31" fmla="*/ 59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5" h="606">
                  <a:moveTo>
                    <a:pt x="0" y="599"/>
                  </a:moveTo>
                  <a:cubicBezTo>
                    <a:pt x="142" y="588"/>
                    <a:pt x="283" y="571"/>
                    <a:pt x="422" y="546"/>
                  </a:cubicBezTo>
                  <a:cubicBezTo>
                    <a:pt x="560" y="522"/>
                    <a:pt x="698" y="489"/>
                    <a:pt x="832" y="447"/>
                  </a:cubicBezTo>
                  <a:cubicBezTo>
                    <a:pt x="865" y="436"/>
                    <a:pt x="899" y="425"/>
                    <a:pt x="932" y="413"/>
                  </a:cubicBezTo>
                  <a:cubicBezTo>
                    <a:pt x="965" y="401"/>
                    <a:pt x="997" y="388"/>
                    <a:pt x="1030" y="374"/>
                  </a:cubicBezTo>
                  <a:cubicBezTo>
                    <a:pt x="1094" y="347"/>
                    <a:pt x="1157" y="316"/>
                    <a:pt x="1218" y="281"/>
                  </a:cubicBezTo>
                  <a:cubicBezTo>
                    <a:pt x="1248" y="263"/>
                    <a:pt x="1278" y="245"/>
                    <a:pt x="1306" y="225"/>
                  </a:cubicBezTo>
                  <a:cubicBezTo>
                    <a:pt x="1335" y="205"/>
                    <a:pt x="1363" y="183"/>
                    <a:pt x="1389" y="160"/>
                  </a:cubicBezTo>
                  <a:cubicBezTo>
                    <a:pt x="1442" y="114"/>
                    <a:pt x="1489" y="61"/>
                    <a:pt x="1525" y="0"/>
                  </a:cubicBezTo>
                  <a:cubicBezTo>
                    <a:pt x="1498" y="65"/>
                    <a:pt x="1454" y="124"/>
                    <a:pt x="1404" y="176"/>
                  </a:cubicBezTo>
                  <a:cubicBezTo>
                    <a:pt x="1353" y="227"/>
                    <a:pt x="1296" y="272"/>
                    <a:pt x="1236" y="311"/>
                  </a:cubicBezTo>
                  <a:cubicBezTo>
                    <a:pt x="1176" y="350"/>
                    <a:pt x="1112" y="383"/>
                    <a:pt x="1046" y="412"/>
                  </a:cubicBezTo>
                  <a:cubicBezTo>
                    <a:pt x="1013" y="427"/>
                    <a:pt x="980" y="441"/>
                    <a:pt x="947" y="453"/>
                  </a:cubicBezTo>
                  <a:cubicBezTo>
                    <a:pt x="913" y="466"/>
                    <a:pt x="879" y="478"/>
                    <a:pt x="845" y="489"/>
                  </a:cubicBezTo>
                  <a:cubicBezTo>
                    <a:pt x="709" y="532"/>
                    <a:pt x="568" y="562"/>
                    <a:pt x="427" y="580"/>
                  </a:cubicBezTo>
                  <a:cubicBezTo>
                    <a:pt x="285" y="599"/>
                    <a:pt x="142" y="606"/>
                    <a:pt x="0" y="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3430590" y="2697168"/>
              <a:ext cx="190500" cy="620713"/>
            </a:xfrm>
            <a:custGeom>
              <a:avLst/>
              <a:gdLst>
                <a:gd name="T0" fmla="*/ 208 w 208"/>
                <a:gd name="T1" fmla="*/ 339 h 679"/>
                <a:gd name="T2" fmla="*/ 6 w 208"/>
                <a:gd name="T3" fmla="*/ 679 h 679"/>
                <a:gd name="T4" fmla="*/ 0 w 208"/>
                <a:gd name="T5" fmla="*/ 343 h 679"/>
                <a:gd name="T6" fmla="*/ 6 w 208"/>
                <a:gd name="T7" fmla="*/ 0 h 679"/>
                <a:gd name="T8" fmla="*/ 208 w 208"/>
                <a:gd name="T9" fmla="*/ 33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679">
                  <a:moveTo>
                    <a:pt x="208" y="339"/>
                  </a:moveTo>
                  <a:cubicBezTo>
                    <a:pt x="208" y="486"/>
                    <a:pt x="126" y="614"/>
                    <a:pt x="6" y="679"/>
                  </a:cubicBezTo>
                  <a:cubicBezTo>
                    <a:pt x="2" y="572"/>
                    <a:pt x="0" y="459"/>
                    <a:pt x="0" y="343"/>
                  </a:cubicBezTo>
                  <a:cubicBezTo>
                    <a:pt x="0" y="224"/>
                    <a:pt x="2" y="108"/>
                    <a:pt x="6" y="0"/>
                  </a:cubicBezTo>
                  <a:cubicBezTo>
                    <a:pt x="126" y="65"/>
                    <a:pt x="208" y="193"/>
                    <a:pt x="208" y="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18"/>
            <p:cNvSpPr>
              <a:spLocks noChangeArrowheads="1"/>
            </p:cNvSpPr>
            <p:nvPr userDrawn="1"/>
          </p:nvSpPr>
          <p:spPr bwMode="auto">
            <a:xfrm>
              <a:off x="1074738" y="2684468"/>
              <a:ext cx="77788" cy="20638"/>
            </a:xfrm>
            <a:prstGeom prst="rect">
              <a:avLst/>
            </a:prstGeom>
            <a:solidFill>
              <a:srgbClr val="D85735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1074738" y="2746381"/>
              <a:ext cx="77788" cy="522288"/>
            </a:xfrm>
            <a:custGeom>
              <a:avLst/>
              <a:gdLst>
                <a:gd name="T0" fmla="*/ 0 w 49"/>
                <a:gd name="T1" fmla="*/ 0 h 329"/>
                <a:gd name="T2" fmla="*/ 0 w 49"/>
                <a:gd name="T3" fmla="*/ 25 h 329"/>
                <a:gd name="T4" fmla="*/ 49 w 49"/>
                <a:gd name="T5" fmla="*/ 25 h 329"/>
                <a:gd name="T6" fmla="*/ 49 w 49"/>
                <a:gd name="T7" fmla="*/ 0 h 329"/>
                <a:gd name="T8" fmla="*/ 0 w 49"/>
                <a:gd name="T9" fmla="*/ 0 h 329"/>
                <a:gd name="T10" fmla="*/ 0 w 49"/>
                <a:gd name="T11" fmla="*/ 50 h 329"/>
                <a:gd name="T12" fmla="*/ 0 w 49"/>
                <a:gd name="T13" fmla="*/ 76 h 329"/>
                <a:gd name="T14" fmla="*/ 49 w 49"/>
                <a:gd name="T15" fmla="*/ 76 h 329"/>
                <a:gd name="T16" fmla="*/ 49 w 49"/>
                <a:gd name="T17" fmla="*/ 50 h 329"/>
                <a:gd name="T18" fmla="*/ 0 w 49"/>
                <a:gd name="T19" fmla="*/ 50 h 329"/>
                <a:gd name="T20" fmla="*/ 0 w 49"/>
                <a:gd name="T21" fmla="*/ 101 h 329"/>
                <a:gd name="T22" fmla="*/ 0 w 49"/>
                <a:gd name="T23" fmla="*/ 126 h 329"/>
                <a:gd name="T24" fmla="*/ 49 w 49"/>
                <a:gd name="T25" fmla="*/ 126 h 329"/>
                <a:gd name="T26" fmla="*/ 49 w 49"/>
                <a:gd name="T27" fmla="*/ 101 h 329"/>
                <a:gd name="T28" fmla="*/ 0 w 49"/>
                <a:gd name="T29" fmla="*/ 101 h 329"/>
                <a:gd name="T30" fmla="*/ 0 w 49"/>
                <a:gd name="T31" fmla="*/ 151 h 329"/>
                <a:gd name="T32" fmla="*/ 0 w 49"/>
                <a:gd name="T33" fmla="*/ 177 h 329"/>
                <a:gd name="T34" fmla="*/ 49 w 49"/>
                <a:gd name="T35" fmla="*/ 177 h 329"/>
                <a:gd name="T36" fmla="*/ 49 w 49"/>
                <a:gd name="T37" fmla="*/ 151 h 329"/>
                <a:gd name="T38" fmla="*/ 0 w 49"/>
                <a:gd name="T39" fmla="*/ 151 h 329"/>
                <a:gd name="T40" fmla="*/ 0 w 49"/>
                <a:gd name="T41" fmla="*/ 202 h 329"/>
                <a:gd name="T42" fmla="*/ 0 w 49"/>
                <a:gd name="T43" fmla="*/ 227 h 329"/>
                <a:gd name="T44" fmla="*/ 49 w 49"/>
                <a:gd name="T45" fmla="*/ 227 h 329"/>
                <a:gd name="T46" fmla="*/ 49 w 49"/>
                <a:gd name="T47" fmla="*/ 202 h 329"/>
                <a:gd name="T48" fmla="*/ 0 w 49"/>
                <a:gd name="T49" fmla="*/ 202 h 329"/>
                <a:gd name="T50" fmla="*/ 0 w 49"/>
                <a:gd name="T51" fmla="*/ 253 h 329"/>
                <a:gd name="T52" fmla="*/ 0 w 49"/>
                <a:gd name="T53" fmla="*/ 278 h 329"/>
                <a:gd name="T54" fmla="*/ 49 w 49"/>
                <a:gd name="T55" fmla="*/ 278 h 329"/>
                <a:gd name="T56" fmla="*/ 49 w 49"/>
                <a:gd name="T57" fmla="*/ 253 h 329"/>
                <a:gd name="T58" fmla="*/ 0 w 49"/>
                <a:gd name="T59" fmla="*/ 253 h 329"/>
                <a:gd name="T60" fmla="*/ 0 w 49"/>
                <a:gd name="T61" fmla="*/ 303 h 329"/>
                <a:gd name="T62" fmla="*/ 0 w 49"/>
                <a:gd name="T63" fmla="*/ 329 h 329"/>
                <a:gd name="T64" fmla="*/ 49 w 49"/>
                <a:gd name="T65" fmla="*/ 329 h 329"/>
                <a:gd name="T66" fmla="*/ 49 w 49"/>
                <a:gd name="T67" fmla="*/ 303 h 329"/>
                <a:gd name="T68" fmla="*/ 0 w 49"/>
                <a:gd name="T69" fmla="*/ 30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9">
                  <a:moveTo>
                    <a:pt x="0" y="0"/>
                  </a:moveTo>
                  <a:lnTo>
                    <a:pt x="0" y="25"/>
                  </a:lnTo>
                  <a:lnTo>
                    <a:pt x="49" y="25"/>
                  </a:lnTo>
                  <a:lnTo>
                    <a:pt x="49" y="0"/>
                  </a:lnTo>
                  <a:lnTo>
                    <a:pt x="0" y="0"/>
                  </a:lnTo>
                  <a:close/>
                  <a:moveTo>
                    <a:pt x="0" y="50"/>
                  </a:moveTo>
                  <a:lnTo>
                    <a:pt x="0" y="76"/>
                  </a:lnTo>
                  <a:lnTo>
                    <a:pt x="49" y="76"/>
                  </a:lnTo>
                  <a:lnTo>
                    <a:pt x="49" y="50"/>
                  </a:lnTo>
                  <a:lnTo>
                    <a:pt x="0" y="50"/>
                  </a:lnTo>
                  <a:close/>
                  <a:moveTo>
                    <a:pt x="0" y="101"/>
                  </a:moveTo>
                  <a:lnTo>
                    <a:pt x="0" y="126"/>
                  </a:lnTo>
                  <a:lnTo>
                    <a:pt x="49" y="126"/>
                  </a:lnTo>
                  <a:lnTo>
                    <a:pt x="49" y="101"/>
                  </a:lnTo>
                  <a:lnTo>
                    <a:pt x="0" y="101"/>
                  </a:lnTo>
                  <a:close/>
                  <a:moveTo>
                    <a:pt x="0" y="151"/>
                  </a:moveTo>
                  <a:lnTo>
                    <a:pt x="0" y="177"/>
                  </a:lnTo>
                  <a:lnTo>
                    <a:pt x="49" y="177"/>
                  </a:lnTo>
                  <a:lnTo>
                    <a:pt x="49" y="151"/>
                  </a:lnTo>
                  <a:lnTo>
                    <a:pt x="0" y="151"/>
                  </a:lnTo>
                  <a:close/>
                  <a:moveTo>
                    <a:pt x="0" y="202"/>
                  </a:moveTo>
                  <a:lnTo>
                    <a:pt x="0" y="227"/>
                  </a:lnTo>
                  <a:lnTo>
                    <a:pt x="49" y="227"/>
                  </a:lnTo>
                  <a:lnTo>
                    <a:pt x="49" y="202"/>
                  </a:lnTo>
                  <a:lnTo>
                    <a:pt x="0" y="202"/>
                  </a:lnTo>
                  <a:close/>
                  <a:moveTo>
                    <a:pt x="0" y="253"/>
                  </a:moveTo>
                  <a:lnTo>
                    <a:pt x="0" y="278"/>
                  </a:lnTo>
                  <a:lnTo>
                    <a:pt x="49" y="278"/>
                  </a:lnTo>
                  <a:lnTo>
                    <a:pt x="49" y="253"/>
                  </a:lnTo>
                  <a:lnTo>
                    <a:pt x="0" y="253"/>
                  </a:lnTo>
                  <a:close/>
                  <a:moveTo>
                    <a:pt x="0" y="303"/>
                  </a:moveTo>
                  <a:lnTo>
                    <a:pt x="0" y="329"/>
                  </a:lnTo>
                  <a:lnTo>
                    <a:pt x="49" y="329"/>
                  </a:lnTo>
                  <a:lnTo>
                    <a:pt x="49" y="303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D85735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0"/>
            <p:cNvSpPr>
              <a:spLocks noChangeArrowheads="1"/>
            </p:cNvSpPr>
            <p:nvPr userDrawn="1"/>
          </p:nvSpPr>
          <p:spPr bwMode="auto">
            <a:xfrm>
              <a:off x="1074738" y="3308357"/>
              <a:ext cx="77788" cy="20638"/>
            </a:xfrm>
            <a:prstGeom prst="rect">
              <a:avLst/>
            </a:prstGeom>
            <a:solidFill>
              <a:srgbClr val="D85735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1354139" y="3621095"/>
              <a:ext cx="130175" cy="130175"/>
            </a:xfrm>
            <a:custGeom>
              <a:avLst/>
              <a:gdLst>
                <a:gd name="T0" fmla="*/ 138 w 142"/>
                <a:gd name="T1" fmla="*/ 110 h 143"/>
                <a:gd name="T2" fmla="*/ 87 w 142"/>
                <a:gd name="T3" fmla="*/ 137 h 143"/>
                <a:gd name="T4" fmla="*/ 18 w 142"/>
                <a:gd name="T5" fmla="*/ 114 h 143"/>
                <a:gd name="T6" fmla="*/ 8 w 142"/>
                <a:gd name="T7" fmla="*/ 41 h 143"/>
                <a:gd name="T8" fmla="*/ 79 w 142"/>
                <a:gd name="T9" fmla="*/ 4 h 143"/>
                <a:gd name="T10" fmla="*/ 130 w 142"/>
                <a:gd name="T11" fmla="*/ 26 h 143"/>
                <a:gd name="T12" fmla="*/ 138 w 142"/>
                <a:gd name="T13" fmla="*/ 11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43">
                  <a:moveTo>
                    <a:pt x="138" y="110"/>
                  </a:moveTo>
                  <a:cubicBezTo>
                    <a:pt x="133" y="123"/>
                    <a:pt x="116" y="143"/>
                    <a:pt x="87" y="137"/>
                  </a:cubicBezTo>
                  <a:cubicBezTo>
                    <a:pt x="87" y="137"/>
                    <a:pt x="34" y="129"/>
                    <a:pt x="18" y="114"/>
                  </a:cubicBezTo>
                  <a:cubicBezTo>
                    <a:pt x="3" y="99"/>
                    <a:pt x="0" y="70"/>
                    <a:pt x="8" y="41"/>
                  </a:cubicBezTo>
                  <a:cubicBezTo>
                    <a:pt x="14" y="18"/>
                    <a:pt x="65" y="8"/>
                    <a:pt x="79" y="4"/>
                  </a:cubicBezTo>
                  <a:cubicBezTo>
                    <a:pt x="93" y="0"/>
                    <a:pt x="121" y="5"/>
                    <a:pt x="130" y="26"/>
                  </a:cubicBezTo>
                  <a:cubicBezTo>
                    <a:pt x="139" y="47"/>
                    <a:pt x="142" y="100"/>
                    <a:pt x="138" y="110"/>
                  </a:cubicBezTo>
                  <a:close/>
                </a:path>
              </a:pathLst>
            </a:custGeom>
            <a:solidFill>
              <a:srgbClr val="F5DBCA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1509714" y="3951295"/>
              <a:ext cx="17463" cy="3175"/>
            </a:xfrm>
            <a:custGeom>
              <a:avLst/>
              <a:gdLst>
                <a:gd name="T0" fmla="*/ 19 w 19"/>
                <a:gd name="T1" fmla="*/ 0 h 2"/>
                <a:gd name="T2" fmla="*/ 0 w 19"/>
                <a:gd name="T3" fmla="*/ 2 h 2"/>
                <a:gd name="T4" fmla="*/ 19 w 1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">
                  <a:moveTo>
                    <a:pt x="19" y="0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11" y="1"/>
                    <a:pt x="18" y="0"/>
                    <a:pt x="19" y="0"/>
                  </a:cubicBezTo>
                  <a:close/>
                </a:path>
              </a:pathLst>
            </a:custGeom>
            <a:solidFill>
              <a:srgbClr val="F5DBCA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1354139" y="3621095"/>
              <a:ext cx="130175" cy="130175"/>
            </a:xfrm>
            <a:custGeom>
              <a:avLst/>
              <a:gdLst>
                <a:gd name="T0" fmla="*/ 138 w 142"/>
                <a:gd name="T1" fmla="*/ 110 h 143"/>
                <a:gd name="T2" fmla="*/ 87 w 142"/>
                <a:gd name="T3" fmla="*/ 137 h 143"/>
                <a:gd name="T4" fmla="*/ 18 w 142"/>
                <a:gd name="T5" fmla="*/ 114 h 143"/>
                <a:gd name="T6" fmla="*/ 8 w 142"/>
                <a:gd name="T7" fmla="*/ 41 h 143"/>
                <a:gd name="T8" fmla="*/ 79 w 142"/>
                <a:gd name="T9" fmla="*/ 4 h 143"/>
                <a:gd name="T10" fmla="*/ 130 w 142"/>
                <a:gd name="T11" fmla="*/ 26 h 143"/>
                <a:gd name="T12" fmla="*/ 138 w 142"/>
                <a:gd name="T13" fmla="*/ 11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43">
                  <a:moveTo>
                    <a:pt x="138" y="110"/>
                  </a:moveTo>
                  <a:cubicBezTo>
                    <a:pt x="133" y="123"/>
                    <a:pt x="116" y="143"/>
                    <a:pt x="87" y="137"/>
                  </a:cubicBezTo>
                  <a:cubicBezTo>
                    <a:pt x="87" y="137"/>
                    <a:pt x="34" y="129"/>
                    <a:pt x="18" y="114"/>
                  </a:cubicBezTo>
                  <a:cubicBezTo>
                    <a:pt x="3" y="99"/>
                    <a:pt x="0" y="70"/>
                    <a:pt x="8" y="41"/>
                  </a:cubicBezTo>
                  <a:cubicBezTo>
                    <a:pt x="14" y="18"/>
                    <a:pt x="65" y="8"/>
                    <a:pt x="79" y="4"/>
                  </a:cubicBezTo>
                  <a:cubicBezTo>
                    <a:pt x="93" y="0"/>
                    <a:pt x="121" y="5"/>
                    <a:pt x="130" y="26"/>
                  </a:cubicBezTo>
                  <a:cubicBezTo>
                    <a:pt x="139" y="47"/>
                    <a:pt x="142" y="100"/>
                    <a:pt x="138" y="110"/>
                  </a:cubicBezTo>
                  <a:close/>
                </a:path>
              </a:pathLst>
            </a:custGeom>
            <a:solidFill>
              <a:srgbClr val="F5DBCA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1509714" y="3951295"/>
              <a:ext cx="17463" cy="3175"/>
            </a:xfrm>
            <a:custGeom>
              <a:avLst/>
              <a:gdLst>
                <a:gd name="T0" fmla="*/ 19 w 19"/>
                <a:gd name="T1" fmla="*/ 0 h 2"/>
                <a:gd name="T2" fmla="*/ 0 w 19"/>
                <a:gd name="T3" fmla="*/ 2 h 2"/>
                <a:gd name="T4" fmla="*/ 19 w 1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">
                  <a:moveTo>
                    <a:pt x="19" y="0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11" y="1"/>
                    <a:pt x="18" y="0"/>
                    <a:pt x="19" y="0"/>
                  </a:cubicBezTo>
                  <a:close/>
                </a:path>
              </a:pathLst>
            </a:custGeom>
            <a:solidFill>
              <a:srgbClr val="F5DBCA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1509714" y="3951295"/>
              <a:ext cx="17463" cy="3175"/>
            </a:xfrm>
            <a:custGeom>
              <a:avLst/>
              <a:gdLst>
                <a:gd name="T0" fmla="*/ 19 w 19"/>
                <a:gd name="T1" fmla="*/ 0 h 2"/>
                <a:gd name="T2" fmla="*/ 0 w 19"/>
                <a:gd name="T3" fmla="*/ 2 h 2"/>
                <a:gd name="T4" fmla="*/ 19 w 1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">
                  <a:moveTo>
                    <a:pt x="19" y="0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11" y="1"/>
                    <a:pt x="18" y="0"/>
                    <a:pt x="19" y="0"/>
                  </a:cubicBezTo>
                  <a:close/>
                </a:path>
              </a:pathLst>
            </a:custGeom>
            <a:solidFill>
              <a:srgbClr val="F5DBCA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6"/>
            <p:cNvSpPr>
              <a:spLocks/>
            </p:cNvSpPr>
            <p:nvPr userDrawn="1"/>
          </p:nvSpPr>
          <p:spPr bwMode="auto">
            <a:xfrm>
              <a:off x="1484314" y="3390907"/>
              <a:ext cx="206375" cy="147638"/>
            </a:xfrm>
            <a:custGeom>
              <a:avLst/>
              <a:gdLst>
                <a:gd name="T0" fmla="*/ 227 w 227"/>
                <a:gd name="T1" fmla="*/ 58 h 161"/>
                <a:gd name="T2" fmla="*/ 123 w 227"/>
                <a:gd name="T3" fmla="*/ 161 h 161"/>
                <a:gd name="T4" fmla="*/ 115 w 227"/>
                <a:gd name="T5" fmla="*/ 129 h 161"/>
                <a:gd name="T6" fmla="*/ 0 w 227"/>
                <a:gd name="T7" fmla="*/ 0 h 161"/>
                <a:gd name="T8" fmla="*/ 0 w 227"/>
                <a:gd name="T9" fmla="*/ 0 h 161"/>
                <a:gd name="T10" fmla="*/ 227 w 227"/>
                <a:gd name="T11" fmla="*/ 5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61">
                  <a:moveTo>
                    <a:pt x="227" y="58"/>
                  </a:moveTo>
                  <a:cubicBezTo>
                    <a:pt x="227" y="58"/>
                    <a:pt x="122" y="88"/>
                    <a:pt x="123" y="161"/>
                  </a:cubicBezTo>
                  <a:cubicBezTo>
                    <a:pt x="122" y="150"/>
                    <a:pt x="120" y="139"/>
                    <a:pt x="115" y="129"/>
                  </a:cubicBezTo>
                  <a:cubicBezTo>
                    <a:pt x="103" y="98"/>
                    <a:pt x="25" y="3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9" y="48"/>
                    <a:pt x="200" y="58"/>
                    <a:pt x="227" y="58"/>
                  </a:cubicBezTo>
                  <a:close/>
                </a:path>
              </a:pathLst>
            </a:custGeom>
            <a:solidFill>
              <a:srgbClr val="D85735"/>
            </a:solidFill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3175" y="3265494"/>
              <a:ext cx="1593851" cy="1885953"/>
            </a:xfrm>
            <a:custGeom>
              <a:avLst/>
              <a:gdLst>
                <a:gd name="T0" fmla="*/ 1743 w 1744"/>
                <a:gd name="T1" fmla="*/ 301 h 2063"/>
                <a:gd name="T2" fmla="*/ 1664 w 1744"/>
                <a:gd name="T3" fmla="*/ 387 h 2063"/>
                <a:gd name="T4" fmla="*/ 1487 w 1744"/>
                <a:gd name="T5" fmla="*/ 320 h 2063"/>
                <a:gd name="T6" fmla="*/ 1381 w 1744"/>
                <a:gd name="T7" fmla="*/ 267 h 2063"/>
                <a:gd name="T8" fmla="*/ 1302 w 1744"/>
                <a:gd name="T9" fmla="*/ 343 h 2063"/>
                <a:gd name="T10" fmla="*/ 1278 w 1744"/>
                <a:gd name="T11" fmla="*/ 612 h 2063"/>
                <a:gd name="T12" fmla="*/ 1304 w 1744"/>
                <a:gd name="T13" fmla="*/ 1117 h 2063"/>
                <a:gd name="T14" fmla="*/ 1035 w 1744"/>
                <a:gd name="T15" fmla="*/ 1355 h 2063"/>
                <a:gd name="T16" fmla="*/ 878 w 1744"/>
                <a:gd name="T17" fmla="*/ 1604 h 2063"/>
                <a:gd name="T18" fmla="*/ 648 w 1744"/>
                <a:gd name="T19" fmla="*/ 1964 h 2063"/>
                <a:gd name="T20" fmla="*/ 585 w 1744"/>
                <a:gd name="T21" fmla="*/ 2050 h 2063"/>
                <a:gd name="T22" fmla="*/ 518 w 1744"/>
                <a:gd name="T23" fmla="*/ 2050 h 2063"/>
                <a:gd name="T24" fmla="*/ 55 w 1744"/>
                <a:gd name="T25" fmla="*/ 2050 h 2063"/>
                <a:gd name="T26" fmla="*/ 0 w 1744"/>
                <a:gd name="T27" fmla="*/ 2029 h 2063"/>
                <a:gd name="T28" fmla="*/ 0 w 1744"/>
                <a:gd name="T29" fmla="*/ 1821 h 2063"/>
                <a:gd name="T30" fmla="*/ 0 w 1744"/>
                <a:gd name="T31" fmla="*/ 1590 h 2063"/>
                <a:gd name="T32" fmla="*/ 0 w 1744"/>
                <a:gd name="T33" fmla="*/ 1542 h 2063"/>
                <a:gd name="T34" fmla="*/ 51 w 1744"/>
                <a:gd name="T35" fmla="*/ 1480 h 2063"/>
                <a:gd name="T36" fmla="*/ 141 w 1744"/>
                <a:gd name="T37" fmla="*/ 1373 h 2063"/>
                <a:gd name="T38" fmla="*/ 656 w 1744"/>
                <a:gd name="T39" fmla="*/ 761 h 2063"/>
                <a:gd name="T40" fmla="*/ 911 w 1744"/>
                <a:gd name="T41" fmla="*/ 357 h 2063"/>
                <a:gd name="T42" fmla="*/ 1010 w 1744"/>
                <a:gd name="T43" fmla="*/ 189 h 2063"/>
                <a:gd name="T44" fmla="*/ 1133 w 1744"/>
                <a:gd name="T45" fmla="*/ 36 h 2063"/>
                <a:gd name="T46" fmla="*/ 1241 w 1744"/>
                <a:gd name="T47" fmla="*/ 14 h 2063"/>
                <a:gd name="T48" fmla="*/ 1426 w 1744"/>
                <a:gd name="T49" fmla="*/ 2 h 2063"/>
                <a:gd name="T50" fmla="*/ 1554 w 1744"/>
                <a:gd name="T51" fmla="*/ 33 h 2063"/>
                <a:gd name="T52" fmla="*/ 1605 w 1744"/>
                <a:gd name="T53" fmla="*/ 118 h 2063"/>
                <a:gd name="T54" fmla="*/ 1743 w 1744"/>
                <a:gd name="T55" fmla="*/ 301 h 2063"/>
                <a:gd name="T56" fmla="*/ 1743 w 1744"/>
                <a:gd name="T57" fmla="*/ 301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4" h="2063">
                  <a:moveTo>
                    <a:pt x="1743" y="301"/>
                  </a:moveTo>
                  <a:cubicBezTo>
                    <a:pt x="1744" y="341"/>
                    <a:pt x="1707" y="387"/>
                    <a:pt x="1664" y="387"/>
                  </a:cubicBezTo>
                  <a:cubicBezTo>
                    <a:pt x="1605" y="388"/>
                    <a:pt x="1537" y="349"/>
                    <a:pt x="1487" y="320"/>
                  </a:cubicBezTo>
                  <a:cubicBezTo>
                    <a:pt x="1454" y="300"/>
                    <a:pt x="1421" y="266"/>
                    <a:pt x="1381" y="267"/>
                  </a:cubicBezTo>
                  <a:cubicBezTo>
                    <a:pt x="1346" y="267"/>
                    <a:pt x="1308" y="312"/>
                    <a:pt x="1302" y="343"/>
                  </a:cubicBezTo>
                  <a:cubicBezTo>
                    <a:pt x="1288" y="431"/>
                    <a:pt x="1281" y="524"/>
                    <a:pt x="1278" y="612"/>
                  </a:cubicBezTo>
                  <a:cubicBezTo>
                    <a:pt x="1273" y="780"/>
                    <a:pt x="1281" y="950"/>
                    <a:pt x="1304" y="1117"/>
                  </a:cubicBezTo>
                  <a:cubicBezTo>
                    <a:pt x="1183" y="1143"/>
                    <a:pt x="1098" y="1256"/>
                    <a:pt x="1035" y="1355"/>
                  </a:cubicBezTo>
                  <a:cubicBezTo>
                    <a:pt x="982" y="1437"/>
                    <a:pt x="930" y="1521"/>
                    <a:pt x="878" y="1604"/>
                  </a:cubicBezTo>
                  <a:cubicBezTo>
                    <a:pt x="802" y="1724"/>
                    <a:pt x="726" y="1845"/>
                    <a:pt x="648" y="1964"/>
                  </a:cubicBezTo>
                  <a:cubicBezTo>
                    <a:pt x="636" y="1984"/>
                    <a:pt x="609" y="2050"/>
                    <a:pt x="585" y="2050"/>
                  </a:cubicBezTo>
                  <a:cubicBezTo>
                    <a:pt x="562" y="2050"/>
                    <a:pt x="540" y="2050"/>
                    <a:pt x="518" y="2050"/>
                  </a:cubicBezTo>
                  <a:cubicBezTo>
                    <a:pt x="363" y="2050"/>
                    <a:pt x="209" y="2050"/>
                    <a:pt x="55" y="2050"/>
                  </a:cubicBezTo>
                  <a:cubicBezTo>
                    <a:pt x="23" y="2050"/>
                    <a:pt x="0" y="2063"/>
                    <a:pt x="0" y="2029"/>
                  </a:cubicBezTo>
                  <a:cubicBezTo>
                    <a:pt x="0" y="1959"/>
                    <a:pt x="0" y="1890"/>
                    <a:pt x="0" y="1821"/>
                  </a:cubicBezTo>
                  <a:cubicBezTo>
                    <a:pt x="0" y="1744"/>
                    <a:pt x="0" y="1667"/>
                    <a:pt x="0" y="1590"/>
                  </a:cubicBezTo>
                  <a:cubicBezTo>
                    <a:pt x="0" y="1574"/>
                    <a:pt x="0" y="1558"/>
                    <a:pt x="0" y="1542"/>
                  </a:cubicBezTo>
                  <a:cubicBezTo>
                    <a:pt x="0" y="1528"/>
                    <a:pt x="42" y="1491"/>
                    <a:pt x="51" y="1480"/>
                  </a:cubicBezTo>
                  <a:cubicBezTo>
                    <a:pt x="81" y="1444"/>
                    <a:pt x="111" y="1408"/>
                    <a:pt x="141" y="1373"/>
                  </a:cubicBezTo>
                  <a:cubicBezTo>
                    <a:pt x="312" y="1169"/>
                    <a:pt x="483" y="963"/>
                    <a:pt x="656" y="761"/>
                  </a:cubicBezTo>
                  <a:cubicBezTo>
                    <a:pt x="761" y="639"/>
                    <a:pt x="829" y="494"/>
                    <a:pt x="911" y="357"/>
                  </a:cubicBezTo>
                  <a:cubicBezTo>
                    <a:pt x="944" y="301"/>
                    <a:pt x="980" y="247"/>
                    <a:pt x="1010" y="189"/>
                  </a:cubicBezTo>
                  <a:cubicBezTo>
                    <a:pt x="1039" y="132"/>
                    <a:pt x="1076" y="69"/>
                    <a:pt x="1133" y="36"/>
                  </a:cubicBezTo>
                  <a:cubicBezTo>
                    <a:pt x="1165" y="17"/>
                    <a:pt x="1205" y="17"/>
                    <a:pt x="1241" y="14"/>
                  </a:cubicBezTo>
                  <a:cubicBezTo>
                    <a:pt x="1303" y="8"/>
                    <a:pt x="1364" y="5"/>
                    <a:pt x="1426" y="2"/>
                  </a:cubicBezTo>
                  <a:cubicBezTo>
                    <a:pt x="1471" y="0"/>
                    <a:pt x="1519" y="0"/>
                    <a:pt x="1554" y="33"/>
                  </a:cubicBezTo>
                  <a:cubicBezTo>
                    <a:pt x="1578" y="56"/>
                    <a:pt x="1588" y="91"/>
                    <a:pt x="1605" y="118"/>
                  </a:cubicBezTo>
                  <a:cubicBezTo>
                    <a:pt x="1645" y="181"/>
                    <a:pt x="1737" y="220"/>
                    <a:pt x="1743" y="301"/>
                  </a:cubicBezTo>
                  <a:cubicBezTo>
                    <a:pt x="1744" y="322"/>
                    <a:pt x="1743" y="300"/>
                    <a:pt x="1743" y="301"/>
                  </a:cubicBezTo>
                  <a:close/>
                </a:path>
              </a:pathLst>
            </a:custGeom>
            <a:solidFill>
              <a:srgbClr val="FFC3AA"/>
            </a:solidFill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1535114" y="3617920"/>
              <a:ext cx="1588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5D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9"/>
            <p:cNvSpPr>
              <a:spLocks/>
            </p:cNvSpPr>
            <p:nvPr userDrawn="1"/>
          </p:nvSpPr>
          <p:spPr bwMode="auto">
            <a:xfrm>
              <a:off x="1535114" y="3617920"/>
              <a:ext cx="1588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noFill/>
            <a:ln w="3175" cap="flat">
              <a:solidFill>
                <a:srgbClr val="D8573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30"/>
            <p:cNvSpPr>
              <a:spLocks/>
            </p:cNvSpPr>
            <p:nvPr userDrawn="1"/>
          </p:nvSpPr>
          <p:spPr bwMode="auto">
            <a:xfrm>
              <a:off x="1143001" y="3498857"/>
              <a:ext cx="533400" cy="1166814"/>
            </a:xfrm>
            <a:custGeom>
              <a:avLst/>
              <a:gdLst>
                <a:gd name="T0" fmla="*/ 554 w 583"/>
                <a:gd name="T1" fmla="*/ 1206 h 1277"/>
                <a:gd name="T2" fmla="*/ 237 w 583"/>
                <a:gd name="T3" fmla="*/ 1272 h 1277"/>
                <a:gd name="T4" fmla="*/ 131 w 583"/>
                <a:gd name="T5" fmla="*/ 1218 h 1277"/>
                <a:gd name="T6" fmla="*/ 57 w 583"/>
                <a:gd name="T7" fmla="*/ 862 h 1277"/>
                <a:gd name="T8" fmla="*/ 55 w 583"/>
                <a:gd name="T9" fmla="*/ 80 h 1277"/>
                <a:gd name="T10" fmla="*/ 126 w 583"/>
                <a:gd name="T11" fmla="*/ 4 h 1277"/>
                <a:gd name="T12" fmla="*/ 173 w 583"/>
                <a:gd name="T13" fmla="*/ 17 h 1277"/>
                <a:gd name="T14" fmla="*/ 302 w 583"/>
                <a:gd name="T15" fmla="*/ 97 h 1277"/>
                <a:gd name="T16" fmla="*/ 218 w 583"/>
                <a:gd name="T17" fmla="*/ 163 h 1277"/>
                <a:gd name="T18" fmla="*/ 241 w 583"/>
                <a:gd name="T19" fmla="*/ 285 h 1277"/>
                <a:gd name="T20" fmla="*/ 330 w 583"/>
                <a:gd name="T21" fmla="*/ 293 h 1277"/>
                <a:gd name="T22" fmla="*/ 220 w 583"/>
                <a:gd name="T23" fmla="*/ 435 h 1277"/>
                <a:gd name="T24" fmla="*/ 302 w 583"/>
                <a:gd name="T25" fmla="*/ 497 h 1277"/>
                <a:gd name="T26" fmla="*/ 399 w 583"/>
                <a:gd name="T27" fmla="*/ 498 h 1277"/>
                <a:gd name="T28" fmla="*/ 311 w 583"/>
                <a:gd name="T29" fmla="*/ 546 h 1277"/>
                <a:gd name="T30" fmla="*/ 358 w 583"/>
                <a:gd name="T31" fmla="*/ 637 h 1277"/>
                <a:gd name="T32" fmla="*/ 538 w 583"/>
                <a:gd name="T33" fmla="*/ 671 h 1277"/>
                <a:gd name="T34" fmla="*/ 538 w 583"/>
                <a:gd name="T35" fmla="*/ 671 h 1277"/>
                <a:gd name="T36" fmla="*/ 539 w 583"/>
                <a:gd name="T37" fmla="*/ 671 h 1277"/>
                <a:gd name="T38" fmla="*/ 543 w 583"/>
                <a:gd name="T39" fmla="*/ 671 h 1277"/>
                <a:gd name="T40" fmla="*/ 545 w 583"/>
                <a:gd name="T41" fmla="*/ 671 h 1277"/>
                <a:gd name="T42" fmla="*/ 547 w 583"/>
                <a:gd name="T43" fmla="*/ 671 h 1277"/>
                <a:gd name="T44" fmla="*/ 549 w 583"/>
                <a:gd name="T45" fmla="*/ 670 h 1277"/>
                <a:gd name="T46" fmla="*/ 549 w 583"/>
                <a:gd name="T47" fmla="*/ 670 h 1277"/>
                <a:gd name="T48" fmla="*/ 550 w 583"/>
                <a:gd name="T49" fmla="*/ 670 h 1277"/>
                <a:gd name="T50" fmla="*/ 552 w 583"/>
                <a:gd name="T51" fmla="*/ 670 h 1277"/>
                <a:gd name="T52" fmla="*/ 552 w 583"/>
                <a:gd name="T53" fmla="*/ 670 h 1277"/>
                <a:gd name="T54" fmla="*/ 555 w 583"/>
                <a:gd name="T55" fmla="*/ 670 h 1277"/>
                <a:gd name="T56" fmla="*/ 555 w 583"/>
                <a:gd name="T57" fmla="*/ 670 h 1277"/>
                <a:gd name="T58" fmla="*/ 535 w 583"/>
                <a:gd name="T59" fmla="*/ 909 h 1277"/>
                <a:gd name="T60" fmla="*/ 545 w 583"/>
                <a:gd name="T61" fmla="*/ 1093 h 1277"/>
                <a:gd name="T62" fmla="*/ 554 w 583"/>
                <a:gd name="T63" fmla="*/ 120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3" h="1277">
                  <a:moveTo>
                    <a:pt x="554" y="1206"/>
                  </a:moveTo>
                  <a:cubicBezTo>
                    <a:pt x="521" y="1241"/>
                    <a:pt x="328" y="1267"/>
                    <a:pt x="237" y="1272"/>
                  </a:cubicBezTo>
                  <a:cubicBezTo>
                    <a:pt x="146" y="1277"/>
                    <a:pt x="131" y="1218"/>
                    <a:pt x="131" y="1218"/>
                  </a:cubicBezTo>
                  <a:cubicBezTo>
                    <a:pt x="97" y="1097"/>
                    <a:pt x="73" y="977"/>
                    <a:pt x="57" y="862"/>
                  </a:cubicBezTo>
                  <a:cubicBezTo>
                    <a:pt x="0" y="446"/>
                    <a:pt x="48" y="102"/>
                    <a:pt x="55" y="80"/>
                  </a:cubicBezTo>
                  <a:cubicBezTo>
                    <a:pt x="62" y="51"/>
                    <a:pt x="106" y="3"/>
                    <a:pt x="126" y="4"/>
                  </a:cubicBezTo>
                  <a:cubicBezTo>
                    <a:pt x="145" y="5"/>
                    <a:pt x="158" y="0"/>
                    <a:pt x="173" y="17"/>
                  </a:cubicBezTo>
                  <a:cubicBezTo>
                    <a:pt x="181" y="25"/>
                    <a:pt x="240" y="66"/>
                    <a:pt x="302" y="97"/>
                  </a:cubicBezTo>
                  <a:cubicBezTo>
                    <a:pt x="302" y="97"/>
                    <a:pt x="235" y="109"/>
                    <a:pt x="218" y="163"/>
                  </a:cubicBezTo>
                  <a:cubicBezTo>
                    <a:pt x="200" y="217"/>
                    <a:pt x="209" y="271"/>
                    <a:pt x="241" y="285"/>
                  </a:cubicBezTo>
                  <a:cubicBezTo>
                    <a:pt x="262" y="294"/>
                    <a:pt x="292" y="296"/>
                    <a:pt x="330" y="293"/>
                  </a:cubicBezTo>
                  <a:cubicBezTo>
                    <a:pt x="330" y="293"/>
                    <a:pt x="169" y="328"/>
                    <a:pt x="220" y="435"/>
                  </a:cubicBezTo>
                  <a:cubicBezTo>
                    <a:pt x="220" y="435"/>
                    <a:pt x="240" y="494"/>
                    <a:pt x="302" y="497"/>
                  </a:cubicBezTo>
                  <a:cubicBezTo>
                    <a:pt x="324" y="498"/>
                    <a:pt x="357" y="499"/>
                    <a:pt x="399" y="498"/>
                  </a:cubicBezTo>
                  <a:cubicBezTo>
                    <a:pt x="371" y="501"/>
                    <a:pt x="321" y="511"/>
                    <a:pt x="311" y="546"/>
                  </a:cubicBezTo>
                  <a:cubicBezTo>
                    <a:pt x="297" y="594"/>
                    <a:pt x="313" y="616"/>
                    <a:pt x="358" y="637"/>
                  </a:cubicBezTo>
                  <a:cubicBezTo>
                    <a:pt x="401" y="656"/>
                    <a:pt x="448" y="675"/>
                    <a:pt x="538" y="671"/>
                  </a:cubicBezTo>
                  <a:cubicBezTo>
                    <a:pt x="538" y="671"/>
                    <a:pt x="538" y="671"/>
                    <a:pt x="538" y="671"/>
                  </a:cubicBezTo>
                  <a:cubicBezTo>
                    <a:pt x="538" y="671"/>
                    <a:pt x="539" y="671"/>
                    <a:pt x="539" y="671"/>
                  </a:cubicBezTo>
                  <a:cubicBezTo>
                    <a:pt x="540" y="671"/>
                    <a:pt x="542" y="671"/>
                    <a:pt x="543" y="671"/>
                  </a:cubicBezTo>
                  <a:cubicBezTo>
                    <a:pt x="544" y="671"/>
                    <a:pt x="544" y="671"/>
                    <a:pt x="545" y="671"/>
                  </a:cubicBezTo>
                  <a:cubicBezTo>
                    <a:pt x="546" y="671"/>
                    <a:pt x="547" y="671"/>
                    <a:pt x="547" y="671"/>
                  </a:cubicBezTo>
                  <a:cubicBezTo>
                    <a:pt x="548" y="671"/>
                    <a:pt x="549" y="670"/>
                    <a:pt x="549" y="670"/>
                  </a:cubicBezTo>
                  <a:cubicBezTo>
                    <a:pt x="549" y="670"/>
                    <a:pt x="549" y="670"/>
                    <a:pt x="549" y="670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3" y="670"/>
                    <a:pt x="554" y="670"/>
                    <a:pt x="555" y="670"/>
                  </a:cubicBezTo>
                  <a:cubicBezTo>
                    <a:pt x="555" y="670"/>
                    <a:pt x="555" y="670"/>
                    <a:pt x="555" y="670"/>
                  </a:cubicBezTo>
                  <a:cubicBezTo>
                    <a:pt x="553" y="737"/>
                    <a:pt x="551" y="846"/>
                    <a:pt x="535" y="909"/>
                  </a:cubicBezTo>
                  <a:cubicBezTo>
                    <a:pt x="518" y="971"/>
                    <a:pt x="507" y="1045"/>
                    <a:pt x="545" y="1093"/>
                  </a:cubicBezTo>
                  <a:cubicBezTo>
                    <a:pt x="583" y="1140"/>
                    <a:pt x="582" y="1178"/>
                    <a:pt x="554" y="1206"/>
                  </a:cubicBezTo>
                  <a:close/>
                </a:path>
              </a:pathLst>
            </a:custGeom>
            <a:solidFill>
              <a:srgbClr val="EC673D"/>
            </a:solidFill>
            <a:ln w="3175" cap="flat">
              <a:solidFill>
                <a:srgbClr val="EC673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31"/>
            <p:cNvSpPr>
              <a:spLocks/>
            </p:cNvSpPr>
            <p:nvPr userDrawn="1"/>
          </p:nvSpPr>
          <p:spPr bwMode="auto">
            <a:xfrm>
              <a:off x="1019176" y="3598870"/>
              <a:ext cx="163513" cy="222250"/>
            </a:xfrm>
            <a:custGeom>
              <a:avLst/>
              <a:gdLst>
                <a:gd name="T0" fmla="*/ 177 w 178"/>
                <a:gd name="T1" fmla="*/ 2 h 243"/>
                <a:gd name="T2" fmla="*/ 177 w 178"/>
                <a:gd name="T3" fmla="*/ 1 h 243"/>
                <a:gd name="T4" fmla="*/ 177 w 178"/>
                <a:gd name="T5" fmla="*/ 1 h 243"/>
                <a:gd name="T6" fmla="*/ 177 w 178"/>
                <a:gd name="T7" fmla="*/ 0 h 243"/>
                <a:gd name="T8" fmla="*/ 178 w 178"/>
                <a:gd name="T9" fmla="*/ 1 h 243"/>
                <a:gd name="T10" fmla="*/ 178 w 178"/>
                <a:gd name="T11" fmla="*/ 1 h 243"/>
                <a:gd name="T12" fmla="*/ 178 w 178"/>
                <a:gd name="T13" fmla="*/ 1 h 243"/>
                <a:gd name="T14" fmla="*/ 177 w 178"/>
                <a:gd name="T15" fmla="*/ 3 h 243"/>
                <a:gd name="T16" fmla="*/ 176 w 178"/>
                <a:gd name="T17" fmla="*/ 8 h 243"/>
                <a:gd name="T18" fmla="*/ 174 w 178"/>
                <a:gd name="T19" fmla="*/ 18 h 243"/>
                <a:gd name="T20" fmla="*/ 168 w 178"/>
                <a:gd name="T21" fmla="*/ 37 h 243"/>
                <a:gd name="T22" fmla="*/ 156 w 178"/>
                <a:gd name="T23" fmla="*/ 75 h 243"/>
                <a:gd name="T24" fmla="*/ 121 w 178"/>
                <a:gd name="T25" fmla="*/ 146 h 243"/>
                <a:gd name="T26" fmla="*/ 72 w 178"/>
                <a:gd name="T27" fmla="*/ 210 h 243"/>
                <a:gd name="T28" fmla="*/ 39 w 178"/>
                <a:gd name="T29" fmla="*/ 233 h 243"/>
                <a:gd name="T30" fmla="*/ 0 w 178"/>
                <a:gd name="T31" fmla="*/ 243 h 243"/>
                <a:gd name="T32" fmla="*/ 36 w 178"/>
                <a:gd name="T33" fmla="*/ 228 h 243"/>
                <a:gd name="T34" fmla="*/ 65 w 178"/>
                <a:gd name="T35" fmla="*/ 203 h 243"/>
                <a:gd name="T36" fmla="*/ 90 w 178"/>
                <a:gd name="T37" fmla="*/ 173 h 243"/>
                <a:gd name="T38" fmla="*/ 111 w 178"/>
                <a:gd name="T39" fmla="*/ 140 h 243"/>
                <a:gd name="T40" fmla="*/ 130 w 178"/>
                <a:gd name="T41" fmla="*/ 106 h 243"/>
                <a:gd name="T42" fmla="*/ 147 w 178"/>
                <a:gd name="T43" fmla="*/ 71 h 243"/>
                <a:gd name="T44" fmla="*/ 163 w 178"/>
                <a:gd name="T45" fmla="*/ 35 h 243"/>
                <a:gd name="T46" fmla="*/ 171 w 178"/>
                <a:gd name="T47" fmla="*/ 17 h 243"/>
                <a:gd name="T48" fmla="*/ 174 w 178"/>
                <a:gd name="T49" fmla="*/ 8 h 243"/>
                <a:gd name="T50" fmla="*/ 176 w 178"/>
                <a:gd name="T51" fmla="*/ 3 h 243"/>
                <a:gd name="T52" fmla="*/ 177 w 178"/>
                <a:gd name="T53" fmla="*/ 1 h 243"/>
                <a:gd name="T54" fmla="*/ 177 w 178"/>
                <a:gd name="T55" fmla="*/ 0 h 243"/>
                <a:gd name="T56" fmla="*/ 177 w 178"/>
                <a:gd name="T57" fmla="*/ 0 h 243"/>
                <a:gd name="T58" fmla="*/ 178 w 178"/>
                <a:gd name="T59" fmla="*/ 0 h 243"/>
                <a:gd name="T60" fmla="*/ 178 w 178"/>
                <a:gd name="T61" fmla="*/ 1 h 243"/>
                <a:gd name="T62" fmla="*/ 178 w 178"/>
                <a:gd name="T63" fmla="*/ 1 h 243"/>
                <a:gd name="T64" fmla="*/ 177 w 178"/>
                <a:gd name="T65" fmla="*/ 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243">
                  <a:moveTo>
                    <a:pt x="177" y="2"/>
                  </a:moveTo>
                  <a:cubicBezTo>
                    <a:pt x="177" y="1"/>
                    <a:pt x="177" y="1"/>
                    <a:pt x="177" y="1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178" y="0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2" y="24"/>
                    <a:pt x="170" y="31"/>
                    <a:pt x="168" y="37"/>
                  </a:cubicBezTo>
                  <a:cubicBezTo>
                    <a:pt x="165" y="50"/>
                    <a:pt x="160" y="62"/>
                    <a:pt x="156" y="75"/>
                  </a:cubicBezTo>
                  <a:cubicBezTo>
                    <a:pt x="146" y="99"/>
                    <a:pt x="135" y="123"/>
                    <a:pt x="121" y="146"/>
                  </a:cubicBezTo>
                  <a:cubicBezTo>
                    <a:pt x="108" y="169"/>
                    <a:pt x="92" y="191"/>
                    <a:pt x="72" y="210"/>
                  </a:cubicBezTo>
                  <a:cubicBezTo>
                    <a:pt x="62" y="219"/>
                    <a:pt x="51" y="227"/>
                    <a:pt x="39" y="233"/>
                  </a:cubicBezTo>
                  <a:cubicBezTo>
                    <a:pt x="27" y="239"/>
                    <a:pt x="14" y="243"/>
                    <a:pt x="0" y="243"/>
                  </a:cubicBezTo>
                  <a:cubicBezTo>
                    <a:pt x="13" y="240"/>
                    <a:pt x="25" y="235"/>
                    <a:pt x="36" y="228"/>
                  </a:cubicBezTo>
                  <a:cubicBezTo>
                    <a:pt x="47" y="221"/>
                    <a:pt x="57" y="212"/>
                    <a:pt x="65" y="203"/>
                  </a:cubicBezTo>
                  <a:cubicBezTo>
                    <a:pt x="74" y="194"/>
                    <a:pt x="82" y="184"/>
                    <a:pt x="90" y="173"/>
                  </a:cubicBezTo>
                  <a:cubicBezTo>
                    <a:pt x="97" y="163"/>
                    <a:pt x="104" y="152"/>
                    <a:pt x="111" y="140"/>
                  </a:cubicBezTo>
                  <a:cubicBezTo>
                    <a:pt x="118" y="129"/>
                    <a:pt x="124" y="118"/>
                    <a:pt x="130" y="106"/>
                  </a:cubicBezTo>
                  <a:cubicBezTo>
                    <a:pt x="136" y="95"/>
                    <a:pt x="141" y="83"/>
                    <a:pt x="147" y="71"/>
                  </a:cubicBezTo>
                  <a:cubicBezTo>
                    <a:pt x="152" y="59"/>
                    <a:pt x="158" y="47"/>
                    <a:pt x="163" y="35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178" y="1"/>
                    <a:pt x="178" y="0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lnTo>
                    <a:pt x="177" y="2"/>
                  </a:lnTo>
                  <a:close/>
                </a:path>
              </a:pathLst>
            </a:custGeom>
            <a:solidFill>
              <a:srgbClr val="E09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32"/>
            <p:cNvSpPr>
              <a:spLocks/>
            </p:cNvSpPr>
            <p:nvPr userDrawn="1"/>
          </p:nvSpPr>
          <p:spPr bwMode="auto">
            <a:xfrm>
              <a:off x="1414464" y="3892558"/>
              <a:ext cx="415925" cy="244475"/>
            </a:xfrm>
            <a:custGeom>
              <a:avLst/>
              <a:gdLst>
                <a:gd name="T0" fmla="*/ 319 w 455"/>
                <a:gd name="T1" fmla="*/ 225 h 268"/>
                <a:gd name="T2" fmla="*/ 448 w 455"/>
                <a:gd name="T3" fmla="*/ 112 h 268"/>
                <a:gd name="T4" fmla="*/ 430 w 455"/>
                <a:gd name="T5" fmla="*/ 23 h 268"/>
                <a:gd name="T6" fmla="*/ 395 w 455"/>
                <a:gd name="T7" fmla="*/ 0 h 268"/>
                <a:gd name="T8" fmla="*/ 215 w 455"/>
                <a:gd name="T9" fmla="*/ 54 h 268"/>
                <a:gd name="T10" fmla="*/ 123 w 455"/>
                <a:gd name="T11" fmla="*/ 65 h 268"/>
                <a:gd name="T12" fmla="*/ 123 w 455"/>
                <a:gd name="T13" fmla="*/ 65 h 268"/>
                <a:gd name="T14" fmla="*/ 104 w 455"/>
                <a:gd name="T15" fmla="*/ 67 h 268"/>
                <a:gd name="T16" fmla="*/ 104 w 455"/>
                <a:gd name="T17" fmla="*/ 67 h 268"/>
                <a:gd name="T18" fmla="*/ 103 w 455"/>
                <a:gd name="T19" fmla="*/ 67 h 268"/>
                <a:gd name="T20" fmla="*/ 102 w 455"/>
                <a:gd name="T21" fmla="*/ 67 h 268"/>
                <a:gd name="T22" fmla="*/ 14 w 455"/>
                <a:gd name="T23" fmla="*/ 115 h 268"/>
                <a:gd name="T24" fmla="*/ 61 w 455"/>
                <a:gd name="T25" fmla="*/ 206 h 268"/>
                <a:gd name="T26" fmla="*/ 319 w 455"/>
                <a:gd name="T27" fmla="*/ 22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68">
                  <a:moveTo>
                    <a:pt x="319" y="225"/>
                  </a:moveTo>
                  <a:cubicBezTo>
                    <a:pt x="343" y="218"/>
                    <a:pt x="442" y="161"/>
                    <a:pt x="448" y="112"/>
                  </a:cubicBezTo>
                  <a:cubicBezTo>
                    <a:pt x="455" y="62"/>
                    <a:pt x="443" y="37"/>
                    <a:pt x="430" y="23"/>
                  </a:cubicBezTo>
                  <a:cubicBezTo>
                    <a:pt x="417" y="10"/>
                    <a:pt x="395" y="0"/>
                    <a:pt x="395" y="0"/>
                  </a:cubicBezTo>
                  <a:cubicBezTo>
                    <a:pt x="330" y="27"/>
                    <a:pt x="269" y="44"/>
                    <a:pt x="215" y="54"/>
                  </a:cubicBezTo>
                  <a:cubicBezTo>
                    <a:pt x="182" y="60"/>
                    <a:pt x="151" y="64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17" y="66"/>
                    <a:pt x="110" y="66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7"/>
                    <a:pt x="102" y="67"/>
                    <a:pt x="102" y="67"/>
                  </a:cubicBezTo>
                  <a:cubicBezTo>
                    <a:pt x="74" y="70"/>
                    <a:pt x="24" y="80"/>
                    <a:pt x="14" y="115"/>
                  </a:cubicBezTo>
                  <a:cubicBezTo>
                    <a:pt x="0" y="163"/>
                    <a:pt x="16" y="185"/>
                    <a:pt x="61" y="206"/>
                  </a:cubicBezTo>
                  <a:cubicBezTo>
                    <a:pt x="61" y="206"/>
                    <a:pt x="182" y="268"/>
                    <a:pt x="319" y="225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3"/>
            <p:cNvSpPr>
              <a:spLocks/>
            </p:cNvSpPr>
            <p:nvPr userDrawn="1"/>
          </p:nvSpPr>
          <p:spPr bwMode="auto">
            <a:xfrm>
              <a:off x="1414464" y="3892558"/>
              <a:ext cx="415925" cy="244475"/>
            </a:xfrm>
            <a:custGeom>
              <a:avLst/>
              <a:gdLst>
                <a:gd name="T0" fmla="*/ 319 w 455"/>
                <a:gd name="T1" fmla="*/ 225 h 268"/>
                <a:gd name="T2" fmla="*/ 448 w 455"/>
                <a:gd name="T3" fmla="*/ 112 h 268"/>
                <a:gd name="T4" fmla="*/ 430 w 455"/>
                <a:gd name="T5" fmla="*/ 23 h 268"/>
                <a:gd name="T6" fmla="*/ 395 w 455"/>
                <a:gd name="T7" fmla="*/ 0 h 268"/>
                <a:gd name="T8" fmla="*/ 215 w 455"/>
                <a:gd name="T9" fmla="*/ 54 h 268"/>
                <a:gd name="T10" fmla="*/ 123 w 455"/>
                <a:gd name="T11" fmla="*/ 65 h 268"/>
                <a:gd name="T12" fmla="*/ 123 w 455"/>
                <a:gd name="T13" fmla="*/ 65 h 268"/>
                <a:gd name="T14" fmla="*/ 104 w 455"/>
                <a:gd name="T15" fmla="*/ 67 h 268"/>
                <a:gd name="T16" fmla="*/ 104 w 455"/>
                <a:gd name="T17" fmla="*/ 67 h 268"/>
                <a:gd name="T18" fmla="*/ 103 w 455"/>
                <a:gd name="T19" fmla="*/ 67 h 268"/>
                <a:gd name="T20" fmla="*/ 102 w 455"/>
                <a:gd name="T21" fmla="*/ 67 h 268"/>
                <a:gd name="T22" fmla="*/ 14 w 455"/>
                <a:gd name="T23" fmla="*/ 115 h 268"/>
                <a:gd name="T24" fmla="*/ 61 w 455"/>
                <a:gd name="T25" fmla="*/ 206 h 268"/>
                <a:gd name="T26" fmla="*/ 319 w 455"/>
                <a:gd name="T27" fmla="*/ 22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68">
                  <a:moveTo>
                    <a:pt x="319" y="225"/>
                  </a:moveTo>
                  <a:cubicBezTo>
                    <a:pt x="343" y="218"/>
                    <a:pt x="442" y="161"/>
                    <a:pt x="448" y="112"/>
                  </a:cubicBezTo>
                  <a:cubicBezTo>
                    <a:pt x="455" y="62"/>
                    <a:pt x="443" y="37"/>
                    <a:pt x="430" y="23"/>
                  </a:cubicBezTo>
                  <a:cubicBezTo>
                    <a:pt x="417" y="10"/>
                    <a:pt x="395" y="0"/>
                    <a:pt x="395" y="0"/>
                  </a:cubicBezTo>
                  <a:cubicBezTo>
                    <a:pt x="330" y="27"/>
                    <a:pt x="269" y="44"/>
                    <a:pt x="215" y="54"/>
                  </a:cubicBezTo>
                  <a:cubicBezTo>
                    <a:pt x="182" y="60"/>
                    <a:pt x="151" y="64"/>
                    <a:pt x="123" y="65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17" y="66"/>
                    <a:pt x="110" y="66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7"/>
                    <a:pt x="102" y="67"/>
                    <a:pt x="102" y="67"/>
                  </a:cubicBezTo>
                  <a:cubicBezTo>
                    <a:pt x="74" y="70"/>
                    <a:pt x="24" y="80"/>
                    <a:pt x="14" y="115"/>
                  </a:cubicBezTo>
                  <a:cubicBezTo>
                    <a:pt x="0" y="163"/>
                    <a:pt x="16" y="185"/>
                    <a:pt x="61" y="206"/>
                  </a:cubicBezTo>
                  <a:cubicBezTo>
                    <a:pt x="61" y="206"/>
                    <a:pt x="182" y="268"/>
                    <a:pt x="319" y="225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34"/>
            <p:cNvSpPr>
              <a:spLocks/>
            </p:cNvSpPr>
            <p:nvPr userDrawn="1"/>
          </p:nvSpPr>
          <p:spPr bwMode="auto">
            <a:xfrm>
              <a:off x="1296989" y="3684595"/>
              <a:ext cx="584201" cy="269875"/>
            </a:xfrm>
            <a:custGeom>
              <a:avLst/>
              <a:gdLst>
                <a:gd name="T0" fmla="*/ 615 w 639"/>
                <a:gd name="T1" fmla="*/ 68 h 295"/>
                <a:gd name="T2" fmla="*/ 543 w 639"/>
                <a:gd name="T3" fmla="*/ 2 h 295"/>
                <a:gd name="T4" fmla="*/ 529 w 639"/>
                <a:gd name="T5" fmla="*/ 0 h 295"/>
                <a:gd name="T6" fmla="*/ 295 w 639"/>
                <a:gd name="T7" fmla="*/ 73 h 295"/>
                <a:gd name="T8" fmla="*/ 220 w 639"/>
                <a:gd name="T9" fmla="*/ 83 h 295"/>
                <a:gd name="T10" fmla="*/ 161 w 639"/>
                <a:gd name="T11" fmla="*/ 89 h 295"/>
                <a:gd name="T12" fmla="*/ 51 w 639"/>
                <a:gd name="T13" fmla="*/ 231 h 295"/>
                <a:gd name="T14" fmla="*/ 133 w 639"/>
                <a:gd name="T15" fmla="*/ 293 h 295"/>
                <a:gd name="T16" fmla="*/ 230 w 639"/>
                <a:gd name="T17" fmla="*/ 294 h 295"/>
                <a:gd name="T18" fmla="*/ 231 w 639"/>
                <a:gd name="T19" fmla="*/ 294 h 295"/>
                <a:gd name="T20" fmla="*/ 232 w 639"/>
                <a:gd name="T21" fmla="*/ 294 h 295"/>
                <a:gd name="T22" fmla="*/ 232 w 639"/>
                <a:gd name="T23" fmla="*/ 294 h 295"/>
                <a:gd name="T24" fmla="*/ 251 w 639"/>
                <a:gd name="T25" fmla="*/ 292 h 295"/>
                <a:gd name="T26" fmla="*/ 251 w 639"/>
                <a:gd name="T27" fmla="*/ 292 h 295"/>
                <a:gd name="T28" fmla="*/ 343 w 639"/>
                <a:gd name="T29" fmla="*/ 281 h 295"/>
                <a:gd name="T30" fmla="*/ 523 w 639"/>
                <a:gd name="T31" fmla="*/ 227 h 295"/>
                <a:gd name="T32" fmla="*/ 599 w 639"/>
                <a:gd name="T33" fmla="*/ 166 h 295"/>
                <a:gd name="T34" fmla="*/ 615 w 639"/>
                <a:gd name="T35" fmla="*/ 6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9" h="295">
                  <a:moveTo>
                    <a:pt x="615" y="68"/>
                  </a:moveTo>
                  <a:cubicBezTo>
                    <a:pt x="591" y="30"/>
                    <a:pt x="556" y="3"/>
                    <a:pt x="543" y="2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461" y="43"/>
                    <a:pt x="368" y="63"/>
                    <a:pt x="295" y="73"/>
                  </a:cubicBezTo>
                  <a:cubicBezTo>
                    <a:pt x="266" y="78"/>
                    <a:pt x="239" y="81"/>
                    <a:pt x="220" y="83"/>
                  </a:cubicBezTo>
                  <a:cubicBezTo>
                    <a:pt x="198" y="86"/>
                    <a:pt x="179" y="88"/>
                    <a:pt x="161" y="89"/>
                  </a:cubicBezTo>
                  <a:cubicBezTo>
                    <a:pt x="161" y="89"/>
                    <a:pt x="0" y="124"/>
                    <a:pt x="51" y="231"/>
                  </a:cubicBezTo>
                  <a:cubicBezTo>
                    <a:pt x="51" y="231"/>
                    <a:pt x="71" y="290"/>
                    <a:pt x="133" y="293"/>
                  </a:cubicBezTo>
                  <a:cubicBezTo>
                    <a:pt x="155" y="294"/>
                    <a:pt x="188" y="295"/>
                    <a:pt x="230" y="294"/>
                  </a:cubicBezTo>
                  <a:cubicBezTo>
                    <a:pt x="230" y="294"/>
                    <a:pt x="231" y="294"/>
                    <a:pt x="231" y="294"/>
                  </a:cubicBezTo>
                  <a:cubicBezTo>
                    <a:pt x="231" y="294"/>
                    <a:pt x="231" y="294"/>
                    <a:pt x="232" y="294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243" y="293"/>
                    <a:pt x="250" y="292"/>
                    <a:pt x="251" y="292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79" y="291"/>
                    <a:pt x="310" y="287"/>
                    <a:pt x="343" y="281"/>
                  </a:cubicBezTo>
                  <a:cubicBezTo>
                    <a:pt x="397" y="271"/>
                    <a:pt x="458" y="254"/>
                    <a:pt x="523" y="227"/>
                  </a:cubicBezTo>
                  <a:cubicBezTo>
                    <a:pt x="523" y="227"/>
                    <a:pt x="584" y="189"/>
                    <a:pt x="599" y="166"/>
                  </a:cubicBezTo>
                  <a:cubicBezTo>
                    <a:pt x="615" y="143"/>
                    <a:pt x="639" y="106"/>
                    <a:pt x="615" y="68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1296989" y="3684595"/>
              <a:ext cx="584201" cy="269875"/>
            </a:xfrm>
            <a:custGeom>
              <a:avLst/>
              <a:gdLst>
                <a:gd name="T0" fmla="*/ 615 w 639"/>
                <a:gd name="T1" fmla="*/ 68 h 295"/>
                <a:gd name="T2" fmla="*/ 543 w 639"/>
                <a:gd name="T3" fmla="*/ 2 h 295"/>
                <a:gd name="T4" fmla="*/ 529 w 639"/>
                <a:gd name="T5" fmla="*/ 0 h 295"/>
                <a:gd name="T6" fmla="*/ 295 w 639"/>
                <a:gd name="T7" fmla="*/ 73 h 295"/>
                <a:gd name="T8" fmla="*/ 220 w 639"/>
                <a:gd name="T9" fmla="*/ 83 h 295"/>
                <a:gd name="T10" fmla="*/ 161 w 639"/>
                <a:gd name="T11" fmla="*/ 89 h 295"/>
                <a:gd name="T12" fmla="*/ 51 w 639"/>
                <a:gd name="T13" fmla="*/ 231 h 295"/>
                <a:gd name="T14" fmla="*/ 133 w 639"/>
                <a:gd name="T15" fmla="*/ 293 h 295"/>
                <a:gd name="T16" fmla="*/ 230 w 639"/>
                <a:gd name="T17" fmla="*/ 294 h 295"/>
                <a:gd name="T18" fmla="*/ 231 w 639"/>
                <a:gd name="T19" fmla="*/ 294 h 295"/>
                <a:gd name="T20" fmla="*/ 232 w 639"/>
                <a:gd name="T21" fmla="*/ 294 h 295"/>
                <a:gd name="T22" fmla="*/ 232 w 639"/>
                <a:gd name="T23" fmla="*/ 294 h 295"/>
                <a:gd name="T24" fmla="*/ 251 w 639"/>
                <a:gd name="T25" fmla="*/ 292 h 295"/>
                <a:gd name="T26" fmla="*/ 251 w 639"/>
                <a:gd name="T27" fmla="*/ 292 h 295"/>
                <a:gd name="T28" fmla="*/ 343 w 639"/>
                <a:gd name="T29" fmla="*/ 281 h 295"/>
                <a:gd name="T30" fmla="*/ 523 w 639"/>
                <a:gd name="T31" fmla="*/ 227 h 295"/>
                <a:gd name="T32" fmla="*/ 599 w 639"/>
                <a:gd name="T33" fmla="*/ 166 h 295"/>
                <a:gd name="T34" fmla="*/ 615 w 639"/>
                <a:gd name="T35" fmla="*/ 6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9" h="295">
                  <a:moveTo>
                    <a:pt x="615" y="68"/>
                  </a:moveTo>
                  <a:cubicBezTo>
                    <a:pt x="591" y="30"/>
                    <a:pt x="556" y="3"/>
                    <a:pt x="543" y="2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461" y="43"/>
                    <a:pt x="368" y="63"/>
                    <a:pt x="295" y="73"/>
                  </a:cubicBezTo>
                  <a:cubicBezTo>
                    <a:pt x="266" y="78"/>
                    <a:pt x="239" y="81"/>
                    <a:pt x="220" y="83"/>
                  </a:cubicBezTo>
                  <a:cubicBezTo>
                    <a:pt x="198" y="86"/>
                    <a:pt x="179" y="88"/>
                    <a:pt x="161" y="89"/>
                  </a:cubicBezTo>
                  <a:cubicBezTo>
                    <a:pt x="161" y="89"/>
                    <a:pt x="0" y="124"/>
                    <a:pt x="51" y="231"/>
                  </a:cubicBezTo>
                  <a:cubicBezTo>
                    <a:pt x="51" y="231"/>
                    <a:pt x="71" y="290"/>
                    <a:pt x="133" y="293"/>
                  </a:cubicBezTo>
                  <a:cubicBezTo>
                    <a:pt x="155" y="294"/>
                    <a:pt x="188" y="295"/>
                    <a:pt x="230" y="294"/>
                  </a:cubicBezTo>
                  <a:cubicBezTo>
                    <a:pt x="230" y="294"/>
                    <a:pt x="231" y="294"/>
                    <a:pt x="231" y="294"/>
                  </a:cubicBezTo>
                  <a:cubicBezTo>
                    <a:pt x="231" y="294"/>
                    <a:pt x="231" y="294"/>
                    <a:pt x="232" y="294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243" y="293"/>
                    <a:pt x="250" y="292"/>
                    <a:pt x="251" y="292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79" y="291"/>
                    <a:pt x="310" y="287"/>
                    <a:pt x="343" y="281"/>
                  </a:cubicBezTo>
                  <a:cubicBezTo>
                    <a:pt x="397" y="271"/>
                    <a:pt x="458" y="254"/>
                    <a:pt x="523" y="227"/>
                  </a:cubicBezTo>
                  <a:cubicBezTo>
                    <a:pt x="523" y="227"/>
                    <a:pt x="584" y="189"/>
                    <a:pt x="599" y="166"/>
                  </a:cubicBezTo>
                  <a:cubicBezTo>
                    <a:pt x="615" y="143"/>
                    <a:pt x="639" y="106"/>
                    <a:pt x="615" y="68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1325564" y="3435357"/>
              <a:ext cx="560388" cy="333376"/>
            </a:xfrm>
            <a:custGeom>
              <a:avLst/>
              <a:gdLst>
                <a:gd name="T0" fmla="*/ 604 w 613"/>
                <a:gd name="T1" fmla="*/ 126 h 365"/>
                <a:gd name="T2" fmla="*/ 562 w 613"/>
                <a:gd name="T3" fmla="*/ 59 h 365"/>
                <a:gd name="T4" fmla="*/ 400 w 613"/>
                <a:gd name="T5" fmla="*/ 9 h 365"/>
                <a:gd name="T6" fmla="*/ 296 w 613"/>
                <a:gd name="T7" fmla="*/ 112 h 365"/>
                <a:gd name="T8" fmla="*/ 296 w 613"/>
                <a:gd name="T9" fmla="*/ 115 h 365"/>
                <a:gd name="T10" fmla="*/ 244 w 613"/>
                <a:gd name="T11" fmla="*/ 195 h 365"/>
                <a:gd name="T12" fmla="*/ 231 w 613"/>
                <a:gd name="T13" fmla="*/ 200 h 365"/>
                <a:gd name="T14" fmla="*/ 229 w 613"/>
                <a:gd name="T15" fmla="*/ 200 h 365"/>
                <a:gd name="T16" fmla="*/ 102 w 613"/>
                <a:gd name="T17" fmla="*/ 166 h 365"/>
                <a:gd name="T18" fmla="*/ 102 w 613"/>
                <a:gd name="T19" fmla="*/ 166 h 365"/>
                <a:gd name="T20" fmla="*/ 102 w 613"/>
                <a:gd name="T21" fmla="*/ 166 h 365"/>
                <a:gd name="T22" fmla="*/ 18 w 613"/>
                <a:gd name="T23" fmla="*/ 232 h 365"/>
                <a:gd name="T24" fmla="*/ 41 w 613"/>
                <a:gd name="T25" fmla="*/ 354 h 365"/>
                <a:gd name="T26" fmla="*/ 130 w 613"/>
                <a:gd name="T27" fmla="*/ 362 h 365"/>
                <a:gd name="T28" fmla="*/ 189 w 613"/>
                <a:gd name="T29" fmla="*/ 356 h 365"/>
                <a:gd name="T30" fmla="*/ 264 w 613"/>
                <a:gd name="T31" fmla="*/ 346 h 365"/>
                <a:gd name="T32" fmla="*/ 498 w 613"/>
                <a:gd name="T33" fmla="*/ 273 h 365"/>
                <a:gd name="T34" fmla="*/ 527 w 613"/>
                <a:gd name="T35" fmla="*/ 254 h 365"/>
                <a:gd name="T36" fmla="*/ 573 w 613"/>
                <a:gd name="T37" fmla="*/ 218 h 365"/>
                <a:gd name="T38" fmla="*/ 604 w 613"/>
                <a:gd name="T39" fmla="*/ 12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3" h="365">
                  <a:moveTo>
                    <a:pt x="604" y="126"/>
                  </a:moveTo>
                  <a:cubicBezTo>
                    <a:pt x="596" y="98"/>
                    <a:pt x="575" y="72"/>
                    <a:pt x="562" y="59"/>
                  </a:cubicBezTo>
                  <a:cubicBezTo>
                    <a:pt x="513" y="9"/>
                    <a:pt x="429" y="0"/>
                    <a:pt x="400" y="9"/>
                  </a:cubicBezTo>
                  <a:cubicBezTo>
                    <a:pt x="400" y="9"/>
                    <a:pt x="295" y="39"/>
                    <a:pt x="296" y="112"/>
                  </a:cubicBezTo>
                  <a:cubicBezTo>
                    <a:pt x="296" y="113"/>
                    <a:pt x="296" y="114"/>
                    <a:pt x="296" y="115"/>
                  </a:cubicBezTo>
                  <a:cubicBezTo>
                    <a:pt x="297" y="144"/>
                    <a:pt x="282" y="173"/>
                    <a:pt x="244" y="195"/>
                  </a:cubicBezTo>
                  <a:cubicBezTo>
                    <a:pt x="240" y="197"/>
                    <a:pt x="235" y="199"/>
                    <a:pt x="231" y="200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198" y="206"/>
                    <a:pt x="149" y="188"/>
                    <a:pt x="102" y="166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2" y="166"/>
                    <a:pt x="35" y="178"/>
                    <a:pt x="18" y="232"/>
                  </a:cubicBezTo>
                  <a:cubicBezTo>
                    <a:pt x="0" y="286"/>
                    <a:pt x="9" y="340"/>
                    <a:pt x="41" y="354"/>
                  </a:cubicBezTo>
                  <a:cubicBezTo>
                    <a:pt x="62" y="363"/>
                    <a:pt x="92" y="365"/>
                    <a:pt x="130" y="362"/>
                  </a:cubicBezTo>
                  <a:cubicBezTo>
                    <a:pt x="148" y="361"/>
                    <a:pt x="167" y="359"/>
                    <a:pt x="189" y="356"/>
                  </a:cubicBezTo>
                  <a:cubicBezTo>
                    <a:pt x="208" y="354"/>
                    <a:pt x="235" y="351"/>
                    <a:pt x="264" y="346"/>
                  </a:cubicBezTo>
                  <a:cubicBezTo>
                    <a:pt x="337" y="336"/>
                    <a:pt x="430" y="316"/>
                    <a:pt x="498" y="273"/>
                  </a:cubicBezTo>
                  <a:cubicBezTo>
                    <a:pt x="498" y="273"/>
                    <a:pt x="511" y="265"/>
                    <a:pt x="527" y="254"/>
                  </a:cubicBezTo>
                  <a:cubicBezTo>
                    <a:pt x="543" y="243"/>
                    <a:pt x="561" y="229"/>
                    <a:pt x="573" y="218"/>
                  </a:cubicBezTo>
                  <a:cubicBezTo>
                    <a:pt x="596" y="195"/>
                    <a:pt x="613" y="155"/>
                    <a:pt x="604" y="126"/>
                  </a:cubicBez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1325564" y="3435357"/>
              <a:ext cx="560388" cy="333376"/>
            </a:xfrm>
            <a:custGeom>
              <a:avLst/>
              <a:gdLst>
                <a:gd name="T0" fmla="*/ 604 w 613"/>
                <a:gd name="T1" fmla="*/ 126 h 365"/>
                <a:gd name="T2" fmla="*/ 562 w 613"/>
                <a:gd name="T3" fmla="*/ 59 h 365"/>
                <a:gd name="T4" fmla="*/ 400 w 613"/>
                <a:gd name="T5" fmla="*/ 9 h 365"/>
                <a:gd name="T6" fmla="*/ 296 w 613"/>
                <a:gd name="T7" fmla="*/ 112 h 365"/>
                <a:gd name="T8" fmla="*/ 296 w 613"/>
                <a:gd name="T9" fmla="*/ 115 h 365"/>
                <a:gd name="T10" fmla="*/ 244 w 613"/>
                <a:gd name="T11" fmla="*/ 195 h 365"/>
                <a:gd name="T12" fmla="*/ 231 w 613"/>
                <a:gd name="T13" fmla="*/ 200 h 365"/>
                <a:gd name="T14" fmla="*/ 229 w 613"/>
                <a:gd name="T15" fmla="*/ 200 h 365"/>
                <a:gd name="T16" fmla="*/ 102 w 613"/>
                <a:gd name="T17" fmla="*/ 166 h 365"/>
                <a:gd name="T18" fmla="*/ 102 w 613"/>
                <a:gd name="T19" fmla="*/ 166 h 365"/>
                <a:gd name="T20" fmla="*/ 102 w 613"/>
                <a:gd name="T21" fmla="*/ 166 h 365"/>
                <a:gd name="T22" fmla="*/ 18 w 613"/>
                <a:gd name="T23" fmla="*/ 232 h 365"/>
                <a:gd name="T24" fmla="*/ 41 w 613"/>
                <a:gd name="T25" fmla="*/ 354 h 365"/>
                <a:gd name="T26" fmla="*/ 130 w 613"/>
                <a:gd name="T27" fmla="*/ 362 h 365"/>
                <a:gd name="T28" fmla="*/ 189 w 613"/>
                <a:gd name="T29" fmla="*/ 356 h 365"/>
                <a:gd name="T30" fmla="*/ 264 w 613"/>
                <a:gd name="T31" fmla="*/ 346 h 365"/>
                <a:gd name="T32" fmla="*/ 498 w 613"/>
                <a:gd name="T33" fmla="*/ 273 h 365"/>
                <a:gd name="T34" fmla="*/ 527 w 613"/>
                <a:gd name="T35" fmla="*/ 254 h 365"/>
                <a:gd name="T36" fmla="*/ 573 w 613"/>
                <a:gd name="T37" fmla="*/ 218 h 365"/>
                <a:gd name="T38" fmla="*/ 604 w 613"/>
                <a:gd name="T39" fmla="*/ 12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3" h="365">
                  <a:moveTo>
                    <a:pt x="604" y="126"/>
                  </a:moveTo>
                  <a:cubicBezTo>
                    <a:pt x="596" y="98"/>
                    <a:pt x="575" y="72"/>
                    <a:pt x="562" y="59"/>
                  </a:cubicBezTo>
                  <a:cubicBezTo>
                    <a:pt x="513" y="9"/>
                    <a:pt x="429" y="0"/>
                    <a:pt x="400" y="9"/>
                  </a:cubicBezTo>
                  <a:cubicBezTo>
                    <a:pt x="400" y="9"/>
                    <a:pt x="295" y="39"/>
                    <a:pt x="296" y="112"/>
                  </a:cubicBezTo>
                  <a:cubicBezTo>
                    <a:pt x="296" y="113"/>
                    <a:pt x="296" y="114"/>
                    <a:pt x="296" y="115"/>
                  </a:cubicBezTo>
                  <a:cubicBezTo>
                    <a:pt x="297" y="144"/>
                    <a:pt x="282" y="173"/>
                    <a:pt x="244" y="195"/>
                  </a:cubicBezTo>
                  <a:cubicBezTo>
                    <a:pt x="240" y="197"/>
                    <a:pt x="235" y="199"/>
                    <a:pt x="231" y="200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198" y="206"/>
                    <a:pt x="149" y="188"/>
                    <a:pt x="102" y="166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2" y="166"/>
                    <a:pt x="35" y="178"/>
                    <a:pt x="18" y="232"/>
                  </a:cubicBezTo>
                  <a:cubicBezTo>
                    <a:pt x="0" y="286"/>
                    <a:pt x="9" y="340"/>
                    <a:pt x="41" y="354"/>
                  </a:cubicBezTo>
                  <a:cubicBezTo>
                    <a:pt x="62" y="363"/>
                    <a:pt x="92" y="365"/>
                    <a:pt x="130" y="362"/>
                  </a:cubicBezTo>
                  <a:cubicBezTo>
                    <a:pt x="148" y="361"/>
                    <a:pt x="167" y="359"/>
                    <a:pt x="189" y="356"/>
                  </a:cubicBezTo>
                  <a:cubicBezTo>
                    <a:pt x="208" y="354"/>
                    <a:pt x="235" y="351"/>
                    <a:pt x="264" y="346"/>
                  </a:cubicBezTo>
                  <a:cubicBezTo>
                    <a:pt x="337" y="336"/>
                    <a:pt x="430" y="316"/>
                    <a:pt x="498" y="273"/>
                  </a:cubicBezTo>
                  <a:cubicBezTo>
                    <a:pt x="498" y="273"/>
                    <a:pt x="511" y="265"/>
                    <a:pt x="527" y="254"/>
                  </a:cubicBezTo>
                  <a:cubicBezTo>
                    <a:pt x="543" y="243"/>
                    <a:pt x="561" y="229"/>
                    <a:pt x="573" y="218"/>
                  </a:cubicBezTo>
                  <a:cubicBezTo>
                    <a:pt x="596" y="195"/>
                    <a:pt x="613" y="155"/>
                    <a:pt x="604" y="126"/>
                  </a:cubicBezTo>
                  <a:close/>
                </a:path>
              </a:pathLst>
            </a:custGeom>
            <a:noFill/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1427164" y="3443294"/>
              <a:ext cx="158750" cy="160338"/>
            </a:xfrm>
            <a:custGeom>
              <a:avLst/>
              <a:gdLst>
                <a:gd name="T0" fmla="*/ 164 w 174"/>
                <a:gd name="T1" fmla="*/ 113 h 176"/>
                <a:gd name="T2" fmla="*/ 114 w 174"/>
                <a:gd name="T3" fmla="*/ 166 h 176"/>
                <a:gd name="T4" fmla="*/ 114 w 174"/>
                <a:gd name="T5" fmla="*/ 166 h 176"/>
                <a:gd name="T6" fmla="*/ 13 w 174"/>
                <a:gd name="T7" fmla="*/ 110 h 176"/>
                <a:gd name="T8" fmla="*/ 15 w 174"/>
                <a:gd name="T9" fmla="*/ 67 h 176"/>
                <a:gd name="T10" fmla="*/ 56 w 174"/>
                <a:gd name="T11" fmla="*/ 6 h 176"/>
                <a:gd name="T12" fmla="*/ 76 w 174"/>
                <a:gd name="T13" fmla="*/ 2 h 176"/>
                <a:gd name="T14" fmla="*/ 164 w 174"/>
                <a:gd name="T15" fmla="*/ 11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76">
                  <a:moveTo>
                    <a:pt x="164" y="113"/>
                  </a:moveTo>
                  <a:cubicBezTo>
                    <a:pt x="151" y="147"/>
                    <a:pt x="139" y="158"/>
                    <a:pt x="114" y="166"/>
                  </a:cubicBezTo>
                  <a:cubicBezTo>
                    <a:pt x="114" y="166"/>
                    <a:pt x="114" y="166"/>
                    <a:pt x="114" y="166"/>
                  </a:cubicBezTo>
                  <a:cubicBezTo>
                    <a:pt x="79" y="176"/>
                    <a:pt x="25" y="131"/>
                    <a:pt x="13" y="110"/>
                  </a:cubicBezTo>
                  <a:cubicBezTo>
                    <a:pt x="0" y="89"/>
                    <a:pt x="12" y="73"/>
                    <a:pt x="15" y="67"/>
                  </a:cubicBezTo>
                  <a:cubicBezTo>
                    <a:pt x="19" y="61"/>
                    <a:pt x="56" y="6"/>
                    <a:pt x="56" y="6"/>
                  </a:cubicBezTo>
                  <a:cubicBezTo>
                    <a:pt x="61" y="1"/>
                    <a:pt x="68" y="0"/>
                    <a:pt x="76" y="2"/>
                  </a:cubicBezTo>
                  <a:cubicBezTo>
                    <a:pt x="113" y="10"/>
                    <a:pt x="174" y="87"/>
                    <a:pt x="164" y="113"/>
                  </a:cubicBezTo>
                  <a:close/>
                </a:path>
              </a:pathLst>
            </a:custGeom>
            <a:solidFill>
              <a:srgbClr val="E09D86"/>
            </a:solidFill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1354139" y="3621095"/>
              <a:ext cx="130175" cy="130175"/>
            </a:xfrm>
            <a:custGeom>
              <a:avLst/>
              <a:gdLst>
                <a:gd name="T0" fmla="*/ 138 w 142"/>
                <a:gd name="T1" fmla="*/ 110 h 143"/>
                <a:gd name="T2" fmla="*/ 87 w 142"/>
                <a:gd name="T3" fmla="*/ 137 h 143"/>
                <a:gd name="T4" fmla="*/ 18 w 142"/>
                <a:gd name="T5" fmla="*/ 114 h 143"/>
                <a:gd name="T6" fmla="*/ 8 w 142"/>
                <a:gd name="T7" fmla="*/ 41 h 143"/>
                <a:gd name="T8" fmla="*/ 79 w 142"/>
                <a:gd name="T9" fmla="*/ 4 h 143"/>
                <a:gd name="T10" fmla="*/ 130 w 142"/>
                <a:gd name="T11" fmla="*/ 26 h 143"/>
                <a:gd name="T12" fmla="*/ 138 w 142"/>
                <a:gd name="T13" fmla="*/ 11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43">
                  <a:moveTo>
                    <a:pt x="138" y="110"/>
                  </a:moveTo>
                  <a:cubicBezTo>
                    <a:pt x="133" y="123"/>
                    <a:pt x="116" y="143"/>
                    <a:pt x="87" y="137"/>
                  </a:cubicBezTo>
                  <a:cubicBezTo>
                    <a:pt x="87" y="137"/>
                    <a:pt x="34" y="129"/>
                    <a:pt x="18" y="114"/>
                  </a:cubicBezTo>
                  <a:cubicBezTo>
                    <a:pt x="3" y="99"/>
                    <a:pt x="0" y="70"/>
                    <a:pt x="8" y="41"/>
                  </a:cubicBezTo>
                  <a:cubicBezTo>
                    <a:pt x="14" y="18"/>
                    <a:pt x="65" y="8"/>
                    <a:pt x="79" y="4"/>
                  </a:cubicBezTo>
                  <a:cubicBezTo>
                    <a:pt x="93" y="0"/>
                    <a:pt x="121" y="5"/>
                    <a:pt x="130" y="26"/>
                  </a:cubicBezTo>
                  <a:cubicBezTo>
                    <a:pt x="139" y="47"/>
                    <a:pt x="142" y="100"/>
                    <a:pt x="138" y="110"/>
                  </a:cubicBezTo>
                  <a:close/>
                </a:path>
              </a:pathLst>
            </a:custGeom>
            <a:solidFill>
              <a:srgbClr val="E09D86"/>
            </a:solidFill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1365251" y="3790957"/>
              <a:ext cx="131763" cy="127000"/>
            </a:xfrm>
            <a:custGeom>
              <a:avLst/>
              <a:gdLst>
                <a:gd name="T0" fmla="*/ 142 w 145"/>
                <a:gd name="T1" fmla="*/ 102 h 138"/>
                <a:gd name="T2" fmla="*/ 95 w 145"/>
                <a:gd name="T3" fmla="*/ 137 h 138"/>
                <a:gd name="T4" fmla="*/ 23 w 145"/>
                <a:gd name="T5" fmla="*/ 124 h 138"/>
                <a:gd name="T6" fmla="*/ 3 w 145"/>
                <a:gd name="T7" fmla="*/ 53 h 138"/>
                <a:gd name="T8" fmla="*/ 68 w 145"/>
                <a:gd name="T9" fmla="*/ 6 h 138"/>
                <a:gd name="T10" fmla="*/ 122 w 145"/>
                <a:gd name="T11" fmla="*/ 20 h 138"/>
                <a:gd name="T12" fmla="*/ 142 w 145"/>
                <a:gd name="T13" fmla="*/ 10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38">
                  <a:moveTo>
                    <a:pt x="142" y="102"/>
                  </a:moveTo>
                  <a:cubicBezTo>
                    <a:pt x="139" y="116"/>
                    <a:pt x="125" y="138"/>
                    <a:pt x="95" y="137"/>
                  </a:cubicBezTo>
                  <a:cubicBezTo>
                    <a:pt x="95" y="137"/>
                    <a:pt x="42" y="137"/>
                    <a:pt x="23" y="124"/>
                  </a:cubicBezTo>
                  <a:cubicBezTo>
                    <a:pt x="7" y="111"/>
                    <a:pt x="0" y="82"/>
                    <a:pt x="3" y="53"/>
                  </a:cubicBezTo>
                  <a:cubicBezTo>
                    <a:pt x="6" y="29"/>
                    <a:pt x="55" y="12"/>
                    <a:pt x="68" y="6"/>
                  </a:cubicBezTo>
                  <a:cubicBezTo>
                    <a:pt x="81" y="0"/>
                    <a:pt x="110" y="1"/>
                    <a:pt x="122" y="20"/>
                  </a:cubicBezTo>
                  <a:cubicBezTo>
                    <a:pt x="134" y="40"/>
                    <a:pt x="145" y="92"/>
                    <a:pt x="142" y="102"/>
                  </a:cubicBezTo>
                  <a:close/>
                </a:path>
              </a:pathLst>
            </a:custGeom>
            <a:solidFill>
              <a:srgbClr val="E09D86"/>
            </a:solidFill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1446214" y="3968758"/>
              <a:ext cx="90488" cy="93663"/>
            </a:xfrm>
            <a:custGeom>
              <a:avLst/>
              <a:gdLst>
                <a:gd name="T0" fmla="*/ 96 w 99"/>
                <a:gd name="T1" fmla="*/ 80 h 102"/>
                <a:gd name="T2" fmla="*/ 59 w 99"/>
                <a:gd name="T3" fmla="*/ 97 h 102"/>
                <a:gd name="T4" fmla="*/ 11 w 99"/>
                <a:gd name="T5" fmla="*/ 78 h 102"/>
                <a:gd name="T6" fmla="*/ 7 w 99"/>
                <a:gd name="T7" fmla="*/ 26 h 102"/>
                <a:gd name="T8" fmla="*/ 59 w 99"/>
                <a:gd name="T9" fmla="*/ 3 h 102"/>
                <a:gd name="T10" fmla="*/ 94 w 99"/>
                <a:gd name="T11" fmla="*/ 20 h 102"/>
                <a:gd name="T12" fmla="*/ 96 w 99"/>
                <a:gd name="T13" fmla="*/ 8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2">
                  <a:moveTo>
                    <a:pt x="96" y="80"/>
                  </a:moveTo>
                  <a:cubicBezTo>
                    <a:pt x="92" y="89"/>
                    <a:pt x="79" y="102"/>
                    <a:pt x="59" y="97"/>
                  </a:cubicBezTo>
                  <a:cubicBezTo>
                    <a:pt x="59" y="97"/>
                    <a:pt x="21" y="90"/>
                    <a:pt x="11" y="78"/>
                  </a:cubicBezTo>
                  <a:cubicBezTo>
                    <a:pt x="1" y="67"/>
                    <a:pt x="0" y="46"/>
                    <a:pt x="7" y="26"/>
                  </a:cubicBezTo>
                  <a:cubicBezTo>
                    <a:pt x="12" y="10"/>
                    <a:pt x="48" y="5"/>
                    <a:pt x="59" y="3"/>
                  </a:cubicBezTo>
                  <a:cubicBezTo>
                    <a:pt x="69" y="0"/>
                    <a:pt x="88" y="5"/>
                    <a:pt x="94" y="20"/>
                  </a:cubicBezTo>
                  <a:cubicBezTo>
                    <a:pt x="99" y="36"/>
                    <a:pt x="99" y="73"/>
                    <a:pt x="96" y="80"/>
                  </a:cubicBezTo>
                  <a:close/>
                </a:path>
              </a:pathLst>
            </a:custGeom>
            <a:solidFill>
              <a:srgbClr val="E09D86"/>
            </a:solidFill>
            <a:ln w="3175" cap="flat">
              <a:solidFill>
                <a:srgbClr val="E09D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39952" y="3584980"/>
            <a:ext cx="2448272" cy="413004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text.</a:t>
            </a:r>
          </a:p>
        </p:txBody>
      </p:sp>
      <p:sp>
        <p:nvSpPr>
          <p:cNvPr id="140" name="Right Arrow 139"/>
          <p:cNvSpPr/>
          <p:nvPr userDrawn="1"/>
        </p:nvSpPr>
        <p:spPr>
          <a:xfrm>
            <a:off x="4018522" y="2608443"/>
            <a:ext cx="3577814" cy="83654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139952" y="2828308"/>
            <a:ext cx="2880320" cy="39681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sample text.</a:t>
            </a:r>
          </a:p>
        </p:txBody>
      </p:sp>
      <p:sp>
        <p:nvSpPr>
          <p:cNvPr id="144" name="Right Arrow 143"/>
          <p:cNvSpPr/>
          <p:nvPr userDrawn="1"/>
        </p:nvSpPr>
        <p:spPr>
          <a:xfrm>
            <a:off x="4018522" y="1847928"/>
            <a:ext cx="4225886" cy="83654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139952" y="2055404"/>
            <a:ext cx="3672408" cy="416719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2010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boar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 userDrawn="1"/>
        </p:nvGrpSpPr>
        <p:grpSpPr>
          <a:xfrm>
            <a:off x="1588" y="2535238"/>
            <a:ext cx="3617913" cy="2606675"/>
            <a:chOff x="1588" y="2535238"/>
            <a:chExt cx="3617913" cy="2606675"/>
          </a:xfrm>
        </p:grpSpPr>
        <p:sp>
          <p:nvSpPr>
            <p:cNvPr id="90" name="Freeform 6"/>
            <p:cNvSpPr>
              <a:spLocks/>
            </p:cNvSpPr>
            <p:nvPr userDrawn="1"/>
          </p:nvSpPr>
          <p:spPr bwMode="auto">
            <a:xfrm>
              <a:off x="1588" y="2535238"/>
              <a:ext cx="3617913" cy="2606675"/>
            </a:xfrm>
            <a:custGeom>
              <a:avLst/>
              <a:gdLst>
                <a:gd name="T0" fmla="*/ 0 w 2279"/>
                <a:gd name="T1" fmla="*/ 0 h 1642"/>
                <a:gd name="T2" fmla="*/ 0 w 2279"/>
                <a:gd name="T3" fmla="*/ 1642 h 1642"/>
                <a:gd name="T4" fmla="*/ 2279 w 2279"/>
                <a:gd name="T5" fmla="*/ 1642 h 1642"/>
                <a:gd name="T6" fmla="*/ 0 w 2279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642">
                  <a:moveTo>
                    <a:pt x="0" y="0"/>
                  </a:moveTo>
                  <a:lnTo>
                    <a:pt x="0" y="1642"/>
                  </a:lnTo>
                  <a:lnTo>
                    <a:pt x="2279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7"/>
            <p:cNvSpPr>
              <a:spLocks/>
            </p:cNvSpPr>
            <p:nvPr userDrawn="1"/>
          </p:nvSpPr>
          <p:spPr bwMode="auto">
            <a:xfrm>
              <a:off x="1588" y="3027363"/>
              <a:ext cx="3617913" cy="2114550"/>
            </a:xfrm>
            <a:custGeom>
              <a:avLst/>
              <a:gdLst>
                <a:gd name="T0" fmla="*/ 0 w 2279"/>
                <a:gd name="T1" fmla="*/ 0 h 1332"/>
                <a:gd name="T2" fmla="*/ 0 w 2279"/>
                <a:gd name="T3" fmla="*/ 1332 h 1332"/>
                <a:gd name="T4" fmla="*/ 2279 w 2279"/>
                <a:gd name="T5" fmla="*/ 1332 h 1332"/>
                <a:gd name="T6" fmla="*/ 0 w 2279"/>
                <a:gd name="T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9" h="1332">
                  <a:moveTo>
                    <a:pt x="0" y="0"/>
                  </a:moveTo>
                  <a:lnTo>
                    <a:pt x="0" y="1332"/>
                  </a:lnTo>
                  <a:lnTo>
                    <a:pt x="2279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Clipboard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05F-F7F1-4F4F-A14F-22691F98930C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BDF3-1AE7-4574-B536-98FB760830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915566"/>
            <a:ext cx="8208912" cy="5036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3416612" y="1532595"/>
            <a:ext cx="2288324" cy="3176092"/>
            <a:chOff x="903288" y="2679701"/>
            <a:chExt cx="1608138" cy="2232025"/>
          </a:xfrm>
        </p:grpSpPr>
        <p:sp>
          <p:nvSpPr>
            <p:cNvPr id="51" name="Freeform 546"/>
            <p:cNvSpPr>
              <a:spLocks noEditPoints="1"/>
            </p:cNvSpPr>
            <p:nvPr userDrawn="1"/>
          </p:nvSpPr>
          <p:spPr bwMode="auto">
            <a:xfrm>
              <a:off x="903288" y="2892426"/>
              <a:ext cx="1608138" cy="2019300"/>
            </a:xfrm>
            <a:custGeom>
              <a:avLst/>
              <a:gdLst>
                <a:gd name="T0" fmla="*/ 1633 w 1760"/>
                <a:gd name="T1" fmla="*/ 0 h 2207"/>
                <a:gd name="T2" fmla="*/ 1404 w 1760"/>
                <a:gd name="T3" fmla="*/ 0 h 2207"/>
                <a:gd name="T4" fmla="*/ 959 w 1760"/>
                <a:gd name="T5" fmla="*/ 0 h 2207"/>
                <a:gd name="T6" fmla="*/ 484 w 1760"/>
                <a:gd name="T7" fmla="*/ 0 h 2207"/>
                <a:gd name="T8" fmla="*/ 165 w 1760"/>
                <a:gd name="T9" fmla="*/ 0 h 2207"/>
                <a:gd name="T10" fmla="*/ 14 w 1760"/>
                <a:gd name="T11" fmla="*/ 65 h 2207"/>
                <a:gd name="T12" fmla="*/ 0 w 1760"/>
                <a:gd name="T13" fmla="*/ 174 h 2207"/>
                <a:gd name="T14" fmla="*/ 0 w 1760"/>
                <a:gd name="T15" fmla="*/ 462 h 2207"/>
                <a:gd name="T16" fmla="*/ 0 w 1760"/>
                <a:gd name="T17" fmla="*/ 905 h 2207"/>
                <a:gd name="T18" fmla="*/ 0 w 1760"/>
                <a:gd name="T19" fmla="*/ 1394 h 2207"/>
                <a:gd name="T20" fmla="*/ 0 w 1760"/>
                <a:gd name="T21" fmla="*/ 1816 h 2207"/>
                <a:gd name="T22" fmla="*/ 0 w 1760"/>
                <a:gd name="T23" fmla="*/ 2061 h 2207"/>
                <a:gd name="T24" fmla="*/ 31 w 1760"/>
                <a:gd name="T25" fmla="*/ 2166 h 2207"/>
                <a:gd name="T26" fmla="*/ 150 w 1760"/>
                <a:gd name="T27" fmla="*/ 2207 h 2207"/>
                <a:gd name="T28" fmla="*/ 446 w 1760"/>
                <a:gd name="T29" fmla="*/ 2207 h 2207"/>
                <a:gd name="T30" fmla="*/ 914 w 1760"/>
                <a:gd name="T31" fmla="*/ 2207 h 2207"/>
                <a:gd name="T32" fmla="*/ 1369 w 1760"/>
                <a:gd name="T33" fmla="*/ 2207 h 2207"/>
                <a:gd name="T34" fmla="*/ 1626 w 1760"/>
                <a:gd name="T35" fmla="*/ 2207 h 2207"/>
                <a:gd name="T36" fmla="*/ 1760 w 1760"/>
                <a:gd name="T37" fmla="*/ 2085 h 2207"/>
                <a:gd name="T38" fmla="*/ 1760 w 1760"/>
                <a:gd name="T39" fmla="*/ 1976 h 2207"/>
                <a:gd name="T40" fmla="*/ 1760 w 1760"/>
                <a:gd name="T41" fmla="*/ 1634 h 2207"/>
                <a:gd name="T42" fmla="*/ 1760 w 1760"/>
                <a:gd name="T43" fmla="*/ 1167 h 2207"/>
                <a:gd name="T44" fmla="*/ 1760 w 1760"/>
                <a:gd name="T45" fmla="*/ 686 h 2207"/>
                <a:gd name="T46" fmla="*/ 1760 w 1760"/>
                <a:gd name="T47" fmla="*/ 301 h 2207"/>
                <a:gd name="T48" fmla="*/ 1760 w 1760"/>
                <a:gd name="T49" fmla="*/ 124 h 2207"/>
                <a:gd name="T50" fmla="*/ 118 w 1760"/>
                <a:gd name="T51" fmla="*/ 106 h 2207"/>
                <a:gd name="T52" fmla="*/ 300 w 1760"/>
                <a:gd name="T53" fmla="*/ 106 h 2207"/>
                <a:gd name="T54" fmla="*/ 724 w 1760"/>
                <a:gd name="T55" fmla="*/ 106 h 2207"/>
                <a:gd name="T56" fmla="*/ 1207 w 1760"/>
                <a:gd name="T57" fmla="*/ 106 h 2207"/>
                <a:gd name="T58" fmla="*/ 1566 w 1760"/>
                <a:gd name="T59" fmla="*/ 106 h 2207"/>
                <a:gd name="T60" fmla="*/ 1646 w 1760"/>
                <a:gd name="T61" fmla="*/ 126 h 2207"/>
                <a:gd name="T62" fmla="*/ 1646 w 1760"/>
                <a:gd name="T63" fmla="*/ 362 h 2207"/>
                <a:gd name="T64" fmla="*/ 1646 w 1760"/>
                <a:gd name="T65" fmla="*/ 778 h 2207"/>
                <a:gd name="T66" fmla="*/ 1646 w 1760"/>
                <a:gd name="T67" fmla="*/ 1265 h 2207"/>
                <a:gd name="T68" fmla="*/ 1646 w 1760"/>
                <a:gd name="T69" fmla="*/ 1716 h 2207"/>
                <a:gd name="T70" fmla="*/ 1646 w 1760"/>
                <a:gd name="T71" fmla="*/ 2022 h 2207"/>
                <a:gd name="T72" fmla="*/ 1625 w 1760"/>
                <a:gd name="T73" fmla="*/ 2091 h 2207"/>
                <a:gd name="T74" fmla="*/ 1345 w 1760"/>
                <a:gd name="T75" fmla="*/ 2091 h 2207"/>
                <a:gd name="T76" fmla="*/ 882 w 1760"/>
                <a:gd name="T77" fmla="*/ 2091 h 2207"/>
                <a:gd name="T78" fmla="*/ 419 w 1760"/>
                <a:gd name="T79" fmla="*/ 2091 h 2207"/>
                <a:gd name="T80" fmla="*/ 139 w 1760"/>
                <a:gd name="T81" fmla="*/ 2091 h 2207"/>
                <a:gd name="T82" fmla="*/ 118 w 1760"/>
                <a:gd name="T83" fmla="*/ 2022 h 2207"/>
                <a:gd name="T84" fmla="*/ 118 w 1760"/>
                <a:gd name="T85" fmla="*/ 1716 h 2207"/>
                <a:gd name="T86" fmla="*/ 118 w 1760"/>
                <a:gd name="T87" fmla="*/ 1265 h 2207"/>
                <a:gd name="T88" fmla="*/ 118 w 1760"/>
                <a:gd name="T89" fmla="*/ 778 h 2207"/>
                <a:gd name="T90" fmla="*/ 118 w 1760"/>
                <a:gd name="T91" fmla="*/ 362 h 2207"/>
                <a:gd name="T92" fmla="*/ 118 w 1760"/>
                <a:gd name="T93" fmla="*/ 126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0" h="2207">
                  <a:moveTo>
                    <a:pt x="1754" y="86"/>
                  </a:moveTo>
                  <a:cubicBezTo>
                    <a:pt x="1741" y="42"/>
                    <a:pt x="1702" y="9"/>
                    <a:pt x="1657" y="1"/>
                  </a:cubicBezTo>
                  <a:cubicBezTo>
                    <a:pt x="1649" y="0"/>
                    <a:pt x="1641" y="0"/>
                    <a:pt x="1633" y="0"/>
                  </a:cubicBezTo>
                  <a:cubicBezTo>
                    <a:pt x="1619" y="0"/>
                    <a:pt x="1606" y="0"/>
                    <a:pt x="1592" y="0"/>
                  </a:cubicBezTo>
                  <a:cubicBezTo>
                    <a:pt x="1566" y="0"/>
                    <a:pt x="1540" y="0"/>
                    <a:pt x="1513" y="0"/>
                  </a:cubicBezTo>
                  <a:cubicBezTo>
                    <a:pt x="1477" y="0"/>
                    <a:pt x="1440" y="0"/>
                    <a:pt x="1404" y="0"/>
                  </a:cubicBezTo>
                  <a:cubicBezTo>
                    <a:pt x="1359" y="0"/>
                    <a:pt x="1315" y="0"/>
                    <a:pt x="1270" y="0"/>
                  </a:cubicBezTo>
                  <a:cubicBezTo>
                    <a:pt x="1220" y="0"/>
                    <a:pt x="1170" y="0"/>
                    <a:pt x="1120" y="0"/>
                  </a:cubicBezTo>
                  <a:cubicBezTo>
                    <a:pt x="1066" y="0"/>
                    <a:pt x="1013" y="0"/>
                    <a:pt x="959" y="0"/>
                  </a:cubicBezTo>
                  <a:cubicBezTo>
                    <a:pt x="904" y="0"/>
                    <a:pt x="850" y="0"/>
                    <a:pt x="795" y="0"/>
                  </a:cubicBezTo>
                  <a:cubicBezTo>
                    <a:pt x="741" y="0"/>
                    <a:pt x="688" y="0"/>
                    <a:pt x="634" y="0"/>
                  </a:cubicBezTo>
                  <a:cubicBezTo>
                    <a:pt x="584" y="0"/>
                    <a:pt x="534" y="0"/>
                    <a:pt x="484" y="0"/>
                  </a:cubicBezTo>
                  <a:cubicBezTo>
                    <a:pt x="440" y="0"/>
                    <a:pt x="396" y="0"/>
                    <a:pt x="351" y="0"/>
                  </a:cubicBezTo>
                  <a:cubicBezTo>
                    <a:pt x="315" y="0"/>
                    <a:pt x="279" y="0"/>
                    <a:pt x="243" y="0"/>
                  </a:cubicBezTo>
                  <a:cubicBezTo>
                    <a:pt x="217" y="0"/>
                    <a:pt x="191" y="0"/>
                    <a:pt x="165" y="0"/>
                  </a:cubicBezTo>
                  <a:cubicBezTo>
                    <a:pt x="152" y="0"/>
                    <a:pt x="139" y="0"/>
                    <a:pt x="126" y="0"/>
                  </a:cubicBezTo>
                  <a:cubicBezTo>
                    <a:pt x="116" y="0"/>
                    <a:pt x="107" y="0"/>
                    <a:pt x="98" y="2"/>
                  </a:cubicBezTo>
                  <a:cubicBezTo>
                    <a:pt x="62" y="9"/>
                    <a:pt x="31" y="33"/>
                    <a:pt x="14" y="65"/>
                  </a:cubicBezTo>
                  <a:cubicBezTo>
                    <a:pt x="5" y="83"/>
                    <a:pt x="0" y="103"/>
                    <a:pt x="0" y="123"/>
                  </a:cubicBezTo>
                  <a:cubicBezTo>
                    <a:pt x="0" y="126"/>
                    <a:pt x="0" y="129"/>
                    <a:pt x="0" y="132"/>
                  </a:cubicBezTo>
                  <a:cubicBezTo>
                    <a:pt x="0" y="146"/>
                    <a:pt x="0" y="160"/>
                    <a:pt x="0" y="174"/>
                  </a:cubicBezTo>
                  <a:cubicBezTo>
                    <a:pt x="0" y="198"/>
                    <a:pt x="0" y="222"/>
                    <a:pt x="0" y="246"/>
                  </a:cubicBezTo>
                  <a:cubicBezTo>
                    <a:pt x="0" y="278"/>
                    <a:pt x="0" y="310"/>
                    <a:pt x="0" y="343"/>
                  </a:cubicBezTo>
                  <a:cubicBezTo>
                    <a:pt x="0" y="382"/>
                    <a:pt x="0" y="422"/>
                    <a:pt x="0" y="462"/>
                  </a:cubicBezTo>
                  <a:cubicBezTo>
                    <a:pt x="0" y="507"/>
                    <a:pt x="0" y="552"/>
                    <a:pt x="0" y="598"/>
                  </a:cubicBezTo>
                  <a:cubicBezTo>
                    <a:pt x="0" y="647"/>
                    <a:pt x="0" y="697"/>
                    <a:pt x="0" y="747"/>
                  </a:cubicBezTo>
                  <a:cubicBezTo>
                    <a:pt x="0" y="800"/>
                    <a:pt x="0" y="852"/>
                    <a:pt x="0" y="905"/>
                  </a:cubicBezTo>
                  <a:cubicBezTo>
                    <a:pt x="0" y="960"/>
                    <a:pt x="0" y="1014"/>
                    <a:pt x="0" y="1068"/>
                  </a:cubicBezTo>
                  <a:cubicBezTo>
                    <a:pt x="0" y="1123"/>
                    <a:pt x="0" y="1178"/>
                    <a:pt x="0" y="1233"/>
                  </a:cubicBezTo>
                  <a:cubicBezTo>
                    <a:pt x="0" y="1286"/>
                    <a:pt x="0" y="1340"/>
                    <a:pt x="0" y="1394"/>
                  </a:cubicBezTo>
                  <a:cubicBezTo>
                    <a:pt x="0" y="1445"/>
                    <a:pt x="0" y="1496"/>
                    <a:pt x="0" y="1547"/>
                  </a:cubicBezTo>
                  <a:cubicBezTo>
                    <a:pt x="0" y="1594"/>
                    <a:pt x="0" y="1642"/>
                    <a:pt x="0" y="1689"/>
                  </a:cubicBezTo>
                  <a:cubicBezTo>
                    <a:pt x="0" y="1731"/>
                    <a:pt x="0" y="1774"/>
                    <a:pt x="0" y="1816"/>
                  </a:cubicBezTo>
                  <a:cubicBezTo>
                    <a:pt x="0" y="1851"/>
                    <a:pt x="0" y="1887"/>
                    <a:pt x="0" y="1923"/>
                  </a:cubicBezTo>
                  <a:cubicBezTo>
                    <a:pt x="0" y="1950"/>
                    <a:pt x="0" y="1978"/>
                    <a:pt x="0" y="2006"/>
                  </a:cubicBezTo>
                  <a:cubicBezTo>
                    <a:pt x="0" y="2024"/>
                    <a:pt x="0" y="2043"/>
                    <a:pt x="0" y="2061"/>
                  </a:cubicBezTo>
                  <a:cubicBezTo>
                    <a:pt x="0" y="2069"/>
                    <a:pt x="0" y="2076"/>
                    <a:pt x="0" y="2084"/>
                  </a:cubicBezTo>
                  <a:cubicBezTo>
                    <a:pt x="0" y="2093"/>
                    <a:pt x="1" y="2101"/>
                    <a:pt x="2" y="2109"/>
                  </a:cubicBezTo>
                  <a:cubicBezTo>
                    <a:pt x="7" y="2129"/>
                    <a:pt x="16" y="2151"/>
                    <a:pt x="31" y="2166"/>
                  </a:cubicBezTo>
                  <a:cubicBezTo>
                    <a:pt x="46" y="2182"/>
                    <a:pt x="63" y="2195"/>
                    <a:pt x="85" y="2201"/>
                  </a:cubicBezTo>
                  <a:cubicBezTo>
                    <a:pt x="97" y="2205"/>
                    <a:pt x="110" y="2207"/>
                    <a:pt x="123" y="2207"/>
                  </a:cubicBezTo>
                  <a:cubicBezTo>
                    <a:pt x="132" y="2207"/>
                    <a:pt x="141" y="2207"/>
                    <a:pt x="150" y="2207"/>
                  </a:cubicBezTo>
                  <a:cubicBezTo>
                    <a:pt x="173" y="2207"/>
                    <a:pt x="196" y="2207"/>
                    <a:pt x="218" y="2207"/>
                  </a:cubicBezTo>
                  <a:cubicBezTo>
                    <a:pt x="252" y="2207"/>
                    <a:pt x="285" y="2207"/>
                    <a:pt x="319" y="2207"/>
                  </a:cubicBezTo>
                  <a:cubicBezTo>
                    <a:pt x="361" y="2207"/>
                    <a:pt x="403" y="2207"/>
                    <a:pt x="446" y="2207"/>
                  </a:cubicBezTo>
                  <a:cubicBezTo>
                    <a:pt x="494" y="2207"/>
                    <a:pt x="543" y="2207"/>
                    <a:pt x="592" y="2207"/>
                  </a:cubicBezTo>
                  <a:cubicBezTo>
                    <a:pt x="644" y="2207"/>
                    <a:pt x="697" y="2207"/>
                    <a:pt x="750" y="2207"/>
                  </a:cubicBezTo>
                  <a:cubicBezTo>
                    <a:pt x="805" y="2207"/>
                    <a:pt x="859" y="2207"/>
                    <a:pt x="914" y="2207"/>
                  </a:cubicBezTo>
                  <a:cubicBezTo>
                    <a:pt x="968" y="2207"/>
                    <a:pt x="1022" y="2207"/>
                    <a:pt x="1076" y="2207"/>
                  </a:cubicBezTo>
                  <a:cubicBezTo>
                    <a:pt x="1128" y="2207"/>
                    <a:pt x="1179" y="2207"/>
                    <a:pt x="1230" y="2207"/>
                  </a:cubicBezTo>
                  <a:cubicBezTo>
                    <a:pt x="1277" y="2207"/>
                    <a:pt x="1323" y="2207"/>
                    <a:pt x="1369" y="2207"/>
                  </a:cubicBezTo>
                  <a:cubicBezTo>
                    <a:pt x="1408" y="2207"/>
                    <a:pt x="1447" y="2207"/>
                    <a:pt x="1486" y="2207"/>
                  </a:cubicBezTo>
                  <a:cubicBezTo>
                    <a:pt x="1515" y="2207"/>
                    <a:pt x="1545" y="2207"/>
                    <a:pt x="1574" y="2207"/>
                  </a:cubicBezTo>
                  <a:cubicBezTo>
                    <a:pt x="1591" y="2207"/>
                    <a:pt x="1609" y="2207"/>
                    <a:pt x="1626" y="2207"/>
                  </a:cubicBezTo>
                  <a:cubicBezTo>
                    <a:pt x="1629" y="2207"/>
                    <a:pt x="1633" y="2207"/>
                    <a:pt x="1636" y="2207"/>
                  </a:cubicBezTo>
                  <a:cubicBezTo>
                    <a:pt x="1663" y="2207"/>
                    <a:pt x="1689" y="2199"/>
                    <a:pt x="1710" y="2183"/>
                  </a:cubicBezTo>
                  <a:cubicBezTo>
                    <a:pt x="1741" y="2160"/>
                    <a:pt x="1760" y="2123"/>
                    <a:pt x="1760" y="2085"/>
                  </a:cubicBezTo>
                  <a:cubicBezTo>
                    <a:pt x="1760" y="2083"/>
                    <a:pt x="1760" y="2081"/>
                    <a:pt x="1760" y="2079"/>
                  </a:cubicBezTo>
                  <a:cubicBezTo>
                    <a:pt x="1760" y="2067"/>
                    <a:pt x="1760" y="2055"/>
                    <a:pt x="1760" y="2043"/>
                  </a:cubicBezTo>
                  <a:cubicBezTo>
                    <a:pt x="1760" y="2020"/>
                    <a:pt x="1760" y="1998"/>
                    <a:pt x="1760" y="1976"/>
                  </a:cubicBezTo>
                  <a:cubicBezTo>
                    <a:pt x="1760" y="1945"/>
                    <a:pt x="1760" y="1914"/>
                    <a:pt x="1760" y="1883"/>
                  </a:cubicBezTo>
                  <a:cubicBezTo>
                    <a:pt x="1760" y="1844"/>
                    <a:pt x="1760" y="1806"/>
                    <a:pt x="1760" y="1767"/>
                  </a:cubicBezTo>
                  <a:cubicBezTo>
                    <a:pt x="1760" y="1723"/>
                    <a:pt x="1760" y="1678"/>
                    <a:pt x="1760" y="1634"/>
                  </a:cubicBezTo>
                  <a:cubicBezTo>
                    <a:pt x="1760" y="1585"/>
                    <a:pt x="1760" y="1536"/>
                    <a:pt x="1760" y="1487"/>
                  </a:cubicBezTo>
                  <a:cubicBezTo>
                    <a:pt x="1760" y="1434"/>
                    <a:pt x="1760" y="1382"/>
                    <a:pt x="1760" y="1330"/>
                  </a:cubicBezTo>
                  <a:cubicBezTo>
                    <a:pt x="1760" y="1276"/>
                    <a:pt x="1760" y="1221"/>
                    <a:pt x="1760" y="1167"/>
                  </a:cubicBezTo>
                  <a:cubicBezTo>
                    <a:pt x="1760" y="1112"/>
                    <a:pt x="1760" y="1057"/>
                    <a:pt x="1760" y="1003"/>
                  </a:cubicBezTo>
                  <a:cubicBezTo>
                    <a:pt x="1760" y="949"/>
                    <a:pt x="1760" y="895"/>
                    <a:pt x="1760" y="841"/>
                  </a:cubicBezTo>
                  <a:cubicBezTo>
                    <a:pt x="1760" y="789"/>
                    <a:pt x="1760" y="737"/>
                    <a:pt x="1760" y="686"/>
                  </a:cubicBezTo>
                  <a:cubicBezTo>
                    <a:pt x="1760" y="638"/>
                    <a:pt x="1760" y="589"/>
                    <a:pt x="1760" y="541"/>
                  </a:cubicBezTo>
                  <a:cubicBezTo>
                    <a:pt x="1760" y="498"/>
                    <a:pt x="1760" y="455"/>
                    <a:pt x="1760" y="412"/>
                  </a:cubicBezTo>
                  <a:cubicBezTo>
                    <a:pt x="1760" y="375"/>
                    <a:pt x="1760" y="338"/>
                    <a:pt x="1760" y="301"/>
                  </a:cubicBezTo>
                  <a:cubicBezTo>
                    <a:pt x="1760" y="272"/>
                    <a:pt x="1760" y="243"/>
                    <a:pt x="1760" y="214"/>
                  </a:cubicBezTo>
                  <a:cubicBezTo>
                    <a:pt x="1760" y="193"/>
                    <a:pt x="1760" y="173"/>
                    <a:pt x="1760" y="153"/>
                  </a:cubicBezTo>
                  <a:cubicBezTo>
                    <a:pt x="1760" y="143"/>
                    <a:pt x="1760" y="134"/>
                    <a:pt x="1760" y="124"/>
                  </a:cubicBezTo>
                  <a:cubicBezTo>
                    <a:pt x="1760" y="111"/>
                    <a:pt x="1758" y="98"/>
                    <a:pt x="1754" y="86"/>
                  </a:cubicBezTo>
                  <a:cubicBezTo>
                    <a:pt x="1754" y="84"/>
                    <a:pt x="1758" y="97"/>
                    <a:pt x="1754" y="86"/>
                  </a:cubicBezTo>
                  <a:close/>
                  <a:moveTo>
                    <a:pt x="118" y="106"/>
                  </a:moveTo>
                  <a:cubicBezTo>
                    <a:pt x="126" y="106"/>
                    <a:pt x="133" y="106"/>
                    <a:pt x="141" y="106"/>
                  </a:cubicBezTo>
                  <a:cubicBezTo>
                    <a:pt x="162" y="106"/>
                    <a:pt x="183" y="106"/>
                    <a:pt x="204" y="106"/>
                  </a:cubicBezTo>
                  <a:cubicBezTo>
                    <a:pt x="236" y="106"/>
                    <a:pt x="268" y="106"/>
                    <a:pt x="300" y="106"/>
                  </a:cubicBezTo>
                  <a:cubicBezTo>
                    <a:pt x="341" y="106"/>
                    <a:pt x="383" y="106"/>
                    <a:pt x="424" y="106"/>
                  </a:cubicBezTo>
                  <a:cubicBezTo>
                    <a:pt x="472" y="106"/>
                    <a:pt x="519" y="106"/>
                    <a:pt x="567" y="106"/>
                  </a:cubicBezTo>
                  <a:cubicBezTo>
                    <a:pt x="620" y="106"/>
                    <a:pt x="672" y="106"/>
                    <a:pt x="724" y="106"/>
                  </a:cubicBezTo>
                  <a:cubicBezTo>
                    <a:pt x="779" y="106"/>
                    <a:pt x="833" y="106"/>
                    <a:pt x="888" y="106"/>
                  </a:cubicBezTo>
                  <a:cubicBezTo>
                    <a:pt x="942" y="106"/>
                    <a:pt x="997" y="106"/>
                    <a:pt x="1051" y="106"/>
                  </a:cubicBezTo>
                  <a:cubicBezTo>
                    <a:pt x="1103" y="106"/>
                    <a:pt x="1155" y="106"/>
                    <a:pt x="1207" y="106"/>
                  </a:cubicBezTo>
                  <a:cubicBezTo>
                    <a:pt x="1255" y="106"/>
                    <a:pt x="1302" y="106"/>
                    <a:pt x="1350" y="106"/>
                  </a:cubicBezTo>
                  <a:cubicBezTo>
                    <a:pt x="1390" y="106"/>
                    <a:pt x="1431" y="106"/>
                    <a:pt x="1471" y="106"/>
                  </a:cubicBezTo>
                  <a:cubicBezTo>
                    <a:pt x="1503" y="106"/>
                    <a:pt x="1534" y="106"/>
                    <a:pt x="1566" y="106"/>
                  </a:cubicBezTo>
                  <a:cubicBezTo>
                    <a:pt x="1586" y="106"/>
                    <a:pt x="1606" y="106"/>
                    <a:pt x="1626" y="106"/>
                  </a:cubicBezTo>
                  <a:cubicBezTo>
                    <a:pt x="1627" y="106"/>
                    <a:pt x="1646" y="106"/>
                    <a:pt x="1646" y="106"/>
                  </a:cubicBezTo>
                  <a:cubicBezTo>
                    <a:pt x="1646" y="113"/>
                    <a:pt x="1646" y="119"/>
                    <a:pt x="1646" y="126"/>
                  </a:cubicBezTo>
                  <a:cubicBezTo>
                    <a:pt x="1646" y="143"/>
                    <a:pt x="1646" y="161"/>
                    <a:pt x="1646" y="178"/>
                  </a:cubicBezTo>
                  <a:cubicBezTo>
                    <a:pt x="1646" y="204"/>
                    <a:pt x="1646" y="231"/>
                    <a:pt x="1646" y="258"/>
                  </a:cubicBezTo>
                  <a:cubicBezTo>
                    <a:pt x="1646" y="292"/>
                    <a:pt x="1646" y="327"/>
                    <a:pt x="1646" y="362"/>
                  </a:cubicBezTo>
                  <a:cubicBezTo>
                    <a:pt x="1646" y="403"/>
                    <a:pt x="1646" y="444"/>
                    <a:pt x="1646" y="486"/>
                  </a:cubicBezTo>
                  <a:cubicBezTo>
                    <a:pt x="1646" y="532"/>
                    <a:pt x="1646" y="579"/>
                    <a:pt x="1646" y="626"/>
                  </a:cubicBezTo>
                  <a:cubicBezTo>
                    <a:pt x="1646" y="676"/>
                    <a:pt x="1646" y="727"/>
                    <a:pt x="1646" y="778"/>
                  </a:cubicBezTo>
                  <a:cubicBezTo>
                    <a:pt x="1646" y="831"/>
                    <a:pt x="1646" y="884"/>
                    <a:pt x="1646" y="938"/>
                  </a:cubicBezTo>
                  <a:cubicBezTo>
                    <a:pt x="1646" y="992"/>
                    <a:pt x="1646" y="1047"/>
                    <a:pt x="1646" y="1101"/>
                  </a:cubicBezTo>
                  <a:cubicBezTo>
                    <a:pt x="1646" y="1156"/>
                    <a:pt x="1646" y="1211"/>
                    <a:pt x="1646" y="1265"/>
                  </a:cubicBezTo>
                  <a:cubicBezTo>
                    <a:pt x="1646" y="1318"/>
                    <a:pt x="1646" y="1372"/>
                    <a:pt x="1646" y="1425"/>
                  </a:cubicBezTo>
                  <a:cubicBezTo>
                    <a:pt x="1646" y="1475"/>
                    <a:pt x="1646" y="1526"/>
                    <a:pt x="1646" y="1576"/>
                  </a:cubicBezTo>
                  <a:cubicBezTo>
                    <a:pt x="1646" y="1623"/>
                    <a:pt x="1646" y="1669"/>
                    <a:pt x="1646" y="1716"/>
                  </a:cubicBezTo>
                  <a:cubicBezTo>
                    <a:pt x="1646" y="1757"/>
                    <a:pt x="1646" y="1798"/>
                    <a:pt x="1646" y="1839"/>
                  </a:cubicBezTo>
                  <a:cubicBezTo>
                    <a:pt x="1646" y="1874"/>
                    <a:pt x="1646" y="1908"/>
                    <a:pt x="1646" y="1942"/>
                  </a:cubicBezTo>
                  <a:cubicBezTo>
                    <a:pt x="1646" y="1969"/>
                    <a:pt x="1646" y="1995"/>
                    <a:pt x="1646" y="2022"/>
                  </a:cubicBezTo>
                  <a:cubicBezTo>
                    <a:pt x="1646" y="2038"/>
                    <a:pt x="1646" y="2055"/>
                    <a:pt x="1646" y="2072"/>
                  </a:cubicBezTo>
                  <a:cubicBezTo>
                    <a:pt x="1646" y="2079"/>
                    <a:pt x="1646" y="2085"/>
                    <a:pt x="1646" y="2091"/>
                  </a:cubicBezTo>
                  <a:cubicBezTo>
                    <a:pt x="1646" y="2091"/>
                    <a:pt x="1626" y="2091"/>
                    <a:pt x="1625" y="2091"/>
                  </a:cubicBezTo>
                  <a:cubicBezTo>
                    <a:pt x="1604" y="2091"/>
                    <a:pt x="1584" y="2091"/>
                    <a:pt x="1563" y="2091"/>
                  </a:cubicBezTo>
                  <a:cubicBezTo>
                    <a:pt x="1531" y="2091"/>
                    <a:pt x="1499" y="2091"/>
                    <a:pt x="1468" y="2091"/>
                  </a:cubicBezTo>
                  <a:cubicBezTo>
                    <a:pt x="1427" y="2091"/>
                    <a:pt x="1386" y="2091"/>
                    <a:pt x="1345" y="2091"/>
                  </a:cubicBezTo>
                  <a:cubicBezTo>
                    <a:pt x="1297" y="2091"/>
                    <a:pt x="1250" y="2091"/>
                    <a:pt x="1202" y="2091"/>
                  </a:cubicBezTo>
                  <a:cubicBezTo>
                    <a:pt x="1150" y="2091"/>
                    <a:pt x="1098" y="2091"/>
                    <a:pt x="1045" y="2091"/>
                  </a:cubicBezTo>
                  <a:cubicBezTo>
                    <a:pt x="991" y="2091"/>
                    <a:pt x="936" y="2091"/>
                    <a:pt x="882" y="2091"/>
                  </a:cubicBezTo>
                  <a:cubicBezTo>
                    <a:pt x="828" y="2091"/>
                    <a:pt x="773" y="2091"/>
                    <a:pt x="719" y="2091"/>
                  </a:cubicBezTo>
                  <a:cubicBezTo>
                    <a:pt x="666" y="2091"/>
                    <a:pt x="614" y="2091"/>
                    <a:pt x="562" y="2091"/>
                  </a:cubicBezTo>
                  <a:cubicBezTo>
                    <a:pt x="514" y="2091"/>
                    <a:pt x="467" y="2091"/>
                    <a:pt x="419" y="2091"/>
                  </a:cubicBezTo>
                  <a:cubicBezTo>
                    <a:pt x="378" y="2091"/>
                    <a:pt x="337" y="2091"/>
                    <a:pt x="296" y="2091"/>
                  </a:cubicBezTo>
                  <a:cubicBezTo>
                    <a:pt x="264" y="2091"/>
                    <a:pt x="233" y="2091"/>
                    <a:pt x="201" y="2091"/>
                  </a:cubicBezTo>
                  <a:cubicBezTo>
                    <a:pt x="180" y="2091"/>
                    <a:pt x="160" y="2091"/>
                    <a:pt x="139" y="2091"/>
                  </a:cubicBezTo>
                  <a:cubicBezTo>
                    <a:pt x="138" y="2091"/>
                    <a:pt x="118" y="2091"/>
                    <a:pt x="118" y="2091"/>
                  </a:cubicBezTo>
                  <a:cubicBezTo>
                    <a:pt x="118" y="2085"/>
                    <a:pt x="118" y="2079"/>
                    <a:pt x="118" y="2072"/>
                  </a:cubicBezTo>
                  <a:cubicBezTo>
                    <a:pt x="118" y="2055"/>
                    <a:pt x="118" y="2038"/>
                    <a:pt x="118" y="2022"/>
                  </a:cubicBezTo>
                  <a:cubicBezTo>
                    <a:pt x="118" y="1995"/>
                    <a:pt x="118" y="1969"/>
                    <a:pt x="118" y="1942"/>
                  </a:cubicBezTo>
                  <a:cubicBezTo>
                    <a:pt x="118" y="1908"/>
                    <a:pt x="118" y="1874"/>
                    <a:pt x="118" y="1839"/>
                  </a:cubicBezTo>
                  <a:cubicBezTo>
                    <a:pt x="118" y="1798"/>
                    <a:pt x="118" y="1757"/>
                    <a:pt x="118" y="1716"/>
                  </a:cubicBezTo>
                  <a:cubicBezTo>
                    <a:pt x="118" y="1669"/>
                    <a:pt x="118" y="1623"/>
                    <a:pt x="118" y="1576"/>
                  </a:cubicBezTo>
                  <a:cubicBezTo>
                    <a:pt x="118" y="1526"/>
                    <a:pt x="118" y="1475"/>
                    <a:pt x="118" y="1425"/>
                  </a:cubicBezTo>
                  <a:cubicBezTo>
                    <a:pt x="118" y="1372"/>
                    <a:pt x="118" y="1318"/>
                    <a:pt x="118" y="1265"/>
                  </a:cubicBezTo>
                  <a:cubicBezTo>
                    <a:pt x="118" y="1211"/>
                    <a:pt x="118" y="1156"/>
                    <a:pt x="118" y="1101"/>
                  </a:cubicBezTo>
                  <a:cubicBezTo>
                    <a:pt x="118" y="1047"/>
                    <a:pt x="118" y="992"/>
                    <a:pt x="118" y="938"/>
                  </a:cubicBezTo>
                  <a:cubicBezTo>
                    <a:pt x="118" y="884"/>
                    <a:pt x="118" y="831"/>
                    <a:pt x="118" y="778"/>
                  </a:cubicBezTo>
                  <a:cubicBezTo>
                    <a:pt x="118" y="727"/>
                    <a:pt x="118" y="676"/>
                    <a:pt x="118" y="626"/>
                  </a:cubicBezTo>
                  <a:cubicBezTo>
                    <a:pt x="118" y="579"/>
                    <a:pt x="118" y="532"/>
                    <a:pt x="118" y="486"/>
                  </a:cubicBezTo>
                  <a:cubicBezTo>
                    <a:pt x="118" y="444"/>
                    <a:pt x="118" y="403"/>
                    <a:pt x="118" y="362"/>
                  </a:cubicBezTo>
                  <a:cubicBezTo>
                    <a:pt x="118" y="327"/>
                    <a:pt x="118" y="292"/>
                    <a:pt x="118" y="258"/>
                  </a:cubicBezTo>
                  <a:cubicBezTo>
                    <a:pt x="118" y="231"/>
                    <a:pt x="118" y="204"/>
                    <a:pt x="118" y="178"/>
                  </a:cubicBezTo>
                  <a:cubicBezTo>
                    <a:pt x="118" y="161"/>
                    <a:pt x="118" y="143"/>
                    <a:pt x="118" y="126"/>
                  </a:cubicBezTo>
                  <a:cubicBezTo>
                    <a:pt x="118" y="119"/>
                    <a:pt x="118" y="113"/>
                    <a:pt x="118" y="106"/>
                  </a:cubicBezTo>
                  <a:cubicBezTo>
                    <a:pt x="118" y="106"/>
                    <a:pt x="118" y="106"/>
                    <a:pt x="118" y="106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47"/>
            <p:cNvSpPr>
              <a:spLocks noEditPoints="1"/>
            </p:cNvSpPr>
            <p:nvPr userDrawn="1"/>
          </p:nvSpPr>
          <p:spPr bwMode="auto">
            <a:xfrm>
              <a:off x="903288" y="2892426"/>
              <a:ext cx="1608138" cy="2019300"/>
            </a:xfrm>
            <a:custGeom>
              <a:avLst/>
              <a:gdLst>
                <a:gd name="T0" fmla="*/ 1633 w 1760"/>
                <a:gd name="T1" fmla="*/ 0 h 2207"/>
                <a:gd name="T2" fmla="*/ 1404 w 1760"/>
                <a:gd name="T3" fmla="*/ 0 h 2207"/>
                <a:gd name="T4" fmla="*/ 959 w 1760"/>
                <a:gd name="T5" fmla="*/ 0 h 2207"/>
                <a:gd name="T6" fmla="*/ 484 w 1760"/>
                <a:gd name="T7" fmla="*/ 0 h 2207"/>
                <a:gd name="T8" fmla="*/ 165 w 1760"/>
                <a:gd name="T9" fmla="*/ 0 h 2207"/>
                <a:gd name="T10" fmla="*/ 14 w 1760"/>
                <a:gd name="T11" fmla="*/ 65 h 2207"/>
                <a:gd name="T12" fmla="*/ 0 w 1760"/>
                <a:gd name="T13" fmla="*/ 174 h 2207"/>
                <a:gd name="T14" fmla="*/ 0 w 1760"/>
                <a:gd name="T15" fmla="*/ 462 h 2207"/>
                <a:gd name="T16" fmla="*/ 0 w 1760"/>
                <a:gd name="T17" fmla="*/ 905 h 2207"/>
                <a:gd name="T18" fmla="*/ 0 w 1760"/>
                <a:gd name="T19" fmla="*/ 1394 h 2207"/>
                <a:gd name="T20" fmla="*/ 0 w 1760"/>
                <a:gd name="T21" fmla="*/ 1816 h 2207"/>
                <a:gd name="T22" fmla="*/ 0 w 1760"/>
                <a:gd name="T23" fmla="*/ 2061 h 2207"/>
                <a:gd name="T24" fmla="*/ 31 w 1760"/>
                <a:gd name="T25" fmla="*/ 2166 h 2207"/>
                <a:gd name="T26" fmla="*/ 150 w 1760"/>
                <a:gd name="T27" fmla="*/ 2207 h 2207"/>
                <a:gd name="T28" fmla="*/ 446 w 1760"/>
                <a:gd name="T29" fmla="*/ 2207 h 2207"/>
                <a:gd name="T30" fmla="*/ 914 w 1760"/>
                <a:gd name="T31" fmla="*/ 2207 h 2207"/>
                <a:gd name="T32" fmla="*/ 1369 w 1760"/>
                <a:gd name="T33" fmla="*/ 2207 h 2207"/>
                <a:gd name="T34" fmla="*/ 1626 w 1760"/>
                <a:gd name="T35" fmla="*/ 2207 h 2207"/>
                <a:gd name="T36" fmla="*/ 1760 w 1760"/>
                <a:gd name="T37" fmla="*/ 2085 h 2207"/>
                <a:gd name="T38" fmla="*/ 1760 w 1760"/>
                <a:gd name="T39" fmla="*/ 1976 h 2207"/>
                <a:gd name="T40" fmla="*/ 1760 w 1760"/>
                <a:gd name="T41" fmla="*/ 1634 h 2207"/>
                <a:gd name="T42" fmla="*/ 1760 w 1760"/>
                <a:gd name="T43" fmla="*/ 1167 h 2207"/>
                <a:gd name="T44" fmla="*/ 1760 w 1760"/>
                <a:gd name="T45" fmla="*/ 686 h 2207"/>
                <a:gd name="T46" fmla="*/ 1760 w 1760"/>
                <a:gd name="T47" fmla="*/ 301 h 2207"/>
                <a:gd name="T48" fmla="*/ 1760 w 1760"/>
                <a:gd name="T49" fmla="*/ 124 h 2207"/>
                <a:gd name="T50" fmla="*/ 118 w 1760"/>
                <a:gd name="T51" fmla="*/ 106 h 2207"/>
                <a:gd name="T52" fmla="*/ 300 w 1760"/>
                <a:gd name="T53" fmla="*/ 106 h 2207"/>
                <a:gd name="T54" fmla="*/ 724 w 1760"/>
                <a:gd name="T55" fmla="*/ 106 h 2207"/>
                <a:gd name="T56" fmla="*/ 1207 w 1760"/>
                <a:gd name="T57" fmla="*/ 106 h 2207"/>
                <a:gd name="T58" fmla="*/ 1566 w 1760"/>
                <a:gd name="T59" fmla="*/ 106 h 2207"/>
                <a:gd name="T60" fmla="*/ 1646 w 1760"/>
                <a:gd name="T61" fmla="*/ 126 h 2207"/>
                <a:gd name="T62" fmla="*/ 1646 w 1760"/>
                <a:gd name="T63" fmla="*/ 362 h 2207"/>
                <a:gd name="T64" fmla="*/ 1646 w 1760"/>
                <a:gd name="T65" fmla="*/ 778 h 2207"/>
                <a:gd name="T66" fmla="*/ 1646 w 1760"/>
                <a:gd name="T67" fmla="*/ 1265 h 2207"/>
                <a:gd name="T68" fmla="*/ 1646 w 1760"/>
                <a:gd name="T69" fmla="*/ 1716 h 2207"/>
                <a:gd name="T70" fmla="*/ 1646 w 1760"/>
                <a:gd name="T71" fmla="*/ 2022 h 2207"/>
                <a:gd name="T72" fmla="*/ 1625 w 1760"/>
                <a:gd name="T73" fmla="*/ 2091 h 2207"/>
                <a:gd name="T74" fmla="*/ 1345 w 1760"/>
                <a:gd name="T75" fmla="*/ 2091 h 2207"/>
                <a:gd name="T76" fmla="*/ 882 w 1760"/>
                <a:gd name="T77" fmla="*/ 2091 h 2207"/>
                <a:gd name="T78" fmla="*/ 419 w 1760"/>
                <a:gd name="T79" fmla="*/ 2091 h 2207"/>
                <a:gd name="T80" fmla="*/ 139 w 1760"/>
                <a:gd name="T81" fmla="*/ 2091 h 2207"/>
                <a:gd name="T82" fmla="*/ 118 w 1760"/>
                <a:gd name="T83" fmla="*/ 2022 h 2207"/>
                <a:gd name="T84" fmla="*/ 118 w 1760"/>
                <a:gd name="T85" fmla="*/ 1716 h 2207"/>
                <a:gd name="T86" fmla="*/ 118 w 1760"/>
                <a:gd name="T87" fmla="*/ 1265 h 2207"/>
                <a:gd name="T88" fmla="*/ 118 w 1760"/>
                <a:gd name="T89" fmla="*/ 778 h 2207"/>
                <a:gd name="T90" fmla="*/ 118 w 1760"/>
                <a:gd name="T91" fmla="*/ 362 h 2207"/>
                <a:gd name="T92" fmla="*/ 118 w 1760"/>
                <a:gd name="T93" fmla="*/ 126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0" h="2207">
                  <a:moveTo>
                    <a:pt x="1754" y="86"/>
                  </a:moveTo>
                  <a:cubicBezTo>
                    <a:pt x="1741" y="42"/>
                    <a:pt x="1702" y="9"/>
                    <a:pt x="1657" y="1"/>
                  </a:cubicBezTo>
                  <a:cubicBezTo>
                    <a:pt x="1649" y="0"/>
                    <a:pt x="1641" y="0"/>
                    <a:pt x="1633" y="0"/>
                  </a:cubicBezTo>
                  <a:cubicBezTo>
                    <a:pt x="1619" y="0"/>
                    <a:pt x="1606" y="0"/>
                    <a:pt x="1592" y="0"/>
                  </a:cubicBezTo>
                  <a:cubicBezTo>
                    <a:pt x="1566" y="0"/>
                    <a:pt x="1540" y="0"/>
                    <a:pt x="1513" y="0"/>
                  </a:cubicBezTo>
                  <a:cubicBezTo>
                    <a:pt x="1477" y="0"/>
                    <a:pt x="1440" y="0"/>
                    <a:pt x="1404" y="0"/>
                  </a:cubicBezTo>
                  <a:cubicBezTo>
                    <a:pt x="1359" y="0"/>
                    <a:pt x="1315" y="0"/>
                    <a:pt x="1270" y="0"/>
                  </a:cubicBezTo>
                  <a:cubicBezTo>
                    <a:pt x="1220" y="0"/>
                    <a:pt x="1170" y="0"/>
                    <a:pt x="1120" y="0"/>
                  </a:cubicBezTo>
                  <a:cubicBezTo>
                    <a:pt x="1066" y="0"/>
                    <a:pt x="1013" y="0"/>
                    <a:pt x="959" y="0"/>
                  </a:cubicBezTo>
                  <a:cubicBezTo>
                    <a:pt x="904" y="0"/>
                    <a:pt x="850" y="0"/>
                    <a:pt x="795" y="0"/>
                  </a:cubicBezTo>
                  <a:cubicBezTo>
                    <a:pt x="741" y="0"/>
                    <a:pt x="688" y="0"/>
                    <a:pt x="634" y="0"/>
                  </a:cubicBezTo>
                  <a:cubicBezTo>
                    <a:pt x="584" y="0"/>
                    <a:pt x="534" y="0"/>
                    <a:pt x="484" y="0"/>
                  </a:cubicBezTo>
                  <a:cubicBezTo>
                    <a:pt x="440" y="0"/>
                    <a:pt x="396" y="0"/>
                    <a:pt x="351" y="0"/>
                  </a:cubicBezTo>
                  <a:cubicBezTo>
                    <a:pt x="315" y="0"/>
                    <a:pt x="279" y="0"/>
                    <a:pt x="243" y="0"/>
                  </a:cubicBezTo>
                  <a:cubicBezTo>
                    <a:pt x="217" y="0"/>
                    <a:pt x="191" y="0"/>
                    <a:pt x="165" y="0"/>
                  </a:cubicBezTo>
                  <a:cubicBezTo>
                    <a:pt x="152" y="0"/>
                    <a:pt x="139" y="0"/>
                    <a:pt x="126" y="0"/>
                  </a:cubicBezTo>
                  <a:cubicBezTo>
                    <a:pt x="116" y="0"/>
                    <a:pt x="107" y="0"/>
                    <a:pt x="98" y="2"/>
                  </a:cubicBezTo>
                  <a:cubicBezTo>
                    <a:pt x="62" y="9"/>
                    <a:pt x="31" y="33"/>
                    <a:pt x="14" y="65"/>
                  </a:cubicBezTo>
                  <a:cubicBezTo>
                    <a:pt x="5" y="83"/>
                    <a:pt x="0" y="103"/>
                    <a:pt x="0" y="123"/>
                  </a:cubicBezTo>
                  <a:cubicBezTo>
                    <a:pt x="0" y="126"/>
                    <a:pt x="0" y="129"/>
                    <a:pt x="0" y="132"/>
                  </a:cubicBezTo>
                  <a:cubicBezTo>
                    <a:pt x="0" y="146"/>
                    <a:pt x="0" y="160"/>
                    <a:pt x="0" y="174"/>
                  </a:cubicBezTo>
                  <a:cubicBezTo>
                    <a:pt x="0" y="198"/>
                    <a:pt x="0" y="222"/>
                    <a:pt x="0" y="246"/>
                  </a:cubicBezTo>
                  <a:cubicBezTo>
                    <a:pt x="0" y="278"/>
                    <a:pt x="0" y="310"/>
                    <a:pt x="0" y="343"/>
                  </a:cubicBezTo>
                  <a:cubicBezTo>
                    <a:pt x="0" y="382"/>
                    <a:pt x="0" y="422"/>
                    <a:pt x="0" y="462"/>
                  </a:cubicBezTo>
                  <a:cubicBezTo>
                    <a:pt x="0" y="507"/>
                    <a:pt x="0" y="552"/>
                    <a:pt x="0" y="598"/>
                  </a:cubicBezTo>
                  <a:cubicBezTo>
                    <a:pt x="0" y="647"/>
                    <a:pt x="0" y="697"/>
                    <a:pt x="0" y="747"/>
                  </a:cubicBezTo>
                  <a:cubicBezTo>
                    <a:pt x="0" y="800"/>
                    <a:pt x="0" y="852"/>
                    <a:pt x="0" y="905"/>
                  </a:cubicBezTo>
                  <a:cubicBezTo>
                    <a:pt x="0" y="960"/>
                    <a:pt x="0" y="1014"/>
                    <a:pt x="0" y="1068"/>
                  </a:cubicBezTo>
                  <a:cubicBezTo>
                    <a:pt x="0" y="1123"/>
                    <a:pt x="0" y="1178"/>
                    <a:pt x="0" y="1233"/>
                  </a:cubicBezTo>
                  <a:cubicBezTo>
                    <a:pt x="0" y="1286"/>
                    <a:pt x="0" y="1340"/>
                    <a:pt x="0" y="1394"/>
                  </a:cubicBezTo>
                  <a:cubicBezTo>
                    <a:pt x="0" y="1445"/>
                    <a:pt x="0" y="1496"/>
                    <a:pt x="0" y="1547"/>
                  </a:cubicBezTo>
                  <a:cubicBezTo>
                    <a:pt x="0" y="1594"/>
                    <a:pt x="0" y="1642"/>
                    <a:pt x="0" y="1689"/>
                  </a:cubicBezTo>
                  <a:cubicBezTo>
                    <a:pt x="0" y="1731"/>
                    <a:pt x="0" y="1774"/>
                    <a:pt x="0" y="1816"/>
                  </a:cubicBezTo>
                  <a:cubicBezTo>
                    <a:pt x="0" y="1851"/>
                    <a:pt x="0" y="1887"/>
                    <a:pt x="0" y="1923"/>
                  </a:cubicBezTo>
                  <a:cubicBezTo>
                    <a:pt x="0" y="1950"/>
                    <a:pt x="0" y="1978"/>
                    <a:pt x="0" y="2006"/>
                  </a:cubicBezTo>
                  <a:cubicBezTo>
                    <a:pt x="0" y="2024"/>
                    <a:pt x="0" y="2043"/>
                    <a:pt x="0" y="2061"/>
                  </a:cubicBezTo>
                  <a:cubicBezTo>
                    <a:pt x="0" y="2069"/>
                    <a:pt x="0" y="2076"/>
                    <a:pt x="0" y="2084"/>
                  </a:cubicBezTo>
                  <a:cubicBezTo>
                    <a:pt x="0" y="2093"/>
                    <a:pt x="1" y="2101"/>
                    <a:pt x="2" y="2109"/>
                  </a:cubicBezTo>
                  <a:cubicBezTo>
                    <a:pt x="7" y="2129"/>
                    <a:pt x="16" y="2151"/>
                    <a:pt x="31" y="2166"/>
                  </a:cubicBezTo>
                  <a:cubicBezTo>
                    <a:pt x="46" y="2182"/>
                    <a:pt x="63" y="2195"/>
                    <a:pt x="85" y="2201"/>
                  </a:cubicBezTo>
                  <a:cubicBezTo>
                    <a:pt x="97" y="2205"/>
                    <a:pt x="110" y="2207"/>
                    <a:pt x="123" y="2207"/>
                  </a:cubicBezTo>
                  <a:cubicBezTo>
                    <a:pt x="132" y="2207"/>
                    <a:pt x="141" y="2207"/>
                    <a:pt x="150" y="2207"/>
                  </a:cubicBezTo>
                  <a:cubicBezTo>
                    <a:pt x="173" y="2207"/>
                    <a:pt x="196" y="2207"/>
                    <a:pt x="218" y="2207"/>
                  </a:cubicBezTo>
                  <a:cubicBezTo>
                    <a:pt x="252" y="2207"/>
                    <a:pt x="285" y="2207"/>
                    <a:pt x="319" y="2207"/>
                  </a:cubicBezTo>
                  <a:cubicBezTo>
                    <a:pt x="361" y="2207"/>
                    <a:pt x="403" y="2207"/>
                    <a:pt x="446" y="2207"/>
                  </a:cubicBezTo>
                  <a:cubicBezTo>
                    <a:pt x="494" y="2207"/>
                    <a:pt x="543" y="2207"/>
                    <a:pt x="592" y="2207"/>
                  </a:cubicBezTo>
                  <a:cubicBezTo>
                    <a:pt x="644" y="2207"/>
                    <a:pt x="697" y="2207"/>
                    <a:pt x="750" y="2207"/>
                  </a:cubicBezTo>
                  <a:cubicBezTo>
                    <a:pt x="805" y="2207"/>
                    <a:pt x="859" y="2207"/>
                    <a:pt x="914" y="2207"/>
                  </a:cubicBezTo>
                  <a:cubicBezTo>
                    <a:pt x="968" y="2207"/>
                    <a:pt x="1022" y="2207"/>
                    <a:pt x="1076" y="2207"/>
                  </a:cubicBezTo>
                  <a:cubicBezTo>
                    <a:pt x="1128" y="2207"/>
                    <a:pt x="1179" y="2207"/>
                    <a:pt x="1230" y="2207"/>
                  </a:cubicBezTo>
                  <a:cubicBezTo>
                    <a:pt x="1277" y="2207"/>
                    <a:pt x="1323" y="2207"/>
                    <a:pt x="1369" y="2207"/>
                  </a:cubicBezTo>
                  <a:cubicBezTo>
                    <a:pt x="1408" y="2207"/>
                    <a:pt x="1447" y="2207"/>
                    <a:pt x="1486" y="2207"/>
                  </a:cubicBezTo>
                  <a:cubicBezTo>
                    <a:pt x="1515" y="2207"/>
                    <a:pt x="1545" y="2207"/>
                    <a:pt x="1574" y="2207"/>
                  </a:cubicBezTo>
                  <a:cubicBezTo>
                    <a:pt x="1591" y="2207"/>
                    <a:pt x="1609" y="2207"/>
                    <a:pt x="1626" y="2207"/>
                  </a:cubicBezTo>
                  <a:cubicBezTo>
                    <a:pt x="1629" y="2207"/>
                    <a:pt x="1633" y="2207"/>
                    <a:pt x="1636" y="2207"/>
                  </a:cubicBezTo>
                  <a:cubicBezTo>
                    <a:pt x="1663" y="2207"/>
                    <a:pt x="1689" y="2199"/>
                    <a:pt x="1710" y="2183"/>
                  </a:cubicBezTo>
                  <a:cubicBezTo>
                    <a:pt x="1741" y="2160"/>
                    <a:pt x="1760" y="2123"/>
                    <a:pt x="1760" y="2085"/>
                  </a:cubicBezTo>
                  <a:cubicBezTo>
                    <a:pt x="1760" y="2083"/>
                    <a:pt x="1760" y="2081"/>
                    <a:pt x="1760" y="2079"/>
                  </a:cubicBezTo>
                  <a:cubicBezTo>
                    <a:pt x="1760" y="2067"/>
                    <a:pt x="1760" y="2055"/>
                    <a:pt x="1760" y="2043"/>
                  </a:cubicBezTo>
                  <a:cubicBezTo>
                    <a:pt x="1760" y="2020"/>
                    <a:pt x="1760" y="1998"/>
                    <a:pt x="1760" y="1976"/>
                  </a:cubicBezTo>
                  <a:cubicBezTo>
                    <a:pt x="1760" y="1945"/>
                    <a:pt x="1760" y="1914"/>
                    <a:pt x="1760" y="1883"/>
                  </a:cubicBezTo>
                  <a:cubicBezTo>
                    <a:pt x="1760" y="1844"/>
                    <a:pt x="1760" y="1806"/>
                    <a:pt x="1760" y="1767"/>
                  </a:cubicBezTo>
                  <a:cubicBezTo>
                    <a:pt x="1760" y="1723"/>
                    <a:pt x="1760" y="1678"/>
                    <a:pt x="1760" y="1634"/>
                  </a:cubicBezTo>
                  <a:cubicBezTo>
                    <a:pt x="1760" y="1585"/>
                    <a:pt x="1760" y="1536"/>
                    <a:pt x="1760" y="1487"/>
                  </a:cubicBezTo>
                  <a:cubicBezTo>
                    <a:pt x="1760" y="1434"/>
                    <a:pt x="1760" y="1382"/>
                    <a:pt x="1760" y="1330"/>
                  </a:cubicBezTo>
                  <a:cubicBezTo>
                    <a:pt x="1760" y="1276"/>
                    <a:pt x="1760" y="1221"/>
                    <a:pt x="1760" y="1167"/>
                  </a:cubicBezTo>
                  <a:cubicBezTo>
                    <a:pt x="1760" y="1112"/>
                    <a:pt x="1760" y="1057"/>
                    <a:pt x="1760" y="1003"/>
                  </a:cubicBezTo>
                  <a:cubicBezTo>
                    <a:pt x="1760" y="949"/>
                    <a:pt x="1760" y="895"/>
                    <a:pt x="1760" y="841"/>
                  </a:cubicBezTo>
                  <a:cubicBezTo>
                    <a:pt x="1760" y="789"/>
                    <a:pt x="1760" y="737"/>
                    <a:pt x="1760" y="686"/>
                  </a:cubicBezTo>
                  <a:cubicBezTo>
                    <a:pt x="1760" y="638"/>
                    <a:pt x="1760" y="589"/>
                    <a:pt x="1760" y="541"/>
                  </a:cubicBezTo>
                  <a:cubicBezTo>
                    <a:pt x="1760" y="498"/>
                    <a:pt x="1760" y="455"/>
                    <a:pt x="1760" y="412"/>
                  </a:cubicBezTo>
                  <a:cubicBezTo>
                    <a:pt x="1760" y="375"/>
                    <a:pt x="1760" y="338"/>
                    <a:pt x="1760" y="301"/>
                  </a:cubicBezTo>
                  <a:cubicBezTo>
                    <a:pt x="1760" y="272"/>
                    <a:pt x="1760" y="243"/>
                    <a:pt x="1760" y="214"/>
                  </a:cubicBezTo>
                  <a:cubicBezTo>
                    <a:pt x="1760" y="193"/>
                    <a:pt x="1760" y="173"/>
                    <a:pt x="1760" y="153"/>
                  </a:cubicBezTo>
                  <a:cubicBezTo>
                    <a:pt x="1760" y="143"/>
                    <a:pt x="1760" y="134"/>
                    <a:pt x="1760" y="124"/>
                  </a:cubicBezTo>
                  <a:cubicBezTo>
                    <a:pt x="1760" y="111"/>
                    <a:pt x="1758" y="98"/>
                    <a:pt x="1754" y="86"/>
                  </a:cubicBezTo>
                  <a:cubicBezTo>
                    <a:pt x="1754" y="84"/>
                    <a:pt x="1758" y="97"/>
                    <a:pt x="1754" y="86"/>
                  </a:cubicBezTo>
                  <a:close/>
                  <a:moveTo>
                    <a:pt x="118" y="106"/>
                  </a:moveTo>
                  <a:cubicBezTo>
                    <a:pt x="126" y="106"/>
                    <a:pt x="133" y="106"/>
                    <a:pt x="141" y="106"/>
                  </a:cubicBezTo>
                  <a:cubicBezTo>
                    <a:pt x="162" y="106"/>
                    <a:pt x="183" y="106"/>
                    <a:pt x="204" y="106"/>
                  </a:cubicBezTo>
                  <a:cubicBezTo>
                    <a:pt x="236" y="106"/>
                    <a:pt x="268" y="106"/>
                    <a:pt x="300" y="106"/>
                  </a:cubicBezTo>
                  <a:cubicBezTo>
                    <a:pt x="341" y="106"/>
                    <a:pt x="383" y="106"/>
                    <a:pt x="424" y="106"/>
                  </a:cubicBezTo>
                  <a:cubicBezTo>
                    <a:pt x="472" y="106"/>
                    <a:pt x="519" y="106"/>
                    <a:pt x="567" y="106"/>
                  </a:cubicBezTo>
                  <a:cubicBezTo>
                    <a:pt x="620" y="106"/>
                    <a:pt x="672" y="106"/>
                    <a:pt x="724" y="106"/>
                  </a:cubicBezTo>
                  <a:cubicBezTo>
                    <a:pt x="779" y="106"/>
                    <a:pt x="833" y="106"/>
                    <a:pt x="888" y="106"/>
                  </a:cubicBezTo>
                  <a:cubicBezTo>
                    <a:pt x="942" y="106"/>
                    <a:pt x="997" y="106"/>
                    <a:pt x="1051" y="106"/>
                  </a:cubicBezTo>
                  <a:cubicBezTo>
                    <a:pt x="1103" y="106"/>
                    <a:pt x="1155" y="106"/>
                    <a:pt x="1207" y="106"/>
                  </a:cubicBezTo>
                  <a:cubicBezTo>
                    <a:pt x="1255" y="106"/>
                    <a:pt x="1302" y="106"/>
                    <a:pt x="1350" y="106"/>
                  </a:cubicBezTo>
                  <a:cubicBezTo>
                    <a:pt x="1390" y="106"/>
                    <a:pt x="1431" y="106"/>
                    <a:pt x="1471" y="106"/>
                  </a:cubicBezTo>
                  <a:cubicBezTo>
                    <a:pt x="1503" y="106"/>
                    <a:pt x="1534" y="106"/>
                    <a:pt x="1566" y="106"/>
                  </a:cubicBezTo>
                  <a:cubicBezTo>
                    <a:pt x="1586" y="106"/>
                    <a:pt x="1606" y="106"/>
                    <a:pt x="1626" y="106"/>
                  </a:cubicBezTo>
                  <a:cubicBezTo>
                    <a:pt x="1627" y="106"/>
                    <a:pt x="1646" y="106"/>
                    <a:pt x="1646" y="106"/>
                  </a:cubicBezTo>
                  <a:cubicBezTo>
                    <a:pt x="1646" y="113"/>
                    <a:pt x="1646" y="119"/>
                    <a:pt x="1646" y="126"/>
                  </a:cubicBezTo>
                  <a:cubicBezTo>
                    <a:pt x="1646" y="143"/>
                    <a:pt x="1646" y="161"/>
                    <a:pt x="1646" y="178"/>
                  </a:cubicBezTo>
                  <a:cubicBezTo>
                    <a:pt x="1646" y="204"/>
                    <a:pt x="1646" y="231"/>
                    <a:pt x="1646" y="258"/>
                  </a:cubicBezTo>
                  <a:cubicBezTo>
                    <a:pt x="1646" y="292"/>
                    <a:pt x="1646" y="327"/>
                    <a:pt x="1646" y="362"/>
                  </a:cubicBezTo>
                  <a:cubicBezTo>
                    <a:pt x="1646" y="403"/>
                    <a:pt x="1646" y="444"/>
                    <a:pt x="1646" y="486"/>
                  </a:cubicBezTo>
                  <a:cubicBezTo>
                    <a:pt x="1646" y="532"/>
                    <a:pt x="1646" y="579"/>
                    <a:pt x="1646" y="626"/>
                  </a:cubicBezTo>
                  <a:cubicBezTo>
                    <a:pt x="1646" y="676"/>
                    <a:pt x="1646" y="727"/>
                    <a:pt x="1646" y="778"/>
                  </a:cubicBezTo>
                  <a:cubicBezTo>
                    <a:pt x="1646" y="831"/>
                    <a:pt x="1646" y="884"/>
                    <a:pt x="1646" y="938"/>
                  </a:cubicBezTo>
                  <a:cubicBezTo>
                    <a:pt x="1646" y="992"/>
                    <a:pt x="1646" y="1047"/>
                    <a:pt x="1646" y="1101"/>
                  </a:cubicBezTo>
                  <a:cubicBezTo>
                    <a:pt x="1646" y="1156"/>
                    <a:pt x="1646" y="1211"/>
                    <a:pt x="1646" y="1265"/>
                  </a:cubicBezTo>
                  <a:cubicBezTo>
                    <a:pt x="1646" y="1318"/>
                    <a:pt x="1646" y="1372"/>
                    <a:pt x="1646" y="1425"/>
                  </a:cubicBezTo>
                  <a:cubicBezTo>
                    <a:pt x="1646" y="1475"/>
                    <a:pt x="1646" y="1526"/>
                    <a:pt x="1646" y="1576"/>
                  </a:cubicBezTo>
                  <a:cubicBezTo>
                    <a:pt x="1646" y="1623"/>
                    <a:pt x="1646" y="1669"/>
                    <a:pt x="1646" y="1716"/>
                  </a:cubicBezTo>
                  <a:cubicBezTo>
                    <a:pt x="1646" y="1757"/>
                    <a:pt x="1646" y="1798"/>
                    <a:pt x="1646" y="1839"/>
                  </a:cubicBezTo>
                  <a:cubicBezTo>
                    <a:pt x="1646" y="1874"/>
                    <a:pt x="1646" y="1908"/>
                    <a:pt x="1646" y="1942"/>
                  </a:cubicBezTo>
                  <a:cubicBezTo>
                    <a:pt x="1646" y="1969"/>
                    <a:pt x="1646" y="1995"/>
                    <a:pt x="1646" y="2022"/>
                  </a:cubicBezTo>
                  <a:cubicBezTo>
                    <a:pt x="1646" y="2038"/>
                    <a:pt x="1646" y="2055"/>
                    <a:pt x="1646" y="2072"/>
                  </a:cubicBezTo>
                  <a:cubicBezTo>
                    <a:pt x="1646" y="2079"/>
                    <a:pt x="1646" y="2085"/>
                    <a:pt x="1646" y="2091"/>
                  </a:cubicBezTo>
                  <a:cubicBezTo>
                    <a:pt x="1646" y="2091"/>
                    <a:pt x="1626" y="2091"/>
                    <a:pt x="1625" y="2091"/>
                  </a:cubicBezTo>
                  <a:cubicBezTo>
                    <a:pt x="1604" y="2091"/>
                    <a:pt x="1584" y="2091"/>
                    <a:pt x="1563" y="2091"/>
                  </a:cubicBezTo>
                  <a:cubicBezTo>
                    <a:pt x="1531" y="2091"/>
                    <a:pt x="1499" y="2091"/>
                    <a:pt x="1468" y="2091"/>
                  </a:cubicBezTo>
                  <a:cubicBezTo>
                    <a:pt x="1427" y="2091"/>
                    <a:pt x="1386" y="2091"/>
                    <a:pt x="1345" y="2091"/>
                  </a:cubicBezTo>
                  <a:cubicBezTo>
                    <a:pt x="1297" y="2091"/>
                    <a:pt x="1250" y="2091"/>
                    <a:pt x="1202" y="2091"/>
                  </a:cubicBezTo>
                  <a:cubicBezTo>
                    <a:pt x="1150" y="2091"/>
                    <a:pt x="1098" y="2091"/>
                    <a:pt x="1045" y="2091"/>
                  </a:cubicBezTo>
                  <a:cubicBezTo>
                    <a:pt x="991" y="2091"/>
                    <a:pt x="936" y="2091"/>
                    <a:pt x="882" y="2091"/>
                  </a:cubicBezTo>
                  <a:cubicBezTo>
                    <a:pt x="828" y="2091"/>
                    <a:pt x="773" y="2091"/>
                    <a:pt x="719" y="2091"/>
                  </a:cubicBezTo>
                  <a:cubicBezTo>
                    <a:pt x="666" y="2091"/>
                    <a:pt x="614" y="2091"/>
                    <a:pt x="562" y="2091"/>
                  </a:cubicBezTo>
                  <a:cubicBezTo>
                    <a:pt x="514" y="2091"/>
                    <a:pt x="467" y="2091"/>
                    <a:pt x="419" y="2091"/>
                  </a:cubicBezTo>
                  <a:cubicBezTo>
                    <a:pt x="378" y="2091"/>
                    <a:pt x="337" y="2091"/>
                    <a:pt x="296" y="2091"/>
                  </a:cubicBezTo>
                  <a:cubicBezTo>
                    <a:pt x="264" y="2091"/>
                    <a:pt x="233" y="2091"/>
                    <a:pt x="201" y="2091"/>
                  </a:cubicBezTo>
                  <a:cubicBezTo>
                    <a:pt x="180" y="2091"/>
                    <a:pt x="160" y="2091"/>
                    <a:pt x="139" y="2091"/>
                  </a:cubicBezTo>
                  <a:cubicBezTo>
                    <a:pt x="138" y="2091"/>
                    <a:pt x="118" y="2091"/>
                    <a:pt x="118" y="2091"/>
                  </a:cubicBezTo>
                  <a:cubicBezTo>
                    <a:pt x="118" y="2085"/>
                    <a:pt x="118" y="2079"/>
                    <a:pt x="118" y="2072"/>
                  </a:cubicBezTo>
                  <a:cubicBezTo>
                    <a:pt x="118" y="2055"/>
                    <a:pt x="118" y="2038"/>
                    <a:pt x="118" y="2022"/>
                  </a:cubicBezTo>
                  <a:cubicBezTo>
                    <a:pt x="118" y="1995"/>
                    <a:pt x="118" y="1969"/>
                    <a:pt x="118" y="1942"/>
                  </a:cubicBezTo>
                  <a:cubicBezTo>
                    <a:pt x="118" y="1908"/>
                    <a:pt x="118" y="1874"/>
                    <a:pt x="118" y="1839"/>
                  </a:cubicBezTo>
                  <a:cubicBezTo>
                    <a:pt x="118" y="1798"/>
                    <a:pt x="118" y="1757"/>
                    <a:pt x="118" y="1716"/>
                  </a:cubicBezTo>
                  <a:cubicBezTo>
                    <a:pt x="118" y="1669"/>
                    <a:pt x="118" y="1623"/>
                    <a:pt x="118" y="1576"/>
                  </a:cubicBezTo>
                  <a:cubicBezTo>
                    <a:pt x="118" y="1526"/>
                    <a:pt x="118" y="1475"/>
                    <a:pt x="118" y="1425"/>
                  </a:cubicBezTo>
                  <a:cubicBezTo>
                    <a:pt x="118" y="1372"/>
                    <a:pt x="118" y="1318"/>
                    <a:pt x="118" y="1265"/>
                  </a:cubicBezTo>
                  <a:cubicBezTo>
                    <a:pt x="118" y="1211"/>
                    <a:pt x="118" y="1156"/>
                    <a:pt x="118" y="1101"/>
                  </a:cubicBezTo>
                  <a:cubicBezTo>
                    <a:pt x="118" y="1047"/>
                    <a:pt x="118" y="992"/>
                    <a:pt x="118" y="938"/>
                  </a:cubicBezTo>
                  <a:cubicBezTo>
                    <a:pt x="118" y="884"/>
                    <a:pt x="118" y="831"/>
                    <a:pt x="118" y="778"/>
                  </a:cubicBezTo>
                  <a:cubicBezTo>
                    <a:pt x="118" y="727"/>
                    <a:pt x="118" y="676"/>
                    <a:pt x="118" y="626"/>
                  </a:cubicBezTo>
                  <a:cubicBezTo>
                    <a:pt x="118" y="579"/>
                    <a:pt x="118" y="532"/>
                    <a:pt x="118" y="486"/>
                  </a:cubicBezTo>
                  <a:cubicBezTo>
                    <a:pt x="118" y="444"/>
                    <a:pt x="118" y="403"/>
                    <a:pt x="118" y="362"/>
                  </a:cubicBezTo>
                  <a:cubicBezTo>
                    <a:pt x="118" y="327"/>
                    <a:pt x="118" y="292"/>
                    <a:pt x="118" y="258"/>
                  </a:cubicBezTo>
                  <a:cubicBezTo>
                    <a:pt x="118" y="231"/>
                    <a:pt x="118" y="204"/>
                    <a:pt x="118" y="178"/>
                  </a:cubicBezTo>
                  <a:cubicBezTo>
                    <a:pt x="118" y="161"/>
                    <a:pt x="118" y="143"/>
                    <a:pt x="118" y="126"/>
                  </a:cubicBezTo>
                  <a:cubicBezTo>
                    <a:pt x="118" y="119"/>
                    <a:pt x="118" y="113"/>
                    <a:pt x="118" y="106"/>
                  </a:cubicBezTo>
                  <a:cubicBezTo>
                    <a:pt x="118" y="106"/>
                    <a:pt x="118" y="106"/>
                    <a:pt x="118" y="1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548"/>
            <p:cNvSpPr>
              <a:spLocks noChangeArrowheads="1"/>
            </p:cNvSpPr>
            <p:nvPr userDrawn="1"/>
          </p:nvSpPr>
          <p:spPr bwMode="auto">
            <a:xfrm>
              <a:off x="1022351" y="3001964"/>
              <a:ext cx="1397000" cy="181451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549"/>
            <p:cNvSpPr>
              <a:spLocks noChangeArrowheads="1"/>
            </p:cNvSpPr>
            <p:nvPr userDrawn="1"/>
          </p:nvSpPr>
          <p:spPr bwMode="auto">
            <a:xfrm>
              <a:off x="1017588" y="2995614"/>
              <a:ext cx="1395413" cy="181610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550"/>
            <p:cNvSpPr>
              <a:spLocks noChangeArrowheads="1"/>
            </p:cNvSpPr>
            <p:nvPr userDrawn="1"/>
          </p:nvSpPr>
          <p:spPr bwMode="auto">
            <a:xfrm>
              <a:off x="1011238" y="2990851"/>
              <a:ext cx="1397000" cy="1814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51"/>
            <p:cNvSpPr>
              <a:spLocks/>
            </p:cNvSpPr>
            <p:nvPr userDrawn="1"/>
          </p:nvSpPr>
          <p:spPr bwMode="auto">
            <a:xfrm>
              <a:off x="1328738" y="2849564"/>
              <a:ext cx="757238" cy="158750"/>
            </a:xfrm>
            <a:custGeom>
              <a:avLst/>
              <a:gdLst>
                <a:gd name="T0" fmla="*/ 828 w 828"/>
                <a:gd name="T1" fmla="*/ 174 h 174"/>
                <a:gd name="T2" fmla="*/ 0 w 828"/>
                <a:gd name="T3" fmla="*/ 174 h 174"/>
                <a:gd name="T4" fmla="*/ 47 w 828"/>
                <a:gd name="T5" fmla="*/ 66 h 174"/>
                <a:gd name="T6" fmla="*/ 175 w 828"/>
                <a:gd name="T7" fmla="*/ 0 h 174"/>
                <a:gd name="T8" fmla="*/ 653 w 828"/>
                <a:gd name="T9" fmla="*/ 0 h 174"/>
                <a:gd name="T10" fmla="*/ 781 w 828"/>
                <a:gd name="T11" fmla="*/ 66 h 174"/>
                <a:gd name="T12" fmla="*/ 828 w 828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8" h="174">
                  <a:moveTo>
                    <a:pt x="828" y="174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1" y="140"/>
                    <a:pt x="18" y="99"/>
                    <a:pt x="47" y="66"/>
                  </a:cubicBezTo>
                  <a:cubicBezTo>
                    <a:pt x="79" y="28"/>
                    <a:pt x="124" y="0"/>
                    <a:pt x="175" y="0"/>
                  </a:cubicBezTo>
                  <a:cubicBezTo>
                    <a:pt x="653" y="0"/>
                    <a:pt x="653" y="0"/>
                    <a:pt x="653" y="0"/>
                  </a:cubicBezTo>
                  <a:cubicBezTo>
                    <a:pt x="703" y="0"/>
                    <a:pt x="749" y="28"/>
                    <a:pt x="781" y="66"/>
                  </a:cubicBezTo>
                  <a:cubicBezTo>
                    <a:pt x="809" y="99"/>
                    <a:pt x="827" y="140"/>
                    <a:pt x="828" y="17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52"/>
            <p:cNvSpPr>
              <a:spLocks noChangeArrowheads="1"/>
            </p:cNvSpPr>
            <p:nvPr userDrawn="1"/>
          </p:nvSpPr>
          <p:spPr bwMode="auto">
            <a:xfrm>
              <a:off x="1328738" y="3008314"/>
              <a:ext cx="757238" cy="28575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53"/>
            <p:cNvSpPr>
              <a:spLocks noEditPoints="1"/>
            </p:cNvSpPr>
            <p:nvPr userDrawn="1"/>
          </p:nvSpPr>
          <p:spPr bwMode="auto">
            <a:xfrm>
              <a:off x="1622426" y="2679701"/>
              <a:ext cx="168275" cy="169863"/>
            </a:xfrm>
            <a:custGeom>
              <a:avLst/>
              <a:gdLst>
                <a:gd name="T0" fmla="*/ 183 w 184"/>
                <a:gd name="T1" fmla="*/ 85 h 185"/>
                <a:gd name="T2" fmla="*/ 101 w 184"/>
                <a:gd name="T3" fmla="*/ 3 h 185"/>
                <a:gd name="T4" fmla="*/ 10 w 184"/>
                <a:gd name="T5" fmla="*/ 55 h 185"/>
                <a:gd name="T6" fmla="*/ 2 w 184"/>
                <a:gd name="T7" fmla="*/ 124 h 185"/>
                <a:gd name="T8" fmla="*/ 2 w 184"/>
                <a:gd name="T9" fmla="*/ 185 h 185"/>
                <a:gd name="T10" fmla="*/ 118 w 184"/>
                <a:gd name="T11" fmla="*/ 185 h 185"/>
                <a:gd name="T12" fmla="*/ 178 w 184"/>
                <a:gd name="T13" fmla="*/ 185 h 185"/>
                <a:gd name="T14" fmla="*/ 183 w 184"/>
                <a:gd name="T15" fmla="*/ 185 h 185"/>
                <a:gd name="T16" fmla="*/ 184 w 184"/>
                <a:gd name="T17" fmla="*/ 183 h 185"/>
                <a:gd name="T18" fmla="*/ 184 w 184"/>
                <a:gd name="T19" fmla="*/ 155 h 185"/>
                <a:gd name="T20" fmla="*/ 184 w 184"/>
                <a:gd name="T21" fmla="*/ 113 h 185"/>
                <a:gd name="T22" fmla="*/ 183 w 184"/>
                <a:gd name="T23" fmla="*/ 85 h 185"/>
                <a:gd name="T24" fmla="*/ 183 w 184"/>
                <a:gd name="T25" fmla="*/ 85 h 185"/>
                <a:gd name="T26" fmla="*/ 132 w 184"/>
                <a:gd name="T27" fmla="*/ 133 h 185"/>
                <a:gd name="T28" fmla="*/ 70 w 184"/>
                <a:gd name="T29" fmla="*/ 144 h 185"/>
                <a:gd name="T30" fmla="*/ 38 w 184"/>
                <a:gd name="T31" fmla="*/ 88 h 185"/>
                <a:gd name="T32" fmla="*/ 76 w 184"/>
                <a:gd name="T33" fmla="*/ 41 h 185"/>
                <a:gd name="T34" fmla="*/ 135 w 184"/>
                <a:gd name="T35" fmla="*/ 58 h 185"/>
                <a:gd name="T36" fmla="*/ 132 w 184"/>
                <a:gd name="T37" fmla="*/ 133 h 185"/>
                <a:gd name="T38" fmla="*/ 132 w 184"/>
                <a:gd name="T39" fmla="*/ 13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185">
                  <a:moveTo>
                    <a:pt x="183" y="85"/>
                  </a:moveTo>
                  <a:cubicBezTo>
                    <a:pt x="179" y="42"/>
                    <a:pt x="144" y="7"/>
                    <a:pt x="101" y="3"/>
                  </a:cubicBezTo>
                  <a:cubicBezTo>
                    <a:pt x="63" y="0"/>
                    <a:pt x="26" y="21"/>
                    <a:pt x="10" y="55"/>
                  </a:cubicBezTo>
                  <a:cubicBezTo>
                    <a:pt x="0" y="77"/>
                    <a:pt x="2" y="100"/>
                    <a:pt x="2" y="124"/>
                  </a:cubicBezTo>
                  <a:cubicBezTo>
                    <a:pt x="2" y="144"/>
                    <a:pt x="2" y="165"/>
                    <a:pt x="2" y="185"/>
                  </a:cubicBezTo>
                  <a:cubicBezTo>
                    <a:pt x="2" y="185"/>
                    <a:pt x="110" y="185"/>
                    <a:pt x="118" y="185"/>
                  </a:cubicBezTo>
                  <a:cubicBezTo>
                    <a:pt x="138" y="185"/>
                    <a:pt x="158" y="185"/>
                    <a:pt x="178" y="185"/>
                  </a:cubicBezTo>
                  <a:cubicBezTo>
                    <a:pt x="180" y="185"/>
                    <a:pt x="182" y="185"/>
                    <a:pt x="183" y="185"/>
                  </a:cubicBezTo>
                  <a:cubicBezTo>
                    <a:pt x="184" y="185"/>
                    <a:pt x="184" y="184"/>
                    <a:pt x="184" y="183"/>
                  </a:cubicBezTo>
                  <a:cubicBezTo>
                    <a:pt x="184" y="174"/>
                    <a:pt x="184" y="165"/>
                    <a:pt x="184" y="155"/>
                  </a:cubicBezTo>
                  <a:cubicBezTo>
                    <a:pt x="184" y="141"/>
                    <a:pt x="184" y="127"/>
                    <a:pt x="184" y="113"/>
                  </a:cubicBezTo>
                  <a:cubicBezTo>
                    <a:pt x="184" y="103"/>
                    <a:pt x="184" y="94"/>
                    <a:pt x="183" y="85"/>
                  </a:cubicBezTo>
                  <a:cubicBezTo>
                    <a:pt x="183" y="85"/>
                    <a:pt x="184" y="88"/>
                    <a:pt x="183" y="85"/>
                  </a:cubicBezTo>
                  <a:close/>
                  <a:moveTo>
                    <a:pt x="132" y="133"/>
                  </a:moveTo>
                  <a:cubicBezTo>
                    <a:pt x="116" y="149"/>
                    <a:pt x="91" y="154"/>
                    <a:pt x="70" y="144"/>
                  </a:cubicBezTo>
                  <a:cubicBezTo>
                    <a:pt x="49" y="135"/>
                    <a:pt x="35" y="112"/>
                    <a:pt x="38" y="88"/>
                  </a:cubicBezTo>
                  <a:cubicBezTo>
                    <a:pt x="40" y="67"/>
                    <a:pt x="55" y="48"/>
                    <a:pt x="76" y="41"/>
                  </a:cubicBezTo>
                  <a:cubicBezTo>
                    <a:pt x="97" y="35"/>
                    <a:pt x="120" y="41"/>
                    <a:pt x="135" y="58"/>
                  </a:cubicBezTo>
                  <a:cubicBezTo>
                    <a:pt x="153" y="79"/>
                    <a:pt x="152" y="113"/>
                    <a:pt x="132" y="133"/>
                  </a:cubicBezTo>
                  <a:cubicBezTo>
                    <a:pt x="131" y="134"/>
                    <a:pt x="142" y="123"/>
                    <a:pt x="132" y="133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Rectangle 554"/>
            <p:cNvSpPr>
              <a:spLocks noChangeArrowheads="1"/>
            </p:cNvSpPr>
            <p:nvPr userDrawn="1"/>
          </p:nvSpPr>
          <p:spPr bwMode="auto">
            <a:xfrm>
              <a:off x="1112838" y="4333876"/>
              <a:ext cx="1189038" cy="28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555"/>
            <p:cNvSpPr>
              <a:spLocks noChangeArrowheads="1"/>
            </p:cNvSpPr>
            <p:nvPr userDrawn="1"/>
          </p:nvSpPr>
          <p:spPr bwMode="auto">
            <a:xfrm>
              <a:off x="1112838" y="4432301"/>
              <a:ext cx="1189038" cy="30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 556"/>
            <p:cNvSpPr>
              <a:spLocks noChangeArrowheads="1"/>
            </p:cNvSpPr>
            <p:nvPr userDrawn="1"/>
          </p:nvSpPr>
          <p:spPr bwMode="auto">
            <a:xfrm>
              <a:off x="1112838" y="4532314"/>
              <a:ext cx="1189038" cy="30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557"/>
            <p:cNvSpPr>
              <a:spLocks noChangeArrowheads="1"/>
            </p:cNvSpPr>
            <p:nvPr userDrawn="1"/>
          </p:nvSpPr>
          <p:spPr bwMode="auto">
            <a:xfrm>
              <a:off x="1112838" y="4632326"/>
              <a:ext cx="1189038" cy="28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558"/>
            <p:cNvSpPr>
              <a:spLocks noChangeArrowheads="1"/>
            </p:cNvSpPr>
            <p:nvPr userDrawn="1"/>
          </p:nvSpPr>
          <p:spPr bwMode="auto">
            <a:xfrm>
              <a:off x="1112838" y="3286126"/>
              <a:ext cx="865188" cy="30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Rectangle 559"/>
            <p:cNvSpPr>
              <a:spLocks noChangeArrowheads="1"/>
            </p:cNvSpPr>
            <p:nvPr userDrawn="1"/>
          </p:nvSpPr>
          <p:spPr bwMode="auto">
            <a:xfrm>
              <a:off x="1112838" y="3386139"/>
              <a:ext cx="1189038" cy="30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Rectangle 560"/>
            <p:cNvSpPr>
              <a:spLocks noChangeArrowheads="1"/>
            </p:cNvSpPr>
            <p:nvPr userDrawn="1"/>
          </p:nvSpPr>
          <p:spPr bwMode="auto">
            <a:xfrm>
              <a:off x="1112838" y="3486151"/>
              <a:ext cx="1189038" cy="28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561"/>
            <p:cNvSpPr>
              <a:spLocks noChangeArrowheads="1"/>
            </p:cNvSpPr>
            <p:nvPr userDrawn="1"/>
          </p:nvSpPr>
          <p:spPr bwMode="auto">
            <a:xfrm>
              <a:off x="1112838" y="3584576"/>
              <a:ext cx="1189038" cy="30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Oval 565"/>
            <p:cNvSpPr>
              <a:spLocks noChangeArrowheads="1"/>
            </p:cNvSpPr>
            <p:nvPr userDrawn="1"/>
          </p:nvSpPr>
          <p:spPr bwMode="auto">
            <a:xfrm>
              <a:off x="1169988" y="3802064"/>
              <a:ext cx="387350" cy="387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566"/>
            <p:cNvSpPr>
              <a:spLocks noChangeArrowheads="1"/>
            </p:cNvSpPr>
            <p:nvPr userDrawn="1"/>
          </p:nvSpPr>
          <p:spPr bwMode="auto">
            <a:xfrm>
              <a:off x="1784351" y="3802064"/>
              <a:ext cx="387350" cy="3873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67"/>
            <p:cNvSpPr>
              <a:spLocks/>
            </p:cNvSpPr>
            <p:nvPr userDrawn="1"/>
          </p:nvSpPr>
          <p:spPr bwMode="auto">
            <a:xfrm>
              <a:off x="1370013" y="3741739"/>
              <a:ext cx="169863" cy="239713"/>
            </a:xfrm>
            <a:custGeom>
              <a:avLst/>
              <a:gdLst>
                <a:gd name="T0" fmla="*/ 0 w 186"/>
                <a:gd name="T1" fmla="*/ 0 h 262"/>
                <a:gd name="T2" fmla="*/ 186 w 186"/>
                <a:gd name="T3" fmla="*/ 77 h 262"/>
                <a:gd name="T4" fmla="*/ 0 w 186"/>
                <a:gd name="T5" fmla="*/ 262 h 262"/>
                <a:gd name="T6" fmla="*/ 0 w 186"/>
                <a:gd name="T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62">
                  <a:moveTo>
                    <a:pt x="0" y="0"/>
                  </a:moveTo>
                  <a:cubicBezTo>
                    <a:pt x="70" y="1"/>
                    <a:pt x="135" y="28"/>
                    <a:pt x="186" y="77"/>
                  </a:cubicBezTo>
                  <a:cubicBezTo>
                    <a:pt x="0" y="262"/>
                    <a:pt x="0" y="262"/>
                    <a:pt x="0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568"/>
            <p:cNvSpPr>
              <a:spLocks noEditPoints="1"/>
            </p:cNvSpPr>
            <p:nvPr userDrawn="1"/>
          </p:nvSpPr>
          <p:spPr bwMode="auto">
            <a:xfrm>
              <a:off x="1363663" y="3735389"/>
              <a:ext cx="185738" cy="261938"/>
            </a:xfrm>
            <a:custGeom>
              <a:avLst/>
              <a:gdLst>
                <a:gd name="T0" fmla="*/ 14 w 203"/>
                <a:gd name="T1" fmla="*/ 14 h 286"/>
                <a:gd name="T2" fmla="*/ 183 w 203"/>
                <a:gd name="T3" fmla="*/ 84 h 286"/>
                <a:gd name="T4" fmla="*/ 14 w 203"/>
                <a:gd name="T5" fmla="*/ 253 h 286"/>
                <a:gd name="T6" fmla="*/ 14 w 203"/>
                <a:gd name="T7" fmla="*/ 14 h 286"/>
                <a:gd name="T8" fmla="*/ 0 w 203"/>
                <a:gd name="T9" fmla="*/ 0 h 286"/>
                <a:gd name="T10" fmla="*/ 0 w 203"/>
                <a:gd name="T11" fmla="*/ 286 h 286"/>
                <a:gd name="T12" fmla="*/ 203 w 203"/>
                <a:gd name="T13" fmla="*/ 84 h 286"/>
                <a:gd name="T14" fmla="*/ 0 w 203"/>
                <a:gd name="T1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286">
                  <a:moveTo>
                    <a:pt x="14" y="14"/>
                  </a:moveTo>
                  <a:cubicBezTo>
                    <a:pt x="77" y="17"/>
                    <a:pt x="136" y="42"/>
                    <a:pt x="183" y="84"/>
                  </a:cubicBezTo>
                  <a:cubicBezTo>
                    <a:pt x="14" y="253"/>
                    <a:pt x="14" y="253"/>
                    <a:pt x="14" y="253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0" y="0"/>
                  </a:moveTo>
                  <a:cubicBezTo>
                    <a:pt x="0" y="286"/>
                    <a:pt x="0" y="286"/>
                    <a:pt x="0" y="286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151" y="32"/>
                    <a:pt x="7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69"/>
            <p:cNvSpPr>
              <a:spLocks/>
            </p:cNvSpPr>
            <p:nvPr userDrawn="1"/>
          </p:nvSpPr>
          <p:spPr bwMode="auto">
            <a:xfrm>
              <a:off x="1987551" y="3741739"/>
              <a:ext cx="249238" cy="249238"/>
            </a:xfrm>
            <a:custGeom>
              <a:avLst/>
              <a:gdLst>
                <a:gd name="T0" fmla="*/ 0 w 273"/>
                <a:gd name="T1" fmla="*/ 272 h 272"/>
                <a:gd name="T2" fmla="*/ 0 w 273"/>
                <a:gd name="T3" fmla="*/ 0 h 272"/>
                <a:gd name="T4" fmla="*/ 191 w 273"/>
                <a:gd name="T5" fmla="*/ 82 h 272"/>
                <a:gd name="T6" fmla="*/ 195 w 273"/>
                <a:gd name="T7" fmla="*/ 86 h 272"/>
                <a:gd name="T8" fmla="*/ 273 w 273"/>
                <a:gd name="T9" fmla="*/ 272 h 272"/>
                <a:gd name="T10" fmla="*/ 0 w 273"/>
                <a:gd name="T1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72">
                  <a:moveTo>
                    <a:pt x="0" y="27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" y="1"/>
                    <a:pt x="140" y="30"/>
                    <a:pt x="191" y="82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243" y="136"/>
                    <a:pt x="271" y="202"/>
                    <a:pt x="273" y="272"/>
                  </a:cubicBezTo>
                  <a:lnTo>
                    <a:pt x="0" y="2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70"/>
            <p:cNvSpPr>
              <a:spLocks noEditPoints="1"/>
            </p:cNvSpPr>
            <p:nvPr userDrawn="1"/>
          </p:nvSpPr>
          <p:spPr bwMode="auto">
            <a:xfrm>
              <a:off x="1981201" y="3735389"/>
              <a:ext cx="261938" cy="261938"/>
            </a:xfrm>
            <a:custGeom>
              <a:avLst/>
              <a:gdLst>
                <a:gd name="T0" fmla="*/ 14 w 287"/>
                <a:gd name="T1" fmla="*/ 14 h 286"/>
                <a:gd name="T2" fmla="*/ 193 w 287"/>
                <a:gd name="T3" fmla="*/ 93 h 286"/>
                <a:gd name="T4" fmla="*/ 196 w 287"/>
                <a:gd name="T5" fmla="*/ 97 h 286"/>
                <a:gd name="T6" fmla="*/ 272 w 287"/>
                <a:gd name="T7" fmla="*/ 272 h 286"/>
                <a:gd name="T8" fmla="*/ 14 w 287"/>
                <a:gd name="T9" fmla="*/ 272 h 286"/>
                <a:gd name="T10" fmla="*/ 14 w 287"/>
                <a:gd name="T11" fmla="*/ 14 h 286"/>
                <a:gd name="T12" fmla="*/ 0 w 287"/>
                <a:gd name="T13" fmla="*/ 0 h 286"/>
                <a:gd name="T14" fmla="*/ 0 w 287"/>
                <a:gd name="T15" fmla="*/ 286 h 286"/>
                <a:gd name="T16" fmla="*/ 287 w 287"/>
                <a:gd name="T17" fmla="*/ 286 h 286"/>
                <a:gd name="T18" fmla="*/ 203 w 287"/>
                <a:gd name="T19" fmla="*/ 84 h 286"/>
                <a:gd name="T20" fmla="*/ 203 w 287"/>
                <a:gd name="T21" fmla="*/ 84 h 286"/>
                <a:gd name="T22" fmla="*/ 0 w 287"/>
                <a:gd name="T2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86">
                  <a:moveTo>
                    <a:pt x="14" y="14"/>
                  </a:moveTo>
                  <a:cubicBezTo>
                    <a:pt x="82" y="17"/>
                    <a:pt x="145" y="45"/>
                    <a:pt x="193" y="93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242" y="145"/>
                    <a:pt x="269" y="206"/>
                    <a:pt x="272" y="272"/>
                  </a:cubicBezTo>
                  <a:cubicBezTo>
                    <a:pt x="14" y="272"/>
                    <a:pt x="14" y="272"/>
                    <a:pt x="14" y="272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0" y="0"/>
                  </a:moveTo>
                  <a:cubicBezTo>
                    <a:pt x="0" y="286"/>
                    <a:pt x="0" y="286"/>
                    <a:pt x="0" y="286"/>
                  </a:cubicBezTo>
                  <a:cubicBezTo>
                    <a:pt x="287" y="286"/>
                    <a:pt x="287" y="286"/>
                    <a:pt x="287" y="286"/>
                  </a:cubicBezTo>
                  <a:cubicBezTo>
                    <a:pt x="287" y="213"/>
                    <a:pt x="259" y="140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151" y="32"/>
                    <a:pt x="7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5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981474" y="2499742"/>
            <a:ext cx="2311084" cy="1429435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981474" y="2026785"/>
            <a:ext cx="2311084" cy="46848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7584" y="2499742"/>
            <a:ext cx="2311084" cy="1429435"/>
          </a:xfrm>
        </p:spPr>
        <p:txBody>
          <a:bodyPr anchor="t">
            <a:no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27584" y="2026785"/>
            <a:ext cx="2311084" cy="468489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61088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54E105F-F7F1-4F4F-A14F-22691F98930C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6" r:id="rId3"/>
    <p:sldLayoutId id="2147483660" r:id="rId4"/>
    <p:sldLayoutId id="2147483663" r:id="rId5"/>
    <p:sldLayoutId id="2147483665" r:id="rId6"/>
    <p:sldLayoutId id="2147483668" r:id="rId7"/>
    <p:sldLayoutId id="2147483667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7" r:id="rId14"/>
    <p:sldLayoutId id="2147483676" r:id="rId15"/>
    <p:sldLayoutId id="2147483678" r:id="rId16"/>
    <p:sldLayoutId id="2147483679" r:id="rId17"/>
    <p:sldLayoutId id="2147483659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1DF63A-BD84-4A07-B4DC-2C4DCF79B6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9690"/>
            <a:ext cx="9144000" cy="6096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28EA72-6808-4F75-B006-41B5F7C4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822402"/>
            <a:ext cx="8122096" cy="8572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Hiring, Firing, and Inspiring</a:t>
            </a:r>
            <a:br>
              <a:rPr lang="en-US" dirty="0"/>
            </a:br>
            <a:r>
              <a:rPr lang="en-US" dirty="0"/>
              <a:t>an Exceptional Team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ADFE62-3382-4DF6-90F8-541727DD4190}"/>
              </a:ext>
            </a:extLst>
          </p:cNvPr>
          <p:cNvSpPr txBox="1">
            <a:spLocks/>
          </p:cNvSpPr>
          <p:nvPr/>
        </p:nvSpPr>
        <p:spPr>
          <a:xfrm>
            <a:off x="539552" y="411510"/>
            <a:ext cx="849694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2400" dirty="0"/>
              <a:t>Seth Petry-Johnson </a:t>
            </a: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|</a:t>
            </a:r>
            <a:r>
              <a:rPr lang="en-US" sz="2400" dirty="0"/>
              <a:t> @spetryjohnson</a:t>
            </a:r>
          </a:p>
        </p:txBody>
      </p:sp>
    </p:spTree>
    <p:extLst>
      <p:ext uri="{BB962C8B-B14F-4D97-AF65-F5344CB8AC3E}">
        <p14:creationId xmlns:p14="http://schemas.microsoft.com/office/powerpoint/2010/main" val="17612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5" name="red smile">
            <a:extLst>
              <a:ext uri="{FF2B5EF4-FFF2-40B4-BE49-F238E27FC236}">
                <a16:creationId xmlns:a16="http://schemas.microsoft.com/office/drawing/2014/main" id="{0AC59239-65ED-45C1-9ECA-2FE0809DA7A1}"/>
              </a:ext>
            </a:extLst>
          </p:cNvPr>
          <p:cNvSpPr txBox="1"/>
          <p:nvPr/>
        </p:nvSpPr>
        <p:spPr>
          <a:xfrm>
            <a:off x="213652" y="402730"/>
            <a:ext cx="1752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Why did they come back?</a:t>
            </a:r>
          </a:p>
        </p:txBody>
      </p:sp>
      <p:sp>
        <p:nvSpPr>
          <p:cNvPr id="47" name="green smile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15854" y="408018"/>
            <a:ext cx="1341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yellow smile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1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09E0CB0F-EA71-4D7B-A72F-848DE15943AA}"/>
              </a:ext>
            </a:extLst>
          </p:cNvPr>
          <p:cNvSpPr/>
          <p:nvPr/>
        </p:nvSpPr>
        <p:spPr>
          <a:xfrm flipH="1">
            <a:off x="48846" y="-34558"/>
            <a:ext cx="1994102" cy="190081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1" name="TextBox 138">
            <a:extLst>
              <a:ext uri="{FF2B5EF4-FFF2-40B4-BE49-F238E27FC236}">
                <a16:creationId xmlns:a16="http://schemas.microsoft.com/office/drawing/2014/main" id="{2977C7AC-B9B7-42AC-AF81-0C59403A1EFD}"/>
              </a:ext>
            </a:extLst>
          </p:cNvPr>
          <p:cNvSpPr txBox="1"/>
          <p:nvPr/>
        </p:nvSpPr>
        <p:spPr>
          <a:xfrm>
            <a:off x="200934" y="240361"/>
            <a:ext cx="1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team is happy!</a:t>
            </a:r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D70FDEDA-D8E3-408F-9D7F-8ADB5BE03663}"/>
              </a:ext>
            </a:extLst>
          </p:cNvPr>
          <p:cNvSpPr/>
          <p:nvPr/>
        </p:nvSpPr>
        <p:spPr>
          <a:xfrm flipH="1">
            <a:off x="5289398" y="-88459"/>
            <a:ext cx="2002607" cy="197557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TextBox 140">
            <a:extLst>
              <a:ext uri="{FF2B5EF4-FFF2-40B4-BE49-F238E27FC236}">
                <a16:creationId xmlns:a16="http://schemas.microsoft.com/office/drawing/2014/main" id="{8D31604D-D38F-4FCD-A3DF-058E1131FD11}"/>
              </a:ext>
            </a:extLst>
          </p:cNvPr>
          <p:cNvSpPr txBox="1"/>
          <p:nvPr/>
        </p:nvSpPr>
        <p:spPr>
          <a:xfrm>
            <a:off x="5645747" y="364509"/>
            <a:ext cx="117933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44" name="Freeform 141">
            <a:extLst>
              <a:ext uri="{FF2B5EF4-FFF2-40B4-BE49-F238E27FC236}">
                <a16:creationId xmlns:a16="http://schemas.microsoft.com/office/drawing/2014/main" id="{3A302243-F156-4EA1-94D5-ED81EC28A5F7}"/>
              </a:ext>
            </a:extLst>
          </p:cNvPr>
          <p:cNvSpPr/>
          <p:nvPr/>
        </p:nvSpPr>
        <p:spPr>
          <a:xfrm>
            <a:off x="2225689" y="-183766"/>
            <a:ext cx="1265348" cy="185893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5" name="TextBox 142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46" name="Freeform 143">
            <a:extLst>
              <a:ext uri="{FF2B5EF4-FFF2-40B4-BE49-F238E27FC236}">
                <a16:creationId xmlns:a16="http://schemas.microsoft.com/office/drawing/2014/main" id="{8A2FDE3D-8586-45DE-A9D4-23AC8F8AA1CE}"/>
              </a:ext>
            </a:extLst>
          </p:cNvPr>
          <p:cNvSpPr/>
          <p:nvPr/>
        </p:nvSpPr>
        <p:spPr>
          <a:xfrm flipH="1">
            <a:off x="3539151" y="68869"/>
            <a:ext cx="1731913" cy="1729685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3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7" name="TextBox 144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44685" y="284038"/>
            <a:ext cx="134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DB8206E5-84D9-4527-A486-A299C03038E3}"/>
              </a:ext>
            </a:extLst>
          </p:cNvPr>
          <p:cNvSpPr>
            <a:spLocks/>
          </p:cNvSpPr>
          <p:nvPr/>
        </p:nvSpPr>
        <p:spPr bwMode="auto">
          <a:xfrm>
            <a:off x="7196668" y="-87752"/>
            <a:ext cx="1991009" cy="192748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49" name="TextBox 146">
            <a:extLst>
              <a:ext uri="{FF2B5EF4-FFF2-40B4-BE49-F238E27FC236}">
                <a16:creationId xmlns:a16="http://schemas.microsoft.com/office/drawing/2014/main" id="{D361D190-E5CF-44E5-90BC-4AEDFF3A074A}"/>
              </a:ext>
            </a:extLst>
          </p:cNvPr>
          <p:cNvSpPr txBox="1"/>
          <p:nvPr/>
        </p:nvSpPr>
        <p:spPr>
          <a:xfrm>
            <a:off x="7437518" y="334763"/>
            <a:ext cx="150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</a:t>
            </a:r>
            <a:b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happy!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Once upon a time…</a:t>
            </a:r>
          </a:p>
        </p:txBody>
      </p:sp>
    </p:spTree>
    <p:extLst>
      <p:ext uri="{BB962C8B-B14F-4D97-AF65-F5344CB8AC3E}">
        <p14:creationId xmlns:p14="http://schemas.microsoft.com/office/powerpoint/2010/main" val="19267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87B5ED9-49CC-4E09-B224-EEB60045D1B5}"/>
              </a:ext>
            </a:extLst>
          </p:cNvPr>
          <p:cNvSpPr/>
          <p:nvPr/>
        </p:nvSpPr>
        <p:spPr>
          <a:xfrm>
            <a:off x="4508382" y="1905772"/>
            <a:ext cx="2664501" cy="1729739"/>
          </a:xfrm>
          <a:prstGeom prst="roundRect">
            <a:avLst>
              <a:gd name="adj" fmla="val 38698"/>
            </a:avLst>
          </a:prstGeom>
          <a:solidFill>
            <a:schemeClr val="accent2">
              <a:lumMod val="7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08423-F101-43E9-BDC2-5D2FB3C5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24" y="205978"/>
            <a:ext cx="8240376" cy="85725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Cynefin</a:t>
            </a:r>
            <a:r>
              <a:rPr lang="en-US" b="1" dirty="0"/>
              <a:t> </a:t>
            </a:r>
            <a:r>
              <a:rPr lang="en-US" dirty="0"/>
              <a:t>to make decisions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42EB0-E7C9-4636-9703-9A10051B8372}"/>
              </a:ext>
            </a:extLst>
          </p:cNvPr>
          <p:cNvGrpSpPr>
            <a:grpSpLocks noChangeAspect="1"/>
          </p:cNvGrpSpPr>
          <p:nvPr/>
        </p:nvGrpSpPr>
        <p:grpSpPr>
          <a:xfrm>
            <a:off x="305356" y="1563638"/>
            <a:ext cx="2178569" cy="2585662"/>
            <a:chOff x="3666887" y="2070301"/>
            <a:chExt cx="1763794" cy="2093382"/>
          </a:xfrm>
        </p:grpSpPr>
        <p:sp>
          <p:nvSpPr>
            <p:cNvPr id="5" name="Freeform 87">
              <a:extLst>
                <a:ext uri="{FF2B5EF4-FFF2-40B4-BE49-F238E27FC236}">
                  <a16:creationId xmlns:a16="http://schemas.microsoft.com/office/drawing/2014/main" id="{D9E719F9-89F5-4F81-B96E-9218D9B91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887" y="2070301"/>
              <a:ext cx="1763794" cy="2093382"/>
            </a:xfrm>
            <a:custGeom>
              <a:avLst/>
              <a:gdLst>
                <a:gd name="T0" fmla="*/ 1494 w 1840"/>
                <a:gd name="T1" fmla="*/ 138 h 2182"/>
                <a:gd name="T2" fmla="*/ 1508 w 1840"/>
                <a:gd name="T3" fmla="*/ 165 h 2182"/>
                <a:gd name="T4" fmla="*/ 1511 w 1840"/>
                <a:gd name="T5" fmla="*/ 308 h 2182"/>
                <a:gd name="T6" fmla="*/ 1579 w 1840"/>
                <a:gd name="T7" fmla="*/ 557 h 2182"/>
                <a:gd name="T8" fmla="*/ 1600 w 1840"/>
                <a:gd name="T9" fmla="*/ 664 h 2182"/>
                <a:gd name="T10" fmla="*/ 1622 w 1840"/>
                <a:gd name="T11" fmla="*/ 827 h 2182"/>
                <a:gd name="T12" fmla="*/ 1639 w 1840"/>
                <a:gd name="T13" fmla="*/ 890 h 2182"/>
                <a:gd name="T14" fmla="*/ 1748 w 1840"/>
                <a:gd name="T15" fmla="*/ 1025 h 2182"/>
                <a:gd name="T16" fmla="*/ 1792 w 1840"/>
                <a:gd name="T17" fmla="*/ 1079 h 2182"/>
                <a:gd name="T18" fmla="*/ 1809 w 1840"/>
                <a:gd name="T19" fmla="*/ 1164 h 2182"/>
                <a:gd name="T20" fmla="*/ 1707 w 1840"/>
                <a:gd name="T21" fmla="*/ 1227 h 2182"/>
                <a:gd name="T22" fmla="*/ 1673 w 1840"/>
                <a:gd name="T23" fmla="*/ 1290 h 2182"/>
                <a:gd name="T24" fmla="*/ 1701 w 1840"/>
                <a:gd name="T25" fmla="*/ 1372 h 2182"/>
                <a:gd name="T26" fmla="*/ 1688 w 1840"/>
                <a:gd name="T27" fmla="*/ 1433 h 2182"/>
                <a:gd name="T28" fmla="*/ 1622 w 1840"/>
                <a:gd name="T29" fmla="*/ 1474 h 2182"/>
                <a:gd name="T30" fmla="*/ 1661 w 1840"/>
                <a:gd name="T31" fmla="*/ 1547 h 2182"/>
                <a:gd name="T32" fmla="*/ 1630 w 1840"/>
                <a:gd name="T33" fmla="*/ 1583 h 2182"/>
                <a:gd name="T34" fmla="*/ 1600 w 1840"/>
                <a:gd name="T35" fmla="*/ 1654 h 2182"/>
                <a:gd name="T36" fmla="*/ 1598 w 1840"/>
                <a:gd name="T37" fmla="*/ 1811 h 2182"/>
                <a:gd name="T38" fmla="*/ 1516 w 1840"/>
                <a:gd name="T39" fmla="*/ 1845 h 2182"/>
                <a:gd name="T40" fmla="*/ 1368 w 1840"/>
                <a:gd name="T41" fmla="*/ 1843 h 2182"/>
                <a:gd name="T42" fmla="*/ 1208 w 1840"/>
                <a:gd name="T43" fmla="*/ 1886 h 2182"/>
                <a:gd name="T44" fmla="*/ 1101 w 1840"/>
                <a:gd name="T45" fmla="*/ 2182 h 2182"/>
                <a:gd name="T46" fmla="*/ 306 w 1840"/>
                <a:gd name="T47" fmla="*/ 1814 h 2182"/>
                <a:gd name="T48" fmla="*/ 320 w 1840"/>
                <a:gd name="T49" fmla="*/ 1440 h 2182"/>
                <a:gd name="T50" fmla="*/ 192 w 1840"/>
                <a:gd name="T51" fmla="*/ 1232 h 2182"/>
                <a:gd name="T52" fmla="*/ 66 w 1840"/>
                <a:gd name="T53" fmla="*/ 970 h 2182"/>
                <a:gd name="T54" fmla="*/ 61 w 1840"/>
                <a:gd name="T55" fmla="*/ 693 h 2182"/>
                <a:gd name="T56" fmla="*/ 0 w 1840"/>
                <a:gd name="T57" fmla="*/ 645 h 2182"/>
                <a:gd name="T58" fmla="*/ 82 w 1840"/>
                <a:gd name="T59" fmla="*/ 579 h 2182"/>
                <a:gd name="T60" fmla="*/ 110 w 1840"/>
                <a:gd name="T61" fmla="*/ 517 h 2182"/>
                <a:gd name="T62" fmla="*/ 347 w 1840"/>
                <a:gd name="T63" fmla="*/ 220 h 2182"/>
                <a:gd name="T64" fmla="*/ 381 w 1840"/>
                <a:gd name="T65" fmla="*/ 196 h 2182"/>
                <a:gd name="T66" fmla="*/ 560 w 1840"/>
                <a:gd name="T67" fmla="*/ 97 h 2182"/>
                <a:gd name="T68" fmla="*/ 774 w 1840"/>
                <a:gd name="T69" fmla="*/ 106 h 2182"/>
                <a:gd name="T70" fmla="*/ 897 w 1840"/>
                <a:gd name="T71" fmla="*/ 14 h 2182"/>
                <a:gd name="T72" fmla="*/ 1297 w 1840"/>
                <a:gd name="T73" fmla="*/ 85 h 2182"/>
                <a:gd name="T74" fmla="*/ 1494 w 1840"/>
                <a:gd name="T75" fmla="*/ 138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0" h="2182">
                  <a:moveTo>
                    <a:pt x="1494" y="138"/>
                  </a:moveTo>
                  <a:cubicBezTo>
                    <a:pt x="1494" y="138"/>
                    <a:pt x="1518" y="145"/>
                    <a:pt x="1508" y="165"/>
                  </a:cubicBezTo>
                  <a:cubicBezTo>
                    <a:pt x="1499" y="184"/>
                    <a:pt x="1469" y="237"/>
                    <a:pt x="1511" y="308"/>
                  </a:cubicBezTo>
                  <a:cubicBezTo>
                    <a:pt x="1552" y="378"/>
                    <a:pt x="1566" y="485"/>
                    <a:pt x="1579" y="557"/>
                  </a:cubicBezTo>
                  <a:cubicBezTo>
                    <a:pt x="1591" y="630"/>
                    <a:pt x="1585" y="626"/>
                    <a:pt x="1600" y="664"/>
                  </a:cubicBezTo>
                  <a:cubicBezTo>
                    <a:pt x="1620" y="713"/>
                    <a:pt x="1639" y="761"/>
                    <a:pt x="1622" y="827"/>
                  </a:cubicBezTo>
                  <a:cubicBezTo>
                    <a:pt x="1622" y="827"/>
                    <a:pt x="1608" y="851"/>
                    <a:pt x="1639" y="890"/>
                  </a:cubicBezTo>
                  <a:cubicBezTo>
                    <a:pt x="1639" y="890"/>
                    <a:pt x="1724" y="994"/>
                    <a:pt x="1748" y="1025"/>
                  </a:cubicBezTo>
                  <a:cubicBezTo>
                    <a:pt x="1773" y="1057"/>
                    <a:pt x="1777" y="1067"/>
                    <a:pt x="1792" y="1079"/>
                  </a:cubicBezTo>
                  <a:cubicBezTo>
                    <a:pt x="1807" y="1091"/>
                    <a:pt x="1840" y="1137"/>
                    <a:pt x="1809" y="1164"/>
                  </a:cubicBezTo>
                  <a:cubicBezTo>
                    <a:pt x="1777" y="1190"/>
                    <a:pt x="1741" y="1210"/>
                    <a:pt x="1707" y="1227"/>
                  </a:cubicBezTo>
                  <a:cubicBezTo>
                    <a:pt x="1673" y="1244"/>
                    <a:pt x="1668" y="1273"/>
                    <a:pt x="1673" y="1290"/>
                  </a:cubicBezTo>
                  <a:cubicBezTo>
                    <a:pt x="1677" y="1304"/>
                    <a:pt x="1693" y="1341"/>
                    <a:pt x="1701" y="1372"/>
                  </a:cubicBezTo>
                  <a:cubicBezTo>
                    <a:pt x="1707" y="1391"/>
                    <a:pt x="1698" y="1423"/>
                    <a:pt x="1688" y="1433"/>
                  </a:cubicBezTo>
                  <a:cubicBezTo>
                    <a:pt x="1656" y="1464"/>
                    <a:pt x="1622" y="1474"/>
                    <a:pt x="1622" y="1474"/>
                  </a:cubicBezTo>
                  <a:cubicBezTo>
                    <a:pt x="1622" y="1474"/>
                    <a:pt x="1671" y="1518"/>
                    <a:pt x="1661" y="1547"/>
                  </a:cubicBezTo>
                  <a:cubicBezTo>
                    <a:pt x="1661" y="1547"/>
                    <a:pt x="1654" y="1571"/>
                    <a:pt x="1630" y="1583"/>
                  </a:cubicBezTo>
                  <a:cubicBezTo>
                    <a:pt x="1605" y="1595"/>
                    <a:pt x="1594" y="1618"/>
                    <a:pt x="1600" y="1654"/>
                  </a:cubicBezTo>
                  <a:cubicBezTo>
                    <a:pt x="1608" y="1695"/>
                    <a:pt x="1644" y="1750"/>
                    <a:pt x="1598" y="1811"/>
                  </a:cubicBezTo>
                  <a:cubicBezTo>
                    <a:pt x="1598" y="1811"/>
                    <a:pt x="1566" y="1845"/>
                    <a:pt x="1516" y="1845"/>
                  </a:cubicBezTo>
                  <a:cubicBezTo>
                    <a:pt x="1465" y="1845"/>
                    <a:pt x="1404" y="1839"/>
                    <a:pt x="1368" y="1843"/>
                  </a:cubicBezTo>
                  <a:cubicBezTo>
                    <a:pt x="1312" y="1847"/>
                    <a:pt x="1234" y="1855"/>
                    <a:pt x="1208" y="1886"/>
                  </a:cubicBezTo>
                  <a:cubicBezTo>
                    <a:pt x="1149" y="1954"/>
                    <a:pt x="1123" y="2049"/>
                    <a:pt x="1101" y="2182"/>
                  </a:cubicBezTo>
                  <a:cubicBezTo>
                    <a:pt x="1094" y="2180"/>
                    <a:pt x="606" y="2025"/>
                    <a:pt x="306" y="1814"/>
                  </a:cubicBezTo>
                  <a:cubicBezTo>
                    <a:pt x="306" y="1814"/>
                    <a:pt x="415" y="1637"/>
                    <a:pt x="320" y="1440"/>
                  </a:cubicBezTo>
                  <a:cubicBezTo>
                    <a:pt x="320" y="1440"/>
                    <a:pt x="245" y="1304"/>
                    <a:pt x="192" y="1232"/>
                  </a:cubicBezTo>
                  <a:cubicBezTo>
                    <a:pt x="158" y="1186"/>
                    <a:pt x="78" y="1047"/>
                    <a:pt x="66" y="970"/>
                  </a:cubicBezTo>
                  <a:cubicBezTo>
                    <a:pt x="51" y="879"/>
                    <a:pt x="56" y="734"/>
                    <a:pt x="61" y="693"/>
                  </a:cubicBezTo>
                  <a:cubicBezTo>
                    <a:pt x="61" y="693"/>
                    <a:pt x="17" y="669"/>
                    <a:pt x="0" y="645"/>
                  </a:cubicBezTo>
                  <a:cubicBezTo>
                    <a:pt x="0" y="645"/>
                    <a:pt x="46" y="637"/>
                    <a:pt x="82" y="579"/>
                  </a:cubicBezTo>
                  <a:cubicBezTo>
                    <a:pt x="87" y="571"/>
                    <a:pt x="105" y="529"/>
                    <a:pt x="110" y="517"/>
                  </a:cubicBezTo>
                  <a:cubicBezTo>
                    <a:pt x="146" y="424"/>
                    <a:pt x="201" y="268"/>
                    <a:pt x="347" y="220"/>
                  </a:cubicBezTo>
                  <a:cubicBezTo>
                    <a:pt x="347" y="220"/>
                    <a:pt x="364" y="222"/>
                    <a:pt x="381" y="196"/>
                  </a:cubicBezTo>
                  <a:cubicBezTo>
                    <a:pt x="407" y="155"/>
                    <a:pt x="463" y="104"/>
                    <a:pt x="560" y="97"/>
                  </a:cubicBezTo>
                  <a:cubicBezTo>
                    <a:pt x="652" y="89"/>
                    <a:pt x="703" y="89"/>
                    <a:pt x="774" y="106"/>
                  </a:cubicBezTo>
                  <a:cubicBezTo>
                    <a:pt x="774" y="106"/>
                    <a:pt x="788" y="29"/>
                    <a:pt x="897" y="14"/>
                  </a:cubicBezTo>
                  <a:cubicBezTo>
                    <a:pt x="1006" y="0"/>
                    <a:pt x="1171" y="39"/>
                    <a:pt x="1297" y="85"/>
                  </a:cubicBezTo>
                  <a:cubicBezTo>
                    <a:pt x="1419" y="128"/>
                    <a:pt x="1438" y="150"/>
                    <a:pt x="1494" y="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966B30-D986-47AA-847A-613572871DAC}"/>
                </a:ext>
              </a:extLst>
            </p:cNvPr>
            <p:cNvGrpSpPr/>
            <p:nvPr userDrawn="1"/>
          </p:nvGrpSpPr>
          <p:grpSpPr>
            <a:xfrm>
              <a:off x="3828772" y="2285030"/>
              <a:ext cx="1210672" cy="977348"/>
              <a:chOff x="3885144" y="2330538"/>
              <a:chExt cx="1097927" cy="886332"/>
            </a:xfrm>
          </p:grpSpPr>
          <p:sp>
            <p:nvSpPr>
              <p:cNvPr id="7" name="Freeform 88">
                <a:extLst>
                  <a:ext uri="{FF2B5EF4-FFF2-40B4-BE49-F238E27FC236}">
                    <a16:creationId xmlns:a16="http://schemas.microsoft.com/office/drawing/2014/main" id="{F3827269-1AE7-468E-968A-3F9F1A15B9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85144" y="2330538"/>
                <a:ext cx="1097927" cy="886332"/>
              </a:xfrm>
              <a:custGeom>
                <a:avLst/>
                <a:gdLst>
                  <a:gd name="T0" fmla="*/ 1204 w 1263"/>
                  <a:gd name="T1" fmla="*/ 289 h 1019"/>
                  <a:gd name="T2" fmla="*/ 1111 w 1263"/>
                  <a:gd name="T3" fmla="*/ 187 h 1019"/>
                  <a:gd name="T4" fmla="*/ 836 w 1263"/>
                  <a:gd name="T5" fmla="*/ 52 h 1019"/>
                  <a:gd name="T6" fmla="*/ 560 w 1263"/>
                  <a:gd name="T7" fmla="*/ 29 h 1019"/>
                  <a:gd name="T8" fmla="*/ 285 w 1263"/>
                  <a:gd name="T9" fmla="*/ 159 h 1019"/>
                  <a:gd name="T10" fmla="*/ 87 w 1263"/>
                  <a:gd name="T11" fmla="*/ 430 h 1019"/>
                  <a:gd name="T12" fmla="*/ 43 w 1263"/>
                  <a:gd name="T13" fmla="*/ 745 h 1019"/>
                  <a:gd name="T14" fmla="*/ 167 w 1263"/>
                  <a:gd name="T15" fmla="*/ 777 h 1019"/>
                  <a:gd name="T16" fmla="*/ 169 w 1263"/>
                  <a:gd name="T17" fmla="*/ 897 h 1019"/>
                  <a:gd name="T18" fmla="*/ 341 w 1263"/>
                  <a:gd name="T19" fmla="*/ 1007 h 1019"/>
                  <a:gd name="T20" fmla="*/ 466 w 1263"/>
                  <a:gd name="T21" fmla="*/ 947 h 1019"/>
                  <a:gd name="T22" fmla="*/ 574 w 1263"/>
                  <a:gd name="T23" fmla="*/ 906 h 1019"/>
                  <a:gd name="T24" fmla="*/ 697 w 1263"/>
                  <a:gd name="T25" fmla="*/ 845 h 1019"/>
                  <a:gd name="T26" fmla="*/ 932 w 1263"/>
                  <a:gd name="T27" fmla="*/ 739 h 1019"/>
                  <a:gd name="T28" fmla="*/ 1038 w 1263"/>
                  <a:gd name="T29" fmla="*/ 623 h 1019"/>
                  <a:gd name="T30" fmla="*/ 1220 w 1263"/>
                  <a:gd name="T31" fmla="*/ 511 h 1019"/>
                  <a:gd name="T32" fmla="*/ 567 w 1263"/>
                  <a:gd name="T33" fmla="*/ 903 h 1019"/>
                  <a:gd name="T34" fmla="*/ 497 w 1263"/>
                  <a:gd name="T35" fmla="*/ 949 h 1019"/>
                  <a:gd name="T36" fmla="*/ 481 w 1263"/>
                  <a:gd name="T37" fmla="*/ 916 h 1019"/>
                  <a:gd name="T38" fmla="*/ 555 w 1263"/>
                  <a:gd name="T39" fmla="*/ 837 h 1019"/>
                  <a:gd name="T40" fmla="*/ 1200 w 1263"/>
                  <a:gd name="T41" fmla="*/ 519 h 1019"/>
                  <a:gd name="T42" fmla="*/ 1217 w 1263"/>
                  <a:gd name="T43" fmla="*/ 512 h 1019"/>
                  <a:gd name="T44" fmla="*/ 1030 w 1263"/>
                  <a:gd name="T45" fmla="*/ 613 h 1019"/>
                  <a:gd name="T46" fmla="*/ 933 w 1263"/>
                  <a:gd name="T47" fmla="*/ 621 h 1019"/>
                  <a:gd name="T48" fmla="*/ 920 w 1263"/>
                  <a:gd name="T49" fmla="*/ 586 h 1019"/>
                  <a:gd name="T50" fmla="*/ 777 w 1263"/>
                  <a:gd name="T51" fmla="*/ 590 h 1019"/>
                  <a:gd name="T52" fmla="*/ 719 w 1263"/>
                  <a:gd name="T53" fmla="*/ 702 h 1019"/>
                  <a:gd name="T54" fmla="*/ 938 w 1263"/>
                  <a:gd name="T55" fmla="*/ 598 h 1019"/>
                  <a:gd name="T56" fmla="*/ 975 w 1263"/>
                  <a:gd name="T57" fmla="*/ 682 h 1019"/>
                  <a:gd name="T58" fmla="*/ 828 w 1263"/>
                  <a:gd name="T59" fmla="*/ 821 h 1019"/>
                  <a:gd name="T60" fmla="*/ 624 w 1263"/>
                  <a:gd name="T61" fmla="*/ 825 h 1019"/>
                  <a:gd name="T62" fmla="*/ 433 w 1263"/>
                  <a:gd name="T63" fmla="*/ 796 h 1019"/>
                  <a:gd name="T64" fmla="*/ 458 w 1263"/>
                  <a:gd name="T65" fmla="*/ 810 h 1019"/>
                  <a:gd name="T66" fmla="*/ 521 w 1263"/>
                  <a:gd name="T67" fmla="*/ 827 h 1019"/>
                  <a:gd name="T68" fmla="*/ 471 w 1263"/>
                  <a:gd name="T69" fmla="*/ 918 h 1019"/>
                  <a:gd name="T70" fmla="*/ 333 w 1263"/>
                  <a:gd name="T71" fmla="*/ 996 h 1019"/>
                  <a:gd name="T72" fmla="*/ 248 w 1263"/>
                  <a:gd name="T73" fmla="*/ 948 h 1019"/>
                  <a:gd name="T74" fmla="*/ 181 w 1263"/>
                  <a:gd name="T75" fmla="*/ 800 h 1019"/>
                  <a:gd name="T76" fmla="*/ 173 w 1263"/>
                  <a:gd name="T77" fmla="*/ 794 h 1019"/>
                  <a:gd name="T78" fmla="*/ 176 w 1263"/>
                  <a:gd name="T79" fmla="*/ 774 h 1019"/>
                  <a:gd name="T80" fmla="*/ 48 w 1263"/>
                  <a:gd name="T81" fmla="*/ 710 h 1019"/>
                  <a:gd name="T82" fmla="*/ 64 w 1263"/>
                  <a:gd name="T83" fmla="*/ 558 h 1019"/>
                  <a:gd name="T84" fmla="*/ 124 w 1263"/>
                  <a:gd name="T85" fmla="*/ 328 h 1019"/>
                  <a:gd name="T86" fmla="*/ 263 w 1263"/>
                  <a:gd name="T87" fmla="*/ 181 h 1019"/>
                  <a:gd name="T88" fmla="*/ 537 w 1263"/>
                  <a:gd name="T89" fmla="*/ 77 h 1019"/>
                  <a:gd name="T90" fmla="*/ 667 w 1263"/>
                  <a:gd name="T91" fmla="*/ 23 h 1019"/>
                  <a:gd name="T92" fmla="*/ 822 w 1263"/>
                  <a:gd name="T93" fmla="*/ 58 h 1019"/>
                  <a:gd name="T94" fmla="*/ 1007 w 1263"/>
                  <a:gd name="T95" fmla="*/ 133 h 1019"/>
                  <a:gd name="T96" fmla="*/ 1124 w 1263"/>
                  <a:gd name="T97" fmla="*/ 219 h 1019"/>
                  <a:gd name="T98" fmla="*/ 1220 w 1263"/>
                  <a:gd name="T99" fmla="*/ 366 h 1019"/>
                  <a:gd name="T100" fmla="*/ 1237 w 1263"/>
                  <a:gd name="T101" fmla="*/ 423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63" h="1019">
                    <a:moveTo>
                      <a:pt x="1240" y="421"/>
                    </a:moveTo>
                    <a:cubicBezTo>
                      <a:pt x="1250" y="412"/>
                      <a:pt x="1251" y="404"/>
                      <a:pt x="1249" y="394"/>
                    </a:cubicBezTo>
                    <a:cubicBezTo>
                      <a:pt x="1245" y="373"/>
                      <a:pt x="1223" y="369"/>
                      <a:pt x="1223" y="369"/>
                    </a:cubicBezTo>
                    <a:cubicBezTo>
                      <a:pt x="1255" y="307"/>
                      <a:pt x="1211" y="294"/>
                      <a:pt x="1204" y="289"/>
                    </a:cubicBezTo>
                    <a:cubicBezTo>
                      <a:pt x="1197" y="286"/>
                      <a:pt x="1186" y="284"/>
                      <a:pt x="1184" y="266"/>
                    </a:cubicBezTo>
                    <a:cubicBezTo>
                      <a:pt x="1183" y="247"/>
                      <a:pt x="1179" y="232"/>
                      <a:pt x="1167" y="222"/>
                    </a:cubicBezTo>
                    <a:cubicBezTo>
                      <a:pt x="1154" y="211"/>
                      <a:pt x="1140" y="208"/>
                      <a:pt x="1128" y="207"/>
                    </a:cubicBezTo>
                    <a:cubicBezTo>
                      <a:pt x="1118" y="206"/>
                      <a:pt x="1116" y="208"/>
                      <a:pt x="1111" y="187"/>
                    </a:cubicBezTo>
                    <a:cubicBezTo>
                      <a:pt x="1108" y="169"/>
                      <a:pt x="1100" y="157"/>
                      <a:pt x="1089" y="148"/>
                    </a:cubicBezTo>
                    <a:cubicBezTo>
                      <a:pt x="1062" y="126"/>
                      <a:pt x="1026" y="130"/>
                      <a:pt x="1026" y="130"/>
                    </a:cubicBezTo>
                    <a:cubicBezTo>
                      <a:pt x="1008" y="70"/>
                      <a:pt x="939" y="87"/>
                      <a:pt x="939" y="87"/>
                    </a:cubicBezTo>
                    <a:cubicBezTo>
                      <a:pt x="902" y="25"/>
                      <a:pt x="836" y="51"/>
                      <a:pt x="836" y="52"/>
                    </a:cubicBezTo>
                    <a:cubicBezTo>
                      <a:pt x="793" y="0"/>
                      <a:pt x="743" y="19"/>
                      <a:pt x="724" y="25"/>
                    </a:cubicBezTo>
                    <a:cubicBezTo>
                      <a:pt x="711" y="30"/>
                      <a:pt x="707" y="33"/>
                      <a:pt x="680" y="18"/>
                    </a:cubicBezTo>
                    <a:cubicBezTo>
                      <a:pt x="653" y="4"/>
                      <a:pt x="622" y="5"/>
                      <a:pt x="587" y="27"/>
                    </a:cubicBezTo>
                    <a:cubicBezTo>
                      <a:pt x="578" y="32"/>
                      <a:pt x="577" y="32"/>
                      <a:pt x="560" y="29"/>
                    </a:cubicBezTo>
                    <a:cubicBezTo>
                      <a:pt x="542" y="25"/>
                      <a:pt x="515" y="23"/>
                      <a:pt x="484" y="51"/>
                    </a:cubicBezTo>
                    <a:cubicBezTo>
                      <a:pt x="483" y="52"/>
                      <a:pt x="443" y="47"/>
                      <a:pt x="419" y="83"/>
                    </a:cubicBezTo>
                    <a:cubicBezTo>
                      <a:pt x="410" y="97"/>
                      <a:pt x="418" y="102"/>
                      <a:pt x="371" y="104"/>
                    </a:cubicBezTo>
                    <a:cubicBezTo>
                      <a:pt x="311" y="108"/>
                      <a:pt x="285" y="159"/>
                      <a:pt x="285" y="159"/>
                    </a:cubicBezTo>
                    <a:cubicBezTo>
                      <a:pt x="261" y="152"/>
                      <a:pt x="239" y="161"/>
                      <a:pt x="220" y="175"/>
                    </a:cubicBezTo>
                    <a:cubicBezTo>
                      <a:pt x="189" y="198"/>
                      <a:pt x="188" y="238"/>
                      <a:pt x="188" y="238"/>
                    </a:cubicBezTo>
                    <a:cubicBezTo>
                      <a:pt x="104" y="262"/>
                      <a:pt x="117" y="331"/>
                      <a:pt x="117" y="331"/>
                    </a:cubicBezTo>
                    <a:cubicBezTo>
                      <a:pt x="61" y="364"/>
                      <a:pt x="87" y="430"/>
                      <a:pt x="87" y="430"/>
                    </a:cubicBezTo>
                    <a:cubicBezTo>
                      <a:pt x="22" y="477"/>
                      <a:pt x="53" y="542"/>
                      <a:pt x="53" y="542"/>
                    </a:cubicBezTo>
                    <a:cubicBezTo>
                      <a:pt x="0" y="596"/>
                      <a:pt x="43" y="627"/>
                      <a:pt x="43" y="627"/>
                    </a:cubicBezTo>
                    <a:cubicBezTo>
                      <a:pt x="13" y="674"/>
                      <a:pt x="36" y="712"/>
                      <a:pt x="36" y="712"/>
                    </a:cubicBezTo>
                    <a:cubicBezTo>
                      <a:pt x="36" y="712"/>
                      <a:pt x="34" y="732"/>
                      <a:pt x="43" y="745"/>
                    </a:cubicBezTo>
                    <a:cubicBezTo>
                      <a:pt x="58" y="764"/>
                      <a:pt x="73" y="760"/>
                      <a:pt x="73" y="760"/>
                    </a:cubicBezTo>
                    <a:cubicBezTo>
                      <a:pt x="74" y="780"/>
                      <a:pt x="85" y="790"/>
                      <a:pt x="97" y="793"/>
                    </a:cubicBezTo>
                    <a:cubicBezTo>
                      <a:pt x="112" y="798"/>
                      <a:pt x="129" y="794"/>
                      <a:pt x="135" y="788"/>
                    </a:cubicBezTo>
                    <a:cubicBezTo>
                      <a:pt x="150" y="773"/>
                      <a:pt x="167" y="777"/>
                      <a:pt x="167" y="777"/>
                    </a:cubicBezTo>
                    <a:cubicBezTo>
                      <a:pt x="147" y="793"/>
                      <a:pt x="157" y="803"/>
                      <a:pt x="162" y="806"/>
                    </a:cubicBezTo>
                    <a:cubicBezTo>
                      <a:pt x="167" y="810"/>
                      <a:pt x="165" y="815"/>
                      <a:pt x="165" y="815"/>
                    </a:cubicBezTo>
                    <a:cubicBezTo>
                      <a:pt x="141" y="850"/>
                      <a:pt x="176" y="862"/>
                      <a:pt x="176" y="862"/>
                    </a:cubicBezTo>
                    <a:cubicBezTo>
                      <a:pt x="165" y="870"/>
                      <a:pt x="158" y="883"/>
                      <a:pt x="169" y="897"/>
                    </a:cubicBezTo>
                    <a:cubicBezTo>
                      <a:pt x="190" y="923"/>
                      <a:pt x="226" y="912"/>
                      <a:pt x="226" y="912"/>
                    </a:cubicBezTo>
                    <a:cubicBezTo>
                      <a:pt x="214" y="947"/>
                      <a:pt x="248" y="952"/>
                      <a:pt x="248" y="952"/>
                    </a:cubicBezTo>
                    <a:cubicBezTo>
                      <a:pt x="252" y="984"/>
                      <a:pt x="291" y="978"/>
                      <a:pt x="291" y="978"/>
                    </a:cubicBezTo>
                    <a:cubicBezTo>
                      <a:pt x="304" y="1019"/>
                      <a:pt x="341" y="1007"/>
                      <a:pt x="341" y="1007"/>
                    </a:cubicBezTo>
                    <a:cubicBezTo>
                      <a:pt x="358" y="1017"/>
                      <a:pt x="372" y="1016"/>
                      <a:pt x="388" y="1010"/>
                    </a:cubicBezTo>
                    <a:cubicBezTo>
                      <a:pt x="410" y="1002"/>
                      <a:pt x="418" y="989"/>
                      <a:pt x="423" y="981"/>
                    </a:cubicBezTo>
                    <a:cubicBezTo>
                      <a:pt x="425" y="977"/>
                      <a:pt x="428" y="976"/>
                      <a:pt x="435" y="975"/>
                    </a:cubicBezTo>
                    <a:cubicBezTo>
                      <a:pt x="463" y="972"/>
                      <a:pt x="466" y="947"/>
                      <a:pt x="466" y="947"/>
                    </a:cubicBezTo>
                    <a:cubicBezTo>
                      <a:pt x="474" y="970"/>
                      <a:pt x="502" y="957"/>
                      <a:pt x="502" y="957"/>
                    </a:cubicBezTo>
                    <a:cubicBezTo>
                      <a:pt x="532" y="973"/>
                      <a:pt x="553" y="954"/>
                      <a:pt x="556" y="945"/>
                    </a:cubicBezTo>
                    <a:cubicBezTo>
                      <a:pt x="558" y="941"/>
                      <a:pt x="559" y="941"/>
                      <a:pt x="567" y="935"/>
                    </a:cubicBezTo>
                    <a:cubicBezTo>
                      <a:pt x="587" y="923"/>
                      <a:pt x="574" y="906"/>
                      <a:pt x="574" y="906"/>
                    </a:cubicBezTo>
                    <a:cubicBezTo>
                      <a:pt x="597" y="903"/>
                      <a:pt x="599" y="884"/>
                      <a:pt x="597" y="876"/>
                    </a:cubicBezTo>
                    <a:cubicBezTo>
                      <a:pt x="594" y="866"/>
                      <a:pt x="593" y="852"/>
                      <a:pt x="620" y="834"/>
                    </a:cubicBezTo>
                    <a:cubicBezTo>
                      <a:pt x="638" y="823"/>
                      <a:pt x="663" y="823"/>
                      <a:pt x="677" y="829"/>
                    </a:cubicBezTo>
                    <a:cubicBezTo>
                      <a:pt x="685" y="833"/>
                      <a:pt x="691" y="840"/>
                      <a:pt x="697" y="845"/>
                    </a:cubicBezTo>
                    <a:cubicBezTo>
                      <a:pt x="731" y="872"/>
                      <a:pt x="772" y="841"/>
                      <a:pt x="785" y="828"/>
                    </a:cubicBezTo>
                    <a:cubicBezTo>
                      <a:pt x="800" y="814"/>
                      <a:pt x="815" y="824"/>
                      <a:pt x="829" y="826"/>
                    </a:cubicBezTo>
                    <a:cubicBezTo>
                      <a:pt x="843" y="829"/>
                      <a:pt x="875" y="830"/>
                      <a:pt x="901" y="814"/>
                    </a:cubicBezTo>
                    <a:cubicBezTo>
                      <a:pt x="954" y="781"/>
                      <a:pt x="932" y="739"/>
                      <a:pt x="932" y="739"/>
                    </a:cubicBezTo>
                    <a:cubicBezTo>
                      <a:pt x="973" y="729"/>
                      <a:pt x="985" y="704"/>
                      <a:pt x="986" y="685"/>
                    </a:cubicBezTo>
                    <a:cubicBezTo>
                      <a:pt x="988" y="647"/>
                      <a:pt x="956" y="630"/>
                      <a:pt x="956" y="630"/>
                    </a:cubicBezTo>
                    <a:cubicBezTo>
                      <a:pt x="965" y="628"/>
                      <a:pt x="971" y="623"/>
                      <a:pt x="971" y="623"/>
                    </a:cubicBezTo>
                    <a:cubicBezTo>
                      <a:pt x="1005" y="661"/>
                      <a:pt x="1038" y="623"/>
                      <a:pt x="1038" y="623"/>
                    </a:cubicBezTo>
                    <a:cubicBezTo>
                      <a:pt x="1062" y="636"/>
                      <a:pt x="1086" y="632"/>
                      <a:pt x="1103" y="628"/>
                    </a:cubicBezTo>
                    <a:cubicBezTo>
                      <a:pt x="1140" y="617"/>
                      <a:pt x="1150" y="587"/>
                      <a:pt x="1150" y="587"/>
                    </a:cubicBezTo>
                    <a:cubicBezTo>
                      <a:pt x="1178" y="588"/>
                      <a:pt x="1195" y="579"/>
                      <a:pt x="1207" y="568"/>
                    </a:cubicBezTo>
                    <a:cubicBezTo>
                      <a:pt x="1231" y="543"/>
                      <a:pt x="1220" y="511"/>
                      <a:pt x="1220" y="511"/>
                    </a:cubicBezTo>
                    <a:cubicBezTo>
                      <a:pt x="1243" y="501"/>
                      <a:pt x="1250" y="491"/>
                      <a:pt x="1253" y="475"/>
                    </a:cubicBezTo>
                    <a:cubicBezTo>
                      <a:pt x="1258" y="448"/>
                      <a:pt x="1240" y="421"/>
                      <a:pt x="1240" y="421"/>
                    </a:cubicBezTo>
                    <a:close/>
                    <a:moveTo>
                      <a:pt x="591" y="872"/>
                    </a:moveTo>
                    <a:cubicBezTo>
                      <a:pt x="595" y="895"/>
                      <a:pt x="567" y="903"/>
                      <a:pt x="567" y="903"/>
                    </a:cubicBezTo>
                    <a:cubicBezTo>
                      <a:pt x="578" y="921"/>
                      <a:pt x="565" y="932"/>
                      <a:pt x="559" y="935"/>
                    </a:cubicBezTo>
                    <a:cubicBezTo>
                      <a:pt x="555" y="937"/>
                      <a:pt x="555" y="937"/>
                      <a:pt x="552" y="942"/>
                    </a:cubicBezTo>
                    <a:cubicBezTo>
                      <a:pt x="547" y="949"/>
                      <a:pt x="541" y="953"/>
                      <a:pt x="531" y="955"/>
                    </a:cubicBezTo>
                    <a:cubicBezTo>
                      <a:pt x="510" y="960"/>
                      <a:pt x="497" y="949"/>
                      <a:pt x="497" y="949"/>
                    </a:cubicBezTo>
                    <a:cubicBezTo>
                      <a:pt x="498" y="952"/>
                      <a:pt x="500" y="954"/>
                      <a:pt x="500" y="954"/>
                    </a:cubicBezTo>
                    <a:cubicBezTo>
                      <a:pt x="490" y="957"/>
                      <a:pt x="470" y="954"/>
                      <a:pt x="468" y="943"/>
                    </a:cubicBezTo>
                    <a:cubicBezTo>
                      <a:pt x="468" y="942"/>
                      <a:pt x="471" y="937"/>
                      <a:pt x="473" y="933"/>
                    </a:cubicBezTo>
                    <a:cubicBezTo>
                      <a:pt x="477" y="926"/>
                      <a:pt x="476" y="922"/>
                      <a:pt x="481" y="916"/>
                    </a:cubicBezTo>
                    <a:cubicBezTo>
                      <a:pt x="485" y="910"/>
                      <a:pt x="491" y="906"/>
                      <a:pt x="497" y="903"/>
                    </a:cubicBezTo>
                    <a:cubicBezTo>
                      <a:pt x="511" y="896"/>
                      <a:pt x="522" y="886"/>
                      <a:pt x="522" y="872"/>
                    </a:cubicBezTo>
                    <a:cubicBezTo>
                      <a:pt x="521" y="856"/>
                      <a:pt x="531" y="844"/>
                      <a:pt x="535" y="841"/>
                    </a:cubicBezTo>
                    <a:cubicBezTo>
                      <a:pt x="539" y="839"/>
                      <a:pt x="547" y="830"/>
                      <a:pt x="555" y="837"/>
                    </a:cubicBezTo>
                    <a:cubicBezTo>
                      <a:pt x="569" y="847"/>
                      <a:pt x="601" y="845"/>
                      <a:pt x="601" y="845"/>
                    </a:cubicBezTo>
                    <a:cubicBezTo>
                      <a:pt x="594" y="852"/>
                      <a:pt x="589" y="859"/>
                      <a:pt x="591" y="872"/>
                    </a:cubicBezTo>
                    <a:close/>
                    <a:moveTo>
                      <a:pt x="1220" y="500"/>
                    </a:moveTo>
                    <a:cubicBezTo>
                      <a:pt x="1206" y="506"/>
                      <a:pt x="1205" y="509"/>
                      <a:pt x="1200" y="519"/>
                    </a:cubicBezTo>
                    <a:cubicBezTo>
                      <a:pt x="1195" y="529"/>
                      <a:pt x="1193" y="535"/>
                      <a:pt x="1167" y="537"/>
                    </a:cubicBezTo>
                    <a:cubicBezTo>
                      <a:pt x="1167" y="537"/>
                      <a:pt x="1183" y="543"/>
                      <a:pt x="1196" y="537"/>
                    </a:cubicBezTo>
                    <a:cubicBezTo>
                      <a:pt x="1203" y="534"/>
                      <a:pt x="1205" y="529"/>
                      <a:pt x="1207" y="524"/>
                    </a:cubicBezTo>
                    <a:cubicBezTo>
                      <a:pt x="1208" y="519"/>
                      <a:pt x="1211" y="514"/>
                      <a:pt x="1217" y="512"/>
                    </a:cubicBezTo>
                    <a:cubicBezTo>
                      <a:pt x="1217" y="512"/>
                      <a:pt x="1219" y="576"/>
                      <a:pt x="1153" y="582"/>
                    </a:cubicBezTo>
                    <a:cubicBezTo>
                      <a:pt x="1153" y="582"/>
                      <a:pt x="1155" y="574"/>
                      <a:pt x="1154" y="562"/>
                    </a:cubicBezTo>
                    <a:cubicBezTo>
                      <a:pt x="1154" y="562"/>
                      <a:pt x="1151" y="597"/>
                      <a:pt x="1108" y="616"/>
                    </a:cubicBezTo>
                    <a:cubicBezTo>
                      <a:pt x="1089" y="624"/>
                      <a:pt x="1060" y="631"/>
                      <a:pt x="1030" y="613"/>
                    </a:cubicBezTo>
                    <a:cubicBezTo>
                      <a:pt x="1030" y="613"/>
                      <a:pt x="1031" y="617"/>
                      <a:pt x="1034" y="620"/>
                    </a:cubicBezTo>
                    <a:cubicBezTo>
                      <a:pt x="1034" y="620"/>
                      <a:pt x="1004" y="644"/>
                      <a:pt x="972" y="622"/>
                    </a:cubicBezTo>
                    <a:cubicBezTo>
                      <a:pt x="972" y="622"/>
                      <a:pt x="974" y="621"/>
                      <a:pt x="976" y="618"/>
                    </a:cubicBezTo>
                    <a:cubicBezTo>
                      <a:pt x="976" y="618"/>
                      <a:pt x="949" y="628"/>
                      <a:pt x="933" y="621"/>
                    </a:cubicBezTo>
                    <a:cubicBezTo>
                      <a:pt x="926" y="618"/>
                      <a:pt x="925" y="612"/>
                      <a:pt x="929" y="608"/>
                    </a:cubicBezTo>
                    <a:cubicBezTo>
                      <a:pt x="932" y="604"/>
                      <a:pt x="938" y="601"/>
                      <a:pt x="942" y="599"/>
                    </a:cubicBezTo>
                    <a:cubicBezTo>
                      <a:pt x="942" y="599"/>
                      <a:pt x="950" y="600"/>
                      <a:pt x="959" y="594"/>
                    </a:cubicBezTo>
                    <a:cubicBezTo>
                      <a:pt x="959" y="594"/>
                      <a:pt x="934" y="598"/>
                      <a:pt x="920" y="586"/>
                    </a:cubicBezTo>
                    <a:cubicBezTo>
                      <a:pt x="920" y="586"/>
                      <a:pt x="897" y="618"/>
                      <a:pt x="839" y="596"/>
                    </a:cubicBezTo>
                    <a:cubicBezTo>
                      <a:pt x="839" y="596"/>
                      <a:pt x="845" y="605"/>
                      <a:pt x="866" y="609"/>
                    </a:cubicBezTo>
                    <a:cubicBezTo>
                      <a:pt x="866" y="609"/>
                      <a:pt x="852" y="632"/>
                      <a:pt x="815" y="628"/>
                    </a:cubicBezTo>
                    <a:cubicBezTo>
                      <a:pt x="815" y="628"/>
                      <a:pt x="806" y="604"/>
                      <a:pt x="777" y="590"/>
                    </a:cubicBezTo>
                    <a:cubicBezTo>
                      <a:pt x="762" y="582"/>
                      <a:pt x="742" y="576"/>
                      <a:pt x="716" y="578"/>
                    </a:cubicBezTo>
                    <a:cubicBezTo>
                      <a:pt x="716" y="578"/>
                      <a:pt x="797" y="588"/>
                      <a:pt x="806" y="636"/>
                    </a:cubicBezTo>
                    <a:cubicBezTo>
                      <a:pt x="815" y="684"/>
                      <a:pt x="740" y="706"/>
                      <a:pt x="705" y="696"/>
                    </a:cubicBezTo>
                    <a:cubicBezTo>
                      <a:pt x="705" y="696"/>
                      <a:pt x="710" y="699"/>
                      <a:pt x="719" y="702"/>
                    </a:cubicBezTo>
                    <a:cubicBezTo>
                      <a:pt x="731" y="705"/>
                      <a:pt x="822" y="707"/>
                      <a:pt x="816" y="635"/>
                    </a:cubicBezTo>
                    <a:cubicBezTo>
                      <a:pt x="816" y="635"/>
                      <a:pt x="856" y="650"/>
                      <a:pt x="874" y="610"/>
                    </a:cubicBezTo>
                    <a:cubicBezTo>
                      <a:pt x="873" y="610"/>
                      <a:pt x="908" y="613"/>
                      <a:pt x="920" y="592"/>
                    </a:cubicBezTo>
                    <a:cubicBezTo>
                      <a:pt x="920" y="592"/>
                      <a:pt x="926" y="601"/>
                      <a:pt x="938" y="598"/>
                    </a:cubicBezTo>
                    <a:cubicBezTo>
                      <a:pt x="938" y="598"/>
                      <a:pt x="930" y="601"/>
                      <a:pt x="925" y="606"/>
                    </a:cubicBezTo>
                    <a:cubicBezTo>
                      <a:pt x="920" y="612"/>
                      <a:pt x="917" y="620"/>
                      <a:pt x="924" y="627"/>
                    </a:cubicBezTo>
                    <a:cubicBezTo>
                      <a:pt x="932" y="634"/>
                      <a:pt x="944" y="633"/>
                      <a:pt x="944" y="633"/>
                    </a:cubicBezTo>
                    <a:cubicBezTo>
                      <a:pt x="944" y="633"/>
                      <a:pt x="975" y="646"/>
                      <a:pt x="975" y="682"/>
                    </a:cubicBezTo>
                    <a:cubicBezTo>
                      <a:pt x="974" y="706"/>
                      <a:pt x="963" y="724"/>
                      <a:pt x="931" y="737"/>
                    </a:cubicBezTo>
                    <a:cubicBezTo>
                      <a:pt x="931" y="737"/>
                      <a:pt x="913" y="700"/>
                      <a:pt x="874" y="705"/>
                    </a:cubicBezTo>
                    <a:cubicBezTo>
                      <a:pt x="874" y="705"/>
                      <a:pt x="943" y="716"/>
                      <a:pt x="922" y="776"/>
                    </a:cubicBezTo>
                    <a:cubicBezTo>
                      <a:pt x="912" y="805"/>
                      <a:pt x="862" y="827"/>
                      <a:pt x="828" y="821"/>
                    </a:cubicBezTo>
                    <a:cubicBezTo>
                      <a:pt x="810" y="817"/>
                      <a:pt x="799" y="808"/>
                      <a:pt x="781" y="823"/>
                    </a:cubicBezTo>
                    <a:cubicBezTo>
                      <a:pt x="768" y="834"/>
                      <a:pt x="747" y="846"/>
                      <a:pt x="725" y="844"/>
                    </a:cubicBezTo>
                    <a:cubicBezTo>
                      <a:pt x="700" y="842"/>
                      <a:pt x="694" y="836"/>
                      <a:pt x="684" y="826"/>
                    </a:cubicBezTo>
                    <a:cubicBezTo>
                      <a:pt x="673" y="816"/>
                      <a:pt x="650" y="807"/>
                      <a:pt x="624" y="825"/>
                    </a:cubicBezTo>
                    <a:cubicBezTo>
                      <a:pt x="611" y="833"/>
                      <a:pt x="575" y="839"/>
                      <a:pt x="552" y="820"/>
                    </a:cubicBezTo>
                    <a:cubicBezTo>
                      <a:pt x="552" y="820"/>
                      <a:pt x="570" y="810"/>
                      <a:pt x="576" y="794"/>
                    </a:cubicBezTo>
                    <a:cubicBezTo>
                      <a:pt x="576" y="794"/>
                      <a:pt x="547" y="839"/>
                      <a:pt x="493" y="809"/>
                    </a:cubicBezTo>
                    <a:cubicBezTo>
                      <a:pt x="477" y="800"/>
                      <a:pt x="461" y="790"/>
                      <a:pt x="433" y="796"/>
                    </a:cubicBezTo>
                    <a:cubicBezTo>
                      <a:pt x="410" y="801"/>
                      <a:pt x="335" y="813"/>
                      <a:pt x="305" y="748"/>
                    </a:cubicBezTo>
                    <a:cubicBezTo>
                      <a:pt x="305" y="748"/>
                      <a:pt x="312" y="793"/>
                      <a:pt x="359" y="806"/>
                    </a:cubicBezTo>
                    <a:cubicBezTo>
                      <a:pt x="377" y="811"/>
                      <a:pt x="401" y="810"/>
                      <a:pt x="431" y="802"/>
                    </a:cubicBezTo>
                    <a:cubicBezTo>
                      <a:pt x="431" y="802"/>
                      <a:pt x="434" y="821"/>
                      <a:pt x="458" y="810"/>
                    </a:cubicBezTo>
                    <a:cubicBezTo>
                      <a:pt x="458" y="810"/>
                      <a:pt x="454" y="821"/>
                      <a:pt x="461" y="823"/>
                    </a:cubicBezTo>
                    <a:cubicBezTo>
                      <a:pt x="467" y="824"/>
                      <a:pt x="472" y="822"/>
                      <a:pt x="477" y="820"/>
                    </a:cubicBezTo>
                    <a:cubicBezTo>
                      <a:pt x="483" y="817"/>
                      <a:pt x="490" y="815"/>
                      <a:pt x="495" y="820"/>
                    </a:cubicBezTo>
                    <a:cubicBezTo>
                      <a:pt x="501" y="826"/>
                      <a:pt x="508" y="828"/>
                      <a:pt x="521" y="827"/>
                    </a:cubicBezTo>
                    <a:cubicBezTo>
                      <a:pt x="535" y="828"/>
                      <a:pt x="529" y="840"/>
                      <a:pt x="525" y="845"/>
                    </a:cubicBezTo>
                    <a:cubicBezTo>
                      <a:pt x="525" y="845"/>
                      <a:pt x="514" y="859"/>
                      <a:pt x="514" y="870"/>
                    </a:cubicBezTo>
                    <a:cubicBezTo>
                      <a:pt x="515" y="883"/>
                      <a:pt x="506" y="897"/>
                      <a:pt x="494" y="901"/>
                    </a:cubicBezTo>
                    <a:cubicBezTo>
                      <a:pt x="481" y="906"/>
                      <a:pt x="473" y="908"/>
                      <a:pt x="471" y="918"/>
                    </a:cubicBezTo>
                    <a:cubicBezTo>
                      <a:pt x="467" y="932"/>
                      <a:pt x="457" y="963"/>
                      <a:pt x="434" y="969"/>
                    </a:cubicBezTo>
                    <a:cubicBezTo>
                      <a:pt x="421" y="972"/>
                      <a:pt x="420" y="974"/>
                      <a:pt x="415" y="982"/>
                    </a:cubicBezTo>
                    <a:cubicBezTo>
                      <a:pt x="412" y="986"/>
                      <a:pt x="399" y="997"/>
                      <a:pt x="383" y="1002"/>
                    </a:cubicBezTo>
                    <a:cubicBezTo>
                      <a:pt x="368" y="1007"/>
                      <a:pt x="352" y="1011"/>
                      <a:pt x="333" y="996"/>
                    </a:cubicBezTo>
                    <a:cubicBezTo>
                      <a:pt x="333" y="996"/>
                      <a:pt x="336" y="1001"/>
                      <a:pt x="339" y="1005"/>
                    </a:cubicBezTo>
                    <a:cubicBezTo>
                      <a:pt x="339" y="1005"/>
                      <a:pt x="309" y="1008"/>
                      <a:pt x="296" y="973"/>
                    </a:cubicBezTo>
                    <a:cubicBezTo>
                      <a:pt x="296" y="973"/>
                      <a:pt x="250" y="975"/>
                      <a:pt x="251" y="935"/>
                    </a:cubicBezTo>
                    <a:cubicBezTo>
                      <a:pt x="251" y="935"/>
                      <a:pt x="248" y="942"/>
                      <a:pt x="248" y="948"/>
                    </a:cubicBezTo>
                    <a:cubicBezTo>
                      <a:pt x="248" y="948"/>
                      <a:pt x="222" y="938"/>
                      <a:pt x="231" y="907"/>
                    </a:cubicBezTo>
                    <a:cubicBezTo>
                      <a:pt x="231" y="907"/>
                      <a:pt x="196" y="915"/>
                      <a:pt x="179" y="893"/>
                    </a:cubicBezTo>
                    <a:cubicBezTo>
                      <a:pt x="171" y="883"/>
                      <a:pt x="172" y="870"/>
                      <a:pt x="188" y="857"/>
                    </a:cubicBezTo>
                    <a:cubicBezTo>
                      <a:pt x="188" y="857"/>
                      <a:pt x="145" y="849"/>
                      <a:pt x="181" y="800"/>
                    </a:cubicBezTo>
                    <a:cubicBezTo>
                      <a:pt x="181" y="799"/>
                      <a:pt x="176" y="803"/>
                      <a:pt x="170" y="808"/>
                    </a:cubicBezTo>
                    <a:cubicBezTo>
                      <a:pt x="170" y="808"/>
                      <a:pt x="174" y="801"/>
                      <a:pt x="166" y="799"/>
                    </a:cubicBezTo>
                    <a:cubicBezTo>
                      <a:pt x="161" y="797"/>
                      <a:pt x="159" y="789"/>
                      <a:pt x="174" y="778"/>
                    </a:cubicBezTo>
                    <a:cubicBezTo>
                      <a:pt x="174" y="778"/>
                      <a:pt x="169" y="787"/>
                      <a:pt x="173" y="794"/>
                    </a:cubicBezTo>
                    <a:cubicBezTo>
                      <a:pt x="177" y="800"/>
                      <a:pt x="187" y="798"/>
                      <a:pt x="195" y="792"/>
                    </a:cubicBezTo>
                    <a:cubicBezTo>
                      <a:pt x="195" y="792"/>
                      <a:pt x="186" y="794"/>
                      <a:pt x="182" y="786"/>
                    </a:cubicBezTo>
                    <a:cubicBezTo>
                      <a:pt x="179" y="779"/>
                      <a:pt x="181" y="772"/>
                      <a:pt x="194" y="763"/>
                    </a:cubicBezTo>
                    <a:cubicBezTo>
                      <a:pt x="194" y="763"/>
                      <a:pt x="185" y="761"/>
                      <a:pt x="176" y="774"/>
                    </a:cubicBezTo>
                    <a:cubicBezTo>
                      <a:pt x="176" y="774"/>
                      <a:pt x="170" y="771"/>
                      <a:pt x="162" y="772"/>
                    </a:cubicBezTo>
                    <a:cubicBezTo>
                      <a:pt x="156" y="772"/>
                      <a:pt x="149" y="775"/>
                      <a:pt x="144" y="778"/>
                    </a:cubicBezTo>
                    <a:cubicBezTo>
                      <a:pt x="128" y="788"/>
                      <a:pt x="85" y="797"/>
                      <a:pt x="84" y="752"/>
                    </a:cubicBezTo>
                    <a:cubicBezTo>
                      <a:pt x="84" y="752"/>
                      <a:pt x="39" y="753"/>
                      <a:pt x="48" y="710"/>
                    </a:cubicBezTo>
                    <a:cubicBezTo>
                      <a:pt x="48" y="710"/>
                      <a:pt x="18" y="665"/>
                      <a:pt x="58" y="617"/>
                    </a:cubicBezTo>
                    <a:cubicBezTo>
                      <a:pt x="58" y="617"/>
                      <a:pt x="52" y="620"/>
                      <a:pt x="48" y="623"/>
                    </a:cubicBezTo>
                    <a:cubicBezTo>
                      <a:pt x="48" y="623"/>
                      <a:pt x="20" y="591"/>
                      <a:pt x="55" y="546"/>
                    </a:cubicBezTo>
                    <a:cubicBezTo>
                      <a:pt x="55" y="546"/>
                      <a:pt x="59" y="553"/>
                      <a:pt x="64" y="558"/>
                    </a:cubicBezTo>
                    <a:cubicBezTo>
                      <a:pt x="64" y="558"/>
                      <a:pt x="28" y="496"/>
                      <a:pt x="88" y="433"/>
                    </a:cubicBezTo>
                    <a:cubicBezTo>
                      <a:pt x="88" y="433"/>
                      <a:pt x="90" y="436"/>
                      <a:pt x="92" y="438"/>
                    </a:cubicBezTo>
                    <a:cubicBezTo>
                      <a:pt x="92" y="438"/>
                      <a:pt x="67" y="354"/>
                      <a:pt x="143" y="323"/>
                    </a:cubicBezTo>
                    <a:cubicBezTo>
                      <a:pt x="143" y="323"/>
                      <a:pt x="130" y="325"/>
                      <a:pt x="124" y="328"/>
                    </a:cubicBezTo>
                    <a:cubicBezTo>
                      <a:pt x="124" y="328"/>
                      <a:pt x="129" y="262"/>
                      <a:pt x="189" y="243"/>
                    </a:cubicBezTo>
                    <a:cubicBezTo>
                      <a:pt x="189" y="243"/>
                      <a:pt x="190" y="255"/>
                      <a:pt x="193" y="263"/>
                    </a:cubicBezTo>
                    <a:cubicBezTo>
                      <a:pt x="193" y="263"/>
                      <a:pt x="189" y="168"/>
                      <a:pt x="283" y="165"/>
                    </a:cubicBezTo>
                    <a:cubicBezTo>
                      <a:pt x="283" y="165"/>
                      <a:pt x="278" y="176"/>
                      <a:pt x="263" y="181"/>
                    </a:cubicBezTo>
                    <a:cubicBezTo>
                      <a:pt x="263" y="181"/>
                      <a:pt x="272" y="188"/>
                      <a:pt x="294" y="159"/>
                    </a:cubicBezTo>
                    <a:cubicBezTo>
                      <a:pt x="316" y="130"/>
                      <a:pt x="346" y="114"/>
                      <a:pt x="375" y="113"/>
                    </a:cubicBezTo>
                    <a:cubicBezTo>
                      <a:pt x="394" y="112"/>
                      <a:pt x="405" y="112"/>
                      <a:pt x="418" y="95"/>
                    </a:cubicBezTo>
                    <a:cubicBezTo>
                      <a:pt x="432" y="77"/>
                      <a:pt x="482" y="36"/>
                      <a:pt x="537" y="77"/>
                    </a:cubicBezTo>
                    <a:cubicBezTo>
                      <a:pt x="537" y="77"/>
                      <a:pt x="530" y="59"/>
                      <a:pt x="497" y="52"/>
                    </a:cubicBezTo>
                    <a:cubicBezTo>
                      <a:pt x="497" y="52"/>
                      <a:pt x="522" y="28"/>
                      <a:pt x="565" y="40"/>
                    </a:cubicBezTo>
                    <a:cubicBezTo>
                      <a:pt x="580" y="44"/>
                      <a:pt x="579" y="42"/>
                      <a:pt x="588" y="35"/>
                    </a:cubicBezTo>
                    <a:cubicBezTo>
                      <a:pt x="602" y="26"/>
                      <a:pt x="640" y="13"/>
                      <a:pt x="667" y="23"/>
                    </a:cubicBezTo>
                    <a:cubicBezTo>
                      <a:pt x="693" y="32"/>
                      <a:pt x="702" y="34"/>
                      <a:pt x="713" y="30"/>
                    </a:cubicBezTo>
                    <a:cubicBezTo>
                      <a:pt x="713" y="30"/>
                      <a:pt x="706" y="33"/>
                      <a:pt x="701" y="39"/>
                    </a:cubicBezTo>
                    <a:cubicBezTo>
                      <a:pt x="701" y="39"/>
                      <a:pt x="784" y="4"/>
                      <a:pt x="832" y="54"/>
                    </a:cubicBezTo>
                    <a:cubicBezTo>
                      <a:pt x="832" y="54"/>
                      <a:pt x="827" y="55"/>
                      <a:pt x="822" y="58"/>
                    </a:cubicBezTo>
                    <a:cubicBezTo>
                      <a:pt x="822" y="58"/>
                      <a:pt x="917" y="37"/>
                      <a:pt x="946" y="112"/>
                    </a:cubicBezTo>
                    <a:cubicBezTo>
                      <a:pt x="946" y="112"/>
                      <a:pt x="948" y="103"/>
                      <a:pt x="943" y="92"/>
                    </a:cubicBezTo>
                    <a:cubicBezTo>
                      <a:pt x="943" y="92"/>
                      <a:pt x="993" y="86"/>
                      <a:pt x="1022" y="131"/>
                    </a:cubicBezTo>
                    <a:cubicBezTo>
                      <a:pt x="1017" y="131"/>
                      <a:pt x="1010" y="132"/>
                      <a:pt x="1007" y="133"/>
                    </a:cubicBezTo>
                    <a:cubicBezTo>
                      <a:pt x="1007" y="133"/>
                      <a:pt x="1058" y="131"/>
                      <a:pt x="1086" y="161"/>
                    </a:cubicBezTo>
                    <a:cubicBezTo>
                      <a:pt x="1093" y="168"/>
                      <a:pt x="1101" y="179"/>
                      <a:pt x="1104" y="188"/>
                    </a:cubicBezTo>
                    <a:cubicBezTo>
                      <a:pt x="1105" y="193"/>
                      <a:pt x="1110" y="207"/>
                      <a:pt x="1113" y="212"/>
                    </a:cubicBezTo>
                    <a:cubicBezTo>
                      <a:pt x="1116" y="220"/>
                      <a:pt x="1124" y="219"/>
                      <a:pt x="1124" y="219"/>
                    </a:cubicBezTo>
                    <a:cubicBezTo>
                      <a:pt x="1124" y="219"/>
                      <a:pt x="1119" y="216"/>
                      <a:pt x="1118" y="210"/>
                    </a:cubicBezTo>
                    <a:cubicBezTo>
                      <a:pt x="1118" y="210"/>
                      <a:pt x="1172" y="222"/>
                      <a:pt x="1177" y="264"/>
                    </a:cubicBezTo>
                    <a:cubicBezTo>
                      <a:pt x="1181" y="291"/>
                      <a:pt x="1192" y="291"/>
                      <a:pt x="1204" y="297"/>
                    </a:cubicBezTo>
                    <a:cubicBezTo>
                      <a:pt x="1213" y="302"/>
                      <a:pt x="1235" y="319"/>
                      <a:pt x="1220" y="366"/>
                    </a:cubicBezTo>
                    <a:cubicBezTo>
                      <a:pt x="1220" y="366"/>
                      <a:pt x="1213" y="361"/>
                      <a:pt x="1214" y="350"/>
                    </a:cubicBezTo>
                    <a:cubicBezTo>
                      <a:pt x="1214" y="350"/>
                      <a:pt x="1208" y="365"/>
                      <a:pt x="1221" y="374"/>
                    </a:cubicBezTo>
                    <a:cubicBezTo>
                      <a:pt x="1235" y="384"/>
                      <a:pt x="1252" y="398"/>
                      <a:pt x="1230" y="425"/>
                    </a:cubicBezTo>
                    <a:cubicBezTo>
                      <a:pt x="1230" y="425"/>
                      <a:pt x="1234" y="425"/>
                      <a:pt x="1237" y="423"/>
                    </a:cubicBezTo>
                    <a:cubicBezTo>
                      <a:pt x="1237" y="423"/>
                      <a:pt x="1263" y="484"/>
                      <a:pt x="1220" y="5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7BF79E25-69DA-462D-92EE-DC21B6C9B1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765" y="3060024"/>
                <a:ext cx="19236" cy="20716"/>
              </a:xfrm>
              <a:custGeom>
                <a:avLst/>
                <a:gdLst>
                  <a:gd name="T0" fmla="*/ 6 w 22"/>
                  <a:gd name="T1" fmla="*/ 7 h 24"/>
                  <a:gd name="T2" fmla="*/ 22 w 22"/>
                  <a:gd name="T3" fmla="*/ 3 h 24"/>
                  <a:gd name="T4" fmla="*/ 10 w 22"/>
                  <a:gd name="T5" fmla="*/ 24 h 24"/>
                  <a:gd name="T6" fmla="*/ 6 w 22"/>
                  <a:gd name="T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4">
                    <a:moveTo>
                      <a:pt x="6" y="7"/>
                    </a:moveTo>
                    <a:cubicBezTo>
                      <a:pt x="9" y="1"/>
                      <a:pt x="18" y="0"/>
                      <a:pt x="22" y="3"/>
                    </a:cubicBezTo>
                    <a:cubicBezTo>
                      <a:pt x="22" y="3"/>
                      <a:pt x="3" y="8"/>
                      <a:pt x="10" y="24"/>
                    </a:cubicBezTo>
                    <a:cubicBezTo>
                      <a:pt x="10" y="24"/>
                      <a:pt x="0" y="18"/>
                      <a:pt x="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42DF6FD4-2137-41BA-BC5B-DD249F55DE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5684" y="3085178"/>
                <a:ext cx="10358" cy="20716"/>
              </a:xfrm>
              <a:custGeom>
                <a:avLst/>
                <a:gdLst>
                  <a:gd name="T0" fmla="*/ 12 w 12"/>
                  <a:gd name="T1" fmla="*/ 15 h 24"/>
                  <a:gd name="T2" fmla="*/ 3 w 12"/>
                  <a:gd name="T3" fmla="*/ 0 h 24"/>
                  <a:gd name="T4" fmla="*/ 0 w 12"/>
                  <a:gd name="T5" fmla="*/ 23 h 24"/>
                  <a:gd name="T6" fmla="*/ 12 w 12"/>
                  <a:gd name="T7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4">
                    <a:moveTo>
                      <a:pt x="12" y="15"/>
                    </a:moveTo>
                    <a:cubicBezTo>
                      <a:pt x="12" y="11"/>
                      <a:pt x="11" y="2"/>
                      <a:pt x="3" y="0"/>
                    </a:cubicBezTo>
                    <a:cubicBezTo>
                      <a:pt x="3" y="0"/>
                      <a:pt x="11" y="14"/>
                      <a:pt x="0" y="23"/>
                    </a:cubicBezTo>
                    <a:cubicBezTo>
                      <a:pt x="0" y="23"/>
                      <a:pt x="9" y="24"/>
                      <a:pt x="12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29CBDF12-98BE-41B7-8BEE-A95F71D11F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7212" y="3117731"/>
                <a:ext cx="29594" cy="39952"/>
              </a:xfrm>
              <a:custGeom>
                <a:avLst/>
                <a:gdLst>
                  <a:gd name="T0" fmla="*/ 1 w 34"/>
                  <a:gd name="T1" fmla="*/ 15 h 46"/>
                  <a:gd name="T2" fmla="*/ 9 w 34"/>
                  <a:gd name="T3" fmla="*/ 0 h 46"/>
                  <a:gd name="T4" fmla="*/ 20 w 34"/>
                  <a:gd name="T5" fmla="*/ 20 h 46"/>
                  <a:gd name="T6" fmla="*/ 18 w 34"/>
                  <a:gd name="T7" fmla="*/ 32 h 46"/>
                  <a:gd name="T8" fmla="*/ 34 w 34"/>
                  <a:gd name="T9" fmla="*/ 37 h 46"/>
                  <a:gd name="T10" fmla="*/ 12 w 34"/>
                  <a:gd name="T11" fmla="*/ 35 h 46"/>
                  <a:gd name="T12" fmla="*/ 13 w 34"/>
                  <a:gd name="T13" fmla="*/ 22 h 46"/>
                  <a:gd name="T14" fmla="*/ 1 w 34"/>
                  <a:gd name="T15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6">
                    <a:moveTo>
                      <a:pt x="1" y="15"/>
                    </a:moveTo>
                    <a:cubicBezTo>
                      <a:pt x="0" y="11"/>
                      <a:pt x="1" y="6"/>
                      <a:pt x="9" y="0"/>
                    </a:cubicBezTo>
                    <a:cubicBezTo>
                      <a:pt x="9" y="0"/>
                      <a:pt x="3" y="19"/>
                      <a:pt x="20" y="20"/>
                    </a:cubicBezTo>
                    <a:cubicBezTo>
                      <a:pt x="20" y="20"/>
                      <a:pt x="14" y="24"/>
                      <a:pt x="18" y="32"/>
                    </a:cubicBezTo>
                    <a:cubicBezTo>
                      <a:pt x="20" y="37"/>
                      <a:pt x="26" y="40"/>
                      <a:pt x="34" y="37"/>
                    </a:cubicBezTo>
                    <a:cubicBezTo>
                      <a:pt x="34" y="37"/>
                      <a:pt x="19" y="46"/>
                      <a:pt x="12" y="35"/>
                    </a:cubicBezTo>
                    <a:cubicBezTo>
                      <a:pt x="10" y="32"/>
                      <a:pt x="9" y="26"/>
                      <a:pt x="13" y="22"/>
                    </a:cubicBezTo>
                    <a:cubicBezTo>
                      <a:pt x="13" y="22"/>
                      <a:pt x="4" y="22"/>
                      <a:pt x="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A5D4D8C3-CE84-4790-84DA-BA15651AC9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3846" y="3126609"/>
                <a:ext cx="17756" cy="17756"/>
              </a:xfrm>
              <a:custGeom>
                <a:avLst/>
                <a:gdLst>
                  <a:gd name="T0" fmla="*/ 7 w 20"/>
                  <a:gd name="T1" fmla="*/ 0 h 20"/>
                  <a:gd name="T2" fmla="*/ 5 w 20"/>
                  <a:gd name="T3" fmla="*/ 15 h 20"/>
                  <a:gd name="T4" fmla="*/ 20 w 20"/>
                  <a:gd name="T5" fmla="*/ 16 h 20"/>
                  <a:gd name="T6" fmla="*/ 7 w 2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7" y="0"/>
                      <a:pt x="0" y="8"/>
                      <a:pt x="5" y="15"/>
                    </a:cubicBezTo>
                    <a:cubicBezTo>
                      <a:pt x="8" y="18"/>
                      <a:pt x="13" y="20"/>
                      <a:pt x="20" y="16"/>
                    </a:cubicBezTo>
                    <a:cubicBezTo>
                      <a:pt x="20" y="16"/>
                      <a:pt x="3" y="14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FE8013E0-8EBC-4F15-B4BF-DABEC5A84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5375" y="3132528"/>
                <a:ext cx="11837" cy="17756"/>
              </a:xfrm>
              <a:custGeom>
                <a:avLst/>
                <a:gdLst>
                  <a:gd name="T0" fmla="*/ 11 w 13"/>
                  <a:gd name="T1" fmla="*/ 0 h 21"/>
                  <a:gd name="T2" fmla="*/ 1 w 13"/>
                  <a:gd name="T3" fmla="*/ 12 h 21"/>
                  <a:gd name="T4" fmla="*/ 13 w 13"/>
                  <a:gd name="T5" fmla="*/ 21 h 21"/>
                  <a:gd name="T6" fmla="*/ 11 w 1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1">
                    <a:moveTo>
                      <a:pt x="11" y="0"/>
                    </a:moveTo>
                    <a:cubicBezTo>
                      <a:pt x="11" y="0"/>
                      <a:pt x="0" y="4"/>
                      <a:pt x="1" y="12"/>
                    </a:cubicBezTo>
                    <a:cubicBezTo>
                      <a:pt x="1" y="17"/>
                      <a:pt x="5" y="21"/>
                      <a:pt x="13" y="21"/>
                    </a:cubicBezTo>
                    <a:cubicBezTo>
                      <a:pt x="13" y="21"/>
                      <a:pt x="0" y="11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C566A3EC-7F71-40A5-AD40-16F231798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1226" y="2991958"/>
                <a:ext cx="235270" cy="187920"/>
              </a:xfrm>
              <a:custGeom>
                <a:avLst/>
                <a:gdLst>
                  <a:gd name="T0" fmla="*/ 58 w 270"/>
                  <a:gd name="T1" fmla="*/ 0 h 216"/>
                  <a:gd name="T2" fmla="*/ 45 w 270"/>
                  <a:gd name="T3" fmla="*/ 12 h 216"/>
                  <a:gd name="T4" fmla="*/ 31 w 270"/>
                  <a:gd name="T5" fmla="*/ 4 h 216"/>
                  <a:gd name="T6" fmla="*/ 45 w 270"/>
                  <a:gd name="T7" fmla="*/ 28 h 216"/>
                  <a:gd name="T8" fmla="*/ 6 w 270"/>
                  <a:gd name="T9" fmla="*/ 23 h 216"/>
                  <a:gd name="T10" fmla="*/ 29 w 270"/>
                  <a:gd name="T11" fmla="*/ 26 h 216"/>
                  <a:gd name="T12" fmla="*/ 46 w 270"/>
                  <a:gd name="T13" fmla="*/ 62 h 216"/>
                  <a:gd name="T14" fmla="*/ 34 w 270"/>
                  <a:gd name="T15" fmla="*/ 64 h 216"/>
                  <a:gd name="T16" fmla="*/ 2 w 270"/>
                  <a:gd name="T17" fmla="*/ 65 h 216"/>
                  <a:gd name="T18" fmla="*/ 40 w 270"/>
                  <a:gd name="T19" fmla="*/ 77 h 216"/>
                  <a:gd name="T20" fmla="*/ 45 w 270"/>
                  <a:gd name="T21" fmla="*/ 104 h 216"/>
                  <a:gd name="T22" fmla="*/ 0 w 270"/>
                  <a:gd name="T23" fmla="*/ 99 h 216"/>
                  <a:gd name="T24" fmla="*/ 25 w 270"/>
                  <a:gd name="T25" fmla="*/ 102 h 216"/>
                  <a:gd name="T26" fmla="*/ 44 w 270"/>
                  <a:gd name="T27" fmla="*/ 113 h 216"/>
                  <a:gd name="T28" fmla="*/ 53 w 270"/>
                  <a:gd name="T29" fmla="*/ 124 h 216"/>
                  <a:gd name="T30" fmla="*/ 62 w 270"/>
                  <a:gd name="T31" fmla="*/ 145 h 216"/>
                  <a:gd name="T32" fmla="*/ 54 w 270"/>
                  <a:gd name="T33" fmla="*/ 151 h 216"/>
                  <a:gd name="T34" fmla="*/ 72 w 270"/>
                  <a:gd name="T35" fmla="*/ 152 h 216"/>
                  <a:gd name="T36" fmla="*/ 79 w 270"/>
                  <a:gd name="T37" fmla="*/ 180 h 216"/>
                  <a:gd name="T38" fmla="*/ 84 w 270"/>
                  <a:gd name="T39" fmla="*/ 173 h 216"/>
                  <a:gd name="T40" fmla="*/ 120 w 270"/>
                  <a:gd name="T41" fmla="*/ 192 h 216"/>
                  <a:gd name="T42" fmla="*/ 111 w 270"/>
                  <a:gd name="T43" fmla="*/ 199 h 216"/>
                  <a:gd name="T44" fmla="*/ 148 w 270"/>
                  <a:gd name="T45" fmla="*/ 207 h 216"/>
                  <a:gd name="T46" fmla="*/ 145 w 270"/>
                  <a:gd name="T47" fmla="*/ 216 h 216"/>
                  <a:gd name="T48" fmla="*/ 187 w 270"/>
                  <a:gd name="T49" fmla="*/ 205 h 216"/>
                  <a:gd name="T50" fmla="*/ 177 w 270"/>
                  <a:gd name="T51" fmla="*/ 197 h 216"/>
                  <a:gd name="T52" fmla="*/ 204 w 270"/>
                  <a:gd name="T53" fmla="*/ 178 h 216"/>
                  <a:gd name="T54" fmla="*/ 207 w 270"/>
                  <a:gd name="T55" fmla="*/ 186 h 216"/>
                  <a:gd name="T56" fmla="*/ 255 w 270"/>
                  <a:gd name="T57" fmla="*/ 145 h 216"/>
                  <a:gd name="T58" fmla="*/ 245 w 270"/>
                  <a:gd name="T59" fmla="*/ 143 h 216"/>
                  <a:gd name="T60" fmla="*/ 246 w 270"/>
                  <a:gd name="T61" fmla="*/ 138 h 216"/>
                  <a:gd name="T62" fmla="*/ 245 w 270"/>
                  <a:gd name="T63" fmla="*/ 131 h 216"/>
                  <a:gd name="T64" fmla="*/ 270 w 270"/>
                  <a:gd name="T65" fmla="*/ 107 h 216"/>
                  <a:gd name="T66" fmla="*/ 268 w 270"/>
                  <a:gd name="T67" fmla="*/ 71 h 216"/>
                  <a:gd name="T68" fmla="*/ 264 w 270"/>
                  <a:gd name="T69" fmla="*/ 104 h 216"/>
                  <a:gd name="T70" fmla="*/ 243 w 270"/>
                  <a:gd name="T71" fmla="*/ 130 h 216"/>
                  <a:gd name="T72" fmla="*/ 243 w 270"/>
                  <a:gd name="T73" fmla="*/ 143 h 216"/>
                  <a:gd name="T74" fmla="*/ 204 w 270"/>
                  <a:gd name="T75" fmla="*/ 175 h 216"/>
                  <a:gd name="T76" fmla="*/ 175 w 270"/>
                  <a:gd name="T77" fmla="*/ 196 h 216"/>
                  <a:gd name="T78" fmla="*/ 151 w 270"/>
                  <a:gd name="T79" fmla="*/ 204 h 216"/>
                  <a:gd name="T80" fmla="*/ 122 w 270"/>
                  <a:gd name="T81" fmla="*/ 191 h 216"/>
                  <a:gd name="T82" fmla="*/ 110 w 270"/>
                  <a:gd name="T83" fmla="*/ 167 h 216"/>
                  <a:gd name="T84" fmla="*/ 84 w 270"/>
                  <a:gd name="T85" fmla="*/ 171 h 216"/>
                  <a:gd name="T86" fmla="*/ 66 w 270"/>
                  <a:gd name="T87" fmla="*/ 144 h 216"/>
                  <a:gd name="T88" fmla="*/ 65 w 270"/>
                  <a:gd name="T89" fmla="*/ 125 h 216"/>
                  <a:gd name="T90" fmla="*/ 52 w 270"/>
                  <a:gd name="T91" fmla="*/ 108 h 216"/>
                  <a:gd name="T92" fmla="*/ 54 w 270"/>
                  <a:gd name="T93" fmla="*/ 91 h 216"/>
                  <a:gd name="T94" fmla="*/ 42 w 270"/>
                  <a:gd name="T95" fmla="*/ 71 h 216"/>
                  <a:gd name="T96" fmla="*/ 58 w 270"/>
                  <a:gd name="T97" fmla="*/ 55 h 216"/>
                  <a:gd name="T98" fmla="*/ 49 w 270"/>
                  <a:gd name="T99" fmla="*/ 34 h 216"/>
                  <a:gd name="T100" fmla="*/ 49 w 270"/>
                  <a:gd name="T101" fmla="*/ 16 h 216"/>
                  <a:gd name="T102" fmla="*/ 58 w 270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0" h="216">
                    <a:moveTo>
                      <a:pt x="58" y="0"/>
                    </a:moveTo>
                    <a:cubicBezTo>
                      <a:pt x="58" y="0"/>
                      <a:pt x="59" y="12"/>
                      <a:pt x="45" y="12"/>
                    </a:cubicBezTo>
                    <a:cubicBezTo>
                      <a:pt x="45" y="12"/>
                      <a:pt x="40" y="6"/>
                      <a:pt x="31" y="4"/>
                    </a:cubicBezTo>
                    <a:cubicBezTo>
                      <a:pt x="31" y="4"/>
                      <a:pt x="48" y="16"/>
                      <a:pt x="45" y="28"/>
                    </a:cubicBezTo>
                    <a:cubicBezTo>
                      <a:pt x="45" y="28"/>
                      <a:pt x="28" y="14"/>
                      <a:pt x="6" y="23"/>
                    </a:cubicBezTo>
                    <a:cubicBezTo>
                      <a:pt x="6" y="23"/>
                      <a:pt x="17" y="20"/>
                      <a:pt x="29" y="26"/>
                    </a:cubicBezTo>
                    <a:cubicBezTo>
                      <a:pt x="44" y="33"/>
                      <a:pt x="57" y="48"/>
                      <a:pt x="46" y="62"/>
                    </a:cubicBezTo>
                    <a:cubicBezTo>
                      <a:pt x="43" y="66"/>
                      <a:pt x="38" y="65"/>
                      <a:pt x="34" y="64"/>
                    </a:cubicBezTo>
                    <a:cubicBezTo>
                      <a:pt x="30" y="62"/>
                      <a:pt x="17" y="56"/>
                      <a:pt x="2" y="65"/>
                    </a:cubicBezTo>
                    <a:cubicBezTo>
                      <a:pt x="2" y="65"/>
                      <a:pt x="28" y="62"/>
                      <a:pt x="40" y="77"/>
                    </a:cubicBezTo>
                    <a:cubicBezTo>
                      <a:pt x="44" y="83"/>
                      <a:pt x="48" y="94"/>
                      <a:pt x="45" y="104"/>
                    </a:cubicBezTo>
                    <a:cubicBezTo>
                      <a:pt x="45" y="104"/>
                      <a:pt x="25" y="86"/>
                      <a:pt x="0" y="99"/>
                    </a:cubicBezTo>
                    <a:cubicBezTo>
                      <a:pt x="0" y="99"/>
                      <a:pt x="14" y="98"/>
                      <a:pt x="25" y="102"/>
                    </a:cubicBezTo>
                    <a:cubicBezTo>
                      <a:pt x="35" y="104"/>
                      <a:pt x="43" y="109"/>
                      <a:pt x="44" y="113"/>
                    </a:cubicBezTo>
                    <a:cubicBezTo>
                      <a:pt x="46" y="120"/>
                      <a:pt x="48" y="121"/>
                      <a:pt x="53" y="124"/>
                    </a:cubicBezTo>
                    <a:cubicBezTo>
                      <a:pt x="59" y="127"/>
                      <a:pt x="64" y="133"/>
                      <a:pt x="62" y="145"/>
                    </a:cubicBezTo>
                    <a:cubicBezTo>
                      <a:pt x="61" y="145"/>
                      <a:pt x="57" y="146"/>
                      <a:pt x="54" y="151"/>
                    </a:cubicBezTo>
                    <a:cubicBezTo>
                      <a:pt x="54" y="151"/>
                      <a:pt x="64" y="145"/>
                      <a:pt x="72" y="152"/>
                    </a:cubicBezTo>
                    <a:cubicBezTo>
                      <a:pt x="77" y="156"/>
                      <a:pt x="82" y="164"/>
                      <a:pt x="79" y="180"/>
                    </a:cubicBezTo>
                    <a:cubicBezTo>
                      <a:pt x="79" y="180"/>
                      <a:pt x="82" y="178"/>
                      <a:pt x="84" y="173"/>
                    </a:cubicBezTo>
                    <a:cubicBezTo>
                      <a:pt x="84" y="173"/>
                      <a:pt x="115" y="163"/>
                      <a:pt x="120" y="192"/>
                    </a:cubicBezTo>
                    <a:cubicBezTo>
                      <a:pt x="120" y="192"/>
                      <a:pt x="113" y="196"/>
                      <a:pt x="111" y="199"/>
                    </a:cubicBezTo>
                    <a:cubicBezTo>
                      <a:pt x="111" y="199"/>
                      <a:pt x="137" y="190"/>
                      <a:pt x="148" y="207"/>
                    </a:cubicBezTo>
                    <a:cubicBezTo>
                      <a:pt x="147" y="207"/>
                      <a:pt x="145" y="213"/>
                      <a:pt x="145" y="216"/>
                    </a:cubicBezTo>
                    <a:cubicBezTo>
                      <a:pt x="145" y="216"/>
                      <a:pt x="160" y="192"/>
                      <a:pt x="187" y="205"/>
                    </a:cubicBezTo>
                    <a:cubicBezTo>
                      <a:pt x="187" y="205"/>
                      <a:pt x="182" y="200"/>
                      <a:pt x="177" y="197"/>
                    </a:cubicBezTo>
                    <a:cubicBezTo>
                      <a:pt x="177" y="197"/>
                      <a:pt x="181" y="182"/>
                      <a:pt x="204" y="178"/>
                    </a:cubicBezTo>
                    <a:cubicBezTo>
                      <a:pt x="204" y="178"/>
                      <a:pt x="205" y="183"/>
                      <a:pt x="207" y="186"/>
                    </a:cubicBezTo>
                    <a:cubicBezTo>
                      <a:pt x="207" y="186"/>
                      <a:pt x="205" y="147"/>
                      <a:pt x="255" y="145"/>
                    </a:cubicBezTo>
                    <a:cubicBezTo>
                      <a:pt x="255" y="145"/>
                      <a:pt x="251" y="143"/>
                      <a:pt x="245" y="143"/>
                    </a:cubicBezTo>
                    <a:cubicBezTo>
                      <a:pt x="245" y="143"/>
                      <a:pt x="245" y="141"/>
                      <a:pt x="246" y="138"/>
                    </a:cubicBezTo>
                    <a:cubicBezTo>
                      <a:pt x="246" y="136"/>
                      <a:pt x="245" y="134"/>
                      <a:pt x="245" y="131"/>
                    </a:cubicBezTo>
                    <a:cubicBezTo>
                      <a:pt x="245" y="121"/>
                      <a:pt x="254" y="108"/>
                      <a:pt x="270" y="107"/>
                    </a:cubicBezTo>
                    <a:cubicBezTo>
                      <a:pt x="269" y="106"/>
                      <a:pt x="256" y="88"/>
                      <a:pt x="268" y="71"/>
                    </a:cubicBezTo>
                    <a:cubicBezTo>
                      <a:pt x="268" y="71"/>
                      <a:pt x="245" y="84"/>
                      <a:pt x="264" y="104"/>
                    </a:cubicBezTo>
                    <a:cubicBezTo>
                      <a:pt x="264" y="104"/>
                      <a:pt x="239" y="105"/>
                      <a:pt x="243" y="130"/>
                    </a:cubicBezTo>
                    <a:cubicBezTo>
                      <a:pt x="245" y="141"/>
                      <a:pt x="243" y="143"/>
                      <a:pt x="243" y="143"/>
                    </a:cubicBezTo>
                    <a:cubicBezTo>
                      <a:pt x="243" y="143"/>
                      <a:pt x="205" y="140"/>
                      <a:pt x="204" y="175"/>
                    </a:cubicBezTo>
                    <a:cubicBezTo>
                      <a:pt x="204" y="175"/>
                      <a:pt x="171" y="171"/>
                      <a:pt x="175" y="196"/>
                    </a:cubicBezTo>
                    <a:cubicBezTo>
                      <a:pt x="175" y="196"/>
                      <a:pt x="159" y="191"/>
                      <a:pt x="151" y="204"/>
                    </a:cubicBezTo>
                    <a:cubicBezTo>
                      <a:pt x="151" y="204"/>
                      <a:pt x="144" y="185"/>
                      <a:pt x="122" y="191"/>
                    </a:cubicBezTo>
                    <a:cubicBezTo>
                      <a:pt x="122" y="191"/>
                      <a:pt x="123" y="174"/>
                      <a:pt x="110" y="167"/>
                    </a:cubicBezTo>
                    <a:cubicBezTo>
                      <a:pt x="105" y="164"/>
                      <a:pt x="95" y="163"/>
                      <a:pt x="84" y="171"/>
                    </a:cubicBezTo>
                    <a:cubicBezTo>
                      <a:pt x="84" y="171"/>
                      <a:pt x="88" y="142"/>
                      <a:pt x="66" y="144"/>
                    </a:cubicBezTo>
                    <a:cubicBezTo>
                      <a:pt x="66" y="144"/>
                      <a:pt x="72" y="134"/>
                      <a:pt x="65" y="125"/>
                    </a:cubicBezTo>
                    <a:cubicBezTo>
                      <a:pt x="61" y="119"/>
                      <a:pt x="50" y="116"/>
                      <a:pt x="52" y="108"/>
                    </a:cubicBezTo>
                    <a:cubicBezTo>
                      <a:pt x="52" y="105"/>
                      <a:pt x="55" y="99"/>
                      <a:pt x="54" y="91"/>
                    </a:cubicBezTo>
                    <a:cubicBezTo>
                      <a:pt x="53" y="83"/>
                      <a:pt x="49" y="74"/>
                      <a:pt x="42" y="71"/>
                    </a:cubicBezTo>
                    <a:cubicBezTo>
                      <a:pt x="42" y="71"/>
                      <a:pt x="56" y="69"/>
                      <a:pt x="58" y="55"/>
                    </a:cubicBezTo>
                    <a:cubicBezTo>
                      <a:pt x="59" y="50"/>
                      <a:pt x="59" y="42"/>
                      <a:pt x="49" y="34"/>
                    </a:cubicBezTo>
                    <a:cubicBezTo>
                      <a:pt x="49" y="34"/>
                      <a:pt x="57" y="26"/>
                      <a:pt x="49" y="16"/>
                    </a:cubicBezTo>
                    <a:cubicBezTo>
                      <a:pt x="49" y="16"/>
                      <a:pt x="63" y="19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5F4B4AED-8AC4-4B50-B4DE-378890E6D3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0414" y="3034869"/>
                <a:ext cx="57708" cy="11837"/>
              </a:xfrm>
              <a:custGeom>
                <a:avLst/>
                <a:gdLst>
                  <a:gd name="T0" fmla="*/ 0 w 67"/>
                  <a:gd name="T1" fmla="*/ 3 h 15"/>
                  <a:gd name="T2" fmla="*/ 26 w 67"/>
                  <a:gd name="T3" fmla="*/ 4 h 15"/>
                  <a:gd name="T4" fmla="*/ 62 w 67"/>
                  <a:gd name="T5" fmla="*/ 8 h 15"/>
                  <a:gd name="T6" fmla="*/ 58 w 67"/>
                  <a:gd name="T7" fmla="*/ 10 h 15"/>
                  <a:gd name="T8" fmla="*/ 36 w 67"/>
                  <a:gd name="T9" fmla="*/ 9 h 15"/>
                  <a:gd name="T10" fmla="*/ 0 w 67"/>
                  <a:gd name="T1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5">
                    <a:moveTo>
                      <a:pt x="0" y="3"/>
                    </a:moveTo>
                    <a:cubicBezTo>
                      <a:pt x="0" y="3"/>
                      <a:pt x="12" y="7"/>
                      <a:pt x="26" y="4"/>
                    </a:cubicBezTo>
                    <a:cubicBezTo>
                      <a:pt x="39" y="0"/>
                      <a:pt x="56" y="2"/>
                      <a:pt x="62" y="8"/>
                    </a:cubicBezTo>
                    <a:cubicBezTo>
                      <a:pt x="67" y="15"/>
                      <a:pt x="60" y="11"/>
                      <a:pt x="58" y="10"/>
                    </a:cubicBezTo>
                    <a:cubicBezTo>
                      <a:pt x="57" y="9"/>
                      <a:pt x="49" y="5"/>
                      <a:pt x="36" y="9"/>
                    </a:cubicBezTo>
                    <a:cubicBezTo>
                      <a:pt x="22" y="12"/>
                      <a:pt x="4" y="1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30557714-0CDB-4794-A5F4-08BC02F4EC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975" y="3003795"/>
                <a:ext cx="29594" cy="13317"/>
              </a:xfrm>
              <a:custGeom>
                <a:avLst/>
                <a:gdLst>
                  <a:gd name="T0" fmla="*/ 4 w 34"/>
                  <a:gd name="T1" fmla="*/ 2 h 15"/>
                  <a:gd name="T2" fmla="*/ 26 w 34"/>
                  <a:gd name="T3" fmla="*/ 7 h 15"/>
                  <a:gd name="T4" fmla="*/ 33 w 34"/>
                  <a:gd name="T5" fmla="*/ 11 h 15"/>
                  <a:gd name="T6" fmla="*/ 28 w 34"/>
                  <a:gd name="T7" fmla="*/ 15 h 15"/>
                  <a:gd name="T8" fmla="*/ 4 w 34"/>
                  <a:gd name="T9" fmla="*/ 9 h 15"/>
                  <a:gd name="T10" fmla="*/ 4 w 34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5">
                    <a:moveTo>
                      <a:pt x="4" y="2"/>
                    </a:moveTo>
                    <a:cubicBezTo>
                      <a:pt x="4" y="2"/>
                      <a:pt x="15" y="9"/>
                      <a:pt x="26" y="7"/>
                    </a:cubicBezTo>
                    <a:cubicBezTo>
                      <a:pt x="33" y="6"/>
                      <a:pt x="34" y="8"/>
                      <a:pt x="33" y="11"/>
                    </a:cubicBezTo>
                    <a:cubicBezTo>
                      <a:pt x="32" y="14"/>
                      <a:pt x="30" y="15"/>
                      <a:pt x="28" y="15"/>
                    </a:cubicBezTo>
                    <a:cubicBezTo>
                      <a:pt x="23" y="15"/>
                      <a:pt x="9" y="14"/>
                      <a:pt x="4" y="9"/>
                    </a:cubicBezTo>
                    <a:cubicBezTo>
                      <a:pt x="0" y="6"/>
                      <a:pt x="1" y="0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666EA7B5-1682-40A3-933D-6A710924DF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8528" y="3014153"/>
                <a:ext cx="29594" cy="10358"/>
              </a:xfrm>
              <a:custGeom>
                <a:avLst/>
                <a:gdLst>
                  <a:gd name="T0" fmla="*/ 2 w 34"/>
                  <a:gd name="T1" fmla="*/ 4 h 13"/>
                  <a:gd name="T2" fmla="*/ 27 w 34"/>
                  <a:gd name="T3" fmla="*/ 6 h 13"/>
                  <a:gd name="T4" fmla="*/ 28 w 34"/>
                  <a:gd name="T5" fmla="*/ 13 h 13"/>
                  <a:gd name="T6" fmla="*/ 21 w 34"/>
                  <a:gd name="T7" fmla="*/ 11 h 13"/>
                  <a:gd name="T8" fmla="*/ 4 w 34"/>
                  <a:gd name="T9" fmla="*/ 6 h 13"/>
                  <a:gd name="T10" fmla="*/ 2 w 34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3">
                    <a:moveTo>
                      <a:pt x="2" y="4"/>
                    </a:moveTo>
                    <a:cubicBezTo>
                      <a:pt x="2" y="4"/>
                      <a:pt x="15" y="0"/>
                      <a:pt x="27" y="6"/>
                    </a:cubicBezTo>
                    <a:cubicBezTo>
                      <a:pt x="27" y="6"/>
                      <a:pt x="34" y="10"/>
                      <a:pt x="28" y="13"/>
                    </a:cubicBezTo>
                    <a:cubicBezTo>
                      <a:pt x="27" y="13"/>
                      <a:pt x="23" y="13"/>
                      <a:pt x="21" y="11"/>
                    </a:cubicBezTo>
                    <a:cubicBezTo>
                      <a:pt x="19" y="10"/>
                      <a:pt x="7" y="6"/>
                      <a:pt x="4" y="6"/>
                    </a:cubicBezTo>
                    <a:cubicBezTo>
                      <a:pt x="0" y="6"/>
                      <a:pt x="0" y="5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197FFFBA-13F1-477A-83B8-82813A47A1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975" y="3055584"/>
                <a:ext cx="57708" cy="23675"/>
              </a:xfrm>
              <a:custGeom>
                <a:avLst/>
                <a:gdLst>
                  <a:gd name="T0" fmla="*/ 2 w 67"/>
                  <a:gd name="T1" fmla="*/ 7 h 26"/>
                  <a:gd name="T2" fmla="*/ 1 w 67"/>
                  <a:gd name="T3" fmla="*/ 10 h 26"/>
                  <a:gd name="T4" fmla="*/ 5 w 67"/>
                  <a:gd name="T5" fmla="*/ 11 h 26"/>
                  <a:gd name="T6" fmla="*/ 27 w 67"/>
                  <a:gd name="T7" fmla="*/ 12 h 26"/>
                  <a:gd name="T8" fmla="*/ 66 w 67"/>
                  <a:gd name="T9" fmla="*/ 9 h 26"/>
                  <a:gd name="T10" fmla="*/ 64 w 67"/>
                  <a:gd name="T11" fmla="*/ 7 h 26"/>
                  <a:gd name="T12" fmla="*/ 32 w 67"/>
                  <a:gd name="T13" fmla="*/ 7 h 26"/>
                  <a:gd name="T14" fmla="*/ 2 w 67"/>
                  <a:gd name="T15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26">
                    <a:moveTo>
                      <a:pt x="2" y="7"/>
                    </a:moveTo>
                    <a:cubicBezTo>
                      <a:pt x="2" y="7"/>
                      <a:pt x="0" y="9"/>
                      <a:pt x="1" y="10"/>
                    </a:cubicBezTo>
                    <a:cubicBezTo>
                      <a:pt x="1" y="12"/>
                      <a:pt x="3" y="12"/>
                      <a:pt x="5" y="11"/>
                    </a:cubicBezTo>
                    <a:cubicBezTo>
                      <a:pt x="6" y="10"/>
                      <a:pt x="18" y="5"/>
                      <a:pt x="27" y="12"/>
                    </a:cubicBezTo>
                    <a:cubicBezTo>
                      <a:pt x="37" y="19"/>
                      <a:pt x="52" y="26"/>
                      <a:pt x="66" y="9"/>
                    </a:cubicBezTo>
                    <a:cubicBezTo>
                      <a:pt x="66" y="9"/>
                      <a:pt x="67" y="6"/>
                      <a:pt x="64" y="7"/>
                    </a:cubicBezTo>
                    <a:cubicBezTo>
                      <a:pt x="61" y="9"/>
                      <a:pt x="42" y="14"/>
                      <a:pt x="32" y="7"/>
                    </a:cubicBezTo>
                    <a:cubicBezTo>
                      <a:pt x="23" y="0"/>
                      <a:pt x="13" y="0"/>
                      <a:pt x="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5352609C-5F96-437E-B913-F9A4D1FF22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9243" y="3033389"/>
                <a:ext cx="47350" cy="82862"/>
              </a:xfrm>
              <a:custGeom>
                <a:avLst/>
                <a:gdLst>
                  <a:gd name="T0" fmla="*/ 14 w 55"/>
                  <a:gd name="T1" fmla="*/ 20 h 95"/>
                  <a:gd name="T2" fmla="*/ 43 w 55"/>
                  <a:gd name="T3" fmla="*/ 0 h 95"/>
                  <a:gd name="T4" fmla="*/ 6 w 55"/>
                  <a:gd name="T5" fmla="*/ 22 h 95"/>
                  <a:gd name="T6" fmla="*/ 22 w 55"/>
                  <a:gd name="T7" fmla="*/ 39 h 95"/>
                  <a:gd name="T8" fmla="*/ 26 w 55"/>
                  <a:gd name="T9" fmla="*/ 51 h 95"/>
                  <a:gd name="T10" fmla="*/ 17 w 55"/>
                  <a:gd name="T11" fmla="*/ 95 h 95"/>
                  <a:gd name="T12" fmla="*/ 22 w 55"/>
                  <a:gd name="T13" fmla="*/ 71 h 95"/>
                  <a:gd name="T14" fmla="*/ 41 w 55"/>
                  <a:gd name="T15" fmla="*/ 64 h 95"/>
                  <a:gd name="T16" fmla="*/ 55 w 55"/>
                  <a:gd name="T17" fmla="*/ 68 h 95"/>
                  <a:gd name="T18" fmla="*/ 41 w 55"/>
                  <a:gd name="T19" fmla="*/ 59 h 95"/>
                  <a:gd name="T20" fmla="*/ 26 w 55"/>
                  <a:gd name="T21" fmla="*/ 61 h 95"/>
                  <a:gd name="T22" fmla="*/ 32 w 55"/>
                  <a:gd name="T23" fmla="*/ 53 h 95"/>
                  <a:gd name="T24" fmla="*/ 28 w 55"/>
                  <a:gd name="T25" fmla="*/ 39 h 95"/>
                  <a:gd name="T26" fmla="*/ 14 w 55"/>
                  <a:gd name="T27" fmla="*/ 2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95">
                    <a:moveTo>
                      <a:pt x="14" y="20"/>
                    </a:moveTo>
                    <a:cubicBezTo>
                      <a:pt x="15" y="13"/>
                      <a:pt x="23" y="6"/>
                      <a:pt x="43" y="0"/>
                    </a:cubicBezTo>
                    <a:cubicBezTo>
                      <a:pt x="43" y="0"/>
                      <a:pt x="5" y="2"/>
                      <a:pt x="6" y="22"/>
                    </a:cubicBezTo>
                    <a:cubicBezTo>
                      <a:pt x="7" y="31"/>
                      <a:pt x="15" y="36"/>
                      <a:pt x="22" y="39"/>
                    </a:cubicBezTo>
                    <a:cubicBezTo>
                      <a:pt x="29" y="42"/>
                      <a:pt x="35" y="45"/>
                      <a:pt x="26" y="51"/>
                    </a:cubicBezTo>
                    <a:cubicBezTo>
                      <a:pt x="18" y="57"/>
                      <a:pt x="0" y="73"/>
                      <a:pt x="17" y="95"/>
                    </a:cubicBezTo>
                    <a:cubicBezTo>
                      <a:pt x="17" y="95"/>
                      <a:pt x="10" y="82"/>
                      <a:pt x="22" y="71"/>
                    </a:cubicBezTo>
                    <a:cubicBezTo>
                      <a:pt x="27" y="66"/>
                      <a:pt x="33" y="64"/>
                      <a:pt x="41" y="64"/>
                    </a:cubicBezTo>
                    <a:cubicBezTo>
                      <a:pt x="46" y="64"/>
                      <a:pt x="50" y="65"/>
                      <a:pt x="55" y="68"/>
                    </a:cubicBezTo>
                    <a:cubicBezTo>
                      <a:pt x="55" y="68"/>
                      <a:pt x="53" y="61"/>
                      <a:pt x="41" y="59"/>
                    </a:cubicBezTo>
                    <a:cubicBezTo>
                      <a:pt x="34" y="58"/>
                      <a:pt x="26" y="61"/>
                      <a:pt x="26" y="61"/>
                    </a:cubicBezTo>
                    <a:cubicBezTo>
                      <a:pt x="26" y="61"/>
                      <a:pt x="26" y="57"/>
                      <a:pt x="32" y="53"/>
                    </a:cubicBezTo>
                    <a:cubicBezTo>
                      <a:pt x="37" y="49"/>
                      <a:pt x="35" y="43"/>
                      <a:pt x="28" y="39"/>
                    </a:cubicBezTo>
                    <a:cubicBezTo>
                      <a:pt x="24" y="37"/>
                      <a:pt x="12" y="32"/>
                      <a:pt x="14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F475486E-C327-43C4-9BBC-0A1DAFC0F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9195" y="3051145"/>
                <a:ext cx="82862" cy="25155"/>
              </a:xfrm>
              <a:custGeom>
                <a:avLst/>
                <a:gdLst>
                  <a:gd name="T0" fmla="*/ 0 w 95"/>
                  <a:gd name="T1" fmla="*/ 17 h 29"/>
                  <a:gd name="T2" fmla="*/ 47 w 95"/>
                  <a:gd name="T3" fmla="*/ 25 h 29"/>
                  <a:gd name="T4" fmla="*/ 55 w 95"/>
                  <a:gd name="T5" fmla="*/ 25 h 29"/>
                  <a:gd name="T6" fmla="*/ 83 w 95"/>
                  <a:gd name="T7" fmla="*/ 10 h 29"/>
                  <a:gd name="T8" fmla="*/ 72 w 95"/>
                  <a:gd name="T9" fmla="*/ 8 h 29"/>
                  <a:gd name="T10" fmla="*/ 52 w 95"/>
                  <a:gd name="T11" fmla="*/ 18 h 29"/>
                  <a:gd name="T12" fmla="*/ 0 w 95"/>
                  <a:gd name="T13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29">
                    <a:moveTo>
                      <a:pt x="0" y="17"/>
                    </a:moveTo>
                    <a:cubicBezTo>
                      <a:pt x="0" y="17"/>
                      <a:pt x="32" y="9"/>
                      <a:pt x="47" y="25"/>
                    </a:cubicBezTo>
                    <a:cubicBezTo>
                      <a:pt x="51" y="29"/>
                      <a:pt x="53" y="28"/>
                      <a:pt x="55" y="25"/>
                    </a:cubicBezTo>
                    <a:cubicBezTo>
                      <a:pt x="58" y="23"/>
                      <a:pt x="64" y="12"/>
                      <a:pt x="83" y="10"/>
                    </a:cubicBezTo>
                    <a:cubicBezTo>
                      <a:pt x="95" y="9"/>
                      <a:pt x="84" y="5"/>
                      <a:pt x="72" y="8"/>
                    </a:cubicBezTo>
                    <a:cubicBezTo>
                      <a:pt x="65" y="9"/>
                      <a:pt x="57" y="13"/>
                      <a:pt x="52" y="18"/>
                    </a:cubicBezTo>
                    <a:cubicBezTo>
                      <a:pt x="52" y="18"/>
                      <a:pt x="26" y="0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64AD76C2-149D-462C-8645-3B9F2C1B3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8934" y="3073341"/>
                <a:ext cx="56228" cy="36992"/>
              </a:xfrm>
              <a:custGeom>
                <a:avLst/>
                <a:gdLst>
                  <a:gd name="T0" fmla="*/ 1 w 65"/>
                  <a:gd name="T1" fmla="*/ 22 h 44"/>
                  <a:gd name="T2" fmla="*/ 5 w 65"/>
                  <a:gd name="T3" fmla="*/ 24 h 44"/>
                  <a:gd name="T4" fmla="*/ 44 w 65"/>
                  <a:gd name="T5" fmla="*/ 28 h 44"/>
                  <a:gd name="T6" fmla="*/ 37 w 65"/>
                  <a:gd name="T7" fmla="*/ 44 h 44"/>
                  <a:gd name="T8" fmla="*/ 48 w 65"/>
                  <a:gd name="T9" fmla="*/ 31 h 44"/>
                  <a:gd name="T10" fmla="*/ 65 w 65"/>
                  <a:gd name="T11" fmla="*/ 21 h 44"/>
                  <a:gd name="T12" fmla="*/ 45 w 65"/>
                  <a:gd name="T13" fmla="*/ 27 h 44"/>
                  <a:gd name="T14" fmla="*/ 1 w 65"/>
                  <a:gd name="T1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4">
                    <a:moveTo>
                      <a:pt x="1" y="22"/>
                    </a:moveTo>
                    <a:cubicBezTo>
                      <a:pt x="1" y="22"/>
                      <a:pt x="0" y="27"/>
                      <a:pt x="5" y="24"/>
                    </a:cubicBezTo>
                    <a:cubicBezTo>
                      <a:pt x="9" y="21"/>
                      <a:pt x="18" y="14"/>
                      <a:pt x="44" y="28"/>
                    </a:cubicBezTo>
                    <a:cubicBezTo>
                      <a:pt x="44" y="28"/>
                      <a:pt x="36" y="35"/>
                      <a:pt x="37" y="44"/>
                    </a:cubicBezTo>
                    <a:cubicBezTo>
                      <a:pt x="37" y="44"/>
                      <a:pt x="40" y="38"/>
                      <a:pt x="48" y="31"/>
                    </a:cubicBezTo>
                    <a:cubicBezTo>
                      <a:pt x="52" y="26"/>
                      <a:pt x="58" y="23"/>
                      <a:pt x="65" y="21"/>
                    </a:cubicBezTo>
                    <a:cubicBezTo>
                      <a:pt x="65" y="21"/>
                      <a:pt x="53" y="19"/>
                      <a:pt x="45" y="27"/>
                    </a:cubicBezTo>
                    <a:cubicBezTo>
                      <a:pt x="45" y="27"/>
                      <a:pt x="17" y="0"/>
                      <a:pt x="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9A8BB611-AC26-4F24-9126-38D42E2ACF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5472" y="3088138"/>
                <a:ext cx="35512" cy="34033"/>
              </a:xfrm>
              <a:custGeom>
                <a:avLst/>
                <a:gdLst>
                  <a:gd name="T0" fmla="*/ 41 w 41"/>
                  <a:gd name="T1" fmla="*/ 4 h 40"/>
                  <a:gd name="T2" fmla="*/ 12 w 41"/>
                  <a:gd name="T3" fmla="*/ 19 h 40"/>
                  <a:gd name="T4" fmla="*/ 8 w 41"/>
                  <a:gd name="T5" fmla="*/ 31 h 40"/>
                  <a:gd name="T6" fmla="*/ 14 w 41"/>
                  <a:gd name="T7" fmla="*/ 40 h 40"/>
                  <a:gd name="T8" fmla="*/ 6 w 41"/>
                  <a:gd name="T9" fmla="*/ 37 h 40"/>
                  <a:gd name="T10" fmla="*/ 6 w 41"/>
                  <a:gd name="T11" fmla="*/ 17 h 40"/>
                  <a:gd name="T12" fmla="*/ 41 w 41"/>
                  <a:gd name="T1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0">
                    <a:moveTo>
                      <a:pt x="41" y="4"/>
                    </a:moveTo>
                    <a:cubicBezTo>
                      <a:pt x="41" y="4"/>
                      <a:pt x="22" y="3"/>
                      <a:pt x="12" y="19"/>
                    </a:cubicBezTo>
                    <a:cubicBezTo>
                      <a:pt x="10" y="22"/>
                      <a:pt x="8" y="27"/>
                      <a:pt x="8" y="31"/>
                    </a:cubicBezTo>
                    <a:cubicBezTo>
                      <a:pt x="9" y="36"/>
                      <a:pt x="10" y="39"/>
                      <a:pt x="14" y="40"/>
                    </a:cubicBezTo>
                    <a:cubicBezTo>
                      <a:pt x="14" y="40"/>
                      <a:pt x="9" y="40"/>
                      <a:pt x="6" y="37"/>
                    </a:cubicBezTo>
                    <a:cubicBezTo>
                      <a:pt x="2" y="33"/>
                      <a:pt x="0" y="26"/>
                      <a:pt x="6" y="17"/>
                    </a:cubicBezTo>
                    <a:cubicBezTo>
                      <a:pt x="11" y="9"/>
                      <a:pt x="21" y="0"/>
                      <a:pt x="4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0E7A6C7-3450-494D-8A6B-06A564902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94398" y="3119211"/>
                <a:ext cx="34033" cy="14797"/>
              </a:xfrm>
              <a:custGeom>
                <a:avLst/>
                <a:gdLst>
                  <a:gd name="T0" fmla="*/ 16 w 39"/>
                  <a:gd name="T1" fmla="*/ 3 h 17"/>
                  <a:gd name="T2" fmla="*/ 0 w 39"/>
                  <a:gd name="T3" fmla="*/ 17 h 17"/>
                  <a:gd name="T4" fmla="*/ 39 w 39"/>
                  <a:gd name="T5" fmla="*/ 9 h 17"/>
                  <a:gd name="T6" fmla="*/ 16 w 39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7">
                    <a:moveTo>
                      <a:pt x="16" y="3"/>
                    </a:moveTo>
                    <a:cubicBezTo>
                      <a:pt x="11" y="5"/>
                      <a:pt x="2" y="9"/>
                      <a:pt x="0" y="17"/>
                    </a:cubicBezTo>
                    <a:cubicBezTo>
                      <a:pt x="0" y="17"/>
                      <a:pt x="17" y="4"/>
                      <a:pt x="39" y="9"/>
                    </a:cubicBezTo>
                    <a:cubicBezTo>
                      <a:pt x="39" y="9"/>
                      <a:pt x="31" y="0"/>
                      <a:pt x="1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7E8DA7CD-980B-4F78-B0D5-E088E6086A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51487" y="3114772"/>
                <a:ext cx="31073" cy="19236"/>
              </a:xfrm>
              <a:custGeom>
                <a:avLst/>
                <a:gdLst>
                  <a:gd name="T0" fmla="*/ 14 w 35"/>
                  <a:gd name="T1" fmla="*/ 3 h 21"/>
                  <a:gd name="T2" fmla="*/ 35 w 35"/>
                  <a:gd name="T3" fmla="*/ 5 h 21"/>
                  <a:gd name="T4" fmla="*/ 1 w 35"/>
                  <a:gd name="T5" fmla="*/ 21 h 21"/>
                  <a:gd name="T6" fmla="*/ 14 w 35"/>
                  <a:gd name="T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1">
                    <a:moveTo>
                      <a:pt x="14" y="3"/>
                    </a:moveTo>
                    <a:cubicBezTo>
                      <a:pt x="20" y="0"/>
                      <a:pt x="27" y="0"/>
                      <a:pt x="35" y="5"/>
                    </a:cubicBezTo>
                    <a:cubicBezTo>
                      <a:pt x="35" y="5"/>
                      <a:pt x="10" y="4"/>
                      <a:pt x="1" y="21"/>
                    </a:cubicBezTo>
                    <a:cubicBezTo>
                      <a:pt x="1" y="21"/>
                      <a:pt x="0" y="9"/>
                      <a:pt x="1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70283C0B-6002-4BE5-A4C8-86547C479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23616" y="2937210"/>
                <a:ext cx="23675" cy="23675"/>
              </a:xfrm>
              <a:custGeom>
                <a:avLst/>
                <a:gdLst>
                  <a:gd name="T0" fmla="*/ 2 w 26"/>
                  <a:gd name="T1" fmla="*/ 8 h 27"/>
                  <a:gd name="T2" fmla="*/ 5 w 26"/>
                  <a:gd name="T3" fmla="*/ 7 h 27"/>
                  <a:gd name="T4" fmla="*/ 17 w 26"/>
                  <a:gd name="T5" fmla="*/ 2 h 27"/>
                  <a:gd name="T6" fmla="*/ 18 w 26"/>
                  <a:gd name="T7" fmla="*/ 12 h 27"/>
                  <a:gd name="T8" fmla="*/ 20 w 26"/>
                  <a:gd name="T9" fmla="*/ 23 h 27"/>
                  <a:gd name="T10" fmla="*/ 23 w 26"/>
                  <a:gd name="T11" fmla="*/ 27 h 27"/>
                  <a:gd name="T12" fmla="*/ 10 w 26"/>
                  <a:gd name="T13" fmla="*/ 15 h 27"/>
                  <a:gd name="T14" fmla="*/ 8 w 26"/>
                  <a:gd name="T15" fmla="*/ 9 h 27"/>
                  <a:gd name="T16" fmla="*/ 1 w 26"/>
                  <a:gd name="T17" fmla="*/ 9 h 27"/>
                  <a:gd name="T18" fmla="*/ 2 w 2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7">
                    <a:moveTo>
                      <a:pt x="2" y="8"/>
                    </a:moveTo>
                    <a:cubicBezTo>
                      <a:pt x="3" y="8"/>
                      <a:pt x="4" y="7"/>
                      <a:pt x="5" y="7"/>
                    </a:cubicBezTo>
                    <a:cubicBezTo>
                      <a:pt x="7" y="6"/>
                      <a:pt x="13" y="0"/>
                      <a:pt x="17" y="2"/>
                    </a:cubicBezTo>
                    <a:cubicBezTo>
                      <a:pt x="21" y="5"/>
                      <a:pt x="20" y="8"/>
                      <a:pt x="18" y="12"/>
                    </a:cubicBezTo>
                    <a:cubicBezTo>
                      <a:pt x="16" y="15"/>
                      <a:pt x="14" y="20"/>
                      <a:pt x="20" y="23"/>
                    </a:cubicBezTo>
                    <a:cubicBezTo>
                      <a:pt x="26" y="25"/>
                      <a:pt x="26" y="26"/>
                      <a:pt x="23" y="27"/>
                    </a:cubicBezTo>
                    <a:cubicBezTo>
                      <a:pt x="20" y="27"/>
                      <a:pt x="4" y="26"/>
                      <a:pt x="10" y="15"/>
                    </a:cubicBezTo>
                    <a:cubicBezTo>
                      <a:pt x="13" y="9"/>
                      <a:pt x="11" y="7"/>
                      <a:pt x="8" y="9"/>
                    </a:cubicBezTo>
                    <a:cubicBezTo>
                      <a:pt x="4" y="10"/>
                      <a:pt x="3" y="9"/>
                      <a:pt x="1" y="9"/>
                    </a:cubicBezTo>
                    <a:cubicBezTo>
                      <a:pt x="0" y="9"/>
                      <a:pt x="0" y="8"/>
                      <a:pt x="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BBF83FA8-5B09-4C2C-9F76-7EA2A24F63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1372" y="2959405"/>
                <a:ext cx="47350" cy="36992"/>
              </a:xfrm>
              <a:custGeom>
                <a:avLst/>
                <a:gdLst>
                  <a:gd name="T0" fmla="*/ 4 w 55"/>
                  <a:gd name="T1" fmla="*/ 19 h 42"/>
                  <a:gd name="T2" fmla="*/ 10 w 55"/>
                  <a:gd name="T3" fmla="*/ 0 h 42"/>
                  <a:gd name="T4" fmla="*/ 11 w 55"/>
                  <a:gd name="T5" fmla="*/ 17 h 42"/>
                  <a:gd name="T6" fmla="*/ 28 w 55"/>
                  <a:gd name="T7" fmla="*/ 15 h 42"/>
                  <a:gd name="T8" fmla="*/ 28 w 55"/>
                  <a:gd name="T9" fmla="*/ 27 h 42"/>
                  <a:gd name="T10" fmla="*/ 44 w 55"/>
                  <a:gd name="T11" fmla="*/ 21 h 42"/>
                  <a:gd name="T12" fmla="*/ 47 w 55"/>
                  <a:gd name="T13" fmla="*/ 24 h 42"/>
                  <a:gd name="T14" fmla="*/ 55 w 55"/>
                  <a:gd name="T15" fmla="*/ 36 h 42"/>
                  <a:gd name="T16" fmla="*/ 42 w 55"/>
                  <a:gd name="T17" fmla="*/ 30 h 42"/>
                  <a:gd name="T18" fmla="*/ 24 w 55"/>
                  <a:gd name="T19" fmla="*/ 32 h 42"/>
                  <a:gd name="T20" fmla="*/ 22 w 55"/>
                  <a:gd name="T21" fmla="*/ 21 h 42"/>
                  <a:gd name="T22" fmla="*/ 4 w 55"/>
                  <a:gd name="T23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42">
                    <a:moveTo>
                      <a:pt x="4" y="19"/>
                    </a:moveTo>
                    <a:cubicBezTo>
                      <a:pt x="2" y="14"/>
                      <a:pt x="0" y="7"/>
                      <a:pt x="10" y="0"/>
                    </a:cubicBezTo>
                    <a:cubicBezTo>
                      <a:pt x="10" y="0"/>
                      <a:pt x="5" y="11"/>
                      <a:pt x="11" y="17"/>
                    </a:cubicBezTo>
                    <a:cubicBezTo>
                      <a:pt x="13" y="20"/>
                      <a:pt x="19" y="22"/>
                      <a:pt x="28" y="15"/>
                    </a:cubicBezTo>
                    <a:cubicBezTo>
                      <a:pt x="28" y="15"/>
                      <a:pt x="22" y="24"/>
                      <a:pt x="28" y="27"/>
                    </a:cubicBezTo>
                    <a:cubicBezTo>
                      <a:pt x="35" y="31"/>
                      <a:pt x="44" y="21"/>
                      <a:pt x="44" y="21"/>
                    </a:cubicBezTo>
                    <a:cubicBezTo>
                      <a:pt x="44" y="21"/>
                      <a:pt x="49" y="19"/>
                      <a:pt x="47" y="24"/>
                    </a:cubicBezTo>
                    <a:cubicBezTo>
                      <a:pt x="46" y="29"/>
                      <a:pt x="46" y="35"/>
                      <a:pt x="55" y="36"/>
                    </a:cubicBezTo>
                    <a:cubicBezTo>
                      <a:pt x="55" y="36"/>
                      <a:pt x="46" y="42"/>
                      <a:pt x="42" y="30"/>
                    </a:cubicBezTo>
                    <a:cubicBezTo>
                      <a:pt x="42" y="30"/>
                      <a:pt x="31" y="37"/>
                      <a:pt x="24" y="32"/>
                    </a:cubicBezTo>
                    <a:cubicBezTo>
                      <a:pt x="21" y="31"/>
                      <a:pt x="19" y="27"/>
                      <a:pt x="22" y="21"/>
                    </a:cubicBezTo>
                    <a:cubicBezTo>
                      <a:pt x="22" y="21"/>
                      <a:pt x="8" y="26"/>
                      <a:pt x="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4AEE3E6-4D4B-487A-A432-98A52CCAB0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7242" y="2981600"/>
                <a:ext cx="39952" cy="20716"/>
              </a:xfrm>
              <a:custGeom>
                <a:avLst/>
                <a:gdLst>
                  <a:gd name="T0" fmla="*/ 0 w 47"/>
                  <a:gd name="T1" fmla="*/ 7 h 24"/>
                  <a:gd name="T2" fmla="*/ 15 w 47"/>
                  <a:gd name="T3" fmla="*/ 4 h 24"/>
                  <a:gd name="T4" fmla="*/ 25 w 47"/>
                  <a:gd name="T5" fmla="*/ 16 h 24"/>
                  <a:gd name="T6" fmla="*/ 47 w 47"/>
                  <a:gd name="T7" fmla="*/ 14 h 24"/>
                  <a:gd name="T8" fmla="*/ 24 w 47"/>
                  <a:gd name="T9" fmla="*/ 22 h 24"/>
                  <a:gd name="T10" fmla="*/ 10 w 47"/>
                  <a:gd name="T11" fmla="*/ 11 h 24"/>
                  <a:gd name="T12" fmla="*/ 0 w 47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4">
                    <a:moveTo>
                      <a:pt x="0" y="7"/>
                    </a:moveTo>
                    <a:cubicBezTo>
                      <a:pt x="0" y="7"/>
                      <a:pt x="8" y="0"/>
                      <a:pt x="15" y="4"/>
                    </a:cubicBezTo>
                    <a:cubicBezTo>
                      <a:pt x="22" y="8"/>
                      <a:pt x="23" y="13"/>
                      <a:pt x="25" y="16"/>
                    </a:cubicBezTo>
                    <a:cubicBezTo>
                      <a:pt x="27" y="19"/>
                      <a:pt x="35" y="22"/>
                      <a:pt x="47" y="14"/>
                    </a:cubicBezTo>
                    <a:cubicBezTo>
                      <a:pt x="47" y="14"/>
                      <a:pt x="37" y="24"/>
                      <a:pt x="24" y="22"/>
                    </a:cubicBezTo>
                    <a:cubicBezTo>
                      <a:pt x="11" y="20"/>
                      <a:pt x="10" y="14"/>
                      <a:pt x="10" y="11"/>
                    </a:cubicBezTo>
                    <a:cubicBezTo>
                      <a:pt x="9" y="8"/>
                      <a:pt x="6" y="5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75121636-DD9B-426A-84A8-12C15DF405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194" y="2977161"/>
                <a:ext cx="72505" cy="25155"/>
              </a:xfrm>
              <a:custGeom>
                <a:avLst/>
                <a:gdLst>
                  <a:gd name="T0" fmla="*/ 0 w 83"/>
                  <a:gd name="T1" fmla="*/ 14 h 28"/>
                  <a:gd name="T2" fmla="*/ 31 w 83"/>
                  <a:gd name="T3" fmla="*/ 4 h 28"/>
                  <a:gd name="T4" fmla="*/ 41 w 83"/>
                  <a:gd name="T5" fmla="*/ 4 h 28"/>
                  <a:gd name="T6" fmla="*/ 83 w 83"/>
                  <a:gd name="T7" fmla="*/ 10 h 28"/>
                  <a:gd name="T8" fmla="*/ 37 w 83"/>
                  <a:gd name="T9" fmla="*/ 11 h 28"/>
                  <a:gd name="T10" fmla="*/ 0 w 83"/>
                  <a:gd name="T1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8">
                    <a:moveTo>
                      <a:pt x="0" y="14"/>
                    </a:moveTo>
                    <a:cubicBezTo>
                      <a:pt x="0" y="14"/>
                      <a:pt x="20" y="18"/>
                      <a:pt x="31" y="4"/>
                    </a:cubicBezTo>
                    <a:cubicBezTo>
                      <a:pt x="34" y="0"/>
                      <a:pt x="37" y="0"/>
                      <a:pt x="41" y="4"/>
                    </a:cubicBezTo>
                    <a:cubicBezTo>
                      <a:pt x="46" y="9"/>
                      <a:pt x="57" y="19"/>
                      <a:pt x="83" y="10"/>
                    </a:cubicBezTo>
                    <a:cubicBezTo>
                      <a:pt x="83" y="10"/>
                      <a:pt x="60" y="28"/>
                      <a:pt x="37" y="11"/>
                    </a:cubicBezTo>
                    <a:cubicBezTo>
                      <a:pt x="37" y="11"/>
                      <a:pt x="17" y="26"/>
                      <a:pt x="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E3ED4A05-9571-41AA-9C05-968A623A8E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2851" y="2906136"/>
                <a:ext cx="121334" cy="78423"/>
              </a:xfrm>
              <a:custGeom>
                <a:avLst/>
                <a:gdLst>
                  <a:gd name="T0" fmla="*/ 79 w 140"/>
                  <a:gd name="T1" fmla="*/ 85 h 90"/>
                  <a:gd name="T2" fmla="*/ 140 w 140"/>
                  <a:gd name="T3" fmla="*/ 63 h 90"/>
                  <a:gd name="T4" fmla="*/ 79 w 140"/>
                  <a:gd name="T5" fmla="*/ 77 h 90"/>
                  <a:gd name="T6" fmla="*/ 50 w 140"/>
                  <a:gd name="T7" fmla="*/ 37 h 90"/>
                  <a:gd name="T8" fmla="*/ 50 w 140"/>
                  <a:gd name="T9" fmla="*/ 62 h 90"/>
                  <a:gd name="T10" fmla="*/ 13 w 140"/>
                  <a:gd name="T11" fmla="*/ 47 h 90"/>
                  <a:gd name="T12" fmla="*/ 13 w 140"/>
                  <a:gd name="T13" fmla="*/ 21 h 90"/>
                  <a:gd name="T14" fmla="*/ 7 w 140"/>
                  <a:gd name="T15" fmla="*/ 0 h 90"/>
                  <a:gd name="T16" fmla="*/ 6 w 140"/>
                  <a:gd name="T17" fmla="*/ 21 h 90"/>
                  <a:gd name="T18" fmla="*/ 7 w 140"/>
                  <a:gd name="T19" fmla="*/ 55 h 90"/>
                  <a:gd name="T20" fmla="*/ 51 w 140"/>
                  <a:gd name="T21" fmla="*/ 65 h 90"/>
                  <a:gd name="T22" fmla="*/ 79 w 140"/>
                  <a:gd name="T23" fmla="*/ 8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90">
                    <a:moveTo>
                      <a:pt x="79" y="85"/>
                    </a:moveTo>
                    <a:cubicBezTo>
                      <a:pt x="99" y="90"/>
                      <a:pt x="124" y="85"/>
                      <a:pt x="140" y="63"/>
                    </a:cubicBezTo>
                    <a:cubicBezTo>
                      <a:pt x="140" y="63"/>
                      <a:pt x="109" y="86"/>
                      <a:pt x="79" y="77"/>
                    </a:cubicBezTo>
                    <a:cubicBezTo>
                      <a:pt x="60" y="71"/>
                      <a:pt x="49" y="56"/>
                      <a:pt x="50" y="37"/>
                    </a:cubicBezTo>
                    <a:cubicBezTo>
                      <a:pt x="50" y="37"/>
                      <a:pt x="45" y="50"/>
                      <a:pt x="50" y="62"/>
                    </a:cubicBezTo>
                    <a:cubicBezTo>
                      <a:pt x="50" y="62"/>
                      <a:pt x="20" y="60"/>
                      <a:pt x="13" y="47"/>
                    </a:cubicBezTo>
                    <a:cubicBezTo>
                      <a:pt x="6" y="35"/>
                      <a:pt x="11" y="28"/>
                      <a:pt x="13" y="21"/>
                    </a:cubicBezTo>
                    <a:cubicBezTo>
                      <a:pt x="14" y="15"/>
                      <a:pt x="14" y="3"/>
                      <a:pt x="7" y="0"/>
                    </a:cubicBezTo>
                    <a:cubicBezTo>
                      <a:pt x="7" y="0"/>
                      <a:pt x="11" y="9"/>
                      <a:pt x="6" y="21"/>
                    </a:cubicBezTo>
                    <a:cubicBezTo>
                      <a:pt x="2" y="32"/>
                      <a:pt x="0" y="46"/>
                      <a:pt x="7" y="55"/>
                    </a:cubicBezTo>
                    <a:cubicBezTo>
                      <a:pt x="15" y="64"/>
                      <a:pt x="26" y="70"/>
                      <a:pt x="51" y="65"/>
                    </a:cubicBezTo>
                    <a:cubicBezTo>
                      <a:pt x="51" y="65"/>
                      <a:pt x="56" y="79"/>
                      <a:pt x="79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AD589BA2-90C0-4A03-973B-3A312F76B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405" y="2864705"/>
                <a:ext cx="53269" cy="65106"/>
              </a:xfrm>
              <a:custGeom>
                <a:avLst/>
                <a:gdLst>
                  <a:gd name="T0" fmla="*/ 45 w 61"/>
                  <a:gd name="T1" fmla="*/ 0 h 74"/>
                  <a:gd name="T2" fmla="*/ 25 w 61"/>
                  <a:gd name="T3" fmla="*/ 33 h 74"/>
                  <a:gd name="T4" fmla="*/ 0 w 61"/>
                  <a:gd name="T5" fmla="*/ 39 h 74"/>
                  <a:gd name="T6" fmla="*/ 57 w 61"/>
                  <a:gd name="T7" fmla="*/ 74 h 74"/>
                  <a:gd name="T8" fmla="*/ 32 w 61"/>
                  <a:gd name="T9" fmla="*/ 34 h 74"/>
                  <a:gd name="T10" fmla="*/ 45 w 61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74">
                    <a:moveTo>
                      <a:pt x="45" y="0"/>
                    </a:moveTo>
                    <a:cubicBezTo>
                      <a:pt x="45" y="0"/>
                      <a:pt x="22" y="10"/>
                      <a:pt x="25" y="33"/>
                    </a:cubicBezTo>
                    <a:cubicBezTo>
                      <a:pt x="25" y="33"/>
                      <a:pt x="12" y="30"/>
                      <a:pt x="0" y="39"/>
                    </a:cubicBezTo>
                    <a:cubicBezTo>
                      <a:pt x="0" y="39"/>
                      <a:pt x="43" y="31"/>
                      <a:pt x="57" y="74"/>
                    </a:cubicBezTo>
                    <a:cubicBezTo>
                      <a:pt x="57" y="74"/>
                      <a:pt x="61" y="46"/>
                      <a:pt x="32" y="34"/>
                    </a:cubicBezTo>
                    <a:cubicBezTo>
                      <a:pt x="32" y="34"/>
                      <a:pt x="29" y="14"/>
                      <a:pt x="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E4F4CA36-AD22-4704-A5F0-1214973A07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28055" y="2416360"/>
                <a:ext cx="649582" cy="534167"/>
              </a:xfrm>
              <a:custGeom>
                <a:avLst/>
                <a:gdLst>
                  <a:gd name="T0" fmla="*/ 629 w 748"/>
                  <a:gd name="T1" fmla="*/ 487 h 613"/>
                  <a:gd name="T2" fmla="*/ 467 w 748"/>
                  <a:gd name="T3" fmla="*/ 529 h 613"/>
                  <a:gd name="T4" fmla="*/ 524 w 748"/>
                  <a:gd name="T5" fmla="*/ 375 h 613"/>
                  <a:gd name="T6" fmla="*/ 454 w 748"/>
                  <a:gd name="T7" fmla="*/ 287 h 613"/>
                  <a:gd name="T8" fmla="*/ 448 w 748"/>
                  <a:gd name="T9" fmla="*/ 238 h 613"/>
                  <a:gd name="T10" fmla="*/ 366 w 748"/>
                  <a:gd name="T11" fmla="*/ 336 h 613"/>
                  <a:gd name="T12" fmla="*/ 243 w 748"/>
                  <a:gd name="T13" fmla="*/ 353 h 613"/>
                  <a:gd name="T14" fmla="*/ 233 w 748"/>
                  <a:gd name="T15" fmla="*/ 286 h 613"/>
                  <a:gd name="T16" fmla="*/ 273 w 748"/>
                  <a:gd name="T17" fmla="*/ 191 h 613"/>
                  <a:gd name="T18" fmla="*/ 334 w 748"/>
                  <a:gd name="T19" fmla="*/ 89 h 613"/>
                  <a:gd name="T20" fmla="*/ 454 w 748"/>
                  <a:gd name="T21" fmla="*/ 132 h 613"/>
                  <a:gd name="T22" fmla="*/ 482 w 748"/>
                  <a:gd name="T23" fmla="*/ 245 h 613"/>
                  <a:gd name="T24" fmla="*/ 506 w 748"/>
                  <a:gd name="T25" fmla="*/ 40 h 613"/>
                  <a:gd name="T26" fmla="*/ 382 w 748"/>
                  <a:gd name="T27" fmla="*/ 82 h 613"/>
                  <a:gd name="T28" fmla="*/ 334 w 748"/>
                  <a:gd name="T29" fmla="*/ 32 h 613"/>
                  <a:gd name="T30" fmla="*/ 267 w 748"/>
                  <a:gd name="T31" fmla="*/ 73 h 613"/>
                  <a:gd name="T32" fmla="*/ 332 w 748"/>
                  <a:gd name="T33" fmla="*/ 37 h 613"/>
                  <a:gd name="T34" fmla="*/ 377 w 748"/>
                  <a:gd name="T35" fmla="*/ 80 h 613"/>
                  <a:gd name="T36" fmla="*/ 260 w 748"/>
                  <a:gd name="T37" fmla="*/ 196 h 613"/>
                  <a:gd name="T38" fmla="*/ 219 w 748"/>
                  <a:gd name="T39" fmla="*/ 223 h 613"/>
                  <a:gd name="T40" fmla="*/ 228 w 748"/>
                  <a:gd name="T41" fmla="*/ 289 h 613"/>
                  <a:gd name="T42" fmla="*/ 234 w 748"/>
                  <a:gd name="T43" fmla="*/ 397 h 613"/>
                  <a:gd name="T44" fmla="*/ 286 w 748"/>
                  <a:gd name="T45" fmla="*/ 362 h 613"/>
                  <a:gd name="T46" fmla="*/ 521 w 748"/>
                  <a:gd name="T47" fmla="*/ 377 h 613"/>
                  <a:gd name="T48" fmla="*/ 418 w 748"/>
                  <a:gd name="T49" fmla="*/ 432 h 613"/>
                  <a:gd name="T50" fmla="*/ 301 w 748"/>
                  <a:gd name="T51" fmla="*/ 475 h 613"/>
                  <a:gd name="T52" fmla="*/ 266 w 748"/>
                  <a:gd name="T53" fmla="*/ 506 h 613"/>
                  <a:gd name="T54" fmla="*/ 184 w 748"/>
                  <a:gd name="T55" fmla="*/ 517 h 613"/>
                  <a:gd name="T56" fmla="*/ 231 w 748"/>
                  <a:gd name="T57" fmla="*/ 380 h 613"/>
                  <a:gd name="T58" fmla="*/ 121 w 748"/>
                  <a:gd name="T59" fmla="*/ 333 h 613"/>
                  <a:gd name="T60" fmla="*/ 85 w 748"/>
                  <a:gd name="T61" fmla="*/ 237 h 613"/>
                  <a:gd name="T62" fmla="*/ 105 w 748"/>
                  <a:gd name="T63" fmla="*/ 405 h 613"/>
                  <a:gd name="T64" fmla="*/ 148 w 748"/>
                  <a:gd name="T65" fmla="*/ 435 h 613"/>
                  <a:gd name="T66" fmla="*/ 33 w 748"/>
                  <a:gd name="T67" fmla="*/ 490 h 613"/>
                  <a:gd name="T68" fmla="*/ 52 w 748"/>
                  <a:gd name="T69" fmla="*/ 363 h 613"/>
                  <a:gd name="T70" fmla="*/ 54 w 748"/>
                  <a:gd name="T71" fmla="*/ 394 h 613"/>
                  <a:gd name="T72" fmla="*/ 18 w 748"/>
                  <a:gd name="T73" fmla="*/ 587 h 613"/>
                  <a:gd name="T74" fmla="*/ 81 w 748"/>
                  <a:gd name="T75" fmla="*/ 491 h 613"/>
                  <a:gd name="T76" fmla="*/ 182 w 748"/>
                  <a:gd name="T77" fmla="*/ 522 h 613"/>
                  <a:gd name="T78" fmla="*/ 286 w 748"/>
                  <a:gd name="T79" fmla="*/ 565 h 613"/>
                  <a:gd name="T80" fmla="*/ 397 w 748"/>
                  <a:gd name="T81" fmla="*/ 465 h 613"/>
                  <a:gd name="T82" fmla="*/ 472 w 748"/>
                  <a:gd name="T83" fmla="*/ 538 h 613"/>
                  <a:gd name="T84" fmla="*/ 748 w 748"/>
                  <a:gd name="T85" fmla="*/ 459 h 613"/>
                  <a:gd name="T86" fmla="*/ 450 w 748"/>
                  <a:gd name="T87" fmla="*/ 122 h 613"/>
                  <a:gd name="T88" fmla="*/ 450 w 748"/>
                  <a:gd name="T89" fmla="*/ 91 h 613"/>
                  <a:gd name="T90" fmla="*/ 441 w 748"/>
                  <a:gd name="T91" fmla="*/ 453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8" h="613">
                    <a:moveTo>
                      <a:pt x="686" y="464"/>
                    </a:moveTo>
                    <a:cubicBezTo>
                      <a:pt x="686" y="464"/>
                      <a:pt x="711" y="435"/>
                      <a:pt x="711" y="412"/>
                    </a:cubicBezTo>
                    <a:cubicBezTo>
                      <a:pt x="711" y="412"/>
                      <a:pt x="692" y="472"/>
                      <a:pt x="629" y="487"/>
                    </a:cubicBezTo>
                    <a:cubicBezTo>
                      <a:pt x="586" y="497"/>
                      <a:pt x="559" y="489"/>
                      <a:pt x="530" y="451"/>
                    </a:cubicBezTo>
                    <a:cubicBezTo>
                      <a:pt x="530" y="451"/>
                      <a:pt x="534" y="469"/>
                      <a:pt x="553" y="484"/>
                    </a:cubicBezTo>
                    <a:cubicBezTo>
                      <a:pt x="553" y="484"/>
                      <a:pt x="495" y="490"/>
                      <a:pt x="467" y="529"/>
                    </a:cubicBezTo>
                    <a:cubicBezTo>
                      <a:pt x="467" y="529"/>
                      <a:pt x="472" y="499"/>
                      <a:pt x="438" y="474"/>
                    </a:cubicBezTo>
                    <a:cubicBezTo>
                      <a:pt x="438" y="474"/>
                      <a:pt x="477" y="349"/>
                      <a:pt x="621" y="383"/>
                    </a:cubicBezTo>
                    <a:cubicBezTo>
                      <a:pt x="621" y="383"/>
                      <a:pt x="586" y="358"/>
                      <a:pt x="524" y="375"/>
                    </a:cubicBezTo>
                    <a:cubicBezTo>
                      <a:pt x="524" y="375"/>
                      <a:pt x="492" y="320"/>
                      <a:pt x="427" y="315"/>
                    </a:cubicBezTo>
                    <a:cubicBezTo>
                      <a:pt x="426" y="316"/>
                      <a:pt x="422" y="293"/>
                      <a:pt x="442" y="274"/>
                    </a:cubicBezTo>
                    <a:cubicBezTo>
                      <a:pt x="442" y="274"/>
                      <a:pt x="444" y="283"/>
                      <a:pt x="454" y="287"/>
                    </a:cubicBezTo>
                    <a:cubicBezTo>
                      <a:pt x="454" y="287"/>
                      <a:pt x="446" y="276"/>
                      <a:pt x="448" y="259"/>
                    </a:cubicBezTo>
                    <a:cubicBezTo>
                      <a:pt x="450" y="249"/>
                      <a:pt x="454" y="240"/>
                      <a:pt x="466" y="232"/>
                    </a:cubicBezTo>
                    <a:cubicBezTo>
                      <a:pt x="466" y="232"/>
                      <a:pt x="457" y="231"/>
                      <a:pt x="448" y="238"/>
                    </a:cubicBezTo>
                    <a:cubicBezTo>
                      <a:pt x="443" y="242"/>
                      <a:pt x="436" y="254"/>
                      <a:pt x="439" y="268"/>
                    </a:cubicBezTo>
                    <a:cubicBezTo>
                      <a:pt x="439" y="268"/>
                      <a:pt x="406" y="283"/>
                      <a:pt x="419" y="315"/>
                    </a:cubicBezTo>
                    <a:cubicBezTo>
                      <a:pt x="419" y="315"/>
                      <a:pt x="388" y="313"/>
                      <a:pt x="366" y="336"/>
                    </a:cubicBezTo>
                    <a:cubicBezTo>
                      <a:pt x="352" y="351"/>
                      <a:pt x="335" y="360"/>
                      <a:pt x="320" y="357"/>
                    </a:cubicBezTo>
                    <a:cubicBezTo>
                      <a:pt x="306" y="355"/>
                      <a:pt x="290" y="350"/>
                      <a:pt x="268" y="354"/>
                    </a:cubicBezTo>
                    <a:cubicBezTo>
                      <a:pt x="258" y="356"/>
                      <a:pt x="246" y="354"/>
                      <a:pt x="243" y="353"/>
                    </a:cubicBezTo>
                    <a:cubicBezTo>
                      <a:pt x="239" y="351"/>
                      <a:pt x="226" y="345"/>
                      <a:pt x="225" y="322"/>
                    </a:cubicBezTo>
                    <a:cubicBezTo>
                      <a:pt x="224" y="310"/>
                      <a:pt x="230" y="286"/>
                      <a:pt x="256" y="283"/>
                    </a:cubicBezTo>
                    <a:cubicBezTo>
                      <a:pt x="256" y="283"/>
                      <a:pt x="247" y="277"/>
                      <a:pt x="233" y="286"/>
                    </a:cubicBezTo>
                    <a:cubicBezTo>
                      <a:pt x="233" y="286"/>
                      <a:pt x="217" y="276"/>
                      <a:pt x="218" y="250"/>
                    </a:cubicBezTo>
                    <a:cubicBezTo>
                      <a:pt x="219" y="232"/>
                      <a:pt x="229" y="223"/>
                      <a:pt x="239" y="218"/>
                    </a:cubicBezTo>
                    <a:cubicBezTo>
                      <a:pt x="252" y="213"/>
                      <a:pt x="268" y="208"/>
                      <a:pt x="273" y="191"/>
                    </a:cubicBezTo>
                    <a:cubicBezTo>
                      <a:pt x="273" y="191"/>
                      <a:pt x="267" y="198"/>
                      <a:pt x="260" y="201"/>
                    </a:cubicBezTo>
                    <a:cubicBezTo>
                      <a:pt x="260" y="201"/>
                      <a:pt x="266" y="194"/>
                      <a:pt x="265" y="178"/>
                    </a:cubicBezTo>
                    <a:cubicBezTo>
                      <a:pt x="264" y="160"/>
                      <a:pt x="279" y="103"/>
                      <a:pt x="334" y="89"/>
                    </a:cubicBezTo>
                    <a:cubicBezTo>
                      <a:pt x="376" y="79"/>
                      <a:pt x="401" y="91"/>
                      <a:pt x="427" y="120"/>
                    </a:cubicBezTo>
                    <a:cubicBezTo>
                      <a:pt x="427" y="120"/>
                      <a:pt x="421" y="120"/>
                      <a:pt x="413" y="127"/>
                    </a:cubicBezTo>
                    <a:cubicBezTo>
                      <a:pt x="413" y="127"/>
                      <a:pt x="440" y="119"/>
                      <a:pt x="454" y="132"/>
                    </a:cubicBezTo>
                    <a:cubicBezTo>
                      <a:pt x="454" y="132"/>
                      <a:pt x="459" y="144"/>
                      <a:pt x="463" y="150"/>
                    </a:cubicBezTo>
                    <a:cubicBezTo>
                      <a:pt x="471" y="160"/>
                      <a:pt x="477" y="177"/>
                      <a:pt x="471" y="197"/>
                    </a:cubicBezTo>
                    <a:cubicBezTo>
                      <a:pt x="466" y="213"/>
                      <a:pt x="463" y="236"/>
                      <a:pt x="482" y="245"/>
                    </a:cubicBezTo>
                    <a:cubicBezTo>
                      <a:pt x="482" y="245"/>
                      <a:pt x="467" y="231"/>
                      <a:pt x="477" y="200"/>
                    </a:cubicBezTo>
                    <a:cubicBezTo>
                      <a:pt x="483" y="181"/>
                      <a:pt x="485" y="169"/>
                      <a:pt x="470" y="149"/>
                    </a:cubicBezTo>
                    <a:cubicBezTo>
                      <a:pt x="458" y="135"/>
                      <a:pt x="434" y="73"/>
                      <a:pt x="506" y="40"/>
                    </a:cubicBezTo>
                    <a:cubicBezTo>
                      <a:pt x="506" y="40"/>
                      <a:pt x="466" y="48"/>
                      <a:pt x="452" y="86"/>
                    </a:cubicBezTo>
                    <a:cubicBezTo>
                      <a:pt x="452" y="86"/>
                      <a:pt x="426" y="73"/>
                      <a:pt x="406" y="94"/>
                    </a:cubicBezTo>
                    <a:cubicBezTo>
                      <a:pt x="406" y="94"/>
                      <a:pt x="392" y="85"/>
                      <a:pt x="382" y="82"/>
                    </a:cubicBezTo>
                    <a:cubicBezTo>
                      <a:pt x="382" y="82"/>
                      <a:pt x="356" y="50"/>
                      <a:pt x="372" y="0"/>
                    </a:cubicBezTo>
                    <a:cubicBezTo>
                      <a:pt x="372" y="0"/>
                      <a:pt x="362" y="15"/>
                      <a:pt x="361" y="33"/>
                    </a:cubicBezTo>
                    <a:cubicBezTo>
                      <a:pt x="360" y="34"/>
                      <a:pt x="348" y="35"/>
                      <a:pt x="334" y="32"/>
                    </a:cubicBezTo>
                    <a:cubicBezTo>
                      <a:pt x="317" y="27"/>
                      <a:pt x="278" y="30"/>
                      <a:pt x="267" y="70"/>
                    </a:cubicBezTo>
                    <a:cubicBezTo>
                      <a:pt x="267" y="70"/>
                      <a:pt x="212" y="76"/>
                      <a:pt x="211" y="132"/>
                    </a:cubicBezTo>
                    <a:cubicBezTo>
                      <a:pt x="211" y="132"/>
                      <a:pt x="226" y="88"/>
                      <a:pt x="267" y="73"/>
                    </a:cubicBezTo>
                    <a:cubicBezTo>
                      <a:pt x="267" y="73"/>
                      <a:pt x="263" y="100"/>
                      <a:pt x="274" y="115"/>
                    </a:cubicBezTo>
                    <a:cubicBezTo>
                      <a:pt x="274" y="115"/>
                      <a:pt x="265" y="70"/>
                      <a:pt x="290" y="50"/>
                    </a:cubicBezTo>
                    <a:cubicBezTo>
                      <a:pt x="304" y="39"/>
                      <a:pt x="318" y="37"/>
                      <a:pt x="332" y="37"/>
                    </a:cubicBezTo>
                    <a:cubicBezTo>
                      <a:pt x="337" y="37"/>
                      <a:pt x="342" y="37"/>
                      <a:pt x="347" y="38"/>
                    </a:cubicBezTo>
                    <a:cubicBezTo>
                      <a:pt x="353" y="38"/>
                      <a:pt x="359" y="36"/>
                      <a:pt x="360" y="35"/>
                    </a:cubicBezTo>
                    <a:cubicBezTo>
                      <a:pt x="360" y="35"/>
                      <a:pt x="361" y="68"/>
                      <a:pt x="377" y="80"/>
                    </a:cubicBezTo>
                    <a:cubicBezTo>
                      <a:pt x="377" y="80"/>
                      <a:pt x="263" y="55"/>
                      <a:pt x="260" y="187"/>
                    </a:cubicBezTo>
                    <a:cubicBezTo>
                      <a:pt x="260" y="187"/>
                      <a:pt x="244" y="196"/>
                      <a:pt x="226" y="178"/>
                    </a:cubicBezTo>
                    <a:cubicBezTo>
                      <a:pt x="226" y="178"/>
                      <a:pt x="237" y="202"/>
                      <a:pt x="260" y="196"/>
                    </a:cubicBezTo>
                    <a:cubicBezTo>
                      <a:pt x="260" y="196"/>
                      <a:pt x="260" y="199"/>
                      <a:pt x="257" y="202"/>
                    </a:cubicBezTo>
                    <a:cubicBezTo>
                      <a:pt x="257" y="202"/>
                      <a:pt x="253" y="205"/>
                      <a:pt x="242" y="209"/>
                    </a:cubicBezTo>
                    <a:cubicBezTo>
                      <a:pt x="233" y="212"/>
                      <a:pt x="226" y="214"/>
                      <a:pt x="219" y="223"/>
                    </a:cubicBezTo>
                    <a:cubicBezTo>
                      <a:pt x="219" y="223"/>
                      <a:pt x="212" y="212"/>
                      <a:pt x="197" y="213"/>
                    </a:cubicBezTo>
                    <a:cubicBezTo>
                      <a:pt x="197" y="213"/>
                      <a:pt x="214" y="222"/>
                      <a:pt x="214" y="231"/>
                    </a:cubicBezTo>
                    <a:cubicBezTo>
                      <a:pt x="214" y="231"/>
                      <a:pt x="196" y="259"/>
                      <a:pt x="228" y="289"/>
                    </a:cubicBezTo>
                    <a:cubicBezTo>
                      <a:pt x="228" y="289"/>
                      <a:pt x="213" y="301"/>
                      <a:pt x="214" y="323"/>
                    </a:cubicBezTo>
                    <a:cubicBezTo>
                      <a:pt x="215" y="340"/>
                      <a:pt x="225" y="352"/>
                      <a:pt x="248" y="360"/>
                    </a:cubicBezTo>
                    <a:cubicBezTo>
                      <a:pt x="248" y="360"/>
                      <a:pt x="234" y="375"/>
                      <a:pt x="234" y="397"/>
                    </a:cubicBezTo>
                    <a:cubicBezTo>
                      <a:pt x="234" y="414"/>
                      <a:pt x="238" y="428"/>
                      <a:pt x="255" y="442"/>
                    </a:cubicBezTo>
                    <a:cubicBezTo>
                      <a:pt x="255" y="442"/>
                      <a:pt x="232" y="417"/>
                      <a:pt x="246" y="381"/>
                    </a:cubicBezTo>
                    <a:cubicBezTo>
                      <a:pt x="251" y="368"/>
                      <a:pt x="265" y="359"/>
                      <a:pt x="286" y="362"/>
                    </a:cubicBezTo>
                    <a:cubicBezTo>
                      <a:pt x="313" y="367"/>
                      <a:pt x="338" y="368"/>
                      <a:pt x="353" y="354"/>
                    </a:cubicBezTo>
                    <a:cubicBezTo>
                      <a:pt x="373" y="335"/>
                      <a:pt x="397" y="324"/>
                      <a:pt x="426" y="325"/>
                    </a:cubicBezTo>
                    <a:cubicBezTo>
                      <a:pt x="473" y="327"/>
                      <a:pt x="515" y="364"/>
                      <a:pt x="521" y="377"/>
                    </a:cubicBezTo>
                    <a:cubicBezTo>
                      <a:pt x="521" y="377"/>
                      <a:pt x="463" y="399"/>
                      <a:pt x="444" y="444"/>
                    </a:cubicBezTo>
                    <a:cubicBezTo>
                      <a:pt x="444" y="444"/>
                      <a:pt x="427" y="450"/>
                      <a:pt x="413" y="403"/>
                    </a:cubicBezTo>
                    <a:cubicBezTo>
                      <a:pt x="413" y="403"/>
                      <a:pt x="412" y="419"/>
                      <a:pt x="418" y="432"/>
                    </a:cubicBezTo>
                    <a:cubicBezTo>
                      <a:pt x="418" y="432"/>
                      <a:pt x="397" y="467"/>
                      <a:pt x="355" y="474"/>
                    </a:cubicBezTo>
                    <a:cubicBezTo>
                      <a:pt x="332" y="478"/>
                      <a:pt x="298" y="474"/>
                      <a:pt x="266" y="449"/>
                    </a:cubicBezTo>
                    <a:cubicBezTo>
                      <a:pt x="266" y="449"/>
                      <a:pt x="275" y="464"/>
                      <a:pt x="301" y="475"/>
                    </a:cubicBezTo>
                    <a:cubicBezTo>
                      <a:pt x="301" y="475"/>
                      <a:pt x="287" y="483"/>
                      <a:pt x="278" y="492"/>
                    </a:cubicBezTo>
                    <a:cubicBezTo>
                      <a:pt x="274" y="495"/>
                      <a:pt x="236" y="520"/>
                      <a:pt x="189" y="497"/>
                    </a:cubicBezTo>
                    <a:cubicBezTo>
                      <a:pt x="189" y="497"/>
                      <a:pt x="218" y="531"/>
                      <a:pt x="266" y="506"/>
                    </a:cubicBezTo>
                    <a:cubicBezTo>
                      <a:pt x="266" y="506"/>
                      <a:pt x="250" y="528"/>
                      <a:pt x="257" y="542"/>
                    </a:cubicBezTo>
                    <a:cubicBezTo>
                      <a:pt x="257" y="542"/>
                      <a:pt x="232" y="532"/>
                      <a:pt x="211" y="547"/>
                    </a:cubicBezTo>
                    <a:cubicBezTo>
                      <a:pt x="211" y="547"/>
                      <a:pt x="216" y="516"/>
                      <a:pt x="184" y="517"/>
                    </a:cubicBezTo>
                    <a:cubicBezTo>
                      <a:pt x="184" y="517"/>
                      <a:pt x="190" y="472"/>
                      <a:pt x="142" y="461"/>
                    </a:cubicBezTo>
                    <a:cubicBezTo>
                      <a:pt x="142" y="461"/>
                      <a:pt x="148" y="461"/>
                      <a:pt x="153" y="439"/>
                    </a:cubicBezTo>
                    <a:cubicBezTo>
                      <a:pt x="159" y="416"/>
                      <a:pt x="173" y="383"/>
                      <a:pt x="231" y="380"/>
                    </a:cubicBezTo>
                    <a:cubicBezTo>
                      <a:pt x="231" y="380"/>
                      <a:pt x="196" y="369"/>
                      <a:pt x="167" y="396"/>
                    </a:cubicBezTo>
                    <a:cubicBezTo>
                      <a:pt x="167" y="396"/>
                      <a:pt x="105" y="368"/>
                      <a:pt x="100" y="325"/>
                    </a:cubicBezTo>
                    <a:cubicBezTo>
                      <a:pt x="100" y="325"/>
                      <a:pt x="108" y="332"/>
                      <a:pt x="121" y="333"/>
                    </a:cubicBezTo>
                    <a:cubicBezTo>
                      <a:pt x="121" y="333"/>
                      <a:pt x="59" y="309"/>
                      <a:pt x="95" y="240"/>
                    </a:cubicBezTo>
                    <a:cubicBezTo>
                      <a:pt x="107" y="218"/>
                      <a:pt x="133" y="194"/>
                      <a:pt x="182" y="197"/>
                    </a:cubicBezTo>
                    <a:cubicBezTo>
                      <a:pt x="182" y="197"/>
                      <a:pt x="119" y="176"/>
                      <a:pt x="85" y="237"/>
                    </a:cubicBezTo>
                    <a:cubicBezTo>
                      <a:pt x="54" y="294"/>
                      <a:pt x="97" y="323"/>
                      <a:pt x="97" y="323"/>
                    </a:cubicBezTo>
                    <a:cubicBezTo>
                      <a:pt x="97" y="323"/>
                      <a:pt x="98" y="358"/>
                      <a:pt x="127" y="379"/>
                    </a:cubicBezTo>
                    <a:cubicBezTo>
                      <a:pt x="127" y="379"/>
                      <a:pt x="107" y="385"/>
                      <a:pt x="105" y="405"/>
                    </a:cubicBezTo>
                    <a:cubicBezTo>
                      <a:pt x="105" y="405"/>
                      <a:pt x="115" y="387"/>
                      <a:pt x="132" y="384"/>
                    </a:cubicBezTo>
                    <a:cubicBezTo>
                      <a:pt x="132" y="384"/>
                      <a:pt x="151" y="394"/>
                      <a:pt x="164" y="399"/>
                    </a:cubicBezTo>
                    <a:cubicBezTo>
                      <a:pt x="164" y="399"/>
                      <a:pt x="148" y="414"/>
                      <a:pt x="148" y="435"/>
                    </a:cubicBezTo>
                    <a:cubicBezTo>
                      <a:pt x="147" y="449"/>
                      <a:pt x="145" y="457"/>
                      <a:pt x="139" y="460"/>
                    </a:cubicBezTo>
                    <a:cubicBezTo>
                      <a:pt x="139" y="460"/>
                      <a:pt x="105" y="450"/>
                      <a:pt x="85" y="472"/>
                    </a:cubicBezTo>
                    <a:cubicBezTo>
                      <a:pt x="85" y="472"/>
                      <a:pt x="58" y="466"/>
                      <a:pt x="33" y="490"/>
                    </a:cubicBezTo>
                    <a:cubicBezTo>
                      <a:pt x="33" y="490"/>
                      <a:pt x="20" y="432"/>
                      <a:pt x="56" y="396"/>
                    </a:cubicBezTo>
                    <a:cubicBezTo>
                      <a:pt x="56" y="396"/>
                      <a:pt x="66" y="408"/>
                      <a:pt x="83" y="411"/>
                    </a:cubicBezTo>
                    <a:cubicBezTo>
                      <a:pt x="83" y="411"/>
                      <a:pt x="56" y="392"/>
                      <a:pt x="52" y="363"/>
                    </a:cubicBezTo>
                    <a:cubicBezTo>
                      <a:pt x="49" y="342"/>
                      <a:pt x="53" y="322"/>
                      <a:pt x="78" y="305"/>
                    </a:cubicBezTo>
                    <a:cubicBezTo>
                      <a:pt x="78" y="305"/>
                      <a:pt x="34" y="322"/>
                      <a:pt x="43" y="368"/>
                    </a:cubicBezTo>
                    <a:cubicBezTo>
                      <a:pt x="45" y="379"/>
                      <a:pt x="48" y="384"/>
                      <a:pt x="54" y="394"/>
                    </a:cubicBezTo>
                    <a:cubicBezTo>
                      <a:pt x="54" y="394"/>
                      <a:pt x="0" y="432"/>
                      <a:pt x="31" y="492"/>
                    </a:cubicBezTo>
                    <a:cubicBezTo>
                      <a:pt x="31" y="492"/>
                      <a:pt x="21" y="500"/>
                      <a:pt x="14" y="514"/>
                    </a:cubicBezTo>
                    <a:cubicBezTo>
                      <a:pt x="5" y="532"/>
                      <a:pt x="0" y="559"/>
                      <a:pt x="18" y="587"/>
                    </a:cubicBezTo>
                    <a:cubicBezTo>
                      <a:pt x="18" y="587"/>
                      <a:pt x="2" y="555"/>
                      <a:pt x="23" y="516"/>
                    </a:cubicBezTo>
                    <a:cubicBezTo>
                      <a:pt x="37" y="491"/>
                      <a:pt x="63" y="476"/>
                      <a:pt x="82" y="476"/>
                    </a:cubicBezTo>
                    <a:cubicBezTo>
                      <a:pt x="82" y="476"/>
                      <a:pt x="77" y="485"/>
                      <a:pt x="81" y="491"/>
                    </a:cubicBezTo>
                    <a:cubicBezTo>
                      <a:pt x="81" y="491"/>
                      <a:pt x="92" y="452"/>
                      <a:pt x="145" y="471"/>
                    </a:cubicBezTo>
                    <a:cubicBezTo>
                      <a:pt x="175" y="481"/>
                      <a:pt x="184" y="510"/>
                      <a:pt x="174" y="535"/>
                    </a:cubicBezTo>
                    <a:cubicBezTo>
                      <a:pt x="174" y="535"/>
                      <a:pt x="180" y="531"/>
                      <a:pt x="182" y="522"/>
                    </a:cubicBezTo>
                    <a:cubicBezTo>
                      <a:pt x="182" y="522"/>
                      <a:pt x="204" y="526"/>
                      <a:pt x="206" y="550"/>
                    </a:cubicBezTo>
                    <a:cubicBezTo>
                      <a:pt x="206" y="550"/>
                      <a:pt x="198" y="555"/>
                      <a:pt x="193" y="564"/>
                    </a:cubicBezTo>
                    <a:cubicBezTo>
                      <a:pt x="193" y="564"/>
                      <a:pt x="237" y="525"/>
                      <a:pt x="286" y="565"/>
                    </a:cubicBezTo>
                    <a:cubicBezTo>
                      <a:pt x="286" y="565"/>
                      <a:pt x="276" y="551"/>
                      <a:pt x="263" y="545"/>
                    </a:cubicBezTo>
                    <a:cubicBezTo>
                      <a:pt x="263" y="545"/>
                      <a:pt x="263" y="500"/>
                      <a:pt x="308" y="477"/>
                    </a:cubicBezTo>
                    <a:cubicBezTo>
                      <a:pt x="308" y="477"/>
                      <a:pt x="358" y="495"/>
                      <a:pt x="397" y="465"/>
                    </a:cubicBezTo>
                    <a:cubicBezTo>
                      <a:pt x="397" y="465"/>
                      <a:pt x="454" y="478"/>
                      <a:pt x="465" y="532"/>
                    </a:cubicBezTo>
                    <a:cubicBezTo>
                      <a:pt x="465" y="532"/>
                      <a:pt x="428" y="578"/>
                      <a:pt x="468" y="613"/>
                    </a:cubicBezTo>
                    <a:cubicBezTo>
                      <a:pt x="468" y="613"/>
                      <a:pt x="443" y="582"/>
                      <a:pt x="472" y="538"/>
                    </a:cubicBezTo>
                    <a:cubicBezTo>
                      <a:pt x="492" y="508"/>
                      <a:pt x="534" y="491"/>
                      <a:pt x="561" y="489"/>
                    </a:cubicBezTo>
                    <a:cubicBezTo>
                      <a:pt x="561" y="489"/>
                      <a:pt x="619" y="527"/>
                      <a:pt x="681" y="468"/>
                    </a:cubicBezTo>
                    <a:cubicBezTo>
                      <a:pt x="681" y="468"/>
                      <a:pt x="720" y="495"/>
                      <a:pt x="748" y="459"/>
                    </a:cubicBezTo>
                    <a:cubicBezTo>
                      <a:pt x="748" y="459"/>
                      <a:pt x="716" y="477"/>
                      <a:pt x="686" y="464"/>
                    </a:cubicBezTo>
                    <a:close/>
                    <a:moveTo>
                      <a:pt x="450" y="91"/>
                    </a:moveTo>
                    <a:cubicBezTo>
                      <a:pt x="446" y="105"/>
                      <a:pt x="450" y="122"/>
                      <a:pt x="450" y="122"/>
                    </a:cubicBezTo>
                    <a:cubicBezTo>
                      <a:pt x="443" y="117"/>
                      <a:pt x="429" y="119"/>
                      <a:pt x="429" y="119"/>
                    </a:cubicBezTo>
                    <a:cubicBezTo>
                      <a:pt x="423" y="108"/>
                      <a:pt x="409" y="97"/>
                      <a:pt x="409" y="97"/>
                    </a:cubicBezTo>
                    <a:cubicBezTo>
                      <a:pt x="427" y="83"/>
                      <a:pt x="450" y="91"/>
                      <a:pt x="450" y="91"/>
                    </a:cubicBezTo>
                    <a:close/>
                    <a:moveTo>
                      <a:pt x="404" y="459"/>
                    </a:moveTo>
                    <a:cubicBezTo>
                      <a:pt x="418" y="450"/>
                      <a:pt x="420" y="436"/>
                      <a:pt x="420" y="436"/>
                    </a:cubicBezTo>
                    <a:cubicBezTo>
                      <a:pt x="426" y="453"/>
                      <a:pt x="441" y="453"/>
                      <a:pt x="441" y="453"/>
                    </a:cubicBezTo>
                    <a:cubicBezTo>
                      <a:pt x="436" y="464"/>
                      <a:pt x="435" y="473"/>
                      <a:pt x="435" y="473"/>
                    </a:cubicBezTo>
                    <a:cubicBezTo>
                      <a:pt x="422" y="464"/>
                      <a:pt x="404" y="459"/>
                      <a:pt x="404" y="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DBF016A1-0D55-4729-AA50-F57F341B07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7000" y="2551012"/>
                <a:ext cx="99139" cy="96180"/>
              </a:xfrm>
              <a:custGeom>
                <a:avLst/>
                <a:gdLst>
                  <a:gd name="T0" fmla="*/ 0 w 113"/>
                  <a:gd name="T1" fmla="*/ 34 h 110"/>
                  <a:gd name="T2" fmla="*/ 80 w 113"/>
                  <a:gd name="T3" fmla="*/ 0 h 110"/>
                  <a:gd name="T4" fmla="*/ 76 w 113"/>
                  <a:gd name="T5" fmla="*/ 11 h 110"/>
                  <a:gd name="T6" fmla="*/ 95 w 113"/>
                  <a:gd name="T7" fmla="*/ 25 h 110"/>
                  <a:gd name="T8" fmla="*/ 113 w 113"/>
                  <a:gd name="T9" fmla="*/ 21 h 110"/>
                  <a:gd name="T10" fmla="*/ 55 w 113"/>
                  <a:gd name="T11" fmla="*/ 110 h 110"/>
                  <a:gd name="T12" fmla="*/ 86 w 113"/>
                  <a:gd name="T13" fmla="*/ 30 h 110"/>
                  <a:gd name="T14" fmla="*/ 73 w 113"/>
                  <a:gd name="T15" fmla="*/ 13 h 110"/>
                  <a:gd name="T16" fmla="*/ 24 w 113"/>
                  <a:gd name="T17" fmla="*/ 37 h 110"/>
                  <a:gd name="T18" fmla="*/ 15 w 113"/>
                  <a:gd name="T19" fmla="*/ 82 h 110"/>
                  <a:gd name="T20" fmla="*/ 21 w 113"/>
                  <a:gd name="T21" fmla="*/ 37 h 110"/>
                  <a:gd name="T22" fmla="*/ 0 w 113"/>
                  <a:gd name="T23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110">
                    <a:moveTo>
                      <a:pt x="0" y="34"/>
                    </a:moveTo>
                    <a:cubicBezTo>
                      <a:pt x="0" y="34"/>
                      <a:pt x="47" y="35"/>
                      <a:pt x="80" y="0"/>
                    </a:cubicBezTo>
                    <a:cubicBezTo>
                      <a:pt x="80" y="0"/>
                      <a:pt x="81" y="4"/>
                      <a:pt x="76" y="11"/>
                    </a:cubicBezTo>
                    <a:cubicBezTo>
                      <a:pt x="76" y="11"/>
                      <a:pt x="79" y="25"/>
                      <a:pt x="95" y="25"/>
                    </a:cubicBezTo>
                    <a:cubicBezTo>
                      <a:pt x="95" y="25"/>
                      <a:pt x="103" y="21"/>
                      <a:pt x="113" y="21"/>
                    </a:cubicBezTo>
                    <a:cubicBezTo>
                      <a:pt x="113" y="21"/>
                      <a:pt x="46" y="47"/>
                      <a:pt x="55" y="110"/>
                    </a:cubicBezTo>
                    <a:cubicBezTo>
                      <a:pt x="55" y="110"/>
                      <a:pt x="33" y="60"/>
                      <a:pt x="86" y="30"/>
                    </a:cubicBezTo>
                    <a:cubicBezTo>
                      <a:pt x="86" y="30"/>
                      <a:pt x="68" y="29"/>
                      <a:pt x="73" y="13"/>
                    </a:cubicBezTo>
                    <a:cubicBezTo>
                      <a:pt x="73" y="13"/>
                      <a:pt x="57" y="36"/>
                      <a:pt x="24" y="37"/>
                    </a:cubicBezTo>
                    <a:cubicBezTo>
                      <a:pt x="24" y="37"/>
                      <a:pt x="48" y="62"/>
                      <a:pt x="15" y="82"/>
                    </a:cubicBezTo>
                    <a:cubicBezTo>
                      <a:pt x="15" y="82"/>
                      <a:pt x="32" y="57"/>
                      <a:pt x="21" y="37"/>
                    </a:cubicBezTo>
                    <a:cubicBezTo>
                      <a:pt x="21" y="37"/>
                      <a:pt x="9" y="36"/>
                      <a:pt x="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C3FB541B-7081-4E5F-A080-C4540A31F9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55926" y="2619077"/>
                <a:ext cx="85822" cy="48830"/>
              </a:xfrm>
              <a:custGeom>
                <a:avLst/>
                <a:gdLst>
                  <a:gd name="T0" fmla="*/ 60 w 100"/>
                  <a:gd name="T1" fmla="*/ 14 h 56"/>
                  <a:gd name="T2" fmla="*/ 0 w 100"/>
                  <a:gd name="T3" fmla="*/ 24 h 56"/>
                  <a:gd name="T4" fmla="*/ 100 w 100"/>
                  <a:gd name="T5" fmla="*/ 56 h 56"/>
                  <a:gd name="T6" fmla="*/ 60 w 100"/>
                  <a:gd name="T7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56">
                    <a:moveTo>
                      <a:pt x="60" y="14"/>
                    </a:moveTo>
                    <a:cubicBezTo>
                      <a:pt x="45" y="9"/>
                      <a:pt x="19" y="9"/>
                      <a:pt x="0" y="24"/>
                    </a:cubicBezTo>
                    <a:cubicBezTo>
                      <a:pt x="0" y="24"/>
                      <a:pt x="69" y="0"/>
                      <a:pt x="100" y="56"/>
                    </a:cubicBezTo>
                    <a:cubicBezTo>
                      <a:pt x="99" y="55"/>
                      <a:pt x="97" y="24"/>
                      <a:pt x="6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BDCBB05B-889D-4C1A-9F96-CE4363B41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7551" y="2644232"/>
                <a:ext cx="53269" cy="82862"/>
              </a:xfrm>
              <a:custGeom>
                <a:avLst/>
                <a:gdLst>
                  <a:gd name="T0" fmla="*/ 6 w 62"/>
                  <a:gd name="T1" fmla="*/ 0 h 94"/>
                  <a:gd name="T2" fmla="*/ 36 w 62"/>
                  <a:gd name="T3" fmla="*/ 44 h 94"/>
                  <a:gd name="T4" fmla="*/ 62 w 62"/>
                  <a:gd name="T5" fmla="*/ 31 h 94"/>
                  <a:gd name="T6" fmla="*/ 23 w 62"/>
                  <a:gd name="T7" fmla="*/ 94 h 94"/>
                  <a:gd name="T8" fmla="*/ 31 w 62"/>
                  <a:gd name="T9" fmla="*/ 49 h 94"/>
                  <a:gd name="T10" fmla="*/ 6 w 62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94">
                    <a:moveTo>
                      <a:pt x="6" y="0"/>
                    </a:moveTo>
                    <a:cubicBezTo>
                      <a:pt x="6" y="0"/>
                      <a:pt x="6" y="37"/>
                      <a:pt x="36" y="44"/>
                    </a:cubicBezTo>
                    <a:cubicBezTo>
                      <a:pt x="36" y="44"/>
                      <a:pt x="43" y="35"/>
                      <a:pt x="62" y="31"/>
                    </a:cubicBezTo>
                    <a:cubicBezTo>
                      <a:pt x="62" y="31"/>
                      <a:pt x="20" y="52"/>
                      <a:pt x="23" y="94"/>
                    </a:cubicBezTo>
                    <a:cubicBezTo>
                      <a:pt x="23" y="94"/>
                      <a:pt x="13" y="73"/>
                      <a:pt x="31" y="49"/>
                    </a:cubicBezTo>
                    <a:cubicBezTo>
                      <a:pt x="31" y="49"/>
                      <a:pt x="0" y="4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CD0514BD-15B9-4751-BC96-96E327B374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828" y="2519938"/>
                <a:ext cx="57708" cy="65106"/>
              </a:xfrm>
              <a:custGeom>
                <a:avLst/>
                <a:gdLst>
                  <a:gd name="T0" fmla="*/ 27 w 66"/>
                  <a:gd name="T1" fmla="*/ 27 h 75"/>
                  <a:gd name="T2" fmla="*/ 12 w 66"/>
                  <a:gd name="T3" fmla="*/ 75 h 75"/>
                  <a:gd name="T4" fmla="*/ 21 w 66"/>
                  <a:gd name="T5" fmla="*/ 23 h 75"/>
                  <a:gd name="T6" fmla="*/ 66 w 66"/>
                  <a:gd name="T7" fmla="*/ 1 h 75"/>
                  <a:gd name="T8" fmla="*/ 27 w 66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5">
                    <a:moveTo>
                      <a:pt x="27" y="27"/>
                    </a:moveTo>
                    <a:cubicBezTo>
                      <a:pt x="18" y="42"/>
                      <a:pt x="13" y="54"/>
                      <a:pt x="12" y="75"/>
                    </a:cubicBezTo>
                    <a:cubicBezTo>
                      <a:pt x="12" y="75"/>
                      <a:pt x="0" y="52"/>
                      <a:pt x="21" y="23"/>
                    </a:cubicBezTo>
                    <a:cubicBezTo>
                      <a:pt x="31" y="8"/>
                      <a:pt x="47" y="0"/>
                      <a:pt x="66" y="1"/>
                    </a:cubicBezTo>
                    <a:cubicBezTo>
                      <a:pt x="66" y="1"/>
                      <a:pt x="43" y="3"/>
                      <a:pt x="27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E78A4FA7-F4AF-4342-89A0-73EDE966E8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9407" y="2518458"/>
                <a:ext cx="90261" cy="220473"/>
              </a:xfrm>
              <a:custGeom>
                <a:avLst/>
                <a:gdLst>
                  <a:gd name="T0" fmla="*/ 29 w 103"/>
                  <a:gd name="T1" fmla="*/ 0 h 254"/>
                  <a:gd name="T2" fmla="*/ 68 w 103"/>
                  <a:gd name="T3" fmla="*/ 97 h 254"/>
                  <a:gd name="T4" fmla="*/ 18 w 103"/>
                  <a:gd name="T5" fmla="*/ 165 h 254"/>
                  <a:gd name="T6" fmla="*/ 53 w 103"/>
                  <a:gd name="T7" fmla="*/ 254 h 254"/>
                  <a:gd name="T8" fmla="*/ 29 w 103"/>
                  <a:gd name="T9" fmla="*/ 165 h 254"/>
                  <a:gd name="T10" fmla="*/ 103 w 103"/>
                  <a:gd name="T11" fmla="*/ 89 h 254"/>
                  <a:gd name="T12" fmla="*/ 71 w 103"/>
                  <a:gd name="T13" fmla="*/ 96 h 254"/>
                  <a:gd name="T14" fmla="*/ 29 w 103"/>
                  <a:gd name="T1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254">
                    <a:moveTo>
                      <a:pt x="29" y="0"/>
                    </a:moveTo>
                    <a:cubicBezTo>
                      <a:pt x="29" y="0"/>
                      <a:pt x="0" y="75"/>
                      <a:pt x="68" y="97"/>
                    </a:cubicBezTo>
                    <a:cubicBezTo>
                      <a:pt x="68" y="97"/>
                      <a:pt x="24" y="118"/>
                      <a:pt x="18" y="165"/>
                    </a:cubicBezTo>
                    <a:cubicBezTo>
                      <a:pt x="15" y="192"/>
                      <a:pt x="19" y="229"/>
                      <a:pt x="53" y="254"/>
                    </a:cubicBezTo>
                    <a:cubicBezTo>
                      <a:pt x="53" y="254"/>
                      <a:pt x="18" y="222"/>
                      <a:pt x="29" y="165"/>
                    </a:cubicBezTo>
                    <a:cubicBezTo>
                      <a:pt x="34" y="137"/>
                      <a:pt x="52" y="100"/>
                      <a:pt x="103" y="89"/>
                    </a:cubicBezTo>
                    <a:cubicBezTo>
                      <a:pt x="103" y="89"/>
                      <a:pt x="87" y="88"/>
                      <a:pt x="71" y="96"/>
                    </a:cubicBezTo>
                    <a:cubicBezTo>
                      <a:pt x="71" y="96"/>
                      <a:pt x="18" y="68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F6311574-19A6-42A7-967D-D1A7A3ED3C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0074" y="2860266"/>
                <a:ext cx="113936" cy="51789"/>
              </a:xfrm>
              <a:custGeom>
                <a:avLst/>
                <a:gdLst>
                  <a:gd name="T0" fmla="*/ 0 w 131"/>
                  <a:gd name="T1" fmla="*/ 22 h 60"/>
                  <a:gd name="T2" fmla="*/ 35 w 131"/>
                  <a:gd name="T3" fmla="*/ 45 h 60"/>
                  <a:gd name="T4" fmla="*/ 103 w 131"/>
                  <a:gd name="T5" fmla="*/ 21 h 60"/>
                  <a:gd name="T6" fmla="*/ 130 w 131"/>
                  <a:gd name="T7" fmla="*/ 0 h 60"/>
                  <a:gd name="T8" fmla="*/ 110 w 131"/>
                  <a:gd name="T9" fmla="*/ 23 h 60"/>
                  <a:gd name="T10" fmla="*/ 131 w 131"/>
                  <a:gd name="T11" fmla="*/ 37 h 60"/>
                  <a:gd name="T12" fmla="*/ 76 w 131"/>
                  <a:gd name="T13" fmla="*/ 29 h 60"/>
                  <a:gd name="T14" fmla="*/ 26 w 131"/>
                  <a:gd name="T15" fmla="*/ 60 h 60"/>
                  <a:gd name="T16" fmla="*/ 33 w 131"/>
                  <a:gd name="T17" fmla="*/ 46 h 60"/>
                  <a:gd name="T18" fmla="*/ 0 w 131"/>
                  <a:gd name="T19" fmla="*/ 2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60">
                    <a:moveTo>
                      <a:pt x="0" y="22"/>
                    </a:moveTo>
                    <a:cubicBezTo>
                      <a:pt x="0" y="22"/>
                      <a:pt x="28" y="16"/>
                      <a:pt x="35" y="45"/>
                    </a:cubicBezTo>
                    <a:cubicBezTo>
                      <a:pt x="35" y="45"/>
                      <a:pt x="57" y="10"/>
                      <a:pt x="103" y="21"/>
                    </a:cubicBezTo>
                    <a:cubicBezTo>
                      <a:pt x="103" y="21"/>
                      <a:pt x="102" y="1"/>
                      <a:pt x="130" y="0"/>
                    </a:cubicBezTo>
                    <a:cubicBezTo>
                      <a:pt x="130" y="0"/>
                      <a:pt x="108" y="8"/>
                      <a:pt x="110" y="23"/>
                    </a:cubicBezTo>
                    <a:cubicBezTo>
                      <a:pt x="110" y="23"/>
                      <a:pt x="126" y="27"/>
                      <a:pt x="131" y="37"/>
                    </a:cubicBezTo>
                    <a:cubicBezTo>
                      <a:pt x="131" y="37"/>
                      <a:pt x="110" y="22"/>
                      <a:pt x="76" y="29"/>
                    </a:cubicBezTo>
                    <a:cubicBezTo>
                      <a:pt x="60" y="32"/>
                      <a:pt x="42" y="41"/>
                      <a:pt x="26" y="60"/>
                    </a:cubicBezTo>
                    <a:cubicBezTo>
                      <a:pt x="26" y="60"/>
                      <a:pt x="26" y="54"/>
                      <a:pt x="33" y="46"/>
                    </a:cubicBezTo>
                    <a:cubicBezTo>
                      <a:pt x="33" y="46"/>
                      <a:pt x="24" y="27"/>
                      <a:pt x="0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F6AEA3BF-3A4F-4CD2-A3D0-DC97E385EF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9389" y="2898738"/>
                <a:ext cx="461662" cy="125773"/>
              </a:xfrm>
              <a:custGeom>
                <a:avLst/>
                <a:gdLst>
                  <a:gd name="T0" fmla="*/ 530 w 530"/>
                  <a:gd name="T1" fmla="*/ 52 h 144"/>
                  <a:gd name="T2" fmla="*/ 444 w 530"/>
                  <a:gd name="T3" fmla="*/ 74 h 144"/>
                  <a:gd name="T4" fmla="*/ 388 w 530"/>
                  <a:gd name="T5" fmla="*/ 0 h 144"/>
                  <a:gd name="T6" fmla="*/ 428 w 530"/>
                  <a:gd name="T7" fmla="*/ 92 h 144"/>
                  <a:gd name="T8" fmla="*/ 370 w 530"/>
                  <a:gd name="T9" fmla="*/ 136 h 144"/>
                  <a:gd name="T10" fmla="*/ 327 w 530"/>
                  <a:gd name="T11" fmla="*/ 123 h 144"/>
                  <a:gd name="T12" fmla="*/ 345 w 530"/>
                  <a:gd name="T13" fmla="*/ 103 h 144"/>
                  <a:gd name="T14" fmla="*/ 239 w 530"/>
                  <a:gd name="T15" fmla="*/ 106 h 144"/>
                  <a:gd name="T16" fmla="*/ 208 w 530"/>
                  <a:gd name="T17" fmla="*/ 3 h 144"/>
                  <a:gd name="T18" fmla="*/ 192 w 530"/>
                  <a:gd name="T19" fmla="*/ 33 h 144"/>
                  <a:gd name="T20" fmla="*/ 156 w 530"/>
                  <a:gd name="T21" fmla="*/ 45 h 144"/>
                  <a:gd name="T22" fmla="*/ 147 w 530"/>
                  <a:gd name="T23" fmla="*/ 15 h 144"/>
                  <a:gd name="T24" fmla="*/ 113 w 530"/>
                  <a:gd name="T25" fmla="*/ 86 h 144"/>
                  <a:gd name="T26" fmla="*/ 1 w 530"/>
                  <a:gd name="T27" fmla="*/ 45 h 144"/>
                  <a:gd name="T28" fmla="*/ 107 w 530"/>
                  <a:gd name="T29" fmla="*/ 97 h 144"/>
                  <a:gd name="T30" fmla="*/ 154 w 530"/>
                  <a:gd name="T31" fmla="*/ 54 h 144"/>
                  <a:gd name="T32" fmla="*/ 191 w 530"/>
                  <a:gd name="T33" fmla="*/ 39 h 144"/>
                  <a:gd name="T34" fmla="*/ 227 w 530"/>
                  <a:gd name="T35" fmla="*/ 112 h 144"/>
                  <a:gd name="T36" fmla="*/ 322 w 530"/>
                  <a:gd name="T37" fmla="*/ 125 h 144"/>
                  <a:gd name="T38" fmla="*/ 371 w 530"/>
                  <a:gd name="T39" fmla="*/ 143 h 144"/>
                  <a:gd name="T40" fmla="*/ 409 w 530"/>
                  <a:gd name="T41" fmla="*/ 133 h 144"/>
                  <a:gd name="T42" fmla="*/ 444 w 530"/>
                  <a:gd name="T43" fmla="*/ 78 h 144"/>
                  <a:gd name="T44" fmla="*/ 530 w 530"/>
                  <a:gd name="T45" fmla="*/ 5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0" h="144">
                    <a:moveTo>
                      <a:pt x="530" y="52"/>
                    </a:moveTo>
                    <a:cubicBezTo>
                      <a:pt x="530" y="52"/>
                      <a:pt x="493" y="98"/>
                      <a:pt x="444" y="74"/>
                    </a:cubicBezTo>
                    <a:cubicBezTo>
                      <a:pt x="444" y="74"/>
                      <a:pt x="454" y="15"/>
                      <a:pt x="388" y="0"/>
                    </a:cubicBezTo>
                    <a:cubicBezTo>
                      <a:pt x="388" y="0"/>
                      <a:pt x="453" y="28"/>
                      <a:pt x="428" y="92"/>
                    </a:cubicBezTo>
                    <a:cubicBezTo>
                      <a:pt x="415" y="125"/>
                      <a:pt x="391" y="136"/>
                      <a:pt x="370" y="136"/>
                    </a:cubicBezTo>
                    <a:cubicBezTo>
                      <a:pt x="351" y="136"/>
                      <a:pt x="333" y="129"/>
                      <a:pt x="327" y="123"/>
                    </a:cubicBezTo>
                    <a:cubicBezTo>
                      <a:pt x="327" y="123"/>
                      <a:pt x="342" y="114"/>
                      <a:pt x="345" y="103"/>
                    </a:cubicBezTo>
                    <a:cubicBezTo>
                      <a:pt x="345" y="103"/>
                      <a:pt x="305" y="144"/>
                      <a:pt x="239" y="106"/>
                    </a:cubicBezTo>
                    <a:cubicBezTo>
                      <a:pt x="212" y="91"/>
                      <a:pt x="181" y="55"/>
                      <a:pt x="208" y="3"/>
                    </a:cubicBezTo>
                    <a:cubicBezTo>
                      <a:pt x="208" y="3"/>
                      <a:pt x="195" y="14"/>
                      <a:pt x="192" y="33"/>
                    </a:cubicBezTo>
                    <a:cubicBezTo>
                      <a:pt x="192" y="33"/>
                      <a:pt x="180" y="50"/>
                      <a:pt x="156" y="45"/>
                    </a:cubicBezTo>
                    <a:cubicBezTo>
                      <a:pt x="155" y="45"/>
                      <a:pt x="157" y="27"/>
                      <a:pt x="147" y="15"/>
                    </a:cubicBezTo>
                    <a:cubicBezTo>
                      <a:pt x="147" y="15"/>
                      <a:pt x="166" y="69"/>
                      <a:pt x="113" y="86"/>
                    </a:cubicBezTo>
                    <a:cubicBezTo>
                      <a:pt x="84" y="95"/>
                      <a:pt x="32" y="87"/>
                      <a:pt x="1" y="45"/>
                    </a:cubicBezTo>
                    <a:cubicBezTo>
                      <a:pt x="0" y="45"/>
                      <a:pt x="26" y="109"/>
                      <a:pt x="107" y="97"/>
                    </a:cubicBezTo>
                    <a:cubicBezTo>
                      <a:pt x="148" y="90"/>
                      <a:pt x="154" y="54"/>
                      <a:pt x="154" y="54"/>
                    </a:cubicBezTo>
                    <a:cubicBezTo>
                      <a:pt x="154" y="54"/>
                      <a:pt x="174" y="61"/>
                      <a:pt x="191" y="39"/>
                    </a:cubicBezTo>
                    <a:cubicBezTo>
                      <a:pt x="191" y="39"/>
                      <a:pt x="186" y="84"/>
                      <a:pt x="227" y="112"/>
                    </a:cubicBezTo>
                    <a:cubicBezTo>
                      <a:pt x="246" y="125"/>
                      <a:pt x="285" y="137"/>
                      <a:pt x="322" y="125"/>
                    </a:cubicBezTo>
                    <a:cubicBezTo>
                      <a:pt x="322" y="125"/>
                      <a:pt x="340" y="144"/>
                      <a:pt x="371" y="143"/>
                    </a:cubicBezTo>
                    <a:cubicBezTo>
                      <a:pt x="382" y="143"/>
                      <a:pt x="395" y="142"/>
                      <a:pt x="409" y="133"/>
                    </a:cubicBezTo>
                    <a:cubicBezTo>
                      <a:pt x="439" y="114"/>
                      <a:pt x="444" y="78"/>
                      <a:pt x="444" y="78"/>
                    </a:cubicBezTo>
                    <a:cubicBezTo>
                      <a:pt x="444" y="78"/>
                      <a:pt x="493" y="121"/>
                      <a:pt x="530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8" name="Freeform 119">
                <a:extLst>
                  <a:ext uri="{FF2B5EF4-FFF2-40B4-BE49-F238E27FC236}">
                    <a16:creationId xmlns:a16="http://schemas.microsoft.com/office/drawing/2014/main" id="{80A04449-E610-42E7-A856-EC1759AA8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4107" y="2867664"/>
                <a:ext cx="245628" cy="161286"/>
              </a:xfrm>
              <a:custGeom>
                <a:avLst/>
                <a:gdLst>
                  <a:gd name="T0" fmla="*/ 42 w 283"/>
                  <a:gd name="T1" fmla="*/ 184 h 185"/>
                  <a:gd name="T2" fmla="*/ 0 w 283"/>
                  <a:gd name="T3" fmla="*/ 132 h 185"/>
                  <a:gd name="T4" fmla="*/ 45 w 283"/>
                  <a:gd name="T5" fmla="*/ 173 h 185"/>
                  <a:gd name="T6" fmla="*/ 79 w 283"/>
                  <a:gd name="T7" fmla="*/ 160 h 185"/>
                  <a:gd name="T8" fmla="*/ 105 w 283"/>
                  <a:gd name="T9" fmla="*/ 145 h 185"/>
                  <a:gd name="T10" fmla="*/ 113 w 283"/>
                  <a:gd name="T11" fmla="*/ 122 h 185"/>
                  <a:gd name="T12" fmla="*/ 131 w 283"/>
                  <a:gd name="T13" fmla="*/ 166 h 185"/>
                  <a:gd name="T14" fmla="*/ 218 w 283"/>
                  <a:gd name="T15" fmla="*/ 135 h 185"/>
                  <a:gd name="T16" fmla="*/ 191 w 283"/>
                  <a:gd name="T17" fmla="*/ 31 h 185"/>
                  <a:gd name="T18" fmla="*/ 209 w 283"/>
                  <a:gd name="T19" fmla="*/ 38 h 185"/>
                  <a:gd name="T20" fmla="*/ 283 w 283"/>
                  <a:gd name="T21" fmla="*/ 5 h 185"/>
                  <a:gd name="T22" fmla="*/ 213 w 283"/>
                  <a:gd name="T23" fmla="*/ 42 h 185"/>
                  <a:gd name="T24" fmla="*/ 225 w 283"/>
                  <a:gd name="T25" fmla="*/ 140 h 185"/>
                  <a:gd name="T26" fmla="*/ 158 w 283"/>
                  <a:gd name="T27" fmla="*/ 181 h 185"/>
                  <a:gd name="T28" fmla="*/ 106 w 283"/>
                  <a:gd name="T29" fmla="*/ 148 h 185"/>
                  <a:gd name="T30" fmla="*/ 94 w 283"/>
                  <a:gd name="T31" fmla="*/ 154 h 185"/>
                  <a:gd name="T32" fmla="*/ 84 w 283"/>
                  <a:gd name="T33" fmla="*/ 165 h 185"/>
                  <a:gd name="T34" fmla="*/ 42 w 283"/>
                  <a:gd name="T35" fmla="*/ 18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3" h="185">
                    <a:moveTo>
                      <a:pt x="42" y="184"/>
                    </a:moveTo>
                    <a:cubicBezTo>
                      <a:pt x="25" y="183"/>
                      <a:pt x="7" y="171"/>
                      <a:pt x="0" y="132"/>
                    </a:cubicBezTo>
                    <a:cubicBezTo>
                      <a:pt x="0" y="132"/>
                      <a:pt x="13" y="173"/>
                      <a:pt x="45" y="173"/>
                    </a:cubicBezTo>
                    <a:cubicBezTo>
                      <a:pt x="66" y="174"/>
                      <a:pt x="72" y="169"/>
                      <a:pt x="79" y="160"/>
                    </a:cubicBezTo>
                    <a:cubicBezTo>
                      <a:pt x="86" y="152"/>
                      <a:pt x="99" y="145"/>
                      <a:pt x="105" y="145"/>
                    </a:cubicBezTo>
                    <a:cubicBezTo>
                      <a:pt x="105" y="145"/>
                      <a:pt x="103" y="129"/>
                      <a:pt x="113" y="122"/>
                    </a:cubicBezTo>
                    <a:cubicBezTo>
                      <a:pt x="113" y="122"/>
                      <a:pt x="95" y="151"/>
                      <a:pt x="131" y="166"/>
                    </a:cubicBezTo>
                    <a:cubicBezTo>
                      <a:pt x="162" y="179"/>
                      <a:pt x="200" y="167"/>
                      <a:pt x="218" y="135"/>
                    </a:cubicBezTo>
                    <a:cubicBezTo>
                      <a:pt x="236" y="103"/>
                      <a:pt x="242" y="59"/>
                      <a:pt x="191" y="31"/>
                    </a:cubicBezTo>
                    <a:cubicBezTo>
                      <a:pt x="191" y="31"/>
                      <a:pt x="199" y="31"/>
                      <a:pt x="209" y="38"/>
                    </a:cubicBezTo>
                    <a:cubicBezTo>
                      <a:pt x="209" y="38"/>
                      <a:pt x="234" y="0"/>
                      <a:pt x="283" y="5"/>
                    </a:cubicBezTo>
                    <a:cubicBezTo>
                      <a:pt x="283" y="5"/>
                      <a:pt x="238" y="4"/>
                      <a:pt x="213" y="42"/>
                    </a:cubicBezTo>
                    <a:cubicBezTo>
                      <a:pt x="213" y="42"/>
                      <a:pt x="261" y="75"/>
                      <a:pt x="225" y="140"/>
                    </a:cubicBezTo>
                    <a:cubicBezTo>
                      <a:pt x="211" y="165"/>
                      <a:pt x="184" y="180"/>
                      <a:pt x="158" y="181"/>
                    </a:cubicBezTo>
                    <a:cubicBezTo>
                      <a:pt x="136" y="181"/>
                      <a:pt x="113" y="170"/>
                      <a:pt x="106" y="148"/>
                    </a:cubicBezTo>
                    <a:cubicBezTo>
                      <a:pt x="106" y="148"/>
                      <a:pt x="100" y="150"/>
                      <a:pt x="94" y="154"/>
                    </a:cubicBezTo>
                    <a:cubicBezTo>
                      <a:pt x="91" y="157"/>
                      <a:pt x="87" y="161"/>
                      <a:pt x="84" y="165"/>
                    </a:cubicBezTo>
                    <a:cubicBezTo>
                      <a:pt x="80" y="173"/>
                      <a:pt x="66" y="185"/>
                      <a:pt x="42" y="1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39" name="Freeform 120">
                <a:extLst>
                  <a:ext uri="{FF2B5EF4-FFF2-40B4-BE49-F238E27FC236}">
                    <a16:creationId xmlns:a16="http://schemas.microsoft.com/office/drawing/2014/main" id="{C2497EB2-8815-44BF-A071-E8B041600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0578" y="2349774"/>
                <a:ext cx="569679" cy="528248"/>
              </a:xfrm>
              <a:custGeom>
                <a:avLst/>
                <a:gdLst>
                  <a:gd name="T0" fmla="*/ 622 w 656"/>
                  <a:gd name="T1" fmla="*/ 284 h 607"/>
                  <a:gd name="T2" fmla="*/ 568 w 656"/>
                  <a:gd name="T3" fmla="*/ 125 h 607"/>
                  <a:gd name="T4" fmla="*/ 382 w 656"/>
                  <a:gd name="T5" fmla="*/ 69 h 607"/>
                  <a:gd name="T6" fmla="*/ 202 w 656"/>
                  <a:gd name="T7" fmla="*/ 16 h 607"/>
                  <a:gd name="T8" fmla="*/ 135 w 656"/>
                  <a:gd name="T9" fmla="*/ 56 h 607"/>
                  <a:gd name="T10" fmla="*/ 206 w 656"/>
                  <a:gd name="T11" fmla="*/ 120 h 607"/>
                  <a:gd name="T12" fmla="*/ 343 w 656"/>
                  <a:gd name="T13" fmla="*/ 183 h 607"/>
                  <a:gd name="T14" fmla="*/ 396 w 656"/>
                  <a:gd name="T15" fmla="*/ 318 h 607"/>
                  <a:gd name="T16" fmla="*/ 366 w 656"/>
                  <a:gd name="T17" fmla="*/ 439 h 607"/>
                  <a:gd name="T18" fmla="*/ 398 w 656"/>
                  <a:gd name="T19" fmla="*/ 285 h 607"/>
                  <a:gd name="T20" fmla="*/ 242 w 656"/>
                  <a:gd name="T21" fmla="*/ 321 h 607"/>
                  <a:gd name="T22" fmla="*/ 289 w 656"/>
                  <a:gd name="T23" fmla="*/ 289 h 607"/>
                  <a:gd name="T24" fmla="*/ 230 w 656"/>
                  <a:gd name="T25" fmla="*/ 230 h 607"/>
                  <a:gd name="T26" fmla="*/ 29 w 656"/>
                  <a:gd name="T27" fmla="*/ 98 h 607"/>
                  <a:gd name="T28" fmla="*/ 1 w 656"/>
                  <a:gd name="T29" fmla="*/ 127 h 607"/>
                  <a:gd name="T30" fmla="*/ 149 w 656"/>
                  <a:gd name="T31" fmla="*/ 184 h 607"/>
                  <a:gd name="T32" fmla="*/ 151 w 656"/>
                  <a:gd name="T33" fmla="*/ 399 h 607"/>
                  <a:gd name="T34" fmla="*/ 240 w 656"/>
                  <a:gd name="T35" fmla="*/ 324 h 607"/>
                  <a:gd name="T36" fmla="*/ 321 w 656"/>
                  <a:gd name="T37" fmla="*/ 406 h 607"/>
                  <a:gd name="T38" fmla="*/ 242 w 656"/>
                  <a:gd name="T39" fmla="*/ 436 h 607"/>
                  <a:gd name="T40" fmla="*/ 342 w 656"/>
                  <a:gd name="T41" fmla="*/ 514 h 607"/>
                  <a:gd name="T42" fmla="*/ 466 w 656"/>
                  <a:gd name="T43" fmla="*/ 488 h 607"/>
                  <a:gd name="T44" fmla="*/ 528 w 656"/>
                  <a:gd name="T45" fmla="*/ 540 h 607"/>
                  <a:gd name="T46" fmla="*/ 572 w 656"/>
                  <a:gd name="T47" fmla="*/ 570 h 607"/>
                  <a:gd name="T48" fmla="*/ 534 w 656"/>
                  <a:gd name="T49" fmla="*/ 586 h 607"/>
                  <a:gd name="T50" fmla="*/ 536 w 656"/>
                  <a:gd name="T51" fmla="*/ 588 h 607"/>
                  <a:gd name="T52" fmla="*/ 560 w 656"/>
                  <a:gd name="T53" fmla="*/ 508 h 607"/>
                  <a:gd name="T54" fmla="*/ 480 w 656"/>
                  <a:gd name="T55" fmla="*/ 438 h 607"/>
                  <a:gd name="T56" fmla="*/ 539 w 656"/>
                  <a:gd name="T57" fmla="*/ 391 h 607"/>
                  <a:gd name="T58" fmla="*/ 603 w 656"/>
                  <a:gd name="T59" fmla="*/ 443 h 607"/>
                  <a:gd name="T60" fmla="*/ 549 w 656"/>
                  <a:gd name="T61" fmla="*/ 356 h 607"/>
                  <a:gd name="T62" fmla="*/ 577 w 656"/>
                  <a:gd name="T63" fmla="*/ 265 h 607"/>
                  <a:gd name="T64" fmla="*/ 615 w 656"/>
                  <a:gd name="T65" fmla="*/ 203 h 607"/>
                  <a:gd name="T66" fmla="*/ 593 w 656"/>
                  <a:gd name="T67" fmla="*/ 298 h 607"/>
                  <a:gd name="T68" fmla="*/ 638 w 656"/>
                  <a:gd name="T69" fmla="*/ 316 h 607"/>
                  <a:gd name="T70" fmla="*/ 529 w 656"/>
                  <a:gd name="T71" fmla="*/ 514 h 607"/>
                  <a:gd name="T72" fmla="*/ 476 w 656"/>
                  <a:gd name="T73" fmla="*/ 443 h 607"/>
                  <a:gd name="T74" fmla="*/ 526 w 656"/>
                  <a:gd name="T75" fmla="*/ 317 h 607"/>
                  <a:gd name="T76" fmla="*/ 538 w 656"/>
                  <a:gd name="T77" fmla="*/ 286 h 607"/>
                  <a:gd name="T78" fmla="*/ 509 w 656"/>
                  <a:gd name="T79" fmla="*/ 185 h 607"/>
                  <a:gd name="T80" fmla="*/ 531 w 656"/>
                  <a:gd name="T81" fmla="*/ 192 h 607"/>
                  <a:gd name="T82" fmla="*/ 487 w 656"/>
                  <a:gd name="T83" fmla="*/ 195 h 607"/>
                  <a:gd name="T84" fmla="*/ 485 w 656"/>
                  <a:gd name="T85" fmla="*/ 322 h 607"/>
                  <a:gd name="T86" fmla="*/ 380 w 656"/>
                  <a:gd name="T87" fmla="*/ 467 h 607"/>
                  <a:gd name="T88" fmla="*/ 399 w 656"/>
                  <a:gd name="T89" fmla="*/ 443 h 607"/>
                  <a:gd name="T90" fmla="*/ 418 w 656"/>
                  <a:gd name="T91" fmla="*/ 262 h 607"/>
                  <a:gd name="T92" fmla="*/ 384 w 656"/>
                  <a:gd name="T93" fmla="*/ 190 h 607"/>
                  <a:gd name="T94" fmla="*/ 370 w 656"/>
                  <a:gd name="T95" fmla="*/ 105 h 607"/>
                  <a:gd name="T96" fmla="*/ 438 w 656"/>
                  <a:gd name="T97" fmla="*/ 225 h 607"/>
                  <a:gd name="T98" fmla="*/ 367 w 656"/>
                  <a:gd name="T99" fmla="*/ 99 h 607"/>
                  <a:gd name="T100" fmla="*/ 211 w 656"/>
                  <a:gd name="T101" fmla="*/ 109 h 607"/>
                  <a:gd name="T102" fmla="*/ 242 w 656"/>
                  <a:gd name="T103" fmla="*/ 55 h 607"/>
                  <a:gd name="T104" fmla="*/ 354 w 656"/>
                  <a:gd name="T105" fmla="*/ 76 h 607"/>
                  <a:gd name="T106" fmla="*/ 359 w 656"/>
                  <a:gd name="T107" fmla="*/ 83 h 607"/>
                  <a:gd name="T108" fmla="*/ 517 w 656"/>
                  <a:gd name="T109" fmla="*/ 130 h 607"/>
                  <a:gd name="T110" fmla="*/ 586 w 656"/>
                  <a:gd name="T111" fmla="*/ 181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6" h="607">
                    <a:moveTo>
                      <a:pt x="638" y="316"/>
                    </a:moveTo>
                    <a:cubicBezTo>
                      <a:pt x="636" y="313"/>
                      <a:pt x="629" y="308"/>
                      <a:pt x="627" y="307"/>
                    </a:cubicBezTo>
                    <a:cubicBezTo>
                      <a:pt x="614" y="297"/>
                      <a:pt x="620" y="288"/>
                      <a:pt x="622" y="284"/>
                    </a:cubicBezTo>
                    <a:cubicBezTo>
                      <a:pt x="626" y="277"/>
                      <a:pt x="641" y="261"/>
                      <a:pt x="641" y="241"/>
                    </a:cubicBezTo>
                    <a:cubicBezTo>
                      <a:pt x="640" y="189"/>
                      <a:pt x="589" y="182"/>
                      <a:pt x="589" y="182"/>
                    </a:cubicBezTo>
                    <a:cubicBezTo>
                      <a:pt x="590" y="152"/>
                      <a:pt x="581" y="134"/>
                      <a:pt x="568" y="125"/>
                    </a:cubicBezTo>
                    <a:cubicBezTo>
                      <a:pt x="533" y="101"/>
                      <a:pt x="511" y="117"/>
                      <a:pt x="511" y="117"/>
                    </a:cubicBezTo>
                    <a:cubicBezTo>
                      <a:pt x="497" y="103"/>
                      <a:pt x="478" y="107"/>
                      <a:pt x="478" y="107"/>
                    </a:cubicBezTo>
                    <a:cubicBezTo>
                      <a:pt x="437" y="57"/>
                      <a:pt x="382" y="69"/>
                      <a:pt x="382" y="69"/>
                    </a:cubicBezTo>
                    <a:cubicBezTo>
                      <a:pt x="366" y="36"/>
                      <a:pt x="343" y="24"/>
                      <a:pt x="320" y="20"/>
                    </a:cubicBezTo>
                    <a:cubicBezTo>
                      <a:pt x="287" y="16"/>
                      <a:pt x="258" y="35"/>
                      <a:pt x="258" y="35"/>
                    </a:cubicBezTo>
                    <a:cubicBezTo>
                      <a:pt x="240" y="17"/>
                      <a:pt x="221" y="13"/>
                      <a:pt x="202" y="16"/>
                    </a:cubicBezTo>
                    <a:cubicBezTo>
                      <a:pt x="165" y="22"/>
                      <a:pt x="151" y="51"/>
                      <a:pt x="151" y="51"/>
                    </a:cubicBezTo>
                    <a:cubicBezTo>
                      <a:pt x="81" y="31"/>
                      <a:pt x="60" y="72"/>
                      <a:pt x="60" y="72"/>
                    </a:cubicBezTo>
                    <a:cubicBezTo>
                      <a:pt x="84" y="52"/>
                      <a:pt x="110" y="52"/>
                      <a:pt x="135" y="56"/>
                    </a:cubicBezTo>
                    <a:cubicBezTo>
                      <a:pt x="185" y="65"/>
                      <a:pt x="208" y="111"/>
                      <a:pt x="208" y="111"/>
                    </a:cubicBezTo>
                    <a:cubicBezTo>
                      <a:pt x="173" y="127"/>
                      <a:pt x="168" y="154"/>
                      <a:pt x="168" y="154"/>
                    </a:cubicBezTo>
                    <a:cubicBezTo>
                      <a:pt x="176" y="143"/>
                      <a:pt x="179" y="133"/>
                      <a:pt x="206" y="120"/>
                    </a:cubicBezTo>
                    <a:cubicBezTo>
                      <a:pt x="244" y="101"/>
                      <a:pt x="287" y="106"/>
                      <a:pt x="309" y="117"/>
                    </a:cubicBezTo>
                    <a:cubicBezTo>
                      <a:pt x="362" y="145"/>
                      <a:pt x="334" y="199"/>
                      <a:pt x="334" y="199"/>
                    </a:cubicBezTo>
                    <a:cubicBezTo>
                      <a:pt x="342" y="192"/>
                      <a:pt x="343" y="183"/>
                      <a:pt x="343" y="183"/>
                    </a:cubicBezTo>
                    <a:cubicBezTo>
                      <a:pt x="391" y="178"/>
                      <a:pt x="390" y="226"/>
                      <a:pt x="389" y="254"/>
                    </a:cubicBezTo>
                    <a:cubicBezTo>
                      <a:pt x="389" y="280"/>
                      <a:pt x="412" y="296"/>
                      <a:pt x="412" y="296"/>
                    </a:cubicBezTo>
                    <a:cubicBezTo>
                      <a:pt x="411" y="302"/>
                      <a:pt x="404" y="311"/>
                      <a:pt x="396" y="318"/>
                    </a:cubicBezTo>
                    <a:cubicBezTo>
                      <a:pt x="390" y="323"/>
                      <a:pt x="372" y="340"/>
                      <a:pt x="365" y="366"/>
                    </a:cubicBezTo>
                    <a:cubicBezTo>
                      <a:pt x="356" y="399"/>
                      <a:pt x="376" y="423"/>
                      <a:pt x="376" y="423"/>
                    </a:cubicBezTo>
                    <a:cubicBezTo>
                      <a:pt x="364" y="424"/>
                      <a:pt x="366" y="439"/>
                      <a:pt x="366" y="439"/>
                    </a:cubicBezTo>
                    <a:cubicBezTo>
                      <a:pt x="353" y="416"/>
                      <a:pt x="324" y="408"/>
                      <a:pt x="324" y="408"/>
                    </a:cubicBezTo>
                    <a:cubicBezTo>
                      <a:pt x="370" y="345"/>
                      <a:pt x="312" y="325"/>
                      <a:pt x="312" y="325"/>
                    </a:cubicBezTo>
                    <a:cubicBezTo>
                      <a:pt x="337" y="264"/>
                      <a:pt x="398" y="285"/>
                      <a:pt x="398" y="285"/>
                    </a:cubicBezTo>
                    <a:cubicBezTo>
                      <a:pt x="383" y="269"/>
                      <a:pt x="357" y="273"/>
                      <a:pt x="342" y="279"/>
                    </a:cubicBezTo>
                    <a:cubicBezTo>
                      <a:pt x="313" y="292"/>
                      <a:pt x="309" y="323"/>
                      <a:pt x="309" y="323"/>
                    </a:cubicBezTo>
                    <a:cubicBezTo>
                      <a:pt x="270" y="305"/>
                      <a:pt x="242" y="321"/>
                      <a:pt x="242" y="321"/>
                    </a:cubicBezTo>
                    <a:cubicBezTo>
                      <a:pt x="263" y="272"/>
                      <a:pt x="233" y="233"/>
                      <a:pt x="233" y="233"/>
                    </a:cubicBezTo>
                    <a:cubicBezTo>
                      <a:pt x="243" y="232"/>
                      <a:pt x="253" y="227"/>
                      <a:pt x="253" y="227"/>
                    </a:cubicBezTo>
                    <a:cubicBezTo>
                      <a:pt x="250" y="279"/>
                      <a:pt x="289" y="289"/>
                      <a:pt x="289" y="289"/>
                    </a:cubicBezTo>
                    <a:cubicBezTo>
                      <a:pt x="253" y="267"/>
                      <a:pt x="261" y="222"/>
                      <a:pt x="261" y="222"/>
                    </a:cubicBezTo>
                    <a:cubicBezTo>
                      <a:pt x="283" y="203"/>
                      <a:pt x="283" y="188"/>
                      <a:pt x="283" y="188"/>
                    </a:cubicBezTo>
                    <a:cubicBezTo>
                      <a:pt x="265" y="219"/>
                      <a:pt x="230" y="230"/>
                      <a:pt x="230" y="230"/>
                    </a:cubicBezTo>
                    <a:cubicBezTo>
                      <a:pt x="211" y="196"/>
                      <a:pt x="166" y="186"/>
                      <a:pt x="166" y="186"/>
                    </a:cubicBezTo>
                    <a:cubicBezTo>
                      <a:pt x="168" y="137"/>
                      <a:pt x="148" y="108"/>
                      <a:pt x="113" y="93"/>
                    </a:cubicBezTo>
                    <a:cubicBezTo>
                      <a:pt x="68" y="74"/>
                      <a:pt x="29" y="98"/>
                      <a:pt x="29" y="98"/>
                    </a:cubicBezTo>
                    <a:cubicBezTo>
                      <a:pt x="11" y="93"/>
                      <a:pt x="1" y="75"/>
                      <a:pt x="1" y="75"/>
                    </a:cubicBezTo>
                    <a:cubicBezTo>
                      <a:pt x="0" y="93"/>
                      <a:pt x="20" y="102"/>
                      <a:pt x="20" y="102"/>
                    </a:cubicBezTo>
                    <a:cubicBezTo>
                      <a:pt x="6" y="112"/>
                      <a:pt x="1" y="127"/>
                      <a:pt x="1" y="127"/>
                    </a:cubicBezTo>
                    <a:cubicBezTo>
                      <a:pt x="30" y="90"/>
                      <a:pt x="83" y="91"/>
                      <a:pt x="108" y="102"/>
                    </a:cubicBezTo>
                    <a:cubicBezTo>
                      <a:pt x="168" y="130"/>
                      <a:pt x="164" y="184"/>
                      <a:pt x="164" y="184"/>
                    </a:cubicBezTo>
                    <a:cubicBezTo>
                      <a:pt x="156" y="182"/>
                      <a:pt x="149" y="184"/>
                      <a:pt x="149" y="184"/>
                    </a:cubicBezTo>
                    <a:cubicBezTo>
                      <a:pt x="216" y="205"/>
                      <a:pt x="240" y="250"/>
                      <a:pt x="239" y="285"/>
                    </a:cubicBezTo>
                    <a:cubicBezTo>
                      <a:pt x="238" y="329"/>
                      <a:pt x="213" y="343"/>
                      <a:pt x="181" y="366"/>
                    </a:cubicBezTo>
                    <a:cubicBezTo>
                      <a:pt x="173" y="371"/>
                      <a:pt x="158" y="387"/>
                      <a:pt x="151" y="399"/>
                    </a:cubicBezTo>
                    <a:cubicBezTo>
                      <a:pt x="144" y="415"/>
                      <a:pt x="146" y="424"/>
                      <a:pt x="146" y="424"/>
                    </a:cubicBezTo>
                    <a:cubicBezTo>
                      <a:pt x="151" y="403"/>
                      <a:pt x="167" y="382"/>
                      <a:pt x="198" y="365"/>
                    </a:cubicBezTo>
                    <a:cubicBezTo>
                      <a:pt x="233" y="346"/>
                      <a:pt x="240" y="324"/>
                      <a:pt x="240" y="324"/>
                    </a:cubicBezTo>
                    <a:cubicBezTo>
                      <a:pt x="248" y="321"/>
                      <a:pt x="254" y="320"/>
                      <a:pt x="261" y="319"/>
                    </a:cubicBezTo>
                    <a:cubicBezTo>
                      <a:pt x="300" y="317"/>
                      <a:pt x="326" y="339"/>
                      <a:pt x="330" y="358"/>
                    </a:cubicBezTo>
                    <a:cubicBezTo>
                      <a:pt x="337" y="386"/>
                      <a:pt x="321" y="406"/>
                      <a:pt x="321" y="406"/>
                    </a:cubicBezTo>
                    <a:cubicBezTo>
                      <a:pt x="267" y="394"/>
                      <a:pt x="231" y="433"/>
                      <a:pt x="220" y="451"/>
                    </a:cubicBezTo>
                    <a:cubicBezTo>
                      <a:pt x="209" y="469"/>
                      <a:pt x="183" y="468"/>
                      <a:pt x="183" y="468"/>
                    </a:cubicBezTo>
                    <a:cubicBezTo>
                      <a:pt x="209" y="475"/>
                      <a:pt x="221" y="458"/>
                      <a:pt x="242" y="436"/>
                    </a:cubicBezTo>
                    <a:cubicBezTo>
                      <a:pt x="266" y="409"/>
                      <a:pt x="308" y="406"/>
                      <a:pt x="333" y="419"/>
                    </a:cubicBezTo>
                    <a:cubicBezTo>
                      <a:pt x="368" y="437"/>
                      <a:pt x="377" y="469"/>
                      <a:pt x="377" y="469"/>
                    </a:cubicBezTo>
                    <a:cubicBezTo>
                      <a:pt x="352" y="485"/>
                      <a:pt x="346" y="500"/>
                      <a:pt x="342" y="514"/>
                    </a:cubicBezTo>
                    <a:cubicBezTo>
                      <a:pt x="338" y="531"/>
                      <a:pt x="348" y="541"/>
                      <a:pt x="348" y="541"/>
                    </a:cubicBezTo>
                    <a:cubicBezTo>
                      <a:pt x="337" y="516"/>
                      <a:pt x="363" y="486"/>
                      <a:pt x="383" y="475"/>
                    </a:cubicBezTo>
                    <a:cubicBezTo>
                      <a:pt x="437" y="445"/>
                      <a:pt x="466" y="488"/>
                      <a:pt x="466" y="488"/>
                    </a:cubicBezTo>
                    <a:cubicBezTo>
                      <a:pt x="463" y="477"/>
                      <a:pt x="455" y="471"/>
                      <a:pt x="455" y="471"/>
                    </a:cubicBezTo>
                    <a:cubicBezTo>
                      <a:pt x="477" y="471"/>
                      <a:pt x="492" y="476"/>
                      <a:pt x="505" y="489"/>
                    </a:cubicBezTo>
                    <a:cubicBezTo>
                      <a:pt x="529" y="511"/>
                      <a:pt x="528" y="540"/>
                      <a:pt x="528" y="540"/>
                    </a:cubicBezTo>
                    <a:cubicBezTo>
                      <a:pt x="532" y="527"/>
                      <a:pt x="530" y="516"/>
                      <a:pt x="530" y="516"/>
                    </a:cubicBezTo>
                    <a:cubicBezTo>
                      <a:pt x="569" y="505"/>
                      <a:pt x="602" y="523"/>
                      <a:pt x="604" y="543"/>
                    </a:cubicBezTo>
                    <a:cubicBezTo>
                      <a:pt x="607" y="578"/>
                      <a:pt x="572" y="570"/>
                      <a:pt x="572" y="570"/>
                    </a:cubicBezTo>
                    <a:cubicBezTo>
                      <a:pt x="568" y="581"/>
                      <a:pt x="562" y="585"/>
                      <a:pt x="554" y="586"/>
                    </a:cubicBezTo>
                    <a:cubicBezTo>
                      <a:pt x="537" y="588"/>
                      <a:pt x="531" y="577"/>
                      <a:pt x="531" y="577"/>
                    </a:cubicBezTo>
                    <a:cubicBezTo>
                      <a:pt x="531" y="582"/>
                      <a:pt x="534" y="586"/>
                      <a:pt x="534" y="586"/>
                    </a:cubicBezTo>
                    <a:cubicBezTo>
                      <a:pt x="518" y="602"/>
                      <a:pt x="495" y="579"/>
                      <a:pt x="495" y="579"/>
                    </a:cubicBezTo>
                    <a:cubicBezTo>
                      <a:pt x="497" y="594"/>
                      <a:pt x="512" y="599"/>
                      <a:pt x="519" y="598"/>
                    </a:cubicBezTo>
                    <a:cubicBezTo>
                      <a:pt x="529" y="598"/>
                      <a:pt x="536" y="588"/>
                      <a:pt x="536" y="588"/>
                    </a:cubicBezTo>
                    <a:cubicBezTo>
                      <a:pt x="566" y="607"/>
                      <a:pt x="574" y="574"/>
                      <a:pt x="574" y="574"/>
                    </a:cubicBezTo>
                    <a:cubicBezTo>
                      <a:pt x="599" y="579"/>
                      <a:pt x="615" y="558"/>
                      <a:pt x="611" y="541"/>
                    </a:cubicBezTo>
                    <a:cubicBezTo>
                      <a:pt x="603" y="506"/>
                      <a:pt x="560" y="508"/>
                      <a:pt x="560" y="508"/>
                    </a:cubicBezTo>
                    <a:cubicBezTo>
                      <a:pt x="540" y="492"/>
                      <a:pt x="552" y="461"/>
                      <a:pt x="552" y="461"/>
                    </a:cubicBezTo>
                    <a:cubicBezTo>
                      <a:pt x="562" y="457"/>
                      <a:pt x="570" y="449"/>
                      <a:pt x="570" y="449"/>
                    </a:cubicBezTo>
                    <a:cubicBezTo>
                      <a:pt x="509" y="480"/>
                      <a:pt x="480" y="438"/>
                      <a:pt x="480" y="438"/>
                    </a:cubicBezTo>
                    <a:cubicBezTo>
                      <a:pt x="516" y="390"/>
                      <a:pt x="488" y="328"/>
                      <a:pt x="488" y="328"/>
                    </a:cubicBezTo>
                    <a:cubicBezTo>
                      <a:pt x="499" y="324"/>
                      <a:pt x="505" y="314"/>
                      <a:pt x="505" y="314"/>
                    </a:cubicBezTo>
                    <a:cubicBezTo>
                      <a:pt x="557" y="337"/>
                      <a:pt x="539" y="391"/>
                      <a:pt x="539" y="391"/>
                    </a:cubicBezTo>
                    <a:cubicBezTo>
                      <a:pt x="552" y="377"/>
                      <a:pt x="549" y="359"/>
                      <a:pt x="549" y="359"/>
                    </a:cubicBezTo>
                    <a:cubicBezTo>
                      <a:pt x="580" y="352"/>
                      <a:pt x="602" y="370"/>
                      <a:pt x="610" y="384"/>
                    </a:cubicBezTo>
                    <a:cubicBezTo>
                      <a:pt x="626" y="413"/>
                      <a:pt x="603" y="443"/>
                      <a:pt x="603" y="443"/>
                    </a:cubicBezTo>
                    <a:cubicBezTo>
                      <a:pt x="624" y="428"/>
                      <a:pt x="628" y="403"/>
                      <a:pt x="618" y="382"/>
                    </a:cubicBezTo>
                    <a:cubicBezTo>
                      <a:pt x="608" y="360"/>
                      <a:pt x="589" y="353"/>
                      <a:pt x="575" y="351"/>
                    </a:cubicBezTo>
                    <a:cubicBezTo>
                      <a:pt x="559" y="348"/>
                      <a:pt x="549" y="356"/>
                      <a:pt x="549" y="356"/>
                    </a:cubicBezTo>
                    <a:cubicBezTo>
                      <a:pt x="546" y="335"/>
                      <a:pt x="529" y="319"/>
                      <a:pt x="529" y="319"/>
                    </a:cubicBezTo>
                    <a:cubicBezTo>
                      <a:pt x="527" y="300"/>
                      <a:pt x="541" y="287"/>
                      <a:pt x="541" y="287"/>
                    </a:cubicBezTo>
                    <a:cubicBezTo>
                      <a:pt x="577" y="280"/>
                      <a:pt x="577" y="265"/>
                      <a:pt x="577" y="265"/>
                    </a:cubicBezTo>
                    <a:cubicBezTo>
                      <a:pt x="551" y="286"/>
                      <a:pt x="523" y="277"/>
                      <a:pt x="523" y="277"/>
                    </a:cubicBezTo>
                    <a:cubicBezTo>
                      <a:pt x="527" y="238"/>
                      <a:pt x="510" y="218"/>
                      <a:pt x="510" y="218"/>
                    </a:cubicBezTo>
                    <a:cubicBezTo>
                      <a:pt x="544" y="175"/>
                      <a:pt x="600" y="187"/>
                      <a:pt x="615" y="203"/>
                    </a:cubicBezTo>
                    <a:cubicBezTo>
                      <a:pt x="650" y="239"/>
                      <a:pt x="617" y="279"/>
                      <a:pt x="617" y="279"/>
                    </a:cubicBezTo>
                    <a:cubicBezTo>
                      <a:pt x="608" y="291"/>
                      <a:pt x="616" y="301"/>
                      <a:pt x="616" y="301"/>
                    </a:cubicBezTo>
                    <a:cubicBezTo>
                      <a:pt x="603" y="294"/>
                      <a:pt x="593" y="298"/>
                      <a:pt x="593" y="298"/>
                    </a:cubicBezTo>
                    <a:cubicBezTo>
                      <a:pt x="610" y="299"/>
                      <a:pt x="639" y="318"/>
                      <a:pt x="640" y="340"/>
                    </a:cubicBezTo>
                    <a:cubicBezTo>
                      <a:pt x="641" y="366"/>
                      <a:pt x="625" y="384"/>
                      <a:pt x="625" y="384"/>
                    </a:cubicBezTo>
                    <a:cubicBezTo>
                      <a:pt x="656" y="361"/>
                      <a:pt x="652" y="331"/>
                      <a:pt x="638" y="316"/>
                    </a:cubicBezTo>
                    <a:close/>
                    <a:moveTo>
                      <a:pt x="547" y="462"/>
                    </a:moveTo>
                    <a:cubicBezTo>
                      <a:pt x="547" y="462"/>
                      <a:pt x="527" y="496"/>
                      <a:pt x="556" y="508"/>
                    </a:cubicBezTo>
                    <a:cubicBezTo>
                      <a:pt x="556" y="508"/>
                      <a:pt x="538" y="508"/>
                      <a:pt x="529" y="514"/>
                    </a:cubicBezTo>
                    <a:cubicBezTo>
                      <a:pt x="529" y="514"/>
                      <a:pt x="514" y="457"/>
                      <a:pt x="452" y="469"/>
                    </a:cubicBezTo>
                    <a:cubicBezTo>
                      <a:pt x="452" y="469"/>
                      <a:pt x="451" y="467"/>
                      <a:pt x="448" y="465"/>
                    </a:cubicBezTo>
                    <a:cubicBezTo>
                      <a:pt x="448" y="465"/>
                      <a:pt x="465" y="459"/>
                      <a:pt x="476" y="443"/>
                    </a:cubicBezTo>
                    <a:cubicBezTo>
                      <a:pt x="476" y="443"/>
                      <a:pt x="498" y="484"/>
                      <a:pt x="547" y="462"/>
                    </a:cubicBezTo>
                    <a:close/>
                    <a:moveTo>
                      <a:pt x="538" y="286"/>
                    </a:moveTo>
                    <a:cubicBezTo>
                      <a:pt x="518" y="297"/>
                      <a:pt x="526" y="317"/>
                      <a:pt x="526" y="317"/>
                    </a:cubicBezTo>
                    <a:cubicBezTo>
                      <a:pt x="521" y="313"/>
                      <a:pt x="509" y="309"/>
                      <a:pt x="509" y="309"/>
                    </a:cubicBezTo>
                    <a:cubicBezTo>
                      <a:pt x="519" y="295"/>
                      <a:pt x="522" y="283"/>
                      <a:pt x="522" y="283"/>
                    </a:cubicBezTo>
                    <a:cubicBezTo>
                      <a:pt x="527" y="286"/>
                      <a:pt x="538" y="286"/>
                      <a:pt x="538" y="286"/>
                    </a:cubicBezTo>
                    <a:close/>
                    <a:moveTo>
                      <a:pt x="508" y="216"/>
                    </a:moveTo>
                    <a:cubicBezTo>
                      <a:pt x="508" y="216"/>
                      <a:pt x="501" y="204"/>
                      <a:pt x="491" y="199"/>
                    </a:cubicBezTo>
                    <a:cubicBezTo>
                      <a:pt x="491" y="199"/>
                      <a:pt x="502" y="197"/>
                      <a:pt x="509" y="185"/>
                    </a:cubicBezTo>
                    <a:cubicBezTo>
                      <a:pt x="509" y="185"/>
                      <a:pt x="508" y="197"/>
                      <a:pt x="526" y="196"/>
                    </a:cubicBezTo>
                    <a:cubicBezTo>
                      <a:pt x="526" y="196"/>
                      <a:pt x="515" y="203"/>
                      <a:pt x="508" y="216"/>
                    </a:cubicBezTo>
                    <a:close/>
                    <a:moveTo>
                      <a:pt x="531" y="192"/>
                    </a:moveTo>
                    <a:cubicBezTo>
                      <a:pt x="531" y="192"/>
                      <a:pt x="514" y="192"/>
                      <a:pt x="511" y="179"/>
                    </a:cubicBezTo>
                    <a:cubicBezTo>
                      <a:pt x="511" y="179"/>
                      <a:pt x="514" y="168"/>
                      <a:pt x="510" y="157"/>
                    </a:cubicBezTo>
                    <a:cubicBezTo>
                      <a:pt x="509" y="157"/>
                      <a:pt x="512" y="186"/>
                      <a:pt x="487" y="195"/>
                    </a:cubicBezTo>
                    <a:cubicBezTo>
                      <a:pt x="487" y="195"/>
                      <a:pt x="479" y="190"/>
                      <a:pt x="467" y="190"/>
                    </a:cubicBezTo>
                    <a:cubicBezTo>
                      <a:pt x="467" y="190"/>
                      <a:pt x="524" y="206"/>
                      <a:pt x="512" y="277"/>
                    </a:cubicBezTo>
                    <a:cubicBezTo>
                      <a:pt x="506" y="308"/>
                      <a:pt x="489" y="320"/>
                      <a:pt x="485" y="322"/>
                    </a:cubicBezTo>
                    <a:cubicBezTo>
                      <a:pt x="485" y="322"/>
                      <a:pt x="481" y="315"/>
                      <a:pt x="476" y="308"/>
                    </a:cubicBezTo>
                    <a:cubicBezTo>
                      <a:pt x="476" y="308"/>
                      <a:pt x="522" y="412"/>
                      <a:pt x="446" y="464"/>
                    </a:cubicBezTo>
                    <a:cubicBezTo>
                      <a:pt x="446" y="464"/>
                      <a:pt x="420" y="446"/>
                      <a:pt x="380" y="467"/>
                    </a:cubicBezTo>
                    <a:cubicBezTo>
                      <a:pt x="380" y="467"/>
                      <a:pt x="378" y="453"/>
                      <a:pt x="370" y="443"/>
                    </a:cubicBezTo>
                    <a:cubicBezTo>
                      <a:pt x="370" y="443"/>
                      <a:pt x="367" y="431"/>
                      <a:pt x="380" y="427"/>
                    </a:cubicBezTo>
                    <a:cubicBezTo>
                      <a:pt x="380" y="427"/>
                      <a:pt x="390" y="438"/>
                      <a:pt x="399" y="443"/>
                    </a:cubicBezTo>
                    <a:cubicBezTo>
                      <a:pt x="399" y="443"/>
                      <a:pt x="365" y="415"/>
                      <a:pt x="372" y="377"/>
                    </a:cubicBezTo>
                    <a:cubicBezTo>
                      <a:pt x="377" y="349"/>
                      <a:pt x="388" y="337"/>
                      <a:pt x="399" y="324"/>
                    </a:cubicBezTo>
                    <a:cubicBezTo>
                      <a:pt x="413" y="306"/>
                      <a:pt x="428" y="290"/>
                      <a:pt x="418" y="262"/>
                    </a:cubicBezTo>
                    <a:cubicBezTo>
                      <a:pt x="418" y="262"/>
                      <a:pt x="420" y="285"/>
                      <a:pt x="414" y="293"/>
                    </a:cubicBezTo>
                    <a:cubicBezTo>
                      <a:pt x="414" y="293"/>
                      <a:pt x="394" y="277"/>
                      <a:pt x="396" y="245"/>
                    </a:cubicBezTo>
                    <a:cubicBezTo>
                      <a:pt x="397" y="225"/>
                      <a:pt x="397" y="202"/>
                      <a:pt x="384" y="190"/>
                    </a:cubicBezTo>
                    <a:cubicBezTo>
                      <a:pt x="375" y="180"/>
                      <a:pt x="362" y="175"/>
                      <a:pt x="344" y="180"/>
                    </a:cubicBezTo>
                    <a:cubicBezTo>
                      <a:pt x="344" y="180"/>
                      <a:pt x="354" y="146"/>
                      <a:pt x="330" y="121"/>
                    </a:cubicBezTo>
                    <a:cubicBezTo>
                      <a:pt x="330" y="121"/>
                      <a:pt x="345" y="109"/>
                      <a:pt x="370" y="105"/>
                    </a:cubicBezTo>
                    <a:cubicBezTo>
                      <a:pt x="389" y="102"/>
                      <a:pt x="412" y="105"/>
                      <a:pt x="431" y="123"/>
                    </a:cubicBezTo>
                    <a:cubicBezTo>
                      <a:pt x="457" y="145"/>
                      <a:pt x="458" y="175"/>
                      <a:pt x="454" y="195"/>
                    </a:cubicBezTo>
                    <a:cubicBezTo>
                      <a:pt x="451" y="213"/>
                      <a:pt x="441" y="222"/>
                      <a:pt x="438" y="225"/>
                    </a:cubicBezTo>
                    <a:cubicBezTo>
                      <a:pt x="442" y="222"/>
                      <a:pt x="458" y="211"/>
                      <a:pt x="462" y="190"/>
                    </a:cubicBezTo>
                    <a:cubicBezTo>
                      <a:pt x="466" y="167"/>
                      <a:pt x="462" y="137"/>
                      <a:pt x="439" y="117"/>
                    </a:cubicBezTo>
                    <a:cubicBezTo>
                      <a:pt x="413" y="96"/>
                      <a:pt x="389" y="94"/>
                      <a:pt x="367" y="99"/>
                    </a:cubicBezTo>
                    <a:cubicBezTo>
                      <a:pt x="342" y="105"/>
                      <a:pt x="328" y="119"/>
                      <a:pt x="328" y="119"/>
                    </a:cubicBezTo>
                    <a:cubicBezTo>
                      <a:pt x="322" y="114"/>
                      <a:pt x="314" y="109"/>
                      <a:pt x="304" y="105"/>
                    </a:cubicBezTo>
                    <a:cubicBezTo>
                      <a:pt x="274" y="92"/>
                      <a:pt x="240" y="95"/>
                      <a:pt x="211" y="109"/>
                    </a:cubicBezTo>
                    <a:cubicBezTo>
                      <a:pt x="211" y="109"/>
                      <a:pt x="192" y="65"/>
                      <a:pt x="154" y="53"/>
                    </a:cubicBezTo>
                    <a:cubicBezTo>
                      <a:pt x="154" y="53"/>
                      <a:pt x="198" y="0"/>
                      <a:pt x="257" y="37"/>
                    </a:cubicBezTo>
                    <a:cubicBezTo>
                      <a:pt x="257" y="37"/>
                      <a:pt x="246" y="45"/>
                      <a:pt x="242" y="55"/>
                    </a:cubicBezTo>
                    <a:cubicBezTo>
                      <a:pt x="242" y="55"/>
                      <a:pt x="266" y="25"/>
                      <a:pt x="311" y="29"/>
                    </a:cubicBezTo>
                    <a:cubicBezTo>
                      <a:pt x="335" y="31"/>
                      <a:pt x="355" y="40"/>
                      <a:pt x="373" y="70"/>
                    </a:cubicBezTo>
                    <a:cubicBezTo>
                      <a:pt x="373" y="70"/>
                      <a:pt x="365" y="72"/>
                      <a:pt x="354" y="76"/>
                    </a:cubicBezTo>
                    <a:cubicBezTo>
                      <a:pt x="338" y="81"/>
                      <a:pt x="282" y="101"/>
                      <a:pt x="252" y="65"/>
                    </a:cubicBezTo>
                    <a:cubicBezTo>
                      <a:pt x="252" y="65"/>
                      <a:pt x="268" y="92"/>
                      <a:pt x="304" y="92"/>
                    </a:cubicBezTo>
                    <a:cubicBezTo>
                      <a:pt x="334" y="91"/>
                      <a:pt x="342" y="89"/>
                      <a:pt x="359" y="83"/>
                    </a:cubicBezTo>
                    <a:cubicBezTo>
                      <a:pt x="375" y="78"/>
                      <a:pt x="432" y="62"/>
                      <a:pt x="475" y="108"/>
                    </a:cubicBezTo>
                    <a:cubicBezTo>
                      <a:pt x="475" y="108"/>
                      <a:pt x="458" y="111"/>
                      <a:pt x="450" y="125"/>
                    </a:cubicBezTo>
                    <a:cubicBezTo>
                      <a:pt x="450" y="125"/>
                      <a:pt x="492" y="97"/>
                      <a:pt x="517" y="130"/>
                    </a:cubicBezTo>
                    <a:cubicBezTo>
                      <a:pt x="517" y="130"/>
                      <a:pt x="517" y="124"/>
                      <a:pt x="514" y="120"/>
                    </a:cubicBezTo>
                    <a:cubicBezTo>
                      <a:pt x="514" y="120"/>
                      <a:pt x="534" y="114"/>
                      <a:pt x="557" y="129"/>
                    </a:cubicBezTo>
                    <a:cubicBezTo>
                      <a:pt x="574" y="140"/>
                      <a:pt x="584" y="154"/>
                      <a:pt x="586" y="181"/>
                    </a:cubicBezTo>
                    <a:cubicBezTo>
                      <a:pt x="586" y="181"/>
                      <a:pt x="555" y="176"/>
                      <a:pt x="531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  <p:sp>
            <p:nvSpPr>
              <p:cNvPr id="40" name="Freeform 121">
                <a:extLst>
                  <a:ext uri="{FF2B5EF4-FFF2-40B4-BE49-F238E27FC236}">
                    <a16:creationId xmlns:a16="http://schemas.microsoft.com/office/drawing/2014/main" id="{77B8FB6C-D581-46E8-B857-0398862D45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18826" y="2508101"/>
                <a:ext cx="145009" cy="322572"/>
              </a:xfrm>
              <a:custGeom>
                <a:avLst/>
                <a:gdLst>
                  <a:gd name="T0" fmla="*/ 20 w 166"/>
                  <a:gd name="T1" fmla="*/ 17 h 370"/>
                  <a:gd name="T2" fmla="*/ 84 w 166"/>
                  <a:gd name="T3" fmla="*/ 40 h 370"/>
                  <a:gd name="T4" fmla="*/ 80 w 166"/>
                  <a:gd name="T5" fmla="*/ 90 h 370"/>
                  <a:gd name="T6" fmla="*/ 104 w 166"/>
                  <a:gd name="T7" fmla="*/ 194 h 370"/>
                  <a:gd name="T8" fmla="*/ 160 w 166"/>
                  <a:gd name="T9" fmla="*/ 228 h 370"/>
                  <a:gd name="T10" fmla="*/ 130 w 166"/>
                  <a:gd name="T11" fmla="*/ 283 h 370"/>
                  <a:gd name="T12" fmla="*/ 84 w 166"/>
                  <a:gd name="T13" fmla="*/ 317 h 370"/>
                  <a:gd name="T14" fmla="*/ 47 w 166"/>
                  <a:gd name="T15" fmla="*/ 363 h 370"/>
                  <a:gd name="T16" fmla="*/ 2 w 166"/>
                  <a:gd name="T17" fmla="*/ 350 h 370"/>
                  <a:gd name="T18" fmla="*/ 10 w 166"/>
                  <a:gd name="T19" fmla="*/ 322 h 370"/>
                  <a:gd name="T20" fmla="*/ 32 w 166"/>
                  <a:gd name="T21" fmla="*/ 301 h 370"/>
                  <a:gd name="T22" fmla="*/ 36 w 166"/>
                  <a:gd name="T23" fmla="*/ 270 h 370"/>
                  <a:gd name="T24" fmla="*/ 14 w 166"/>
                  <a:gd name="T25" fmla="*/ 244 h 370"/>
                  <a:gd name="T26" fmla="*/ 45 w 166"/>
                  <a:gd name="T27" fmla="*/ 278 h 370"/>
                  <a:gd name="T28" fmla="*/ 29 w 166"/>
                  <a:gd name="T29" fmla="*/ 310 h 370"/>
                  <a:gd name="T30" fmla="*/ 9 w 166"/>
                  <a:gd name="T31" fmla="*/ 346 h 370"/>
                  <a:gd name="T32" fmla="*/ 44 w 166"/>
                  <a:gd name="T33" fmla="*/ 355 h 370"/>
                  <a:gd name="T34" fmla="*/ 71 w 166"/>
                  <a:gd name="T35" fmla="*/ 335 h 370"/>
                  <a:gd name="T36" fmla="*/ 92 w 166"/>
                  <a:gd name="T37" fmla="*/ 300 h 370"/>
                  <a:gd name="T38" fmla="*/ 121 w 166"/>
                  <a:gd name="T39" fmla="*/ 282 h 370"/>
                  <a:gd name="T40" fmla="*/ 154 w 166"/>
                  <a:gd name="T41" fmla="*/ 242 h 370"/>
                  <a:gd name="T42" fmla="*/ 128 w 166"/>
                  <a:gd name="T43" fmla="*/ 202 h 370"/>
                  <a:gd name="T44" fmla="*/ 53 w 166"/>
                  <a:gd name="T45" fmla="*/ 231 h 370"/>
                  <a:gd name="T46" fmla="*/ 47 w 166"/>
                  <a:gd name="T47" fmla="*/ 253 h 370"/>
                  <a:gd name="T48" fmla="*/ 50 w 166"/>
                  <a:gd name="T49" fmla="*/ 231 h 370"/>
                  <a:gd name="T50" fmla="*/ 30 w 166"/>
                  <a:gd name="T51" fmla="*/ 195 h 370"/>
                  <a:gd name="T52" fmla="*/ 52 w 166"/>
                  <a:gd name="T53" fmla="*/ 227 h 370"/>
                  <a:gd name="T54" fmla="*/ 100 w 166"/>
                  <a:gd name="T55" fmla="*/ 194 h 370"/>
                  <a:gd name="T56" fmla="*/ 77 w 166"/>
                  <a:gd name="T57" fmla="*/ 95 h 370"/>
                  <a:gd name="T58" fmla="*/ 71 w 166"/>
                  <a:gd name="T59" fmla="*/ 105 h 370"/>
                  <a:gd name="T60" fmla="*/ 72 w 166"/>
                  <a:gd name="T61" fmla="*/ 119 h 370"/>
                  <a:gd name="T62" fmla="*/ 67 w 166"/>
                  <a:gd name="T63" fmla="*/ 112 h 370"/>
                  <a:gd name="T64" fmla="*/ 70 w 166"/>
                  <a:gd name="T65" fmla="*/ 92 h 370"/>
                  <a:gd name="T66" fmla="*/ 77 w 166"/>
                  <a:gd name="T67" fmla="*/ 44 h 370"/>
                  <a:gd name="T68" fmla="*/ 20 w 166"/>
                  <a:gd name="T69" fmla="*/ 1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6" h="370">
                    <a:moveTo>
                      <a:pt x="20" y="17"/>
                    </a:moveTo>
                    <a:cubicBezTo>
                      <a:pt x="20" y="17"/>
                      <a:pt x="59" y="0"/>
                      <a:pt x="84" y="40"/>
                    </a:cubicBezTo>
                    <a:cubicBezTo>
                      <a:pt x="93" y="54"/>
                      <a:pt x="85" y="84"/>
                      <a:pt x="80" y="90"/>
                    </a:cubicBezTo>
                    <a:cubicBezTo>
                      <a:pt x="80" y="90"/>
                      <a:pt x="151" y="128"/>
                      <a:pt x="104" y="194"/>
                    </a:cubicBezTo>
                    <a:cubicBezTo>
                      <a:pt x="104" y="194"/>
                      <a:pt x="152" y="186"/>
                      <a:pt x="160" y="228"/>
                    </a:cubicBezTo>
                    <a:cubicBezTo>
                      <a:pt x="166" y="258"/>
                      <a:pt x="151" y="274"/>
                      <a:pt x="130" y="283"/>
                    </a:cubicBezTo>
                    <a:cubicBezTo>
                      <a:pt x="109" y="293"/>
                      <a:pt x="89" y="302"/>
                      <a:pt x="84" y="317"/>
                    </a:cubicBezTo>
                    <a:cubicBezTo>
                      <a:pt x="79" y="332"/>
                      <a:pt x="70" y="357"/>
                      <a:pt x="47" y="363"/>
                    </a:cubicBezTo>
                    <a:cubicBezTo>
                      <a:pt x="24" y="370"/>
                      <a:pt x="5" y="365"/>
                      <a:pt x="2" y="350"/>
                    </a:cubicBezTo>
                    <a:cubicBezTo>
                      <a:pt x="0" y="340"/>
                      <a:pt x="1" y="331"/>
                      <a:pt x="10" y="322"/>
                    </a:cubicBezTo>
                    <a:cubicBezTo>
                      <a:pt x="19" y="313"/>
                      <a:pt x="23" y="313"/>
                      <a:pt x="32" y="301"/>
                    </a:cubicBezTo>
                    <a:cubicBezTo>
                      <a:pt x="36" y="295"/>
                      <a:pt x="42" y="283"/>
                      <a:pt x="36" y="270"/>
                    </a:cubicBezTo>
                    <a:cubicBezTo>
                      <a:pt x="32" y="260"/>
                      <a:pt x="28" y="252"/>
                      <a:pt x="14" y="244"/>
                    </a:cubicBezTo>
                    <a:cubicBezTo>
                      <a:pt x="14" y="244"/>
                      <a:pt x="42" y="252"/>
                      <a:pt x="45" y="278"/>
                    </a:cubicBezTo>
                    <a:cubicBezTo>
                      <a:pt x="47" y="296"/>
                      <a:pt x="35" y="304"/>
                      <a:pt x="29" y="310"/>
                    </a:cubicBezTo>
                    <a:cubicBezTo>
                      <a:pt x="21" y="318"/>
                      <a:pt x="3" y="332"/>
                      <a:pt x="9" y="346"/>
                    </a:cubicBezTo>
                    <a:cubicBezTo>
                      <a:pt x="14" y="357"/>
                      <a:pt x="35" y="358"/>
                      <a:pt x="44" y="355"/>
                    </a:cubicBezTo>
                    <a:cubicBezTo>
                      <a:pt x="55" y="352"/>
                      <a:pt x="66" y="345"/>
                      <a:pt x="71" y="335"/>
                    </a:cubicBezTo>
                    <a:cubicBezTo>
                      <a:pt x="76" y="326"/>
                      <a:pt x="79" y="312"/>
                      <a:pt x="92" y="300"/>
                    </a:cubicBezTo>
                    <a:cubicBezTo>
                      <a:pt x="100" y="293"/>
                      <a:pt x="111" y="287"/>
                      <a:pt x="121" y="282"/>
                    </a:cubicBezTo>
                    <a:cubicBezTo>
                      <a:pt x="134" y="276"/>
                      <a:pt x="151" y="265"/>
                      <a:pt x="154" y="242"/>
                    </a:cubicBezTo>
                    <a:cubicBezTo>
                      <a:pt x="155" y="224"/>
                      <a:pt x="146" y="208"/>
                      <a:pt x="128" y="202"/>
                    </a:cubicBezTo>
                    <a:cubicBezTo>
                      <a:pt x="109" y="196"/>
                      <a:pt x="74" y="199"/>
                      <a:pt x="53" y="231"/>
                    </a:cubicBezTo>
                    <a:cubicBezTo>
                      <a:pt x="47" y="240"/>
                      <a:pt x="47" y="248"/>
                      <a:pt x="47" y="253"/>
                    </a:cubicBezTo>
                    <a:cubicBezTo>
                      <a:pt x="46" y="251"/>
                      <a:pt x="44" y="245"/>
                      <a:pt x="50" y="231"/>
                    </a:cubicBezTo>
                    <a:cubicBezTo>
                      <a:pt x="50" y="231"/>
                      <a:pt x="23" y="222"/>
                      <a:pt x="30" y="195"/>
                    </a:cubicBezTo>
                    <a:cubicBezTo>
                      <a:pt x="30" y="195"/>
                      <a:pt x="32" y="222"/>
                      <a:pt x="52" y="227"/>
                    </a:cubicBezTo>
                    <a:cubicBezTo>
                      <a:pt x="52" y="227"/>
                      <a:pt x="65" y="202"/>
                      <a:pt x="100" y="194"/>
                    </a:cubicBezTo>
                    <a:cubicBezTo>
                      <a:pt x="100" y="194"/>
                      <a:pt x="138" y="136"/>
                      <a:pt x="77" y="95"/>
                    </a:cubicBezTo>
                    <a:cubicBezTo>
                      <a:pt x="77" y="95"/>
                      <a:pt x="72" y="100"/>
                      <a:pt x="71" y="105"/>
                    </a:cubicBezTo>
                    <a:cubicBezTo>
                      <a:pt x="70" y="109"/>
                      <a:pt x="70" y="114"/>
                      <a:pt x="72" y="119"/>
                    </a:cubicBezTo>
                    <a:cubicBezTo>
                      <a:pt x="72" y="119"/>
                      <a:pt x="69" y="118"/>
                      <a:pt x="67" y="112"/>
                    </a:cubicBezTo>
                    <a:cubicBezTo>
                      <a:pt x="66" y="107"/>
                      <a:pt x="66" y="100"/>
                      <a:pt x="70" y="92"/>
                    </a:cubicBezTo>
                    <a:cubicBezTo>
                      <a:pt x="76" y="81"/>
                      <a:pt x="86" y="69"/>
                      <a:pt x="77" y="44"/>
                    </a:cubicBezTo>
                    <a:cubicBezTo>
                      <a:pt x="72" y="28"/>
                      <a:pt x="55" y="14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endParaRPr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D08C252-FCF2-426A-8A47-DF336FC3D7AE}"/>
              </a:ext>
            </a:extLst>
          </p:cNvPr>
          <p:cNvSpPr/>
          <p:nvPr/>
        </p:nvSpPr>
        <p:spPr>
          <a:xfrm>
            <a:off x="3158550" y="1172446"/>
            <a:ext cx="2664501" cy="1729739"/>
          </a:xfrm>
          <a:prstGeom prst="roundRect">
            <a:avLst>
              <a:gd name="adj" fmla="val 38698"/>
            </a:avLst>
          </a:prstGeom>
          <a:solidFill>
            <a:schemeClr val="accent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58504E-7957-4DF4-B4EC-202A6D35BEE1}"/>
              </a:ext>
            </a:extLst>
          </p:cNvPr>
          <p:cNvSpPr/>
          <p:nvPr/>
        </p:nvSpPr>
        <p:spPr>
          <a:xfrm>
            <a:off x="5773723" y="1191360"/>
            <a:ext cx="2664501" cy="1729739"/>
          </a:xfrm>
          <a:prstGeom prst="roundRect">
            <a:avLst>
              <a:gd name="adj" fmla="val 38698"/>
            </a:avLst>
          </a:prstGeom>
          <a:solidFill>
            <a:schemeClr val="accent5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12CACD1-8254-43F3-AF6C-5910ACE37FA9}"/>
              </a:ext>
            </a:extLst>
          </p:cNvPr>
          <p:cNvSpPr/>
          <p:nvPr/>
        </p:nvSpPr>
        <p:spPr>
          <a:xfrm>
            <a:off x="3109221" y="2903135"/>
            <a:ext cx="2664501" cy="1729739"/>
          </a:xfrm>
          <a:prstGeom prst="roundRect">
            <a:avLst>
              <a:gd name="adj" fmla="val 38698"/>
            </a:avLst>
          </a:prstGeom>
          <a:solidFill>
            <a:schemeClr val="accent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ED02F8-9C72-45D4-BE8C-C54FC9A5B51E}"/>
              </a:ext>
            </a:extLst>
          </p:cNvPr>
          <p:cNvSpPr/>
          <p:nvPr/>
        </p:nvSpPr>
        <p:spPr>
          <a:xfrm>
            <a:off x="5773722" y="2908221"/>
            <a:ext cx="2664501" cy="1729739"/>
          </a:xfrm>
          <a:prstGeom prst="roundRect">
            <a:avLst>
              <a:gd name="adj" fmla="val 38698"/>
            </a:avLst>
          </a:prstGeom>
          <a:solidFill>
            <a:schemeClr val="accent5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72C8FB-0F96-4491-97B8-E95A433102D8}"/>
              </a:ext>
            </a:extLst>
          </p:cNvPr>
          <p:cNvSpPr txBox="1"/>
          <p:nvPr/>
        </p:nvSpPr>
        <p:spPr>
          <a:xfrm>
            <a:off x="5352078" y="2752144"/>
            <a:ext cx="11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033ADD-9689-4B7B-A485-089165E24E55}"/>
              </a:ext>
            </a:extLst>
          </p:cNvPr>
          <p:cNvSpPr txBox="1"/>
          <p:nvPr/>
        </p:nvSpPr>
        <p:spPr>
          <a:xfrm>
            <a:off x="3397460" y="13189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2122E7-B13F-4BE5-83BB-F899B39FACBE}"/>
              </a:ext>
            </a:extLst>
          </p:cNvPr>
          <p:cNvSpPr txBox="1"/>
          <p:nvPr/>
        </p:nvSpPr>
        <p:spPr>
          <a:xfrm>
            <a:off x="3408239" y="1761170"/>
            <a:ext cx="207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 Enabling constraints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* Loosely coupled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Probe-sense-respond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Emergent Practice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681429-6B92-4628-A262-2D051A80A16A}"/>
              </a:ext>
            </a:extLst>
          </p:cNvPr>
          <p:cNvSpPr txBox="1"/>
          <p:nvPr/>
        </p:nvSpPr>
        <p:spPr>
          <a:xfrm>
            <a:off x="6128767" y="13047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COMPLICATED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3EFBF-210E-4980-8B38-CF7D075D2942}"/>
              </a:ext>
            </a:extLst>
          </p:cNvPr>
          <p:cNvSpPr txBox="1"/>
          <p:nvPr/>
        </p:nvSpPr>
        <p:spPr>
          <a:xfrm>
            <a:off x="6139546" y="1746929"/>
            <a:ext cx="207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 Governing constraints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* Tightly coupled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Sense-analyze-respond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Good Practice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90C447-72CF-4B71-BC12-785E2C6754F5}"/>
              </a:ext>
            </a:extLst>
          </p:cNvPr>
          <p:cNvSpPr txBox="1"/>
          <p:nvPr/>
        </p:nvSpPr>
        <p:spPr>
          <a:xfrm>
            <a:off x="3397460" y="30571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CHAOTIC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B4921-9B3D-44C8-833B-314F4203155E}"/>
              </a:ext>
            </a:extLst>
          </p:cNvPr>
          <p:cNvSpPr txBox="1"/>
          <p:nvPr/>
        </p:nvSpPr>
        <p:spPr>
          <a:xfrm>
            <a:off x="3408239" y="3499368"/>
            <a:ext cx="207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 Lacking constraint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* De-coupled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act-sense-respond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Novel Practice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F14587-0098-4B1B-801E-86CE1D3E0A18}"/>
              </a:ext>
            </a:extLst>
          </p:cNvPr>
          <p:cNvSpPr txBox="1"/>
          <p:nvPr/>
        </p:nvSpPr>
        <p:spPr>
          <a:xfrm>
            <a:off x="6061961" y="30571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OBVIOUS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AE9C20-7FBA-43EE-9961-FE75E347A20F}"/>
              </a:ext>
            </a:extLst>
          </p:cNvPr>
          <p:cNvSpPr txBox="1"/>
          <p:nvPr/>
        </p:nvSpPr>
        <p:spPr>
          <a:xfrm>
            <a:off x="6072740" y="3499368"/>
            <a:ext cx="2211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 Tightly constrained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* No degrees of freedom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Sense-categorize-respond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* Best Practice</a:t>
            </a:r>
          </a:p>
        </p:txBody>
      </p:sp>
    </p:spTree>
    <p:extLst>
      <p:ext uri="{BB962C8B-B14F-4D97-AF65-F5344CB8AC3E}">
        <p14:creationId xmlns:p14="http://schemas.microsoft.com/office/powerpoint/2010/main" val="399968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C9C41BD9-A5C9-466F-8E32-2C6642AEE493}"/>
              </a:ext>
            </a:extLst>
          </p:cNvPr>
          <p:cNvSpPr>
            <a:spLocks/>
          </p:cNvSpPr>
          <p:nvPr/>
        </p:nvSpPr>
        <p:spPr bwMode="auto">
          <a:xfrm>
            <a:off x="3152968" y="1635698"/>
            <a:ext cx="2420250" cy="2421924"/>
          </a:xfrm>
          <a:custGeom>
            <a:avLst/>
            <a:gdLst>
              <a:gd name="T0" fmla="*/ 2507 w 2507"/>
              <a:gd name="T1" fmla="*/ 1253 h 2507"/>
              <a:gd name="T2" fmla="*/ 2440 w 2507"/>
              <a:gd name="T3" fmla="*/ 1660 h 2507"/>
              <a:gd name="T4" fmla="*/ 2429 w 2507"/>
              <a:gd name="T5" fmla="*/ 1691 h 2507"/>
              <a:gd name="T6" fmla="*/ 1254 w 2507"/>
              <a:gd name="T7" fmla="*/ 2507 h 2507"/>
              <a:gd name="T8" fmla="*/ 79 w 2507"/>
              <a:gd name="T9" fmla="*/ 1691 h 2507"/>
              <a:gd name="T10" fmla="*/ 68 w 2507"/>
              <a:gd name="T11" fmla="*/ 1660 h 2507"/>
              <a:gd name="T12" fmla="*/ 0 w 2507"/>
              <a:gd name="T13" fmla="*/ 1253 h 2507"/>
              <a:gd name="T14" fmla="*/ 1254 w 2507"/>
              <a:gd name="T15" fmla="*/ 0 h 2507"/>
              <a:gd name="T16" fmla="*/ 2507 w 2507"/>
              <a:gd name="T17" fmla="*/ 1253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2507">
                <a:moveTo>
                  <a:pt x="2507" y="1253"/>
                </a:moveTo>
                <a:cubicBezTo>
                  <a:pt x="2507" y="1396"/>
                  <a:pt x="2483" y="1532"/>
                  <a:pt x="2440" y="1660"/>
                </a:cubicBezTo>
                <a:cubicBezTo>
                  <a:pt x="2436" y="1670"/>
                  <a:pt x="2432" y="1680"/>
                  <a:pt x="2429" y="1691"/>
                </a:cubicBezTo>
                <a:cubicBezTo>
                  <a:pt x="2251" y="2167"/>
                  <a:pt x="1792" y="2507"/>
                  <a:pt x="1254" y="2507"/>
                </a:cubicBezTo>
                <a:cubicBezTo>
                  <a:pt x="715" y="2507"/>
                  <a:pt x="256" y="2167"/>
                  <a:pt x="79" y="1691"/>
                </a:cubicBezTo>
                <a:cubicBezTo>
                  <a:pt x="75" y="1680"/>
                  <a:pt x="71" y="1670"/>
                  <a:pt x="68" y="1660"/>
                </a:cubicBezTo>
                <a:cubicBezTo>
                  <a:pt x="24" y="1532"/>
                  <a:pt x="0" y="1396"/>
                  <a:pt x="0" y="1253"/>
                </a:cubicBezTo>
                <a:cubicBezTo>
                  <a:pt x="0" y="561"/>
                  <a:pt x="562" y="0"/>
                  <a:pt x="1254" y="0"/>
                </a:cubicBezTo>
                <a:cubicBezTo>
                  <a:pt x="1946" y="0"/>
                  <a:pt x="2507" y="561"/>
                  <a:pt x="2507" y="1253"/>
                </a:cubicBez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99B105D-AA83-452F-93DB-970B669D1F50}"/>
              </a:ext>
            </a:extLst>
          </p:cNvPr>
          <p:cNvSpPr>
            <a:spLocks/>
          </p:cNvSpPr>
          <p:nvPr/>
        </p:nvSpPr>
        <p:spPr bwMode="auto">
          <a:xfrm>
            <a:off x="5105249" y="1338535"/>
            <a:ext cx="2941638" cy="1300410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1140 h 1140"/>
              <a:gd name="T4" fmla="*/ 723 w 3218"/>
              <a:gd name="T5" fmla="*/ 1140 h 1140"/>
              <a:gd name="T6" fmla="*/ 0 w 3218"/>
              <a:gd name="T7" fmla="*/ 225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1140"/>
                  <a:pt x="3218" y="1140"/>
                  <a:pt x="3218" y="1140"/>
                </a:cubicBezTo>
                <a:cubicBezTo>
                  <a:pt x="723" y="1140"/>
                  <a:pt x="723" y="1140"/>
                  <a:pt x="723" y="1140"/>
                </a:cubicBezTo>
                <a:cubicBezTo>
                  <a:pt x="602" y="753"/>
                  <a:pt x="341" y="428"/>
                  <a:pt x="0" y="225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5A4093DA-EACD-4891-A969-049841F0E1AE}"/>
              </a:ext>
            </a:extLst>
          </p:cNvPr>
          <p:cNvSpPr>
            <a:spLocks/>
          </p:cNvSpPr>
          <p:nvPr/>
        </p:nvSpPr>
        <p:spPr bwMode="auto">
          <a:xfrm>
            <a:off x="668186" y="1338535"/>
            <a:ext cx="2941638" cy="1300410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225 h 1140"/>
              <a:gd name="T4" fmla="*/ 2495 w 3218"/>
              <a:gd name="T5" fmla="*/ 1140 h 1140"/>
              <a:gd name="T6" fmla="*/ 0 w 3218"/>
              <a:gd name="T7" fmla="*/ 1140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225"/>
                  <a:pt x="3218" y="225"/>
                  <a:pt x="3218" y="225"/>
                </a:cubicBezTo>
                <a:cubicBezTo>
                  <a:pt x="2877" y="428"/>
                  <a:pt x="2616" y="753"/>
                  <a:pt x="2495" y="1140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66D07BE1-4C3D-4869-860D-88CB29B040B2}"/>
              </a:ext>
            </a:extLst>
          </p:cNvPr>
          <p:cNvSpPr>
            <a:spLocks/>
          </p:cNvSpPr>
          <p:nvPr/>
        </p:nvSpPr>
        <p:spPr bwMode="auto">
          <a:xfrm>
            <a:off x="668186" y="3049612"/>
            <a:ext cx="2941638" cy="130041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0 h 1139"/>
              <a:gd name="T4" fmla="*/ 2495 w 3218"/>
              <a:gd name="T5" fmla="*/ 0 h 1139"/>
              <a:gd name="T6" fmla="*/ 3218 w 3218"/>
              <a:gd name="T7" fmla="*/ 915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0"/>
                  <a:pt x="0" y="0"/>
                  <a:pt x="0" y="0"/>
                </a:cubicBezTo>
                <a:cubicBezTo>
                  <a:pt x="2495" y="0"/>
                  <a:pt x="2495" y="0"/>
                  <a:pt x="2495" y="0"/>
                </a:cubicBezTo>
                <a:cubicBezTo>
                  <a:pt x="2616" y="387"/>
                  <a:pt x="2877" y="712"/>
                  <a:pt x="3218" y="915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80ACDDC6-9008-46D5-B618-483A5E370680}"/>
              </a:ext>
            </a:extLst>
          </p:cNvPr>
          <p:cNvSpPr>
            <a:spLocks/>
          </p:cNvSpPr>
          <p:nvPr/>
        </p:nvSpPr>
        <p:spPr bwMode="auto">
          <a:xfrm>
            <a:off x="5105249" y="3049612"/>
            <a:ext cx="2941638" cy="1305173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915 h 1139"/>
              <a:gd name="T4" fmla="*/ 723 w 3218"/>
              <a:gd name="T5" fmla="*/ 0 h 1139"/>
              <a:gd name="T6" fmla="*/ 3218 w 3218"/>
              <a:gd name="T7" fmla="*/ 0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915"/>
                  <a:pt x="0" y="915"/>
                  <a:pt x="0" y="915"/>
                </a:cubicBezTo>
                <a:cubicBezTo>
                  <a:pt x="341" y="711"/>
                  <a:pt x="602" y="387"/>
                  <a:pt x="723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EAABE-A313-4147-9871-6EF055DE15A8}"/>
              </a:ext>
            </a:extLst>
          </p:cNvPr>
          <p:cNvSpPr txBox="1">
            <a:spLocks/>
          </p:cNvSpPr>
          <p:nvPr/>
        </p:nvSpPr>
        <p:spPr>
          <a:xfrm>
            <a:off x="1405207" y="1338535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Dominance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Direct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Results-oriented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Strong-willed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Forceful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43F6E-6615-4D6E-99E0-EE09D2E92E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Use </a:t>
            </a:r>
            <a:r>
              <a:rPr lang="en-US" b="1" dirty="0" err="1"/>
              <a:t>DiSC</a:t>
            </a:r>
            <a:r>
              <a:rPr lang="en-US" dirty="0"/>
              <a:t> to understand your team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49820D-D0D3-4337-A2B7-331198B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22245D6-21B6-4784-BBFA-56D72E92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79BB44-7B4C-4BF2-86C9-309BB42186AF}"/>
              </a:ext>
            </a:extLst>
          </p:cNvPr>
          <p:cNvGrpSpPr/>
          <p:nvPr/>
        </p:nvGrpSpPr>
        <p:grpSpPr>
          <a:xfrm>
            <a:off x="3477460" y="1392527"/>
            <a:ext cx="1777222" cy="2693780"/>
            <a:chOff x="3776919" y="1781600"/>
            <a:chExt cx="1745264" cy="26453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37D7C8-2FFA-4734-8DFC-3A8DB0144D78}"/>
                </a:ext>
              </a:extLst>
            </p:cNvPr>
            <p:cNvGrpSpPr/>
            <p:nvPr userDrawn="1"/>
          </p:nvGrpSpPr>
          <p:grpSpPr>
            <a:xfrm>
              <a:off x="4671959" y="1781600"/>
              <a:ext cx="850224" cy="2631052"/>
              <a:chOff x="4164013" y="981075"/>
              <a:chExt cx="1192213" cy="3689350"/>
            </a:xfrm>
          </p:grpSpPr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1F48AC8B-F574-49E2-A513-EC4FD7B284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54551" y="1493838"/>
                <a:ext cx="211138" cy="225425"/>
              </a:xfrm>
              <a:prstGeom prst="rect">
                <a:avLst/>
              </a:pr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77DECA2B-833E-49F4-9D7D-1F3FEB21AB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54551" y="1535113"/>
                <a:ext cx="211138" cy="57150"/>
              </a:xfrm>
              <a:custGeom>
                <a:avLst/>
                <a:gdLst>
                  <a:gd name="T0" fmla="*/ 231 w 231"/>
                  <a:gd name="T1" fmla="*/ 0 h 63"/>
                  <a:gd name="T2" fmla="*/ 231 w 231"/>
                  <a:gd name="T3" fmla="*/ 18 h 63"/>
                  <a:gd name="T4" fmla="*/ 115 w 231"/>
                  <a:gd name="T5" fmla="*/ 63 h 63"/>
                  <a:gd name="T6" fmla="*/ 0 w 231"/>
                  <a:gd name="T7" fmla="*/ 18 h 63"/>
                  <a:gd name="T8" fmla="*/ 0 w 231"/>
                  <a:gd name="T9" fmla="*/ 0 h 63"/>
                  <a:gd name="T10" fmla="*/ 115 w 231"/>
                  <a:gd name="T11" fmla="*/ 31 h 63"/>
                  <a:gd name="T12" fmla="*/ 231 w 231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63">
                    <a:moveTo>
                      <a:pt x="231" y="0"/>
                    </a:moveTo>
                    <a:cubicBezTo>
                      <a:pt x="231" y="18"/>
                      <a:pt x="231" y="18"/>
                      <a:pt x="231" y="18"/>
                    </a:cubicBezTo>
                    <a:cubicBezTo>
                      <a:pt x="190" y="36"/>
                      <a:pt x="143" y="63"/>
                      <a:pt x="115" y="63"/>
                    </a:cubicBezTo>
                    <a:cubicBezTo>
                      <a:pt x="87" y="63"/>
                      <a:pt x="41" y="36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18"/>
                      <a:pt x="87" y="31"/>
                      <a:pt x="115" y="31"/>
                    </a:cubicBezTo>
                    <a:cubicBezTo>
                      <a:pt x="144" y="31"/>
                      <a:pt x="189" y="18"/>
                      <a:pt x="231" y="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FAFF7471-0C56-48F9-BE05-14EAA76E31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0138" y="1265238"/>
                <a:ext cx="77788" cy="112713"/>
              </a:xfrm>
              <a:custGeom>
                <a:avLst/>
                <a:gdLst>
                  <a:gd name="T0" fmla="*/ 72 w 84"/>
                  <a:gd name="T1" fmla="*/ 74 h 124"/>
                  <a:gd name="T2" fmla="*/ 21 w 84"/>
                  <a:gd name="T3" fmla="*/ 118 h 124"/>
                  <a:gd name="T4" fmla="*/ 12 w 84"/>
                  <a:gd name="T5" fmla="*/ 51 h 124"/>
                  <a:gd name="T6" fmla="*/ 63 w 84"/>
                  <a:gd name="T7" fmla="*/ 7 h 124"/>
                  <a:gd name="T8" fmla="*/ 7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72" y="74"/>
                    </a:moveTo>
                    <a:cubicBezTo>
                      <a:pt x="61" y="104"/>
                      <a:pt x="38" y="124"/>
                      <a:pt x="21" y="118"/>
                    </a:cubicBezTo>
                    <a:cubicBezTo>
                      <a:pt x="5" y="112"/>
                      <a:pt x="0" y="82"/>
                      <a:pt x="12" y="51"/>
                    </a:cubicBezTo>
                    <a:cubicBezTo>
                      <a:pt x="23" y="20"/>
                      <a:pt x="46" y="0"/>
                      <a:pt x="63" y="7"/>
                    </a:cubicBezTo>
                    <a:cubicBezTo>
                      <a:pt x="79" y="13"/>
                      <a:pt x="84" y="43"/>
                      <a:pt x="7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72B3B7D7-5EC7-41E2-A8A5-C9B9E8C78F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1265238"/>
                <a:ext cx="76200" cy="112713"/>
              </a:xfrm>
              <a:custGeom>
                <a:avLst/>
                <a:gdLst>
                  <a:gd name="T0" fmla="*/ 12 w 84"/>
                  <a:gd name="T1" fmla="*/ 74 h 124"/>
                  <a:gd name="T2" fmla="*/ 63 w 84"/>
                  <a:gd name="T3" fmla="*/ 118 h 124"/>
                  <a:gd name="T4" fmla="*/ 72 w 84"/>
                  <a:gd name="T5" fmla="*/ 51 h 124"/>
                  <a:gd name="T6" fmla="*/ 21 w 84"/>
                  <a:gd name="T7" fmla="*/ 7 h 124"/>
                  <a:gd name="T8" fmla="*/ 1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12" y="74"/>
                    </a:moveTo>
                    <a:cubicBezTo>
                      <a:pt x="23" y="104"/>
                      <a:pt x="46" y="124"/>
                      <a:pt x="63" y="118"/>
                    </a:cubicBezTo>
                    <a:cubicBezTo>
                      <a:pt x="79" y="112"/>
                      <a:pt x="84" y="82"/>
                      <a:pt x="72" y="51"/>
                    </a:cubicBezTo>
                    <a:cubicBezTo>
                      <a:pt x="61" y="20"/>
                      <a:pt x="38" y="0"/>
                      <a:pt x="21" y="7"/>
                    </a:cubicBezTo>
                    <a:cubicBezTo>
                      <a:pt x="4" y="13"/>
                      <a:pt x="0" y="43"/>
                      <a:pt x="1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76E29BA9-BD2E-488A-B752-570E98836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0888" y="1135063"/>
                <a:ext cx="404813" cy="439738"/>
              </a:xfrm>
              <a:custGeom>
                <a:avLst/>
                <a:gdLst>
                  <a:gd name="T0" fmla="*/ 431 w 443"/>
                  <a:gd name="T1" fmla="*/ 116 h 481"/>
                  <a:gd name="T2" fmla="*/ 428 w 443"/>
                  <a:gd name="T3" fmla="*/ 137 h 481"/>
                  <a:gd name="T4" fmla="*/ 420 w 443"/>
                  <a:gd name="T5" fmla="*/ 177 h 481"/>
                  <a:gd name="T6" fmla="*/ 420 w 443"/>
                  <a:gd name="T7" fmla="*/ 177 h 481"/>
                  <a:gd name="T8" fmla="*/ 381 w 443"/>
                  <a:gd name="T9" fmla="*/ 374 h 481"/>
                  <a:gd name="T10" fmla="*/ 217 w 443"/>
                  <a:gd name="T11" fmla="*/ 481 h 481"/>
                  <a:gd name="T12" fmla="*/ 54 w 443"/>
                  <a:gd name="T13" fmla="*/ 374 h 481"/>
                  <a:gd name="T14" fmla="*/ 19 w 443"/>
                  <a:gd name="T15" fmla="*/ 200 h 481"/>
                  <a:gd name="T16" fmla="*/ 8 w 443"/>
                  <a:gd name="T17" fmla="*/ 143 h 481"/>
                  <a:gd name="T18" fmla="*/ 8 w 443"/>
                  <a:gd name="T19" fmla="*/ 84 h 481"/>
                  <a:gd name="T20" fmla="*/ 14 w 443"/>
                  <a:gd name="T21" fmla="*/ 0 h 481"/>
                  <a:gd name="T22" fmla="*/ 422 w 443"/>
                  <a:gd name="T23" fmla="*/ 0 h 481"/>
                  <a:gd name="T24" fmla="*/ 431 w 443"/>
                  <a:gd name="T25" fmla="*/ 11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3" h="481">
                    <a:moveTo>
                      <a:pt x="431" y="116"/>
                    </a:moveTo>
                    <a:cubicBezTo>
                      <a:pt x="429" y="123"/>
                      <a:pt x="428" y="130"/>
                      <a:pt x="428" y="137"/>
                    </a:cubicBezTo>
                    <a:cubicBezTo>
                      <a:pt x="425" y="150"/>
                      <a:pt x="423" y="163"/>
                      <a:pt x="420" y="177"/>
                    </a:cubicBezTo>
                    <a:cubicBezTo>
                      <a:pt x="420" y="177"/>
                      <a:pt x="420" y="177"/>
                      <a:pt x="420" y="177"/>
                    </a:cubicBezTo>
                    <a:cubicBezTo>
                      <a:pt x="406" y="250"/>
                      <a:pt x="388" y="327"/>
                      <a:pt x="381" y="374"/>
                    </a:cubicBezTo>
                    <a:cubicBezTo>
                      <a:pt x="374" y="414"/>
                      <a:pt x="276" y="481"/>
                      <a:pt x="217" y="481"/>
                    </a:cubicBezTo>
                    <a:cubicBezTo>
                      <a:pt x="159" y="481"/>
                      <a:pt x="61" y="414"/>
                      <a:pt x="54" y="374"/>
                    </a:cubicBezTo>
                    <a:cubicBezTo>
                      <a:pt x="47" y="332"/>
                      <a:pt x="32" y="266"/>
                      <a:pt x="19" y="200"/>
                    </a:cubicBezTo>
                    <a:cubicBezTo>
                      <a:pt x="15" y="181"/>
                      <a:pt x="11" y="162"/>
                      <a:pt x="8" y="143"/>
                    </a:cubicBezTo>
                    <a:cubicBezTo>
                      <a:pt x="7" y="124"/>
                      <a:pt x="5" y="104"/>
                      <a:pt x="8" y="84"/>
                    </a:cubicBezTo>
                    <a:cubicBezTo>
                      <a:pt x="13" y="55"/>
                      <a:pt x="0" y="24"/>
                      <a:pt x="14" y="0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443" y="0"/>
                      <a:pt x="441" y="50"/>
                      <a:pt x="431" y="116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1286DB66-E30B-4E3A-92DA-DC94899C2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59351" y="1127125"/>
                <a:ext cx="0" cy="158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5852A3C-A275-4B13-BD30-633132ED19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0888" y="981075"/>
                <a:ext cx="423863" cy="358775"/>
              </a:xfrm>
              <a:custGeom>
                <a:avLst/>
                <a:gdLst>
                  <a:gd name="T0" fmla="*/ 431 w 463"/>
                  <a:gd name="T1" fmla="*/ 285 h 392"/>
                  <a:gd name="T2" fmla="*/ 428 w 463"/>
                  <a:gd name="T3" fmla="*/ 306 h 392"/>
                  <a:gd name="T4" fmla="*/ 428 w 463"/>
                  <a:gd name="T5" fmla="*/ 310 h 392"/>
                  <a:gd name="T6" fmla="*/ 420 w 463"/>
                  <a:gd name="T7" fmla="*/ 346 h 392"/>
                  <a:gd name="T8" fmla="*/ 420 w 463"/>
                  <a:gd name="T9" fmla="*/ 346 h 392"/>
                  <a:gd name="T10" fmla="*/ 420 w 463"/>
                  <a:gd name="T11" fmla="*/ 347 h 392"/>
                  <a:gd name="T12" fmla="*/ 409 w 463"/>
                  <a:gd name="T13" fmla="*/ 354 h 392"/>
                  <a:gd name="T14" fmla="*/ 306 w 463"/>
                  <a:gd name="T15" fmla="*/ 204 h 392"/>
                  <a:gd name="T16" fmla="*/ 284 w 463"/>
                  <a:gd name="T17" fmla="*/ 201 h 392"/>
                  <a:gd name="T18" fmla="*/ 203 w 463"/>
                  <a:gd name="T19" fmla="*/ 213 h 392"/>
                  <a:gd name="T20" fmla="*/ 196 w 463"/>
                  <a:gd name="T21" fmla="*/ 189 h 392"/>
                  <a:gd name="T22" fmla="*/ 186 w 463"/>
                  <a:gd name="T23" fmla="*/ 183 h 392"/>
                  <a:gd name="T24" fmla="*/ 142 w 463"/>
                  <a:gd name="T25" fmla="*/ 192 h 392"/>
                  <a:gd name="T26" fmla="*/ 91 w 463"/>
                  <a:gd name="T27" fmla="*/ 223 h 392"/>
                  <a:gd name="T28" fmla="*/ 41 w 463"/>
                  <a:gd name="T29" fmla="*/ 334 h 392"/>
                  <a:gd name="T30" fmla="*/ 32 w 463"/>
                  <a:gd name="T31" fmla="*/ 392 h 392"/>
                  <a:gd name="T32" fmla="*/ 19 w 463"/>
                  <a:gd name="T33" fmla="*/ 369 h 392"/>
                  <a:gd name="T34" fmla="*/ 10 w 463"/>
                  <a:gd name="T35" fmla="*/ 341 h 392"/>
                  <a:gd name="T36" fmla="*/ 8 w 463"/>
                  <a:gd name="T37" fmla="*/ 312 h 392"/>
                  <a:gd name="T38" fmla="*/ 8 w 463"/>
                  <a:gd name="T39" fmla="*/ 253 h 392"/>
                  <a:gd name="T40" fmla="*/ 14 w 463"/>
                  <a:gd name="T41" fmla="*/ 169 h 392"/>
                  <a:gd name="T42" fmla="*/ 21 w 463"/>
                  <a:gd name="T43" fmla="*/ 160 h 392"/>
                  <a:gd name="T44" fmla="*/ 49 w 463"/>
                  <a:gd name="T45" fmla="*/ 91 h 392"/>
                  <a:gd name="T46" fmla="*/ 119 w 463"/>
                  <a:gd name="T47" fmla="*/ 40 h 392"/>
                  <a:gd name="T48" fmla="*/ 176 w 463"/>
                  <a:gd name="T49" fmla="*/ 23 h 392"/>
                  <a:gd name="T50" fmla="*/ 247 w 463"/>
                  <a:gd name="T51" fmla="*/ 0 h 392"/>
                  <a:gd name="T52" fmla="*/ 363 w 463"/>
                  <a:gd name="T53" fmla="*/ 66 h 392"/>
                  <a:gd name="T54" fmla="*/ 403 w 463"/>
                  <a:gd name="T55" fmla="*/ 114 h 392"/>
                  <a:gd name="T56" fmla="*/ 433 w 463"/>
                  <a:gd name="T57" fmla="*/ 159 h 392"/>
                  <a:gd name="T58" fmla="*/ 434 w 463"/>
                  <a:gd name="T59" fmla="*/ 160 h 392"/>
                  <a:gd name="T60" fmla="*/ 435 w 463"/>
                  <a:gd name="T61" fmla="*/ 160 h 392"/>
                  <a:gd name="T62" fmla="*/ 435 w 463"/>
                  <a:gd name="T63" fmla="*/ 160 h 392"/>
                  <a:gd name="T64" fmla="*/ 431 w 463"/>
                  <a:gd name="T65" fmla="*/ 2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3" h="392">
                    <a:moveTo>
                      <a:pt x="431" y="285"/>
                    </a:moveTo>
                    <a:cubicBezTo>
                      <a:pt x="429" y="292"/>
                      <a:pt x="428" y="299"/>
                      <a:pt x="428" y="306"/>
                    </a:cubicBezTo>
                    <a:cubicBezTo>
                      <a:pt x="428" y="307"/>
                      <a:pt x="428" y="308"/>
                      <a:pt x="428" y="310"/>
                    </a:cubicBezTo>
                    <a:cubicBezTo>
                      <a:pt x="427" y="334"/>
                      <a:pt x="426" y="323"/>
                      <a:pt x="420" y="346"/>
                    </a:cubicBezTo>
                    <a:cubicBezTo>
                      <a:pt x="420" y="346"/>
                      <a:pt x="420" y="346"/>
                      <a:pt x="420" y="346"/>
                    </a:cubicBezTo>
                    <a:cubicBezTo>
                      <a:pt x="420" y="346"/>
                      <a:pt x="420" y="347"/>
                      <a:pt x="420" y="347"/>
                    </a:cubicBezTo>
                    <a:cubicBezTo>
                      <a:pt x="417" y="358"/>
                      <a:pt x="414" y="366"/>
                      <a:pt x="409" y="354"/>
                    </a:cubicBezTo>
                    <a:cubicBezTo>
                      <a:pt x="383" y="287"/>
                      <a:pt x="388" y="224"/>
                      <a:pt x="306" y="204"/>
                    </a:cubicBezTo>
                    <a:cubicBezTo>
                      <a:pt x="298" y="202"/>
                      <a:pt x="291" y="201"/>
                      <a:pt x="284" y="201"/>
                    </a:cubicBezTo>
                    <a:cubicBezTo>
                      <a:pt x="256" y="201"/>
                      <a:pt x="231" y="212"/>
                      <a:pt x="203" y="213"/>
                    </a:cubicBezTo>
                    <a:cubicBezTo>
                      <a:pt x="182" y="214"/>
                      <a:pt x="192" y="203"/>
                      <a:pt x="196" y="189"/>
                    </a:cubicBezTo>
                    <a:cubicBezTo>
                      <a:pt x="197" y="185"/>
                      <a:pt x="193" y="183"/>
                      <a:pt x="186" y="183"/>
                    </a:cubicBezTo>
                    <a:cubicBezTo>
                      <a:pt x="172" y="183"/>
                      <a:pt x="145" y="191"/>
                      <a:pt x="142" y="192"/>
                    </a:cubicBezTo>
                    <a:cubicBezTo>
                      <a:pt x="123" y="197"/>
                      <a:pt x="106" y="208"/>
                      <a:pt x="91" y="223"/>
                    </a:cubicBezTo>
                    <a:cubicBezTo>
                      <a:pt x="56" y="258"/>
                      <a:pt x="60" y="293"/>
                      <a:pt x="41" y="334"/>
                    </a:cubicBezTo>
                    <a:cubicBezTo>
                      <a:pt x="40" y="338"/>
                      <a:pt x="32" y="392"/>
                      <a:pt x="32" y="392"/>
                    </a:cubicBezTo>
                    <a:cubicBezTo>
                      <a:pt x="29" y="390"/>
                      <a:pt x="23" y="380"/>
                      <a:pt x="19" y="369"/>
                    </a:cubicBezTo>
                    <a:cubicBezTo>
                      <a:pt x="14" y="357"/>
                      <a:pt x="10" y="345"/>
                      <a:pt x="10" y="341"/>
                    </a:cubicBezTo>
                    <a:cubicBezTo>
                      <a:pt x="10" y="331"/>
                      <a:pt x="9" y="322"/>
                      <a:pt x="8" y="312"/>
                    </a:cubicBezTo>
                    <a:cubicBezTo>
                      <a:pt x="7" y="293"/>
                      <a:pt x="5" y="273"/>
                      <a:pt x="8" y="253"/>
                    </a:cubicBezTo>
                    <a:cubicBezTo>
                      <a:pt x="13" y="224"/>
                      <a:pt x="0" y="193"/>
                      <a:pt x="14" y="169"/>
                    </a:cubicBezTo>
                    <a:cubicBezTo>
                      <a:pt x="16" y="166"/>
                      <a:pt x="18" y="163"/>
                      <a:pt x="21" y="160"/>
                    </a:cubicBezTo>
                    <a:cubicBezTo>
                      <a:pt x="2" y="157"/>
                      <a:pt x="41" y="99"/>
                      <a:pt x="49" y="91"/>
                    </a:cubicBezTo>
                    <a:cubicBezTo>
                      <a:pt x="71" y="71"/>
                      <a:pt x="95" y="55"/>
                      <a:pt x="119" y="40"/>
                    </a:cubicBezTo>
                    <a:cubicBezTo>
                      <a:pt x="140" y="27"/>
                      <a:pt x="152" y="23"/>
                      <a:pt x="176" y="23"/>
                    </a:cubicBezTo>
                    <a:cubicBezTo>
                      <a:pt x="204" y="23"/>
                      <a:pt x="222" y="8"/>
                      <a:pt x="247" y="0"/>
                    </a:cubicBezTo>
                    <a:cubicBezTo>
                      <a:pt x="239" y="16"/>
                      <a:pt x="350" y="56"/>
                      <a:pt x="363" y="66"/>
                    </a:cubicBezTo>
                    <a:cubicBezTo>
                      <a:pt x="380" y="79"/>
                      <a:pt x="394" y="95"/>
                      <a:pt x="403" y="114"/>
                    </a:cubicBezTo>
                    <a:cubicBezTo>
                      <a:pt x="403" y="132"/>
                      <a:pt x="423" y="149"/>
                      <a:pt x="433" y="159"/>
                    </a:cubicBezTo>
                    <a:cubicBezTo>
                      <a:pt x="433" y="159"/>
                      <a:pt x="434" y="160"/>
                      <a:pt x="434" y="160"/>
                    </a:cubicBezTo>
                    <a:cubicBezTo>
                      <a:pt x="434" y="160"/>
                      <a:pt x="434" y="160"/>
                      <a:pt x="435" y="160"/>
                    </a:cubicBezTo>
                    <a:cubicBezTo>
                      <a:pt x="435" y="160"/>
                      <a:pt x="435" y="160"/>
                      <a:pt x="435" y="160"/>
                    </a:cubicBezTo>
                    <a:cubicBezTo>
                      <a:pt x="463" y="189"/>
                      <a:pt x="441" y="244"/>
                      <a:pt x="431" y="28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22596D09-036F-4698-A8AB-33A28749C8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6238" y="2779713"/>
                <a:ext cx="171450" cy="325438"/>
              </a:xfrm>
              <a:custGeom>
                <a:avLst/>
                <a:gdLst>
                  <a:gd name="T0" fmla="*/ 161 w 188"/>
                  <a:gd name="T1" fmla="*/ 317 h 355"/>
                  <a:gd name="T2" fmla="*/ 166 w 188"/>
                  <a:gd name="T3" fmla="*/ 307 h 355"/>
                  <a:gd name="T4" fmla="*/ 160 w 188"/>
                  <a:gd name="T5" fmla="*/ 296 h 355"/>
                  <a:gd name="T6" fmla="*/ 146 w 188"/>
                  <a:gd name="T7" fmla="*/ 292 h 355"/>
                  <a:gd name="T8" fmla="*/ 132 w 188"/>
                  <a:gd name="T9" fmla="*/ 292 h 355"/>
                  <a:gd name="T10" fmla="*/ 135 w 188"/>
                  <a:gd name="T11" fmla="*/ 286 h 355"/>
                  <a:gd name="T12" fmla="*/ 120 w 188"/>
                  <a:gd name="T13" fmla="*/ 274 h 355"/>
                  <a:gd name="T14" fmla="*/ 119 w 188"/>
                  <a:gd name="T15" fmla="*/ 273 h 355"/>
                  <a:gd name="T16" fmla="*/ 125 w 188"/>
                  <a:gd name="T17" fmla="*/ 257 h 355"/>
                  <a:gd name="T18" fmla="*/ 111 w 188"/>
                  <a:gd name="T19" fmla="*/ 255 h 355"/>
                  <a:gd name="T20" fmla="*/ 106 w 188"/>
                  <a:gd name="T21" fmla="*/ 257 h 355"/>
                  <a:gd name="T22" fmla="*/ 106 w 188"/>
                  <a:gd name="T23" fmla="*/ 257 h 355"/>
                  <a:gd name="T24" fmla="*/ 91 w 188"/>
                  <a:gd name="T25" fmla="*/ 254 h 355"/>
                  <a:gd name="T26" fmla="*/ 96 w 188"/>
                  <a:gd name="T27" fmla="*/ 202 h 355"/>
                  <a:gd name="T28" fmla="*/ 134 w 188"/>
                  <a:gd name="T29" fmla="*/ 198 h 355"/>
                  <a:gd name="T30" fmla="*/ 146 w 188"/>
                  <a:gd name="T31" fmla="*/ 261 h 355"/>
                  <a:gd name="T32" fmla="*/ 146 w 188"/>
                  <a:gd name="T33" fmla="*/ 261 h 355"/>
                  <a:gd name="T34" fmla="*/ 146 w 188"/>
                  <a:gd name="T35" fmla="*/ 271 h 355"/>
                  <a:gd name="T36" fmla="*/ 146 w 188"/>
                  <a:gd name="T37" fmla="*/ 271 h 355"/>
                  <a:gd name="T38" fmla="*/ 161 w 188"/>
                  <a:gd name="T39" fmla="*/ 295 h 355"/>
                  <a:gd name="T40" fmla="*/ 167 w 188"/>
                  <a:gd name="T41" fmla="*/ 296 h 355"/>
                  <a:gd name="T42" fmla="*/ 188 w 188"/>
                  <a:gd name="T43" fmla="*/ 266 h 355"/>
                  <a:gd name="T44" fmla="*/ 112 w 188"/>
                  <a:gd name="T45" fmla="*/ 43 h 355"/>
                  <a:gd name="T46" fmla="*/ 107 w 188"/>
                  <a:gd name="T47" fmla="*/ 0 h 355"/>
                  <a:gd name="T48" fmla="*/ 8 w 188"/>
                  <a:gd name="T49" fmla="*/ 13 h 355"/>
                  <a:gd name="T50" fmla="*/ 2 w 188"/>
                  <a:gd name="T51" fmla="*/ 168 h 355"/>
                  <a:gd name="T52" fmla="*/ 19 w 188"/>
                  <a:gd name="T53" fmla="*/ 297 h 355"/>
                  <a:gd name="T54" fmla="*/ 83 w 188"/>
                  <a:gd name="T55" fmla="*/ 354 h 355"/>
                  <a:gd name="T56" fmla="*/ 164 w 188"/>
                  <a:gd name="T57" fmla="*/ 349 h 355"/>
                  <a:gd name="T58" fmla="*/ 184 w 188"/>
                  <a:gd name="T59" fmla="*/ 334 h 355"/>
                  <a:gd name="T60" fmla="*/ 161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161" y="317"/>
                    </a:moveTo>
                    <a:cubicBezTo>
                      <a:pt x="164" y="315"/>
                      <a:pt x="166" y="311"/>
                      <a:pt x="166" y="307"/>
                    </a:cubicBezTo>
                    <a:cubicBezTo>
                      <a:pt x="166" y="303"/>
                      <a:pt x="164" y="299"/>
                      <a:pt x="160" y="296"/>
                    </a:cubicBezTo>
                    <a:cubicBezTo>
                      <a:pt x="157" y="294"/>
                      <a:pt x="152" y="292"/>
                      <a:pt x="146" y="292"/>
                    </a:cubicBezTo>
                    <a:cubicBezTo>
                      <a:pt x="142" y="292"/>
                      <a:pt x="137" y="292"/>
                      <a:pt x="132" y="292"/>
                    </a:cubicBezTo>
                    <a:cubicBezTo>
                      <a:pt x="134" y="291"/>
                      <a:pt x="135" y="288"/>
                      <a:pt x="135" y="286"/>
                    </a:cubicBezTo>
                    <a:cubicBezTo>
                      <a:pt x="135" y="280"/>
                      <a:pt x="129" y="276"/>
                      <a:pt x="120" y="274"/>
                    </a:cubicBezTo>
                    <a:cubicBezTo>
                      <a:pt x="120" y="274"/>
                      <a:pt x="120" y="273"/>
                      <a:pt x="119" y="273"/>
                    </a:cubicBezTo>
                    <a:cubicBezTo>
                      <a:pt x="124" y="268"/>
                      <a:pt x="127" y="261"/>
                      <a:pt x="125" y="257"/>
                    </a:cubicBezTo>
                    <a:cubicBezTo>
                      <a:pt x="122" y="253"/>
                      <a:pt x="117" y="253"/>
                      <a:pt x="111" y="255"/>
                    </a:cubicBezTo>
                    <a:cubicBezTo>
                      <a:pt x="109" y="256"/>
                      <a:pt x="108" y="257"/>
                      <a:pt x="106" y="257"/>
                    </a:cubicBezTo>
                    <a:cubicBezTo>
                      <a:pt x="106" y="257"/>
                      <a:pt x="106" y="257"/>
                      <a:pt x="106" y="257"/>
                    </a:cubicBezTo>
                    <a:cubicBezTo>
                      <a:pt x="102" y="259"/>
                      <a:pt x="93" y="258"/>
                      <a:pt x="91" y="254"/>
                    </a:cubicBezTo>
                    <a:cubicBezTo>
                      <a:pt x="88" y="248"/>
                      <a:pt x="91" y="219"/>
                      <a:pt x="96" y="202"/>
                    </a:cubicBezTo>
                    <a:cubicBezTo>
                      <a:pt x="101" y="186"/>
                      <a:pt x="95" y="145"/>
                      <a:pt x="134" y="198"/>
                    </a:cubicBezTo>
                    <a:cubicBezTo>
                      <a:pt x="144" y="212"/>
                      <a:pt x="145" y="245"/>
                      <a:pt x="146" y="261"/>
                    </a:cubicBezTo>
                    <a:cubicBezTo>
                      <a:pt x="146" y="261"/>
                      <a:pt x="146" y="261"/>
                      <a:pt x="146" y="261"/>
                    </a:cubicBezTo>
                    <a:cubicBezTo>
                      <a:pt x="146" y="267"/>
                      <a:pt x="146" y="270"/>
                      <a:pt x="146" y="271"/>
                    </a:cubicBezTo>
                    <a:cubicBezTo>
                      <a:pt x="146" y="271"/>
                      <a:pt x="146" y="271"/>
                      <a:pt x="146" y="271"/>
                    </a:cubicBezTo>
                    <a:cubicBezTo>
                      <a:pt x="147" y="282"/>
                      <a:pt x="153" y="292"/>
                      <a:pt x="161" y="295"/>
                    </a:cubicBezTo>
                    <a:cubicBezTo>
                      <a:pt x="163" y="296"/>
                      <a:pt x="165" y="296"/>
                      <a:pt x="167" y="296"/>
                    </a:cubicBezTo>
                    <a:cubicBezTo>
                      <a:pt x="178" y="296"/>
                      <a:pt x="188" y="281"/>
                      <a:pt x="188" y="266"/>
                    </a:cubicBezTo>
                    <a:cubicBezTo>
                      <a:pt x="188" y="130"/>
                      <a:pt x="112" y="43"/>
                      <a:pt x="112" y="4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45" y="26"/>
                      <a:pt x="8" y="13"/>
                      <a:pt x="8" y="13"/>
                    </a:cubicBezTo>
                    <a:cubicBezTo>
                      <a:pt x="8" y="13"/>
                      <a:pt x="3" y="132"/>
                      <a:pt x="2" y="168"/>
                    </a:cubicBezTo>
                    <a:cubicBezTo>
                      <a:pt x="0" y="204"/>
                      <a:pt x="8" y="266"/>
                      <a:pt x="19" y="297"/>
                    </a:cubicBezTo>
                    <a:cubicBezTo>
                      <a:pt x="31" y="329"/>
                      <a:pt x="61" y="355"/>
                      <a:pt x="83" y="354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75" y="349"/>
                      <a:pt x="184" y="342"/>
                      <a:pt x="184" y="334"/>
                    </a:cubicBezTo>
                    <a:cubicBezTo>
                      <a:pt x="184" y="321"/>
                      <a:pt x="161" y="317"/>
                      <a:pt x="161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7FB8097D-1EA8-4A0F-9C7E-5A6B90493A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1476" y="2774950"/>
                <a:ext cx="127000" cy="66675"/>
              </a:xfrm>
              <a:custGeom>
                <a:avLst/>
                <a:gdLst>
                  <a:gd name="T0" fmla="*/ 138 w 138"/>
                  <a:gd name="T1" fmla="*/ 61 h 73"/>
                  <a:gd name="T2" fmla="*/ 125 w 138"/>
                  <a:gd name="T3" fmla="*/ 73 h 73"/>
                  <a:gd name="T4" fmla="*/ 13 w 138"/>
                  <a:gd name="T5" fmla="*/ 73 h 73"/>
                  <a:gd name="T6" fmla="*/ 0 w 138"/>
                  <a:gd name="T7" fmla="*/ 61 h 73"/>
                  <a:gd name="T8" fmla="*/ 0 w 138"/>
                  <a:gd name="T9" fmla="*/ 0 h 73"/>
                  <a:gd name="T10" fmla="*/ 138 w 138"/>
                  <a:gd name="T11" fmla="*/ 0 h 73"/>
                  <a:gd name="T12" fmla="*/ 138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138" y="61"/>
                    </a:moveTo>
                    <a:cubicBezTo>
                      <a:pt x="138" y="68"/>
                      <a:pt x="132" y="73"/>
                      <a:pt x="12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6" y="73"/>
                      <a:pt x="0" y="68"/>
                      <a:pt x="0" y="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8" y="0"/>
                      <a:pt x="138" y="0"/>
                      <a:pt x="138" y="0"/>
                    </a:cubicBezTo>
                    <a:lnTo>
                      <a:pt x="13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92F739C9-F00F-409C-8F5A-2EA3072ED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4138" y="2779713"/>
                <a:ext cx="171450" cy="325438"/>
              </a:xfrm>
              <a:custGeom>
                <a:avLst/>
                <a:gdLst>
                  <a:gd name="T0" fmla="*/ 27 w 188"/>
                  <a:gd name="T1" fmla="*/ 317 h 355"/>
                  <a:gd name="T2" fmla="*/ 22 w 188"/>
                  <a:gd name="T3" fmla="*/ 307 h 355"/>
                  <a:gd name="T4" fmla="*/ 28 w 188"/>
                  <a:gd name="T5" fmla="*/ 296 h 355"/>
                  <a:gd name="T6" fmla="*/ 42 w 188"/>
                  <a:gd name="T7" fmla="*/ 292 h 355"/>
                  <a:gd name="T8" fmla="*/ 56 w 188"/>
                  <a:gd name="T9" fmla="*/ 292 h 355"/>
                  <a:gd name="T10" fmla="*/ 53 w 188"/>
                  <a:gd name="T11" fmla="*/ 286 h 355"/>
                  <a:gd name="T12" fmla="*/ 68 w 188"/>
                  <a:gd name="T13" fmla="*/ 274 h 355"/>
                  <a:gd name="T14" fmla="*/ 69 w 188"/>
                  <a:gd name="T15" fmla="*/ 273 h 355"/>
                  <a:gd name="T16" fmla="*/ 63 w 188"/>
                  <a:gd name="T17" fmla="*/ 257 h 355"/>
                  <a:gd name="T18" fmla="*/ 77 w 188"/>
                  <a:gd name="T19" fmla="*/ 255 h 355"/>
                  <a:gd name="T20" fmla="*/ 82 w 188"/>
                  <a:gd name="T21" fmla="*/ 257 h 355"/>
                  <a:gd name="T22" fmla="*/ 82 w 188"/>
                  <a:gd name="T23" fmla="*/ 257 h 355"/>
                  <a:gd name="T24" fmla="*/ 97 w 188"/>
                  <a:gd name="T25" fmla="*/ 254 h 355"/>
                  <a:gd name="T26" fmla="*/ 92 w 188"/>
                  <a:gd name="T27" fmla="*/ 202 h 355"/>
                  <a:gd name="T28" fmla="*/ 54 w 188"/>
                  <a:gd name="T29" fmla="*/ 198 h 355"/>
                  <a:gd name="T30" fmla="*/ 42 w 188"/>
                  <a:gd name="T31" fmla="*/ 261 h 355"/>
                  <a:gd name="T32" fmla="*/ 42 w 188"/>
                  <a:gd name="T33" fmla="*/ 261 h 355"/>
                  <a:gd name="T34" fmla="*/ 42 w 188"/>
                  <a:gd name="T35" fmla="*/ 271 h 355"/>
                  <a:gd name="T36" fmla="*/ 42 w 188"/>
                  <a:gd name="T37" fmla="*/ 271 h 355"/>
                  <a:gd name="T38" fmla="*/ 27 w 188"/>
                  <a:gd name="T39" fmla="*/ 295 h 355"/>
                  <a:gd name="T40" fmla="*/ 21 w 188"/>
                  <a:gd name="T41" fmla="*/ 296 h 355"/>
                  <a:gd name="T42" fmla="*/ 0 w 188"/>
                  <a:gd name="T43" fmla="*/ 266 h 355"/>
                  <a:gd name="T44" fmla="*/ 76 w 188"/>
                  <a:gd name="T45" fmla="*/ 43 h 355"/>
                  <a:gd name="T46" fmla="*/ 81 w 188"/>
                  <a:gd name="T47" fmla="*/ 0 h 355"/>
                  <a:gd name="T48" fmla="*/ 180 w 188"/>
                  <a:gd name="T49" fmla="*/ 13 h 355"/>
                  <a:gd name="T50" fmla="*/ 186 w 188"/>
                  <a:gd name="T51" fmla="*/ 168 h 355"/>
                  <a:gd name="T52" fmla="*/ 169 w 188"/>
                  <a:gd name="T53" fmla="*/ 297 h 355"/>
                  <a:gd name="T54" fmla="*/ 105 w 188"/>
                  <a:gd name="T55" fmla="*/ 354 h 355"/>
                  <a:gd name="T56" fmla="*/ 24 w 188"/>
                  <a:gd name="T57" fmla="*/ 349 h 355"/>
                  <a:gd name="T58" fmla="*/ 4 w 188"/>
                  <a:gd name="T59" fmla="*/ 334 h 355"/>
                  <a:gd name="T60" fmla="*/ 27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27" y="317"/>
                    </a:moveTo>
                    <a:cubicBezTo>
                      <a:pt x="24" y="315"/>
                      <a:pt x="22" y="311"/>
                      <a:pt x="22" y="307"/>
                    </a:cubicBezTo>
                    <a:cubicBezTo>
                      <a:pt x="22" y="303"/>
                      <a:pt x="24" y="299"/>
                      <a:pt x="28" y="296"/>
                    </a:cubicBezTo>
                    <a:cubicBezTo>
                      <a:pt x="31" y="294"/>
                      <a:pt x="36" y="292"/>
                      <a:pt x="42" y="292"/>
                    </a:cubicBezTo>
                    <a:cubicBezTo>
                      <a:pt x="46" y="292"/>
                      <a:pt x="51" y="292"/>
                      <a:pt x="56" y="292"/>
                    </a:cubicBezTo>
                    <a:cubicBezTo>
                      <a:pt x="54" y="291"/>
                      <a:pt x="53" y="288"/>
                      <a:pt x="53" y="286"/>
                    </a:cubicBezTo>
                    <a:cubicBezTo>
                      <a:pt x="53" y="280"/>
                      <a:pt x="59" y="276"/>
                      <a:pt x="68" y="274"/>
                    </a:cubicBezTo>
                    <a:cubicBezTo>
                      <a:pt x="68" y="274"/>
                      <a:pt x="68" y="273"/>
                      <a:pt x="69" y="273"/>
                    </a:cubicBezTo>
                    <a:cubicBezTo>
                      <a:pt x="64" y="268"/>
                      <a:pt x="61" y="261"/>
                      <a:pt x="63" y="257"/>
                    </a:cubicBezTo>
                    <a:cubicBezTo>
                      <a:pt x="66" y="253"/>
                      <a:pt x="71" y="253"/>
                      <a:pt x="77" y="255"/>
                    </a:cubicBezTo>
                    <a:cubicBezTo>
                      <a:pt x="79" y="256"/>
                      <a:pt x="80" y="257"/>
                      <a:pt x="82" y="257"/>
                    </a:cubicBezTo>
                    <a:cubicBezTo>
                      <a:pt x="82" y="257"/>
                      <a:pt x="82" y="257"/>
                      <a:pt x="82" y="257"/>
                    </a:cubicBezTo>
                    <a:cubicBezTo>
                      <a:pt x="86" y="259"/>
                      <a:pt x="95" y="258"/>
                      <a:pt x="97" y="254"/>
                    </a:cubicBezTo>
                    <a:cubicBezTo>
                      <a:pt x="100" y="248"/>
                      <a:pt x="97" y="219"/>
                      <a:pt x="92" y="202"/>
                    </a:cubicBezTo>
                    <a:cubicBezTo>
                      <a:pt x="87" y="186"/>
                      <a:pt x="93" y="145"/>
                      <a:pt x="54" y="198"/>
                    </a:cubicBezTo>
                    <a:cubicBezTo>
                      <a:pt x="44" y="212"/>
                      <a:pt x="43" y="245"/>
                      <a:pt x="42" y="261"/>
                    </a:cubicBezTo>
                    <a:cubicBezTo>
                      <a:pt x="42" y="261"/>
                      <a:pt x="42" y="261"/>
                      <a:pt x="42" y="261"/>
                    </a:cubicBezTo>
                    <a:cubicBezTo>
                      <a:pt x="42" y="267"/>
                      <a:pt x="42" y="270"/>
                      <a:pt x="42" y="271"/>
                    </a:cubicBezTo>
                    <a:cubicBezTo>
                      <a:pt x="42" y="271"/>
                      <a:pt x="42" y="271"/>
                      <a:pt x="42" y="271"/>
                    </a:cubicBezTo>
                    <a:cubicBezTo>
                      <a:pt x="41" y="282"/>
                      <a:pt x="35" y="292"/>
                      <a:pt x="27" y="295"/>
                    </a:cubicBezTo>
                    <a:cubicBezTo>
                      <a:pt x="25" y="296"/>
                      <a:pt x="23" y="296"/>
                      <a:pt x="21" y="296"/>
                    </a:cubicBezTo>
                    <a:cubicBezTo>
                      <a:pt x="10" y="296"/>
                      <a:pt x="0" y="281"/>
                      <a:pt x="0" y="266"/>
                    </a:cubicBezTo>
                    <a:cubicBezTo>
                      <a:pt x="0" y="130"/>
                      <a:pt x="76" y="43"/>
                      <a:pt x="76" y="4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43" y="26"/>
                      <a:pt x="180" y="13"/>
                      <a:pt x="180" y="13"/>
                    </a:cubicBezTo>
                    <a:cubicBezTo>
                      <a:pt x="180" y="13"/>
                      <a:pt x="185" y="132"/>
                      <a:pt x="186" y="168"/>
                    </a:cubicBezTo>
                    <a:cubicBezTo>
                      <a:pt x="188" y="204"/>
                      <a:pt x="180" y="266"/>
                      <a:pt x="169" y="297"/>
                    </a:cubicBezTo>
                    <a:cubicBezTo>
                      <a:pt x="157" y="329"/>
                      <a:pt x="127" y="355"/>
                      <a:pt x="105" y="354"/>
                    </a:cubicBezTo>
                    <a:cubicBezTo>
                      <a:pt x="24" y="349"/>
                      <a:pt x="24" y="349"/>
                      <a:pt x="24" y="349"/>
                    </a:cubicBezTo>
                    <a:cubicBezTo>
                      <a:pt x="13" y="349"/>
                      <a:pt x="4" y="342"/>
                      <a:pt x="4" y="334"/>
                    </a:cubicBezTo>
                    <a:cubicBezTo>
                      <a:pt x="4" y="321"/>
                      <a:pt x="27" y="317"/>
                      <a:pt x="27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E8D9A708-C70E-4E3C-9D5A-4814C12703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351" y="2774950"/>
                <a:ext cx="125413" cy="66675"/>
              </a:xfrm>
              <a:custGeom>
                <a:avLst/>
                <a:gdLst>
                  <a:gd name="T0" fmla="*/ 0 w 138"/>
                  <a:gd name="T1" fmla="*/ 61 h 73"/>
                  <a:gd name="T2" fmla="*/ 13 w 138"/>
                  <a:gd name="T3" fmla="*/ 73 h 73"/>
                  <a:gd name="T4" fmla="*/ 125 w 138"/>
                  <a:gd name="T5" fmla="*/ 73 h 73"/>
                  <a:gd name="T6" fmla="*/ 138 w 138"/>
                  <a:gd name="T7" fmla="*/ 61 h 73"/>
                  <a:gd name="T8" fmla="*/ 138 w 138"/>
                  <a:gd name="T9" fmla="*/ 0 h 73"/>
                  <a:gd name="T10" fmla="*/ 0 w 138"/>
                  <a:gd name="T11" fmla="*/ 0 h 73"/>
                  <a:gd name="T12" fmla="*/ 0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0" y="61"/>
                    </a:moveTo>
                    <a:cubicBezTo>
                      <a:pt x="0" y="68"/>
                      <a:pt x="6" y="73"/>
                      <a:pt x="13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32" y="73"/>
                      <a:pt x="138" y="68"/>
                      <a:pt x="138" y="61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7E0D6639-A3E4-45FB-A525-E3F44769EC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4013" y="1533525"/>
                <a:ext cx="1192213" cy="3136900"/>
              </a:xfrm>
              <a:custGeom>
                <a:avLst/>
                <a:gdLst>
                  <a:gd name="T0" fmla="*/ 1276 w 1305"/>
                  <a:gd name="T1" fmla="*/ 1417 h 3430"/>
                  <a:gd name="T2" fmla="*/ 1140 w 1305"/>
                  <a:gd name="T3" fmla="*/ 1417 h 3430"/>
                  <a:gd name="T4" fmla="*/ 1114 w 1305"/>
                  <a:gd name="T5" fmla="*/ 1213 h 3430"/>
                  <a:gd name="T6" fmla="*/ 1019 w 1305"/>
                  <a:gd name="T7" fmla="*/ 756 h 3430"/>
                  <a:gd name="T8" fmla="*/ 1098 w 1305"/>
                  <a:gd name="T9" fmla="*/ 1316 h 3430"/>
                  <a:gd name="T10" fmla="*/ 1065 w 1305"/>
                  <a:gd name="T11" fmla="*/ 1544 h 3430"/>
                  <a:gd name="T12" fmla="*/ 989 w 1305"/>
                  <a:gd name="T13" fmla="*/ 2655 h 3430"/>
                  <a:gd name="T14" fmla="*/ 942 w 1305"/>
                  <a:gd name="T15" fmla="*/ 3197 h 3430"/>
                  <a:gd name="T16" fmla="*/ 1077 w 1305"/>
                  <a:gd name="T17" fmla="*/ 3306 h 3430"/>
                  <a:gd name="T18" fmla="*/ 835 w 1305"/>
                  <a:gd name="T19" fmla="*/ 3352 h 3430"/>
                  <a:gd name="T20" fmla="*/ 729 w 1305"/>
                  <a:gd name="T21" fmla="*/ 3281 h 3430"/>
                  <a:gd name="T22" fmla="*/ 724 w 1305"/>
                  <a:gd name="T23" fmla="*/ 3183 h 3430"/>
                  <a:gd name="T24" fmla="*/ 717 w 1305"/>
                  <a:gd name="T25" fmla="*/ 2876 h 3430"/>
                  <a:gd name="T26" fmla="*/ 682 w 1305"/>
                  <a:gd name="T27" fmla="*/ 2138 h 3430"/>
                  <a:gd name="T28" fmla="*/ 623 w 1305"/>
                  <a:gd name="T29" fmla="*/ 2138 h 3430"/>
                  <a:gd name="T30" fmla="*/ 604 w 1305"/>
                  <a:gd name="T31" fmla="*/ 2876 h 3430"/>
                  <a:gd name="T32" fmla="*/ 637 w 1305"/>
                  <a:gd name="T33" fmla="*/ 3145 h 3430"/>
                  <a:gd name="T34" fmla="*/ 612 w 1305"/>
                  <a:gd name="T35" fmla="*/ 3226 h 3430"/>
                  <a:gd name="T36" fmla="*/ 523 w 1305"/>
                  <a:gd name="T37" fmla="*/ 3330 h 3430"/>
                  <a:gd name="T38" fmla="*/ 312 w 1305"/>
                  <a:gd name="T39" fmla="*/ 3408 h 3430"/>
                  <a:gd name="T40" fmla="*/ 389 w 1305"/>
                  <a:gd name="T41" fmla="*/ 3204 h 3430"/>
                  <a:gd name="T42" fmla="*/ 316 w 1305"/>
                  <a:gd name="T43" fmla="*/ 2655 h 3430"/>
                  <a:gd name="T44" fmla="*/ 240 w 1305"/>
                  <a:gd name="T45" fmla="*/ 1544 h 3430"/>
                  <a:gd name="T46" fmla="*/ 207 w 1305"/>
                  <a:gd name="T47" fmla="*/ 1316 h 3430"/>
                  <a:gd name="T48" fmla="*/ 286 w 1305"/>
                  <a:gd name="T49" fmla="*/ 756 h 3430"/>
                  <a:gd name="T50" fmla="*/ 191 w 1305"/>
                  <a:gd name="T51" fmla="*/ 1213 h 3430"/>
                  <a:gd name="T52" fmla="*/ 165 w 1305"/>
                  <a:gd name="T53" fmla="*/ 1417 h 3430"/>
                  <a:gd name="T54" fmla="*/ 29 w 1305"/>
                  <a:gd name="T55" fmla="*/ 1417 h 3430"/>
                  <a:gd name="T56" fmla="*/ 8 w 1305"/>
                  <a:gd name="T57" fmla="*/ 777 h 3430"/>
                  <a:gd name="T58" fmla="*/ 143 w 1305"/>
                  <a:gd name="T59" fmla="*/ 184 h 3430"/>
                  <a:gd name="T60" fmla="*/ 493 w 1305"/>
                  <a:gd name="T61" fmla="*/ 21 h 3430"/>
                  <a:gd name="T62" fmla="*/ 495 w 1305"/>
                  <a:gd name="T63" fmla="*/ 19 h 3430"/>
                  <a:gd name="T64" fmla="*/ 496 w 1305"/>
                  <a:gd name="T65" fmla="*/ 16 h 3430"/>
                  <a:gd name="T66" fmla="*/ 612 w 1305"/>
                  <a:gd name="T67" fmla="*/ 84 h 3430"/>
                  <a:gd name="T68" fmla="*/ 616 w 1305"/>
                  <a:gd name="T69" fmla="*/ 85 h 3430"/>
                  <a:gd name="T70" fmla="*/ 681 w 1305"/>
                  <a:gd name="T71" fmla="*/ 89 h 3430"/>
                  <a:gd name="T72" fmla="*/ 684 w 1305"/>
                  <a:gd name="T73" fmla="*/ 88 h 3430"/>
                  <a:gd name="T74" fmla="*/ 691 w 1305"/>
                  <a:gd name="T75" fmla="*/ 85 h 3430"/>
                  <a:gd name="T76" fmla="*/ 724 w 1305"/>
                  <a:gd name="T77" fmla="*/ 65 h 3430"/>
                  <a:gd name="T78" fmla="*/ 731 w 1305"/>
                  <a:gd name="T79" fmla="*/ 59 h 3430"/>
                  <a:gd name="T80" fmla="*/ 783 w 1305"/>
                  <a:gd name="T81" fmla="*/ 16 h 3430"/>
                  <a:gd name="T82" fmla="*/ 821 w 1305"/>
                  <a:gd name="T83" fmla="*/ 35 h 3430"/>
                  <a:gd name="T84" fmla="*/ 865 w 1305"/>
                  <a:gd name="T85" fmla="*/ 76 h 3430"/>
                  <a:gd name="T86" fmla="*/ 1197 w 1305"/>
                  <a:gd name="T87" fmla="*/ 228 h 3430"/>
                  <a:gd name="T88" fmla="*/ 1297 w 1305"/>
                  <a:gd name="T89" fmla="*/ 1387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05" h="3430">
                    <a:moveTo>
                      <a:pt x="1297" y="1387"/>
                    </a:moveTo>
                    <a:cubicBezTo>
                      <a:pt x="1295" y="1421"/>
                      <a:pt x="1281" y="1415"/>
                      <a:pt x="1276" y="1417"/>
                    </a:cubicBezTo>
                    <a:cubicBezTo>
                      <a:pt x="1271" y="1419"/>
                      <a:pt x="1208" y="1387"/>
                      <a:pt x="1170" y="1409"/>
                    </a:cubicBezTo>
                    <a:cubicBezTo>
                      <a:pt x="1170" y="1409"/>
                      <a:pt x="1142" y="1422"/>
                      <a:pt x="1140" y="1417"/>
                    </a:cubicBezTo>
                    <a:cubicBezTo>
                      <a:pt x="1138" y="1413"/>
                      <a:pt x="1130" y="1373"/>
                      <a:pt x="1123" y="1313"/>
                    </a:cubicBezTo>
                    <a:cubicBezTo>
                      <a:pt x="1119" y="1284"/>
                      <a:pt x="1116" y="1250"/>
                      <a:pt x="1114" y="1213"/>
                    </a:cubicBezTo>
                    <a:cubicBezTo>
                      <a:pt x="1107" y="1103"/>
                      <a:pt x="1051" y="781"/>
                      <a:pt x="1051" y="751"/>
                    </a:cubicBezTo>
                    <a:cubicBezTo>
                      <a:pt x="1051" y="720"/>
                      <a:pt x="1034" y="683"/>
                      <a:pt x="1019" y="756"/>
                    </a:cubicBezTo>
                    <a:cubicBezTo>
                      <a:pt x="1004" y="828"/>
                      <a:pt x="1020" y="929"/>
                      <a:pt x="1032" y="990"/>
                    </a:cubicBezTo>
                    <a:cubicBezTo>
                      <a:pt x="1041" y="1037"/>
                      <a:pt x="1085" y="1201"/>
                      <a:pt x="1098" y="1316"/>
                    </a:cubicBezTo>
                    <a:cubicBezTo>
                      <a:pt x="1102" y="1349"/>
                      <a:pt x="1104" y="1379"/>
                      <a:pt x="1101" y="1400"/>
                    </a:cubicBezTo>
                    <a:cubicBezTo>
                      <a:pt x="1089" y="1496"/>
                      <a:pt x="1064" y="1522"/>
                      <a:pt x="1065" y="1544"/>
                    </a:cubicBezTo>
                    <a:cubicBezTo>
                      <a:pt x="1066" y="1567"/>
                      <a:pt x="1035" y="1838"/>
                      <a:pt x="1032" y="1924"/>
                    </a:cubicBezTo>
                    <a:cubicBezTo>
                      <a:pt x="1029" y="2010"/>
                      <a:pt x="988" y="2477"/>
                      <a:pt x="989" y="2655"/>
                    </a:cubicBezTo>
                    <a:cubicBezTo>
                      <a:pt x="990" y="2833"/>
                      <a:pt x="989" y="2991"/>
                      <a:pt x="976" y="3077"/>
                    </a:cubicBezTo>
                    <a:cubicBezTo>
                      <a:pt x="970" y="3119"/>
                      <a:pt x="967" y="3173"/>
                      <a:pt x="942" y="3197"/>
                    </a:cubicBezTo>
                    <a:cubicBezTo>
                      <a:pt x="942" y="3198"/>
                      <a:pt x="942" y="3200"/>
                      <a:pt x="942" y="3200"/>
                    </a:cubicBezTo>
                    <a:cubicBezTo>
                      <a:pt x="942" y="3212"/>
                      <a:pt x="1064" y="3262"/>
                      <a:pt x="1077" y="3306"/>
                    </a:cubicBezTo>
                    <a:cubicBezTo>
                      <a:pt x="1091" y="3350"/>
                      <a:pt x="1110" y="3386"/>
                      <a:pt x="1022" y="3408"/>
                    </a:cubicBezTo>
                    <a:cubicBezTo>
                      <a:pt x="934" y="3430"/>
                      <a:pt x="843" y="3376"/>
                      <a:pt x="835" y="3352"/>
                    </a:cubicBezTo>
                    <a:cubicBezTo>
                      <a:pt x="827" y="3328"/>
                      <a:pt x="835" y="3330"/>
                      <a:pt x="811" y="3330"/>
                    </a:cubicBezTo>
                    <a:cubicBezTo>
                      <a:pt x="787" y="3330"/>
                      <a:pt x="741" y="3290"/>
                      <a:pt x="729" y="3281"/>
                    </a:cubicBezTo>
                    <a:cubicBezTo>
                      <a:pt x="713" y="3269"/>
                      <a:pt x="722" y="3226"/>
                      <a:pt x="722" y="3226"/>
                    </a:cubicBezTo>
                    <a:cubicBezTo>
                      <a:pt x="721" y="3215"/>
                      <a:pt x="722" y="3199"/>
                      <a:pt x="724" y="3183"/>
                    </a:cubicBezTo>
                    <a:cubicBezTo>
                      <a:pt x="709" y="3164"/>
                      <a:pt x="700" y="3136"/>
                      <a:pt x="700" y="3108"/>
                    </a:cubicBezTo>
                    <a:cubicBezTo>
                      <a:pt x="700" y="3044"/>
                      <a:pt x="714" y="2948"/>
                      <a:pt x="717" y="2876"/>
                    </a:cubicBezTo>
                    <a:cubicBezTo>
                      <a:pt x="721" y="2788"/>
                      <a:pt x="704" y="2516"/>
                      <a:pt x="710" y="2415"/>
                    </a:cubicBezTo>
                    <a:cubicBezTo>
                      <a:pt x="716" y="2313"/>
                      <a:pt x="688" y="2182"/>
                      <a:pt x="682" y="2138"/>
                    </a:cubicBezTo>
                    <a:cubicBezTo>
                      <a:pt x="676" y="2093"/>
                      <a:pt x="660" y="1799"/>
                      <a:pt x="653" y="1782"/>
                    </a:cubicBezTo>
                    <a:cubicBezTo>
                      <a:pt x="645" y="1799"/>
                      <a:pt x="629" y="2093"/>
                      <a:pt x="623" y="2138"/>
                    </a:cubicBezTo>
                    <a:cubicBezTo>
                      <a:pt x="617" y="2182"/>
                      <a:pt x="589" y="2313"/>
                      <a:pt x="595" y="2415"/>
                    </a:cubicBezTo>
                    <a:cubicBezTo>
                      <a:pt x="601" y="2516"/>
                      <a:pt x="600" y="2788"/>
                      <a:pt x="604" y="2876"/>
                    </a:cubicBezTo>
                    <a:cubicBezTo>
                      <a:pt x="608" y="2948"/>
                      <a:pt x="637" y="3044"/>
                      <a:pt x="637" y="3108"/>
                    </a:cubicBezTo>
                    <a:cubicBezTo>
                      <a:pt x="637" y="3122"/>
                      <a:pt x="641" y="3134"/>
                      <a:pt x="637" y="3145"/>
                    </a:cubicBezTo>
                    <a:cubicBezTo>
                      <a:pt x="629" y="3167"/>
                      <a:pt x="620" y="3181"/>
                      <a:pt x="611" y="3191"/>
                    </a:cubicBezTo>
                    <a:cubicBezTo>
                      <a:pt x="612" y="3204"/>
                      <a:pt x="613" y="3216"/>
                      <a:pt x="612" y="3226"/>
                    </a:cubicBezTo>
                    <a:cubicBezTo>
                      <a:pt x="612" y="3226"/>
                      <a:pt x="621" y="3269"/>
                      <a:pt x="605" y="3281"/>
                    </a:cubicBezTo>
                    <a:cubicBezTo>
                      <a:pt x="593" y="3290"/>
                      <a:pt x="547" y="3330"/>
                      <a:pt x="523" y="3330"/>
                    </a:cubicBezTo>
                    <a:cubicBezTo>
                      <a:pt x="499" y="3330"/>
                      <a:pt x="507" y="3328"/>
                      <a:pt x="499" y="3352"/>
                    </a:cubicBezTo>
                    <a:cubicBezTo>
                      <a:pt x="490" y="3376"/>
                      <a:pt x="400" y="3430"/>
                      <a:pt x="312" y="3408"/>
                    </a:cubicBezTo>
                    <a:cubicBezTo>
                      <a:pt x="224" y="3386"/>
                      <a:pt x="243" y="3350"/>
                      <a:pt x="256" y="3306"/>
                    </a:cubicBezTo>
                    <a:cubicBezTo>
                      <a:pt x="269" y="3266"/>
                      <a:pt x="371" y="3221"/>
                      <a:pt x="389" y="3204"/>
                    </a:cubicBezTo>
                    <a:cubicBezTo>
                      <a:pt x="373" y="3195"/>
                      <a:pt x="373" y="3171"/>
                      <a:pt x="357" y="3131"/>
                    </a:cubicBezTo>
                    <a:cubicBezTo>
                      <a:pt x="335" y="3079"/>
                      <a:pt x="315" y="2833"/>
                      <a:pt x="316" y="2655"/>
                    </a:cubicBezTo>
                    <a:cubicBezTo>
                      <a:pt x="317" y="2477"/>
                      <a:pt x="276" y="2010"/>
                      <a:pt x="273" y="1924"/>
                    </a:cubicBezTo>
                    <a:cubicBezTo>
                      <a:pt x="270" y="1838"/>
                      <a:pt x="239" y="1567"/>
                      <a:pt x="240" y="1544"/>
                    </a:cubicBezTo>
                    <a:cubicBezTo>
                      <a:pt x="241" y="1522"/>
                      <a:pt x="216" y="1496"/>
                      <a:pt x="204" y="1400"/>
                    </a:cubicBezTo>
                    <a:cubicBezTo>
                      <a:pt x="202" y="1379"/>
                      <a:pt x="203" y="1349"/>
                      <a:pt x="207" y="1316"/>
                    </a:cubicBezTo>
                    <a:cubicBezTo>
                      <a:pt x="220" y="1201"/>
                      <a:pt x="264" y="1037"/>
                      <a:pt x="273" y="990"/>
                    </a:cubicBezTo>
                    <a:cubicBezTo>
                      <a:pt x="285" y="929"/>
                      <a:pt x="301" y="828"/>
                      <a:pt x="286" y="756"/>
                    </a:cubicBezTo>
                    <a:cubicBezTo>
                      <a:pt x="271" y="683"/>
                      <a:pt x="254" y="720"/>
                      <a:pt x="254" y="751"/>
                    </a:cubicBezTo>
                    <a:cubicBezTo>
                      <a:pt x="254" y="781"/>
                      <a:pt x="198" y="1103"/>
                      <a:pt x="191" y="1213"/>
                    </a:cubicBezTo>
                    <a:cubicBezTo>
                      <a:pt x="189" y="1250"/>
                      <a:pt x="186" y="1284"/>
                      <a:pt x="182" y="1313"/>
                    </a:cubicBezTo>
                    <a:cubicBezTo>
                      <a:pt x="175" y="1373"/>
                      <a:pt x="167" y="1413"/>
                      <a:pt x="165" y="1417"/>
                    </a:cubicBezTo>
                    <a:cubicBezTo>
                      <a:pt x="164" y="1422"/>
                      <a:pt x="136" y="1409"/>
                      <a:pt x="136" y="1409"/>
                    </a:cubicBezTo>
                    <a:cubicBezTo>
                      <a:pt x="97" y="1387"/>
                      <a:pt x="34" y="1416"/>
                      <a:pt x="29" y="1417"/>
                    </a:cubicBezTo>
                    <a:cubicBezTo>
                      <a:pt x="24" y="1418"/>
                      <a:pt x="10" y="1421"/>
                      <a:pt x="8" y="1387"/>
                    </a:cubicBezTo>
                    <a:cubicBezTo>
                      <a:pt x="6" y="1353"/>
                      <a:pt x="0" y="990"/>
                      <a:pt x="8" y="777"/>
                    </a:cubicBezTo>
                    <a:cubicBezTo>
                      <a:pt x="16" y="564"/>
                      <a:pt x="98" y="269"/>
                      <a:pt x="108" y="228"/>
                    </a:cubicBezTo>
                    <a:cubicBezTo>
                      <a:pt x="118" y="187"/>
                      <a:pt x="133" y="188"/>
                      <a:pt x="143" y="184"/>
                    </a:cubicBezTo>
                    <a:cubicBezTo>
                      <a:pt x="153" y="181"/>
                      <a:pt x="407" y="93"/>
                      <a:pt x="440" y="76"/>
                    </a:cubicBezTo>
                    <a:cubicBezTo>
                      <a:pt x="466" y="62"/>
                      <a:pt x="486" y="33"/>
                      <a:pt x="493" y="21"/>
                    </a:cubicBezTo>
                    <a:cubicBezTo>
                      <a:pt x="494" y="20"/>
                      <a:pt x="494" y="20"/>
                      <a:pt x="495" y="19"/>
                    </a:cubicBezTo>
                    <a:cubicBezTo>
                      <a:pt x="495" y="19"/>
                      <a:pt x="495" y="19"/>
                      <a:pt x="495" y="19"/>
                    </a:cubicBezTo>
                    <a:cubicBezTo>
                      <a:pt x="495" y="18"/>
                      <a:pt x="495" y="18"/>
                      <a:pt x="495" y="18"/>
                    </a:cubicBezTo>
                    <a:cubicBezTo>
                      <a:pt x="496" y="17"/>
                      <a:pt x="496" y="16"/>
                      <a:pt x="496" y="16"/>
                    </a:cubicBezTo>
                    <a:cubicBezTo>
                      <a:pt x="496" y="16"/>
                      <a:pt x="506" y="0"/>
                      <a:pt x="523" y="16"/>
                    </a:cubicBezTo>
                    <a:cubicBezTo>
                      <a:pt x="534" y="28"/>
                      <a:pt x="575" y="64"/>
                      <a:pt x="612" y="84"/>
                    </a:cubicBezTo>
                    <a:cubicBezTo>
                      <a:pt x="612" y="84"/>
                      <a:pt x="613" y="84"/>
                      <a:pt x="613" y="84"/>
                    </a:cubicBezTo>
                    <a:cubicBezTo>
                      <a:pt x="614" y="85"/>
                      <a:pt x="615" y="85"/>
                      <a:pt x="616" y="85"/>
                    </a:cubicBezTo>
                    <a:cubicBezTo>
                      <a:pt x="629" y="92"/>
                      <a:pt x="642" y="96"/>
                      <a:pt x="653" y="96"/>
                    </a:cubicBezTo>
                    <a:cubicBezTo>
                      <a:pt x="661" y="96"/>
                      <a:pt x="671" y="94"/>
                      <a:pt x="681" y="89"/>
                    </a:cubicBezTo>
                    <a:cubicBezTo>
                      <a:pt x="682" y="89"/>
                      <a:pt x="683" y="89"/>
                      <a:pt x="684" y="88"/>
                    </a:cubicBezTo>
                    <a:cubicBezTo>
                      <a:pt x="684" y="88"/>
                      <a:pt x="684" y="88"/>
                      <a:pt x="684" y="88"/>
                    </a:cubicBezTo>
                    <a:cubicBezTo>
                      <a:pt x="684" y="88"/>
                      <a:pt x="685" y="88"/>
                      <a:pt x="685" y="87"/>
                    </a:cubicBezTo>
                    <a:cubicBezTo>
                      <a:pt x="687" y="87"/>
                      <a:pt x="689" y="86"/>
                      <a:pt x="691" y="85"/>
                    </a:cubicBezTo>
                    <a:cubicBezTo>
                      <a:pt x="692" y="84"/>
                      <a:pt x="693" y="84"/>
                      <a:pt x="694" y="83"/>
                    </a:cubicBezTo>
                    <a:cubicBezTo>
                      <a:pt x="704" y="78"/>
                      <a:pt x="714" y="71"/>
                      <a:pt x="724" y="65"/>
                    </a:cubicBezTo>
                    <a:cubicBezTo>
                      <a:pt x="724" y="64"/>
                      <a:pt x="725" y="64"/>
                      <a:pt x="725" y="64"/>
                    </a:cubicBezTo>
                    <a:cubicBezTo>
                      <a:pt x="727" y="63"/>
                      <a:pt x="729" y="61"/>
                      <a:pt x="731" y="59"/>
                    </a:cubicBezTo>
                    <a:cubicBezTo>
                      <a:pt x="732" y="59"/>
                      <a:pt x="732" y="59"/>
                      <a:pt x="733" y="58"/>
                    </a:cubicBezTo>
                    <a:cubicBezTo>
                      <a:pt x="756" y="42"/>
                      <a:pt x="775" y="24"/>
                      <a:pt x="783" y="16"/>
                    </a:cubicBezTo>
                    <a:cubicBezTo>
                      <a:pt x="799" y="0"/>
                      <a:pt x="809" y="16"/>
                      <a:pt x="809" y="16"/>
                    </a:cubicBezTo>
                    <a:cubicBezTo>
                      <a:pt x="809" y="16"/>
                      <a:pt x="814" y="24"/>
                      <a:pt x="821" y="35"/>
                    </a:cubicBezTo>
                    <a:cubicBezTo>
                      <a:pt x="821" y="35"/>
                      <a:pt x="822" y="35"/>
                      <a:pt x="822" y="36"/>
                    </a:cubicBezTo>
                    <a:cubicBezTo>
                      <a:pt x="832" y="49"/>
                      <a:pt x="847" y="66"/>
                      <a:pt x="865" y="76"/>
                    </a:cubicBezTo>
                    <a:cubicBezTo>
                      <a:pt x="898" y="93"/>
                      <a:pt x="1153" y="181"/>
                      <a:pt x="1163" y="184"/>
                    </a:cubicBezTo>
                    <a:cubicBezTo>
                      <a:pt x="1173" y="188"/>
                      <a:pt x="1187" y="187"/>
                      <a:pt x="1197" y="228"/>
                    </a:cubicBezTo>
                    <a:cubicBezTo>
                      <a:pt x="1207" y="269"/>
                      <a:pt x="1289" y="564"/>
                      <a:pt x="1297" y="777"/>
                    </a:cubicBezTo>
                    <a:cubicBezTo>
                      <a:pt x="1305" y="990"/>
                      <a:pt x="1299" y="1353"/>
                      <a:pt x="1297" y="13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BC69718-65AE-4AA9-9323-6F07592CFF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0101" y="1533525"/>
                <a:ext cx="304800" cy="520700"/>
              </a:xfrm>
              <a:custGeom>
                <a:avLst/>
                <a:gdLst>
                  <a:gd name="T0" fmla="*/ 333 w 333"/>
                  <a:gd name="T1" fmla="*/ 57 h 570"/>
                  <a:gd name="T2" fmla="*/ 331 w 333"/>
                  <a:gd name="T3" fmla="*/ 110 h 570"/>
                  <a:gd name="T4" fmla="*/ 278 w 333"/>
                  <a:gd name="T5" fmla="*/ 397 h 570"/>
                  <a:gd name="T6" fmla="*/ 256 w 333"/>
                  <a:gd name="T7" fmla="*/ 465 h 570"/>
                  <a:gd name="T8" fmla="*/ 231 w 333"/>
                  <a:gd name="T9" fmla="*/ 544 h 570"/>
                  <a:gd name="T10" fmla="*/ 105 w 333"/>
                  <a:gd name="T11" fmla="*/ 550 h 570"/>
                  <a:gd name="T12" fmla="*/ 105 w 333"/>
                  <a:gd name="T13" fmla="*/ 550 h 570"/>
                  <a:gd name="T14" fmla="*/ 65 w 333"/>
                  <a:gd name="T15" fmla="*/ 440 h 570"/>
                  <a:gd name="T16" fmla="*/ 38 w 333"/>
                  <a:gd name="T17" fmla="*/ 362 h 570"/>
                  <a:gd name="T18" fmla="*/ 16 w 333"/>
                  <a:gd name="T19" fmla="*/ 269 h 570"/>
                  <a:gd name="T20" fmla="*/ 0 w 333"/>
                  <a:gd name="T21" fmla="*/ 111 h 570"/>
                  <a:gd name="T22" fmla="*/ 4 w 333"/>
                  <a:gd name="T23" fmla="*/ 22 h 570"/>
                  <a:gd name="T24" fmla="*/ 4 w 333"/>
                  <a:gd name="T25" fmla="*/ 21 h 570"/>
                  <a:gd name="T26" fmla="*/ 6 w 333"/>
                  <a:gd name="T27" fmla="*/ 19 h 570"/>
                  <a:gd name="T28" fmla="*/ 6 w 333"/>
                  <a:gd name="T29" fmla="*/ 19 h 570"/>
                  <a:gd name="T30" fmla="*/ 6 w 333"/>
                  <a:gd name="T31" fmla="*/ 18 h 570"/>
                  <a:gd name="T32" fmla="*/ 7 w 333"/>
                  <a:gd name="T33" fmla="*/ 16 h 570"/>
                  <a:gd name="T34" fmla="*/ 34 w 333"/>
                  <a:gd name="T35" fmla="*/ 16 h 570"/>
                  <a:gd name="T36" fmla="*/ 123 w 333"/>
                  <a:gd name="T37" fmla="*/ 84 h 570"/>
                  <a:gd name="T38" fmla="*/ 124 w 333"/>
                  <a:gd name="T39" fmla="*/ 84 h 570"/>
                  <a:gd name="T40" fmla="*/ 127 w 333"/>
                  <a:gd name="T41" fmla="*/ 85 h 570"/>
                  <a:gd name="T42" fmla="*/ 164 w 333"/>
                  <a:gd name="T43" fmla="*/ 96 h 570"/>
                  <a:gd name="T44" fmla="*/ 192 w 333"/>
                  <a:gd name="T45" fmla="*/ 89 h 570"/>
                  <a:gd name="T46" fmla="*/ 195 w 333"/>
                  <a:gd name="T47" fmla="*/ 88 h 570"/>
                  <a:gd name="T48" fmla="*/ 195 w 333"/>
                  <a:gd name="T49" fmla="*/ 88 h 570"/>
                  <a:gd name="T50" fmla="*/ 196 w 333"/>
                  <a:gd name="T51" fmla="*/ 87 h 570"/>
                  <a:gd name="T52" fmla="*/ 202 w 333"/>
                  <a:gd name="T53" fmla="*/ 85 h 570"/>
                  <a:gd name="T54" fmla="*/ 205 w 333"/>
                  <a:gd name="T55" fmla="*/ 83 h 570"/>
                  <a:gd name="T56" fmla="*/ 235 w 333"/>
                  <a:gd name="T57" fmla="*/ 65 h 570"/>
                  <a:gd name="T58" fmla="*/ 236 w 333"/>
                  <a:gd name="T59" fmla="*/ 64 h 570"/>
                  <a:gd name="T60" fmla="*/ 242 w 333"/>
                  <a:gd name="T61" fmla="*/ 59 h 570"/>
                  <a:gd name="T62" fmla="*/ 244 w 333"/>
                  <a:gd name="T63" fmla="*/ 58 h 570"/>
                  <a:gd name="T64" fmla="*/ 294 w 333"/>
                  <a:gd name="T65" fmla="*/ 16 h 570"/>
                  <a:gd name="T66" fmla="*/ 320 w 333"/>
                  <a:gd name="T67" fmla="*/ 16 h 570"/>
                  <a:gd name="T68" fmla="*/ 332 w 333"/>
                  <a:gd name="T69" fmla="*/ 35 h 570"/>
                  <a:gd name="T70" fmla="*/ 333 w 333"/>
                  <a:gd name="T71" fmla="*/ 36 h 570"/>
                  <a:gd name="T72" fmla="*/ 333 w 333"/>
                  <a:gd name="T73" fmla="*/ 37 h 570"/>
                  <a:gd name="T74" fmla="*/ 333 w 333"/>
                  <a:gd name="T75" fmla="*/ 57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3" h="570">
                    <a:moveTo>
                      <a:pt x="333" y="57"/>
                    </a:moveTo>
                    <a:cubicBezTo>
                      <a:pt x="333" y="75"/>
                      <a:pt x="332" y="93"/>
                      <a:pt x="331" y="110"/>
                    </a:cubicBezTo>
                    <a:cubicBezTo>
                      <a:pt x="322" y="207"/>
                      <a:pt x="304" y="303"/>
                      <a:pt x="278" y="397"/>
                    </a:cubicBezTo>
                    <a:cubicBezTo>
                      <a:pt x="271" y="420"/>
                      <a:pt x="264" y="443"/>
                      <a:pt x="256" y="465"/>
                    </a:cubicBezTo>
                    <a:cubicBezTo>
                      <a:pt x="252" y="477"/>
                      <a:pt x="238" y="524"/>
                      <a:pt x="231" y="544"/>
                    </a:cubicBezTo>
                    <a:cubicBezTo>
                      <a:pt x="222" y="570"/>
                      <a:pt x="111" y="559"/>
                      <a:pt x="105" y="550"/>
                    </a:cubicBezTo>
                    <a:cubicBezTo>
                      <a:pt x="105" y="550"/>
                      <a:pt x="105" y="550"/>
                      <a:pt x="105" y="550"/>
                    </a:cubicBezTo>
                    <a:cubicBezTo>
                      <a:pt x="103" y="545"/>
                      <a:pt x="75" y="467"/>
                      <a:pt x="65" y="440"/>
                    </a:cubicBezTo>
                    <a:cubicBezTo>
                      <a:pt x="56" y="414"/>
                      <a:pt x="46" y="389"/>
                      <a:pt x="38" y="362"/>
                    </a:cubicBezTo>
                    <a:cubicBezTo>
                      <a:pt x="29" y="331"/>
                      <a:pt x="22" y="300"/>
                      <a:pt x="16" y="269"/>
                    </a:cubicBezTo>
                    <a:cubicBezTo>
                      <a:pt x="6" y="216"/>
                      <a:pt x="1" y="164"/>
                      <a:pt x="0" y="111"/>
                    </a:cubicBezTo>
                    <a:cubicBezTo>
                      <a:pt x="0" y="81"/>
                      <a:pt x="0" y="51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0"/>
                      <a:pt x="5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6"/>
                      <a:pt x="17" y="0"/>
                      <a:pt x="34" y="16"/>
                    </a:cubicBezTo>
                    <a:cubicBezTo>
                      <a:pt x="45" y="28"/>
                      <a:pt x="86" y="64"/>
                      <a:pt x="123" y="84"/>
                    </a:cubicBezTo>
                    <a:cubicBezTo>
                      <a:pt x="123" y="84"/>
                      <a:pt x="124" y="84"/>
                      <a:pt x="124" y="84"/>
                    </a:cubicBezTo>
                    <a:cubicBezTo>
                      <a:pt x="125" y="85"/>
                      <a:pt x="126" y="85"/>
                      <a:pt x="127" y="85"/>
                    </a:cubicBezTo>
                    <a:cubicBezTo>
                      <a:pt x="140" y="92"/>
                      <a:pt x="153" y="96"/>
                      <a:pt x="164" y="96"/>
                    </a:cubicBezTo>
                    <a:cubicBezTo>
                      <a:pt x="172" y="96"/>
                      <a:pt x="182" y="94"/>
                      <a:pt x="192" y="89"/>
                    </a:cubicBezTo>
                    <a:cubicBezTo>
                      <a:pt x="193" y="89"/>
                      <a:pt x="194" y="89"/>
                      <a:pt x="195" y="88"/>
                    </a:cubicBezTo>
                    <a:cubicBezTo>
                      <a:pt x="195" y="88"/>
                      <a:pt x="195" y="88"/>
                      <a:pt x="195" y="88"/>
                    </a:cubicBezTo>
                    <a:cubicBezTo>
                      <a:pt x="195" y="88"/>
                      <a:pt x="196" y="88"/>
                      <a:pt x="196" y="87"/>
                    </a:cubicBezTo>
                    <a:cubicBezTo>
                      <a:pt x="198" y="87"/>
                      <a:pt x="200" y="86"/>
                      <a:pt x="202" y="85"/>
                    </a:cubicBezTo>
                    <a:cubicBezTo>
                      <a:pt x="203" y="84"/>
                      <a:pt x="204" y="84"/>
                      <a:pt x="205" y="83"/>
                    </a:cubicBezTo>
                    <a:cubicBezTo>
                      <a:pt x="215" y="78"/>
                      <a:pt x="225" y="71"/>
                      <a:pt x="235" y="65"/>
                    </a:cubicBezTo>
                    <a:cubicBezTo>
                      <a:pt x="235" y="64"/>
                      <a:pt x="236" y="64"/>
                      <a:pt x="236" y="64"/>
                    </a:cubicBezTo>
                    <a:cubicBezTo>
                      <a:pt x="238" y="63"/>
                      <a:pt x="240" y="61"/>
                      <a:pt x="242" y="59"/>
                    </a:cubicBezTo>
                    <a:cubicBezTo>
                      <a:pt x="243" y="59"/>
                      <a:pt x="243" y="59"/>
                      <a:pt x="244" y="58"/>
                    </a:cubicBezTo>
                    <a:cubicBezTo>
                      <a:pt x="267" y="42"/>
                      <a:pt x="286" y="24"/>
                      <a:pt x="294" y="16"/>
                    </a:cubicBezTo>
                    <a:cubicBezTo>
                      <a:pt x="310" y="0"/>
                      <a:pt x="320" y="16"/>
                      <a:pt x="320" y="16"/>
                    </a:cubicBezTo>
                    <a:cubicBezTo>
                      <a:pt x="320" y="16"/>
                      <a:pt x="325" y="24"/>
                      <a:pt x="332" y="35"/>
                    </a:cubicBezTo>
                    <a:cubicBezTo>
                      <a:pt x="332" y="35"/>
                      <a:pt x="333" y="35"/>
                      <a:pt x="333" y="36"/>
                    </a:cubicBezTo>
                    <a:cubicBezTo>
                      <a:pt x="333" y="36"/>
                      <a:pt x="333" y="36"/>
                      <a:pt x="333" y="37"/>
                    </a:cubicBezTo>
                    <a:cubicBezTo>
                      <a:pt x="333" y="43"/>
                      <a:pt x="333" y="50"/>
                      <a:pt x="333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CF826F07-7CD4-42B5-AEF2-467260176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92651" y="1609725"/>
                <a:ext cx="131763" cy="655638"/>
              </a:xfrm>
              <a:custGeom>
                <a:avLst/>
                <a:gdLst>
                  <a:gd name="T0" fmla="*/ 103 w 145"/>
                  <a:gd name="T1" fmla="*/ 88 h 717"/>
                  <a:gd name="T2" fmla="*/ 103 w 145"/>
                  <a:gd name="T3" fmla="*/ 80 h 717"/>
                  <a:gd name="T4" fmla="*/ 124 w 145"/>
                  <a:gd name="T5" fmla="*/ 38 h 717"/>
                  <a:gd name="T6" fmla="*/ 107 w 145"/>
                  <a:gd name="T7" fmla="*/ 3 h 717"/>
                  <a:gd name="T8" fmla="*/ 106 w 145"/>
                  <a:gd name="T9" fmla="*/ 4 h 717"/>
                  <a:gd name="T10" fmla="*/ 106 w 145"/>
                  <a:gd name="T11" fmla="*/ 4 h 717"/>
                  <a:gd name="T12" fmla="*/ 103 w 145"/>
                  <a:gd name="T13" fmla="*/ 5 h 717"/>
                  <a:gd name="T14" fmla="*/ 97 w 145"/>
                  <a:gd name="T15" fmla="*/ 8 h 717"/>
                  <a:gd name="T16" fmla="*/ 96 w 145"/>
                  <a:gd name="T17" fmla="*/ 8 h 717"/>
                  <a:gd name="T18" fmla="*/ 92 w 145"/>
                  <a:gd name="T19" fmla="*/ 9 h 717"/>
                  <a:gd name="T20" fmla="*/ 89 w 145"/>
                  <a:gd name="T21" fmla="*/ 10 h 717"/>
                  <a:gd name="T22" fmla="*/ 85 w 145"/>
                  <a:gd name="T23" fmla="*/ 11 h 717"/>
                  <a:gd name="T24" fmla="*/ 83 w 145"/>
                  <a:gd name="T25" fmla="*/ 12 h 717"/>
                  <a:gd name="T26" fmla="*/ 79 w 145"/>
                  <a:gd name="T27" fmla="*/ 12 h 717"/>
                  <a:gd name="T28" fmla="*/ 75 w 145"/>
                  <a:gd name="T29" fmla="*/ 12 h 717"/>
                  <a:gd name="T30" fmla="*/ 38 w 145"/>
                  <a:gd name="T31" fmla="*/ 1 h 717"/>
                  <a:gd name="T32" fmla="*/ 35 w 145"/>
                  <a:gd name="T33" fmla="*/ 0 h 717"/>
                  <a:gd name="T34" fmla="*/ 19 w 145"/>
                  <a:gd name="T35" fmla="*/ 43 h 717"/>
                  <a:gd name="T36" fmla="*/ 37 w 145"/>
                  <a:gd name="T37" fmla="*/ 103 h 717"/>
                  <a:gd name="T38" fmla="*/ 16 w 145"/>
                  <a:gd name="T39" fmla="*/ 466 h 717"/>
                  <a:gd name="T40" fmla="*/ 16 w 145"/>
                  <a:gd name="T41" fmla="*/ 466 h 717"/>
                  <a:gd name="T42" fmla="*/ 77 w 145"/>
                  <a:gd name="T43" fmla="*/ 676 h 717"/>
                  <a:gd name="T44" fmla="*/ 77 w 145"/>
                  <a:gd name="T45" fmla="*/ 676 h 717"/>
                  <a:gd name="T46" fmla="*/ 80 w 145"/>
                  <a:gd name="T47" fmla="*/ 687 h 717"/>
                  <a:gd name="T48" fmla="*/ 80 w 145"/>
                  <a:gd name="T49" fmla="*/ 690 h 717"/>
                  <a:gd name="T50" fmla="*/ 81 w 145"/>
                  <a:gd name="T51" fmla="*/ 693 h 717"/>
                  <a:gd name="T52" fmla="*/ 82 w 145"/>
                  <a:gd name="T53" fmla="*/ 698 h 717"/>
                  <a:gd name="T54" fmla="*/ 82 w 145"/>
                  <a:gd name="T55" fmla="*/ 699 h 717"/>
                  <a:gd name="T56" fmla="*/ 83 w 145"/>
                  <a:gd name="T57" fmla="*/ 702 h 717"/>
                  <a:gd name="T58" fmla="*/ 83 w 145"/>
                  <a:gd name="T59" fmla="*/ 704 h 717"/>
                  <a:gd name="T60" fmla="*/ 83 w 145"/>
                  <a:gd name="T61" fmla="*/ 706 h 717"/>
                  <a:gd name="T62" fmla="*/ 83 w 145"/>
                  <a:gd name="T63" fmla="*/ 707 h 717"/>
                  <a:gd name="T64" fmla="*/ 83 w 145"/>
                  <a:gd name="T65" fmla="*/ 710 h 717"/>
                  <a:gd name="T66" fmla="*/ 83 w 145"/>
                  <a:gd name="T67" fmla="*/ 717 h 717"/>
                  <a:gd name="T68" fmla="*/ 142 w 145"/>
                  <a:gd name="T69" fmla="*/ 460 h 717"/>
                  <a:gd name="T70" fmla="*/ 103 w 145"/>
                  <a:gd name="T71" fmla="*/ 88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717">
                    <a:moveTo>
                      <a:pt x="103" y="88"/>
                    </a:moveTo>
                    <a:cubicBezTo>
                      <a:pt x="103" y="85"/>
                      <a:pt x="103" y="82"/>
                      <a:pt x="103" y="80"/>
                    </a:cubicBezTo>
                    <a:cubicBezTo>
                      <a:pt x="107" y="59"/>
                      <a:pt x="124" y="50"/>
                      <a:pt x="124" y="38"/>
                    </a:cubicBezTo>
                    <a:cubicBezTo>
                      <a:pt x="124" y="24"/>
                      <a:pt x="115" y="12"/>
                      <a:pt x="107" y="3"/>
                    </a:cubicBezTo>
                    <a:cubicBezTo>
                      <a:pt x="107" y="4"/>
                      <a:pt x="106" y="4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5"/>
                      <a:pt x="104" y="5"/>
                      <a:pt x="103" y="5"/>
                    </a:cubicBezTo>
                    <a:cubicBezTo>
                      <a:pt x="101" y="6"/>
                      <a:pt x="99" y="7"/>
                      <a:pt x="97" y="8"/>
                    </a:cubicBezTo>
                    <a:cubicBezTo>
                      <a:pt x="97" y="8"/>
                      <a:pt x="97" y="8"/>
                      <a:pt x="96" y="8"/>
                    </a:cubicBezTo>
                    <a:cubicBezTo>
                      <a:pt x="95" y="9"/>
                      <a:pt x="93" y="9"/>
                      <a:pt x="92" y="9"/>
                    </a:cubicBezTo>
                    <a:cubicBezTo>
                      <a:pt x="91" y="10"/>
                      <a:pt x="90" y="10"/>
                      <a:pt x="89" y="10"/>
                    </a:cubicBezTo>
                    <a:cubicBezTo>
                      <a:pt x="88" y="11"/>
                      <a:pt x="87" y="11"/>
                      <a:pt x="85" y="11"/>
                    </a:cubicBezTo>
                    <a:cubicBezTo>
                      <a:pt x="84" y="11"/>
                      <a:pt x="83" y="12"/>
                      <a:pt x="83" y="12"/>
                    </a:cubicBezTo>
                    <a:cubicBezTo>
                      <a:pt x="81" y="12"/>
                      <a:pt x="80" y="12"/>
                      <a:pt x="79" y="12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64" y="12"/>
                      <a:pt x="51" y="8"/>
                      <a:pt x="38" y="1"/>
                    </a:cubicBezTo>
                    <a:cubicBezTo>
                      <a:pt x="37" y="1"/>
                      <a:pt x="36" y="1"/>
                      <a:pt x="35" y="0"/>
                    </a:cubicBezTo>
                    <a:cubicBezTo>
                      <a:pt x="30" y="11"/>
                      <a:pt x="18" y="34"/>
                      <a:pt x="19" y="43"/>
                    </a:cubicBezTo>
                    <a:cubicBezTo>
                      <a:pt x="20" y="56"/>
                      <a:pt x="41" y="60"/>
                      <a:pt x="37" y="103"/>
                    </a:cubicBezTo>
                    <a:cubicBezTo>
                      <a:pt x="36" y="117"/>
                      <a:pt x="0" y="327"/>
                      <a:pt x="16" y="466"/>
                    </a:cubicBezTo>
                    <a:cubicBezTo>
                      <a:pt x="16" y="466"/>
                      <a:pt x="16" y="466"/>
                      <a:pt x="16" y="466"/>
                    </a:cubicBezTo>
                    <a:cubicBezTo>
                      <a:pt x="18" y="472"/>
                      <a:pt x="61" y="609"/>
                      <a:pt x="77" y="676"/>
                    </a:cubicBezTo>
                    <a:cubicBezTo>
                      <a:pt x="77" y="676"/>
                      <a:pt x="77" y="676"/>
                      <a:pt x="77" y="676"/>
                    </a:cubicBezTo>
                    <a:cubicBezTo>
                      <a:pt x="78" y="680"/>
                      <a:pt x="79" y="684"/>
                      <a:pt x="80" y="687"/>
                    </a:cubicBezTo>
                    <a:cubicBezTo>
                      <a:pt x="80" y="688"/>
                      <a:pt x="80" y="689"/>
                      <a:pt x="80" y="690"/>
                    </a:cubicBezTo>
                    <a:cubicBezTo>
                      <a:pt x="81" y="691"/>
                      <a:pt x="81" y="692"/>
                      <a:pt x="81" y="693"/>
                    </a:cubicBezTo>
                    <a:cubicBezTo>
                      <a:pt x="82" y="694"/>
                      <a:pt x="82" y="696"/>
                      <a:pt x="82" y="698"/>
                    </a:cubicBezTo>
                    <a:cubicBezTo>
                      <a:pt x="82" y="698"/>
                      <a:pt x="82" y="699"/>
                      <a:pt x="82" y="699"/>
                    </a:cubicBezTo>
                    <a:cubicBezTo>
                      <a:pt x="83" y="700"/>
                      <a:pt x="83" y="701"/>
                      <a:pt x="83" y="702"/>
                    </a:cubicBezTo>
                    <a:cubicBezTo>
                      <a:pt x="83" y="703"/>
                      <a:pt x="83" y="703"/>
                      <a:pt x="83" y="704"/>
                    </a:cubicBezTo>
                    <a:cubicBezTo>
                      <a:pt x="83" y="704"/>
                      <a:pt x="83" y="705"/>
                      <a:pt x="83" y="706"/>
                    </a:cubicBezTo>
                    <a:cubicBezTo>
                      <a:pt x="83" y="706"/>
                      <a:pt x="83" y="707"/>
                      <a:pt x="83" y="707"/>
                    </a:cubicBezTo>
                    <a:cubicBezTo>
                      <a:pt x="83" y="708"/>
                      <a:pt x="84" y="709"/>
                      <a:pt x="83" y="710"/>
                    </a:cubicBezTo>
                    <a:cubicBezTo>
                      <a:pt x="83" y="715"/>
                      <a:pt x="83" y="717"/>
                      <a:pt x="83" y="717"/>
                    </a:cubicBezTo>
                    <a:cubicBezTo>
                      <a:pt x="85" y="715"/>
                      <a:pt x="99" y="589"/>
                      <a:pt x="142" y="460"/>
                    </a:cubicBezTo>
                    <a:cubicBezTo>
                      <a:pt x="145" y="341"/>
                      <a:pt x="103" y="114"/>
                      <a:pt x="103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6A1F6153-DBFA-4C5B-8067-37BBC437FF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0101" y="1535113"/>
                <a:ext cx="153988" cy="147638"/>
              </a:xfrm>
              <a:custGeom>
                <a:avLst/>
                <a:gdLst>
                  <a:gd name="T0" fmla="*/ 56 w 168"/>
                  <a:gd name="T1" fmla="*/ 32 h 161"/>
                  <a:gd name="T2" fmla="*/ 166 w 168"/>
                  <a:gd name="T3" fmla="*/ 94 h 161"/>
                  <a:gd name="T4" fmla="*/ 101 w 168"/>
                  <a:gd name="T5" fmla="*/ 161 h 161"/>
                  <a:gd name="T6" fmla="*/ 0 w 168"/>
                  <a:gd name="T7" fmla="*/ 85 h 161"/>
                  <a:gd name="T8" fmla="*/ 8 w 168"/>
                  <a:gd name="T9" fmla="*/ 8 h 161"/>
                  <a:gd name="T10" fmla="*/ 33 w 168"/>
                  <a:gd name="T11" fmla="*/ 12 h 161"/>
                  <a:gd name="T12" fmla="*/ 56 w 168"/>
                  <a:gd name="T13" fmla="*/ 3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161">
                    <a:moveTo>
                      <a:pt x="56" y="32"/>
                    </a:moveTo>
                    <a:cubicBezTo>
                      <a:pt x="78" y="50"/>
                      <a:pt x="168" y="94"/>
                      <a:pt x="166" y="94"/>
                    </a:cubicBezTo>
                    <a:cubicBezTo>
                      <a:pt x="97" y="92"/>
                      <a:pt x="101" y="161"/>
                      <a:pt x="101" y="161"/>
                    </a:cubicBezTo>
                    <a:cubicBezTo>
                      <a:pt x="101" y="161"/>
                      <a:pt x="7" y="80"/>
                      <a:pt x="0" y="85"/>
                    </a:cubicBezTo>
                    <a:cubicBezTo>
                      <a:pt x="0" y="85"/>
                      <a:pt x="3" y="13"/>
                      <a:pt x="8" y="8"/>
                    </a:cubicBezTo>
                    <a:cubicBezTo>
                      <a:pt x="16" y="0"/>
                      <a:pt x="26" y="5"/>
                      <a:pt x="33" y="12"/>
                    </a:cubicBezTo>
                    <a:cubicBezTo>
                      <a:pt x="40" y="19"/>
                      <a:pt x="48" y="25"/>
                      <a:pt x="56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D35FD717-4D61-4EBF-BA93-61BD93EA2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501" y="1527175"/>
                <a:ext cx="153988" cy="155575"/>
              </a:xfrm>
              <a:custGeom>
                <a:avLst/>
                <a:gdLst>
                  <a:gd name="T0" fmla="*/ 167 w 169"/>
                  <a:gd name="T1" fmla="*/ 73 h 169"/>
                  <a:gd name="T2" fmla="*/ 168 w 169"/>
                  <a:gd name="T3" fmla="*/ 44 h 169"/>
                  <a:gd name="T4" fmla="*/ 161 w 169"/>
                  <a:gd name="T5" fmla="*/ 32 h 169"/>
                  <a:gd name="T6" fmla="*/ 156 w 169"/>
                  <a:gd name="T7" fmla="*/ 24 h 169"/>
                  <a:gd name="T8" fmla="*/ 153 w 169"/>
                  <a:gd name="T9" fmla="*/ 19 h 169"/>
                  <a:gd name="T10" fmla="*/ 112 w 169"/>
                  <a:gd name="T11" fmla="*/ 33 h 169"/>
                  <a:gd name="T12" fmla="*/ 0 w 169"/>
                  <a:gd name="T13" fmla="*/ 102 h 169"/>
                  <a:gd name="T14" fmla="*/ 55 w 169"/>
                  <a:gd name="T15" fmla="*/ 169 h 169"/>
                  <a:gd name="T16" fmla="*/ 167 w 169"/>
                  <a:gd name="T17" fmla="*/ 7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69">
                    <a:moveTo>
                      <a:pt x="167" y="73"/>
                    </a:moveTo>
                    <a:cubicBezTo>
                      <a:pt x="167" y="73"/>
                      <a:pt x="168" y="48"/>
                      <a:pt x="168" y="44"/>
                    </a:cubicBezTo>
                    <a:cubicBezTo>
                      <a:pt x="169" y="41"/>
                      <a:pt x="163" y="34"/>
                      <a:pt x="161" y="32"/>
                    </a:cubicBezTo>
                    <a:cubicBezTo>
                      <a:pt x="160" y="30"/>
                      <a:pt x="158" y="27"/>
                      <a:pt x="156" y="24"/>
                    </a:cubicBezTo>
                    <a:cubicBezTo>
                      <a:pt x="155" y="22"/>
                      <a:pt x="154" y="20"/>
                      <a:pt x="153" y="19"/>
                    </a:cubicBezTo>
                    <a:cubicBezTo>
                      <a:pt x="140" y="0"/>
                      <a:pt x="122" y="24"/>
                      <a:pt x="112" y="33"/>
                    </a:cubicBezTo>
                    <a:cubicBezTo>
                      <a:pt x="97" y="45"/>
                      <a:pt x="21" y="100"/>
                      <a:pt x="0" y="102"/>
                    </a:cubicBezTo>
                    <a:cubicBezTo>
                      <a:pt x="64" y="96"/>
                      <a:pt x="55" y="169"/>
                      <a:pt x="55" y="169"/>
                    </a:cubicBezTo>
                    <a:lnTo>
                      <a:pt x="167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F995E4-5512-4FAF-9B1E-7478BA4C8B48}"/>
                </a:ext>
              </a:extLst>
            </p:cNvPr>
            <p:cNvGrpSpPr/>
            <p:nvPr userDrawn="1"/>
          </p:nvGrpSpPr>
          <p:grpSpPr>
            <a:xfrm>
              <a:off x="3776919" y="1881928"/>
              <a:ext cx="787957" cy="2545011"/>
              <a:chOff x="2840038" y="1116013"/>
              <a:chExt cx="1104900" cy="3568700"/>
            </a:xfrm>
          </p:grpSpPr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10A4CE14-0877-4785-847F-626356373F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3901" y="1682750"/>
                <a:ext cx="244475" cy="301625"/>
              </a:xfrm>
              <a:custGeom>
                <a:avLst/>
                <a:gdLst>
                  <a:gd name="T0" fmla="*/ 152 w 154"/>
                  <a:gd name="T1" fmla="*/ 190 h 190"/>
                  <a:gd name="T2" fmla="*/ 6 w 154"/>
                  <a:gd name="T3" fmla="*/ 190 h 190"/>
                  <a:gd name="T4" fmla="*/ 0 w 154"/>
                  <a:gd name="T5" fmla="*/ 2 h 190"/>
                  <a:gd name="T6" fmla="*/ 154 w 154"/>
                  <a:gd name="T7" fmla="*/ 0 h 190"/>
                  <a:gd name="T8" fmla="*/ 152 w 154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90">
                    <a:moveTo>
                      <a:pt x="152" y="190"/>
                    </a:moveTo>
                    <a:lnTo>
                      <a:pt x="6" y="190"/>
                    </a:lnTo>
                    <a:lnTo>
                      <a:pt x="0" y="2"/>
                    </a:lnTo>
                    <a:lnTo>
                      <a:pt x="154" y="0"/>
                    </a:lnTo>
                    <a:lnTo>
                      <a:pt x="152" y="190"/>
                    </a:ln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BE0BC7DE-B5CC-4E0A-8B6D-BEF8045833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2938" y="1489075"/>
                <a:ext cx="396875" cy="274638"/>
              </a:xfrm>
              <a:custGeom>
                <a:avLst/>
                <a:gdLst>
                  <a:gd name="T0" fmla="*/ 434 w 434"/>
                  <a:gd name="T1" fmla="*/ 12 h 300"/>
                  <a:gd name="T2" fmla="*/ 217 w 434"/>
                  <a:gd name="T3" fmla="*/ 300 h 300"/>
                  <a:gd name="T4" fmla="*/ 0 w 434"/>
                  <a:gd name="T5" fmla="*/ 12 h 300"/>
                  <a:gd name="T6" fmla="*/ 1 w 434"/>
                  <a:gd name="T7" fmla="*/ 0 h 300"/>
                  <a:gd name="T8" fmla="*/ 217 w 434"/>
                  <a:gd name="T9" fmla="*/ 277 h 300"/>
                  <a:gd name="T10" fmla="*/ 433 w 434"/>
                  <a:gd name="T11" fmla="*/ 0 h 300"/>
                  <a:gd name="T12" fmla="*/ 434 w 434"/>
                  <a:gd name="T13" fmla="*/ 1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4" h="300">
                    <a:moveTo>
                      <a:pt x="434" y="12"/>
                    </a:moveTo>
                    <a:cubicBezTo>
                      <a:pt x="434" y="172"/>
                      <a:pt x="289" y="300"/>
                      <a:pt x="217" y="300"/>
                    </a:cubicBezTo>
                    <a:cubicBezTo>
                      <a:pt x="145" y="300"/>
                      <a:pt x="0" y="172"/>
                      <a:pt x="0" y="12"/>
                    </a:cubicBezTo>
                    <a:cubicBezTo>
                      <a:pt x="0" y="8"/>
                      <a:pt x="1" y="4"/>
                      <a:pt x="1" y="0"/>
                    </a:cubicBezTo>
                    <a:cubicBezTo>
                      <a:pt x="7" y="154"/>
                      <a:pt x="147" y="277"/>
                      <a:pt x="217" y="277"/>
                    </a:cubicBezTo>
                    <a:cubicBezTo>
                      <a:pt x="287" y="277"/>
                      <a:pt x="427" y="154"/>
                      <a:pt x="433" y="0"/>
                    </a:cubicBezTo>
                    <a:cubicBezTo>
                      <a:pt x="434" y="4"/>
                      <a:pt x="434" y="8"/>
                      <a:pt x="434" y="12"/>
                    </a:cubicBezTo>
                    <a:close/>
                  </a:path>
                </a:pathLst>
              </a:custGeom>
              <a:solidFill>
                <a:srgbClr val="EAA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A4FB6D6F-9EBF-47F9-990A-EEE45D7FF8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2938" y="1216025"/>
                <a:ext cx="396875" cy="525463"/>
              </a:xfrm>
              <a:custGeom>
                <a:avLst/>
                <a:gdLst>
                  <a:gd name="T0" fmla="*/ 217 w 434"/>
                  <a:gd name="T1" fmla="*/ 0 h 575"/>
                  <a:gd name="T2" fmla="*/ 0 w 434"/>
                  <a:gd name="T3" fmla="*/ 288 h 575"/>
                  <a:gd name="T4" fmla="*/ 217 w 434"/>
                  <a:gd name="T5" fmla="*/ 575 h 575"/>
                  <a:gd name="T6" fmla="*/ 434 w 434"/>
                  <a:gd name="T7" fmla="*/ 288 h 575"/>
                  <a:gd name="T8" fmla="*/ 217 w 434"/>
                  <a:gd name="T9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4" h="575">
                    <a:moveTo>
                      <a:pt x="217" y="0"/>
                    </a:moveTo>
                    <a:cubicBezTo>
                      <a:pt x="97" y="0"/>
                      <a:pt x="0" y="129"/>
                      <a:pt x="0" y="288"/>
                    </a:cubicBezTo>
                    <a:cubicBezTo>
                      <a:pt x="0" y="447"/>
                      <a:pt x="145" y="575"/>
                      <a:pt x="217" y="575"/>
                    </a:cubicBezTo>
                    <a:cubicBezTo>
                      <a:pt x="289" y="575"/>
                      <a:pt x="434" y="447"/>
                      <a:pt x="434" y="288"/>
                    </a:cubicBezTo>
                    <a:cubicBezTo>
                      <a:pt x="434" y="129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48A0D97E-0F93-4A0C-A4F9-F8C452F90D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0088" y="1790700"/>
                <a:ext cx="265113" cy="534988"/>
              </a:xfrm>
              <a:custGeom>
                <a:avLst/>
                <a:gdLst>
                  <a:gd name="T0" fmla="*/ 291 w 291"/>
                  <a:gd name="T1" fmla="*/ 585 h 585"/>
                  <a:gd name="T2" fmla="*/ 0 w 291"/>
                  <a:gd name="T3" fmla="*/ 585 h 585"/>
                  <a:gd name="T4" fmla="*/ 0 w 291"/>
                  <a:gd name="T5" fmla="*/ 0 h 585"/>
                  <a:gd name="T6" fmla="*/ 152 w 291"/>
                  <a:gd name="T7" fmla="*/ 213 h 585"/>
                  <a:gd name="T8" fmla="*/ 291 w 291"/>
                  <a:gd name="T9" fmla="*/ 0 h 585"/>
                  <a:gd name="T10" fmla="*/ 291 w 291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585">
                    <a:moveTo>
                      <a:pt x="291" y="585"/>
                    </a:moveTo>
                    <a:cubicBezTo>
                      <a:pt x="0" y="585"/>
                      <a:pt x="0" y="585"/>
                      <a:pt x="0" y="5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0" y="213"/>
                      <a:pt x="152" y="213"/>
                    </a:cubicBezTo>
                    <a:cubicBezTo>
                      <a:pt x="183" y="213"/>
                      <a:pt x="291" y="0"/>
                      <a:pt x="291" y="0"/>
                    </a:cubicBezTo>
                    <a:lnTo>
                      <a:pt x="2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6D700F35-8CB3-44D6-8436-5F9BD1DAAF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40038" y="1765300"/>
                <a:ext cx="1104900" cy="2728913"/>
              </a:xfrm>
              <a:custGeom>
                <a:avLst/>
                <a:gdLst>
                  <a:gd name="T0" fmla="*/ 1093 w 1207"/>
                  <a:gd name="T1" fmla="*/ 288 h 2985"/>
                  <a:gd name="T2" fmla="*/ 1093 w 1207"/>
                  <a:gd name="T3" fmla="*/ 288 h 2985"/>
                  <a:gd name="T4" fmla="*/ 1066 w 1207"/>
                  <a:gd name="T5" fmla="*/ 147 h 2985"/>
                  <a:gd name="T6" fmla="*/ 715 w 1207"/>
                  <a:gd name="T7" fmla="*/ 1 h 2985"/>
                  <a:gd name="T8" fmla="*/ 695 w 1207"/>
                  <a:gd name="T9" fmla="*/ 15 h 2985"/>
                  <a:gd name="T10" fmla="*/ 591 w 1207"/>
                  <a:gd name="T11" fmla="*/ 536 h 2985"/>
                  <a:gd name="T12" fmla="*/ 487 w 1207"/>
                  <a:gd name="T13" fmla="*/ 15 h 2985"/>
                  <a:gd name="T14" fmla="*/ 468 w 1207"/>
                  <a:gd name="T15" fmla="*/ 1 h 2985"/>
                  <a:gd name="T16" fmla="*/ 116 w 1207"/>
                  <a:gd name="T17" fmla="*/ 147 h 2985"/>
                  <a:gd name="T18" fmla="*/ 68 w 1207"/>
                  <a:gd name="T19" fmla="*/ 402 h 2985"/>
                  <a:gd name="T20" fmla="*/ 31 w 1207"/>
                  <a:gd name="T21" fmla="*/ 744 h 2985"/>
                  <a:gd name="T22" fmla="*/ 231 w 1207"/>
                  <a:gd name="T23" fmla="*/ 799 h 2985"/>
                  <a:gd name="T24" fmla="*/ 187 w 1207"/>
                  <a:gd name="T25" fmla="*/ 997 h 2985"/>
                  <a:gd name="T26" fmla="*/ 171 w 1207"/>
                  <a:gd name="T27" fmla="*/ 1325 h 2985"/>
                  <a:gd name="T28" fmla="*/ 216 w 1207"/>
                  <a:gd name="T29" fmla="*/ 1818 h 2985"/>
                  <a:gd name="T30" fmla="*/ 221 w 1207"/>
                  <a:gd name="T31" fmla="*/ 2180 h 2985"/>
                  <a:gd name="T32" fmla="*/ 239 w 1207"/>
                  <a:gd name="T33" fmla="*/ 2936 h 2985"/>
                  <a:gd name="T34" fmla="*/ 482 w 1207"/>
                  <a:gd name="T35" fmla="*/ 2936 h 2985"/>
                  <a:gd name="T36" fmla="*/ 464 w 1207"/>
                  <a:gd name="T37" fmla="*/ 2208 h 2985"/>
                  <a:gd name="T38" fmla="*/ 585 w 1207"/>
                  <a:gd name="T39" fmla="*/ 1484 h 2985"/>
                  <a:gd name="T40" fmla="*/ 706 w 1207"/>
                  <a:gd name="T41" fmla="*/ 2208 h 2985"/>
                  <a:gd name="T42" fmla="*/ 688 w 1207"/>
                  <a:gd name="T43" fmla="*/ 2936 h 2985"/>
                  <a:gd name="T44" fmla="*/ 932 w 1207"/>
                  <a:gd name="T45" fmla="*/ 2936 h 2985"/>
                  <a:gd name="T46" fmla="*/ 949 w 1207"/>
                  <a:gd name="T47" fmla="*/ 2180 h 2985"/>
                  <a:gd name="T48" fmla="*/ 954 w 1207"/>
                  <a:gd name="T49" fmla="*/ 1818 h 2985"/>
                  <a:gd name="T50" fmla="*/ 1000 w 1207"/>
                  <a:gd name="T51" fmla="*/ 1327 h 2985"/>
                  <a:gd name="T52" fmla="*/ 993 w 1207"/>
                  <a:gd name="T53" fmla="*/ 997 h 2985"/>
                  <a:gd name="T54" fmla="*/ 950 w 1207"/>
                  <a:gd name="T55" fmla="*/ 799 h 2985"/>
                  <a:gd name="T56" fmla="*/ 1159 w 1207"/>
                  <a:gd name="T57" fmla="*/ 744 h 2985"/>
                  <a:gd name="T58" fmla="*/ 1093 w 1207"/>
                  <a:gd name="T59" fmla="*/ 288 h 2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7" h="2985">
                    <a:moveTo>
                      <a:pt x="1093" y="288"/>
                    </a:moveTo>
                    <a:cubicBezTo>
                      <a:pt x="1093" y="288"/>
                      <a:pt x="1093" y="288"/>
                      <a:pt x="1093" y="288"/>
                    </a:cubicBezTo>
                    <a:cubicBezTo>
                      <a:pt x="1082" y="229"/>
                      <a:pt x="1072" y="177"/>
                      <a:pt x="1066" y="147"/>
                    </a:cubicBezTo>
                    <a:cubicBezTo>
                      <a:pt x="1050" y="59"/>
                      <a:pt x="801" y="14"/>
                      <a:pt x="715" y="1"/>
                    </a:cubicBezTo>
                    <a:cubicBezTo>
                      <a:pt x="705" y="0"/>
                      <a:pt x="697" y="6"/>
                      <a:pt x="695" y="15"/>
                    </a:cubicBezTo>
                    <a:cubicBezTo>
                      <a:pt x="673" y="101"/>
                      <a:pt x="591" y="536"/>
                      <a:pt x="591" y="536"/>
                    </a:cubicBezTo>
                    <a:cubicBezTo>
                      <a:pt x="591" y="536"/>
                      <a:pt x="509" y="101"/>
                      <a:pt x="487" y="15"/>
                    </a:cubicBezTo>
                    <a:cubicBezTo>
                      <a:pt x="485" y="6"/>
                      <a:pt x="477" y="0"/>
                      <a:pt x="468" y="1"/>
                    </a:cubicBezTo>
                    <a:cubicBezTo>
                      <a:pt x="381" y="14"/>
                      <a:pt x="132" y="59"/>
                      <a:pt x="116" y="147"/>
                    </a:cubicBezTo>
                    <a:cubicBezTo>
                      <a:pt x="106" y="196"/>
                      <a:pt x="87" y="301"/>
                      <a:pt x="68" y="402"/>
                    </a:cubicBezTo>
                    <a:cubicBezTo>
                      <a:pt x="38" y="526"/>
                      <a:pt x="0" y="712"/>
                      <a:pt x="31" y="744"/>
                    </a:cubicBezTo>
                    <a:cubicBezTo>
                      <a:pt x="67" y="781"/>
                      <a:pt x="121" y="794"/>
                      <a:pt x="231" y="799"/>
                    </a:cubicBezTo>
                    <a:cubicBezTo>
                      <a:pt x="220" y="853"/>
                      <a:pt x="206" y="918"/>
                      <a:pt x="187" y="997"/>
                    </a:cubicBezTo>
                    <a:cubicBezTo>
                      <a:pt x="131" y="1231"/>
                      <a:pt x="117" y="1311"/>
                      <a:pt x="171" y="1325"/>
                    </a:cubicBezTo>
                    <a:cubicBezTo>
                      <a:pt x="177" y="1500"/>
                      <a:pt x="206" y="1747"/>
                      <a:pt x="216" y="1818"/>
                    </a:cubicBezTo>
                    <a:cubicBezTo>
                      <a:pt x="232" y="1921"/>
                      <a:pt x="239" y="2009"/>
                      <a:pt x="221" y="2180"/>
                    </a:cubicBezTo>
                    <a:cubicBezTo>
                      <a:pt x="203" y="2351"/>
                      <a:pt x="239" y="2936"/>
                      <a:pt x="239" y="2936"/>
                    </a:cubicBezTo>
                    <a:cubicBezTo>
                      <a:pt x="303" y="2985"/>
                      <a:pt x="472" y="2939"/>
                      <a:pt x="482" y="2936"/>
                    </a:cubicBezTo>
                    <a:cubicBezTo>
                      <a:pt x="493" y="2934"/>
                      <a:pt x="464" y="2208"/>
                      <a:pt x="464" y="2208"/>
                    </a:cubicBezTo>
                    <a:cubicBezTo>
                      <a:pt x="457" y="1843"/>
                      <a:pt x="570" y="1526"/>
                      <a:pt x="585" y="1484"/>
                    </a:cubicBezTo>
                    <a:cubicBezTo>
                      <a:pt x="601" y="1526"/>
                      <a:pt x="714" y="1843"/>
                      <a:pt x="706" y="2208"/>
                    </a:cubicBezTo>
                    <a:cubicBezTo>
                      <a:pt x="706" y="2208"/>
                      <a:pt x="678" y="2934"/>
                      <a:pt x="688" y="2936"/>
                    </a:cubicBezTo>
                    <a:cubicBezTo>
                      <a:pt x="699" y="2939"/>
                      <a:pt x="868" y="2985"/>
                      <a:pt x="932" y="2936"/>
                    </a:cubicBezTo>
                    <a:cubicBezTo>
                      <a:pt x="932" y="2936"/>
                      <a:pt x="967" y="2351"/>
                      <a:pt x="949" y="2180"/>
                    </a:cubicBezTo>
                    <a:cubicBezTo>
                      <a:pt x="932" y="2009"/>
                      <a:pt x="939" y="1921"/>
                      <a:pt x="954" y="1818"/>
                    </a:cubicBezTo>
                    <a:cubicBezTo>
                      <a:pt x="965" y="1747"/>
                      <a:pt x="994" y="1502"/>
                      <a:pt x="1000" y="1327"/>
                    </a:cubicBezTo>
                    <a:cubicBezTo>
                      <a:pt x="1065" y="1319"/>
                      <a:pt x="1053" y="1244"/>
                      <a:pt x="993" y="997"/>
                    </a:cubicBezTo>
                    <a:cubicBezTo>
                      <a:pt x="974" y="918"/>
                      <a:pt x="960" y="853"/>
                      <a:pt x="950" y="799"/>
                    </a:cubicBezTo>
                    <a:cubicBezTo>
                      <a:pt x="1067" y="795"/>
                      <a:pt x="1122" y="782"/>
                      <a:pt x="1159" y="744"/>
                    </a:cubicBezTo>
                    <a:cubicBezTo>
                      <a:pt x="1207" y="695"/>
                      <a:pt x="1093" y="288"/>
                      <a:pt x="1093" y="28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F625A175-5FE0-4BEF-A48D-8E232A80DE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11476" y="1116013"/>
                <a:ext cx="898525" cy="893763"/>
              </a:xfrm>
              <a:custGeom>
                <a:avLst/>
                <a:gdLst>
                  <a:gd name="T0" fmla="*/ 915 w 983"/>
                  <a:gd name="T1" fmla="*/ 802 h 977"/>
                  <a:gd name="T2" fmla="*/ 981 w 983"/>
                  <a:gd name="T3" fmla="*/ 842 h 977"/>
                  <a:gd name="T4" fmla="*/ 791 w 983"/>
                  <a:gd name="T5" fmla="*/ 701 h 977"/>
                  <a:gd name="T6" fmla="*/ 765 w 983"/>
                  <a:gd name="T7" fmla="*/ 516 h 977"/>
                  <a:gd name="T8" fmla="*/ 568 w 983"/>
                  <a:gd name="T9" fmla="*/ 70 h 977"/>
                  <a:gd name="T10" fmla="*/ 277 w 983"/>
                  <a:gd name="T11" fmla="*/ 205 h 977"/>
                  <a:gd name="T12" fmla="*/ 247 w 983"/>
                  <a:gd name="T13" fmla="*/ 608 h 977"/>
                  <a:gd name="T14" fmla="*/ 53 w 983"/>
                  <a:gd name="T15" fmla="*/ 930 h 977"/>
                  <a:gd name="T16" fmla="*/ 178 w 983"/>
                  <a:gd name="T17" fmla="*/ 891 h 977"/>
                  <a:gd name="T18" fmla="*/ 118 w 983"/>
                  <a:gd name="T19" fmla="*/ 913 h 977"/>
                  <a:gd name="T20" fmla="*/ 146 w 983"/>
                  <a:gd name="T21" fmla="*/ 920 h 977"/>
                  <a:gd name="T22" fmla="*/ 216 w 983"/>
                  <a:gd name="T23" fmla="*/ 911 h 977"/>
                  <a:gd name="T24" fmla="*/ 155 w 983"/>
                  <a:gd name="T25" fmla="*/ 933 h 977"/>
                  <a:gd name="T26" fmla="*/ 184 w 983"/>
                  <a:gd name="T27" fmla="*/ 940 h 977"/>
                  <a:gd name="T28" fmla="*/ 270 w 983"/>
                  <a:gd name="T29" fmla="*/ 923 h 977"/>
                  <a:gd name="T30" fmla="*/ 187 w 983"/>
                  <a:gd name="T31" fmla="*/ 962 h 977"/>
                  <a:gd name="T32" fmla="*/ 220 w 983"/>
                  <a:gd name="T33" fmla="*/ 970 h 977"/>
                  <a:gd name="T34" fmla="*/ 325 w 983"/>
                  <a:gd name="T35" fmla="*/ 923 h 977"/>
                  <a:gd name="T36" fmla="*/ 374 w 983"/>
                  <a:gd name="T37" fmla="*/ 955 h 977"/>
                  <a:gd name="T38" fmla="*/ 386 w 983"/>
                  <a:gd name="T39" fmla="*/ 622 h 977"/>
                  <a:gd name="T40" fmla="*/ 333 w 983"/>
                  <a:gd name="T41" fmla="*/ 423 h 977"/>
                  <a:gd name="T42" fmla="*/ 626 w 983"/>
                  <a:gd name="T43" fmla="*/ 195 h 977"/>
                  <a:gd name="T44" fmla="*/ 714 w 983"/>
                  <a:gd name="T45" fmla="*/ 321 h 977"/>
                  <a:gd name="T46" fmla="*/ 694 w 983"/>
                  <a:gd name="T47" fmla="*/ 527 h 977"/>
                  <a:gd name="T48" fmla="*/ 584 w 983"/>
                  <a:gd name="T49" fmla="*/ 659 h 977"/>
                  <a:gd name="T50" fmla="*/ 579 w 983"/>
                  <a:gd name="T51" fmla="*/ 893 h 977"/>
                  <a:gd name="T52" fmla="*/ 735 w 983"/>
                  <a:gd name="T53" fmla="*/ 838 h 977"/>
                  <a:gd name="T54" fmla="*/ 874 w 983"/>
                  <a:gd name="T55" fmla="*/ 903 h 977"/>
                  <a:gd name="T56" fmla="*/ 820 w 983"/>
                  <a:gd name="T57" fmla="*/ 813 h 977"/>
                  <a:gd name="T58" fmla="*/ 868 w 983"/>
                  <a:gd name="T59" fmla="*/ 856 h 977"/>
                  <a:gd name="T60" fmla="*/ 889 w 983"/>
                  <a:gd name="T61" fmla="*/ 859 h 977"/>
                  <a:gd name="T62" fmla="*/ 856 w 983"/>
                  <a:gd name="T63" fmla="*/ 806 h 977"/>
                  <a:gd name="T64" fmla="*/ 897 w 983"/>
                  <a:gd name="T65" fmla="*/ 842 h 977"/>
                  <a:gd name="T66" fmla="*/ 915 w 983"/>
                  <a:gd name="T67" fmla="*/ 845 h 977"/>
                  <a:gd name="T68" fmla="*/ 889 w 983"/>
                  <a:gd name="T69" fmla="*/ 811 h 977"/>
                  <a:gd name="T70" fmla="*/ 924 w 983"/>
                  <a:gd name="T71" fmla="*/ 837 h 977"/>
                  <a:gd name="T72" fmla="*/ 941 w 983"/>
                  <a:gd name="T73" fmla="*/ 839 h 977"/>
                  <a:gd name="T74" fmla="*/ 915 w 983"/>
                  <a:gd name="T75" fmla="*/ 802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3" h="977">
                    <a:moveTo>
                      <a:pt x="915" y="802"/>
                    </a:moveTo>
                    <a:cubicBezTo>
                      <a:pt x="957" y="819"/>
                      <a:pt x="981" y="842"/>
                      <a:pt x="981" y="842"/>
                    </a:cubicBezTo>
                    <a:cubicBezTo>
                      <a:pt x="983" y="800"/>
                      <a:pt x="893" y="745"/>
                      <a:pt x="791" y="701"/>
                    </a:cubicBezTo>
                    <a:cubicBezTo>
                      <a:pt x="690" y="656"/>
                      <a:pt x="760" y="580"/>
                      <a:pt x="765" y="516"/>
                    </a:cubicBezTo>
                    <a:cubicBezTo>
                      <a:pt x="804" y="0"/>
                      <a:pt x="568" y="70"/>
                      <a:pt x="568" y="70"/>
                    </a:cubicBezTo>
                    <a:cubicBezTo>
                      <a:pt x="453" y="2"/>
                      <a:pt x="361" y="105"/>
                      <a:pt x="277" y="205"/>
                    </a:cubicBezTo>
                    <a:cubicBezTo>
                      <a:pt x="193" y="306"/>
                      <a:pt x="216" y="540"/>
                      <a:pt x="247" y="608"/>
                    </a:cubicBezTo>
                    <a:cubicBezTo>
                      <a:pt x="311" y="747"/>
                      <a:pt x="0" y="961"/>
                      <a:pt x="53" y="930"/>
                    </a:cubicBezTo>
                    <a:cubicBezTo>
                      <a:pt x="98" y="905"/>
                      <a:pt x="140" y="893"/>
                      <a:pt x="178" y="891"/>
                    </a:cubicBezTo>
                    <a:cubicBezTo>
                      <a:pt x="164" y="903"/>
                      <a:pt x="142" y="911"/>
                      <a:pt x="118" y="913"/>
                    </a:cubicBezTo>
                    <a:cubicBezTo>
                      <a:pt x="127" y="916"/>
                      <a:pt x="136" y="918"/>
                      <a:pt x="146" y="920"/>
                    </a:cubicBezTo>
                    <a:cubicBezTo>
                      <a:pt x="172" y="923"/>
                      <a:pt x="197" y="920"/>
                      <a:pt x="216" y="911"/>
                    </a:cubicBezTo>
                    <a:cubicBezTo>
                      <a:pt x="201" y="923"/>
                      <a:pt x="180" y="931"/>
                      <a:pt x="155" y="933"/>
                    </a:cubicBezTo>
                    <a:cubicBezTo>
                      <a:pt x="164" y="936"/>
                      <a:pt x="174" y="938"/>
                      <a:pt x="184" y="940"/>
                    </a:cubicBezTo>
                    <a:cubicBezTo>
                      <a:pt x="218" y="944"/>
                      <a:pt x="249" y="937"/>
                      <a:pt x="270" y="923"/>
                    </a:cubicBezTo>
                    <a:cubicBezTo>
                      <a:pt x="254" y="945"/>
                      <a:pt x="223" y="960"/>
                      <a:pt x="187" y="962"/>
                    </a:cubicBezTo>
                    <a:cubicBezTo>
                      <a:pt x="197" y="966"/>
                      <a:pt x="209" y="968"/>
                      <a:pt x="220" y="970"/>
                    </a:cubicBezTo>
                    <a:cubicBezTo>
                      <a:pt x="268" y="977"/>
                      <a:pt x="301" y="944"/>
                      <a:pt x="325" y="923"/>
                    </a:cubicBezTo>
                    <a:cubicBezTo>
                      <a:pt x="355" y="939"/>
                      <a:pt x="373" y="955"/>
                      <a:pt x="374" y="955"/>
                    </a:cubicBezTo>
                    <a:cubicBezTo>
                      <a:pt x="329" y="889"/>
                      <a:pt x="577" y="807"/>
                      <a:pt x="386" y="622"/>
                    </a:cubicBezTo>
                    <a:cubicBezTo>
                      <a:pt x="335" y="573"/>
                      <a:pt x="333" y="423"/>
                      <a:pt x="333" y="423"/>
                    </a:cubicBezTo>
                    <a:cubicBezTo>
                      <a:pt x="413" y="423"/>
                      <a:pt x="626" y="195"/>
                      <a:pt x="626" y="195"/>
                    </a:cubicBezTo>
                    <a:cubicBezTo>
                      <a:pt x="626" y="195"/>
                      <a:pt x="706" y="247"/>
                      <a:pt x="714" y="321"/>
                    </a:cubicBezTo>
                    <a:cubicBezTo>
                      <a:pt x="725" y="425"/>
                      <a:pt x="708" y="473"/>
                      <a:pt x="694" y="527"/>
                    </a:cubicBezTo>
                    <a:cubicBezTo>
                      <a:pt x="672" y="607"/>
                      <a:pt x="584" y="659"/>
                      <a:pt x="584" y="659"/>
                    </a:cubicBezTo>
                    <a:cubicBezTo>
                      <a:pt x="584" y="659"/>
                      <a:pt x="600" y="813"/>
                      <a:pt x="579" y="893"/>
                    </a:cubicBezTo>
                    <a:cubicBezTo>
                      <a:pt x="558" y="972"/>
                      <a:pt x="683" y="763"/>
                      <a:pt x="735" y="838"/>
                    </a:cubicBezTo>
                    <a:cubicBezTo>
                      <a:pt x="788" y="913"/>
                      <a:pt x="874" y="903"/>
                      <a:pt x="874" y="903"/>
                    </a:cubicBezTo>
                    <a:cubicBezTo>
                      <a:pt x="874" y="903"/>
                      <a:pt x="829" y="848"/>
                      <a:pt x="820" y="813"/>
                    </a:cubicBezTo>
                    <a:cubicBezTo>
                      <a:pt x="828" y="833"/>
                      <a:pt x="845" y="849"/>
                      <a:pt x="868" y="856"/>
                    </a:cubicBezTo>
                    <a:cubicBezTo>
                      <a:pt x="875" y="858"/>
                      <a:pt x="882" y="859"/>
                      <a:pt x="889" y="859"/>
                    </a:cubicBezTo>
                    <a:cubicBezTo>
                      <a:pt x="870" y="847"/>
                      <a:pt x="857" y="827"/>
                      <a:pt x="856" y="806"/>
                    </a:cubicBezTo>
                    <a:cubicBezTo>
                      <a:pt x="863" y="823"/>
                      <a:pt x="877" y="836"/>
                      <a:pt x="897" y="842"/>
                    </a:cubicBezTo>
                    <a:cubicBezTo>
                      <a:pt x="903" y="844"/>
                      <a:pt x="909" y="845"/>
                      <a:pt x="915" y="845"/>
                    </a:cubicBezTo>
                    <a:cubicBezTo>
                      <a:pt x="902" y="836"/>
                      <a:pt x="893" y="824"/>
                      <a:pt x="889" y="811"/>
                    </a:cubicBezTo>
                    <a:cubicBezTo>
                      <a:pt x="896" y="823"/>
                      <a:pt x="909" y="832"/>
                      <a:pt x="924" y="837"/>
                    </a:cubicBezTo>
                    <a:cubicBezTo>
                      <a:pt x="930" y="839"/>
                      <a:pt x="936" y="839"/>
                      <a:pt x="941" y="839"/>
                    </a:cubicBezTo>
                    <a:cubicBezTo>
                      <a:pt x="927" y="831"/>
                      <a:pt x="918" y="817"/>
                      <a:pt x="915" y="802"/>
                    </a:cubicBezTo>
                    <a:close/>
                  </a:path>
                </a:pathLst>
              </a:custGeom>
              <a:solidFill>
                <a:srgbClr val="F36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BA213878-E465-4258-ACAA-9FD243BE57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05126" y="2270125"/>
                <a:ext cx="357188" cy="198438"/>
              </a:xfrm>
              <a:custGeom>
                <a:avLst/>
                <a:gdLst>
                  <a:gd name="T0" fmla="*/ 383 w 390"/>
                  <a:gd name="T1" fmla="*/ 216 h 216"/>
                  <a:gd name="T2" fmla="*/ 265 w 390"/>
                  <a:gd name="T3" fmla="*/ 216 h 216"/>
                  <a:gd name="T4" fmla="*/ 164 w 390"/>
                  <a:gd name="T5" fmla="*/ 178 h 216"/>
                  <a:gd name="T6" fmla="*/ 102 w 390"/>
                  <a:gd name="T7" fmla="*/ 170 h 216"/>
                  <a:gd name="T8" fmla="*/ 63 w 390"/>
                  <a:gd name="T9" fmla="*/ 170 h 216"/>
                  <a:gd name="T10" fmla="*/ 58 w 390"/>
                  <a:gd name="T11" fmla="*/ 172 h 216"/>
                  <a:gd name="T12" fmla="*/ 39 w 390"/>
                  <a:gd name="T13" fmla="*/ 164 h 216"/>
                  <a:gd name="T14" fmla="*/ 54 w 390"/>
                  <a:gd name="T15" fmla="*/ 149 h 216"/>
                  <a:gd name="T16" fmla="*/ 56 w 390"/>
                  <a:gd name="T17" fmla="*/ 149 h 216"/>
                  <a:gd name="T18" fmla="*/ 56 w 390"/>
                  <a:gd name="T19" fmla="*/ 149 h 216"/>
                  <a:gd name="T20" fmla="*/ 157 w 390"/>
                  <a:gd name="T21" fmla="*/ 138 h 216"/>
                  <a:gd name="T22" fmla="*/ 100 w 390"/>
                  <a:gd name="T23" fmla="*/ 125 h 216"/>
                  <a:gd name="T24" fmla="*/ 28 w 390"/>
                  <a:gd name="T25" fmla="*/ 127 h 216"/>
                  <a:gd name="T26" fmla="*/ 28 w 390"/>
                  <a:gd name="T27" fmla="*/ 127 h 216"/>
                  <a:gd name="T28" fmla="*/ 27 w 390"/>
                  <a:gd name="T29" fmla="*/ 127 h 216"/>
                  <a:gd name="T30" fmla="*/ 26 w 390"/>
                  <a:gd name="T31" fmla="*/ 127 h 216"/>
                  <a:gd name="T32" fmla="*/ 25 w 390"/>
                  <a:gd name="T33" fmla="*/ 127 h 216"/>
                  <a:gd name="T34" fmla="*/ 25 w 390"/>
                  <a:gd name="T35" fmla="*/ 127 h 216"/>
                  <a:gd name="T36" fmla="*/ 4 w 390"/>
                  <a:gd name="T37" fmla="*/ 117 h 216"/>
                  <a:gd name="T38" fmla="*/ 19 w 390"/>
                  <a:gd name="T39" fmla="*/ 100 h 216"/>
                  <a:gd name="T40" fmla="*/ 19 w 390"/>
                  <a:gd name="T41" fmla="*/ 100 h 216"/>
                  <a:gd name="T42" fmla="*/ 140 w 390"/>
                  <a:gd name="T43" fmla="*/ 92 h 216"/>
                  <a:gd name="T44" fmla="*/ 145 w 390"/>
                  <a:gd name="T45" fmla="*/ 90 h 216"/>
                  <a:gd name="T46" fmla="*/ 88 w 390"/>
                  <a:gd name="T47" fmla="*/ 74 h 216"/>
                  <a:gd name="T48" fmla="*/ 26 w 390"/>
                  <a:gd name="T49" fmla="*/ 80 h 216"/>
                  <a:gd name="T50" fmla="*/ 26 w 390"/>
                  <a:gd name="T51" fmla="*/ 80 h 216"/>
                  <a:gd name="T52" fmla="*/ 2 w 390"/>
                  <a:gd name="T53" fmla="*/ 73 h 216"/>
                  <a:gd name="T54" fmla="*/ 17 w 390"/>
                  <a:gd name="T55" fmla="*/ 54 h 216"/>
                  <a:gd name="T56" fmla="*/ 26 w 390"/>
                  <a:gd name="T57" fmla="*/ 53 h 216"/>
                  <a:gd name="T58" fmla="*/ 57 w 390"/>
                  <a:gd name="T59" fmla="*/ 45 h 216"/>
                  <a:gd name="T60" fmla="*/ 147 w 390"/>
                  <a:gd name="T61" fmla="*/ 58 h 216"/>
                  <a:gd name="T62" fmla="*/ 164 w 390"/>
                  <a:gd name="T63" fmla="*/ 58 h 216"/>
                  <a:gd name="T64" fmla="*/ 146 w 390"/>
                  <a:gd name="T65" fmla="*/ 46 h 216"/>
                  <a:gd name="T66" fmla="*/ 99 w 390"/>
                  <a:gd name="T67" fmla="*/ 32 h 216"/>
                  <a:gd name="T68" fmla="*/ 55 w 390"/>
                  <a:gd name="T69" fmla="*/ 27 h 216"/>
                  <a:gd name="T70" fmla="*/ 34 w 390"/>
                  <a:gd name="T71" fmla="*/ 14 h 216"/>
                  <a:gd name="T72" fmla="*/ 55 w 390"/>
                  <a:gd name="T73" fmla="*/ 0 h 216"/>
                  <a:gd name="T74" fmla="*/ 58 w 390"/>
                  <a:gd name="T75" fmla="*/ 1 h 216"/>
                  <a:gd name="T76" fmla="*/ 58 w 390"/>
                  <a:gd name="T77" fmla="*/ 1 h 216"/>
                  <a:gd name="T78" fmla="*/ 138 w 390"/>
                  <a:gd name="T79" fmla="*/ 4 h 216"/>
                  <a:gd name="T80" fmla="*/ 209 w 390"/>
                  <a:gd name="T81" fmla="*/ 45 h 216"/>
                  <a:gd name="T82" fmla="*/ 304 w 390"/>
                  <a:gd name="T83" fmla="*/ 110 h 216"/>
                  <a:gd name="T84" fmla="*/ 386 w 390"/>
                  <a:gd name="T85" fmla="*/ 121 h 216"/>
                  <a:gd name="T86" fmla="*/ 383 w 390"/>
                  <a:gd name="T8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0" h="216">
                    <a:moveTo>
                      <a:pt x="383" y="216"/>
                    </a:move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27" y="216"/>
                      <a:pt x="173" y="182"/>
                      <a:pt x="164" y="178"/>
                    </a:cubicBezTo>
                    <a:cubicBezTo>
                      <a:pt x="155" y="175"/>
                      <a:pt x="147" y="171"/>
                      <a:pt x="102" y="170"/>
                    </a:cubicBezTo>
                    <a:cubicBezTo>
                      <a:pt x="80" y="169"/>
                      <a:pt x="69" y="170"/>
                      <a:pt x="63" y="170"/>
                    </a:cubicBezTo>
                    <a:cubicBezTo>
                      <a:pt x="61" y="171"/>
                      <a:pt x="60" y="171"/>
                      <a:pt x="58" y="172"/>
                    </a:cubicBezTo>
                    <a:cubicBezTo>
                      <a:pt x="49" y="174"/>
                      <a:pt x="40" y="170"/>
                      <a:pt x="39" y="164"/>
                    </a:cubicBezTo>
                    <a:cubicBezTo>
                      <a:pt x="38" y="158"/>
                      <a:pt x="45" y="151"/>
                      <a:pt x="54" y="149"/>
                    </a:cubicBezTo>
                    <a:cubicBezTo>
                      <a:pt x="55" y="149"/>
                      <a:pt x="55" y="149"/>
                      <a:pt x="56" y="149"/>
                    </a:cubicBezTo>
                    <a:cubicBezTo>
                      <a:pt x="56" y="149"/>
                      <a:pt x="56" y="149"/>
                      <a:pt x="56" y="149"/>
                    </a:cubicBezTo>
                    <a:cubicBezTo>
                      <a:pt x="71" y="147"/>
                      <a:pt x="147" y="141"/>
                      <a:pt x="157" y="138"/>
                    </a:cubicBezTo>
                    <a:cubicBezTo>
                      <a:pt x="167" y="135"/>
                      <a:pt x="135" y="129"/>
                      <a:pt x="100" y="125"/>
                    </a:cubicBezTo>
                    <a:cubicBezTo>
                      <a:pt x="71" y="121"/>
                      <a:pt x="38" y="125"/>
                      <a:pt x="28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28" y="127"/>
                      <a:pt x="27" y="127"/>
                      <a:pt x="27" y="127"/>
                    </a:cubicBezTo>
                    <a:cubicBezTo>
                      <a:pt x="27" y="127"/>
                      <a:pt x="27" y="127"/>
                      <a:pt x="26" y="127"/>
                    </a:cubicBezTo>
                    <a:cubicBezTo>
                      <a:pt x="26" y="127"/>
                      <a:pt x="26" y="127"/>
                      <a:pt x="25" y="12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15" y="128"/>
                      <a:pt x="5" y="124"/>
                      <a:pt x="4" y="117"/>
                    </a:cubicBezTo>
                    <a:cubicBezTo>
                      <a:pt x="3" y="110"/>
                      <a:pt x="9" y="103"/>
                      <a:pt x="19" y="100"/>
                    </a:cubicBezTo>
                    <a:cubicBezTo>
                      <a:pt x="19" y="100"/>
                      <a:pt x="19" y="100"/>
                      <a:pt x="19" y="100"/>
                    </a:cubicBezTo>
                    <a:cubicBezTo>
                      <a:pt x="41" y="86"/>
                      <a:pt x="131" y="90"/>
                      <a:pt x="140" y="92"/>
                    </a:cubicBezTo>
                    <a:cubicBezTo>
                      <a:pt x="150" y="94"/>
                      <a:pt x="145" y="90"/>
                      <a:pt x="145" y="90"/>
                    </a:cubicBezTo>
                    <a:cubicBezTo>
                      <a:pt x="145" y="90"/>
                      <a:pt x="114" y="80"/>
                      <a:pt x="88" y="74"/>
                    </a:cubicBezTo>
                    <a:cubicBezTo>
                      <a:pt x="63" y="69"/>
                      <a:pt x="27" y="79"/>
                      <a:pt x="26" y="80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15" y="83"/>
                      <a:pt x="4" y="80"/>
                      <a:pt x="2" y="73"/>
                    </a:cubicBezTo>
                    <a:cubicBezTo>
                      <a:pt x="0" y="66"/>
                      <a:pt x="6" y="58"/>
                      <a:pt x="17" y="54"/>
                    </a:cubicBezTo>
                    <a:cubicBezTo>
                      <a:pt x="20" y="53"/>
                      <a:pt x="23" y="53"/>
                      <a:pt x="26" y="53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90" y="37"/>
                      <a:pt x="126" y="48"/>
                      <a:pt x="147" y="58"/>
                    </a:cubicBezTo>
                    <a:cubicBezTo>
                      <a:pt x="168" y="67"/>
                      <a:pt x="164" y="58"/>
                      <a:pt x="164" y="58"/>
                    </a:cubicBezTo>
                    <a:cubicBezTo>
                      <a:pt x="164" y="58"/>
                      <a:pt x="154" y="51"/>
                      <a:pt x="146" y="46"/>
                    </a:cubicBezTo>
                    <a:cubicBezTo>
                      <a:pt x="138" y="42"/>
                      <a:pt x="124" y="36"/>
                      <a:pt x="99" y="32"/>
                    </a:cubicBezTo>
                    <a:cubicBezTo>
                      <a:pt x="72" y="27"/>
                      <a:pt x="55" y="27"/>
                      <a:pt x="55" y="27"/>
                    </a:cubicBezTo>
                    <a:cubicBezTo>
                      <a:pt x="44" y="27"/>
                      <a:pt x="34" y="21"/>
                      <a:pt x="34" y="14"/>
                    </a:cubicBezTo>
                    <a:cubicBezTo>
                      <a:pt x="34" y="6"/>
                      <a:pt x="44" y="0"/>
                      <a:pt x="55" y="0"/>
                    </a:cubicBezTo>
                    <a:cubicBezTo>
                      <a:pt x="56" y="0"/>
                      <a:pt x="57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75" y="1"/>
                      <a:pt x="130" y="1"/>
                      <a:pt x="138" y="4"/>
                    </a:cubicBezTo>
                    <a:cubicBezTo>
                      <a:pt x="146" y="8"/>
                      <a:pt x="180" y="32"/>
                      <a:pt x="209" y="45"/>
                    </a:cubicBezTo>
                    <a:cubicBezTo>
                      <a:pt x="237" y="57"/>
                      <a:pt x="262" y="85"/>
                      <a:pt x="304" y="110"/>
                    </a:cubicBezTo>
                    <a:cubicBezTo>
                      <a:pt x="345" y="135"/>
                      <a:pt x="386" y="121"/>
                      <a:pt x="386" y="121"/>
                    </a:cubicBezTo>
                    <a:cubicBezTo>
                      <a:pt x="386" y="121"/>
                      <a:pt x="390" y="216"/>
                      <a:pt x="383" y="216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680E1E8F-4D93-4344-815C-926BA9DF64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14651" y="22717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DAE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9ABA458F-079B-43B7-B9C0-4B64E835E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8226" y="2173288"/>
                <a:ext cx="174625" cy="165100"/>
              </a:xfrm>
              <a:custGeom>
                <a:avLst/>
                <a:gdLst>
                  <a:gd name="T0" fmla="*/ 183 w 191"/>
                  <a:gd name="T1" fmla="*/ 33 h 182"/>
                  <a:gd name="T2" fmla="*/ 157 w 191"/>
                  <a:gd name="T3" fmla="*/ 66 h 182"/>
                  <a:gd name="T4" fmla="*/ 83 w 191"/>
                  <a:gd name="T5" fmla="*/ 170 h 182"/>
                  <a:gd name="T6" fmla="*/ 0 w 191"/>
                  <a:gd name="T7" fmla="*/ 181 h 182"/>
                  <a:gd name="T8" fmla="*/ 41 w 191"/>
                  <a:gd name="T9" fmla="*/ 109 h 182"/>
                  <a:gd name="T10" fmla="*/ 99 w 191"/>
                  <a:gd name="T11" fmla="*/ 16 h 182"/>
                  <a:gd name="T12" fmla="*/ 102 w 191"/>
                  <a:gd name="T13" fmla="*/ 11 h 182"/>
                  <a:gd name="T14" fmla="*/ 102 w 191"/>
                  <a:gd name="T15" fmla="*/ 11 h 182"/>
                  <a:gd name="T16" fmla="*/ 102 w 191"/>
                  <a:gd name="T17" fmla="*/ 11 h 182"/>
                  <a:gd name="T18" fmla="*/ 125 w 191"/>
                  <a:gd name="T19" fmla="*/ 3 h 182"/>
                  <a:gd name="T20" fmla="*/ 129 w 191"/>
                  <a:gd name="T21" fmla="*/ 29 h 182"/>
                  <a:gd name="T22" fmla="*/ 129 w 191"/>
                  <a:gd name="T23" fmla="*/ 29 h 182"/>
                  <a:gd name="T24" fmla="*/ 66 w 191"/>
                  <a:gd name="T25" fmla="*/ 135 h 182"/>
                  <a:gd name="T26" fmla="*/ 142 w 191"/>
                  <a:gd name="T27" fmla="*/ 31 h 182"/>
                  <a:gd name="T28" fmla="*/ 142 w 191"/>
                  <a:gd name="T29" fmla="*/ 31 h 182"/>
                  <a:gd name="T30" fmla="*/ 153 w 191"/>
                  <a:gd name="T31" fmla="*/ 16 h 182"/>
                  <a:gd name="T32" fmla="*/ 153 w 191"/>
                  <a:gd name="T33" fmla="*/ 16 h 182"/>
                  <a:gd name="T34" fmla="*/ 154 w 191"/>
                  <a:gd name="T35" fmla="*/ 15 h 182"/>
                  <a:gd name="T36" fmla="*/ 155 w 191"/>
                  <a:gd name="T37" fmla="*/ 14 h 182"/>
                  <a:gd name="T38" fmla="*/ 155 w 191"/>
                  <a:gd name="T39" fmla="*/ 14 h 182"/>
                  <a:gd name="T40" fmla="*/ 183 w 191"/>
                  <a:gd name="T41" fmla="*/ 7 h 182"/>
                  <a:gd name="T42" fmla="*/ 183 w 191"/>
                  <a:gd name="T43" fmla="*/ 3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1" h="182">
                    <a:moveTo>
                      <a:pt x="183" y="33"/>
                    </a:moveTo>
                    <a:cubicBezTo>
                      <a:pt x="183" y="34"/>
                      <a:pt x="172" y="47"/>
                      <a:pt x="157" y="66"/>
                    </a:cubicBezTo>
                    <a:cubicBezTo>
                      <a:pt x="133" y="98"/>
                      <a:pt x="97" y="146"/>
                      <a:pt x="83" y="170"/>
                    </a:cubicBezTo>
                    <a:cubicBezTo>
                      <a:pt x="52" y="177"/>
                      <a:pt x="20" y="182"/>
                      <a:pt x="0" y="181"/>
                    </a:cubicBezTo>
                    <a:cubicBezTo>
                      <a:pt x="14" y="158"/>
                      <a:pt x="36" y="119"/>
                      <a:pt x="41" y="109"/>
                    </a:cubicBezTo>
                    <a:cubicBezTo>
                      <a:pt x="46" y="97"/>
                      <a:pt x="86" y="34"/>
                      <a:pt x="99" y="16"/>
                    </a:cubicBezTo>
                    <a:cubicBezTo>
                      <a:pt x="100" y="13"/>
                      <a:pt x="101" y="12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8" y="3"/>
                      <a:pt x="118" y="0"/>
                      <a:pt x="125" y="3"/>
                    </a:cubicBezTo>
                    <a:cubicBezTo>
                      <a:pt x="134" y="7"/>
                      <a:pt x="135" y="19"/>
                      <a:pt x="129" y="29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31"/>
                      <a:pt x="90" y="93"/>
                      <a:pt x="66" y="135"/>
                    </a:cubicBezTo>
                    <a:cubicBezTo>
                      <a:pt x="90" y="101"/>
                      <a:pt x="124" y="55"/>
                      <a:pt x="142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7" y="24"/>
                      <a:pt x="151" y="19"/>
                      <a:pt x="153" y="16"/>
                    </a:cubicBezTo>
                    <a:cubicBezTo>
                      <a:pt x="153" y="16"/>
                      <a:pt x="153" y="16"/>
                      <a:pt x="153" y="16"/>
                    </a:cubicBezTo>
                    <a:cubicBezTo>
                      <a:pt x="154" y="16"/>
                      <a:pt x="154" y="16"/>
                      <a:pt x="154" y="15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63" y="5"/>
                      <a:pt x="176" y="1"/>
                      <a:pt x="183" y="7"/>
                    </a:cubicBezTo>
                    <a:cubicBezTo>
                      <a:pt x="191" y="12"/>
                      <a:pt x="191" y="24"/>
                      <a:pt x="183" y="33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E37AC392-2F49-4EB8-BFB2-AE5FA791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6013" y="2206625"/>
                <a:ext cx="111125" cy="120650"/>
              </a:xfrm>
              <a:custGeom>
                <a:avLst/>
                <a:gdLst>
                  <a:gd name="T0" fmla="*/ 116 w 123"/>
                  <a:gd name="T1" fmla="*/ 30 h 132"/>
                  <a:gd name="T2" fmla="*/ 116 w 123"/>
                  <a:gd name="T3" fmla="*/ 31 h 132"/>
                  <a:gd name="T4" fmla="*/ 115 w 123"/>
                  <a:gd name="T5" fmla="*/ 31 h 132"/>
                  <a:gd name="T6" fmla="*/ 87 w 123"/>
                  <a:gd name="T7" fmla="*/ 67 h 132"/>
                  <a:gd name="T8" fmla="*/ 80 w 123"/>
                  <a:gd name="T9" fmla="*/ 76 h 132"/>
                  <a:gd name="T10" fmla="*/ 45 w 123"/>
                  <a:gd name="T11" fmla="*/ 122 h 132"/>
                  <a:gd name="T12" fmla="*/ 0 w 123"/>
                  <a:gd name="T13" fmla="*/ 132 h 132"/>
                  <a:gd name="T14" fmla="*/ 73 w 123"/>
                  <a:gd name="T15" fmla="*/ 32 h 132"/>
                  <a:gd name="T16" fmla="*/ 85 w 123"/>
                  <a:gd name="T17" fmla="*/ 15 h 132"/>
                  <a:gd name="T18" fmla="*/ 85 w 123"/>
                  <a:gd name="T19" fmla="*/ 15 h 132"/>
                  <a:gd name="T20" fmla="*/ 85 w 123"/>
                  <a:gd name="T21" fmla="*/ 14 h 132"/>
                  <a:gd name="T22" fmla="*/ 87 w 123"/>
                  <a:gd name="T23" fmla="*/ 12 h 132"/>
                  <a:gd name="T24" fmla="*/ 115 w 123"/>
                  <a:gd name="T25" fmla="*/ 5 h 132"/>
                  <a:gd name="T26" fmla="*/ 116 w 123"/>
                  <a:gd name="T27" fmla="*/ 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" h="132">
                    <a:moveTo>
                      <a:pt x="116" y="30"/>
                    </a:moveTo>
                    <a:cubicBezTo>
                      <a:pt x="116" y="30"/>
                      <a:pt x="116" y="30"/>
                      <a:pt x="116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2" y="35"/>
                      <a:pt x="101" y="50"/>
                      <a:pt x="87" y="67"/>
                    </a:cubicBezTo>
                    <a:cubicBezTo>
                      <a:pt x="85" y="70"/>
                      <a:pt x="83" y="73"/>
                      <a:pt x="80" y="76"/>
                    </a:cubicBezTo>
                    <a:cubicBezTo>
                      <a:pt x="67" y="93"/>
                      <a:pt x="54" y="111"/>
                      <a:pt x="45" y="122"/>
                    </a:cubicBezTo>
                    <a:cubicBezTo>
                      <a:pt x="31" y="125"/>
                      <a:pt x="16" y="129"/>
                      <a:pt x="0" y="132"/>
                    </a:cubicBezTo>
                    <a:cubicBezTo>
                      <a:pt x="18" y="109"/>
                      <a:pt x="54" y="58"/>
                      <a:pt x="73" y="32"/>
                    </a:cubicBezTo>
                    <a:cubicBezTo>
                      <a:pt x="79" y="24"/>
                      <a:pt x="83" y="18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4"/>
                      <a:pt x="85" y="14"/>
                    </a:cubicBezTo>
                    <a:cubicBezTo>
                      <a:pt x="86" y="14"/>
                      <a:pt x="86" y="13"/>
                      <a:pt x="87" y="12"/>
                    </a:cubicBezTo>
                    <a:cubicBezTo>
                      <a:pt x="95" y="3"/>
                      <a:pt x="107" y="0"/>
                      <a:pt x="115" y="5"/>
                    </a:cubicBezTo>
                    <a:cubicBezTo>
                      <a:pt x="122" y="10"/>
                      <a:pt x="123" y="21"/>
                      <a:pt x="116" y="3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FFA29FFD-4D8D-41C7-B36A-68EB61511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8876" y="2268538"/>
                <a:ext cx="60325" cy="49213"/>
              </a:xfrm>
              <a:custGeom>
                <a:avLst/>
                <a:gdLst>
                  <a:gd name="T0" fmla="*/ 59 w 66"/>
                  <a:gd name="T1" fmla="*/ 25 h 53"/>
                  <a:gd name="T2" fmla="*/ 43 w 66"/>
                  <a:gd name="T3" fmla="*/ 43 h 53"/>
                  <a:gd name="T4" fmla="*/ 0 w 66"/>
                  <a:gd name="T5" fmla="*/ 53 h 53"/>
                  <a:gd name="T6" fmla="*/ 35 w 66"/>
                  <a:gd name="T7" fmla="*/ 8 h 53"/>
                  <a:gd name="T8" fmla="*/ 41 w 66"/>
                  <a:gd name="T9" fmla="*/ 4 h 53"/>
                  <a:gd name="T10" fmla="*/ 59 w 66"/>
                  <a:gd name="T11" fmla="*/ 3 h 53"/>
                  <a:gd name="T12" fmla="*/ 59 w 66"/>
                  <a:gd name="T13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3">
                    <a:moveTo>
                      <a:pt x="59" y="25"/>
                    </a:moveTo>
                    <a:cubicBezTo>
                      <a:pt x="59" y="25"/>
                      <a:pt x="45" y="43"/>
                      <a:pt x="43" y="43"/>
                    </a:cubicBezTo>
                    <a:cubicBezTo>
                      <a:pt x="35" y="45"/>
                      <a:pt x="19" y="48"/>
                      <a:pt x="0" y="53"/>
                    </a:cubicBezTo>
                    <a:cubicBezTo>
                      <a:pt x="13" y="36"/>
                      <a:pt x="35" y="8"/>
                      <a:pt x="35" y="8"/>
                    </a:cubicBezTo>
                    <a:cubicBezTo>
                      <a:pt x="37" y="6"/>
                      <a:pt x="39" y="5"/>
                      <a:pt x="41" y="4"/>
                    </a:cubicBezTo>
                    <a:cubicBezTo>
                      <a:pt x="47" y="0"/>
                      <a:pt x="54" y="0"/>
                      <a:pt x="59" y="3"/>
                    </a:cubicBezTo>
                    <a:cubicBezTo>
                      <a:pt x="66" y="7"/>
                      <a:pt x="65" y="17"/>
                      <a:pt x="59" y="25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64E8803C-1007-4A10-8A9E-DEF361693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5626" y="4430713"/>
                <a:ext cx="173038" cy="254000"/>
              </a:xfrm>
              <a:custGeom>
                <a:avLst/>
                <a:gdLst>
                  <a:gd name="T0" fmla="*/ 178 w 190"/>
                  <a:gd name="T1" fmla="*/ 170 h 278"/>
                  <a:gd name="T2" fmla="*/ 178 w 190"/>
                  <a:gd name="T3" fmla="*/ 168 h 278"/>
                  <a:gd name="T4" fmla="*/ 157 w 190"/>
                  <a:gd name="T5" fmla="*/ 26 h 278"/>
                  <a:gd name="T6" fmla="*/ 10 w 190"/>
                  <a:gd name="T7" fmla="*/ 39 h 278"/>
                  <a:gd name="T8" fmla="*/ 1 w 190"/>
                  <a:gd name="T9" fmla="*/ 163 h 278"/>
                  <a:gd name="T10" fmla="*/ 10 w 190"/>
                  <a:gd name="T11" fmla="*/ 213 h 278"/>
                  <a:gd name="T12" fmla="*/ 116 w 190"/>
                  <a:gd name="T13" fmla="*/ 278 h 278"/>
                  <a:gd name="T14" fmla="*/ 178 w 190"/>
                  <a:gd name="T15" fmla="*/ 17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8">
                    <a:moveTo>
                      <a:pt x="178" y="170"/>
                    </a:moveTo>
                    <a:cubicBezTo>
                      <a:pt x="178" y="169"/>
                      <a:pt x="178" y="169"/>
                      <a:pt x="178" y="168"/>
                    </a:cubicBezTo>
                    <a:cubicBezTo>
                      <a:pt x="164" y="103"/>
                      <a:pt x="157" y="52"/>
                      <a:pt x="157" y="26"/>
                    </a:cubicBezTo>
                    <a:cubicBezTo>
                      <a:pt x="157" y="0"/>
                      <a:pt x="10" y="39"/>
                      <a:pt x="10" y="39"/>
                    </a:cubicBezTo>
                    <a:cubicBezTo>
                      <a:pt x="10" y="39"/>
                      <a:pt x="0" y="116"/>
                      <a:pt x="1" y="163"/>
                    </a:cubicBezTo>
                    <a:cubicBezTo>
                      <a:pt x="1" y="183"/>
                      <a:pt x="4" y="202"/>
                      <a:pt x="10" y="213"/>
                    </a:cubicBezTo>
                    <a:cubicBezTo>
                      <a:pt x="32" y="252"/>
                      <a:pt x="94" y="278"/>
                      <a:pt x="116" y="278"/>
                    </a:cubicBezTo>
                    <a:cubicBezTo>
                      <a:pt x="137" y="278"/>
                      <a:pt x="190" y="234"/>
                      <a:pt x="178" y="17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423D9E89-E030-4495-BAF8-1E4491C964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1501" y="4492625"/>
                <a:ext cx="128588" cy="107950"/>
              </a:xfrm>
              <a:custGeom>
                <a:avLst/>
                <a:gdLst>
                  <a:gd name="T0" fmla="*/ 139 w 141"/>
                  <a:gd name="T1" fmla="*/ 92 h 118"/>
                  <a:gd name="T2" fmla="*/ 133 w 141"/>
                  <a:gd name="T3" fmla="*/ 108 h 118"/>
                  <a:gd name="T4" fmla="*/ 109 w 141"/>
                  <a:gd name="T5" fmla="*/ 115 h 118"/>
                  <a:gd name="T6" fmla="*/ 60 w 141"/>
                  <a:gd name="T7" fmla="*/ 117 h 118"/>
                  <a:gd name="T8" fmla="*/ 36 w 141"/>
                  <a:gd name="T9" fmla="*/ 113 h 118"/>
                  <a:gd name="T10" fmla="*/ 13 w 141"/>
                  <a:gd name="T11" fmla="*/ 105 h 118"/>
                  <a:gd name="T12" fmla="*/ 8 w 141"/>
                  <a:gd name="T13" fmla="*/ 16 h 118"/>
                  <a:gd name="T14" fmla="*/ 10 w 141"/>
                  <a:gd name="T15" fmla="*/ 7 h 118"/>
                  <a:gd name="T16" fmla="*/ 129 w 141"/>
                  <a:gd name="T17" fmla="*/ 1 h 118"/>
                  <a:gd name="T18" fmla="*/ 139 w 141"/>
                  <a:gd name="T19" fmla="*/ 92 h 118"/>
                  <a:gd name="T20" fmla="*/ 139 w 141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118">
                    <a:moveTo>
                      <a:pt x="139" y="92"/>
                    </a:moveTo>
                    <a:cubicBezTo>
                      <a:pt x="140" y="98"/>
                      <a:pt x="138" y="104"/>
                      <a:pt x="133" y="108"/>
                    </a:cubicBezTo>
                    <a:cubicBezTo>
                      <a:pt x="127" y="114"/>
                      <a:pt x="117" y="114"/>
                      <a:pt x="109" y="115"/>
                    </a:cubicBezTo>
                    <a:cubicBezTo>
                      <a:pt x="93" y="118"/>
                      <a:pt x="76" y="118"/>
                      <a:pt x="60" y="117"/>
                    </a:cubicBezTo>
                    <a:cubicBezTo>
                      <a:pt x="52" y="116"/>
                      <a:pt x="44" y="115"/>
                      <a:pt x="36" y="113"/>
                    </a:cubicBezTo>
                    <a:cubicBezTo>
                      <a:pt x="28" y="112"/>
                      <a:pt x="19" y="110"/>
                      <a:pt x="13" y="105"/>
                    </a:cubicBezTo>
                    <a:cubicBezTo>
                      <a:pt x="0" y="96"/>
                      <a:pt x="5" y="24"/>
                      <a:pt x="8" y="16"/>
                    </a:cubicBezTo>
                    <a:cubicBezTo>
                      <a:pt x="8" y="14"/>
                      <a:pt x="8" y="8"/>
                      <a:pt x="10" y="7"/>
                    </a:cubicBezTo>
                    <a:cubicBezTo>
                      <a:pt x="12" y="7"/>
                      <a:pt x="124" y="0"/>
                      <a:pt x="129" y="1"/>
                    </a:cubicBezTo>
                    <a:cubicBezTo>
                      <a:pt x="129" y="4"/>
                      <a:pt x="137" y="71"/>
                      <a:pt x="139" y="92"/>
                    </a:cubicBezTo>
                    <a:cubicBezTo>
                      <a:pt x="141" y="101"/>
                      <a:pt x="136" y="63"/>
                      <a:pt x="139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32FAC3BD-A963-4159-9A94-E52495F360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6151" y="4430713"/>
                <a:ext cx="174625" cy="254000"/>
              </a:xfrm>
              <a:custGeom>
                <a:avLst/>
                <a:gdLst>
                  <a:gd name="T0" fmla="*/ 75 w 191"/>
                  <a:gd name="T1" fmla="*/ 278 h 278"/>
                  <a:gd name="T2" fmla="*/ 180 w 191"/>
                  <a:gd name="T3" fmla="*/ 213 h 278"/>
                  <a:gd name="T4" fmla="*/ 190 w 191"/>
                  <a:gd name="T5" fmla="*/ 163 h 278"/>
                  <a:gd name="T6" fmla="*/ 180 w 191"/>
                  <a:gd name="T7" fmla="*/ 39 h 278"/>
                  <a:gd name="T8" fmla="*/ 33 w 191"/>
                  <a:gd name="T9" fmla="*/ 26 h 278"/>
                  <a:gd name="T10" fmla="*/ 13 w 191"/>
                  <a:gd name="T11" fmla="*/ 168 h 278"/>
                  <a:gd name="T12" fmla="*/ 12 w 191"/>
                  <a:gd name="T13" fmla="*/ 170 h 278"/>
                  <a:gd name="T14" fmla="*/ 75 w 191"/>
                  <a:gd name="T1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278">
                    <a:moveTo>
                      <a:pt x="75" y="278"/>
                    </a:moveTo>
                    <a:cubicBezTo>
                      <a:pt x="96" y="278"/>
                      <a:pt x="159" y="252"/>
                      <a:pt x="180" y="213"/>
                    </a:cubicBezTo>
                    <a:cubicBezTo>
                      <a:pt x="187" y="202"/>
                      <a:pt x="189" y="183"/>
                      <a:pt x="190" y="163"/>
                    </a:cubicBezTo>
                    <a:cubicBezTo>
                      <a:pt x="191" y="116"/>
                      <a:pt x="180" y="39"/>
                      <a:pt x="180" y="39"/>
                    </a:cubicBezTo>
                    <a:cubicBezTo>
                      <a:pt x="180" y="39"/>
                      <a:pt x="33" y="0"/>
                      <a:pt x="33" y="26"/>
                    </a:cubicBezTo>
                    <a:cubicBezTo>
                      <a:pt x="33" y="52"/>
                      <a:pt x="27" y="103"/>
                      <a:pt x="13" y="168"/>
                    </a:cubicBezTo>
                    <a:cubicBezTo>
                      <a:pt x="13" y="169"/>
                      <a:pt x="13" y="169"/>
                      <a:pt x="12" y="170"/>
                    </a:cubicBezTo>
                    <a:cubicBezTo>
                      <a:pt x="0" y="234"/>
                      <a:pt x="53" y="278"/>
                      <a:pt x="75" y="27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69FFD7A-F3E9-4A74-B4B1-37157DEECE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14726" y="4492625"/>
                <a:ext cx="128588" cy="107950"/>
              </a:xfrm>
              <a:custGeom>
                <a:avLst/>
                <a:gdLst>
                  <a:gd name="T0" fmla="*/ 1 w 140"/>
                  <a:gd name="T1" fmla="*/ 92 h 118"/>
                  <a:gd name="T2" fmla="*/ 8 w 140"/>
                  <a:gd name="T3" fmla="*/ 108 h 118"/>
                  <a:gd name="T4" fmla="*/ 31 w 140"/>
                  <a:gd name="T5" fmla="*/ 115 h 118"/>
                  <a:gd name="T6" fmla="*/ 81 w 140"/>
                  <a:gd name="T7" fmla="*/ 117 h 118"/>
                  <a:gd name="T8" fmla="*/ 105 w 140"/>
                  <a:gd name="T9" fmla="*/ 113 h 118"/>
                  <a:gd name="T10" fmla="*/ 127 w 140"/>
                  <a:gd name="T11" fmla="*/ 105 h 118"/>
                  <a:gd name="T12" fmla="*/ 133 w 140"/>
                  <a:gd name="T13" fmla="*/ 16 h 118"/>
                  <a:gd name="T14" fmla="*/ 131 w 140"/>
                  <a:gd name="T15" fmla="*/ 7 h 118"/>
                  <a:gd name="T16" fmla="*/ 12 w 140"/>
                  <a:gd name="T17" fmla="*/ 1 h 118"/>
                  <a:gd name="T18" fmla="*/ 1 w 140"/>
                  <a:gd name="T19" fmla="*/ 92 h 118"/>
                  <a:gd name="T20" fmla="*/ 1 w 140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18">
                    <a:moveTo>
                      <a:pt x="1" y="92"/>
                    </a:moveTo>
                    <a:cubicBezTo>
                      <a:pt x="0" y="98"/>
                      <a:pt x="3" y="104"/>
                      <a:pt x="8" y="108"/>
                    </a:cubicBezTo>
                    <a:cubicBezTo>
                      <a:pt x="14" y="114"/>
                      <a:pt x="23" y="114"/>
                      <a:pt x="31" y="115"/>
                    </a:cubicBezTo>
                    <a:cubicBezTo>
                      <a:pt x="47" y="118"/>
                      <a:pt x="64" y="118"/>
                      <a:pt x="81" y="117"/>
                    </a:cubicBezTo>
                    <a:cubicBezTo>
                      <a:pt x="89" y="116"/>
                      <a:pt x="97" y="115"/>
                      <a:pt x="105" y="113"/>
                    </a:cubicBezTo>
                    <a:cubicBezTo>
                      <a:pt x="112" y="112"/>
                      <a:pt x="121" y="110"/>
                      <a:pt x="127" y="105"/>
                    </a:cubicBezTo>
                    <a:cubicBezTo>
                      <a:pt x="140" y="96"/>
                      <a:pt x="135" y="24"/>
                      <a:pt x="133" y="16"/>
                    </a:cubicBezTo>
                    <a:cubicBezTo>
                      <a:pt x="133" y="14"/>
                      <a:pt x="133" y="8"/>
                      <a:pt x="131" y="7"/>
                    </a:cubicBezTo>
                    <a:cubicBezTo>
                      <a:pt x="128" y="7"/>
                      <a:pt x="17" y="0"/>
                      <a:pt x="12" y="1"/>
                    </a:cubicBezTo>
                    <a:cubicBezTo>
                      <a:pt x="12" y="4"/>
                      <a:pt x="4" y="71"/>
                      <a:pt x="1" y="92"/>
                    </a:cubicBezTo>
                    <a:cubicBezTo>
                      <a:pt x="0" y="101"/>
                      <a:pt x="5" y="63"/>
                      <a:pt x="1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731F1B7-870E-467E-8C2A-7248E2A11D6C}"/>
              </a:ext>
            </a:extLst>
          </p:cNvPr>
          <p:cNvSpPr txBox="1"/>
          <p:nvPr/>
        </p:nvSpPr>
        <p:spPr>
          <a:xfrm>
            <a:off x="757135" y="1392527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9684FA-2BEB-4E39-B6CD-66231D6A58C4}"/>
              </a:ext>
            </a:extLst>
          </p:cNvPr>
          <p:cNvSpPr txBox="1"/>
          <p:nvPr/>
        </p:nvSpPr>
        <p:spPr>
          <a:xfrm>
            <a:off x="7401118" y="1363372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B0FE28-E9CA-425D-911E-FB421C65BB70}"/>
              </a:ext>
            </a:extLst>
          </p:cNvPr>
          <p:cNvSpPr txBox="1"/>
          <p:nvPr/>
        </p:nvSpPr>
        <p:spPr>
          <a:xfrm>
            <a:off x="7395316" y="3242208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19AFA9-4F02-4373-80A1-AF3717FB962C}"/>
              </a:ext>
            </a:extLst>
          </p:cNvPr>
          <p:cNvSpPr txBox="1"/>
          <p:nvPr/>
        </p:nvSpPr>
        <p:spPr>
          <a:xfrm>
            <a:off x="753677" y="3238152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B5930C2-8CD1-4810-8837-9E7DBC4C900C}"/>
              </a:ext>
            </a:extLst>
          </p:cNvPr>
          <p:cNvSpPr txBox="1">
            <a:spLocks/>
          </p:cNvSpPr>
          <p:nvPr/>
        </p:nvSpPr>
        <p:spPr>
          <a:xfrm>
            <a:off x="5675364" y="1336576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Influence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Outgoing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Enthusiastic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Optimistic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Lively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6B9650FF-B249-4733-8693-07820D4F306E}"/>
              </a:ext>
            </a:extLst>
          </p:cNvPr>
          <p:cNvSpPr txBox="1">
            <a:spLocks/>
          </p:cNvSpPr>
          <p:nvPr/>
        </p:nvSpPr>
        <p:spPr>
          <a:xfrm>
            <a:off x="5724128" y="3075806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Steadiness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Even-tempered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Accommodating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Patient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Tactful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C79C7687-C4E3-49F4-8D03-26463130802C}"/>
              </a:ext>
            </a:extLst>
          </p:cNvPr>
          <p:cNvSpPr txBox="1">
            <a:spLocks/>
          </p:cNvSpPr>
          <p:nvPr/>
        </p:nvSpPr>
        <p:spPr>
          <a:xfrm>
            <a:off x="1314971" y="3064111"/>
            <a:ext cx="1728953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Conscientious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Analytical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Precise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Private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Systematic</a:t>
            </a:r>
          </a:p>
        </p:txBody>
      </p:sp>
    </p:spTree>
    <p:extLst>
      <p:ext uri="{BB962C8B-B14F-4D97-AF65-F5344CB8AC3E}">
        <p14:creationId xmlns:p14="http://schemas.microsoft.com/office/powerpoint/2010/main" val="17813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C9C41BD9-A5C9-466F-8E32-2C6642AEE493}"/>
              </a:ext>
            </a:extLst>
          </p:cNvPr>
          <p:cNvSpPr>
            <a:spLocks/>
          </p:cNvSpPr>
          <p:nvPr/>
        </p:nvSpPr>
        <p:spPr bwMode="auto">
          <a:xfrm>
            <a:off x="3152968" y="1635698"/>
            <a:ext cx="2420250" cy="2421924"/>
          </a:xfrm>
          <a:custGeom>
            <a:avLst/>
            <a:gdLst>
              <a:gd name="T0" fmla="*/ 2507 w 2507"/>
              <a:gd name="T1" fmla="*/ 1253 h 2507"/>
              <a:gd name="T2" fmla="*/ 2440 w 2507"/>
              <a:gd name="T3" fmla="*/ 1660 h 2507"/>
              <a:gd name="T4" fmla="*/ 2429 w 2507"/>
              <a:gd name="T5" fmla="*/ 1691 h 2507"/>
              <a:gd name="T6" fmla="*/ 1254 w 2507"/>
              <a:gd name="T7" fmla="*/ 2507 h 2507"/>
              <a:gd name="T8" fmla="*/ 79 w 2507"/>
              <a:gd name="T9" fmla="*/ 1691 h 2507"/>
              <a:gd name="T10" fmla="*/ 68 w 2507"/>
              <a:gd name="T11" fmla="*/ 1660 h 2507"/>
              <a:gd name="T12" fmla="*/ 0 w 2507"/>
              <a:gd name="T13" fmla="*/ 1253 h 2507"/>
              <a:gd name="T14" fmla="*/ 1254 w 2507"/>
              <a:gd name="T15" fmla="*/ 0 h 2507"/>
              <a:gd name="T16" fmla="*/ 2507 w 2507"/>
              <a:gd name="T17" fmla="*/ 1253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2507">
                <a:moveTo>
                  <a:pt x="2507" y="1253"/>
                </a:moveTo>
                <a:cubicBezTo>
                  <a:pt x="2507" y="1396"/>
                  <a:pt x="2483" y="1532"/>
                  <a:pt x="2440" y="1660"/>
                </a:cubicBezTo>
                <a:cubicBezTo>
                  <a:pt x="2436" y="1670"/>
                  <a:pt x="2432" y="1680"/>
                  <a:pt x="2429" y="1691"/>
                </a:cubicBezTo>
                <a:cubicBezTo>
                  <a:pt x="2251" y="2167"/>
                  <a:pt x="1792" y="2507"/>
                  <a:pt x="1254" y="2507"/>
                </a:cubicBezTo>
                <a:cubicBezTo>
                  <a:pt x="715" y="2507"/>
                  <a:pt x="256" y="2167"/>
                  <a:pt x="79" y="1691"/>
                </a:cubicBezTo>
                <a:cubicBezTo>
                  <a:pt x="75" y="1680"/>
                  <a:pt x="71" y="1670"/>
                  <a:pt x="68" y="1660"/>
                </a:cubicBezTo>
                <a:cubicBezTo>
                  <a:pt x="24" y="1532"/>
                  <a:pt x="0" y="1396"/>
                  <a:pt x="0" y="1253"/>
                </a:cubicBezTo>
                <a:cubicBezTo>
                  <a:pt x="0" y="561"/>
                  <a:pt x="562" y="0"/>
                  <a:pt x="1254" y="0"/>
                </a:cubicBezTo>
                <a:cubicBezTo>
                  <a:pt x="1946" y="0"/>
                  <a:pt x="2507" y="561"/>
                  <a:pt x="2507" y="1253"/>
                </a:cubicBez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99B105D-AA83-452F-93DB-970B669D1F50}"/>
              </a:ext>
            </a:extLst>
          </p:cNvPr>
          <p:cNvSpPr>
            <a:spLocks/>
          </p:cNvSpPr>
          <p:nvPr/>
        </p:nvSpPr>
        <p:spPr bwMode="auto">
          <a:xfrm>
            <a:off x="5105249" y="1338535"/>
            <a:ext cx="2941638" cy="1300410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1140 h 1140"/>
              <a:gd name="T4" fmla="*/ 723 w 3218"/>
              <a:gd name="T5" fmla="*/ 1140 h 1140"/>
              <a:gd name="T6" fmla="*/ 0 w 3218"/>
              <a:gd name="T7" fmla="*/ 225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1140"/>
                  <a:pt x="3218" y="1140"/>
                  <a:pt x="3218" y="1140"/>
                </a:cubicBezTo>
                <a:cubicBezTo>
                  <a:pt x="723" y="1140"/>
                  <a:pt x="723" y="1140"/>
                  <a:pt x="723" y="1140"/>
                </a:cubicBezTo>
                <a:cubicBezTo>
                  <a:pt x="602" y="753"/>
                  <a:pt x="341" y="428"/>
                  <a:pt x="0" y="225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5A4093DA-EACD-4891-A969-049841F0E1AE}"/>
              </a:ext>
            </a:extLst>
          </p:cNvPr>
          <p:cNvSpPr>
            <a:spLocks/>
          </p:cNvSpPr>
          <p:nvPr/>
        </p:nvSpPr>
        <p:spPr bwMode="auto">
          <a:xfrm>
            <a:off x="668186" y="1338535"/>
            <a:ext cx="2941638" cy="1300410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225 h 1140"/>
              <a:gd name="T4" fmla="*/ 2495 w 3218"/>
              <a:gd name="T5" fmla="*/ 1140 h 1140"/>
              <a:gd name="T6" fmla="*/ 0 w 3218"/>
              <a:gd name="T7" fmla="*/ 1140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225"/>
                  <a:pt x="3218" y="225"/>
                  <a:pt x="3218" y="225"/>
                </a:cubicBezTo>
                <a:cubicBezTo>
                  <a:pt x="2877" y="428"/>
                  <a:pt x="2616" y="753"/>
                  <a:pt x="2495" y="1140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66D07BE1-4C3D-4869-860D-88CB29B040B2}"/>
              </a:ext>
            </a:extLst>
          </p:cNvPr>
          <p:cNvSpPr>
            <a:spLocks/>
          </p:cNvSpPr>
          <p:nvPr/>
        </p:nvSpPr>
        <p:spPr bwMode="auto">
          <a:xfrm>
            <a:off x="668186" y="3049612"/>
            <a:ext cx="2941638" cy="130041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0 h 1139"/>
              <a:gd name="T4" fmla="*/ 2495 w 3218"/>
              <a:gd name="T5" fmla="*/ 0 h 1139"/>
              <a:gd name="T6" fmla="*/ 3218 w 3218"/>
              <a:gd name="T7" fmla="*/ 915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0"/>
                  <a:pt x="0" y="0"/>
                  <a:pt x="0" y="0"/>
                </a:cubicBezTo>
                <a:cubicBezTo>
                  <a:pt x="2495" y="0"/>
                  <a:pt x="2495" y="0"/>
                  <a:pt x="2495" y="0"/>
                </a:cubicBezTo>
                <a:cubicBezTo>
                  <a:pt x="2616" y="387"/>
                  <a:pt x="2877" y="712"/>
                  <a:pt x="3218" y="915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80ACDDC6-9008-46D5-B618-483A5E370680}"/>
              </a:ext>
            </a:extLst>
          </p:cNvPr>
          <p:cNvSpPr>
            <a:spLocks/>
          </p:cNvSpPr>
          <p:nvPr/>
        </p:nvSpPr>
        <p:spPr bwMode="auto">
          <a:xfrm>
            <a:off x="5105249" y="3049612"/>
            <a:ext cx="2941638" cy="1305173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915 h 1139"/>
              <a:gd name="T4" fmla="*/ 723 w 3218"/>
              <a:gd name="T5" fmla="*/ 0 h 1139"/>
              <a:gd name="T6" fmla="*/ 3218 w 3218"/>
              <a:gd name="T7" fmla="*/ 0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915"/>
                  <a:pt x="0" y="915"/>
                  <a:pt x="0" y="915"/>
                </a:cubicBezTo>
                <a:cubicBezTo>
                  <a:pt x="341" y="711"/>
                  <a:pt x="602" y="387"/>
                  <a:pt x="723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EAABE-A313-4147-9871-6EF055DE15A8}"/>
              </a:ext>
            </a:extLst>
          </p:cNvPr>
          <p:cNvSpPr txBox="1">
            <a:spLocks/>
          </p:cNvSpPr>
          <p:nvPr/>
        </p:nvSpPr>
        <p:spPr>
          <a:xfrm>
            <a:off x="1405207" y="1338535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Dominance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Direct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Results-oriented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Strong-willed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Forceful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43F6E-6615-4D6E-99E0-EE09D2E92E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Use </a:t>
            </a:r>
            <a:r>
              <a:rPr lang="en-US" b="1" dirty="0" err="1"/>
              <a:t>DiSC</a:t>
            </a:r>
            <a:r>
              <a:rPr lang="en-US" dirty="0"/>
              <a:t> to understand your team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49820D-D0D3-4337-A2B7-331198B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22245D6-21B6-4784-BBFA-56D72E92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79BB44-7B4C-4BF2-86C9-309BB42186AF}"/>
              </a:ext>
            </a:extLst>
          </p:cNvPr>
          <p:cNvGrpSpPr/>
          <p:nvPr/>
        </p:nvGrpSpPr>
        <p:grpSpPr>
          <a:xfrm>
            <a:off x="3477460" y="1392527"/>
            <a:ext cx="1777222" cy="2693780"/>
            <a:chOff x="3776919" y="1781600"/>
            <a:chExt cx="1745264" cy="26453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37D7C8-2FFA-4734-8DFC-3A8DB0144D78}"/>
                </a:ext>
              </a:extLst>
            </p:cNvPr>
            <p:cNvGrpSpPr/>
            <p:nvPr userDrawn="1"/>
          </p:nvGrpSpPr>
          <p:grpSpPr>
            <a:xfrm>
              <a:off x="4671959" y="1781600"/>
              <a:ext cx="850224" cy="2631052"/>
              <a:chOff x="4164013" y="981075"/>
              <a:chExt cx="1192213" cy="3689350"/>
            </a:xfrm>
          </p:grpSpPr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1F48AC8B-F574-49E2-A513-EC4FD7B284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54551" y="1493838"/>
                <a:ext cx="211138" cy="225425"/>
              </a:xfrm>
              <a:prstGeom prst="rect">
                <a:avLst/>
              </a:pr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77DECA2B-833E-49F4-9D7D-1F3FEB21AB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54551" y="1535113"/>
                <a:ext cx="211138" cy="57150"/>
              </a:xfrm>
              <a:custGeom>
                <a:avLst/>
                <a:gdLst>
                  <a:gd name="T0" fmla="*/ 231 w 231"/>
                  <a:gd name="T1" fmla="*/ 0 h 63"/>
                  <a:gd name="T2" fmla="*/ 231 w 231"/>
                  <a:gd name="T3" fmla="*/ 18 h 63"/>
                  <a:gd name="T4" fmla="*/ 115 w 231"/>
                  <a:gd name="T5" fmla="*/ 63 h 63"/>
                  <a:gd name="T6" fmla="*/ 0 w 231"/>
                  <a:gd name="T7" fmla="*/ 18 h 63"/>
                  <a:gd name="T8" fmla="*/ 0 w 231"/>
                  <a:gd name="T9" fmla="*/ 0 h 63"/>
                  <a:gd name="T10" fmla="*/ 115 w 231"/>
                  <a:gd name="T11" fmla="*/ 31 h 63"/>
                  <a:gd name="T12" fmla="*/ 231 w 231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63">
                    <a:moveTo>
                      <a:pt x="231" y="0"/>
                    </a:moveTo>
                    <a:cubicBezTo>
                      <a:pt x="231" y="18"/>
                      <a:pt x="231" y="18"/>
                      <a:pt x="231" y="18"/>
                    </a:cubicBezTo>
                    <a:cubicBezTo>
                      <a:pt x="190" y="36"/>
                      <a:pt x="143" y="63"/>
                      <a:pt x="115" y="63"/>
                    </a:cubicBezTo>
                    <a:cubicBezTo>
                      <a:pt x="87" y="63"/>
                      <a:pt x="41" y="36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18"/>
                      <a:pt x="87" y="31"/>
                      <a:pt x="115" y="31"/>
                    </a:cubicBezTo>
                    <a:cubicBezTo>
                      <a:pt x="144" y="31"/>
                      <a:pt x="189" y="18"/>
                      <a:pt x="231" y="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FAFF7471-0C56-48F9-BE05-14EAA76E31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0138" y="1265238"/>
                <a:ext cx="77788" cy="112713"/>
              </a:xfrm>
              <a:custGeom>
                <a:avLst/>
                <a:gdLst>
                  <a:gd name="T0" fmla="*/ 72 w 84"/>
                  <a:gd name="T1" fmla="*/ 74 h 124"/>
                  <a:gd name="T2" fmla="*/ 21 w 84"/>
                  <a:gd name="T3" fmla="*/ 118 h 124"/>
                  <a:gd name="T4" fmla="*/ 12 w 84"/>
                  <a:gd name="T5" fmla="*/ 51 h 124"/>
                  <a:gd name="T6" fmla="*/ 63 w 84"/>
                  <a:gd name="T7" fmla="*/ 7 h 124"/>
                  <a:gd name="T8" fmla="*/ 7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72" y="74"/>
                    </a:moveTo>
                    <a:cubicBezTo>
                      <a:pt x="61" y="104"/>
                      <a:pt x="38" y="124"/>
                      <a:pt x="21" y="118"/>
                    </a:cubicBezTo>
                    <a:cubicBezTo>
                      <a:pt x="5" y="112"/>
                      <a:pt x="0" y="82"/>
                      <a:pt x="12" y="51"/>
                    </a:cubicBezTo>
                    <a:cubicBezTo>
                      <a:pt x="23" y="20"/>
                      <a:pt x="46" y="0"/>
                      <a:pt x="63" y="7"/>
                    </a:cubicBezTo>
                    <a:cubicBezTo>
                      <a:pt x="79" y="13"/>
                      <a:pt x="84" y="43"/>
                      <a:pt x="7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72B3B7D7-5EC7-41E2-A8A5-C9B9E8C78F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1265238"/>
                <a:ext cx="76200" cy="112713"/>
              </a:xfrm>
              <a:custGeom>
                <a:avLst/>
                <a:gdLst>
                  <a:gd name="T0" fmla="*/ 12 w 84"/>
                  <a:gd name="T1" fmla="*/ 74 h 124"/>
                  <a:gd name="T2" fmla="*/ 63 w 84"/>
                  <a:gd name="T3" fmla="*/ 118 h 124"/>
                  <a:gd name="T4" fmla="*/ 72 w 84"/>
                  <a:gd name="T5" fmla="*/ 51 h 124"/>
                  <a:gd name="T6" fmla="*/ 21 w 84"/>
                  <a:gd name="T7" fmla="*/ 7 h 124"/>
                  <a:gd name="T8" fmla="*/ 12 w 84"/>
                  <a:gd name="T9" fmla="*/ 7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24">
                    <a:moveTo>
                      <a:pt x="12" y="74"/>
                    </a:moveTo>
                    <a:cubicBezTo>
                      <a:pt x="23" y="104"/>
                      <a:pt x="46" y="124"/>
                      <a:pt x="63" y="118"/>
                    </a:cubicBezTo>
                    <a:cubicBezTo>
                      <a:pt x="79" y="112"/>
                      <a:pt x="84" y="82"/>
                      <a:pt x="72" y="51"/>
                    </a:cubicBezTo>
                    <a:cubicBezTo>
                      <a:pt x="61" y="20"/>
                      <a:pt x="38" y="0"/>
                      <a:pt x="21" y="7"/>
                    </a:cubicBezTo>
                    <a:cubicBezTo>
                      <a:pt x="4" y="13"/>
                      <a:pt x="0" y="43"/>
                      <a:pt x="12" y="74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76E29BA9-BD2E-488A-B752-570E98836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0888" y="1135063"/>
                <a:ext cx="404813" cy="439738"/>
              </a:xfrm>
              <a:custGeom>
                <a:avLst/>
                <a:gdLst>
                  <a:gd name="T0" fmla="*/ 431 w 443"/>
                  <a:gd name="T1" fmla="*/ 116 h 481"/>
                  <a:gd name="T2" fmla="*/ 428 w 443"/>
                  <a:gd name="T3" fmla="*/ 137 h 481"/>
                  <a:gd name="T4" fmla="*/ 420 w 443"/>
                  <a:gd name="T5" fmla="*/ 177 h 481"/>
                  <a:gd name="T6" fmla="*/ 420 w 443"/>
                  <a:gd name="T7" fmla="*/ 177 h 481"/>
                  <a:gd name="T8" fmla="*/ 381 w 443"/>
                  <a:gd name="T9" fmla="*/ 374 h 481"/>
                  <a:gd name="T10" fmla="*/ 217 w 443"/>
                  <a:gd name="T11" fmla="*/ 481 h 481"/>
                  <a:gd name="T12" fmla="*/ 54 w 443"/>
                  <a:gd name="T13" fmla="*/ 374 h 481"/>
                  <a:gd name="T14" fmla="*/ 19 w 443"/>
                  <a:gd name="T15" fmla="*/ 200 h 481"/>
                  <a:gd name="T16" fmla="*/ 8 w 443"/>
                  <a:gd name="T17" fmla="*/ 143 h 481"/>
                  <a:gd name="T18" fmla="*/ 8 w 443"/>
                  <a:gd name="T19" fmla="*/ 84 h 481"/>
                  <a:gd name="T20" fmla="*/ 14 w 443"/>
                  <a:gd name="T21" fmla="*/ 0 h 481"/>
                  <a:gd name="T22" fmla="*/ 422 w 443"/>
                  <a:gd name="T23" fmla="*/ 0 h 481"/>
                  <a:gd name="T24" fmla="*/ 431 w 443"/>
                  <a:gd name="T25" fmla="*/ 11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3" h="481">
                    <a:moveTo>
                      <a:pt x="431" y="116"/>
                    </a:moveTo>
                    <a:cubicBezTo>
                      <a:pt x="429" y="123"/>
                      <a:pt x="428" y="130"/>
                      <a:pt x="428" y="137"/>
                    </a:cubicBezTo>
                    <a:cubicBezTo>
                      <a:pt x="425" y="150"/>
                      <a:pt x="423" y="163"/>
                      <a:pt x="420" y="177"/>
                    </a:cubicBezTo>
                    <a:cubicBezTo>
                      <a:pt x="420" y="177"/>
                      <a:pt x="420" y="177"/>
                      <a:pt x="420" y="177"/>
                    </a:cubicBezTo>
                    <a:cubicBezTo>
                      <a:pt x="406" y="250"/>
                      <a:pt x="388" y="327"/>
                      <a:pt x="381" y="374"/>
                    </a:cubicBezTo>
                    <a:cubicBezTo>
                      <a:pt x="374" y="414"/>
                      <a:pt x="276" y="481"/>
                      <a:pt x="217" y="481"/>
                    </a:cubicBezTo>
                    <a:cubicBezTo>
                      <a:pt x="159" y="481"/>
                      <a:pt x="61" y="414"/>
                      <a:pt x="54" y="374"/>
                    </a:cubicBezTo>
                    <a:cubicBezTo>
                      <a:pt x="47" y="332"/>
                      <a:pt x="32" y="266"/>
                      <a:pt x="19" y="200"/>
                    </a:cubicBezTo>
                    <a:cubicBezTo>
                      <a:pt x="15" y="181"/>
                      <a:pt x="11" y="162"/>
                      <a:pt x="8" y="143"/>
                    </a:cubicBezTo>
                    <a:cubicBezTo>
                      <a:pt x="7" y="124"/>
                      <a:pt x="5" y="104"/>
                      <a:pt x="8" y="84"/>
                    </a:cubicBezTo>
                    <a:cubicBezTo>
                      <a:pt x="13" y="55"/>
                      <a:pt x="0" y="24"/>
                      <a:pt x="14" y="0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443" y="0"/>
                      <a:pt x="441" y="50"/>
                      <a:pt x="431" y="116"/>
                    </a:cubicBezTo>
                    <a:close/>
                  </a:path>
                </a:pathLst>
              </a:custGeom>
              <a:solidFill>
                <a:srgbClr val="F7BE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1286DB66-E30B-4E3A-92DA-DC94899C2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59351" y="1127125"/>
                <a:ext cx="0" cy="158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5852A3C-A275-4B13-BD30-633132ED19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0888" y="981075"/>
                <a:ext cx="423863" cy="358775"/>
              </a:xfrm>
              <a:custGeom>
                <a:avLst/>
                <a:gdLst>
                  <a:gd name="T0" fmla="*/ 431 w 463"/>
                  <a:gd name="T1" fmla="*/ 285 h 392"/>
                  <a:gd name="T2" fmla="*/ 428 w 463"/>
                  <a:gd name="T3" fmla="*/ 306 h 392"/>
                  <a:gd name="T4" fmla="*/ 428 w 463"/>
                  <a:gd name="T5" fmla="*/ 310 h 392"/>
                  <a:gd name="T6" fmla="*/ 420 w 463"/>
                  <a:gd name="T7" fmla="*/ 346 h 392"/>
                  <a:gd name="T8" fmla="*/ 420 w 463"/>
                  <a:gd name="T9" fmla="*/ 346 h 392"/>
                  <a:gd name="T10" fmla="*/ 420 w 463"/>
                  <a:gd name="T11" fmla="*/ 347 h 392"/>
                  <a:gd name="T12" fmla="*/ 409 w 463"/>
                  <a:gd name="T13" fmla="*/ 354 h 392"/>
                  <a:gd name="T14" fmla="*/ 306 w 463"/>
                  <a:gd name="T15" fmla="*/ 204 h 392"/>
                  <a:gd name="T16" fmla="*/ 284 w 463"/>
                  <a:gd name="T17" fmla="*/ 201 h 392"/>
                  <a:gd name="T18" fmla="*/ 203 w 463"/>
                  <a:gd name="T19" fmla="*/ 213 h 392"/>
                  <a:gd name="T20" fmla="*/ 196 w 463"/>
                  <a:gd name="T21" fmla="*/ 189 h 392"/>
                  <a:gd name="T22" fmla="*/ 186 w 463"/>
                  <a:gd name="T23" fmla="*/ 183 h 392"/>
                  <a:gd name="T24" fmla="*/ 142 w 463"/>
                  <a:gd name="T25" fmla="*/ 192 h 392"/>
                  <a:gd name="T26" fmla="*/ 91 w 463"/>
                  <a:gd name="T27" fmla="*/ 223 h 392"/>
                  <a:gd name="T28" fmla="*/ 41 w 463"/>
                  <a:gd name="T29" fmla="*/ 334 h 392"/>
                  <a:gd name="T30" fmla="*/ 32 w 463"/>
                  <a:gd name="T31" fmla="*/ 392 h 392"/>
                  <a:gd name="T32" fmla="*/ 19 w 463"/>
                  <a:gd name="T33" fmla="*/ 369 h 392"/>
                  <a:gd name="T34" fmla="*/ 10 w 463"/>
                  <a:gd name="T35" fmla="*/ 341 h 392"/>
                  <a:gd name="T36" fmla="*/ 8 w 463"/>
                  <a:gd name="T37" fmla="*/ 312 h 392"/>
                  <a:gd name="T38" fmla="*/ 8 w 463"/>
                  <a:gd name="T39" fmla="*/ 253 h 392"/>
                  <a:gd name="T40" fmla="*/ 14 w 463"/>
                  <a:gd name="T41" fmla="*/ 169 h 392"/>
                  <a:gd name="T42" fmla="*/ 21 w 463"/>
                  <a:gd name="T43" fmla="*/ 160 h 392"/>
                  <a:gd name="T44" fmla="*/ 49 w 463"/>
                  <a:gd name="T45" fmla="*/ 91 h 392"/>
                  <a:gd name="T46" fmla="*/ 119 w 463"/>
                  <a:gd name="T47" fmla="*/ 40 h 392"/>
                  <a:gd name="T48" fmla="*/ 176 w 463"/>
                  <a:gd name="T49" fmla="*/ 23 h 392"/>
                  <a:gd name="T50" fmla="*/ 247 w 463"/>
                  <a:gd name="T51" fmla="*/ 0 h 392"/>
                  <a:gd name="T52" fmla="*/ 363 w 463"/>
                  <a:gd name="T53" fmla="*/ 66 h 392"/>
                  <a:gd name="T54" fmla="*/ 403 w 463"/>
                  <a:gd name="T55" fmla="*/ 114 h 392"/>
                  <a:gd name="T56" fmla="*/ 433 w 463"/>
                  <a:gd name="T57" fmla="*/ 159 h 392"/>
                  <a:gd name="T58" fmla="*/ 434 w 463"/>
                  <a:gd name="T59" fmla="*/ 160 h 392"/>
                  <a:gd name="T60" fmla="*/ 435 w 463"/>
                  <a:gd name="T61" fmla="*/ 160 h 392"/>
                  <a:gd name="T62" fmla="*/ 435 w 463"/>
                  <a:gd name="T63" fmla="*/ 160 h 392"/>
                  <a:gd name="T64" fmla="*/ 431 w 463"/>
                  <a:gd name="T65" fmla="*/ 285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3" h="392">
                    <a:moveTo>
                      <a:pt x="431" y="285"/>
                    </a:moveTo>
                    <a:cubicBezTo>
                      <a:pt x="429" y="292"/>
                      <a:pt x="428" y="299"/>
                      <a:pt x="428" y="306"/>
                    </a:cubicBezTo>
                    <a:cubicBezTo>
                      <a:pt x="428" y="307"/>
                      <a:pt x="428" y="308"/>
                      <a:pt x="428" y="310"/>
                    </a:cubicBezTo>
                    <a:cubicBezTo>
                      <a:pt x="427" y="334"/>
                      <a:pt x="426" y="323"/>
                      <a:pt x="420" y="346"/>
                    </a:cubicBezTo>
                    <a:cubicBezTo>
                      <a:pt x="420" y="346"/>
                      <a:pt x="420" y="346"/>
                      <a:pt x="420" y="346"/>
                    </a:cubicBezTo>
                    <a:cubicBezTo>
                      <a:pt x="420" y="346"/>
                      <a:pt x="420" y="347"/>
                      <a:pt x="420" y="347"/>
                    </a:cubicBezTo>
                    <a:cubicBezTo>
                      <a:pt x="417" y="358"/>
                      <a:pt x="414" y="366"/>
                      <a:pt x="409" y="354"/>
                    </a:cubicBezTo>
                    <a:cubicBezTo>
                      <a:pt x="383" y="287"/>
                      <a:pt x="388" y="224"/>
                      <a:pt x="306" y="204"/>
                    </a:cubicBezTo>
                    <a:cubicBezTo>
                      <a:pt x="298" y="202"/>
                      <a:pt x="291" y="201"/>
                      <a:pt x="284" y="201"/>
                    </a:cubicBezTo>
                    <a:cubicBezTo>
                      <a:pt x="256" y="201"/>
                      <a:pt x="231" y="212"/>
                      <a:pt x="203" y="213"/>
                    </a:cubicBezTo>
                    <a:cubicBezTo>
                      <a:pt x="182" y="214"/>
                      <a:pt x="192" y="203"/>
                      <a:pt x="196" y="189"/>
                    </a:cubicBezTo>
                    <a:cubicBezTo>
                      <a:pt x="197" y="185"/>
                      <a:pt x="193" y="183"/>
                      <a:pt x="186" y="183"/>
                    </a:cubicBezTo>
                    <a:cubicBezTo>
                      <a:pt x="172" y="183"/>
                      <a:pt x="145" y="191"/>
                      <a:pt x="142" y="192"/>
                    </a:cubicBezTo>
                    <a:cubicBezTo>
                      <a:pt x="123" y="197"/>
                      <a:pt x="106" y="208"/>
                      <a:pt x="91" y="223"/>
                    </a:cubicBezTo>
                    <a:cubicBezTo>
                      <a:pt x="56" y="258"/>
                      <a:pt x="60" y="293"/>
                      <a:pt x="41" y="334"/>
                    </a:cubicBezTo>
                    <a:cubicBezTo>
                      <a:pt x="40" y="338"/>
                      <a:pt x="32" y="392"/>
                      <a:pt x="32" y="392"/>
                    </a:cubicBezTo>
                    <a:cubicBezTo>
                      <a:pt x="29" y="390"/>
                      <a:pt x="23" y="380"/>
                      <a:pt x="19" y="369"/>
                    </a:cubicBezTo>
                    <a:cubicBezTo>
                      <a:pt x="14" y="357"/>
                      <a:pt x="10" y="345"/>
                      <a:pt x="10" y="341"/>
                    </a:cubicBezTo>
                    <a:cubicBezTo>
                      <a:pt x="10" y="331"/>
                      <a:pt x="9" y="322"/>
                      <a:pt x="8" y="312"/>
                    </a:cubicBezTo>
                    <a:cubicBezTo>
                      <a:pt x="7" y="293"/>
                      <a:pt x="5" y="273"/>
                      <a:pt x="8" y="253"/>
                    </a:cubicBezTo>
                    <a:cubicBezTo>
                      <a:pt x="13" y="224"/>
                      <a:pt x="0" y="193"/>
                      <a:pt x="14" y="169"/>
                    </a:cubicBezTo>
                    <a:cubicBezTo>
                      <a:pt x="16" y="166"/>
                      <a:pt x="18" y="163"/>
                      <a:pt x="21" y="160"/>
                    </a:cubicBezTo>
                    <a:cubicBezTo>
                      <a:pt x="2" y="157"/>
                      <a:pt x="41" y="99"/>
                      <a:pt x="49" y="91"/>
                    </a:cubicBezTo>
                    <a:cubicBezTo>
                      <a:pt x="71" y="71"/>
                      <a:pt x="95" y="55"/>
                      <a:pt x="119" y="40"/>
                    </a:cubicBezTo>
                    <a:cubicBezTo>
                      <a:pt x="140" y="27"/>
                      <a:pt x="152" y="23"/>
                      <a:pt x="176" y="23"/>
                    </a:cubicBezTo>
                    <a:cubicBezTo>
                      <a:pt x="204" y="23"/>
                      <a:pt x="222" y="8"/>
                      <a:pt x="247" y="0"/>
                    </a:cubicBezTo>
                    <a:cubicBezTo>
                      <a:pt x="239" y="16"/>
                      <a:pt x="350" y="56"/>
                      <a:pt x="363" y="66"/>
                    </a:cubicBezTo>
                    <a:cubicBezTo>
                      <a:pt x="380" y="79"/>
                      <a:pt x="394" y="95"/>
                      <a:pt x="403" y="114"/>
                    </a:cubicBezTo>
                    <a:cubicBezTo>
                      <a:pt x="403" y="132"/>
                      <a:pt x="423" y="149"/>
                      <a:pt x="433" y="159"/>
                    </a:cubicBezTo>
                    <a:cubicBezTo>
                      <a:pt x="433" y="159"/>
                      <a:pt x="434" y="160"/>
                      <a:pt x="434" y="160"/>
                    </a:cubicBezTo>
                    <a:cubicBezTo>
                      <a:pt x="434" y="160"/>
                      <a:pt x="434" y="160"/>
                      <a:pt x="435" y="160"/>
                    </a:cubicBezTo>
                    <a:cubicBezTo>
                      <a:pt x="435" y="160"/>
                      <a:pt x="435" y="160"/>
                      <a:pt x="435" y="160"/>
                    </a:cubicBezTo>
                    <a:cubicBezTo>
                      <a:pt x="463" y="189"/>
                      <a:pt x="441" y="244"/>
                      <a:pt x="431" y="28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22596D09-036F-4698-A8AB-33A28749C8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6238" y="2779713"/>
                <a:ext cx="171450" cy="325438"/>
              </a:xfrm>
              <a:custGeom>
                <a:avLst/>
                <a:gdLst>
                  <a:gd name="T0" fmla="*/ 161 w 188"/>
                  <a:gd name="T1" fmla="*/ 317 h 355"/>
                  <a:gd name="T2" fmla="*/ 166 w 188"/>
                  <a:gd name="T3" fmla="*/ 307 h 355"/>
                  <a:gd name="T4" fmla="*/ 160 w 188"/>
                  <a:gd name="T5" fmla="*/ 296 h 355"/>
                  <a:gd name="T6" fmla="*/ 146 w 188"/>
                  <a:gd name="T7" fmla="*/ 292 h 355"/>
                  <a:gd name="T8" fmla="*/ 132 w 188"/>
                  <a:gd name="T9" fmla="*/ 292 h 355"/>
                  <a:gd name="T10" fmla="*/ 135 w 188"/>
                  <a:gd name="T11" fmla="*/ 286 h 355"/>
                  <a:gd name="T12" fmla="*/ 120 w 188"/>
                  <a:gd name="T13" fmla="*/ 274 h 355"/>
                  <a:gd name="T14" fmla="*/ 119 w 188"/>
                  <a:gd name="T15" fmla="*/ 273 h 355"/>
                  <a:gd name="T16" fmla="*/ 125 w 188"/>
                  <a:gd name="T17" fmla="*/ 257 h 355"/>
                  <a:gd name="T18" fmla="*/ 111 w 188"/>
                  <a:gd name="T19" fmla="*/ 255 h 355"/>
                  <a:gd name="T20" fmla="*/ 106 w 188"/>
                  <a:gd name="T21" fmla="*/ 257 h 355"/>
                  <a:gd name="T22" fmla="*/ 106 w 188"/>
                  <a:gd name="T23" fmla="*/ 257 h 355"/>
                  <a:gd name="T24" fmla="*/ 91 w 188"/>
                  <a:gd name="T25" fmla="*/ 254 h 355"/>
                  <a:gd name="T26" fmla="*/ 96 w 188"/>
                  <a:gd name="T27" fmla="*/ 202 h 355"/>
                  <a:gd name="T28" fmla="*/ 134 w 188"/>
                  <a:gd name="T29" fmla="*/ 198 h 355"/>
                  <a:gd name="T30" fmla="*/ 146 w 188"/>
                  <a:gd name="T31" fmla="*/ 261 h 355"/>
                  <a:gd name="T32" fmla="*/ 146 w 188"/>
                  <a:gd name="T33" fmla="*/ 261 h 355"/>
                  <a:gd name="T34" fmla="*/ 146 w 188"/>
                  <a:gd name="T35" fmla="*/ 271 h 355"/>
                  <a:gd name="T36" fmla="*/ 146 w 188"/>
                  <a:gd name="T37" fmla="*/ 271 h 355"/>
                  <a:gd name="T38" fmla="*/ 161 w 188"/>
                  <a:gd name="T39" fmla="*/ 295 h 355"/>
                  <a:gd name="T40" fmla="*/ 167 w 188"/>
                  <a:gd name="T41" fmla="*/ 296 h 355"/>
                  <a:gd name="T42" fmla="*/ 188 w 188"/>
                  <a:gd name="T43" fmla="*/ 266 h 355"/>
                  <a:gd name="T44" fmla="*/ 112 w 188"/>
                  <a:gd name="T45" fmla="*/ 43 h 355"/>
                  <a:gd name="T46" fmla="*/ 107 w 188"/>
                  <a:gd name="T47" fmla="*/ 0 h 355"/>
                  <a:gd name="T48" fmla="*/ 8 w 188"/>
                  <a:gd name="T49" fmla="*/ 13 h 355"/>
                  <a:gd name="T50" fmla="*/ 2 w 188"/>
                  <a:gd name="T51" fmla="*/ 168 h 355"/>
                  <a:gd name="T52" fmla="*/ 19 w 188"/>
                  <a:gd name="T53" fmla="*/ 297 h 355"/>
                  <a:gd name="T54" fmla="*/ 83 w 188"/>
                  <a:gd name="T55" fmla="*/ 354 h 355"/>
                  <a:gd name="T56" fmla="*/ 164 w 188"/>
                  <a:gd name="T57" fmla="*/ 349 h 355"/>
                  <a:gd name="T58" fmla="*/ 184 w 188"/>
                  <a:gd name="T59" fmla="*/ 334 h 355"/>
                  <a:gd name="T60" fmla="*/ 161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161" y="317"/>
                    </a:moveTo>
                    <a:cubicBezTo>
                      <a:pt x="164" y="315"/>
                      <a:pt x="166" y="311"/>
                      <a:pt x="166" y="307"/>
                    </a:cubicBezTo>
                    <a:cubicBezTo>
                      <a:pt x="166" y="303"/>
                      <a:pt x="164" y="299"/>
                      <a:pt x="160" y="296"/>
                    </a:cubicBezTo>
                    <a:cubicBezTo>
                      <a:pt x="157" y="294"/>
                      <a:pt x="152" y="292"/>
                      <a:pt x="146" y="292"/>
                    </a:cubicBezTo>
                    <a:cubicBezTo>
                      <a:pt x="142" y="292"/>
                      <a:pt x="137" y="292"/>
                      <a:pt x="132" y="292"/>
                    </a:cubicBezTo>
                    <a:cubicBezTo>
                      <a:pt x="134" y="291"/>
                      <a:pt x="135" y="288"/>
                      <a:pt x="135" y="286"/>
                    </a:cubicBezTo>
                    <a:cubicBezTo>
                      <a:pt x="135" y="280"/>
                      <a:pt x="129" y="276"/>
                      <a:pt x="120" y="274"/>
                    </a:cubicBezTo>
                    <a:cubicBezTo>
                      <a:pt x="120" y="274"/>
                      <a:pt x="120" y="273"/>
                      <a:pt x="119" y="273"/>
                    </a:cubicBezTo>
                    <a:cubicBezTo>
                      <a:pt x="124" y="268"/>
                      <a:pt x="127" y="261"/>
                      <a:pt x="125" y="257"/>
                    </a:cubicBezTo>
                    <a:cubicBezTo>
                      <a:pt x="122" y="253"/>
                      <a:pt x="117" y="253"/>
                      <a:pt x="111" y="255"/>
                    </a:cubicBezTo>
                    <a:cubicBezTo>
                      <a:pt x="109" y="256"/>
                      <a:pt x="108" y="257"/>
                      <a:pt x="106" y="257"/>
                    </a:cubicBezTo>
                    <a:cubicBezTo>
                      <a:pt x="106" y="257"/>
                      <a:pt x="106" y="257"/>
                      <a:pt x="106" y="257"/>
                    </a:cubicBezTo>
                    <a:cubicBezTo>
                      <a:pt x="102" y="259"/>
                      <a:pt x="93" y="258"/>
                      <a:pt x="91" y="254"/>
                    </a:cubicBezTo>
                    <a:cubicBezTo>
                      <a:pt x="88" y="248"/>
                      <a:pt x="91" y="219"/>
                      <a:pt x="96" y="202"/>
                    </a:cubicBezTo>
                    <a:cubicBezTo>
                      <a:pt x="101" y="186"/>
                      <a:pt x="95" y="145"/>
                      <a:pt x="134" y="198"/>
                    </a:cubicBezTo>
                    <a:cubicBezTo>
                      <a:pt x="144" y="212"/>
                      <a:pt x="145" y="245"/>
                      <a:pt x="146" y="261"/>
                    </a:cubicBezTo>
                    <a:cubicBezTo>
                      <a:pt x="146" y="261"/>
                      <a:pt x="146" y="261"/>
                      <a:pt x="146" y="261"/>
                    </a:cubicBezTo>
                    <a:cubicBezTo>
                      <a:pt x="146" y="267"/>
                      <a:pt x="146" y="270"/>
                      <a:pt x="146" y="271"/>
                    </a:cubicBezTo>
                    <a:cubicBezTo>
                      <a:pt x="146" y="271"/>
                      <a:pt x="146" y="271"/>
                      <a:pt x="146" y="271"/>
                    </a:cubicBezTo>
                    <a:cubicBezTo>
                      <a:pt x="147" y="282"/>
                      <a:pt x="153" y="292"/>
                      <a:pt x="161" y="295"/>
                    </a:cubicBezTo>
                    <a:cubicBezTo>
                      <a:pt x="163" y="296"/>
                      <a:pt x="165" y="296"/>
                      <a:pt x="167" y="296"/>
                    </a:cubicBezTo>
                    <a:cubicBezTo>
                      <a:pt x="178" y="296"/>
                      <a:pt x="188" y="281"/>
                      <a:pt x="188" y="266"/>
                    </a:cubicBezTo>
                    <a:cubicBezTo>
                      <a:pt x="188" y="130"/>
                      <a:pt x="112" y="43"/>
                      <a:pt x="112" y="43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45" y="26"/>
                      <a:pt x="8" y="13"/>
                      <a:pt x="8" y="13"/>
                    </a:cubicBezTo>
                    <a:cubicBezTo>
                      <a:pt x="8" y="13"/>
                      <a:pt x="3" y="132"/>
                      <a:pt x="2" y="168"/>
                    </a:cubicBezTo>
                    <a:cubicBezTo>
                      <a:pt x="0" y="204"/>
                      <a:pt x="8" y="266"/>
                      <a:pt x="19" y="297"/>
                    </a:cubicBezTo>
                    <a:cubicBezTo>
                      <a:pt x="31" y="329"/>
                      <a:pt x="61" y="355"/>
                      <a:pt x="83" y="354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75" y="349"/>
                      <a:pt x="184" y="342"/>
                      <a:pt x="184" y="334"/>
                    </a:cubicBezTo>
                    <a:cubicBezTo>
                      <a:pt x="184" y="321"/>
                      <a:pt x="161" y="317"/>
                      <a:pt x="161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7FB8097D-1EA8-4A0F-9C7E-5A6B90493A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1476" y="2774950"/>
                <a:ext cx="127000" cy="66675"/>
              </a:xfrm>
              <a:custGeom>
                <a:avLst/>
                <a:gdLst>
                  <a:gd name="T0" fmla="*/ 138 w 138"/>
                  <a:gd name="T1" fmla="*/ 61 h 73"/>
                  <a:gd name="T2" fmla="*/ 125 w 138"/>
                  <a:gd name="T3" fmla="*/ 73 h 73"/>
                  <a:gd name="T4" fmla="*/ 13 w 138"/>
                  <a:gd name="T5" fmla="*/ 73 h 73"/>
                  <a:gd name="T6" fmla="*/ 0 w 138"/>
                  <a:gd name="T7" fmla="*/ 61 h 73"/>
                  <a:gd name="T8" fmla="*/ 0 w 138"/>
                  <a:gd name="T9" fmla="*/ 0 h 73"/>
                  <a:gd name="T10" fmla="*/ 138 w 138"/>
                  <a:gd name="T11" fmla="*/ 0 h 73"/>
                  <a:gd name="T12" fmla="*/ 138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138" y="61"/>
                    </a:moveTo>
                    <a:cubicBezTo>
                      <a:pt x="138" y="68"/>
                      <a:pt x="132" y="73"/>
                      <a:pt x="12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6" y="73"/>
                      <a:pt x="0" y="68"/>
                      <a:pt x="0" y="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8" y="0"/>
                      <a:pt x="138" y="0"/>
                      <a:pt x="138" y="0"/>
                    </a:cubicBezTo>
                    <a:lnTo>
                      <a:pt x="13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92F739C9-F00F-409C-8F5A-2EA3072ED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4138" y="2779713"/>
                <a:ext cx="171450" cy="325438"/>
              </a:xfrm>
              <a:custGeom>
                <a:avLst/>
                <a:gdLst>
                  <a:gd name="T0" fmla="*/ 27 w 188"/>
                  <a:gd name="T1" fmla="*/ 317 h 355"/>
                  <a:gd name="T2" fmla="*/ 22 w 188"/>
                  <a:gd name="T3" fmla="*/ 307 h 355"/>
                  <a:gd name="T4" fmla="*/ 28 w 188"/>
                  <a:gd name="T5" fmla="*/ 296 h 355"/>
                  <a:gd name="T6" fmla="*/ 42 w 188"/>
                  <a:gd name="T7" fmla="*/ 292 h 355"/>
                  <a:gd name="T8" fmla="*/ 56 w 188"/>
                  <a:gd name="T9" fmla="*/ 292 h 355"/>
                  <a:gd name="T10" fmla="*/ 53 w 188"/>
                  <a:gd name="T11" fmla="*/ 286 h 355"/>
                  <a:gd name="T12" fmla="*/ 68 w 188"/>
                  <a:gd name="T13" fmla="*/ 274 h 355"/>
                  <a:gd name="T14" fmla="*/ 69 w 188"/>
                  <a:gd name="T15" fmla="*/ 273 h 355"/>
                  <a:gd name="T16" fmla="*/ 63 w 188"/>
                  <a:gd name="T17" fmla="*/ 257 h 355"/>
                  <a:gd name="T18" fmla="*/ 77 w 188"/>
                  <a:gd name="T19" fmla="*/ 255 h 355"/>
                  <a:gd name="T20" fmla="*/ 82 w 188"/>
                  <a:gd name="T21" fmla="*/ 257 h 355"/>
                  <a:gd name="T22" fmla="*/ 82 w 188"/>
                  <a:gd name="T23" fmla="*/ 257 h 355"/>
                  <a:gd name="T24" fmla="*/ 97 w 188"/>
                  <a:gd name="T25" fmla="*/ 254 h 355"/>
                  <a:gd name="T26" fmla="*/ 92 w 188"/>
                  <a:gd name="T27" fmla="*/ 202 h 355"/>
                  <a:gd name="T28" fmla="*/ 54 w 188"/>
                  <a:gd name="T29" fmla="*/ 198 h 355"/>
                  <a:gd name="T30" fmla="*/ 42 w 188"/>
                  <a:gd name="T31" fmla="*/ 261 h 355"/>
                  <a:gd name="T32" fmla="*/ 42 w 188"/>
                  <a:gd name="T33" fmla="*/ 261 h 355"/>
                  <a:gd name="T34" fmla="*/ 42 w 188"/>
                  <a:gd name="T35" fmla="*/ 271 h 355"/>
                  <a:gd name="T36" fmla="*/ 42 w 188"/>
                  <a:gd name="T37" fmla="*/ 271 h 355"/>
                  <a:gd name="T38" fmla="*/ 27 w 188"/>
                  <a:gd name="T39" fmla="*/ 295 h 355"/>
                  <a:gd name="T40" fmla="*/ 21 w 188"/>
                  <a:gd name="T41" fmla="*/ 296 h 355"/>
                  <a:gd name="T42" fmla="*/ 0 w 188"/>
                  <a:gd name="T43" fmla="*/ 266 h 355"/>
                  <a:gd name="T44" fmla="*/ 76 w 188"/>
                  <a:gd name="T45" fmla="*/ 43 h 355"/>
                  <a:gd name="T46" fmla="*/ 81 w 188"/>
                  <a:gd name="T47" fmla="*/ 0 h 355"/>
                  <a:gd name="T48" fmla="*/ 180 w 188"/>
                  <a:gd name="T49" fmla="*/ 13 h 355"/>
                  <a:gd name="T50" fmla="*/ 186 w 188"/>
                  <a:gd name="T51" fmla="*/ 168 h 355"/>
                  <a:gd name="T52" fmla="*/ 169 w 188"/>
                  <a:gd name="T53" fmla="*/ 297 h 355"/>
                  <a:gd name="T54" fmla="*/ 105 w 188"/>
                  <a:gd name="T55" fmla="*/ 354 h 355"/>
                  <a:gd name="T56" fmla="*/ 24 w 188"/>
                  <a:gd name="T57" fmla="*/ 349 h 355"/>
                  <a:gd name="T58" fmla="*/ 4 w 188"/>
                  <a:gd name="T59" fmla="*/ 334 h 355"/>
                  <a:gd name="T60" fmla="*/ 27 w 188"/>
                  <a:gd name="T61" fmla="*/ 31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8" h="355">
                    <a:moveTo>
                      <a:pt x="27" y="317"/>
                    </a:moveTo>
                    <a:cubicBezTo>
                      <a:pt x="24" y="315"/>
                      <a:pt x="22" y="311"/>
                      <a:pt x="22" y="307"/>
                    </a:cubicBezTo>
                    <a:cubicBezTo>
                      <a:pt x="22" y="303"/>
                      <a:pt x="24" y="299"/>
                      <a:pt x="28" y="296"/>
                    </a:cubicBezTo>
                    <a:cubicBezTo>
                      <a:pt x="31" y="294"/>
                      <a:pt x="36" y="292"/>
                      <a:pt x="42" y="292"/>
                    </a:cubicBezTo>
                    <a:cubicBezTo>
                      <a:pt x="46" y="292"/>
                      <a:pt x="51" y="292"/>
                      <a:pt x="56" y="292"/>
                    </a:cubicBezTo>
                    <a:cubicBezTo>
                      <a:pt x="54" y="291"/>
                      <a:pt x="53" y="288"/>
                      <a:pt x="53" y="286"/>
                    </a:cubicBezTo>
                    <a:cubicBezTo>
                      <a:pt x="53" y="280"/>
                      <a:pt x="59" y="276"/>
                      <a:pt x="68" y="274"/>
                    </a:cubicBezTo>
                    <a:cubicBezTo>
                      <a:pt x="68" y="274"/>
                      <a:pt x="68" y="273"/>
                      <a:pt x="69" y="273"/>
                    </a:cubicBezTo>
                    <a:cubicBezTo>
                      <a:pt x="64" y="268"/>
                      <a:pt x="61" y="261"/>
                      <a:pt x="63" y="257"/>
                    </a:cubicBezTo>
                    <a:cubicBezTo>
                      <a:pt x="66" y="253"/>
                      <a:pt x="71" y="253"/>
                      <a:pt x="77" y="255"/>
                    </a:cubicBezTo>
                    <a:cubicBezTo>
                      <a:pt x="79" y="256"/>
                      <a:pt x="80" y="257"/>
                      <a:pt x="82" y="257"/>
                    </a:cubicBezTo>
                    <a:cubicBezTo>
                      <a:pt x="82" y="257"/>
                      <a:pt x="82" y="257"/>
                      <a:pt x="82" y="257"/>
                    </a:cubicBezTo>
                    <a:cubicBezTo>
                      <a:pt x="86" y="259"/>
                      <a:pt x="95" y="258"/>
                      <a:pt x="97" y="254"/>
                    </a:cubicBezTo>
                    <a:cubicBezTo>
                      <a:pt x="100" y="248"/>
                      <a:pt x="97" y="219"/>
                      <a:pt x="92" y="202"/>
                    </a:cubicBezTo>
                    <a:cubicBezTo>
                      <a:pt x="87" y="186"/>
                      <a:pt x="93" y="145"/>
                      <a:pt x="54" y="198"/>
                    </a:cubicBezTo>
                    <a:cubicBezTo>
                      <a:pt x="44" y="212"/>
                      <a:pt x="43" y="245"/>
                      <a:pt x="42" y="261"/>
                    </a:cubicBezTo>
                    <a:cubicBezTo>
                      <a:pt x="42" y="261"/>
                      <a:pt x="42" y="261"/>
                      <a:pt x="42" y="261"/>
                    </a:cubicBezTo>
                    <a:cubicBezTo>
                      <a:pt x="42" y="267"/>
                      <a:pt x="42" y="270"/>
                      <a:pt x="42" y="271"/>
                    </a:cubicBezTo>
                    <a:cubicBezTo>
                      <a:pt x="42" y="271"/>
                      <a:pt x="42" y="271"/>
                      <a:pt x="42" y="271"/>
                    </a:cubicBezTo>
                    <a:cubicBezTo>
                      <a:pt x="41" y="282"/>
                      <a:pt x="35" y="292"/>
                      <a:pt x="27" y="295"/>
                    </a:cubicBezTo>
                    <a:cubicBezTo>
                      <a:pt x="25" y="296"/>
                      <a:pt x="23" y="296"/>
                      <a:pt x="21" y="296"/>
                    </a:cubicBezTo>
                    <a:cubicBezTo>
                      <a:pt x="10" y="296"/>
                      <a:pt x="0" y="281"/>
                      <a:pt x="0" y="266"/>
                    </a:cubicBezTo>
                    <a:cubicBezTo>
                      <a:pt x="0" y="130"/>
                      <a:pt x="76" y="43"/>
                      <a:pt x="76" y="4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43" y="26"/>
                      <a:pt x="180" y="13"/>
                      <a:pt x="180" y="13"/>
                    </a:cubicBezTo>
                    <a:cubicBezTo>
                      <a:pt x="180" y="13"/>
                      <a:pt x="185" y="132"/>
                      <a:pt x="186" y="168"/>
                    </a:cubicBezTo>
                    <a:cubicBezTo>
                      <a:pt x="188" y="204"/>
                      <a:pt x="180" y="266"/>
                      <a:pt x="169" y="297"/>
                    </a:cubicBezTo>
                    <a:cubicBezTo>
                      <a:pt x="157" y="329"/>
                      <a:pt x="127" y="355"/>
                      <a:pt x="105" y="354"/>
                    </a:cubicBezTo>
                    <a:cubicBezTo>
                      <a:pt x="24" y="349"/>
                      <a:pt x="24" y="349"/>
                      <a:pt x="24" y="349"/>
                    </a:cubicBezTo>
                    <a:cubicBezTo>
                      <a:pt x="13" y="349"/>
                      <a:pt x="4" y="342"/>
                      <a:pt x="4" y="334"/>
                    </a:cubicBezTo>
                    <a:cubicBezTo>
                      <a:pt x="4" y="321"/>
                      <a:pt x="27" y="317"/>
                      <a:pt x="27" y="317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E8D9A708-C70E-4E3C-9D5A-4814C12703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351" y="2774950"/>
                <a:ext cx="125413" cy="66675"/>
              </a:xfrm>
              <a:custGeom>
                <a:avLst/>
                <a:gdLst>
                  <a:gd name="T0" fmla="*/ 0 w 138"/>
                  <a:gd name="T1" fmla="*/ 61 h 73"/>
                  <a:gd name="T2" fmla="*/ 13 w 138"/>
                  <a:gd name="T3" fmla="*/ 73 h 73"/>
                  <a:gd name="T4" fmla="*/ 125 w 138"/>
                  <a:gd name="T5" fmla="*/ 73 h 73"/>
                  <a:gd name="T6" fmla="*/ 138 w 138"/>
                  <a:gd name="T7" fmla="*/ 61 h 73"/>
                  <a:gd name="T8" fmla="*/ 138 w 138"/>
                  <a:gd name="T9" fmla="*/ 0 h 73"/>
                  <a:gd name="T10" fmla="*/ 0 w 138"/>
                  <a:gd name="T11" fmla="*/ 0 h 73"/>
                  <a:gd name="T12" fmla="*/ 0 w 138"/>
                  <a:gd name="T13" fmla="*/ 6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73">
                    <a:moveTo>
                      <a:pt x="0" y="61"/>
                    </a:moveTo>
                    <a:cubicBezTo>
                      <a:pt x="0" y="68"/>
                      <a:pt x="6" y="73"/>
                      <a:pt x="13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32" y="73"/>
                      <a:pt x="138" y="68"/>
                      <a:pt x="138" y="61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7E0D6639-A3E4-45FB-A525-E3F44769EC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4013" y="1533525"/>
                <a:ext cx="1192213" cy="3136900"/>
              </a:xfrm>
              <a:custGeom>
                <a:avLst/>
                <a:gdLst>
                  <a:gd name="T0" fmla="*/ 1276 w 1305"/>
                  <a:gd name="T1" fmla="*/ 1417 h 3430"/>
                  <a:gd name="T2" fmla="*/ 1140 w 1305"/>
                  <a:gd name="T3" fmla="*/ 1417 h 3430"/>
                  <a:gd name="T4" fmla="*/ 1114 w 1305"/>
                  <a:gd name="T5" fmla="*/ 1213 h 3430"/>
                  <a:gd name="T6" fmla="*/ 1019 w 1305"/>
                  <a:gd name="T7" fmla="*/ 756 h 3430"/>
                  <a:gd name="T8" fmla="*/ 1098 w 1305"/>
                  <a:gd name="T9" fmla="*/ 1316 h 3430"/>
                  <a:gd name="T10" fmla="*/ 1065 w 1305"/>
                  <a:gd name="T11" fmla="*/ 1544 h 3430"/>
                  <a:gd name="T12" fmla="*/ 989 w 1305"/>
                  <a:gd name="T13" fmla="*/ 2655 h 3430"/>
                  <a:gd name="T14" fmla="*/ 942 w 1305"/>
                  <a:gd name="T15" fmla="*/ 3197 h 3430"/>
                  <a:gd name="T16" fmla="*/ 1077 w 1305"/>
                  <a:gd name="T17" fmla="*/ 3306 h 3430"/>
                  <a:gd name="T18" fmla="*/ 835 w 1305"/>
                  <a:gd name="T19" fmla="*/ 3352 h 3430"/>
                  <a:gd name="T20" fmla="*/ 729 w 1305"/>
                  <a:gd name="T21" fmla="*/ 3281 h 3430"/>
                  <a:gd name="T22" fmla="*/ 724 w 1305"/>
                  <a:gd name="T23" fmla="*/ 3183 h 3430"/>
                  <a:gd name="T24" fmla="*/ 717 w 1305"/>
                  <a:gd name="T25" fmla="*/ 2876 h 3430"/>
                  <a:gd name="T26" fmla="*/ 682 w 1305"/>
                  <a:gd name="T27" fmla="*/ 2138 h 3430"/>
                  <a:gd name="T28" fmla="*/ 623 w 1305"/>
                  <a:gd name="T29" fmla="*/ 2138 h 3430"/>
                  <a:gd name="T30" fmla="*/ 604 w 1305"/>
                  <a:gd name="T31" fmla="*/ 2876 h 3430"/>
                  <a:gd name="T32" fmla="*/ 637 w 1305"/>
                  <a:gd name="T33" fmla="*/ 3145 h 3430"/>
                  <a:gd name="T34" fmla="*/ 612 w 1305"/>
                  <a:gd name="T35" fmla="*/ 3226 h 3430"/>
                  <a:gd name="T36" fmla="*/ 523 w 1305"/>
                  <a:gd name="T37" fmla="*/ 3330 h 3430"/>
                  <a:gd name="T38" fmla="*/ 312 w 1305"/>
                  <a:gd name="T39" fmla="*/ 3408 h 3430"/>
                  <a:gd name="T40" fmla="*/ 389 w 1305"/>
                  <a:gd name="T41" fmla="*/ 3204 h 3430"/>
                  <a:gd name="T42" fmla="*/ 316 w 1305"/>
                  <a:gd name="T43" fmla="*/ 2655 h 3430"/>
                  <a:gd name="T44" fmla="*/ 240 w 1305"/>
                  <a:gd name="T45" fmla="*/ 1544 h 3430"/>
                  <a:gd name="T46" fmla="*/ 207 w 1305"/>
                  <a:gd name="T47" fmla="*/ 1316 h 3430"/>
                  <a:gd name="T48" fmla="*/ 286 w 1305"/>
                  <a:gd name="T49" fmla="*/ 756 h 3430"/>
                  <a:gd name="T50" fmla="*/ 191 w 1305"/>
                  <a:gd name="T51" fmla="*/ 1213 h 3430"/>
                  <a:gd name="T52" fmla="*/ 165 w 1305"/>
                  <a:gd name="T53" fmla="*/ 1417 h 3430"/>
                  <a:gd name="T54" fmla="*/ 29 w 1305"/>
                  <a:gd name="T55" fmla="*/ 1417 h 3430"/>
                  <a:gd name="T56" fmla="*/ 8 w 1305"/>
                  <a:gd name="T57" fmla="*/ 777 h 3430"/>
                  <a:gd name="T58" fmla="*/ 143 w 1305"/>
                  <a:gd name="T59" fmla="*/ 184 h 3430"/>
                  <a:gd name="T60" fmla="*/ 493 w 1305"/>
                  <a:gd name="T61" fmla="*/ 21 h 3430"/>
                  <a:gd name="T62" fmla="*/ 495 w 1305"/>
                  <a:gd name="T63" fmla="*/ 19 h 3430"/>
                  <a:gd name="T64" fmla="*/ 496 w 1305"/>
                  <a:gd name="T65" fmla="*/ 16 h 3430"/>
                  <a:gd name="T66" fmla="*/ 612 w 1305"/>
                  <a:gd name="T67" fmla="*/ 84 h 3430"/>
                  <a:gd name="T68" fmla="*/ 616 w 1305"/>
                  <a:gd name="T69" fmla="*/ 85 h 3430"/>
                  <a:gd name="T70" fmla="*/ 681 w 1305"/>
                  <a:gd name="T71" fmla="*/ 89 h 3430"/>
                  <a:gd name="T72" fmla="*/ 684 w 1305"/>
                  <a:gd name="T73" fmla="*/ 88 h 3430"/>
                  <a:gd name="T74" fmla="*/ 691 w 1305"/>
                  <a:gd name="T75" fmla="*/ 85 h 3430"/>
                  <a:gd name="T76" fmla="*/ 724 w 1305"/>
                  <a:gd name="T77" fmla="*/ 65 h 3430"/>
                  <a:gd name="T78" fmla="*/ 731 w 1305"/>
                  <a:gd name="T79" fmla="*/ 59 h 3430"/>
                  <a:gd name="T80" fmla="*/ 783 w 1305"/>
                  <a:gd name="T81" fmla="*/ 16 h 3430"/>
                  <a:gd name="T82" fmla="*/ 821 w 1305"/>
                  <a:gd name="T83" fmla="*/ 35 h 3430"/>
                  <a:gd name="T84" fmla="*/ 865 w 1305"/>
                  <a:gd name="T85" fmla="*/ 76 h 3430"/>
                  <a:gd name="T86" fmla="*/ 1197 w 1305"/>
                  <a:gd name="T87" fmla="*/ 228 h 3430"/>
                  <a:gd name="T88" fmla="*/ 1297 w 1305"/>
                  <a:gd name="T89" fmla="*/ 1387 h 3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05" h="3430">
                    <a:moveTo>
                      <a:pt x="1297" y="1387"/>
                    </a:moveTo>
                    <a:cubicBezTo>
                      <a:pt x="1295" y="1421"/>
                      <a:pt x="1281" y="1415"/>
                      <a:pt x="1276" y="1417"/>
                    </a:cubicBezTo>
                    <a:cubicBezTo>
                      <a:pt x="1271" y="1419"/>
                      <a:pt x="1208" y="1387"/>
                      <a:pt x="1170" y="1409"/>
                    </a:cubicBezTo>
                    <a:cubicBezTo>
                      <a:pt x="1170" y="1409"/>
                      <a:pt x="1142" y="1422"/>
                      <a:pt x="1140" y="1417"/>
                    </a:cubicBezTo>
                    <a:cubicBezTo>
                      <a:pt x="1138" y="1413"/>
                      <a:pt x="1130" y="1373"/>
                      <a:pt x="1123" y="1313"/>
                    </a:cubicBezTo>
                    <a:cubicBezTo>
                      <a:pt x="1119" y="1284"/>
                      <a:pt x="1116" y="1250"/>
                      <a:pt x="1114" y="1213"/>
                    </a:cubicBezTo>
                    <a:cubicBezTo>
                      <a:pt x="1107" y="1103"/>
                      <a:pt x="1051" y="781"/>
                      <a:pt x="1051" y="751"/>
                    </a:cubicBezTo>
                    <a:cubicBezTo>
                      <a:pt x="1051" y="720"/>
                      <a:pt x="1034" y="683"/>
                      <a:pt x="1019" y="756"/>
                    </a:cubicBezTo>
                    <a:cubicBezTo>
                      <a:pt x="1004" y="828"/>
                      <a:pt x="1020" y="929"/>
                      <a:pt x="1032" y="990"/>
                    </a:cubicBezTo>
                    <a:cubicBezTo>
                      <a:pt x="1041" y="1037"/>
                      <a:pt x="1085" y="1201"/>
                      <a:pt x="1098" y="1316"/>
                    </a:cubicBezTo>
                    <a:cubicBezTo>
                      <a:pt x="1102" y="1349"/>
                      <a:pt x="1104" y="1379"/>
                      <a:pt x="1101" y="1400"/>
                    </a:cubicBezTo>
                    <a:cubicBezTo>
                      <a:pt x="1089" y="1496"/>
                      <a:pt x="1064" y="1522"/>
                      <a:pt x="1065" y="1544"/>
                    </a:cubicBezTo>
                    <a:cubicBezTo>
                      <a:pt x="1066" y="1567"/>
                      <a:pt x="1035" y="1838"/>
                      <a:pt x="1032" y="1924"/>
                    </a:cubicBezTo>
                    <a:cubicBezTo>
                      <a:pt x="1029" y="2010"/>
                      <a:pt x="988" y="2477"/>
                      <a:pt x="989" y="2655"/>
                    </a:cubicBezTo>
                    <a:cubicBezTo>
                      <a:pt x="990" y="2833"/>
                      <a:pt x="989" y="2991"/>
                      <a:pt x="976" y="3077"/>
                    </a:cubicBezTo>
                    <a:cubicBezTo>
                      <a:pt x="970" y="3119"/>
                      <a:pt x="967" y="3173"/>
                      <a:pt x="942" y="3197"/>
                    </a:cubicBezTo>
                    <a:cubicBezTo>
                      <a:pt x="942" y="3198"/>
                      <a:pt x="942" y="3200"/>
                      <a:pt x="942" y="3200"/>
                    </a:cubicBezTo>
                    <a:cubicBezTo>
                      <a:pt x="942" y="3212"/>
                      <a:pt x="1064" y="3262"/>
                      <a:pt x="1077" y="3306"/>
                    </a:cubicBezTo>
                    <a:cubicBezTo>
                      <a:pt x="1091" y="3350"/>
                      <a:pt x="1110" y="3386"/>
                      <a:pt x="1022" y="3408"/>
                    </a:cubicBezTo>
                    <a:cubicBezTo>
                      <a:pt x="934" y="3430"/>
                      <a:pt x="843" y="3376"/>
                      <a:pt x="835" y="3352"/>
                    </a:cubicBezTo>
                    <a:cubicBezTo>
                      <a:pt x="827" y="3328"/>
                      <a:pt x="835" y="3330"/>
                      <a:pt x="811" y="3330"/>
                    </a:cubicBezTo>
                    <a:cubicBezTo>
                      <a:pt x="787" y="3330"/>
                      <a:pt x="741" y="3290"/>
                      <a:pt x="729" y="3281"/>
                    </a:cubicBezTo>
                    <a:cubicBezTo>
                      <a:pt x="713" y="3269"/>
                      <a:pt x="722" y="3226"/>
                      <a:pt x="722" y="3226"/>
                    </a:cubicBezTo>
                    <a:cubicBezTo>
                      <a:pt x="721" y="3215"/>
                      <a:pt x="722" y="3199"/>
                      <a:pt x="724" y="3183"/>
                    </a:cubicBezTo>
                    <a:cubicBezTo>
                      <a:pt x="709" y="3164"/>
                      <a:pt x="700" y="3136"/>
                      <a:pt x="700" y="3108"/>
                    </a:cubicBezTo>
                    <a:cubicBezTo>
                      <a:pt x="700" y="3044"/>
                      <a:pt x="714" y="2948"/>
                      <a:pt x="717" y="2876"/>
                    </a:cubicBezTo>
                    <a:cubicBezTo>
                      <a:pt x="721" y="2788"/>
                      <a:pt x="704" y="2516"/>
                      <a:pt x="710" y="2415"/>
                    </a:cubicBezTo>
                    <a:cubicBezTo>
                      <a:pt x="716" y="2313"/>
                      <a:pt x="688" y="2182"/>
                      <a:pt x="682" y="2138"/>
                    </a:cubicBezTo>
                    <a:cubicBezTo>
                      <a:pt x="676" y="2093"/>
                      <a:pt x="660" y="1799"/>
                      <a:pt x="653" y="1782"/>
                    </a:cubicBezTo>
                    <a:cubicBezTo>
                      <a:pt x="645" y="1799"/>
                      <a:pt x="629" y="2093"/>
                      <a:pt x="623" y="2138"/>
                    </a:cubicBezTo>
                    <a:cubicBezTo>
                      <a:pt x="617" y="2182"/>
                      <a:pt x="589" y="2313"/>
                      <a:pt x="595" y="2415"/>
                    </a:cubicBezTo>
                    <a:cubicBezTo>
                      <a:pt x="601" y="2516"/>
                      <a:pt x="600" y="2788"/>
                      <a:pt x="604" y="2876"/>
                    </a:cubicBezTo>
                    <a:cubicBezTo>
                      <a:pt x="608" y="2948"/>
                      <a:pt x="637" y="3044"/>
                      <a:pt x="637" y="3108"/>
                    </a:cubicBezTo>
                    <a:cubicBezTo>
                      <a:pt x="637" y="3122"/>
                      <a:pt x="641" y="3134"/>
                      <a:pt x="637" y="3145"/>
                    </a:cubicBezTo>
                    <a:cubicBezTo>
                      <a:pt x="629" y="3167"/>
                      <a:pt x="620" y="3181"/>
                      <a:pt x="611" y="3191"/>
                    </a:cubicBezTo>
                    <a:cubicBezTo>
                      <a:pt x="612" y="3204"/>
                      <a:pt x="613" y="3216"/>
                      <a:pt x="612" y="3226"/>
                    </a:cubicBezTo>
                    <a:cubicBezTo>
                      <a:pt x="612" y="3226"/>
                      <a:pt x="621" y="3269"/>
                      <a:pt x="605" y="3281"/>
                    </a:cubicBezTo>
                    <a:cubicBezTo>
                      <a:pt x="593" y="3290"/>
                      <a:pt x="547" y="3330"/>
                      <a:pt x="523" y="3330"/>
                    </a:cubicBezTo>
                    <a:cubicBezTo>
                      <a:pt x="499" y="3330"/>
                      <a:pt x="507" y="3328"/>
                      <a:pt x="499" y="3352"/>
                    </a:cubicBezTo>
                    <a:cubicBezTo>
                      <a:pt x="490" y="3376"/>
                      <a:pt x="400" y="3430"/>
                      <a:pt x="312" y="3408"/>
                    </a:cubicBezTo>
                    <a:cubicBezTo>
                      <a:pt x="224" y="3386"/>
                      <a:pt x="243" y="3350"/>
                      <a:pt x="256" y="3306"/>
                    </a:cubicBezTo>
                    <a:cubicBezTo>
                      <a:pt x="269" y="3266"/>
                      <a:pt x="371" y="3221"/>
                      <a:pt x="389" y="3204"/>
                    </a:cubicBezTo>
                    <a:cubicBezTo>
                      <a:pt x="373" y="3195"/>
                      <a:pt x="373" y="3171"/>
                      <a:pt x="357" y="3131"/>
                    </a:cubicBezTo>
                    <a:cubicBezTo>
                      <a:pt x="335" y="3079"/>
                      <a:pt x="315" y="2833"/>
                      <a:pt x="316" y="2655"/>
                    </a:cubicBezTo>
                    <a:cubicBezTo>
                      <a:pt x="317" y="2477"/>
                      <a:pt x="276" y="2010"/>
                      <a:pt x="273" y="1924"/>
                    </a:cubicBezTo>
                    <a:cubicBezTo>
                      <a:pt x="270" y="1838"/>
                      <a:pt x="239" y="1567"/>
                      <a:pt x="240" y="1544"/>
                    </a:cubicBezTo>
                    <a:cubicBezTo>
                      <a:pt x="241" y="1522"/>
                      <a:pt x="216" y="1496"/>
                      <a:pt x="204" y="1400"/>
                    </a:cubicBezTo>
                    <a:cubicBezTo>
                      <a:pt x="202" y="1379"/>
                      <a:pt x="203" y="1349"/>
                      <a:pt x="207" y="1316"/>
                    </a:cubicBezTo>
                    <a:cubicBezTo>
                      <a:pt x="220" y="1201"/>
                      <a:pt x="264" y="1037"/>
                      <a:pt x="273" y="990"/>
                    </a:cubicBezTo>
                    <a:cubicBezTo>
                      <a:pt x="285" y="929"/>
                      <a:pt x="301" y="828"/>
                      <a:pt x="286" y="756"/>
                    </a:cubicBezTo>
                    <a:cubicBezTo>
                      <a:pt x="271" y="683"/>
                      <a:pt x="254" y="720"/>
                      <a:pt x="254" y="751"/>
                    </a:cubicBezTo>
                    <a:cubicBezTo>
                      <a:pt x="254" y="781"/>
                      <a:pt x="198" y="1103"/>
                      <a:pt x="191" y="1213"/>
                    </a:cubicBezTo>
                    <a:cubicBezTo>
                      <a:pt x="189" y="1250"/>
                      <a:pt x="186" y="1284"/>
                      <a:pt x="182" y="1313"/>
                    </a:cubicBezTo>
                    <a:cubicBezTo>
                      <a:pt x="175" y="1373"/>
                      <a:pt x="167" y="1413"/>
                      <a:pt x="165" y="1417"/>
                    </a:cubicBezTo>
                    <a:cubicBezTo>
                      <a:pt x="164" y="1422"/>
                      <a:pt x="136" y="1409"/>
                      <a:pt x="136" y="1409"/>
                    </a:cubicBezTo>
                    <a:cubicBezTo>
                      <a:pt x="97" y="1387"/>
                      <a:pt x="34" y="1416"/>
                      <a:pt x="29" y="1417"/>
                    </a:cubicBezTo>
                    <a:cubicBezTo>
                      <a:pt x="24" y="1418"/>
                      <a:pt x="10" y="1421"/>
                      <a:pt x="8" y="1387"/>
                    </a:cubicBezTo>
                    <a:cubicBezTo>
                      <a:pt x="6" y="1353"/>
                      <a:pt x="0" y="990"/>
                      <a:pt x="8" y="777"/>
                    </a:cubicBezTo>
                    <a:cubicBezTo>
                      <a:pt x="16" y="564"/>
                      <a:pt x="98" y="269"/>
                      <a:pt x="108" y="228"/>
                    </a:cubicBezTo>
                    <a:cubicBezTo>
                      <a:pt x="118" y="187"/>
                      <a:pt x="133" y="188"/>
                      <a:pt x="143" y="184"/>
                    </a:cubicBezTo>
                    <a:cubicBezTo>
                      <a:pt x="153" y="181"/>
                      <a:pt x="407" y="93"/>
                      <a:pt x="440" y="76"/>
                    </a:cubicBezTo>
                    <a:cubicBezTo>
                      <a:pt x="466" y="62"/>
                      <a:pt x="486" y="33"/>
                      <a:pt x="493" y="21"/>
                    </a:cubicBezTo>
                    <a:cubicBezTo>
                      <a:pt x="494" y="20"/>
                      <a:pt x="494" y="20"/>
                      <a:pt x="495" y="19"/>
                    </a:cubicBezTo>
                    <a:cubicBezTo>
                      <a:pt x="495" y="19"/>
                      <a:pt x="495" y="19"/>
                      <a:pt x="495" y="19"/>
                    </a:cubicBezTo>
                    <a:cubicBezTo>
                      <a:pt x="495" y="18"/>
                      <a:pt x="495" y="18"/>
                      <a:pt x="495" y="18"/>
                    </a:cubicBezTo>
                    <a:cubicBezTo>
                      <a:pt x="496" y="17"/>
                      <a:pt x="496" y="16"/>
                      <a:pt x="496" y="16"/>
                    </a:cubicBezTo>
                    <a:cubicBezTo>
                      <a:pt x="496" y="16"/>
                      <a:pt x="506" y="0"/>
                      <a:pt x="523" y="16"/>
                    </a:cubicBezTo>
                    <a:cubicBezTo>
                      <a:pt x="534" y="28"/>
                      <a:pt x="575" y="64"/>
                      <a:pt x="612" y="84"/>
                    </a:cubicBezTo>
                    <a:cubicBezTo>
                      <a:pt x="612" y="84"/>
                      <a:pt x="613" y="84"/>
                      <a:pt x="613" y="84"/>
                    </a:cubicBezTo>
                    <a:cubicBezTo>
                      <a:pt x="614" y="85"/>
                      <a:pt x="615" y="85"/>
                      <a:pt x="616" y="85"/>
                    </a:cubicBezTo>
                    <a:cubicBezTo>
                      <a:pt x="629" y="92"/>
                      <a:pt x="642" y="96"/>
                      <a:pt x="653" y="96"/>
                    </a:cubicBezTo>
                    <a:cubicBezTo>
                      <a:pt x="661" y="96"/>
                      <a:pt x="671" y="94"/>
                      <a:pt x="681" y="89"/>
                    </a:cubicBezTo>
                    <a:cubicBezTo>
                      <a:pt x="682" y="89"/>
                      <a:pt x="683" y="89"/>
                      <a:pt x="684" y="88"/>
                    </a:cubicBezTo>
                    <a:cubicBezTo>
                      <a:pt x="684" y="88"/>
                      <a:pt x="684" y="88"/>
                      <a:pt x="684" y="88"/>
                    </a:cubicBezTo>
                    <a:cubicBezTo>
                      <a:pt x="684" y="88"/>
                      <a:pt x="685" y="88"/>
                      <a:pt x="685" y="87"/>
                    </a:cubicBezTo>
                    <a:cubicBezTo>
                      <a:pt x="687" y="87"/>
                      <a:pt x="689" y="86"/>
                      <a:pt x="691" y="85"/>
                    </a:cubicBezTo>
                    <a:cubicBezTo>
                      <a:pt x="692" y="84"/>
                      <a:pt x="693" y="84"/>
                      <a:pt x="694" y="83"/>
                    </a:cubicBezTo>
                    <a:cubicBezTo>
                      <a:pt x="704" y="78"/>
                      <a:pt x="714" y="71"/>
                      <a:pt x="724" y="65"/>
                    </a:cubicBezTo>
                    <a:cubicBezTo>
                      <a:pt x="724" y="64"/>
                      <a:pt x="725" y="64"/>
                      <a:pt x="725" y="64"/>
                    </a:cubicBezTo>
                    <a:cubicBezTo>
                      <a:pt x="727" y="63"/>
                      <a:pt x="729" y="61"/>
                      <a:pt x="731" y="59"/>
                    </a:cubicBezTo>
                    <a:cubicBezTo>
                      <a:pt x="732" y="59"/>
                      <a:pt x="732" y="59"/>
                      <a:pt x="733" y="58"/>
                    </a:cubicBezTo>
                    <a:cubicBezTo>
                      <a:pt x="756" y="42"/>
                      <a:pt x="775" y="24"/>
                      <a:pt x="783" y="16"/>
                    </a:cubicBezTo>
                    <a:cubicBezTo>
                      <a:pt x="799" y="0"/>
                      <a:pt x="809" y="16"/>
                      <a:pt x="809" y="16"/>
                    </a:cubicBezTo>
                    <a:cubicBezTo>
                      <a:pt x="809" y="16"/>
                      <a:pt x="814" y="24"/>
                      <a:pt x="821" y="35"/>
                    </a:cubicBezTo>
                    <a:cubicBezTo>
                      <a:pt x="821" y="35"/>
                      <a:pt x="822" y="35"/>
                      <a:pt x="822" y="36"/>
                    </a:cubicBezTo>
                    <a:cubicBezTo>
                      <a:pt x="832" y="49"/>
                      <a:pt x="847" y="66"/>
                      <a:pt x="865" y="76"/>
                    </a:cubicBezTo>
                    <a:cubicBezTo>
                      <a:pt x="898" y="93"/>
                      <a:pt x="1153" y="181"/>
                      <a:pt x="1163" y="184"/>
                    </a:cubicBezTo>
                    <a:cubicBezTo>
                      <a:pt x="1173" y="188"/>
                      <a:pt x="1187" y="187"/>
                      <a:pt x="1197" y="228"/>
                    </a:cubicBezTo>
                    <a:cubicBezTo>
                      <a:pt x="1207" y="269"/>
                      <a:pt x="1289" y="564"/>
                      <a:pt x="1297" y="777"/>
                    </a:cubicBezTo>
                    <a:cubicBezTo>
                      <a:pt x="1305" y="990"/>
                      <a:pt x="1299" y="1353"/>
                      <a:pt x="1297" y="13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BC69718-65AE-4AA9-9323-6F07592CFF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0101" y="1533525"/>
                <a:ext cx="304800" cy="520700"/>
              </a:xfrm>
              <a:custGeom>
                <a:avLst/>
                <a:gdLst>
                  <a:gd name="T0" fmla="*/ 333 w 333"/>
                  <a:gd name="T1" fmla="*/ 57 h 570"/>
                  <a:gd name="T2" fmla="*/ 331 w 333"/>
                  <a:gd name="T3" fmla="*/ 110 h 570"/>
                  <a:gd name="T4" fmla="*/ 278 w 333"/>
                  <a:gd name="T5" fmla="*/ 397 h 570"/>
                  <a:gd name="T6" fmla="*/ 256 w 333"/>
                  <a:gd name="T7" fmla="*/ 465 h 570"/>
                  <a:gd name="T8" fmla="*/ 231 w 333"/>
                  <a:gd name="T9" fmla="*/ 544 h 570"/>
                  <a:gd name="T10" fmla="*/ 105 w 333"/>
                  <a:gd name="T11" fmla="*/ 550 h 570"/>
                  <a:gd name="T12" fmla="*/ 105 w 333"/>
                  <a:gd name="T13" fmla="*/ 550 h 570"/>
                  <a:gd name="T14" fmla="*/ 65 w 333"/>
                  <a:gd name="T15" fmla="*/ 440 h 570"/>
                  <a:gd name="T16" fmla="*/ 38 w 333"/>
                  <a:gd name="T17" fmla="*/ 362 h 570"/>
                  <a:gd name="T18" fmla="*/ 16 w 333"/>
                  <a:gd name="T19" fmla="*/ 269 h 570"/>
                  <a:gd name="T20" fmla="*/ 0 w 333"/>
                  <a:gd name="T21" fmla="*/ 111 h 570"/>
                  <a:gd name="T22" fmla="*/ 4 w 333"/>
                  <a:gd name="T23" fmla="*/ 22 h 570"/>
                  <a:gd name="T24" fmla="*/ 4 w 333"/>
                  <a:gd name="T25" fmla="*/ 21 h 570"/>
                  <a:gd name="T26" fmla="*/ 6 w 333"/>
                  <a:gd name="T27" fmla="*/ 19 h 570"/>
                  <a:gd name="T28" fmla="*/ 6 w 333"/>
                  <a:gd name="T29" fmla="*/ 19 h 570"/>
                  <a:gd name="T30" fmla="*/ 6 w 333"/>
                  <a:gd name="T31" fmla="*/ 18 h 570"/>
                  <a:gd name="T32" fmla="*/ 7 w 333"/>
                  <a:gd name="T33" fmla="*/ 16 h 570"/>
                  <a:gd name="T34" fmla="*/ 34 w 333"/>
                  <a:gd name="T35" fmla="*/ 16 h 570"/>
                  <a:gd name="T36" fmla="*/ 123 w 333"/>
                  <a:gd name="T37" fmla="*/ 84 h 570"/>
                  <a:gd name="T38" fmla="*/ 124 w 333"/>
                  <a:gd name="T39" fmla="*/ 84 h 570"/>
                  <a:gd name="T40" fmla="*/ 127 w 333"/>
                  <a:gd name="T41" fmla="*/ 85 h 570"/>
                  <a:gd name="T42" fmla="*/ 164 w 333"/>
                  <a:gd name="T43" fmla="*/ 96 h 570"/>
                  <a:gd name="T44" fmla="*/ 192 w 333"/>
                  <a:gd name="T45" fmla="*/ 89 h 570"/>
                  <a:gd name="T46" fmla="*/ 195 w 333"/>
                  <a:gd name="T47" fmla="*/ 88 h 570"/>
                  <a:gd name="T48" fmla="*/ 195 w 333"/>
                  <a:gd name="T49" fmla="*/ 88 h 570"/>
                  <a:gd name="T50" fmla="*/ 196 w 333"/>
                  <a:gd name="T51" fmla="*/ 87 h 570"/>
                  <a:gd name="T52" fmla="*/ 202 w 333"/>
                  <a:gd name="T53" fmla="*/ 85 h 570"/>
                  <a:gd name="T54" fmla="*/ 205 w 333"/>
                  <a:gd name="T55" fmla="*/ 83 h 570"/>
                  <a:gd name="T56" fmla="*/ 235 w 333"/>
                  <a:gd name="T57" fmla="*/ 65 h 570"/>
                  <a:gd name="T58" fmla="*/ 236 w 333"/>
                  <a:gd name="T59" fmla="*/ 64 h 570"/>
                  <a:gd name="T60" fmla="*/ 242 w 333"/>
                  <a:gd name="T61" fmla="*/ 59 h 570"/>
                  <a:gd name="T62" fmla="*/ 244 w 333"/>
                  <a:gd name="T63" fmla="*/ 58 h 570"/>
                  <a:gd name="T64" fmla="*/ 294 w 333"/>
                  <a:gd name="T65" fmla="*/ 16 h 570"/>
                  <a:gd name="T66" fmla="*/ 320 w 333"/>
                  <a:gd name="T67" fmla="*/ 16 h 570"/>
                  <a:gd name="T68" fmla="*/ 332 w 333"/>
                  <a:gd name="T69" fmla="*/ 35 h 570"/>
                  <a:gd name="T70" fmla="*/ 333 w 333"/>
                  <a:gd name="T71" fmla="*/ 36 h 570"/>
                  <a:gd name="T72" fmla="*/ 333 w 333"/>
                  <a:gd name="T73" fmla="*/ 37 h 570"/>
                  <a:gd name="T74" fmla="*/ 333 w 333"/>
                  <a:gd name="T75" fmla="*/ 57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3" h="570">
                    <a:moveTo>
                      <a:pt x="333" y="57"/>
                    </a:moveTo>
                    <a:cubicBezTo>
                      <a:pt x="333" y="75"/>
                      <a:pt x="332" y="93"/>
                      <a:pt x="331" y="110"/>
                    </a:cubicBezTo>
                    <a:cubicBezTo>
                      <a:pt x="322" y="207"/>
                      <a:pt x="304" y="303"/>
                      <a:pt x="278" y="397"/>
                    </a:cubicBezTo>
                    <a:cubicBezTo>
                      <a:pt x="271" y="420"/>
                      <a:pt x="264" y="443"/>
                      <a:pt x="256" y="465"/>
                    </a:cubicBezTo>
                    <a:cubicBezTo>
                      <a:pt x="252" y="477"/>
                      <a:pt x="238" y="524"/>
                      <a:pt x="231" y="544"/>
                    </a:cubicBezTo>
                    <a:cubicBezTo>
                      <a:pt x="222" y="570"/>
                      <a:pt x="111" y="559"/>
                      <a:pt x="105" y="550"/>
                    </a:cubicBezTo>
                    <a:cubicBezTo>
                      <a:pt x="105" y="550"/>
                      <a:pt x="105" y="550"/>
                      <a:pt x="105" y="550"/>
                    </a:cubicBezTo>
                    <a:cubicBezTo>
                      <a:pt x="103" y="545"/>
                      <a:pt x="75" y="467"/>
                      <a:pt x="65" y="440"/>
                    </a:cubicBezTo>
                    <a:cubicBezTo>
                      <a:pt x="56" y="414"/>
                      <a:pt x="46" y="389"/>
                      <a:pt x="38" y="362"/>
                    </a:cubicBezTo>
                    <a:cubicBezTo>
                      <a:pt x="29" y="331"/>
                      <a:pt x="22" y="300"/>
                      <a:pt x="16" y="269"/>
                    </a:cubicBezTo>
                    <a:cubicBezTo>
                      <a:pt x="6" y="216"/>
                      <a:pt x="1" y="164"/>
                      <a:pt x="0" y="111"/>
                    </a:cubicBezTo>
                    <a:cubicBezTo>
                      <a:pt x="0" y="81"/>
                      <a:pt x="0" y="51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0"/>
                      <a:pt x="5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6"/>
                      <a:pt x="17" y="0"/>
                      <a:pt x="34" y="16"/>
                    </a:cubicBezTo>
                    <a:cubicBezTo>
                      <a:pt x="45" y="28"/>
                      <a:pt x="86" y="64"/>
                      <a:pt x="123" y="84"/>
                    </a:cubicBezTo>
                    <a:cubicBezTo>
                      <a:pt x="123" y="84"/>
                      <a:pt x="124" y="84"/>
                      <a:pt x="124" y="84"/>
                    </a:cubicBezTo>
                    <a:cubicBezTo>
                      <a:pt x="125" y="85"/>
                      <a:pt x="126" y="85"/>
                      <a:pt x="127" y="85"/>
                    </a:cubicBezTo>
                    <a:cubicBezTo>
                      <a:pt x="140" y="92"/>
                      <a:pt x="153" y="96"/>
                      <a:pt x="164" y="96"/>
                    </a:cubicBezTo>
                    <a:cubicBezTo>
                      <a:pt x="172" y="96"/>
                      <a:pt x="182" y="94"/>
                      <a:pt x="192" y="89"/>
                    </a:cubicBezTo>
                    <a:cubicBezTo>
                      <a:pt x="193" y="89"/>
                      <a:pt x="194" y="89"/>
                      <a:pt x="195" y="88"/>
                    </a:cubicBezTo>
                    <a:cubicBezTo>
                      <a:pt x="195" y="88"/>
                      <a:pt x="195" y="88"/>
                      <a:pt x="195" y="88"/>
                    </a:cubicBezTo>
                    <a:cubicBezTo>
                      <a:pt x="195" y="88"/>
                      <a:pt x="196" y="88"/>
                      <a:pt x="196" y="87"/>
                    </a:cubicBezTo>
                    <a:cubicBezTo>
                      <a:pt x="198" y="87"/>
                      <a:pt x="200" y="86"/>
                      <a:pt x="202" y="85"/>
                    </a:cubicBezTo>
                    <a:cubicBezTo>
                      <a:pt x="203" y="84"/>
                      <a:pt x="204" y="84"/>
                      <a:pt x="205" y="83"/>
                    </a:cubicBezTo>
                    <a:cubicBezTo>
                      <a:pt x="215" y="78"/>
                      <a:pt x="225" y="71"/>
                      <a:pt x="235" y="65"/>
                    </a:cubicBezTo>
                    <a:cubicBezTo>
                      <a:pt x="235" y="64"/>
                      <a:pt x="236" y="64"/>
                      <a:pt x="236" y="64"/>
                    </a:cubicBezTo>
                    <a:cubicBezTo>
                      <a:pt x="238" y="63"/>
                      <a:pt x="240" y="61"/>
                      <a:pt x="242" y="59"/>
                    </a:cubicBezTo>
                    <a:cubicBezTo>
                      <a:pt x="243" y="59"/>
                      <a:pt x="243" y="59"/>
                      <a:pt x="244" y="58"/>
                    </a:cubicBezTo>
                    <a:cubicBezTo>
                      <a:pt x="267" y="42"/>
                      <a:pt x="286" y="24"/>
                      <a:pt x="294" y="16"/>
                    </a:cubicBezTo>
                    <a:cubicBezTo>
                      <a:pt x="310" y="0"/>
                      <a:pt x="320" y="16"/>
                      <a:pt x="320" y="16"/>
                    </a:cubicBezTo>
                    <a:cubicBezTo>
                      <a:pt x="320" y="16"/>
                      <a:pt x="325" y="24"/>
                      <a:pt x="332" y="35"/>
                    </a:cubicBezTo>
                    <a:cubicBezTo>
                      <a:pt x="332" y="35"/>
                      <a:pt x="333" y="35"/>
                      <a:pt x="333" y="36"/>
                    </a:cubicBezTo>
                    <a:cubicBezTo>
                      <a:pt x="333" y="36"/>
                      <a:pt x="333" y="36"/>
                      <a:pt x="333" y="37"/>
                    </a:cubicBezTo>
                    <a:cubicBezTo>
                      <a:pt x="333" y="43"/>
                      <a:pt x="333" y="50"/>
                      <a:pt x="333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CF826F07-7CD4-42B5-AEF2-467260176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92651" y="1609725"/>
                <a:ext cx="131763" cy="655638"/>
              </a:xfrm>
              <a:custGeom>
                <a:avLst/>
                <a:gdLst>
                  <a:gd name="T0" fmla="*/ 103 w 145"/>
                  <a:gd name="T1" fmla="*/ 88 h 717"/>
                  <a:gd name="T2" fmla="*/ 103 w 145"/>
                  <a:gd name="T3" fmla="*/ 80 h 717"/>
                  <a:gd name="T4" fmla="*/ 124 w 145"/>
                  <a:gd name="T5" fmla="*/ 38 h 717"/>
                  <a:gd name="T6" fmla="*/ 107 w 145"/>
                  <a:gd name="T7" fmla="*/ 3 h 717"/>
                  <a:gd name="T8" fmla="*/ 106 w 145"/>
                  <a:gd name="T9" fmla="*/ 4 h 717"/>
                  <a:gd name="T10" fmla="*/ 106 w 145"/>
                  <a:gd name="T11" fmla="*/ 4 h 717"/>
                  <a:gd name="T12" fmla="*/ 103 w 145"/>
                  <a:gd name="T13" fmla="*/ 5 h 717"/>
                  <a:gd name="T14" fmla="*/ 97 w 145"/>
                  <a:gd name="T15" fmla="*/ 8 h 717"/>
                  <a:gd name="T16" fmla="*/ 96 w 145"/>
                  <a:gd name="T17" fmla="*/ 8 h 717"/>
                  <a:gd name="T18" fmla="*/ 92 w 145"/>
                  <a:gd name="T19" fmla="*/ 9 h 717"/>
                  <a:gd name="T20" fmla="*/ 89 w 145"/>
                  <a:gd name="T21" fmla="*/ 10 h 717"/>
                  <a:gd name="T22" fmla="*/ 85 w 145"/>
                  <a:gd name="T23" fmla="*/ 11 h 717"/>
                  <a:gd name="T24" fmla="*/ 83 w 145"/>
                  <a:gd name="T25" fmla="*/ 12 h 717"/>
                  <a:gd name="T26" fmla="*/ 79 w 145"/>
                  <a:gd name="T27" fmla="*/ 12 h 717"/>
                  <a:gd name="T28" fmla="*/ 75 w 145"/>
                  <a:gd name="T29" fmla="*/ 12 h 717"/>
                  <a:gd name="T30" fmla="*/ 38 w 145"/>
                  <a:gd name="T31" fmla="*/ 1 h 717"/>
                  <a:gd name="T32" fmla="*/ 35 w 145"/>
                  <a:gd name="T33" fmla="*/ 0 h 717"/>
                  <a:gd name="T34" fmla="*/ 19 w 145"/>
                  <a:gd name="T35" fmla="*/ 43 h 717"/>
                  <a:gd name="T36" fmla="*/ 37 w 145"/>
                  <a:gd name="T37" fmla="*/ 103 h 717"/>
                  <a:gd name="T38" fmla="*/ 16 w 145"/>
                  <a:gd name="T39" fmla="*/ 466 h 717"/>
                  <a:gd name="T40" fmla="*/ 16 w 145"/>
                  <a:gd name="T41" fmla="*/ 466 h 717"/>
                  <a:gd name="T42" fmla="*/ 77 w 145"/>
                  <a:gd name="T43" fmla="*/ 676 h 717"/>
                  <a:gd name="T44" fmla="*/ 77 w 145"/>
                  <a:gd name="T45" fmla="*/ 676 h 717"/>
                  <a:gd name="T46" fmla="*/ 80 w 145"/>
                  <a:gd name="T47" fmla="*/ 687 h 717"/>
                  <a:gd name="T48" fmla="*/ 80 w 145"/>
                  <a:gd name="T49" fmla="*/ 690 h 717"/>
                  <a:gd name="T50" fmla="*/ 81 w 145"/>
                  <a:gd name="T51" fmla="*/ 693 h 717"/>
                  <a:gd name="T52" fmla="*/ 82 w 145"/>
                  <a:gd name="T53" fmla="*/ 698 h 717"/>
                  <a:gd name="T54" fmla="*/ 82 w 145"/>
                  <a:gd name="T55" fmla="*/ 699 h 717"/>
                  <a:gd name="T56" fmla="*/ 83 w 145"/>
                  <a:gd name="T57" fmla="*/ 702 h 717"/>
                  <a:gd name="T58" fmla="*/ 83 w 145"/>
                  <a:gd name="T59" fmla="*/ 704 h 717"/>
                  <a:gd name="T60" fmla="*/ 83 w 145"/>
                  <a:gd name="T61" fmla="*/ 706 h 717"/>
                  <a:gd name="T62" fmla="*/ 83 w 145"/>
                  <a:gd name="T63" fmla="*/ 707 h 717"/>
                  <a:gd name="T64" fmla="*/ 83 w 145"/>
                  <a:gd name="T65" fmla="*/ 710 h 717"/>
                  <a:gd name="T66" fmla="*/ 83 w 145"/>
                  <a:gd name="T67" fmla="*/ 717 h 717"/>
                  <a:gd name="T68" fmla="*/ 142 w 145"/>
                  <a:gd name="T69" fmla="*/ 460 h 717"/>
                  <a:gd name="T70" fmla="*/ 103 w 145"/>
                  <a:gd name="T71" fmla="*/ 88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717">
                    <a:moveTo>
                      <a:pt x="103" y="88"/>
                    </a:moveTo>
                    <a:cubicBezTo>
                      <a:pt x="103" y="85"/>
                      <a:pt x="103" y="82"/>
                      <a:pt x="103" y="80"/>
                    </a:cubicBezTo>
                    <a:cubicBezTo>
                      <a:pt x="107" y="59"/>
                      <a:pt x="124" y="50"/>
                      <a:pt x="124" y="38"/>
                    </a:cubicBezTo>
                    <a:cubicBezTo>
                      <a:pt x="124" y="24"/>
                      <a:pt x="115" y="12"/>
                      <a:pt x="107" y="3"/>
                    </a:cubicBezTo>
                    <a:cubicBezTo>
                      <a:pt x="107" y="4"/>
                      <a:pt x="106" y="4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5"/>
                      <a:pt x="104" y="5"/>
                      <a:pt x="103" y="5"/>
                    </a:cubicBezTo>
                    <a:cubicBezTo>
                      <a:pt x="101" y="6"/>
                      <a:pt x="99" y="7"/>
                      <a:pt x="97" y="8"/>
                    </a:cubicBezTo>
                    <a:cubicBezTo>
                      <a:pt x="97" y="8"/>
                      <a:pt x="97" y="8"/>
                      <a:pt x="96" y="8"/>
                    </a:cubicBezTo>
                    <a:cubicBezTo>
                      <a:pt x="95" y="9"/>
                      <a:pt x="93" y="9"/>
                      <a:pt x="92" y="9"/>
                    </a:cubicBezTo>
                    <a:cubicBezTo>
                      <a:pt x="91" y="10"/>
                      <a:pt x="90" y="10"/>
                      <a:pt x="89" y="10"/>
                    </a:cubicBezTo>
                    <a:cubicBezTo>
                      <a:pt x="88" y="11"/>
                      <a:pt x="87" y="11"/>
                      <a:pt x="85" y="11"/>
                    </a:cubicBezTo>
                    <a:cubicBezTo>
                      <a:pt x="84" y="11"/>
                      <a:pt x="83" y="12"/>
                      <a:pt x="83" y="12"/>
                    </a:cubicBezTo>
                    <a:cubicBezTo>
                      <a:pt x="81" y="12"/>
                      <a:pt x="80" y="12"/>
                      <a:pt x="79" y="12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64" y="12"/>
                      <a:pt x="51" y="8"/>
                      <a:pt x="38" y="1"/>
                    </a:cubicBezTo>
                    <a:cubicBezTo>
                      <a:pt x="37" y="1"/>
                      <a:pt x="36" y="1"/>
                      <a:pt x="35" y="0"/>
                    </a:cubicBezTo>
                    <a:cubicBezTo>
                      <a:pt x="30" y="11"/>
                      <a:pt x="18" y="34"/>
                      <a:pt x="19" y="43"/>
                    </a:cubicBezTo>
                    <a:cubicBezTo>
                      <a:pt x="20" y="56"/>
                      <a:pt x="41" y="60"/>
                      <a:pt x="37" y="103"/>
                    </a:cubicBezTo>
                    <a:cubicBezTo>
                      <a:pt x="36" y="117"/>
                      <a:pt x="0" y="327"/>
                      <a:pt x="16" y="466"/>
                    </a:cubicBezTo>
                    <a:cubicBezTo>
                      <a:pt x="16" y="466"/>
                      <a:pt x="16" y="466"/>
                      <a:pt x="16" y="466"/>
                    </a:cubicBezTo>
                    <a:cubicBezTo>
                      <a:pt x="18" y="472"/>
                      <a:pt x="61" y="609"/>
                      <a:pt x="77" y="676"/>
                    </a:cubicBezTo>
                    <a:cubicBezTo>
                      <a:pt x="77" y="676"/>
                      <a:pt x="77" y="676"/>
                      <a:pt x="77" y="676"/>
                    </a:cubicBezTo>
                    <a:cubicBezTo>
                      <a:pt x="78" y="680"/>
                      <a:pt x="79" y="684"/>
                      <a:pt x="80" y="687"/>
                    </a:cubicBezTo>
                    <a:cubicBezTo>
                      <a:pt x="80" y="688"/>
                      <a:pt x="80" y="689"/>
                      <a:pt x="80" y="690"/>
                    </a:cubicBezTo>
                    <a:cubicBezTo>
                      <a:pt x="81" y="691"/>
                      <a:pt x="81" y="692"/>
                      <a:pt x="81" y="693"/>
                    </a:cubicBezTo>
                    <a:cubicBezTo>
                      <a:pt x="82" y="694"/>
                      <a:pt x="82" y="696"/>
                      <a:pt x="82" y="698"/>
                    </a:cubicBezTo>
                    <a:cubicBezTo>
                      <a:pt x="82" y="698"/>
                      <a:pt x="82" y="699"/>
                      <a:pt x="82" y="699"/>
                    </a:cubicBezTo>
                    <a:cubicBezTo>
                      <a:pt x="83" y="700"/>
                      <a:pt x="83" y="701"/>
                      <a:pt x="83" y="702"/>
                    </a:cubicBezTo>
                    <a:cubicBezTo>
                      <a:pt x="83" y="703"/>
                      <a:pt x="83" y="703"/>
                      <a:pt x="83" y="704"/>
                    </a:cubicBezTo>
                    <a:cubicBezTo>
                      <a:pt x="83" y="704"/>
                      <a:pt x="83" y="705"/>
                      <a:pt x="83" y="706"/>
                    </a:cubicBezTo>
                    <a:cubicBezTo>
                      <a:pt x="83" y="706"/>
                      <a:pt x="83" y="707"/>
                      <a:pt x="83" y="707"/>
                    </a:cubicBezTo>
                    <a:cubicBezTo>
                      <a:pt x="83" y="708"/>
                      <a:pt x="84" y="709"/>
                      <a:pt x="83" y="710"/>
                    </a:cubicBezTo>
                    <a:cubicBezTo>
                      <a:pt x="83" y="715"/>
                      <a:pt x="83" y="717"/>
                      <a:pt x="83" y="717"/>
                    </a:cubicBezTo>
                    <a:cubicBezTo>
                      <a:pt x="85" y="715"/>
                      <a:pt x="99" y="589"/>
                      <a:pt x="142" y="460"/>
                    </a:cubicBezTo>
                    <a:cubicBezTo>
                      <a:pt x="145" y="341"/>
                      <a:pt x="103" y="114"/>
                      <a:pt x="103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6A1F6153-DBFA-4C5B-8067-37BBC437FF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0101" y="1535113"/>
                <a:ext cx="153988" cy="147638"/>
              </a:xfrm>
              <a:custGeom>
                <a:avLst/>
                <a:gdLst>
                  <a:gd name="T0" fmla="*/ 56 w 168"/>
                  <a:gd name="T1" fmla="*/ 32 h 161"/>
                  <a:gd name="T2" fmla="*/ 166 w 168"/>
                  <a:gd name="T3" fmla="*/ 94 h 161"/>
                  <a:gd name="T4" fmla="*/ 101 w 168"/>
                  <a:gd name="T5" fmla="*/ 161 h 161"/>
                  <a:gd name="T6" fmla="*/ 0 w 168"/>
                  <a:gd name="T7" fmla="*/ 85 h 161"/>
                  <a:gd name="T8" fmla="*/ 8 w 168"/>
                  <a:gd name="T9" fmla="*/ 8 h 161"/>
                  <a:gd name="T10" fmla="*/ 33 w 168"/>
                  <a:gd name="T11" fmla="*/ 12 h 161"/>
                  <a:gd name="T12" fmla="*/ 56 w 168"/>
                  <a:gd name="T13" fmla="*/ 3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161">
                    <a:moveTo>
                      <a:pt x="56" y="32"/>
                    </a:moveTo>
                    <a:cubicBezTo>
                      <a:pt x="78" y="50"/>
                      <a:pt x="168" y="94"/>
                      <a:pt x="166" y="94"/>
                    </a:cubicBezTo>
                    <a:cubicBezTo>
                      <a:pt x="97" y="92"/>
                      <a:pt x="101" y="161"/>
                      <a:pt x="101" y="161"/>
                    </a:cubicBezTo>
                    <a:cubicBezTo>
                      <a:pt x="101" y="161"/>
                      <a:pt x="7" y="80"/>
                      <a:pt x="0" y="85"/>
                    </a:cubicBezTo>
                    <a:cubicBezTo>
                      <a:pt x="0" y="85"/>
                      <a:pt x="3" y="13"/>
                      <a:pt x="8" y="8"/>
                    </a:cubicBezTo>
                    <a:cubicBezTo>
                      <a:pt x="16" y="0"/>
                      <a:pt x="26" y="5"/>
                      <a:pt x="33" y="12"/>
                    </a:cubicBezTo>
                    <a:cubicBezTo>
                      <a:pt x="40" y="19"/>
                      <a:pt x="48" y="25"/>
                      <a:pt x="56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D35FD717-4D61-4EBF-BA93-61BD93EA2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501" y="1527175"/>
                <a:ext cx="153988" cy="155575"/>
              </a:xfrm>
              <a:custGeom>
                <a:avLst/>
                <a:gdLst>
                  <a:gd name="T0" fmla="*/ 167 w 169"/>
                  <a:gd name="T1" fmla="*/ 73 h 169"/>
                  <a:gd name="T2" fmla="*/ 168 w 169"/>
                  <a:gd name="T3" fmla="*/ 44 h 169"/>
                  <a:gd name="T4" fmla="*/ 161 w 169"/>
                  <a:gd name="T5" fmla="*/ 32 h 169"/>
                  <a:gd name="T6" fmla="*/ 156 w 169"/>
                  <a:gd name="T7" fmla="*/ 24 h 169"/>
                  <a:gd name="T8" fmla="*/ 153 w 169"/>
                  <a:gd name="T9" fmla="*/ 19 h 169"/>
                  <a:gd name="T10" fmla="*/ 112 w 169"/>
                  <a:gd name="T11" fmla="*/ 33 h 169"/>
                  <a:gd name="T12" fmla="*/ 0 w 169"/>
                  <a:gd name="T13" fmla="*/ 102 h 169"/>
                  <a:gd name="T14" fmla="*/ 55 w 169"/>
                  <a:gd name="T15" fmla="*/ 169 h 169"/>
                  <a:gd name="T16" fmla="*/ 167 w 169"/>
                  <a:gd name="T17" fmla="*/ 7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69">
                    <a:moveTo>
                      <a:pt x="167" y="73"/>
                    </a:moveTo>
                    <a:cubicBezTo>
                      <a:pt x="167" y="73"/>
                      <a:pt x="168" y="48"/>
                      <a:pt x="168" y="44"/>
                    </a:cubicBezTo>
                    <a:cubicBezTo>
                      <a:pt x="169" y="41"/>
                      <a:pt x="163" y="34"/>
                      <a:pt x="161" y="32"/>
                    </a:cubicBezTo>
                    <a:cubicBezTo>
                      <a:pt x="160" y="30"/>
                      <a:pt x="158" y="27"/>
                      <a:pt x="156" y="24"/>
                    </a:cubicBezTo>
                    <a:cubicBezTo>
                      <a:pt x="155" y="22"/>
                      <a:pt x="154" y="20"/>
                      <a:pt x="153" y="19"/>
                    </a:cubicBezTo>
                    <a:cubicBezTo>
                      <a:pt x="140" y="0"/>
                      <a:pt x="122" y="24"/>
                      <a:pt x="112" y="33"/>
                    </a:cubicBezTo>
                    <a:cubicBezTo>
                      <a:pt x="97" y="45"/>
                      <a:pt x="21" y="100"/>
                      <a:pt x="0" y="102"/>
                    </a:cubicBezTo>
                    <a:cubicBezTo>
                      <a:pt x="64" y="96"/>
                      <a:pt x="55" y="169"/>
                      <a:pt x="55" y="169"/>
                    </a:cubicBezTo>
                    <a:lnTo>
                      <a:pt x="167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F995E4-5512-4FAF-9B1E-7478BA4C8B48}"/>
                </a:ext>
              </a:extLst>
            </p:cNvPr>
            <p:cNvGrpSpPr/>
            <p:nvPr userDrawn="1"/>
          </p:nvGrpSpPr>
          <p:grpSpPr>
            <a:xfrm>
              <a:off x="3776919" y="1881928"/>
              <a:ext cx="787957" cy="2545011"/>
              <a:chOff x="2840038" y="1116013"/>
              <a:chExt cx="1104900" cy="3568700"/>
            </a:xfrm>
          </p:grpSpPr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10A4CE14-0877-4785-847F-626356373F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3901" y="1682750"/>
                <a:ext cx="244475" cy="301625"/>
              </a:xfrm>
              <a:custGeom>
                <a:avLst/>
                <a:gdLst>
                  <a:gd name="T0" fmla="*/ 152 w 154"/>
                  <a:gd name="T1" fmla="*/ 190 h 190"/>
                  <a:gd name="T2" fmla="*/ 6 w 154"/>
                  <a:gd name="T3" fmla="*/ 190 h 190"/>
                  <a:gd name="T4" fmla="*/ 0 w 154"/>
                  <a:gd name="T5" fmla="*/ 2 h 190"/>
                  <a:gd name="T6" fmla="*/ 154 w 154"/>
                  <a:gd name="T7" fmla="*/ 0 h 190"/>
                  <a:gd name="T8" fmla="*/ 152 w 154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90">
                    <a:moveTo>
                      <a:pt x="152" y="190"/>
                    </a:moveTo>
                    <a:lnTo>
                      <a:pt x="6" y="190"/>
                    </a:lnTo>
                    <a:lnTo>
                      <a:pt x="0" y="2"/>
                    </a:lnTo>
                    <a:lnTo>
                      <a:pt x="154" y="0"/>
                    </a:lnTo>
                    <a:lnTo>
                      <a:pt x="152" y="190"/>
                    </a:ln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BE0BC7DE-B5CC-4E0A-8B6D-BEF8045833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2938" y="1489075"/>
                <a:ext cx="396875" cy="274638"/>
              </a:xfrm>
              <a:custGeom>
                <a:avLst/>
                <a:gdLst>
                  <a:gd name="T0" fmla="*/ 434 w 434"/>
                  <a:gd name="T1" fmla="*/ 12 h 300"/>
                  <a:gd name="T2" fmla="*/ 217 w 434"/>
                  <a:gd name="T3" fmla="*/ 300 h 300"/>
                  <a:gd name="T4" fmla="*/ 0 w 434"/>
                  <a:gd name="T5" fmla="*/ 12 h 300"/>
                  <a:gd name="T6" fmla="*/ 1 w 434"/>
                  <a:gd name="T7" fmla="*/ 0 h 300"/>
                  <a:gd name="T8" fmla="*/ 217 w 434"/>
                  <a:gd name="T9" fmla="*/ 277 h 300"/>
                  <a:gd name="T10" fmla="*/ 433 w 434"/>
                  <a:gd name="T11" fmla="*/ 0 h 300"/>
                  <a:gd name="T12" fmla="*/ 434 w 434"/>
                  <a:gd name="T13" fmla="*/ 1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4" h="300">
                    <a:moveTo>
                      <a:pt x="434" y="12"/>
                    </a:moveTo>
                    <a:cubicBezTo>
                      <a:pt x="434" y="172"/>
                      <a:pt x="289" y="300"/>
                      <a:pt x="217" y="300"/>
                    </a:cubicBezTo>
                    <a:cubicBezTo>
                      <a:pt x="145" y="300"/>
                      <a:pt x="0" y="172"/>
                      <a:pt x="0" y="12"/>
                    </a:cubicBezTo>
                    <a:cubicBezTo>
                      <a:pt x="0" y="8"/>
                      <a:pt x="1" y="4"/>
                      <a:pt x="1" y="0"/>
                    </a:cubicBezTo>
                    <a:cubicBezTo>
                      <a:pt x="7" y="154"/>
                      <a:pt x="147" y="277"/>
                      <a:pt x="217" y="277"/>
                    </a:cubicBezTo>
                    <a:cubicBezTo>
                      <a:pt x="287" y="277"/>
                      <a:pt x="427" y="154"/>
                      <a:pt x="433" y="0"/>
                    </a:cubicBezTo>
                    <a:cubicBezTo>
                      <a:pt x="434" y="4"/>
                      <a:pt x="434" y="8"/>
                      <a:pt x="434" y="12"/>
                    </a:cubicBezTo>
                    <a:close/>
                  </a:path>
                </a:pathLst>
              </a:custGeom>
              <a:solidFill>
                <a:srgbClr val="EAA4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A4FB6D6F-9EBF-47F9-990A-EEE45D7FF8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2938" y="1216025"/>
                <a:ext cx="396875" cy="525463"/>
              </a:xfrm>
              <a:custGeom>
                <a:avLst/>
                <a:gdLst>
                  <a:gd name="T0" fmla="*/ 217 w 434"/>
                  <a:gd name="T1" fmla="*/ 0 h 575"/>
                  <a:gd name="T2" fmla="*/ 0 w 434"/>
                  <a:gd name="T3" fmla="*/ 288 h 575"/>
                  <a:gd name="T4" fmla="*/ 217 w 434"/>
                  <a:gd name="T5" fmla="*/ 575 h 575"/>
                  <a:gd name="T6" fmla="*/ 434 w 434"/>
                  <a:gd name="T7" fmla="*/ 288 h 575"/>
                  <a:gd name="T8" fmla="*/ 217 w 434"/>
                  <a:gd name="T9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4" h="575">
                    <a:moveTo>
                      <a:pt x="217" y="0"/>
                    </a:moveTo>
                    <a:cubicBezTo>
                      <a:pt x="97" y="0"/>
                      <a:pt x="0" y="129"/>
                      <a:pt x="0" y="288"/>
                    </a:cubicBezTo>
                    <a:cubicBezTo>
                      <a:pt x="0" y="447"/>
                      <a:pt x="145" y="575"/>
                      <a:pt x="217" y="575"/>
                    </a:cubicBezTo>
                    <a:cubicBezTo>
                      <a:pt x="289" y="575"/>
                      <a:pt x="434" y="447"/>
                      <a:pt x="434" y="288"/>
                    </a:cubicBezTo>
                    <a:cubicBezTo>
                      <a:pt x="434" y="129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48A0D97E-0F93-4A0C-A4F9-F8C452F90D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0088" y="1790700"/>
                <a:ext cx="265113" cy="534988"/>
              </a:xfrm>
              <a:custGeom>
                <a:avLst/>
                <a:gdLst>
                  <a:gd name="T0" fmla="*/ 291 w 291"/>
                  <a:gd name="T1" fmla="*/ 585 h 585"/>
                  <a:gd name="T2" fmla="*/ 0 w 291"/>
                  <a:gd name="T3" fmla="*/ 585 h 585"/>
                  <a:gd name="T4" fmla="*/ 0 w 291"/>
                  <a:gd name="T5" fmla="*/ 0 h 585"/>
                  <a:gd name="T6" fmla="*/ 152 w 291"/>
                  <a:gd name="T7" fmla="*/ 213 h 585"/>
                  <a:gd name="T8" fmla="*/ 291 w 291"/>
                  <a:gd name="T9" fmla="*/ 0 h 585"/>
                  <a:gd name="T10" fmla="*/ 291 w 291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1" h="585">
                    <a:moveTo>
                      <a:pt x="291" y="585"/>
                    </a:moveTo>
                    <a:cubicBezTo>
                      <a:pt x="0" y="585"/>
                      <a:pt x="0" y="585"/>
                      <a:pt x="0" y="5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0" y="213"/>
                      <a:pt x="152" y="213"/>
                    </a:cubicBezTo>
                    <a:cubicBezTo>
                      <a:pt x="183" y="213"/>
                      <a:pt x="291" y="0"/>
                      <a:pt x="291" y="0"/>
                    </a:cubicBezTo>
                    <a:lnTo>
                      <a:pt x="2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6D700F35-8CB3-44D6-8436-5F9BD1DAAF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40038" y="1765300"/>
                <a:ext cx="1104900" cy="2728913"/>
              </a:xfrm>
              <a:custGeom>
                <a:avLst/>
                <a:gdLst>
                  <a:gd name="T0" fmla="*/ 1093 w 1207"/>
                  <a:gd name="T1" fmla="*/ 288 h 2985"/>
                  <a:gd name="T2" fmla="*/ 1093 w 1207"/>
                  <a:gd name="T3" fmla="*/ 288 h 2985"/>
                  <a:gd name="T4" fmla="*/ 1066 w 1207"/>
                  <a:gd name="T5" fmla="*/ 147 h 2985"/>
                  <a:gd name="T6" fmla="*/ 715 w 1207"/>
                  <a:gd name="T7" fmla="*/ 1 h 2985"/>
                  <a:gd name="T8" fmla="*/ 695 w 1207"/>
                  <a:gd name="T9" fmla="*/ 15 h 2985"/>
                  <a:gd name="T10" fmla="*/ 591 w 1207"/>
                  <a:gd name="T11" fmla="*/ 536 h 2985"/>
                  <a:gd name="T12" fmla="*/ 487 w 1207"/>
                  <a:gd name="T13" fmla="*/ 15 h 2985"/>
                  <a:gd name="T14" fmla="*/ 468 w 1207"/>
                  <a:gd name="T15" fmla="*/ 1 h 2985"/>
                  <a:gd name="T16" fmla="*/ 116 w 1207"/>
                  <a:gd name="T17" fmla="*/ 147 h 2985"/>
                  <a:gd name="T18" fmla="*/ 68 w 1207"/>
                  <a:gd name="T19" fmla="*/ 402 h 2985"/>
                  <a:gd name="T20" fmla="*/ 31 w 1207"/>
                  <a:gd name="T21" fmla="*/ 744 h 2985"/>
                  <a:gd name="T22" fmla="*/ 231 w 1207"/>
                  <a:gd name="T23" fmla="*/ 799 h 2985"/>
                  <a:gd name="T24" fmla="*/ 187 w 1207"/>
                  <a:gd name="T25" fmla="*/ 997 h 2985"/>
                  <a:gd name="T26" fmla="*/ 171 w 1207"/>
                  <a:gd name="T27" fmla="*/ 1325 h 2985"/>
                  <a:gd name="T28" fmla="*/ 216 w 1207"/>
                  <a:gd name="T29" fmla="*/ 1818 h 2985"/>
                  <a:gd name="T30" fmla="*/ 221 w 1207"/>
                  <a:gd name="T31" fmla="*/ 2180 h 2985"/>
                  <a:gd name="T32" fmla="*/ 239 w 1207"/>
                  <a:gd name="T33" fmla="*/ 2936 h 2985"/>
                  <a:gd name="T34" fmla="*/ 482 w 1207"/>
                  <a:gd name="T35" fmla="*/ 2936 h 2985"/>
                  <a:gd name="T36" fmla="*/ 464 w 1207"/>
                  <a:gd name="T37" fmla="*/ 2208 h 2985"/>
                  <a:gd name="T38" fmla="*/ 585 w 1207"/>
                  <a:gd name="T39" fmla="*/ 1484 h 2985"/>
                  <a:gd name="T40" fmla="*/ 706 w 1207"/>
                  <a:gd name="T41" fmla="*/ 2208 h 2985"/>
                  <a:gd name="T42" fmla="*/ 688 w 1207"/>
                  <a:gd name="T43" fmla="*/ 2936 h 2985"/>
                  <a:gd name="T44" fmla="*/ 932 w 1207"/>
                  <a:gd name="T45" fmla="*/ 2936 h 2985"/>
                  <a:gd name="T46" fmla="*/ 949 w 1207"/>
                  <a:gd name="T47" fmla="*/ 2180 h 2985"/>
                  <a:gd name="T48" fmla="*/ 954 w 1207"/>
                  <a:gd name="T49" fmla="*/ 1818 h 2985"/>
                  <a:gd name="T50" fmla="*/ 1000 w 1207"/>
                  <a:gd name="T51" fmla="*/ 1327 h 2985"/>
                  <a:gd name="T52" fmla="*/ 993 w 1207"/>
                  <a:gd name="T53" fmla="*/ 997 h 2985"/>
                  <a:gd name="T54" fmla="*/ 950 w 1207"/>
                  <a:gd name="T55" fmla="*/ 799 h 2985"/>
                  <a:gd name="T56" fmla="*/ 1159 w 1207"/>
                  <a:gd name="T57" fmla="*/ 744 h 2985"/>
                  <a:gd name="T58" fmla="*/ 1093 w 1207"/>
                  <a:gd name="T59" fmla="*/ 288 h 2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7" h="2985">
                    <a:moveTo>
                      <a:pt x="1093" y="288"/>
                    </a:moveTo>
                    <a:cubicBezTo>
                      <a:pt x="1093" y="288"/>
                      <a:pt x="1093" y="288"/>
                      <a:pt x="1093" y="288"/>
                    </a:cubicBezTo>
                    <a:cubicBezTo>
                      <a:pt x="1082" y="229"/>
                      <a:pt x="1072" y="177"/>
                      <a:pt x="1066" y="147"/>
                    </a:cubicBezTo>
                    <a:cubicBezTo>
                      <a:pt x="1050" y="59"/>
                      <a:pt x="801" y="14"/>
                      <a:pt x="715" y="1"/>
                    </a:cubicBezTo>
                    <a:cubicBezTo>
                      <a:pt x="705" y="0"/>
                      <a:pt x="697" y="6"/>
                      <a:pt x="695" y="15"/>
                    </a:cubicBezTo>
                    <a:cubicBezTo>
                      <a:pt x="673" y="101"/>
                      <a:pt x="591" y="536"/>
                      <a:pt x="591" y="536"/>
                    </a:cubicBezTo>
                    <a:cubicBezTo>
                      <a:pt x="591" y="536"/>
                      <a:pt x="509" y="101"/>
                      <a:pt x="487" y="15"/>
                    </a:cubicBezTo>
                    <a:cubicBezTo>
                      <a:pt x="485" y="6"/>
                      <a:pt x="477" y="0"/>
                      <a:pt x="468" y="1"/>
                    </a:cubicBezTo>
                    <a:cubicBezTo>
                      <a:pt x="381" y="14"/>
                      <a:pt x="132" y="59"/>
                      <a:pt x="116" y="147"/>
                    </a:cubicBezTo>
                    <a:cubicBezTo>
                      <a:pt x="106" y="196"/>
                      <a:pt x="87" y="301"/>
                      <a:pt x="68" y="402"/>
                    </a:cubicBezTo>
                    <a:cubicBezTo>
                      <a:pt x="38" y="526"/>
                      <a:pt x="0" y="712"/>
                      <a:pt x="31" y="744"/>
                    </a:cubicBezTo>
                    <a:cubicBezTo>
                      <a:pt x="67" y="781"/>
                      <a:pt x="121" y="794"/>
                      <a:pt x="231" y="799"/>
                    </a:cubicBezTo>
                    <a:cubicBezTo>
                      <a:pt x="220" y="853"/>
                      <a:pt x="206" y="918"/>
                      <a:pt x="187" y="997"/>
                    </a:cubicBezTo>
                    <a:cubicBezTo>
                      <a:pt x="131" y="1231"/>
                      <a:pt x="117" y="1311"/>
                      <a:pt x="171" y="1325"/>
                    </a:cubicBezTo>
                    <a:cubicBezTo>
                      <a:pt x="177" y="1500"/>
                      <a:pt x="206" y="1747"/>
                      <a:pt x="216" y="1818"/>
                    </a:cubicBezTo>
                    <a:cubicBezTo>
                      <a:pt x="232" y="1921"/>
                      <a:pt x="239" y="2009"/>
                      <a:pt x="221" y="2180"/>
                    </a:cubicBezTo>
                    <a:cubicBezTo>
                      <a:pt x="203" y="2351"/>
                      <a:pt x="239" y="2936"/>
                      <a:pt x="239" y="2936"/>
                    </a:cubicBezTo>
                    <a:cubicBezTo>
                      <a:pt x="303" y="2985"/>
                      <a:pt x="472" y="2939"/>
                      <a:pt x="482" y="2936"/>
                    </a:cubicBezTo>
                    <a:cubicBezTo>
                      <a:pt x="493" y="2934"/>
                      <a:pt x="464" y="2208"/>
                      <a:pt x="464" y="2208"/>
                    </a:cubicBezTo>
                    <a:cubicBezTo>
                      <a:pt x="457" y="1843"/>
                      <a:pt x="570" y="1526"/>
                      <a:pt x="585" y="1484"/>
                    </a:cubicBezTo>
                    <a:cubicBezTo>
                      <a:pt x="601" y="1526"/>
                      <a:pt x="714" y="1843"/>
                      <a:pt x="706" y="2208"/>
                    </a:cubicBezTo>
                    <a:cubicBezTo>
                      <a:pt x="706" y="2208"/>
                      <a:pt x="678" y="2934"/>
                      <a:pt x="688" y="2936"/>
                    </a:cubicBezTo>
                    <a:cubicBezTo>
                      <a:pt x="699" y="2939"/>
                      <a:pt x="868" y="2985"/>
                      <a:pt x="932" y="2936"/>
                    </a:cubicBezTo>
                    <a:cubicBezTo>
                      <a:pt x="932" y="2936"/>
                      <a:pt x="967" y="2351"/>
                      <a:pt x="949" y="2180"/>
                    </a:cubicBezTo>
                    <a:cubicBezTo>
                      <a:pt x="932" y="2009"/>
                      <a:pt x="939" y="1921"/>
                      <a:pt x="954" y="1818"/>
                    </a:cubicBezTo>
                    <a:cubicBezTo>
                      <a:pt x="965" y="1747"/>
                      <a:pt x="994" y="1502"/>
                      <a:pt x="1000" y="1327"/>
                    </a:cubicBezTo>
                    <a:cubicBezTo>
                      <a:pt x="1065" y="1319"/>
                      <a:pt x="1053" y="1244"/>
                      <a:pt x="993" y="997"/>
                    </a:cubicBezTo>
                    <a:cubicBezTo>
                      <a:pt x="974" y="918"/>
                      <a:pt x="960" y="853"/>
                      <a:pt x="950" y="799"/>
                    </a:cubicBezTo>
                    <a:cubicBezTo>
                      <a:pt x="1067" y="795"/>
                      <a:pt x="1122" y="782"/>
                      <a:pt x="1159" y="744"/>
                    </a:cubicBezTo>
                    <a:cubicBezTo>
                      <a:pt x="1207" y="695"/>
                      <a:pt x="1093" y="288"/>
                      <a:pt x="1093" y="28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F625A175-5FE0-4BEF-A48D-8E232A80DE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11476" y="1116013"/>
                <a:ext cx="898525" cy="893763"/>
              </a:xfrm>
              <a:custGeom>
                <a:avLst/>
                <a:gdLst>
                  <a:gd name="T0" fmla="*/ 915 w 983"/>
                  <a:gd name="T1" fmla="*/ 802 h 977"/>
                  <a:gd name="T2" fmla="*/ 981 w 983"/>
                  <a:gd name="T3" fmla="*/ 842 h 977"/>
                  <a:gd name="T4" fmla="*/ 791 w 983"/>
                  <a:gd name="T5" fmla="*/ 701 h 977"/>
                  <a:gd name="T6" fmla="*/ 765 w 983"/>
                  <a:gd name="T7" fmla="*/ 516 h 977"/>
                  <a:gd name="T8" fmla="*/ 568 w 983"/>
                  <a:gd name="T9" fmla="*/ 70 h 977"/>
                  <a:gd name="T10" fmla="*/ 277 w 983"/>
                  <a:gd name="T11" fmla="*/ 205 h 977"/>
                  <a:gd name="T12" fmla="*/ 247 w 983"/>
                  <a:gd name="T13" fmla="*/ 608 h 977"/>
                  <a:gd name="T14" fmla="*/ 53 w 983"/>
                  <a:gd name="T15" fmla="*/ 930 h 977"/>
                  <a:gd name="T16" fmla="*/ 178 w 983"/>
                  <a:gd name="T17" fmla="*/ 891 h 977"/>
                  <a:gd name="T18" fmla="*/ 118 w 983"/>
                  <a:gd name="T19" fmla="*/ 913 h 977"/>
                  <a:gd name="T20" fmla="*/ 146 w 983"/>
                  <a:gd name="T21" fmla="*/ 920 h 977"/>
                  <a:gd name="T22" fmla="*/ 216 w 983"/>
                  <a:gd name="T23" fmla="*/ 911 h 977"/>
                  <a:gd name="T24" fmla="*/ 155 w 983"/>
                  <a:gd name="T25" fmla="*/ 933 h 977"/>
                  <a:gd name="T26" fmla="*/ 184 w 983"/>
                  <a:gd name="T27" fmla="*/ 940 h 977"/>
                  <a:gd name="T28" fmla="*/ 270 w 983"/>
                  <a:gd name="T29" fmla="*/ 923 h 977"/>
                  <a:gd name="T30" fmla="*/ 187 w 983"/>
                  <a:gd name="T31" fmla="*/ 962 h 977"/>
                  <a:gd name="T32" fmla="*/ 220 w 983"/>
                  <a:gd name="T33" fmla="*/ 970 h 977"/>
                  <a:gd name="T34" fmla="*/ 325 w 983"/>
                  <a:gd name="T35" fmla="*/ 923 h 977"/>
                  <a:gd name="T36" fmla="*/ 374 w 983"/>
                  <a:gd name="T37" fmla="*/ 955 h 977"/>
                  <a:gd name="T38" fmla="*/ 386 w 983"/>
                  <a:gd name="T39" fmla="*/ 622 h 977"/>
                  <a:gd name="T40" fmla="*/ 333 w 983"/>
                  <a:gd name="T41" fmla="*/ 423 h 977"/>
                  <a:gd name="T42" fmla="*/ 626 w 983"/>
                  <a:gd name="T43" fmla="*/ 195 h 977"/>
                  <a:gd name="T44" fmla="*/ 714 w 983"/>
                  <a:gd name="T45" fmla="*/ 321 h 977"/>
                  <a:gd name="T46" fmla="*/ 694 w 983"/>
                  <a:gd name="T47" fmla="*/ 527 h 977"/>
                  <a:gd name="T48" fmla="*/ 584 w 983"/>
                  <a:gd name="T49" fmla="*/ 659 h 977"/>
                  <a:gd name="T50" fmla="*/ 579 w 983"/>
                  <a:gd name="T51" fmla="*/ 893 h 977"/>
                  <a:gd name="T52" fmla="*/ 735 w 983"/>
                  <a:gd name="T53" fmla="*/ 838 h 977"/>
                  <a:gd name="T54" fmla="*/ 874 w 983"/>
                  <a:gd name="T55" fmla="*/ 903 h 977"/>
                  <a:gd name="T56" fmla="*/ 820 w 983"/>
                  <a:gd name="T57" fmla="*/ 813 h 977"/>
                  <a:gd name="T58" fmla="*/ 868 w 983"/>
                  <a:gd name="T59" fmla="*/ 856 h 977"/>
                  <a:gd name="T60" fmla="*/ 889 w 983"/>
                  <a:gd name="T61" fmla="*/ 859 h 977"/>
                  <a:gd name="T62" fmla="*/ 856 w 983"/>
                  <a:gd name="T63" fmla="*/ 806 h 977"/>
                  <a:gd name="T64" fmla="*/ 897 w 983"/>
                  <a:gd name="T65" fmla="*/ 842 h 977"/>
                  <a:gd name="T66" fmla="*/ 915 w 983"/>
                  <a:gd name="T67" fmla="*/ 845 h 977"/>
                  <a:gd name="T68" fmla="*/ 889 w 983"/>
                  <a:gd name="T69" fmla="*/ 811 h 977"/>
                  <a:gd name="T70" fmla="*/ 924 w 983"/>
                  <a:gd name="T71" fmla="*/ 837 h 977"/>
                  <a:gd name="T72" fmla="*/ 941 w 983"/>
                  <a:gd name="T73" fmla="*/ 839 h 977"/>
                  <a:gd name="T74" fmla="*/ 915 w 983"/>
                  <a:gd name="T75" fmla="*/ 802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3" h="977">
                    <a:moveTo>
                      <a:pt x="915" y="802"/>
                    </a:moveTo>
                    <a:cubicBezTo>
                      <a:pt x="957" y="819"/>
                      <a:pt x="981" y="842"/>
                      <a:pt x="981" y="842"/>
                    </a:cubicBezTo>
                    <a:cubicBezTo>
                      <a:pt x="983" y="800"/>
                      <a:pt x="893" y="745"/>
                      <a:pt x="791" y="701"/>
                    </a:cubicBezTo>
                    <a:cubicBezTo>
                      <a:pt x="690" y="656"/>
                      <a:pt x="760" y="580"/>
                      <a:pt x="765" y="516"/>
                    </a:cubicBezTo>
                    <a:cubicBezTo>
                      <a:pt x="804" y="0"/>
                      <a:pt x="568" y="70"/>
                      <a:pt x="568" y="70"/>
                    </a:cubicBezTo>
                    <a:cubicBezTo>
                      <a:pt x="453" y="2"/>
                      <a:pt x="361" y="105"/>
                      <a:pt x="277" y="205"/>
                    </a:cubicBezTo>
                    <a:cubicBezTo>
                      <a:pt x="193" y="306"/>
                      <a:pt x="216" y="540"/>
                      <a:pt x="247" y="608"/>
                    </a:cubicBezTo>
                    <a:cubicBezTo>
                      <a:pt x="311" y="747"/>
                      <a:pt x="0" y="961"/>
                      <a:pt x="53" y="930"/>
                    </a:cubicBezTo>
                    <a:cubicBezTo>
                      <a:pt x="98" y="905"/>
                      <a:pt x="140" y="893"/>
                      <a:pt x="178" y="891"/>
                    </a:cubicBezTo>
                    <a:cubicBezTo>
                      <a:pt x="164" y="903"/>
                      <a:pt x="142" y="911"/>
                      <a:pt x="118" y="913"/>
                    </a:cubicBezTo>
                    <a:cubicBezTo>
                      <a:pt x="127" y="916"/>
                      <a:pt x="136" y="918"/>
                      <a:pt x="146" y="920"/>
                    </a:cubicBezTo>
                    <a:cubicBezTo>
                      <a:pt x="172" y="923"/>
                      <a:pt x="197" y="920"/>
                      <a:pt x="216" y="911"/>
                    </a:cubicBezTo>
                    <a:cubicBezTo>
                      <a:pt x="201" y="923"/>
                      <a:pt x="180" y="931"/>
                      <a:pt x="155" y="933"/>
                    </a:cubicBezTo>
                    <a:cubicBezTo>
                      <a:pt x="164" y="936"/>
                      <a:pt x="174" y="938"/>
                      <a:pt x="184" y="940"/>
                    </a:cubicBezTo>
                    <a:cubicBezTo>
                      <a:pt x="218" y="944"/>
                      <a:pt x="249" y="937"/>
                      <a:pt x="270" y="923"/>
                    </a:cubicBezTo>
                    <a:cubicBezTo>
                      <a:pt x="254" y="945"/>
                      <a:pt x="223" y="960"/>
                      <a:pt x="187" y="962"/>
                    </a:cubicBezTo>
                    <a:cubicBezTo>
                      <a:pt x="197" y="966"/>
                      <a:pt x="209" y="968"/>
                      <a:pt x="220" y="970"/>
                    </a:cubicBezTo>
                    <a:cubicBezTo>
                      <a:pt x="268" y="977"/>
                      <a:pt x="301" y="944"/>
                      <a:pt x="325" y="923"/>
                    </a:cubicBezTo>
                    <a:cubicBezTo>
                      <a:pt x="355" y="939"/>
                      <a:pt x="373" y="955"/>
                      <a:pt x="374" y="955"/>
                    </a:cubicBezTo>
                    <a:cubicBezTo>
                      <a:pt x="329" y="889"/>
                      <a:pt x="577" y="807"/>
                      <a:pt x="386" y="622"/>
                    </a:cubicBezTo>
                    <a:cubicBezTo>
                      <a:pt x="335" y="573"/>
                      <a:pt x="333" y="423"/>
                      <a:pt x="333" y="423"/>
                    </a:cubicBezTo>
                    <a:cubicBezTo>
                      <a:pt x="413" y="423"/>
                      <a:pt x="626" y="195"/>
                      <a:pt x="626" y="195"/>
                    </a:cubicBezTo>
                    <a:cubicBezTo>
                      <a:pt x="626" y="195"/>
                      <a:pt x="706" y="247"/>
                      <a:pt x="714" y="321"/>
                    </a:cubicBezTo>
                    <a:cubicBezTo>
                      <a:pt x="725" y="425"/>
                      <a:pt x="708" y="473"/>
                      <a:pt x="694" y="527"/>
                    </a:cubicBezTo>
                    <a:cubicBezTo>
                      <a:pt x="672" y="607"/>
                      <a:pt x="584" y="659"/>
                      <a:pt x="584" y="659"/>
                    </a:cubicBezTo>
                    <a:cubicBezTo>
                      <a:pt x="584" y="659"/>
                      <a:pt x="600" y="813"/>
                      <a:pt x="579" y="893"/>
                    </a:cubicBezTo>
                    <a:cubicBezTo>
                      <a:pt x="558" y="972"/>
                      <a:pt x="683" y="763"/>
                      <a:pt x="735" y="838"/>
                    </a:cubicBezTo>
                    <a:cubicBezTo>
                      <a:pt x="788" y="913"/>
                      <a:pt x="874" y="903"/>
                      <a:pt x="874" y="903"/>
                    </a:cubicBezTo>
                    <a:cubicBezTo>
                      <a:pt x="874" y="903"/>
                      <a:pt x="829" y="848"/>
                      <a:pt x="820" y="813"/>
                    </a:cubicBezTo>
                    <a:cubicBezTo>
                      <a:pt x="828" y="833"/>
                      <a:pt x="845" y="849"/>
                      <a:pt x="868" y="856"/>
                    </a:cubicBezTo>
                    <a:cubicBezTo>
                      <a:pt x="875" y="858"/>
                      <a:pt x="882" y="859"/>
                      <a:pt x="889" y="859"/>
                    </a:cubicBezTo>
                    <a:cubicBezTo>
                      <a:pt x="870" y="847"/>
                      <a:pt x="857" y="827"/>
                      <a:pt x="856" y="806"/>
                    </a:cubicBezTo>
                    <a:cubicBezTo>
                      <a:pt x="863" y="823"/>
                      <a:pt x="877" y="836"/>
                      <a:pt x="897" y="842"/>
                    </a:cubicBezTo>
                    <a:cubicBezTo>
                      <a:pt x="903" y="844"/>
                      <a:pt x="909" y="845"/>
                      <a:pt x="915" y="845"/>
                    </a:cubicBezTo>
                    <a:cubicBezTo>
                      <a:pt x="902" y="836"/>
                      <a:pt x="893" y="824"/>
                      <a:pt x="889" y="811"/>
                    </a:cubicBezTo>
                    <a:cubicBezTo>
                      <a:pt x="896" y="823"/>
                      <a:pt x="909" y="832"/>
                      <a:pt x="924" y="837"/>
                    </a:cubicBezTo>
                    <a:cubicBezTo>
                      <a:pt x="930" y="839"/>
                      <a:pt x="936" y="839"/>
                      <a:pt x="941" y="839"/>
                    </a:cubicBezTo>
                    <a:cubicBezTo>
                      <a:pt x="927" y="831"/>
                      <a:pt x="918" y="817"/>
                      <a:pt x="915" y="802"/>
                    </a:cubicBezTo>
                    <a:close/>
                  </a:path>
                </a:pathLst>
              </a:custGeom>
              <a:solidFill>
                <a:srgbClr val="F36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BA213878-E465-4258-ACAA-9FD243BE57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05126" y="2270125"/>
                <a:ext cx="357188" cy="198438"/>
              </a:xfrm>
              <a:custGeom>
                <a:avLst/>
                <a:gdLst>
                  <a:gd name="T0" fmla="*/ 383 w 390"/>
                  <a:gd name="T1" fmla="*/ 216 h 216"/>
                  <a:gd name="T2" fmla="*/ 265 w 390"/>
                  <a:gd name="T3" fmla="*/ 216 h 216"/>
                  <a:gd name="T4" fmla="*/ 164 w 390"/>
                  <a:gd name="T5" fmla="*/ 178 h 216"/>
                  <a:gd name="T6" fmla="*/ 102 w 390"/>
                  <a:gd name="T7" fmla="*/ 170 h 216"/>
                  <a:gd name="T8" fmla="*/ 63 w 390"/>
                  <a:gd name="T9" fmla="*/ 170 h 216"/>
                  <a:gd name="T10" fmla="*/ 58 w 390"/>
                  <a:gd name="T11" fmla="*/ 172 h 216"/>
                  <a:gd name="T12" fmla="*/ 39 w 390"/>
                  <a:gd name="T13" fmla="*/ 164 h 216"/>
                  <a:gd name="T14" fmla="*/ 54 w 390"/>
                  <a:gd name="T15" fmla="*/ 149 h 216"/>
                  <a:gd name="T16" fmla="*/ 56 w 390"/>
                  <a:gd name="T17" fmla="*/ 149 h 216"/>
                  <a:gd name="T18" fmla="*/ 56 w 390"/>
                  <a:gd name="T19" fmla="*/ 149 h 216"/>
                  <a:gd name="T20" fmla="*/ 157 w 390"/>
                  <a:gd name="T21" fmla="*/ 138 h 216"/>
                  <a:gd name="T22" fmla="*/ 100 w 390"/>
                  <a:gd name="T23" fmla="*/ 125 h 216"/>
                  <a:gd name="T24" fmla="*/ 28 w 390"/>
                  <a:gd name="T25" fmla="*/ 127 h 216"/>
                  <a:gd name="T26" fmla="*/ 28 w 390"/>
                  <a:gd name="T27" fmla="*/ 127 h 216"/>
                  <a:gd name="T28" fmla="*/ 27 w 390"/>
                  <a:gd name="T29" fmla="*/ 127 h 216"/>
                  <a:gd name="T30" fmla="*/ 26 w 390"/>
                  <a:gd name="T31" fmla="*/ 127 h 216"/>
                  <a:gd name="T32" fmla="*/ 25 w 390"/>
                  <a:gd name="T33" fmla="*/ 127 h 216"/>
                  <a:gd name="T34" fmla="*/ 25 w 390"/>
                  <a:gd name="T35" fmla="*/ 127 h 216"/>
                  <a:gd name="T36" fmla="*/ 4 w 390"/>
                  <a:gd name="T37" fmla="*/ 117 h 216"/>
                  <a:gd name="T38" fmla="*/ 19 w 390"/>
                  <a:gd name="T39" fmla="*/ 100 h 216"/>
                  <a:gd name="T40" fmla="*/ 19 w 390"/>
                  <a:gd name="T41" fmla="*/ 100 h 216"/>
                  <a:gd name="T42" fmla="*/ 140 w 390"/>
                  <a:gd name="T43" fmla="*/ 92 h 216"/>
                  <a:gd name="T44" fmla="*/ 145 w 390"/>
                  <a:gd name="T45" fmla="*/ 90 h 216"/>
                  <a:gd name="T46" fmla="*/ 88 w 390"/>
                  <a:gd name="T47" fmla="*/ 74 h 216"/>
                  <a:gd name="T48" fmla="*/ 26 w 390"/>
                  <a:gd name="T49" fmla="*/ 80 h 216"/>
                  <a:gd name="T50" fmla="*/ 26 w 390"/>
                  <a:gd name="T51" fmla="*/ 80 h 216"/>
                  <a:gd name="T52" fmla="*/ 2 w 390"/>
                  <a:gd name="T53" fmla="*/ 73 h 216"/>
                  <a:gd name="T54" fmla="*/ 17 w 390"/>
                  <a:gd name="T55" fmla="*/ 54 h 216"/>
                  <a:gd name="T56" fmla="*/ 26 w 390"/>
                  <a:gd name="T57" fmla="*/ 53 h 216"/>
                  <a:gd name="T58" fmla="*/ 57 w 390"/>
                  <a:gd name="T59" fmla="*/ 45 h 216"/>
                  <a:gd name="T60" fmla="*/ 147 w 390"/>
                  <a:gd name="T61" fmla="*/ 58 h 216"/>
                  <a:gd name="T62" fmla="*/ 164 w 390"/>
                  <a:gd name="T63" fmla="*/ 58 h 216"/>
                  <a:gd name="T64" fmla="*/ 146 w 390"/>
                  <a:gd name="T65" fmla="*/ 46 h 216"/>
                  <a:gd name="T66" fmla="*/ 99 w 390"/>
                  <a:gd name="T67" fmla="*/ 32 h 216"/>
                  <a:gd name="T68" fmla="*/ 55 w 390"/>
                  <a:gd name="T69" fmla="*/ 27 h 216"/>
                  <a:gd name="T70" fmla="*/ 34 w 390"/>
                  <a:gd name="T71" fmla="*/ 14 h 216"/>
                  <a:gd name="T72" fmla="*/ 55 w 390"/>
                  <a:gd name="T73" fmla="*/ 0 h 216"/>
                  <a:gd name="T74" fmla="*/ 58 w 390"/>
                  <a:gd name="T75" fmla="*/ 1 h 216"/>
                  <a:gd name="T76" fmla="*/ 58 w 390"/>
                  <a:gd name="T77" fmla="*/ 1 h 216"/>
                  <a:gd name="T78" fmla="*/ 138 w 390"/>
                  <a:gd name="T79" fmla="*/ 4 h 216"/>
                  <a:gd name="T80" fmla="*/ 209 w 390"/>
                  <a:gd name="T81" fmla="*/ 45 h 216"/>
                  <a:gd name="T82" fmla="*/ 304 w 390"/>
                  <a:gd name="T83" fmla="*/ 110 h 216"/>
                  <a:gd name="T84" fmla="*/ 386 w 390"/>
                  <a:gd name="T85" fmla="*/ 121 h 216"/>
                  <a:gd name="T86" fmla="*/ 383 w 390"/>
                  <a:gd name="T8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0" h="216">
                    <a:moveTo>
                      <a:pt x="383" y="216"/>
                    </a:moveTo>
                    <a:cubicBezTo>
                      <a:pt x="265" y="216"/>
                      <a:pt x="265" y="216"/>
                      <a:pt x="265" y="216"/>
                    </a:cubicBezTo>
                    <a:cubicBezTo>
                      <a:pt x="227" y="216"/>
                      <a:pt x="173" y="182"/>
                      <a:pt x="164" y="178"/>
                    </a:cubicBezTo>
                    <a:cubicBezTo>
                      <a:pt x="155" y="175"/>
                      <a:pt x="147" y="171"/>
                      <a:pt x="102" y="170"/>
                    </a:cubicBezTo>
                    <a:cubicBezTo>
                      <a:pt x="80" y="169"/>
                      <a:pt x="69" y="170"/>
                      <a:pt x="63" y="170"/>
                    </a:cubicBezTo>
                    <a:cubicBezTo>
                      <a:pt x="61" y="171"/>
                      <a:pt x="60" y="171"/>
                      <a:pt x="58" y="172"/>
                    </a:cubicBezTo>
                    <a:cubicBezTo>
                      <a:pt x="49" y="174"/>
                      <a:pt x="40" y="170"/>
                      <a:pt x="39" y="164"/>
                    </a:cubicBezTo>
                    <a:cubicBezTo>
                      <a:pt x="38" y="158"/>
                      <a:pt x="45" y="151"/>
                      <a:pt x="54" y="149"/>
                    </a:cubicBezTo>
                    <a:cubicBezTo>
                      <a:pt x="55" y="149"/>
                      <a:pt x="55" y="149"/>
                      <a:pt x="56" y="149"/>
                    </a:cubicBezTo>
                    <a:cubicBezTo>
                      <a:pt x="56" y="149"/>
                      <a:pt x="56" y="149"/>
                      <a:pt x="56" y="149"/>
                    </a:cubicBezTo>
                    <a:cubicBezTo>
                      <a:pt x="71" y="147"/>
                      <a:pt x="147" y="141"/>
                      <a:pt x="157" y="138"/>
                    </a:cubicBezTo>
                    <a:cubicBezTo>
                      <a:pt x="167" y="135"/>
                      <a:pt x="135" y="129"/>
                      <a:pt x="100" y="125"/>
                    </a:cubicBezTo>
                    <a:cubicBezTo>
                      <a:pt x="71" y="121"/>
                      <a:pt x="38" y="125"/>
                      <a:pt x="28" y="127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28" y="127"/>
                      <a:pt x="27" y="127"/>
                      <a:pt x="27" y="127"/>
                    </a:cubicBezTo>
                    <a:cubicBezTo>
                      <a:pt x="27" y="127"/>
                      <a:pt x="27" y="127"/>
                      <a:pt x="26" y="127"/>
                    </a:cubicBezTo>
                    <a:cubicBezTo>
                      <a:pt x="26" y="127"/>
                      <a:pt x="26" y="127"/>
                      <a:pt x="25" y="12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15" y="128"/>
                      <a:pt x="5" y="124"/>
                      <a:pt x="4" y="117"/>
                    </a:cubicBezTo>
                    <a:cubicBezTo>
                      <a:pt x="3" y="110"/>
                      <a:pt x="9" y="103"/>
                      <a:pt x="19" y="100"/>
                    </a:cubicBezTo>
                    <a:cubicBezTo>
                      <a:pt x="19" y="100"/>
                      <a:pt x="19" y="100"/>
                      <a:pt x="19" y="100"/>
                    </a:cubicBezTo>
                    <a:cubicBezTo>
                      <a:pt x="41" y="86"/>
                      <a:pt x="131" y="90"/>
                      <a:pt x="140" y="92"/>
                    </a:cubicBezTo>
                    <a:cubicBezTo>
                      <a:pt x="150" y="94"/>
                      <a:pt x="145" y="90"/>
                      <a:pt x="145" y="90"/>
                    </a:cubicBezTo>
                    <a:cubicBezTo>
                      <a:pt x="145" y="90"/>
                      <a:pt x="114" y="80"/>
                      <a:pt x="88" y="74"/>
                    </a:cubicBezTo>
                    <a:cubicBezTo>
                      <a:pt x="63" y="69"/>
                      <a:pt x="27" y="79"/>
                      <a:pt x="26" y="80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15" y="83"/>
                      <a:pt x="4" y="80"/>
                      <a:pt x="2" y="73"/>
                    </a:cubicBezTo>
                    <a:cubicBezTo>
                      <a:pt x="0" y="66"/>
                      <a:pt x="6" y="58"/>
                      <a:pt x="17" y="54"/>
                    </a:cubicBezTo>
                    <a:cubicBezTo>
                      <a:pt x="20" y="53"/>
                      <a:pt x="23" y="53"/>
                      <a:pt x="26" y="53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90" y="37"/>
                      <a:pt x="126" y="48"/>
                      <a:pt x="147" y="58"/>
                    </a:cubicBezTo>
                    <a:cubicBezTo>
                      <a:pt x="168" y="67"/>
                      <a:pt x="164" y="58"/>
                      <a:pt x="164" y="58"/>
                    </a:cubicBezTo>
                    <a:cubicBezTo>
                      <a:pt x="164" y="58"/>
                      <a:pt x="154" y="51"/>
                      <a:pt x="146" y="46"/>
                    </a:cubicBezTo>
                    <a:cubicBezTo>
                      <a:pt x="138" y="42"/>
                      <a:pt x="124" y="36"/>
                      <a:pt x="99" y="32"/>
                    </a:cubicBezTo>
                    <a:cubicBezTo>
                      <a:pt x="72" y="27"/>
                      <a:pt x="55" y="27"/>
                      <a:pt x="55" y="27"/>
                    </a:cubicBezTo>
                    <a:cubicBezTo>
                      <a:pt x="44" y="27"/>
                      <a:pt x="34" y="21"/>
                      <a:pt x="34" y="14"/>
                    </a:cubicBezTo>
                    <a:cubicBezTo>
                      <a:pt x="34" y="6"/>
                      <a:pt x="44" y="0"/>
                      <a:pt x="55" y="0"/>
                    </a:cubicBezTo>
                    <a:cubicBezTo>
                      <a:pt x="56" y="0"/>
                      <a:pt x="57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75" y="1"/>
                      <a:pt x="130" y="1"/>
                      <a:pt x="138" y="4"/>
                    </a:cubicBezTo>
                    <a:cubicBezTo>
                      <a:pt x="146" y="8"/>
                      <a:pt x="180" y="32"/>
                      <a:pt x="209" y="45"/>
                    </a:cubicBezTo>
                    <a:cubicBezTo>
                      <a:pt x="237" y="57"/>
                      <a:pt x="262" y="85"/>
                      <a:pt x="304" y="110"/>
                    </a:cubicBezTo>
                    <a:cubicBezTo>
                      <a:pt x="345" y="135"/>
                      <a:pt x="386" y="121"/>
                      <a:pt x="386" y="121"/>
                    </a:cubicBezTo>
                    <a:cubicBezTo>
                      <a:pt x="386" y="121"/>
                      <a:pt x="390" y="216"/>
                      <a:pt x="383" y="216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680E1E8F-4D93-4344-815C-926BA9DF64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14651" y="22717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DAE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9ABA458F-079B-43B7-B9C0-4B64E835EA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8226" y="2173288"/>
                <a:ext cx="174625" cy="165100"/>
              </a:xfrm>
              <a:custGeom>
                <a:avLst/>
                <a:gdLst>
                  <a:gd name="T0" fmla="*/ 183 w 191"/>
                  <a:gd name="T1" fmla="*/ 33 h 182"/>
                  <a:gd name="T2" fmla="*/ 157 w 191"/>
                  <a:gd name="T3" fmla="*/ 66 h 182"/>
                  <a:gd name="T4" fmla="*/ 83 w 191"/>
                  <a:gd name="T5" fmla="*/ 170 h 182"/>
                  <a:gd name="T6" fmla="*/ 0 w 191"/>
                  <a:gd name="T7" fmla="*/ 181 h 182"/>
                  <a:gd name="T8" fmla="*/ 41 w 191"/>
                  <a:gd name="T9" fmla="*/ 109 h 182"/>
                  <a:gd name="T10" fmla="*/ 99 w 191"/>
                  <a:gd name="T11" fmla="*/ 16 h 182"/>
                  <a:gd name="T12" fmla="*/ 102 w 191"/>
                  <a:gd name="T13" fmla="*/ 11 h 182"/>
                  <a:gd name="T14" fmla="*/ 102 w 191"/>
                  <a:gd name="T15" fmla="*/ 11 h 182"/>
                  <a:gd name="T16" fmla="*/ 102 w 191"/>
                  <a:gd name="T17" fmla="*/ 11 h 182"/>
                  <a:gd name="T18" fmla="*/ 125 w 191"/>
                  <a:gd name="T19" fmla="*/ 3 h 182"/>
                  <a:gd name="T20" fmla="*/ 129 w 191"/>
                  <a:gd name="T21" fmla="*/ 29 h 182"/>
                  <a:gd name="T22" fmla="*/ 129 w 191"/>
                  <a:gd name="T23" fmla="*/ 29 h 182"/>
                  <a:gd name="T24" fmla="*/ 66 w 191"/>
                  <a:gd name="T25" fmla="*/ 135 h 182"/>
                  <a:gd name="T26" fmla="*/ 142 w 191"/>
                  <a:gd name="T27" fmla="*/ 31 h 182"/>
                  <a:gd name="T28" fmla="*/ 142 w 191"/>
                  <a:gd name="T29" fmla="*/ 31 h 182"/>
                  <a:gd name="T30" fmla="*/ 153 w 191"/>
                  <a:gd name="T31" fmla="*/ 16 h 182"/>
                  <a:gd name="T32" fmla="*/ 153 w 191"/>
                  <a:gd name="T33" fmla="*/ 16 h 182"/>
                  <a:gd name="T34" fmla="*/ 154 w 191"/>
                  <a:gd name="T35" fmla="*/ 15 h 182"/>
                  <a:gd name="T36" fmla="*/ 155 w 191"/>
                  <a:gd name="T37" fmla="*/ 14 h 182"/>
                  <a:gd name="T38" fmla="*/ 155 w 191"/>
                  <a:gd name="T39" fmla="*/ 14 h 182"/>
                  <a:gd name="T40" fmla="*/ 183 w 191"/>
                  <a:gd name="T41" fmla="*/ 7 h 182"/>
                  <a:gd name="T42" fmla="*/ 183 w 191"/>
                  <a:gd name="T43" fmla="*/ 3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1" h="182">
                    <a:moveTo>
                      <a:pt x="183" y="33"/>
                    </a:moveTo>
                    <a:cubicBezTo>
                      <a:pt x="183" y="34"/>
                      <a:pt x="172" y="47"/>
                      <a:pt x="157" y="66"/>
                    </a:cubicBezTo>
                    <a:cubicBezTo>
                      <a:pt x="133" y="98"/>
                      <a:pt x="97" y="146"/>
                      <a:pt x="83" y="170"/>
                    </a:cubicBezTo>
                    <a:cubicBezTo>
                      <a:pt x="52" y="177"/>
                      <a:pt x="20" y="182"/>
                      <a:pt x="0" y="181"/>
                    </a:cubicBezTo>
                    <a:cubicBezTo>
                      <a:pt x="14" y="158"/>
                      <a:pt x="36" y="119"/>
                      <a:pt x="41" y="109"/>
                    </a:cubicBezTo>
                    <a:cubicBezTo>
                      <a:pt x="46" y="97"/>
                      <a:pt x="86" y="34"/>
                      <a:pt x="99" y="16"/>
                    </a:cubicBezTo>
                    <a:cubicBezTo>
                      <a:pt x="100" y="13"/>
                      <a:pt x="101" y="12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8" y="3"/>
                      <a:pt x="118" y="0"/>
                      <a:pt x="125" y="3"/>
                    </a:cubicBezTo>
                    <a:cubicBezTo>
                      <a:pt x="134" y="7"/>
                      <a:pt x="135" y="19"/>
                      <a:pt x="129" y="29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31"/>
                      <a:pt x="90" y="93"/>
                      <a:pt x="66" y="135"/>
                    </a:cubicBezTo>
                    <a:cubicBezTo>
                      <a:pt x="90" y="101"/>
                      <a:pt x="124" y="55"/>
                      <a:pt x="142" y="31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7" y="24"/>
                      <a:pt x="151" y="19"/>
                      <a:pt x="153" y="16"/>
                    </a:cubicBezTo>
                    <a:cubicBezTo>
                      <a:pt x="153" y="16"/>
                      <a:pt x="153" y="16"/>
                      <a:pt x="153" y="16"/>
                    </a:cubicBezTo>
                    <a:cubicBezTo>
                      <a:pt x="154" y="16"/>
                      <a:pt x="154" y="16"/>
                      <a:pt x="154" y="15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63" y="5"/>
                      <a:pt x="176" y="1"/>
                      <a:pt x="183" y="7"/>
                    </a:cubicBezTo>
                    <a:cubicBezTo>
                      <a:pt x="191" y="12"/>
                      <a:pt x="191" y="24"/>
                      <a:pt x="183" y="33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E37AC392-2F49-4EB8-BFB2-AE5FA791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6013" y="2206625"/>
                <a:ext cx="111125" cy="120650"/>
              </a:xfrm>
              <a:custGeom>
                <a:avLst/>
                <a:gdLst>
                  <a:gd name="T0" fmla="*/ 116 w 123"/>
                  <a:gd name="T1" fmla="*/ 30 h 132"/>
                  <a:gd name="T2" fmla="*/ 116 w 123"/>
                  <a:gd name="T3" fmla="*/ 31 h 132"/>
                  <a:gd name="T4" fmla="*/ 115 w 123"/>
                  <a:gd name="T5" fmla="*/ 31 h 132"/>
                  <a:gd name="T6" fmla="*/ 87 w 123"/>
                  <a:gd name="T7" fmla="*/ 67 h 132"/>
                  <a:gd name="T8" fmla="*/ 80 w 123"/>
                  <a:gd name="T9" fmla="*/ 76 h 132"/>
                  <a:gd name="T10" fmla="*/ 45 w 123"/>
                  <a:gd name="T11" fmla="*/ 122 h 132"/>
                  <a:gd name="T12" fmla="*/ 0 w 123"/>
                  <a:gd name="T13" fmla="*/ 132 h 132"/>
                  <a:gd name="T14" fmla="*/ 73 w 123"/>
                  <a:gd name="T15" fmla="*/ 32 h 132"/>
                  <a:gd name="T16" fmla="*/ 85 w 123"/>
                  <a:gd name="T17" fmla="*/ 15 h 132"/>
                  <a:gd name="T18" fmla="*/ 85 w 123"/>
                  <a:gd name="T19" fmla="*/ 15 h 132"/>
                  <a:gd name="T20" fmla="*/ 85 w 123"/>
                  <a:gd name="T21" fmla="*/ 14 h 132"/>
                  <a:gd name="T22" fmla="*/ 87 w 123"/>
                  <a:gd name="T23" fmla="*/ 12 h 132"/>
                  <a:gd name="T24" fmla="*/ 115 w 123"/>
                  <a:gd name="T25" fmla="*/ 5 h 132"/>
                  <a:gd name="T26" fmla="*/ 116 w 123"/>
                  <a:gd name="T27" fmla="*/ 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" h="132">
                    <a:moveTo>
                      <a:pt x="116" y="30"/>
                    </a:moveTo>
                    <a:cubicBezTo>
                      <a:pt x="116" y="30"/>
                      <a:pt x="116" y="30"/>
                      <a:pt x="116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12" y="35"/>
                      <a:pt x="101" y="50"/>
                      <a:pt x="87" y="67"/>
                    </a:cubicBezTo>
                    <a:cubicBezTo>
                      <a:pt x="85" y="70"/>
                      <a:pt x="83" y="73"/>
                      <a:pt x="80" y="76"/>
                    </a:cubicBezTo>
                    <a:cubicBezTo>
                      <a:pt x="67" y="93"/>
                      <a:pt x="54" y="111"/>
                      <a:pt x="45" y="122"/>
                    </a:cubicBezTo>
                    <a:cubicBezTo>
                      <a:pt x="31" y="125"/>
                      <a:pt x="16" y="129"/>
                      <a:pt x="0" y="132"/>
                    </a:cubicBezTo>
                    <a:cubicBezTo>
                      <a:pt x="18" y="109"/>
                      <a:pt x="54" y="58"/>
                      <a:pt x="73" y="32"/>
                    </a:cubicBezTo>
                    <a:cubicBezTo>
                      <a:pt x="79" y="24"/>
                      <a:pt x="83" y="18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4"/>
                      <a:pt x="85" y="14"/>
                    </a:cubicBezTo>
                    <a:cubicBezTo>
                      <a:pt x="86" y="14"/>
                      <a:pt x="86" y="13"/>
                      <a:pt x="87" y="12"/>
                    </a:cubicBezTo>
                    <a:cubicBezTo>
                      <a:pt x="95" y="3"/>
                      <a:pt x="107" y="0"/>
                      <a:pt x="115" y="5"/>
                    </a:cubicBezTo>
                    <a:cubicBezTo>
                      <a:pt x="122" y="10"/>
                      <a:pt x="123" y="21"/>
                      <a:pt x="116" y="30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FFA29FFD-4D8D-41C7-B36A-68EB61511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8876" y="2268538"/>
                <a:ext cx="60325" cy="49213"/>
              </a:xfrm>
              <a:custGeom>
                <a:avLst/>
                <a:gdLst>
                  <a:gd name="T0" fmla="*/ 59 w 66"/>
                  <a:gd name="T1" fmla="*/ 25 h 53"/>
                  <a:gd name="T2" fmla="*/ 43 w 66"/>
                  <a:gd name="T3" fmla="*/ 43 h 53"/>
                  <a:gd name="T4" fmla="*/ 0 w 66"/>
                  <a:gd name="T5" fmla="*/ 53 h 53"/>
                  <a:gd name="T6" fmla="*/ 35 w 66"/>
                  <a:gd name="T7" fmla="*/ 8 h 53"/>
                  <a:gd name="T8" fmla="*/ 41 w 66"/>
                  <a:gd name="T9" fmla="*/ 4 h 53"/>
                  <a:gd name="T10" fmla="*/ 59 w 66"/>
                  <a:gd name="T11" fmla="*/ 3 h 53"/>
                  <a:gd name="T12" fmla="*/ 59 w 66"/>
                  <a:gd name="T13" fmla="*/ 2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3">
                    <a:moveTo>
                      <a:pt x="59" y="25"/>
                    </a:moveTo>
                    <a:cubicBezTo>
                      <a:pt x="59" y="25"/>
                      <a:pt x="45" y="43"/>
                      <a:pt x="43" y="43"/>
                    </a:cubicBezTo>
                    <a:cubicBezTo>
                      <a:pt x="35" y="45"/>
                      <a:pt x="19" y="48"/>
                      <a:pt x="0" y="53"/>
                    </a:cubicBezTo>
                    <a:cubicBezTo>
                      <a:pt x="13" y="36"/>
                      <a:pt x="35" y="8"/>
                      <a:pt x="35" y="8"/>
                    </a:cubicBezTo>
                    <a:cubicBezTo>
                      <a:pt x="37" y="6"/>
                      <a:pt x="39" y="5"/>
                      <a:pt x="41" y="4"/>
                    </a:cubicBezTo>
                    <a:cubicBezTo>
                      <a:pt x="47" y="0"/>
                      <a:pt x="54" y="0"/>
                      <a:pt x="59" y="3"/>
                    </a:cubicBezTo>
                    <a:cubicBezTo>
                      <a:pt x="66" y="7"/>
                      <a:pt x="65" y="17"/>
                      <a:pt x="59" y="25"/>
                    </a:cubicBezTo>
                    <a:close/>
                  </a:path>
                </a:pathLst>
              </a:custGeom>
              <a:solidFill>
                <a:srgbClr val="EEAC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64E8803C-1007-4A10-8A9E-DEF361693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5626" y="4430713"/>
                <a:ext cx="173038" cy="254000"/>
              </a:xfrm>
              <a:custGeom>
                <a:avLst/>
                <a:gdLst>
                  <a:gd name="T0" fmla="*/ 178 w 190"/>
                  <a:gd name="T1" fmla="*/ 170 h 278"/>
                  <a:gd name="T2" fmla="*/ 178 w 190"/>
                  <a:gd name="T3" fmla="*/ 168 h 278"/>
                  <a:gd name="T4" fmla="*/ 157 w 190"/>
                  <a:gd name="T5" fmla="*/ 26 h 278"/>
                  <a:gd name="T6" fmla="*/ 10 w 190"/>
                  <a:gd name="T7" fmla="*/ 39 h 278"/>
                  <a:gd name="T8" fmla="*/ 1 w 190"/>
                  <a:gd name="T9" fmla="*/ 163 h 278"/>
                  <a:gd name="T10" fmla="*/ 10 w 190"/>
                  <a:gd name="T11" fmla="*/ 213 h 278"/>
                  <a:gd name="T12" fmla="*/ 116 w 190"/>
                  <a:gd name="T13" fmla="*/ 278 h 278"/>
                  <a:gd name="T14" fmla="*/ 178 w 190"/>
                  <a:gd name="T15" fmla="*/ 17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8">
                    <a:moveTo>
                      <a:pt x="178" y="170"/>
                    </a:moveTo>
                    <a:cubicBezTo>
                      <a:pt x="178" y="169"/>
                      <a:pt x="178" y="169"/>
                      <a:pt x="178" y="168"/>
                    </a:cubicBezTo>
                    <a:cubicBezTo>
                      <a:pt x="164" y="103"/>
                      <a:pt x="157" y="52"/>
                      <a:pt x="157" y="26"/>
                    </a:cubicBezTo>
                    <a:cubicBezTo>
                      <a:pt x="157" y="0"/>
                      <a:pt x="10" y="39"/>
                      <a:pt x="10" y="39"/>
                    </a:cubicBezTo>
                    <a:cubicBezTo>
                      <a:pt x="10" y="39"/>
                      <a:pt x="0" y="116"/>
                      <a:pt x="1" y="163"/>
                    </a:cubicBezTo>
                    <a:cubicBezTo>
                      <a:pt x="1" y="183"/>
                      <a:pt x="4" y="202"/>
                      <a:pt x="10" y="213"/>
                    </a:cubicBezTo>
                    <a:cubicBezTo>
                      <a:pt x="32" y="252"/>
                      <a:pt x="94" y="278"/>
                      <a:pt x="116" y="278"/>
                    </a:cubicBezTo>
                    <a:cubicBezTo>
                      <a:pt x="137" y="278"/>
                      <a:pt x="190" y="234"/>
                      <a:pt x="178" y="17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5">
                <a:extLst>
                  <a:ext uri="{FF2B5EF4-FFF2-40B4-BE49-F238E27FC236}">
                    <a16:creationId xmlns:a16="http://schemas.microsoft.com/office/drawing/2014/main" id="{423D9E89-E030-4495-BAF8-1E4491C964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1501" y="4492625"/>
                <a:ext cx="128588" cy="107950"/>
              </a:xfrm>
              <a:custGeom>
                <a:avLst/>
                <a:gdLst>
                  <a:gd name="T0" fmla="*/ 139 w 141"/>
                  <a:gd name="T1" fmla="*/ 92 h 118"/>
                  <a:gd name="T2" fmla="*/ 133 w 141"/>
                  <a:gd name="T3" fmla="*/ 108 h 118"/>
                  <a:gd name="T4" fmla="*/ 109 w 141"/>
                  <a:gd name="T5" fmla="*/ 115 h 118"/>
                  <a:gd name="T6" fmla="*/ 60 w 141"/>
                  <a:gd name="T7" fmla="*/ 117 h 118"/>
                  <a:gd name="T8" fmla="*/ 36 w 141"/>
                  <a:gd name="T9" fmla="*/ 113 h 118"/>
                  <a:gd name="T10" fmla="*/ 13 w 141"/>
                  <a:gd name="T11" fmla="*/ 105 h 118"/>
                  <a:gd name="T12" fmla="*/ 8 w 141"/>
                  <a:gd name="T13" fmla="*/ 16 h 118"/>
                  <a:gd name="T14" fmla="*/ 10 w 141"/>
                  <a:gd name="T15" fmla="*/ 7 h 118"/>
                  <a:gd name="T16" fmla="*/ 129 w 141"/>
                  <a:gd name="T17" fmla="*/ 1 h 118"/>
                  <a:gd name="T18" fmla="*/ 139 w 141"/>
                  <a:gd name="T19" fmla="*/ 92 h 118"/>
                  <a:gd name="T20" fmla="*/ 139 w 141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1" h="118">
                    <a:moveTo>
                      <a:pt x="139" y="92"/>
                    </a:moveTo>
                    <a:cubicBezTo>
                      <a:pt x="140" y="98"/>
                      <a:pt x="138" y="104"/>
                      <a:pt x="133" y="108"/>
                    </a:cubicBezTo>
                    <a:cubicBezTo>
                      <a:pt x="127" y="114"/>
                      <a:pt x="117" y="114"/>
                      <a:pt x="109" y="115"/>
                    </a:cubicBezTo>
                    <a:cubicBezTo>
                      <a:pt x="93" y="118"/>
                      <a:pt x="76" y="118"/>
                      <a:pt x="60" y="117"/>
                    </a:cubicBezTo>
                    <a:cubicBezTo>
                      <a:pt x="52" y="116"/>
                      <a:pt x="44" y="115"/>
                      <a:pt x="36" y="113"/>
                    </a:cubicBezTo>
                    <a:cubicBezTo>
                      <a:pt x="28" y="112"/>
                      <a:pt x="19" y="110"/>
                      <a:pt x="13" y="105"/>
                    </a:cubicBezTo>
                    <a:cubicBezTo>
                      <a:pt x="0" y="96"/>
                      <a:pt x="5" y="24"/>
                      <a:pt x="8" y="16"/>
                    </a:cubicBezTo>
                    <a:cubicBezTo>
                      <a:pt x="8" y="14"/>
                      <a:pt x="8" y="8"/>
                      <a:pt x="10" y="7"/>
                    </a:cubicBezTo>
                    <a:cubicBezTo>
                      <a:pt x="12" y="7"/>
                      <a:pt x="124" y="0"/>
                      <a:pt x="129" y="1"/>
                    </a:cubicBezTo>
                    <a:cubicBezTo>
                      <a:pt x="129" y="4"/>
                      <a:pt x="137" y="71"/>
                      <a:pt x="139" y="92"/>
                    </a:cubicBezTo>
                    <a:cubicBezTo>
                      <a:pt x="141" y="101"/>
                      <a:pt x="136" y="63"/>
                      <a:pt x="139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32FAC3BD-A963-4159-9A94-E52495F360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6151" y="4430713"/>
                <a:ext cx="174625" cy="254000"/>
              </a:xfrm>
              <a:custGeom>
                <a:avLst/>
                <a:gdLst>
                  <a:gd name="T0" fmla="*/ 75 w 191"/>
                  <a:gd name="T1" fmla="*/ 278 h 278"/>
                  <a:gd name="T2" fmla="*/ 180 w 191"/>
                  <a:gd name="T3" fmla="*/ 213 h 278"/>
                  <a:gd name="T4" fmla="*/ 190 w 191"/>
                  <a:gd name="T5" fmla="*/ 163 h 278"/>
                  <a:gd name="T6" fmla="*/ 180 w 191"/>
                  <a:gd name="T7" fmla="*/ 39 h 278"/>
                  <a:gd name="T8" fmla="*/ 33 w 191"/>
                  <a:gd name="T9" fmla="*/ 26 h 278"/>
                  <a:gd name="T10" fmla="*/ 13 w 191"/>
                  <a:gd name="T11" fmla="*/ 168 h 278"/>
                  <a:gd name="T12" fmla="*/ 12 w 191"/>
                  <a:gd name="T13" fmla="*/ 170 h 278"/>
                  <a:gd name="T14" fmla="*/ 75 w 191"/>
                  <a:gd name="T1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1" h="278">
                    <a:moveTo>
                      <a:pt x="75" y="278"/>
                    </a:moveTo>
                    <a:cubicBezTo>
                      <a:pt x="96" y="278"/>
                      <a:pt x="159" y="252"/>
                      <a:pt x="180" y="213"/>
                    </a:cubicBezTo>
                    <a:cubicBezTo>
                      <a:pt x="187" y="202"/>
                      <a:pt x="189" y="183"/>
                      <a:pt x="190" y="163"/>
                    </a:cubicBezTo>
                    <a:cubicBezTo>
                      <a:pt x="191" y="116"/>
                      <a:pt x="180" y="39"/>
                      <a:pt x="180" y="39"/>
                    </a:cubicBezTo>
                    <a:cubicBezTo>
                      <a:pt x="180" y="39"/>
                      <a:pt x="33" y="0"/>
                      <a:pt x="33" y="26"/>
                    </a:cubicBezTo>
                    <a:cubicBezTo>
                      <a:pt x="33" y="52"/>
                      <a:pt x="27" y="103"/>
                      <a:pt x="13" y="168"/>
                    </a:cubicBezTo>
                    <a:cubicBezTo>
                      <a:pt x="13" y="169"/>
                      <a:pt x="13" y="169"/>
                      <a:pt x="12" y="170"/>
                    </a:cubicBezTo>
                    <a:cubicBezTo>
                      <a:pt x="0" y="234"/>
                      <a:pt x="53" y="278"/>
                      <a:pt x="75" y="27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69FFD7A-F3E9-4A74-B4B1-37157DEECE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14726" y="4492625"/>
                <a:ext cx="128588" cy="107950"/>
              </a:xfrm>
              <a:custGeom>
                <a:avLst/>
                <a:gdLst>
                  <a:gd name="T0" fmla="*/ 1 w 140"/>
                  <a:gd name="T1" fmla="*/ 92 h 118"/>
                  <a:gd name="T2" fmla="*/ 8 w 140"/>
                  <a:gd name="T3" fmla="*/ 108 h 118"/>
                  <a:gd name="T4" fmla="*/ 31 w 140"/>
                  <a:gd name="T5" fmla="*/ 115 h 118"/>
                  <a:gd name="T6" fmla="*/ 81 w 140"/>
                  <a:gd name="T7" fmla="*/ 117 h 118"/>
                  <a:gd name="T8" fmla="*/ 105 w 140"/>
                  <a:gd name="T9" fmla="*/ 113 h 118"/>
                  <a:gd name="T10" fmla="*/ 127 w 140"/>
                  <a:gd name="T11" fmla="*/ 105 h 118"/>
                  <a:gd name="T12" fmla="*/ 133 w 140"/>
                  <a:gd name="T13" fmla="*/ 16 h 118"/>
                  <a:gd name="T14" fmla="*/ 131 w 140"/>
                  <a:gd name="T15" fmla="*/ 7 h 118"/>
                  <a:gd name="T16" fmla="*/ 12 w 140"/>
                  <a:gd name="T17" fmla="*/ 1 h 118"/>
                  <a:gd name="T18" fmla="*/ 1 w 140"/>
                  <a:gd name="T19" fmla="*/ 92 h 118"/>
                  <a:gd name="T20" fmla="*/ 1 w 140"/>
                  <a:gd name="T21" fmla="*/ 9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18">
                    <a:moveTo>
                      <a:pt x="1" y="92"/>
                    </a:moveTo>
                    <a:cubicBezTo>
                      <a:pt x="0" y="98"/>
                      <a:pt x="3" y="104"/>
                      <a:pt x="8" y="108"/>
                    </a:cubicBezTo>
                    <a:cubicBezTo>
                      <a:pt x="14" y="114"/>
                      <a:pt x="23" y="114"/>
                      <a:pt x="31" y="115"/>
                    </a:cubicBezTo>
                    <a:cubicBezTo>
                      <a:pt x="47" y="118"/>
                      <a:pt x="64" y="118"/>
                      <a:pt x="81" y="117"/>
                    </a:cubicBezTo>
                    <a:cubicBezTo>
                      <a:pt x="89" y="116"/>
                      <a:pt x="97" y="115"/>
                      <a:pt x="105" y="113"/>
                    </a:cubicBezTo>
                    <a:cubicBezTo>
                      <a:pt x="112" y="112"/>
                      <a:pt x="121" y="110"/>
                      <a:pt x="127" y="105"/>
                    </a:cubicBezTo>
                    <a:cubicBezTo>
                      <a:pt x="140" y="96"/>
                      <a:pt x="135" y="24"/>
                      <a:pt x="133" y="16"/>
                    </a:cubicBezTo>
                    <a:cubicBezTo>
                      <a:pt x="133" y="14"/>
                      <a:pt x="133" y="8"/>
                      <a:pt x="131" y="7"/>
                    </a:cubicBezTo>
                    <a:cubicBezTo>
                      <a:pt x="128" y="7"/>
                      <a:pt x="17" y="0"/>
                      <a:pt x="12" y="1"/>
                    </a:cubicBezTo>
                    <a:cubicBezTo>
                      <a:pt x="12" y="4"/>
                      <a:pt x="4" y="71"/>
                      <a:pt x="1" y="92"/>
                    </a:cubicBezTo>
                    <a:cubicBezTo>
                      <a:pt x="0" y="101"/>
                      <a:pt x="5" y="63"/>
                      <a:pt x="1" y="92"/>
                    </a:cubicBezTo>
                    <a:close/>
                  </a:path>
                </a:pathLst>
              </a:custGeom>
              <a:solidFill>
                <a:srgbClr val="F6BE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731F1B7-870E-467E-8C2A-7248E2A11D6C}"/>
              </a:ext>
            </a:extLst>
          </p:cNvPr>
          <p:cNvSpPr txBox="1"/>
          <p:nvPr/>
        </p:nvSpPr>
        <p:spPr>
          <a:xfrm>
            <a:off x="757135" y="1392527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9684FA-2BEB-4E39-B6CD-66231D6A58C4}"/>
              </a:ext>
            </a:extLst>
          </p:cNvPr>
          <p:cNvSpPr txBox="1"/>
          <p:nvPr/>
        </p:nvSpPr>
        <p:spPr>
          <a:xfrm>
            <a:off x="7401118" y="1363372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B0FE28-E9CA-425D-911E-FB421C65BB70}"/>
              </a:ext>
            </a:extLst>
          </p:cNvPr>
          <p:cNvSpPr txBox="1"/>
          <p:nvPr/>
        </p:nvSpPr>
        <p:spPr>
          <a:xfrm>
            <a:off x="7395316" y="3242208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19AFA9-4F02-4373-80A1-AF3717FB962C}"/>
              </a:ext>
            </a:extLst>
          </p:cNvPr>
          <p:cNvSpPr txBox="1"/>
          <p:nvPr/>
        </p:nvSpPr>
        <p:spPr>
          <a:xfrm>
            <a:off x="753677" y="3238152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B5930C2-8CD1-4810-8837-9E7DBC4C900C}"/>
              </a:ext>
            </a:extLst>
          </p:cNvPr>
          <p:cNvSpPr txBox="1">
            <a:spLocks/>
          </p:cNvSpPr>
          <p:nvPr/>
        </p:nvSpPr>
        <p:spPr>
          <a:xfrm>
            <a:off x="5675364" y="1336576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Influence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Outgoing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Enthusiastic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Optimistic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Lively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6B9650FF-B249-4733-8693-07820D4F306E}"/>
              </a:ext>
            </a:extLst>
          </p:cNvPr>
          <p:cNvSpPr txBox="1">
            <a:spLocks/>
          </p:cNvSpPr>
          <p:nvPr/>
        </p:nvSpPr>
        <p:spPr>
          <a:xfrm>
            <a:off x="5724128" y="3075806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Steadiness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Even-tempered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Accommodating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Patient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Tactful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C79C7687-C4E3-49F4-8D03-26463130802C}"/>
              </a:ext>
            </a:extLst>
          </p:cNvPr>
          <p:cNvSpPr txBox="1">
            <a:spLocks/>
          </p:cNvSpPr>
          <p:nvPr/>
        </p:nvSpPr>
        <p:spPr>
          <a:xfrm>
            <a:off x="1314971" y="3064111"/>
            <a:ext cx="1728953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Conscientious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Analytical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Precise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Private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Systematic</a:t>
            </a:r>
          </a:p>
        </p:txBody>
      </p:sp>
      <p:grpSp>
        <p:nvGrpSpPr>
          <p:cNvPr id="52" name="Group 4">
            <a:extLst>
              <a:ext uri="{FF2B5EF4-FFF2-40B4-BE49-F238E27FC236}">
                <a16:creationId xmlns:a16="http://schemas.microsoft.com/office/drawing/2014/main" id="{C37785B5-5A46-456F-BECE-8DED7346E7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62068" y="1700105"/>
            <a:ext cx="1437868" cy="2357517"/>
            <a:chOff x="1896" y="9"/>
            <a:chExt cx="1970" cy="3230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7923C68C-DA45-4ADF-B1F5-CA5A7DFAB0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2720"/>
              <a:ext cx="742" cy="75"/>
            </a:xfrm>
            <a:custGeom>
              <a:avLst/>
              <a:gdLst>
                <a:gd name="T0" fmla="*/ 25 w 508"/>
                <a:gd name="T1" fmla="*/ 51 h 51"/>
                <a:gd name="T2" fmla="*/ 254 w 508"/>
                <a:gd name="T3" fmla="*/ 51 h 51"/>
                <a:gd name="T4" fmla="*/ 483 w 508"/>
                <a:gd name="T5" fmla="*/ 51 h 51"/>
                <a:gd name="T6" fmla="*/ 508 w 508"/>
                <a:gd name="T7" fmla="*/ 26 h 51"/>
                <a:gd name="T8" fmla="*/ 483 w 508"/>
                <a:gd name="T9" fmla="*/ 0 h 51"/>
                <a:gd name="T10" fmla="*/ 254 w 508"/>
                <a:gd name="T11" fmla="*/ 0 h 51"/>
                <a:gd name="T12" fmla="*/ 25 w 508"/>
                <a:gd name="T13" fmla="*/ 0 h 51"/>
                <a:gd name="T14" fmla="*/ 7 w 508"/>
                <a:gd name="T15" fmla="*/ 8 h 51"/>
                <a:gd name="T16" fmla="*/ 0 w 508"/>
                <a:gd name="T17" fmla="*/ 26 h 51"/>
                <a:gd name="T18" fmla="*/ 25 w 508"/>
                <a:gd name="T1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">
                  <a:moveTo>
                    <a:pt x="25" y="51"/>
                  </a:moveTo>
                  <a:cubicBezTo>
                    <a:pt x="254" y="51"/>
                    <a:pt x="254" y="51"/>
                    <a:pt x="25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97" y="51"/>
                    <a:pt x="508" y="40"/>
                    <a:pt x="508" y="26"/>
                  </a:cubicBezTo>
                  <a:cubicBezTo>
                    <a:pt x="508" y="12"/>
                    <a:pt x="497" y="0"/>
                    <a:pt x="483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3"/>
                    <a:pt x="7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77EC2C4-DC10-4CC1-A71D-330C72564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0" y="3173"/>
              <a:ext cx="321" cy="66"/>
            </a:xfrm>
            <a:custGeom>
              <a:avLst/>
              <a:gdLst>
                <a:gd name="T0" fmla="*/ 198 w 220"/>
                <a:gd name="T1" fmla="*/ 0 h 45"/>
                <a:gd name="T2" fmla="*/ 110 w 220"/>
                <a:gd name="T3" fmla="*/ 0 h 45"/>
                <a:gd name="T4" fmla="*/ 22 w 220"/>
                <a:gd name="T5" fmla="*/ 0 h 45"/>
                <a:gd name="T6" fmla="*/ 6 w 220"/>
                <a:gd name="T7" fmla="*/ 7 h 45"/>
                <a:gd name="T8" fmla="*/ 0 w 220"/>
                <a:gd name="T9" fmla="*/ 22 h 45"/>
                <a:gd name="T10" fmla="*/ 22 w 220"/>
                <a:gd name="T11" fmla="*/ 45 h 45"/>
                <a:gd name="T12" fmla="*/ 110 w 220"/>
                <a:gd name="T13" fmla="*/ 45 h 45"/>
                <a:gd name="T14" fmla="*/ 198 w 220"/>
                <a:gd name="T15" fmla="*/ 45 h 45"/>
                <a:gd name="T16" fmla="*/ 220 w 220"/>
                <a:gd name="T17" fmla="*/ 22 h 45"/>
                <a:gd name="T18" fmla="*/ 198 w 220"/>
                <a:gd name="T1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45">
                  <a:moveTo>
                    <a:pt x="198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2" y="11"/>
                    <a:pt x="0" y="16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210" y="45"/>
                    <a:pt x="220" y="35"/>
                    <a:pt x="220" y="22"/>
                  </a:cubicBezTo>
                  <a:cubicBezTo>
                    <a:pt x="220" y="10"/>
                    <a:pt x="210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C6D1D5F2-EF45-4D3A-BFB5-6390803AC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2871"/>
              <a:ext cx="742" cy="73"/>
            </a:xfrm>
            <a:custGeom>
              <a:avLst/>
              <a:gdLst>
                <a:gd name="T0" fmla="*/ 483 w 508"/>
                <a:gd name="T1" fmla="*/ 0 h 50"/>
                <a:gd name="T2" fmla="*/ 254 w 508"/>
                <a:gd name="T3" fmla="*/ 0 h 50"/>
                <a:gd name="T4" fmla="*/ 25 w 508"/>
                <a:gd name="T5" fmla="*/ 0 h 50"/>
                <a:gd name="T6" fmla="*/ 7 w 508"/>
                <a:gd name="T7" fmla="*/ 7 h 50"/>
                <a:gd name="T8" fmla="*/ 0 w 508"/>
                <a:gd name="T9" fmla="*/ 25 h 50"/>
                <a:gd name="T10" fmla="*/ 25 w 508"/>
                <a:gd name="T11" fmla="*/ 50 h 50"/>
                <a:gd name="T12" fmla="*/ 254 w 508"/>
                <a:gd name="T13" fmla="*/ 50 h 50"/>
                <a:gd name="T14" fmla="*/ 483 w 508"/>
                <a:gd name="T15" fmla="*/ 50 h 50"/>
                <a:gd name="T16" fmla="*/ 508 w 508"/>
                <a:gd name="T17" fmla="*/ 25 h 50"/>
                <a:gd name="T18" fmla="*/ 483 w 50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0">
                  <a:moveTo>
                    <a:pt x="483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2"/>
                    <a:pt x="7" y="7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483" y="50"/>
                    <a:pt x="483" y="50"/>
                    <a:pt x="483" y="50"/>
                  </a:cubicBezTo>
                  <a:cubicBezTo>
                    <a:pt x="497" y="50"/>
                    <a:pt x="508" y="39"/>
                    <a:pt x="508" y="25"/>
                  </a:cubicBezTo>
                  <a:cubicBezTo>
                    <a:pt x="508" y="11"/>
                    <a:pt x="497" y="0"/>
                    <a:pt x="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674B9579-9C7D-4438-B1D6-C517EAA811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3020"/>
              <a:ext cx="742" cy="74"/>
            </a:xfrm>
            <a:custGeom>
              <a:avLst/>
              <a:gdLst>
                <a:gd name="T0" fmla="*/ 483 w 508"/>
                <a:gd name="T1" fmla="*/ 0 h 51"/>
                <a:gd name="T2" fmla="*/ 254 w 508"/>
                <a:gd name="T3" fmla="*/ 0 h 51"/>
                <a:gd name="T4" fmla="*/ 25 w 508"/>
                <a:gd name="T5" fmla="*/ 0 h 51"/>
                <a:gd name="T6" fmla="*/ 7 w 508"/>
                <a:gd name="T7" fmla="*/ 7 h 51"/>
                <a:gd name="T8" fmla="*/ 0 w 508"/>
                <a:gd name="T9" fmla="*/ 25 h 51"/>
                <a:gd name="T10" fmla="*/ 25 w 508"/>
                <a:gd name="T11" fmla="*/ 51 h 51"/>
                <a:gd name="T12" fmla="*/ 254 w 508"/>
                <a:gd name="T13" fmla="*/ 51 h 51"/>
                <a:gd name="T14" fmla="*/ 483 w 508"/>
                <a:gd name="T15" fmla="*/ 51 h 51"/>
                <a:gd name="T16" fmla="*/ 508 w 508"/>
                <a:gd name="T17" fmla="*/ 25 h 51"/>
                <a:gd name="T18" fmla="*/ 483 w 508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">
                  <a:moveTo>
                    <a:pt x="483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3"/>
                    <a:pt x="7" y="7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254" y="51"/>
                    <a:pt x="254" y="51"/>
                    <a:pt x="25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97" y="51"/>
                    <a:pt x="508" y="39"/>
                    <a:pt x="508" y="25"/>
                  </a:cubicBezTo>
                  <a:cubicBezTo>
                    <a:pt x="508" y="11"/>
                    <a:pt x="497" y="0"/>
                    <a:pt x="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2CE1F2F-93E6-45C7-BD98-23C0C2A77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50" y="1086"/>
              <a:ext cx="931" cy="1535"/>
            </a:xfrm>
            <a:custGeom>
              <a:avLst/>
              <a:gdLst>
                <a:gd name="T0" fmla="*/ 479 w 637"/>
                <a:gd name="T1" fmla="*/ 605 h 1052"/>
                <a:gd name="T2" fmla="*/ 547 w 637"/>
                <a:gd name="T3" fmla="*/ 673 h 1052"/>
                <a:gd name="T4" fmla="*/ 581 w 637"/>
                <a:gd name="T5" fmla="*/ 668 h 1052"/>
                <a:gd name="T6" fmla="*/ 592 w 637"/>
                <a:gd name="T7" fmla="*/ 665 h 1052"/>
                <a:gd name="T8" fmla="*/ 606 w 637"/>
                <a:gd name="T9" fmla="*/ 663 h 1052"/>
                <a:gd name="T10" fmla="*/ 637 w 637"/>
                <a:gd name="T11" fmla="*/ 691 h 1052"/>
                <a:gd name="T12" fmla="*/ 637 w 637"/>
                <a:gd name="T13" fmla="*/ 1052 h 1052"/>
                <a:gd name="T14" fmla="*/ 405 w 637"/>
                <a:gd name="T15" fmla="*/ 1052 h 1052"/>
                <a:gd name="T16" fmla="*/ 368 w 637"/>
                <a:gd name="T17" fmla="*/ 1015 h 1052"/>
                <a:gd name="T18" fmla="*/ 368 w 637"/>
                <a:gd name="T19" fmla="*/ 879 h 1052"/>
                <a:gd name="T20" fmla="*/ 93 w 637"/>
                <a:gd name="T21" fmla="*/ 333 h 1052"/>
                <a:gd name="T22" fmla="*/ 31 w 637"/>
                <a:gd name="T23" fmla="*/ 229 h 1052"/>
                <a:gd name="T24" fmla="*/ 27 w 637"/>
                <a:gd name="T25" fmla="*/ 221 h 1052"/>
                <a:gd name="T26" fmla="*/ 0 w 637"/>
                <a:gd name="T27" fmla="*/ 157 h 1052"/>
                <a:gd name="T28" fmla="*/ 215 w 637"/>
                <a:gd name="T29" fmla="*/ 157 h 1052"/>
                <a:gd name="T30" fmla="*/ 235 w 637"/>
                <a:gd name="T31" fmla="*/ 127 h 1052"/>
                <a:gd name="T32" fmla="*/ 233 w 637"/>
                <a:gd name="T33" fmla="*/ 113 h 1052"/>
                <a:gd name="T34" fmla="*/ 229 w 637"/>
                <a:gd name="T35" fmla="*/ 102 h 1052"/>
                <a:gd name="T36" fmla="*/ 225 w 637"/>
                <a:gd name="T37" fmla="*/ 68 h 1052"/>
                <a:gd name="T38" fmla="*/ 293 w 637"/>
                <a:gd name="T39" fmla="*/ 0 h 1052"/>
                <a:gd name="T40" fmla="*/ 361 w 637"/>
                <a:gd name="T41" fmla="*/ 68 h 1052"/>
                <a:gd name="T42" fmla="*/ 356 w 637"/>
                <a:gd name="T43" fmla="*/ 102 h 1052"/>
                <a:gd name="T44" fmla="*/ 353 w 637"/>
                <a:gd name="T45" fmla="*/ 113 h 1052"/>
                <a:gd name="T46" fmla="*/ 370 w 637"/>
                <a:gd name="T47" fmla="*/ 157 h 1052"/>
                <a:gd name="T48" fmla="*/ 637 w 637"/>
                <a:gd name="T49" fmla="*/ 157 h 1052"/>
                <a:gd name="T50" fmla="*/ 637 w 637"/>
                <a:gd name="T51" fmla="*/ 519 h 1052"/>
                <a:gd name="T52" fmla="*/ 592 w 637"/>
                <a:gd name="T53" fmla="*/ 545 h 1052"/>
                <a:gd name="T54" fmla="*/ 581 w 637"/>
                <a:gd name="T55" fmla="*/ 542 h 1052"/>
                <a:gd name="T56" fmla="*/ 547 w 637"/>
                <a:gd name="T57" fmla="*/ 537 h 1052"/>
                <a:gd name="T58" fmla="*/ 479 w 637"/>
                <a:gd name="T59" fmla="*/ 605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1052">
                  <a:moveTo>
                    <a:pt x="479" y="605"/>
                  </a:moveTo>
                  <a:cubicBezTo>
                    <a:pt x="479" y="642"/>
                    <a:pt x="510" y="673"/>
                    <a:pt x="547" y="673"/>
                  </a:cubicBezTo>
                  <a:cubicBezTo>
                    <a:pt x="570" y="673"/>
                    <a:pt x="581" y="668"/>
                    <a:pt x="581" y="668"/>
                  </a:cubicBezTo>
                  <a:cubicBezTo>
                    <a:pt x="585" y="667"/>
                    <a:pt x="588" y="666"/>
                    <a:pt x="592" y="665"/>
                  </a:cubicBezTo>
                  <a:cubicBezTo>
                    <a:pt x="597" y="664"/>
                    <a:pt x="602" y="663"/>
                    <a:pt x="606" y="663"/>
                  </a:cubicBezTo>
                  <a:cubicBezTo>
                    <a:pt x="625" y="663"/>
                    <a:pt x="637" y="674"/>
                    <a:pt x="637" y="691"/>
                  </a:cubicBezTo>
                  <a:cubicBezTo>
                    <a:pt x="637" y="1052"/>
                    <a:pt x="637" y="1052"/>
                    <a:pt x="637" y="1052"/>
                  </a:cubicBezTo>
                  <a:cubicBezTo>
                    <a:pt x="405" y="1052"/>
                    <a:pt x="405" y="1052"/>
                    <a:pt x="405" y="1052"/>
                  </a:cubicBezTo>
                  <a:cubicBezTo>
                    <a:pt x="384" y="1052"/>
                    <a:pt x="368" y="1035"/>
                    <a:pt x="368" y="1015"/>
                  </a:cubicBezTo>
                  <a:cubicBezTo>
                    <a:pt x="368" y="879"/>
                    <a:pt x="368" y="879"/>
                    <a:pt x="368" y="879"/>
                  </a:cubicBezTo>
                  <a:cubicBezTo>
                    <a:pt x="368" y="718"/>
                    <a:pt x="215" y="525"/>
                    <a:pt x="93" y="333"/>
                  </a:cubicBezTo>
                  <a:cubicBezTo>
                    <a:pt x="69" y="301"/>
                    <a:pt x="48" y="266"/>
                    <a:pt x="31" y="229"/>
                  </a:cubicBezTo>
                  <a:cubicBezTo>
                    <a:pt x="29" y="225"/>
                    <a:pt x="27" y="221"/>
                    <a:pt x="27" y="221"/>
                  </a:cubicBezTo>
                  <a:cubicBezTo>
                    <a:pt x="17" y="200"/>
                    <a:pt x="8" y="179"/>
                    <a:pt x="0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28" y="154"/>
                    <a:pt x="235" y="142"/>
                    <a:pt x="235" y="127"/>
                  </a:cubicBezTo>
                  <a:cubicBezTo>
                    <a:pt x="235" y="123"/>
                    <a:pt x="234" y="118"/>
                    <a:pt x="233" y="113"/>
                  </a:cubicBezTo>
                  <a:cubicBezTo>
                    <a:pt x="232" y="110"/>
                    <a:pt x="231" y="106"/>
                    <a:pt x="229" y="102"/>
                  </a:cubicBezTo>
                  <a:cubicBezTo>
                    <a:pt x="229" y="102"/>
                    <a:pt x="225" y="91"/>
                    <a:pt x="225" y="68"/>
                  </a:cubicBezTo>
                  <a:cubicBezTo>
                    <a:pt x="225" y="31"/>
                    <a:pt x="256" y="0"/>
                    <a:pt x="293" y="0"/>
                  </a:cubicBezTo>
                  <a:cubicBezTo>
                    <a:pt x="330" y="0"/>
                    <a:pt x="361" y="31"/>
                    <a:pt x="361" y="68"/>
                  </a:cubicBezTo>
                  <a:cubicBezTo>
                    <a:pt x="361" y="91"/>
                    <a:pt x="356" y="102"/>
                    <a:pt x="356" y="102"/>
                  </a:cubicBezTo>
                  <a:cubicBezTo>
                    <a:pt x="355" y="106"/>
                    <a:pt x="354" y="110"/>
                    <a:pt x="353" y="113"/>
                  </a:cubicBezTo>
                  <a:cubicBezTo>
                    <a:pt x="348" y="136"/>
                    <a:pt x="355" y="153"/>
                    <a:pt x="370" y="157"/>
                  </a:cubicBezTo>
                  <a:cubicBezTo>
                    <a:pt x="637" y="157"/>
                    <a:pt x="637" y="157"/>
                    <a:pt x="637" y="157"/>
                  </a:cubicBezTo>
                  <a:cubicBezTo>
                    <a:pt x="637" y="519"/>
                    <a:pt x="637" y="519"/>
                    <a:pt x="637" y="519"/>
                  </a:cubicBezTo>
                  <a:cubicBezTo>
                    <a:pt x="637" y="541"/>
                    <a:pt x="618" y="551"/>
                    <a:pt x="592" y="545"/>
                  </a:cubicBezTo>
                  <a:cubicBezTo>
                    <a:pt x="588" y="544"/>
                    <a:pt x="585" y="543"/>
                    <a:pt x="581" y="542"/>
                  </a:cubicBezTo>
                  <a:cubicBezTo>
                    <a:pt x="581" y="542"/>
                    <a:pt x="570" y="537"/>
                    <a:pt x="547" y="537"/>
                  </a:cubicBezTo>
                  <a:cubicBezTo>
                    <a:pt x="510" y="537"/>
                    <a:pt x="479" y="568"/>
                    <a:pt x="479" y="605"/>
                  </a:cubicBezTo>
                  <a:close/>
                </a:path>
              </a:pathLst>
            </a:custGeom>
            <a:solidFill>
              <a:schemeClr val="accent5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B1DABBAC-9399-4E15-9BEE-4C098CD83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2" y="9"/>
              <a:ext cx="984" cy="1537"/>
            </a:xfrm>
            <a:custGeom>
              <a:avLst/>
              <a:gdLst>
                <a:gd name="T0" fmla="*/ 5 w 673"/>
                <a:gd name="T1" fmla="*/ 0 h 1053"/>
                <a:gd name="T2" fmla="*/ 0 w 673"/>
                <a:gd name="T3" fmla="*/ 0 h 1053"/>
                <a:gd name="T4" fmla="*/ 0 w 673"/>
                <a:gd name="T5" fmla="*/ 362 h 1053"/>
                <a:gd name="T6" fmla="*/ 31 w 673"/>
                <a:gd name="T7" fmla="*/ 391 h 1053"/>
                <a:gd name="T8" fmla="*/ 45 w 673"/>
                <a:gd name="T9" fmla="*/ 389 h 1053"/>
                <a:gd name="T10" fmla="*/ 56 w 673"/>
                <a:gd name="T11" fmla="*/ 385 h 1053"/>
                <a:gd name="T12" fmla="*/ 90 w 673"/>
                <a:gd name="T13" fmla="*/ 381 h 1053"/>
                <a:gd name="T14" fmla="*/ 158 w 673"/>
                <a:gd name="T15" fmla="*/ 449 h 1053"/>
                <a:gd name="T16" fmla="*/ 90 w 673"/>
                <a:gd name="T17" fmla="*/ 517 h 1053"/>
                <a:gd name="T18" fmla="*/ 56 w 673"/>
                <a:gd name="T19" fmla="*/ 512 h 1053"/>
                <a:gd name="T20" fmla="*/ 45 w 673"/>
                <a:gd name="T21" fmla="*/ 509 h 1053"/>
                <a:gd name="T22" fmla="*/ 0 w 673"/>
                <a:gd name="T23" fmla="*/ 535 h 1053"/>
                <a:gd name="T24" fmla="*/ 0 w 673"/>
                <a:gd name="T25" fmla="*/ 895 h 1053"/>
                <a:gd name="T26" fmla="*/ 247 w 673"/>
                <a:gd name="T27" fmla="*/ 895 h 1053"/>
                <a:gd name="T28" fmla="*/ 273 w 673"/>
                <a:gd name="T29" fmla="*/ 940 h 1053"/>
                <a:gd name="T30" fmla="*/ 270 w 673"/>
                <a:gd name="T31" fmla="*/ 951 h 1053"/>
                <a:gd name="T32" fmla="*/ 266 w 673"/>
                <a:gd name="T33" fmla="*/ 985 h 1053"/>
                <a:gd name="T34" fmla="*/ 333 w 673"/>
                <a:gd name="T35" fmla="*/ 1053 h 1053"/>
                <a:gd name="T36" fmla="*/ 401 w 673"/>
                <a:gd name="T37" fmla="*/ 985 h 1053"/>
                <a:gd name="T38" fmla="*/ 397 w 673"/>
                <a:gd name="T39" fmla="*/ 951 h 1053"/>
                <a:gd name="T40" fmla="*/ 393 w 673"/>
                <a:gd name="T41" fmla="*/ 940 h 1053"/>
                <a:gd name="T42" fmla="*/ 392 w 673"/>
                <a:gd name="T43" fmla="*/ 926 h 1053"/>
                <a:gd name="T44" fmla="*/ 420 w 673"/>
                <a:gd name="T45" fmla="*/ 895 h 1053"/>
                <a:gd name="T46" fmla="*/ 636 w 673"/>
                <a:gd name="T47" fmla="*/ 895 h 1053"/>
                <a:gd name="T48" fmla="*/ 673 w 673"/>
                <a:gd name="T49" fmla="*/ 675 h 1053"/>
                <a:gd name="T50" fmla="*/ 5 w 673"/>
                <a:gd name="T51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3" h="1053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80"/>
                    <a:pt x="12" y="391"/>
                    <a:pt x="31" y="391"/>
                  </a:cubicBezTo>
                  <a:cubicBezTo>
                    <a:pt x="35" y="391"/>
                    <a:pt x="40" y="390"/>
                    <a:pt x="45" y="389"/>
                  </a:cubicBezTo>
                  <a:cubicBezTo>
                    <a:pt x="48" y="388"/>
                    <a:pt x="52" y="387"/>
                    <a:pt x="56" y="385"/>
                  </a:cubicBezTo>
                  <a:cubicBezTo>
                    <a:pt x="56" y="385"/>
                    <a:pt x="67" y="381"/>
                    <a:pt x="90" y="381"/>
                  </a:cubicBezTo>
                  <a:cubicBezTo>
                    <a:pt x="127" y="381"/>
                    <a:pt x="158" y="411"/>
                    <a:pt x="158" y="449"/>
                  </a:cubicBezTo>
                  <a:cubicBezTo>
                    <a:pt x="158" y="486"/>
                    <a:pt x="127" y="517"/>
                    <a:pt x="90" y="517"/>
                  </a:cubicBezTo>
                  <a:cubicBezTo>
                    <a:pt x="67" y="517"/>
                    <a:pt x="56" y="512"/>
                    <a:pt x="56" y="512"/>
                  </a:cubicBezTo>
                  <a:cubicBezTo>
                    <a:pt x="52" y="511"/>
                    <a:pt x="48" y="510"/>
                    <a:pt x="45" y="509"/>
                  </a:cubicBezTo>
                  <a:cubicBezTo>
                    <a:pt x="18" y="503"/>
                    <a:pt x="0" y="513"/>
                    <a:pt x="0" y="535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247" y="895"/>
                    <a:pt x="247" y="895"/>
                    <a:pt x="247" y="895"/>
                  </a:cubicBezTo>
                  <a:cubicBezTo>
                    <a:pt x="269" y="895"/>
                    <a:pt x="280" y="914"/>
                    <a:pt x="273" y="940"/>
                  </a:cubicBezTo>
                  <a:cubicBezTo>
                    <a:pt x="273" y="944"/>
                    <a:pt x="271" y="947"/>
                    <a:pt x="270" y="951"/>
                  </a:cubicBezTo>
                  <a:cubicBezTo>
                    <a:pt x="270" y="951"/>
                    <a:pt x="266" y="962"/>
                    <a:pt x="266" y="985"/>
                  </a:cubicBezTo>
                  <a:cubicBezTo>
                    <a:pt x="266" y="1022"/>
                    <a:pt x="296" y="1053"/>
                    <a:pt x="333" y="1053"/>
                  </a:cubicBezTo>
                  <a:cubicBezTo>
                    <a:pt x="371" y="1053"/>
                    <a:pt x="401" y="1022"/>
                    <a:pt x="401" y="985"/>
                  </a:cubicBezTo>
                  <a:cubicBezTo>
                    <a:pt x="401" y="962"/>
                    <a:pt x="397" y="951"/>
                    <a:pt x="397" y="951"/>
                  </a:cubicBezTo>
                  <a:cubicBezTo>
                    <a:pt x="395" y="947"/>
                    <a:pt x="394" y="944"/>
                    <a:pt x="393" y="940"/>
                  </a:cubicBezTo>
                  <a:cubicBezTo>
                    <a:pt x="392" y="935"/>
                    <a:pt x="392" y="930"/>
                    <a:pt x="392" y="926"/>
                  </a:cubicBezTo>
                  <a:cubicBezTo>
                    <a:pt x="392" y="907"/>
                    <a:pt x="402" y="895"/>
                    <a:pt x="420" y="895"/>
                  </a:cubicBezTo>
                  <a:cubicBezTo>
                    <a:pt x="636" y="895"/>
                    <a:pt x="636" y="895"/>
                    <a:pt x="636" y="895"/>
                  </a:cubicBezTo>
                  <a:cubicBezTo>
                    <a:pt x="660" y="826"/>
                    <a:pt x="673" y="752"/>
                    <a:pt x="673" y="675"/>
                  </a:cubicBezTo>
                  <a:cubicBezTo>
                    <a:pt x="673" y="302"/>
                    <a:pt x="377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DFB70C6-1983-4C8B-BD60-7A8F724D49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0" y="1315"/>
              <a:ext cx="1162" cy="1306"/>
            </a:xfrm>
            <a:custGeom>
              <a:avLst/>
              <a:gdLst>
                <a:gd name="T0" fmla="*/ 795 w 795"/>
                <a:gd name="T1" fmla="*/ 0 h 895"/>
                <a:gd name="T2" fmla="*/ 768 w 795"/>
                <a:gd name="T3" fmla="*/ 64 h 895"/>
                <a:gd name="T4" fmla="*/ 702 w 795"/>
                <a:gd name="T5" fmla="*/ 176 h 895"/>
                <a:gd name="T6" fmla="*/ 427 w 795"/>
                <a:gd name="T7" fmla="*/ 722 h 895"/>
                <a:gd name="T8" fmla="*/ 427 w 795"/>
                <a:gd name="T9" fmla="*/ 858 h 895"/>
                <a:gd name="T10" fmla="*/ 391 w 795"/>
                <a:gd name="T11" fmla="*/ 895 h 895"/>
                <a:gd name="T12" fmla="*/ 158 w 795"/>
                <a:gd name="T13" fmla="*/ 895 h 895"/>
                <a:gd name="T14" fmla="*/ 158 w 795"/>
                <a:gd name="T15" fmla="*/ 534 h 895"/>
                <a:gd name="T16" fmla="*/ 127 w 795"/>
                <a:gd name="T17" fmla="*/ 506 h 895"/>
                <a:gd name="T18" fmla="*/ 113 w 795"/>
                <a:gd name="T19" fmla="*/ 508 h 895"/>
                <a:gd name="T20" fmla="*/ 102 w 795"/>
                <a:gd name="T21" fmla="*/ 511 h 895"/>
                <a:gd name="T22" fmla="*/ 68 w 795"/>
                <a:gd name="T23" fmla="*/ 516 h 895"/>
                <a:gd name="T24" fmla="*/ 0 w 795"/>
                <a:gd name="T25" fmla="*/ 448 h 895"/>
                <a:gd name="T26" fmla="*/ 68 w 795"/>
                <a:gd name="T27" fmla="*/ 380 h 895"/>
                <a:gd name="T28" fmla="*/ 102 w 795"/>
                <a:gd name="T29" fmla="*/ 385 h 895"/>
                <a:gd name="T30" fmla="*/ 113 w 795"/>
                <a:gd name="T31" fmla="*/ 388 h 895"/>
                <a:gd name="T32" fmla="*/ 158 w 795"/>
                <a:gd name="T33" fmla="*/ 362 h 895"/>
                <a:gd name="T34" fmla="*/ 158 w 795"/>
                <a:gd name="T35" fmla="*/ 0 h 895"/>
                <a:gd name="T36" fmla="*/ 159 w 795"/>
                <a:gd name="T37" fmla="*/ 0 h 895"/>
                <a:gd name="T38" fmla="*/ 406 w 795"/>
                <a:gd name="T39" fmla="*/ 0 h 895"/>
                <a:gd name="T40" fmla="*/ 432 w 795"/>
                <a:gd name="T41" fmla="*/ 45 h 895"/>
                <a:gd name="T42" fmla="*/ 429 w 795"/>
                <a:gd name="T43" fmla="*/ 56 h 895"/>
                <a:gd name="T44" fmla="*/ 425 w 795"/>
                <a:gd name="T45" fmla="*/ 90 h 895"/>
                <a:gd name="T46" fmla="*/ 492 w 795"/>
                <a:gd name="T47" fmla="*/ 158 h 895"/>
                <a:gd name="T48" fmla="*/ 560 w 795"/>
                <a:gd name="T49" fmla="*/ 90 h 895"/>
                <a:gd name="T50" fmla="*/ 556 w 795"/>
                <a:gd name="T51" fmla="*/ 56 h 895"/>
                <a:gd name="T52" fmla="*/ 552 w 795"/>
                <a:gd name="T53" fmla="*/ 45 h 895"/>
                <a:gd name="T54" fmla="*/ 551 w 795"/>
                <a:gd name="T55" fmla="*/ 31 h 895"/>
                <a:gd name="T56" fmla="*/ 579 w 795"/>
                <a:gd name="T57" fmla="*/ 0 h 895"/>
                <a:gd name="T58" fmla="*/ 795 w 795"/>
                <a:gd name="T59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5" h="895">
                  <a:moveTo>
                    <a:pt x="795" y="0"/>
                  </a:moveTo>
                  <a:cubicBezTo>
                    <a:pt x="787" y="22"/>
                    <a:pt x="778" y="43"/>
                    <a:pt x="768" y="64"/>
                  </a:cubicBezTo>
                  <a:cubicBezTo>
                    <a:pt x="768" y="64"/>
                    <a:pt x="726" y="144"/>
                    <a:pt x="702" y="176"/>
                  </a:cubicBezTo>
                  <a:cubicBezTo>
                    <a:pt x="580" y="368"/>
                    <a:pt x="427" y="561"/>
                    <a:pt x="427" y="722"/>
                  </a:cubicBezTo>
                  <a:cubicBezTo>
                    <a:pt x="427" y="858"/>
                    <a:pt x="427" y="858"/>
                    <a:pt x="427" y="858"/>
                  </a:cubicBezTo>
                  <a:cubicBezTo>
                    <a:pt x="427" y="878"/>
                    <a:pt x="411" y="895"/>
                    <a:pt x="391" y="895"/>
                  </a:cubicBezTo>
                  <a:cubicBezTo>
                    <a:pt x="158" y="895"/>
                    <a:pt x="158" y="895"/>
                    <a:pt x="158" y="895"/>
                  </a:cubicBezTo>
                  <a:cubicBezTo>
                    <a:pt x="158" y="534"/>
                    <a:pt x="158" y="534"/>
                    <a:pt x="158" y="534"/>
                  </a:cubicBezTo>
                  <a:cubicBezTo>
                    <a:pt x="158" y="517"/>
                    <a:pt x="146" y="506"/>
                    <a:pt x="127" y="506"/>
                  </a:cubicBezTo>
                  <a:cubicBezTo>
                    <a:pt x="123" y="506"/>
                    <a:pt x="118" y="507"/>
                    <a:pt x="113" y="508"/>
                  </a:cubicBezTo>
                  <a:cubicBezTo>
                    <a:pt x="109" y="509"/>
                    <a:pt x="106" y="510"/>
                    <a:pt x="102" y="511"/>
                  </a:cubicBezTo>
                  <a:cubicBezTo>
                    <a:pt x="102" y="511"/>
                    <a:pt x="90" y="516"/>
                    <a:pt x="68" y="516"/>
                  </a:cubicBezTo>
                  <a:cubicBezTo>
                    <a:pt x="30" y="516"/>
                    <a:pt x="0" y="485"/>
                    <a:pt x="0" y="448"/>
                  </a:cubicBezTo>
                  <a:cubicBezTo>
                    <a:pt x="0" y="411"/>
                    <a:pt x="30" y="380"/>
                    <a:pt x="68" y="380"/>
                  </a:cubicBezTo>
                  <a:cubicBezTo>
                    <a:pt x="90" y="380"/>
                    <a:pt x="102" y="385"/>
                    <a:pt x="102" y="385"/>
                  </a:cubicBezTo>
                  <a:cubicBezTo>
                    <a:pt x="106" y="386"/>
                    <a:pt x="109" y="387"/>
                    <a:pt x="113" y="388"/>
                  </a:cubicBezTo>
                  <a:cubicBezTo>
                    <a:pt x="139" y="394"/>
                    <a:pt x="158" y="384"/>
                    <a:pt x="158" y="36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28" y="0"/>
                    <a:pt x="438" y="19"/>
                    <a:pt x="432" y="45"/>
                  </a:cubicBezTo>
                  <a:cubicBezTo>
                    <a:pt x="432" y="49"/>
                    <a:pt x="430" y="52"/>
                    <a:pt x="429" y="56"/>
                  </a:cubicBezTo>
                  <a:cubicBezTo>
                    <a:pt x="429" y="56"/>
                    <a:pt x="425" y="67"/>
                    <a:pt x="425" y="90"/>
                  </a:cubicBezTo>
                  <a:cubicBezTo>
                    <a:pt x="425" y="127"/>
                    <a:pt x="455" y="158"/>
                    <a:pt x="492" y="158"/>
                  </a:cubicBezTo>
                  <a:cubicBezTo>
                    <a:pt x="530" y="158"/>
                    <a:pt x="560" y="127"/>
                    <a:pt x="560" y="90"/>
                  </a:cubicBezTo>
                  <a:cubicBezTo>
                    <a:pt x="560" y="67"/>
                    <a:pt x="556" y="56"/>
                    <a:pt x="556" y="56"/>
                  </a:cubicBezTo>
                  <a:cubicBezTo>
                    <a:pt x="554" y="52"/>
                    <a:pt x="553" y="49"/>
                    <a:pt x="552" y="45"/>
                  </a:cubicBezTo>
                  <a:cubicBezTo>
                    <a:pt x="551" y="40"/>
                    <a:pt x="551" y="35"/>
                    <a:pt x="551" y="31"/>
                  </a:cubicBezTo>
                  <a:cubicBezTo>
                    <a:pt x="551" y="12"/>
                    <a:pt x="561" y="0"/>
                    <a:pt x="579" y="0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3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0FE80C71-E0CF-4C13-8E9E-17EDDC2CC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6" y="9"/>
              <a:ext cx="1216" cy="1306"/>
            </a:xfrm>
            <a:custGeom>
              <a:avLst/>
              <a:gdLst>
                <a:gd name="T0" fmla="*/ 832 w 832"/>
                <a:gd name="T1" fmla="*/ 449 h 895"/>
                <a:gd name="T2" fmla="*/ 765 w 832"/>
                <a:gd name="T3" fmla="*/ 517 h 895"/>
                <a:gd name="T4" fmla="*/ 731 w 832"/>
                <a:gd name="T5" fmla="*/ 512 h 895"/>
                <a:gd name="T6" fmla="*/ 720 w 832"/>
                <a:gd name="T7" fmla="*/ 509 h 895"/>
                <a:gd name="T8" fmla="*/ 675 w 832"/>
                <a:gd name="T9" fmla="*/ 535 h 895"/>
                <a:gd name="T10" fmla="*/ 675 w 832"/>
                <a:gd name="T11" fmla="*/ 895 h 895"/>
                <a:gd name="T12" fmla="*/ 674 w 832"/>
                <a:gd name="T13" fmla="*/ 895 h 895"/>
                <a:gd name="T14" fmla="*/ 407 w 832"/>
                <a:gd name="T15" fmla="*/ 895 h 895"/>
                <a:gd name="T16" fmla="*/ 390 w 832"/>
                <a:gd name="T17" fmla="*/ 851 h 895"/>
                <a:gd name="T18" fmla="*/ 393 w 832"/>
                <a:gd name="T19" fmla="*/ 840 h 895"/>
                <a:gd name="T20" fmla="*/ 398 w 832"/>
                <a:gd name="T21" fmla="*/ 806 h 895"/>
                <a:gd name="T22" fmla="*/ 330 w 832"/>
                <a:gd name="T23" fmla="*/ 738 h 895"/>
                <a:gd name="T24" fmla="*/ 262 w 832"/>
                <a:gd name="T25" fmla="*/ 806 h 895"/>
                <a:gd name="T26" fmla="*/ 266 w 832"/>
                <a:gd name="T27" fmla="*/ 840 h 895"/>
                <a:gd name="T28" fmla="*/ 270 w 832"/>
                <a:gd name="T29" fmla="*/ 851 h 895"/>
                <a:gd name="T30" fmla="*/ 272 w 832"/>
                <a:gd name="T31" fmla="*/ 865 h 895"/>
                <a:gd name="T32" fmla="*/ 252 w 832"/>
                <a:gd name="T33" fmla="*/ 895 h 895"/>
                <a:gd name="T34" fmla="*/ 37 w 832"/>
                <a:gd name="T35" fmla="*/ 895 h 895"/>
                <a:gd name="T36" fmla="*/ 0 w 832"/>
                <a:gd name="T37" fmla="*/ 675 h 895"/>
                <a:gd name="T38" fmla="*/ 674 w 832"/>
                <a:gd name="T39" fmla="*/ 0 h 895"/>
                <a:gd name="T40" fmla="*/ 678 w 832"/>
                <a:gd name="T41" fmla="*/ 0 h 895"/>
                <a:gd name="T42" fmla="*/ 675 w 832"/>
                <a:gd name="T43" fmla="*/ 0 h 895"/>
                <a:gd name="T44" fmla="*/ 675 w 832"/>
                <a:gd name="T45" fmla="*/ 362 h 895"/>
                <a:gd name="T46" fmla="*/ 706 w 832"/>
                <a:gd name="T47" fmla="*/ 391 h 895"/>
                <a:gd name="T48" fmla="*/ 720 w 832"/>
                <a:gd name="T49" fmla="*/ 389 h 895"/>
                <a:gd name="T50" fmla="*/ 731 w 832"/>
                <a:gd name="T51" fmla="*/ 385 h 895"/>
                <a:gd name="T52" fmla="*/ 765 w 832"/>
                <a:gd name="T53" fmla="*/ 381 h 895"/>
                <a:gd name="T54" fmla="*/ 832 w 832"/>
                <a:gd name="T55" fmla="*/ 44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2" h="895">
                  <a:moveTo>
                    <a:pt x="832" y="449"/>
                  </a:moveTo>
                  <a:cubicBezTo>
                    <a:pt x="832" y="486"/>
                    <a:pt x="802" y="517"/>
                    <a:pt x="765" y="517"/>
                  </a:cubicBezTo>
                  <a:cubicBezTo>
                    <a:pt x="742" y="517"/>
                    <a:pt x="731" y="512"/>
                    <a:pt x="731" y="512"/>
                  </a:cubicBezTo>
                  <a:cubicBezTo>
                    <a:pt x="727" y="511"/>
                    <a:pt x="723" y="510"/>
                    <a:pt x="720" y="509"/>
                  </a:cubicBezTo>
                  <a:cubicBezTo>
                    <a:pt x="693" y="503"/>
                    <a:pt x="675" y="513"/>
                    <a:pt x="675" y="535"/>
                  </a:cubicBezTo>
                  <a:cubicBezTo>
                    <a:pt x="675" y="895"/>
                    <a:pt x="675" y="895"/>
                    <a:pt x="675" y="895"/>
                  </a:cubicBezTo>
                  <a:cubicBezTo>
                    <a:pt x="674" y="895"/>
                    <a:pt x="674" y="895"/>
                    <a:pt x="674" y="895"/>
                  </a:cubicBezTo>
                  <a:cubicBezTo>
                    <a:pt x="407" y="895"/>
                    <a:pt x="407" y="895"/>
                    <a:pt x="407" y="895"/>
                  </a:cubicBezTo>
                  <a:cubicBezTo>
                    <a:pt x="392" y="891"/>
                    <a:pt x="385" y="874"/>
                    <a:pt x="390" y="851"/>
                  </a:cubicBezTo>
                  <a:cubicBezTo>
                    <a:pt x="391" y="848"/>
                    <a:pt x="392" y="844"/>
                    <a:pt x="393" y="840"/>
                  </a:cubicBezTo>
                  <a:cubicBezTo>
                    <a:pt x="393" y="840"/>
                    <a:pt x="398" y="829"/>
                    <a:pt x="398" y="806"/>
                  </a:cubicBezTo>
                  <a:cubicBezTo>
                    <a:pt x="398" y="769"/>
                    <a:pt x="367" y="738"/>
                    <a:pt x="330" y="738"/>
                  </a:cubicBezTo>
                  <a:cubicBezTo>
                    <a:pt x="292" y="738"/>
                    <a:pt x="262" y="769"/>
                    <a:pt x="262" y="806"/>
                  </a:cubicBezTo>
                  <a:cubicBezTo>
                    <a:pt x="262" y="829"/>
                    <a:pt x="266" y="840"/>
                    <a:pt x="266" y="840"/>
                  </a:cubicBezTo>
                  <a:cubicBezTo>
                    <a:pt x="268" y="844"/>
                    <a:pt x="269" y="848"/>
                    <a:pt x="270" y="851"/>
                  </a:cubicBezTo>
                  <a:cubicBezTo>
                    <a:pt x="271" y="856"/>
                    <a:pt x="272" y="861"/>
                    <a:pt x="272" y="865"/>
                  </a:cubicBezTo>
                  <a:cubicBezTo>
                    <a:pt x="272" y="880"/>
                    <a:pt x="265" y="892"/>
                    <a:pt x="252" y="895"/>
                  </a:cubicBezTo>
                  <a:cubicBezTo>
                    <a:pt x="37" y="895"/>
                    <a:pt x="37" y="895"/>
                    <a:pt x="37" y="895"/>
                  </a:cubicBezTo>
                  <a:cubicBezTo>
                    <a:pt x="13" y="826"/>
                    <a:pt x="0" y="752"/>
                    <a:pt x="0" y="675"/>
                  </a:cubicBezTo>
                  <a:cubicBezTo>
                    <a:pt x="0" y="302"/>
                    <a:pt x="302" y="0"/>
                    <a:pt x="674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77" y="0"/>
                    <a:pt x="676" y="0"/>
                    <a:pt x="675" y="0"/>
                  </a:cubicBezTo>
                  <a:cubicBezTo>
                    <a:pt x="675" y="362"/>
                    <a:pt x="675" y="362"/>
                    <a:pt x="675" y="362"/>
                  </a:cubicBezTo>
                  <a:cubicBezTo>
                    <a:pt x="675" y="380"/>
                    <a:pt x="687" y="391"/>
                    <a:pt x="706" y="391"/>
                  </a:cubicBezTo>
                  <a:cubicBezTo>
                    <a:pt x="710" y="391"/>
                    <a:pt x="715" y="390"/>
                    <a:pt x="720" y="389"/>
                  </a:cubicBezTo>
                  <a:cubicBezTo>
                    <a:pt x="723" y="388"/>
                    <a:pt x="727" y="387"/>
                    <a:pt x="731" y="385"/>
                  </a:cubicBezTo>
                  <a:cubicBezTo>
                    <a:pt x="731" y="385"/>
                    <a:pt x="742" y="381"/>
                    <a:pt x="765" y="381"/>
                  </a:cubicBezTo>
                  <a:cubicBezTo>
                    <a:pt x="802" y="381"/>
                    <a:pt x="832" y="411"/>
                    <a:pt x="832" y="449"/>
                  </a:cubicBezTo>
                  <a:close/>
                </a:path>
              </a:pathLst>
            </a:custGeom>
            <a:solidFill>
              <a:schemeClr val="accent1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9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C9C41BD9-A5C9-466F-8E32-2C6642AEE493}"/>
              </a:ext>
            </a:extLst>
          </p:cNvPr>
          <p:cNvSpPr>
            <a:spLocks/>
          </p:cNvSpPr>
          <p:nvPr/>
        </p:nvSpPr>
        <p:spPr bwMode="auto">
          <a:xfrm>
            <a:off x="3152968" y="1635698"/>
            <a:ext cx="2420250" cy="2421924"/>
          </a:xfrm>
          <a:custGeom>
            <a:avLst/>
            <a:gdLst>
              <a:gd name="T0" fmla="*/ 2507 w 2507"/>
              <a:gd name="T1" fmla="*/ 1253 h 2507"/>
              <a:gd name="T2" fmla="*/ 2440 w 2507"/>
              <a:gd name="T3" fmla="*/ 1660 h 2507"/>
              <a:gd name="T4" fmla="*/ 2429 w 2507"/>
              <a:gd name="T5" fmla="*/ 1691 h 2507"/>
              <a:gd name="T6" fmla="*/ 1254 w 2507"/>
              <a:gd name="T7" fmla="*/ 2507 h 2507"/>
              <a:gd name="T8" fmla="*/ 79 w 2507"/>
              <a:gd name="T9" fmla="*/ 1691 h 2507"/>
              <a:gd name="T10" fmla="*/ 68 w 2507"/>
              <a:gd name="T11" fmla="*/ 1660 h 2507"/>
              <a:gd name="T12" fmla="*/ 0 w 2507"/>
              <a:gd name="T13" fmla="*/ 1253 h 2507"/>
              <a:gd name="T14" fmla="*/ 1254 w 2507"/>
              <a:gd name="T15" fmla="*/ 0 h 2507"/>
              <a:gd name="T16" fmla="*/ 2507 w 2507"/>
              <a:gd name="T17" fmla="*/ 1253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2507">
                <a:moveTo>
                  <a:pt x="2507" y="1253"/>
                </a:moveTo>
                <a:cubicBezTo>
                  <a:pt x="2507" y="1396"/>
                  <a:pt x="2483" y="1532"/>
                  <a:pt x="2440" y="1660"/>
                </a:cubicBezTo>
                <a:cubicBezTo>
                  <a:pt x="2436" y="1670"/>
                  <a:pt x="2432" y="1680"/>
                  <a:pt x="2429" y="1691"/>
                </a:cubicBezTo>
                <a:cubicBezTo>
                  <a:pt x="2251" y="2167"/>
                  <a:pt x="1792" y="2507"/>
                  <a:pt x="1254" y="2507"/>
                </a:cubicBezTo>
                <a:cubicBezTo>
                  <a:pt x="715" y="2507"/>
                  <a:pt x="256" y="2167"/>
                  <a:pt x="79" y="1691"/>
                </a:cubicBezTo>
                <a:cubicBezTo>
                  <a:pt x="75" y="1680"/>
                  <a:pt x="71" y="1670"/>
                  <a:pt x="68" y="1660"/>
                </a:cubicBezTo>
                <a:cubicBezTo>
                  <a:pt x="24" y="1532"/>
                  <a:pt x="0" y="1396"/>
                  <a:pt x="0" y="1253"/>
                </a:cubicBezTo>
                <a:cubicBezTo>
                  <a:pt x="0" y="561"/>
                  <a:pt x="562" y="0"/>
                  <a:pt x="1254" y="0"/>
                </a:cubicBezTo>
                <a:cubicBezTo>
                  <a:pt x="1946" y="0"/>
                  <a:pt x="2507" y="561"/>
                  <a:pt x="2507" y="1253"/>
                </a:cubicBezTo>
                <a:close/>
              </a:path>
            </a:pathLst>
          </a:custGeom>
          <a:solidFill>
            <a:srgbClr val="FFD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99B105D-AA83-452F-93DB-970B669D1F50}"/>
              </a:ext>
            </a:extLst>
          </p:cNvPr>
          <p:cNvSpPr>
            <a:spLocks/>
          </p:cNvSpPr>
          <p:nvPr/>
        </p:nvSpPr>
        <p:spPr bwMode="auto">
          <a:xfrm>
            <a:off x="5105249" y="1338535"/>
            <a:ext cx="2941638" cy="1300410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1140 h 1140"/>
              <a:gd name="T4" fmla="*/ 723 w 3218"/>
              <a:gd name="T5" fmla="*/ 1140 h 1140"/>
              <a:gd name="T6" fmla="*/ 0 w 3218"/>
              <a:gd name="T7" fmla="*/ 225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1140"/>
                  <a:pt x="3218" y="1140"/>
                  <a:pt x="3218" y="1140"/>
                </a:cubicBezTo>
                <a:cubicBezTo>
                  <a:pt x="723" y="1140"/>
                  <a:pt x="723" y="1140"/>
                  <a:pt x="723" y="1140"/>
                </a:cubicBezTo>
                <a:cubicBezTo>
                  <a:pt x="602" y="753"/>
                  <a:pt x="341" y="428"/>
                  <a:pt x="0" y="225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73BB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5A4093DA-EACD-4891-A969-049841F0E1AE}"/>
              </a:ext>
            </a:extLst>
          </p:cNvPr>
          <p:cNvSpPr>
            <a:spLocks/>
          </p:cNvSpPr>
          <p:nvPr/>
        </p:nvSpPr>
        <p:spPr bwMode="auto">
          <a:xfrm>
            <a:off x="668186" y="1338535"/>
            <a:ext cx="2941638" cy="1300410"/>
          </a:xfrm>
          <a:custGeom>
            <a:avLst/>
            <a:gdLst>
              <a:gd name="T0" fmla="*/ 3218 w 3218"/>
              <a:gd name="T1" fmla="*/ 0 h 1140"/>
              <a:gd name="T2" fmla="*/ 3218 w 3218"/>
              <a:gd name="T3" fmla="*/ 225 h 1140"/>
              <a:gd name="T4" fmla="*/ 2495 w 3218"/>
              <a:gd name="T5" fmla="*/ 1140 h 1140"/>
              <a:gd name="T6" fmla="*/ 0 w 3218"/>
              <a:gd name="T7" fmla="*/ 1140 h 1140"/>
              <a:gd name="T8" fmla="*/ 0 w 3218"/>
              <a:gd name="T9" fmla="*/ 0 h 1140"/>
              <a:gd name="T10" fmla="*/ 3218 w 3218"/>
              <a:gd name="T11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40">
                <a:moveTo>
                  <a:pt x="3218" y="0"/>
                </a:moveTo>
                <a:cubicBezTo>
                  <a:pt x="3218" y="225"/>
                  <a:pt x="3218" y="225"/>
                  <a:pt x="3218" y="225"/>
                </a:cubicBezTo>
                <a:cubicBezTo>
                  <a:pt x="2877" y="428"/>
                  <a:pt x="2616" y="753"/>
                  <a:pt x="2495" y="1140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0"/>
                  <a:pt x="0" y="0"/>
                  <a:pt x="0" y="0"/>
                </a:cubicBezTo>
                <a:lnTo>
                  <a:pt x="3218" y="0"/>
                </a:lnTo>
                <a:close/>
              </a:path>
            </a:pathLst>
          </a:custGeom>
          <a:solidFill>
            <a:srgbClr val="EC6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66D07BE1-4C3D-4869-860D-88CB29B040B2}"/>
              </a:ext>
            </a:extLst>
          </p:cNvPr>
          <p:cNvSpPr>
            <a:spLocks/>
          </p:cNvSpPr>
          <p:nvPr/>
        </p:nvSpPr>
        <p:spPr bwMode="auto">
          <a:xfrm>
            <a:off x="668186" y="3049612"/>
            <a:ext cx="2941638" cy="1300410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0 h 1139"/>
              <a:gd name="T4" fmla="*/ 2495 w 3218"/>
              <a:gd name="T5" fmla="*/ 0 h 1139"/>
              <a:gd name="T6" fmla="*/ 3218 w 3218"/>
              <a:gd name="T7" fmla="*/ 915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0"/>
                  <a:pt x="0" y="0"/>
                  <a:pt x="0" y="0"/>
                </a:cubicBezTo>
                <a:cubicBezTo>
                  <a:pt x="2495" y="0"/>
                  <a:pt x="2495" y="0"/>
                  <a:pt x="2495" y="0"/>
                </a:cubicBezTo>
                <a:cubicBezTo>
                  <a:pt x="2616" y="387"/>
                  <a:pt x="2877" y="712"/>
                  <a:pt x="3218" y="915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3C8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80ACDDC6-9008-46D5-B618-483A5E370680}"/>
              </a:ext>
            </a:extLst>
          </p:cNvPr>
          <p:cNvSpPr>
            <a:spLocks/>
          </p:cNvSpPr>
          <p:nvPr/>
        </p:nvSpPr>
        <p:spPr bwMode="auto">
          <a:xfrm>
            <a:off x="5105249" y="3049612"/>
            <a:ext cx="2941638" cy="1305173"/>
          </a:xfrm>
          <a:custGeom>
            <a:avLst/>
            <a:gdLst>
              <a:gd name="T0" fmla="*/ 0 w 3218"/>
              <a:gd name="T1" fmla="*/ 1139 h 1139"/>
              <a:gd name="T2" fmla="*/ 0 w 3218"/>
              <a:gd name="T3" fmla="*/ 915 h 1139"/>
              <a:gd name="T4" fmla="*/ 723 w 3218"/>
              <a:gd name="T5" fmla="*/ 0 h 1139"/>
              <a:gd name="T6" fmla="*/ 3218 w 3218"/>
              <a:gd name="T7" fmla="*/ 0 h 1139"/>
              <a:gd name="T8" fmla="*/ 3218 w 3218"/>
              <a:gd name="T9" fmla="*/ 1139 h 1139"/>
              <a:gd name="T10" fmla="*/ 0 w 3218"/>
              <a:gd name="T11" fmla="*/ 1139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18" h="1139">
                <a:moveTo>
                  <a:pt x="0" y="1139"/>
                </a:moveTo>
                <a:cubicBezTo>
                  <a:pt x="0" y="915"/>
                  <a:pt x="0" y="915"/>
                  <a:pt x="0" y="915"/>
                </a:cubicBezTo>
                <a:cubicBezTo>
                  <a:pt x="341" y="711"/>
                  <a:pt x="602" y="387"/>
                  <a:pt x="723" y="0"/>
                </a:cubicBezTo>
                <a:cubicBezTo>
                  <a:pt x="3218" y="0"/>
                  <a:pt x="3218" y="0"/>
                  <a:pt x="3218" y="0"/>
                </a:cubicBezTo>
                <a:cubicBezTo>
                  <a:pt x="3218" y="1139"/>
                  <a:pt x="3218" y="1139"/>
                  <a:pt x="3218" y="1139"/>
                </a:cubicBezTo>
                <a:lnTo>
                  <a:pt x="0" y="1139"/>
                </a:lnTo>
                <a:close/>
              </a:path>
            </a:pathLst>
          </a:custGeom>
          <a:solidFill>
            <a:srgbClr val="ADD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EAABE-A313-4147-9871-6EF055DE15A8}"/>
              </a:ext>
            </a:extLst>
          </p:cNvPr>
          <p:cNvSpPr txBox="1">
            <a:spLocks/>
          </p:cNvSpPr>
          <p:nvPr/>
        </p:nvSpPr>
        <p:spPr>
          <a:xfrm>
            <a:off x="1405207" y="1338535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Dominance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Direct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Results-oriented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Strong-willed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Forceful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43F6E-6615-4D6E-99E0-EE09D2E92E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Use </a:t>
            </a:r>
            <a:r>
              <a:rPr lang="en-US" b="1" dirty="0" err="1"/>
              <a:t>DiSC</a:t>
            </a:r>
            <a:r>
              <a:rPr lang="en-US" dirty="0"/>
              <a:t> to understand your team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349820D-D0D3-4337-A2B7-331198B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22245D6-21B6-4784-BBFA-56D72E92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D21BDF3-1AE7-4574-B536-98FB760830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1F1B7-870E-467E-8C2A-7248E2A11D6C}"/>
              </a:ext>
            </a:extLst>
          </p:cNvPr>
          <p:cNvSpPr txBox="1"/>
          <p:nvPr/>
        </p:nvSpPr>
        <p:spPr>
          <a:xfrm>
            <a:off x="757135" y="1392527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9684FA-2BEB-4E39-B6CD-66231D6A58C4}"/>
              </a:ext>
            </a:extLst>
          </p:cNvPr>
          <p:cNvSpPr txBox="1"/>
          <p:nvPr/>
        </p:nvSpPr>
        <p:spPr>
          <a:xfrm>
            <a:off x="7401118" y="1363372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B0FE28-E9CA-425D-911E-FB421C65BB70}"/>
              </a:ext>
            </a:extLst>
          </p:cNvPr>
          <p:cNvSpPr txBox="1"/>
          <p:nvPr/>
        </p:nvSpPr>
        <p:spPr>
          <a:xfrm>
            <a:off x="7395316" y="3242208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19AFA9-4F02-4373-80A1-AF3717FB962C}"/>
              </a:ext>
            </a:extLst>
          </p:cNvPr>
          <p:cNvSpPr txBox="1"/>
          <p:nvPr/>
        </p:nvSpPr>
        <p:spPr>
          <a:xfrm>
            <a:off x="753677" y="3238152"/>
            <a:ext cx="64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B5930C2-8CD1-4810-8837-9E7DBC4C900C}"/>
              </a:ext>
            </a:extLst>
          </p:cNvPr>
          <p:cNvSpPr txBox="1">
            <a:spLocks/>
          </p:cNvSpPr>
          <p:nvPr/>
        </p:nvSpPr>
        <p:spPr>
          <a:xfrm>
            <a:off x="5675364" y="1336576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Influence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Outgoing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Enthusiastic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Optimistic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Lively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6B9650FF-B249-4733-8693-07820D4F306E}"/>
              </a:ext>
            </a:extLst>
          </p:cNvPr>
          <p:cNvSpPr txBox="1">
            <a:spLocks/>
          </p:cNvSpPr>
          <p:nvPr/>
        </p:nvSpPr>
        <p:spPr>
          <a:xfrm>
            <a:off x="5724128" y="3075806"/>
            <a:ext cx="1596851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Steadiness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Even-tempered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Accommodating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Patient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Tactful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C79C7687-C4E3-49F4-8D03-26463130802C}"/>
              </a:ext>
            </a:extLst>
          </p:cNvPr>
          <p:cNvSpPr txBox="1">
            <a:spLocks/>
          </p:cNvSpPr>
          <p:nvPr/>
        </p:nvSpPr>
        <p:spPr>
          <a:xfrm>
            <a:off x="1314971" y="3064111"/>
            <a:ext cx="1728953" cy="13004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Roboto Thin" panose="02000000000000000000" pitchFamily="2" charset="0"/>
                <a:ea typeface="Roboto Thin" panose="02000000000000000000" pitchFamily="2" charset="0"/>
              </a:rPr>
              <a:t>Conscientious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Analytical</a:t>
            </a:r>
          </a:p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Precise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Private</a:t>
            </a:r>
            <a:b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* Systematic</a:t>
            </a:r>
          </a:p>
        </p:txBody>
      </p:sp>
      <p:grpSp>
        <p:nvGrpSpPr>
          <p:cNvPr id="52" name="Group 4">
            <a:extLst>
              <a:ext uri="{FF2B5EF4-FFF2-40B4-BE49-F238E27FC236}">
                <a16:creationId xmlns:a16="http://schemas.microsoft.com/office/drawing/2014/main" id="{F4B1C45E-CEE3-4FB4-8DB8-2CE8C6F717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62068" y="1700105"/>
            <a:ext cx="1437868" cy="2357517"/>
            <a:chOff x="1896" y="9"/>
            <a:chExt cx="1970" cy="3230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F77BD337-BA0B-4D50-919D-1AAFC22EF7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2720"/>
              <a:ext cx="742" cy="75"/>
            </a:xfrm>
            <a:custGeom>
              <a:avLst/>
              <a:gdLst>
                <a:gd name="T0" fmla="*/ 25 w 508"/>
                <a:gd name="T1" fmla="*/ 51 h 51"/>
                <a:gd name="T2" fmla="*/ 254 w 508"/>
                <a:gd name="T3" fmla="*/ 51 h 51"/>
                <a:gd name="T4" fmla="*/ 483 w 508"/>
                <a:gd name="T5" fmla="*/ 51 h 51"/>
                <a:gd name="T6" fmla="*/ 508 w 508"/>
                <a:gd name="T7" fmla="*/ 26 h 51"/>
                <a:gd name="T8" fmla="*/ 483 w 508"/>
                <a:gd name="T9" fmla="*/ 0 h 51"/>
                <a:gd name="T10" fmla="*/ 254 w 508"/>
                <a:gd name="T11" fmla="*/ 0 h 51"/>
                <a:gd name="T12" fmla="*/ 25 w 508"/>
                <a:gd name="T13" fmla="*/ 0 h 51"/>
                <a:gd name="T14" fmla="*/ 7 w 508"/>
                <a:gd name="T15" fmla="*/ 8 h 51"/>
                <a:gd name="T16" fmla="*/ 0 w 508"/>
                <a:gd name="T17" fmla="*/ 26 h 51"/>
                <a:gd name="T18" fmla="*/ 25 w 508"/>
                <a:gd name="T1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">
                  <a:moveTo>
                    <a:pt x="25" y="51"/>
                  </a:moveTo>
                  <a:cubicBezTo>
                    <a:pt x="254" y="51"/>
                    <a:pt x="254" y="51"/>
                    <a:pt x="25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97" y="51"/>
                    <a:pt x="508" y="40"/>
                    <a:pt x="508" y="26"/>
                  </a:cubicBezTo>
                  <a:cubicBezTo>
                    <a:pt x="508" y="12"/>
                    <a:pt x="497" y="0"/>
                    <a:pt x="483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3"/>
                    <a:pt x="7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167CDD0-D786-444A-97F7-81AF3E76E9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0" y="3173"/>
              <a:ext cx="321" cy="66"/>
            </a:xfrm>
            <a:custGeom>
              <a:avLst/>
              <a:gdLst>
                <a:gd name="T0" fmla="*/ 198 w 220"/>
                <a:gd name="T1" fmla="*/ 0 h 45"/>
                <a:gd name="T2" fmla="*/ 110 w 220"/>
                <a:gd name="T3" fmla="*/ 0 h 45"/>
                <a:gd name="T4" fmla="*/ 22 w 220"/>
                <a:gd name="T5" fmla="*/ 0 h 45"/>
                <a:gd name="T6" fmla="*/ 6 w 220"/>
                <a:gd name="T7" fmla="*/ 7 h 45"/>
                <a:gd name="T8" fmla="*/ 0 w 220"/>
                <a:gd name="T9" fmla="*/ 22 h 45"/>
                <a:gd name="T10" fmla="*/ 22 w 220"/>
                <a:gd name="T11" fmla="*/ 45 h 45"/>
                <a:gd name="T12" fmla="*/ 110 w 220"/>
                <a:gd name="T13" fmla="*/ 45 h 45"/>
                <a:gd name="T14" fmla="*/ 198 w 220"/>
                <a:gd name="T15" fmla="*/ 45 h 45"/>
                <a:gd name="T16" fmla="*/ 220 w 220"/>
                <a:gd name="T17" fmla="*/ 22 h 45"/>
                <a:gd name="T18" fmla="*/ 198 w 220"/>
                <a:gd name="T1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45">
                  <a:moveTo>
                    <a:pt x="198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2" y="11"/>
                    <a:pt x="0" y="16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210" y="45"/>
                    <a:pt x="220" y="35"/>
                    <a:pt x="220" y="22"/>
                  </a:cubicBezTo>
                  <a:cubicBezTo>
                    <a:pt x="220" y="10"/>
                    <a:pt x="210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C13AADD1-7E7E-4B06-ABE4-CE68CF695A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2871"/>
              <a:ext cx="742" cy="73"/>
            </a:xfrm>
            <a:custGeom>
              <a:avLst/>
              <a:gdLst>
                <a:gd name="T0" fmla="*/ 483 w 508"/>
                <a:gd name="T1" fmla="*/ 0 h 50"/>
                <a:gd name="T2" fmla="*/ 254 w 508"/>
                <a:gd name="T3" fmla="*/ 0 h 50"/>
                <a:gd name="T4" fmla="*/ 25 w 508"/>
                <a:gd name="T5" fmla="*/ 0 h 50"/>
                <a:gd name="T6" fmla="*/ 7 w 508"/>
                <a:gd name="T7" fmla="*/ 7 h 50"/>
                <a:gd name="T8" fmla="*/ 0 w 508"/>
                <a:gd name="T9" fmla="*/ 25 h 50"/>
                <a:gd name="T10" fmla="*/ 25 w 508"/>
                <a:gd name="T11" fmla="*/ 50 h 50"/>
                <a:gd name="T12" fmla="*/ 254 w 508"/>
                <a:gd name="T13" fmla="*/ 50 h 50"/>
                <a:gd name="T14" fmla="*/ 483 w 508"/>
                <a:gd name="T15" fmla="*/ 50 h 50"/>
                <a:gd name="T16" fmla="*/ 508 w 508"/>
                <a:gd name="T17" fmla="*/ 25 h 50"/>
                <a:gd name="T18" fmla="*/ 483 w 508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0">
                  <a:moveTo>
                    <a:pt x="483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2"/>
                    <a:pt x="7" y="7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483" y="50"/>
                    <a:pt x="483" y="50"/>
                    <a:pt x="483" y="50"/>
                  </a:cubicBezTo>
                  <a:cubicBezTo>
                    <a:pt x="497" y="50"/>
                    <a:pt x="508" y="39"/>
                    <a:pt x="508" y="25"/>
                  </a:cubicBezTo>
                  <a:cubicBezTo>
                    <a:pt x="508" y="11"/>
                    <a:pt x="497" y="0"/>
                    <a:pt x="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F9C53E49-3D68-4F58-804B-A495AEDF7D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3020"/>
              <a:ext cx="742" cy="74"/>
            </a:xfrm>
            <a:custGeom>
              <a:avLst/>
              <a:gdLst>
                <a:gd name="T0" fmla="*/ 483 w 508"/>
                <a:gd name="T1" fmla="*/ 0 h 51"/>
                <a:gd name="T2" fmla="*/ 254 w 508"/>
                <a:gd name="T3" fmla="*/ 0 h 51"/>
                <a:gd name="T4" fmla="*/ 25 w 508"/>
                <a:gd name="T5" fmla="*/ 0 h 51"/>
                <a:gd name="T6" fmla="*/ 7 w 508"/>
                <a:gd name="T7" fmla="*/ 7 h 51"/>
                <a:gd name="T8" fmla="*/ 0 w 508"/>
                <a:gd name="T9" fmla="*/ 25 h 51"/>
                <a:gd name="T10" fmla="*/ 25 w 508"/>
                <a:gd name="T11" fmla="*/ 51 h 51"/>
                <a:gd name="T12" fmla="*/ 254 w 508"/>
                <a:gd name="T13" fmla="*/ 51 h 51"/>
                <a:gd name="T14" fmla="*/ 483 w 508"/>
                <a:gd name="T15" fmla="*/ 51 h 51"/>
                <a:gd name="T16" fmla="*/ 508 w 508"/>
                <a:gd name="T17" fmla="*/ 25 h 51"/>
                <a:gd name="T18" fmla="*/ 483 w 508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">
                  <a:moveTo>
                    <a:pt x="483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2" y="3"/>
                    <a:pt x="7" y="7"/>
                  </a:cubicBezTo>
                  <a:cubicBezTo>
                    <a:pt x="3" y="12"/>
                    <a:pt x="0" y="18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254" y="51"/>
                    <a:pt x="254" y="51"/>
                    <a:pt x="25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97" y="51"/>
                    <a:pt x="508" y="39"/>
                    <a:pt x="508" y="25"/>
                  </a:cubicBezTo>
                  <a:cubicBezTo>
                    <a:pt x="508" y="11"/>
                    <a:pt x="497" y="0"/>
                    <a:pt x="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E08D4873-8527-4A6C-846C-B643BBDCC5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50" y="1086"/>
              <a:ext cx="931" cy="1535"/>
            </a:xfrm>
            <a:custGeom>
              <a:avLst/>
              <a:gdLst>
                <a:gd name="T0" fmla="*/ 479 w 637"/>
                <a:gd name="T1" fmla="*/ 605 h 1052"/>
                <a:gd name="T2" fmla="*/ 547 w 637"/>
                <a:gd name="T3" fmla="*/ 673 h 1052"/>
                <a:gd name="T4" fmla="*/ 581 w 637"/>
                <a:gd name="T5" fmla="*/ 668 h 1052"/>
                <a:gd name="T6" fmla="*/ 592 w 637"/>
                <a:gd name="T7" fmla="*/ 665 h 1052"/>
                <a:gd name="T8" fmla="*/ 606 w 637"/>
                <a:gd name="T9" fmla="*/ 663 h 1052"/>
                <a:gd name="T10" fmla="*/ 637 w 637"/>
                <a:gd name="T11" fmla="*/ 691 h 1052"/>
                <a:gd name="T12" fmla="*/ 637 w 637"/>
                <a:gd name="T13" fmla="*/ 1052 h 1052"/>
                <a:gd name="T14" fmla="*/ 405 w 637"/>
                <a:gd name="T15" fmla="*/ 1052 h 1052"/>
                <a:gd name="T16" fmla="*/ 368 w 637"/>
                <a:gd name="T17" fmla="*/ 1015 h 1052"/>
                <a:gd name="T18" fmla="*/ 368 w 637"/>
                <a:gd name="T19" fmla="*/ 879 h 1052"/>
                <a:gd name="T20" fmla="*/ 93 w 637"/>
                <a:gd name="T21" fmla="*/ 333 h 1052"/>
                <a:gd name="T22" fmla="*/ 31 w 637"/>
                <a:gd name="T23" fmla="*/ 229 h 1052"/>
                <a:gd name="T24" fmla="*/ 27 w 637"/>
                <a:gd name="T25" fmla="*/ 221 h 1052"/>
                <a:gd name="T26" fmla="*/ 0 w 637"/>
                <a:gd name="T27" fmla="*/ 157 h 1052"/>
                <a:gd name="T28" fmla="*/ 215 w 637"/>
                <a:gd name="T29" fmla="*/ 157 h 1052"/>
                <a:gd name="T30" fmla="*/ 235 w 637"/>
                <a:gd name="T31" fmla="*/ 127 h 1052"/>
                <a:gd name="T32" fmla="*/ 233 w 637"/>
                <a:gd name="T33" fmla="*/ 113 h 1052"/>
                <a:gd name="T34" fmla="*/ 229 w 637"/>
                <a:gd name="T35" fmla="*/ 102 h 1052"/>
                <a:gd name="T36" fmla="*/ 225 w 637"/>
                <a:gd name="T37" fmla="*/ 68 h 1052"/>
                <a:gd name="T38" fmla="*/ 293 w 637"/>
                <a:gd name="T39" fmla="*/ 0 h 1052"/>
                <a:gd name="T40" fmla="*/ 361 w 637"/>
                <a:gd name="T41" fmla="*/ 68 h 1052"/>
                <a:gd name="T42" fmla="*/ 356 w 637"/>
                <a:gd name="T43" fmla="*/ 102 h 1052"/>
                <a:gd name="T44" fmla="*/ 353 w 637"/>
                <a:gd name="T45" fmla="*/ 113 h 1052"/>
                <a:gd name="T46" fmla="*/ 370 w 637"/>
                <a:gd name="T47" fmla="*/ 157 h 1052"/>
                <a:gd name="T48" fmla="*/ 637 w 637"/>
                <a:gd name="T49" fmla="*/ 157 h 1052"/>
                <a:gd name="T50" fmla="*/ 637 w 637"/>
                <a:gd name="T51" fmla="*/ 519 h 1052"/>
                <a:gd name="T52" fmla="*/ 592 w 637"/>
                <a:gd name="T53" fmla="*/ 545 h 1052"/>
                <a:gd name="T54" fmla="*/ 581 w 637"/>
                <a:gd name="T55" fmla="*/ 542 h 1052"/>
                <a:gd name="T56" fmla="*/ 547 w 637"/>
                <a:gd name="T57" fmla="*/ 537 h 1052"/>
                <a:gd name="T58" fmla="*/ 479 w 637"/>
                <a:gd name="T59" fmla="*/ 605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1052">
                  <a:moveTo>
                    <a:pt x="479" y="605"/>
                  </a:moveTo>
                  <a:cubicBezTo>
                    <a:pt x="479" y="642"/>
                    <a:pt x="510" y="673"/>
                    <a:pt x="547" y="673"/>
                  </a:cubicBezTo>
                  <a:cubicBezTo>
                    <a:pt x="570" y="673"/>
                    <a:pt x="581" y="668"/>
                    <a:pt x="581" y="668"/>
                  </a:cubicBezTo>
                  <a:cubicBezTo>
                    <a:pt x="585" y="667"/>
                    <a:pt x="588" y="666"/>
                    <a:pt x="592" y="665"/>
                  </a:cubicBezTo>
                  <a:cubicBezTo>
                    <a:pt x="597" y="664"/>
                    <a:pt x="602" y="663"/>
                    <a:pt x="606" y="663"/>
                  </a:cubicBezTo>
                  <a:cubicBezTo>
                    <a:pt x="625" y="663"/>
                    <a:pt x="637" y="674"/>
                    <a:pt x="637" y="691"/>
                  </a:cubicBezTo>
                  <a:cubicBezTo>
                    <a:pt x="637" y="1052"/>
                    <a:pt x="637" y="1052"/>
                    <a:pt x="637" y="1052"/>
                  </a:cubicBezTo>
                  <a:cubicBezTo>
                    <a:pt x="405" y="1052"/>
                    <a:pt x="405" y="1052"/>
                    <a:pt x="405" y="1052"/>
                  </a:cubicBezTo>
                  <a:cubicBezTo>
                    <a:pt x="384" y="1052"/>
                    <a:pt x="368" y="1035"/>
                    <a:pt x="368" y="1015"/>
                  </a:cubicBezTo>
                  <a:cubicBezTo>
                    <a:pt x="368" y="879"/>
                    <a:pt x="368" y="879"/>
                    <a:pt x="368" y="879"/>
                  </a:cubicBezTo>
                  <a:cubicBezTo>
                    <a:pt x="368" y="718"/>
                    <a:pt x="215" y="525"/>
                    <a:pt x="93" y="333"/>
                  </a:cubicBezTo>
                  <a:cubicBezTo>
                    <a:pt x="69" y="301"/>
                    <a:pt x="48" y="266"/>
                    <a:pt x="31" y="229"/>
                  </a:cubicBezTo>
                  <a:cubicBezTo>
                    <a:pt x="29" y="225"/>
                    <a:pt x="27" y="221"/>
                    <a:pt x="27" y="221"/>
                  </a:cubicBezTo>
                  <a:cubicBezTo>
                    <a:pt x="17" y="200"/>
                    <a:pt x="8" y="179"/>
                    <a:pt x="0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28" y="154"/>
                    <a:pt x="235" y="142"/>
                    <a:pt x="235" y="127"/>
                  </a:cubicBezTo>
                  <a:cubicBezTo>
                    <a:pt x="235" y="123"/>
                    <a:pt x="234" y="118"/>
                    <a:pt x="233" y="113"/>
                  </a:cubicBezTo>
                  <a:cubicBezTo>
                    <a:pt x="232" y="110"/>
                    <a:pt x="231" y="106"/>
                    <a:pt x="229" y="102"/>
                  </a:cubicBezTo>
                  <a:cubicBezTo>
                    <a:pt x="229" y="102"/>
                    <a:pt x="225" y="91"/>
                    <a:pt x="225" y="68"/>
                  </a:cubicBezTo>
                  <a:cubicBezTo>
                    <a:pt x="225" y="31"/>
                    <a:pt x="256" y="0"/>
                    <a:pt x="293" y="0"/>
                  </a:cubicBezTo>
                  <a:cubicBezTo>
                    <a:pt x="330" y="0"/>
                    <a:pt x="361" y="31"/>
                    <a:pt x="361" y="68"/>
                  </a:cubicBezTo>
                  <a:cubicBezTo>
                    <a:pt x="361" y="91"/>
                    <a:pt x="356" y="102"/>
                    <a:pt x="356" y="102"/>
                  </a:cubicBezTo>
                  <a:cubicBezTo>
                    <a:pt x="355" y="106"/>
                    <a:pt x="354" y="110"/>
                    <a:pt x="353" y="113"/>
                  </a:cubicBezTo>
                  <a:cubicBezTo>
                    <a:pt x="348" y="136"/>
                    <a:pt x="355" y="153"/>
                    <a:pt x="370" y="157"/>
                  </a:cubicBezTo>
                  <a:cubicBezTo>
                    <a:pt x="637" y="157"/>
                    <a:pt x="637" y="157"/>
                    <a:pt x="637" y="157"/>
                  </a:cubicBezTo>
                  <a:cubicBezTo>
                    <a:pt x="637" y="519"/>
                    <a:pt x="637" y="519"/>
                    <a:pt x="637" y="519"/>
                  </a:cubicBezTo>
                  <a:cubicBezTo>
                    <a:pt x="637" y="541"/>
                    <a:pt x="618" y="551"/>
                    <a:pt x="592" y="545"/>
                  </a:cubicBezTo>
                  <a:cubicBezTo>
                    <a:pt x="588" y="544"/>
                    <a:pt x="585" y="543"/>
                    <a:pt x="581" y="542"/>
                  </a:cubicBezTo>
                  <a:cubicBezTo>
                    <a:pt x="581" y="542"/>
                    <a:pt x="570" y="537"/>
                    <a:pt x="547" y="537"/>
                  </a:cubicBezTo>
                  <a:cubicBezTo>
                    <a:pt x="510" y="537"/>
                    <a:pt x="479" y="568"/>
                    <a:pt x="479" y="605"/>
                  </a:cubicBezTo>
                  <a:close/>
                </a:path>
              </a:pathLst>
            </a:custGeom>
            <a:solidFill>
              <a:schemeClr val="accent5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B967DACC-AFCB-4E8B-A196-E435F692D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2" y="9"/>
              <a:ext cx="984" cy="1537"/>
            </a:xfrm>
            <a:custGeom>
              <a:avLst/>
              <a:gdLst>
                <a:gd name="T0" fmla="*/ 5 w 673"/>
                <a:gd name="T1" fmla="*/ 0 h 1053"/>
                <a:gd name="T2" fmla="*/ 0 w 673"/>
                <a:gd name="T3" fmla="*/ 0 h 1053"/>
                <a:gd name="T4" fmla="*/ 0 w 673"/>
                <a:gd name="T5" fmla="*/ 362 h 1053"/>
                <a:gd name="T6" fmla="*/ 31 w 673"/>
                <a:gd name="T7" fmla="*/ 391 h 1053"/>
                <a:gd name="T8" fmla="*/ 45 w 673"/>
                <a:gd name="T9" fmla="*/ 389 h 1053"/>
                <a:gd name="T10" fmla="*/ 56 w 673"/>
                <a:gd name="T11" fmla="*/ 385 h 1053"/>
                <a:gd name="T12" fmla="*/ 90 w 673"/>
                <a:gd name="T13" fmla="*/ 381 h 1053"/>
                <a:gd name="T14" fmla="*/ 158 w 673"/>
                <a:gd name="T15" fmla="*/ 449 h 1053"/>
                <a:gd name="T16" fmla="*/ 90 w 673"/>
                <a:gd name="T17" fmla="*/ 517 h 1053"/>
                <a:gd name="T18" fmla="*/ 56 w 673"/>
                <a:gd name="T19" fmla="*/ 512 h 1053"/>
                <a:gd name="T20" fmla="*/ 45 w 673"/>
                <a:gd name="T21" fmla="*/ 509 h 1053"/>
                <a:gd name="T22" fmla="*/ 0 w 673"/>
                <a:gd name="T23" fmla="*/ 535 h 1053"/>
                <a:gd name="T24" fmla="*/ 0 w 673"/>
                <a:gd name="T25" fmla="*/ 895 h 1053"/>
                <a:gd name="T26" fmla="*/ 247 w 673"/>
                <a:gd name="T27" fmla="*/ 895 h 1053"/>
                <a:gd name="T28" fmla="*/ 273 w 673"/>
                <a:gd name="T29" fmla="*/ 940 h 1053"/>
                <a:gd name="T30" fmla="*/ 270 w 673"/>
                <a:gd name="T31" fmla="*/ 951 h 1053"/>
                <a:gd name="T32" fmla="*/ 266 w 673"/>
                <a:gd name="T33" fmla="*/ 985 h 1053"/>
                <a:gd name="T34" fmla="*/ 333 w 673"/>
                <a:gd name="T35" fmla="*/ 1053 h 1053"/>
                <a:gd name="T36" fmla="*/ 401 w 673"/>
                <a:gd name="T37" fmla="*/ 985 h 1053"/>
                <a:gd name="T38" fmla="*/ 397 w 673"/>
                <a:gd name="T39" fmla="*/ 951 h 1053"/>
                <a:gd name="T40" fmla="*/ 393 w 673"/>
                <a:gd name="T41" fmla="*/ 940 h 1053"/>
                <a:gd name="T42" fmla="*/ 392 w 673"/>
                <a:gd name="T43" fmla="*/ 926 h 1053"/>
                <a:gd name="T44" fmla="*/ 420 w 673"/>
                <a:gd name="T45" fmla="*/ 895 h 1053"/>
                <a:gd name="T46" fmla="*/ 636 w 673"/>
                <a:gd name="T47" fmla="*/ 895 h 1053"/>
                <a:gd name="T48" fmla="*/ 673 w 673"/>
                <a:gd name="T49" fmla="*/ 675 h 1053"/>
                <a:gd name="T50" fmla="*/ 5 w 673"/>
                <a:gd name="T51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3" h="1053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80"/>
                    <a:pt x="12" y="391"/>
                    <a:pt x="31" y="391"/>
                  </a:cubicBezTo>
                  <a:cubicBezTo>
                    <a:pt x="35" y="391"/>
                    <a:pt x="40" y="390"/>
                    <a:pt x="45" y="389"/>
                  </a:cubicBezTo>
                  <a:cubicBezTo>
                    <a:pt x="48" y="388"/>
                    <a:pt x="52" y="387"/>
                    <a:pt x="56" y="385"/>
                  </a:cubicBezTo>
                  <a:cubicBezTo>
                    <a:pt x="56" y="385"/>
                    <a:pt x="67" y="381"/>
                    <a:pt x="90" y="381"/>
                  </a:cubicBezTo>
                  <a:cubicBezTo>
                    <a:pt x="127" y="381"/>
                    <a:pt x="158" y="411"/>
                    <a:pt x="158" y="449"/>
                  </a:cubicBezTo>
                  <a:cubicBezTo>
                    <a:pt x="158" y="486"/>
                    <a:pt x="127" y="517"/>
                    <a:pt x="90" y="517"/>
                  </a:cubicBezTo>
                  <a:cubicBezTo>
                    <a:pt x="67" y="517"/>
                    <a:pt x="56" y="512"/>
                    <a:pt x="56" y="512"/>
                  </a:cubicBezTo>
                  <a:cubicBezTo>
                    <a:pt x="52" y="511"/>
                    <a:pt x="48" y="510"/>
                    <a:pt x="45" y="509"/>
                  </a:cubicBezTo>
                  <a:cubicBezTo>
                    <a:pt x="18" y="503"/>
                    <a:pt x="0" y="513"/>
                    <a:pt x="0" y="535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247" y="895"/>
                    <a:pt x="247" y="895"/>
                    <a:pt x="247" y="895"/>
                  </a:cubicBezTo>
                  <a:cubicBezTo>
                    <a:pt x="269" y="895"/>
                    <a:pt x="280" y="914"/>
                    <a:pt x="273" y="940"/>
                  </a:cubicBezTo>
                  <a:cubicBezTo>
                    <a:pt x="273" y="944"/>
                    <a:pt x="271" y="947"/>
                    <a:pt x="270" y="951"/>
                  </a:cubicBezTo>
                  <a:cubicBezTo>
                    <a:pt x="270" y="951"/>
                    <a:pt x="266" y="962"/>
                    <a:pt x="266" y="985"/>
                  </a:cubicBezTo>
                  <a:cubicBezTo>
                    <a:pt x="266" y="1022"/>
                    <a:pt x="296" y="1053"/>
                    <a:pt x="333" y="1053"/>
                  </a:cubicBezTo>
                  <a:cubicBezTo>
                    <a:pt x="371" y="1053"/>
                    <a:pt x="401" y="1022"/>
                    <a:pt x="401" y="985"/>
                  </a:cubicBezTo>
                  <a:cubicBezTo>
                    <a:pt x="401" y="962"/>
                    <a:pt x="397" y="951"/>
                    <a:pt x="397" y="951"/>
                  </a:cubicBezTo>
                  <a:cubicBezTo>
                    <a:pt x="395" y="947"/>
                    <a:pt x="394" y="944"/>
                    <a:pt x="393" y="940"/>
                  </a:cubicBezTo>
                  <a:cubicBezTo>
                    <a:pt x="392" y="935"/>
                    <a:pt x="392" y="930"/>
                    <a:pt x="392" y="926"/>
                  </a:cubicBezTo>
                  <a:cubicBezTo>
                    <a:pt x="392" y="907"/>
                    <a:pt x="402" y="895"/>
                    <a:pt x="420" y="895"/>
                  </a:cubicBezTo>
                  <a:cubicBezTo>
                    <a:pt x="636" y="895"/>
                    <a:pt x="636" y="895"/>
                    <a:pt x="636" y="895"/>
                  </a:cubicBezTo>
                  <a:cubicBezTo>
                    <a:pt x="660" y="826"/>
                    <a:pt x="673" y="752"/>
                    <a:pt x="673" y="675"/>
                  </a:cubicBezTo>
                  <a:cubicBezTo>
                    <a:pt x="673" y="302"/>
                    <a:pt x="377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9A3767D9-8469-44B2-9F64-823CC1C49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0" y="1315"/>
              <a:ext cx="1162" cy="1306"/>
            </a:xfrm>
            <a:custGeom>
              <a:avLst/>
              <a:gdLst>
                <a:gd name="T0" fmla="*/ 795 w 795"/>
                <a:gd name="T1" fmla="*/ 0 h 895"/>
                <a:gd name="T2" fmla="*/ 768 w 795"/>
                <a:gd name="T3" fmla="*/ 64 h 895"/>
                <a:gd name="T4" fmla="*/ 702 w 795"/>
                <a:gd name="T5" fmla="*/ 176 h 895"/>
                <a:gd name="T6" fmla="*/ 427 w 795"/>
                <a:gd name="T7" fmla="*/ 722 h 895"/>
                <a:gd name="T8" fmla="*/ 427 w 795"/>
                <a:gd name="T9" fmla="*/ 858 h 895"/>
                <a:gd name="T10" fmla="*/ 391 w 795"/>
                <a:gd name="T11" fmla="*/ 895 h 895"/>
                <a:gd name="T12" fmla="*/ 158 w 795"/>
                <a:gd name="T13" fmla="*/ 895 h 895"/>
                <a:gd name="T14" fmla="*/ 158 w 795"/>
                <a:gd name="T15" fmla="*/ 534 h 895"/>
                <a:gd name="T16" fmla="*/ 127 w 795"/>
                <a:gd name="T17" fmla="*/ 506 h 895"/>
                <a:gd name="T18" fmla="*/ 113 w 795"/>
                <a:gd name="T19" fmla="*/ 508 h 895"/>
                <a:gd name="T20" fmla="*/ 102 w 795"/>
                <a:gd name="T21" fmla="*/ 511 h 895"/>
                <a:gd name="T22" fmla="*/ 68 w 795"/>
                <a:gd name="T23" fmla="*/ 516 h 895"/>
                <a:gd name="T24" fmla="*/ 0 w 795"/>
                <a:gd name="T25" fmla="*/ 448 h 895"/>
                <a:gd name="T26" fmla="*/ 68 w 795"/>
                <a:gd name="T27" fmla="*/ 380 h 895"/>
                <a:gd name="T28" fmla="*/ 102 w 795"/>
                <a:gd name="T29" fmla="*/ 385 h 895"/>
                <a:gd name="T30" fmla="*/ 113 w 795"/>
                <a:gd name="T31" fmla="*/ 388 h 895"/>
                <a:gd name="T32" fmla="*/ 158 w 795"/>
                <a:gd name="T33" fmla="*/ 362 h 895"/>
                <a:gd name="T34" fmla="*/ 158 w 795"/>
                <a:gd name="T35" fmla="*/ 0 h 895"/>
                <a:gd name="T36" fmla="*/ 159 w 795"/>
                <a:gd name="T37" fmla="*/ 0 h 895"/>
                <a:gd name="T38" fmla="*/ 406 w 795"/>
                <a:gd name="T39" fmla="*/ 0 h 895"/>
                <a:gd name="T40" fmla="*/ 432 w 795"/>
                <a:gd name="T41" fmla="*/ 45 h 895"/>
                <a:gd name="T42" fmla="*/ 429 w 795"/>
                <a:gd name="T43" fmla="*/ 56 h 895"/>
                <a:gd name="T44" fmla="*/ 425 w 795"/>
                <a:gd name="T45" fmla="*/ 90 h 895"/>
                <a:gd name="T46" fmla="*/ 492 w 795"/>
                <a:gd name="T47" fmla="*/ 158 h 895"/>
                <a:gd name="T48" fmla="*/ 560 w 795"/>
                <a:gd name="T49" fmla="*/ 90 h 895"/>
                <a:gd name="T50" fmla="*/ 556 w 795"/>
                <a:gd name="T51" fmla="*/ 56 h 895"/>
                <a:gd name="T52" fmla="*/ 552 w 795"/>
                <a:gd name="T53" fmla="*/ 45 h 895"/>
                <a:gd name="T54" fmla="*/ 551 w 795"/>
                <a:gd name="T55" fmla="*/ 31 h 895"/>
                <a:gd name="T56" fmla="*/ 579 w 795"/>
                <a:gd name="T57" fmla="*/ 0 h 895"/>
                <a:gd name="T58" fmla="*/ 795 w 795"/>
                <a:gd name="T59" fmla="*/ 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5" h="895">
                  <a:moveTo>
                    <a:pt x="795" y="0"/>
                  </a:moveTo>
                  <a:cubicBezTo>
                    <a:pt x="787" y="22"/>
                    <a:pt x="778" y="43"/>
                    <a:pt x="768" y="64"/>
                  </a:cubicBezTo>
                  <a:cubicBezTo>
                    <a:pt x="768" y="64"/>
                    <a:pt x="726" y="144"/>
                    <a:pt x="702" y="176"/>
                  </a:cubicBezTo>
                  <a:cubicBezTo>
                    <a:pt x="580" y="368"/>
                    <a:pt x="427" y="561"/>
                    <a:pt x="427" y="722"/>
                  </a:cubicBezTo>
                  <a:cubicBezTo>
                    <a:pt x="427" y="858"/>
                    <a:pt x="427" y="858"/>
                    <a:pt x="427" y="858"/>
                  </a:cubicBezTo>
                  <a:cubicBezTo>
                    <a:pt x="427" y="878"/>
                    <a:pt x="411" y="895"/>
                    <a:pt x="391" y="895"/>
                  </a:cubicBezTo>
                  <a:cubicBezTo>
                    <a:pt x="158" y="895"/>
                    <a:pt x="158" y="895"/>
                    <a:pt x="158" y="895"/>
                  </a:cubicBezTo>
                  <a:cubicBezTo>
                    <a:pt x="158" y="534"/>
                    <a:pt x="158" y="534"/>
                    <a:pt x="158" y="534"/>
                  </a:cubicBezTo>
                  <a:cubicBezTo>
                    <a:pt x="158" y="517"/>
                    <a:pt x="146" y="506"/>
                    <a:pt x="127" y="506"/>
                  </a:cubicBezTo>
                  <a:cubicBezTo>
                    <a:pt x="123" y="506"/>
                    <a:pt x="118" y="507"/>
                    <a:pt x="113" y="508"/>
                  </a:cubicBezTo>
                  <a:cubicBezTo>
                    <a:pt x="109" y="509"/>
                    <a:pt x="106" y="510"/>
                    <a:pt x="102" y="511"/>
                  </a:cubicBezTo>
                  <a:cubicBezTo>
                    <a:pt x="102" y="511"/>
                    <a:pt x="90" y="516"/>
                    <a:pt x="68" y="516"/>
                  </a:cubicBezTo>
                  <a:cubicBezTo>
                    <a:pt x="30" y="516"/>
                    <a:pt x="0" y="485"/>
                    <a:pt x="0" y="448"/>
                  </a:cubicBezTo>
                  <a:cubicBezTo>
                    <a:pt x="0" y="411"/>
                    <a:pt x="30" y="380"/>
                    <a:pt x="68" y="380"/>
                  </a:cubicBezTo>
                  <a:cubicBezTo>
                    <a:pt x="90" y="380"/>
                    <a:pt x="102" y="385"/>
                    <a:pt x="102" y="385"/>
                  </a:cubicBezTo>
                  <a:cubicBezTo>
                    <a:pt x="106" y="386"/>
                    <a:pt x="109" y="387"/>
                    <a:pt x="113" y="388"/>
                  </a:cubicBezTo>
                  <a:cubicBezTo>
                    <a:pt x="139" y="394"/>
                    <a:pt x="158" y="384"/>
                    <a:pt x="158" y="36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28" y="0"/>
                    <a:pt x="438" y="19"/>
                    <a:pt x="432" y="45"/>
                  </a:cubicBezTo>
                  <a:cubicBezTo>
                    <a:pt x="432" y="49"/>
                    <a:pt x="430" y="52"/>
                    <a:pt x="429" y="56"/>
                  </a:cubicBezTo>
                  <a:cubicBezTo>
                    <a:pt x="429" y="56"/>
                    <a:pt x="425" y="67"/>
                    <a:pt x="425" y="90"/>
                  </a:cubicBezTo>
                  <a:cubicBezTo>
                    <a:pt x="425" y="127"/>
                    <a:pt x="455" y="158"/>
                    <a:pt x="492" y="158"/>
                  </a:cubicBezTo>
                  <a:cubicBezTo>
                    <a:pt x="530" y="158"/>
                    <a:pt x="560" y="127"/>
                    <a:pt x="560" y="90"/>
                  </a:cubicBezTo>
                  <a:cubicBezTo>
                    <a:pt x="560" y="67"/>
                    <a:pt x="556" y="56"/>
                    <a:pt x="556" y="56"/>
                  </a:cubicBezTo>
                  <a:cubicBezTo>
                    <a:pt x="554" y="52"/>
                    <a:pt x="553" y="49"/>
                    <a:pt x="552" y="45"/>
                  </a:cubicBezTo>
                  <a:cubicBezTo>
                    <a:pt x="551" y="40"/>
                    <a:pt x="551" y="35"/>
                    <a:pt x="551" y="31"/>
                  </a:cubicBezTo>
                  <a:cubicBezTo>
                    <a:pt x="551" y="12"/>
                    <a:pt x="561" y="0"/>
                    <a:pt x="579" y="0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3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B341AC8C-F06B-4794-9389-C4E8FCAAA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6" y="9"/>
              <a:ext cx="1216" cy="1306"/>
            </a:xfrm>
            <a:custGeom>
              <a:avLst/>
              <a:gdLst>
                <a:gd name="T0" fmla="*/ 832 w 832"/>
                <a:gd name="T1" fmla="*/ 449 h 895"/>
                <a:gd name="T2" fmla="*/ 765 w 832"/>
                <a:gd name="T3" fmla="*/ 517 h 895"/>
                <a:gd name="T4" fmla="*/ 731 w 832"/>
                <a:gd name="T5" fmla="*/ 512 h 895"/>
                <a:gd name="T6" fmla="*/ 720 w 832"/>
                <a:gd name="T7" fmla="*/ 509 h 895"/>
                <a:gd name="T8" fmla="*/ 675 w 832"/>
                <a:gd name="T9" fmla="*/ 535 h 895"/>
                <a:gd name="T10" fmla="*/ 675 w 832"/>
                <a:gd name="T11" fmla="*/ 895 h 895"/>
                <a:gd name="T12" fmla="*/ 674 w 832"/>
                <a:gd name="T13" fmla="*/ 895 h 895"/>
                <a:gd name="T14" fmla="*/ 407 w 832"/>
                <a:gd name="T15" fmla="*/ 895 h 895"/>
                <a:gd name="T16" fmla="*/ 390 w 832"/>
                <a:gd name="T17" fmla="*/ 851 h 895"/>
                <a:gd name="T18" fmla="*/ 393 w 832"/>
                <a:gd name="T19" fmla="*/ 840 h 895"/>
                <a:gd name="T20" fmla="*/ 398 w 832"/>
                <a:gd name="T21" fmla="*/ 806 h 895"/>
                <a:gd name="T22" fmla="*/ 330 w 832"/>
                <a:gd name="T23" fmla="*/ 738 h 895"/>
                <a:gd name="T24" fmla="*/ 262 w 832"/>
                <a:gd name="T25" fmla="*/ 806 h 895"/>
                <a:gd name="T26" fmla="*/ 266 w 832"/>
                <a:gd name="T27" fmla="*/ 840 h 895"/>
                <a:gd name="T28" fmla="*/ 270 w 832"/>
                <a:gd name="T29" fmla="*/ 851 h 895"/>
                <a:gd name="T30" fmla="*/ 272 w 832"/>
                <a:gd name="T31" fmla="*/ 865 h 895"/>
                <a:gd name="T32" fmla="*/ 252 w 832"/>
                <a:gd name="T33" fmla="*/ 895 h 895"/>
                <a:gd name="T34" fmla="*/ 37 w 832"/>
                <a:gd name="T35" fmla="*/ 895 h 895"/>
                <a:gd name="T36" fmla="*/ 0 w 832"/>
                <a:gd name="T37" fmla="*/ 675 h 895"/>
                <a:gd name="T38" fmla="*/ 674 w 832"/>
                <a:gd name="T39" fmla="*/ 0 h 895"/>
                <a:gd name="T40" fmla="*/ 678 w 832"/>
                <a:gd name="T41" fmla="*/ 0 h 895"/>
                <a:gd name="T42" fmla="*/ 675 w 832"/>
                <a:gd name="T43" fmla="*/ 0 h 895"/>
                <a:gd name="T44" fmla="*/ 675 w 832"/>
                <a:gd name="T45" fmla="*/ 362 h 895"/>
                <a:gd name="T46" fmla="*/ 706 w 832"/>
                <a:gd name="T47" fmla="*/ 391 h 895"/>
                <a:gd name="T48" fmla="*/ 720 w 832"/>
                <a:gd name="T49" fmla="*/ 389 h 895"/>
                <a:gd name="T50" fmla="*/ 731 w 832"/>
                <a:gd name="T51" fmla="*/ 385 h 895"/>
                <a:gd name="T52" fmla="*/ 765 w 832"/>
                <a:gd name="T53" fmla="*/ 381 h 895"/>
                <a:gd name="T54" fmla="*/ 832 w 832"/>
                <a:gd name="T55" fmla="*/ 44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2" h="895">
                  <a:moveTo>
                    <a:pt x="832" y="449"/>
                  </a:moveTo>
                  <a:cubicBezTo>
                    <a:pt x="832" y="486"/>
                    <a:pt x="802" y="517"/>
                    <a:pt x="765" y="517"/>
                  </a:cubicBezTo>
                  <a:cubicBezTo>
                    <a:pt x="742" y="517"/>
                    <a:pt x="731" y="512"/>
                    <a:pt x="731" y="512"/>
                  </a:cubicBezTo>
                  <a:cubicBezTo>
                    <a:pt x="727" y="511"/>
                    <a:pt x="723" y="510"/>
                    <a:pt x="720" y="509"/>
                  </a:cubicBezTo>
                  <a:cubicBezTo>
                    <a:pt x="693" y="503"/>
                    <a:pt x="675" y="513"/>
                    <a:pt x="675" y="535"/>
                  </a:cubicBezTo>
                  <a:cubicBezTo>
                    <a:pt x="675" y="895"/>
                    <a:pt x="675" y="895"/>
                    <a:pt x="675" y="895"/>
                  </a:cubicBezTo>
                  <a:cubicBezTo>
                    <a:pt x="674" y="895"/>
                    <a:pt x="674" y="895"/>
                    <a:pt x="674" y="895"/>
                  </a:cubicBezTo>
                  <a:cubicBezTo>
                    <a:pt x="407" y="895"/>
                    <a:pt x="407" y="895"/>
                    <a:pt x="407" y="895"/>
                  </a:cubicBezTo>
                  <a:cubicBezTo>
                    <a:pt x="392" y="891"/>
                    <a:pt x="385" y="874"/>
                    <a:pt x="390" y="851"/>
                  </a:cubicBezTo>
                  <a:cubicBezTo>
                    <a:pt x="391" y="848"/>
                    <a:pt x="392" y="844"/>
                    <a:pt x="393" y="840"/>
                  </a:cubicBezTo>
                  <a:cubicBezTo>
                    <a:pt x="393" y="840"/>
                    <a:pt x="398" y="829"/>
                    <a:pt x="398" y="806"/>
                  </a:cubicBezTo>
                  <a:cubicBezTo>
                    <a:pt x="398" y="769"/>
                    <a:pt x="367" y="738"/>
                    <a:pt x="330" y="738"/>
                  </a:cubicBezTo>
                  <a:cubicBezTo>
                    <a:pt x="292" y="738"/>
                    <a:pt x="262" y="769"/>
                    <a:pt x="262" y="806"/>
                  </a:cubicBezTo>
                  <a:cubicBezTo>
                    <a:pt x="262" y="829"/>
                    <a:pt x="266" y="840"/>
                    <a:pt x="266" y="840"/>
                  </a:cubicBezTo>
                  <a:cubicBezTo>
                    <a:pt x="268" y="844"/>
                    <a:pt x="269" y="848"/>
                    <a:pt x="270" y="851"/>
                  </a:cubicBezTo>
                  <a:cubicBezTo>
                    <a:pt x="271" y="856"/>
                    <a:pt x="272" y="861"/>
                    <a:pt x="272" y="865"/>
                  </a:cubicBezTo>
                  <a:cubicBezTo>
                    <a:pt x="272" y="880"/>
                    <a:pt x="265" y="892"/>
                    <a:pt x="252" y="895"/>
                  </a:cubicBezTo>
                  <a:cubicBezTo>
                    <a:pt x="37" y="895"/>
                    <a:pt x="37" y="895"/>
                    <a:pt x="37" y="895"/>
                  </a:cubicBezTo>
                  <a:cubicBezTo>
                    <a:pt x="13" y="826"/>
                    <a:pt x="0" y="752"/>
                    <a:pt x="0" y="675"/>
                  </a:cubicBezTo>
                  <a:cubicBezTo>
                    <a:pt x="0" y="302"/>
                    <a:pt x="302" y="0"/>
                    <a:pt x="674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77" y="0"/>
                    <a:pt x="676" y="0"/>
                    <a:pt x="675" y="0"/>
                  </a:cubicBezTo>
                  <a:cubicBezTo>
                    <a:pt x="675" y="362"/>
                    <a:pt x="675" y="362"/>
                    <a:pt x="675" y="362"/>
                  </a:cubicBezTo>
                  <a:cubicBezTo>
                    <a:pt x="675" y="380"/>
                    <a:pt x="687" y="391"/>
                    <a:pt x="706" y="391"/>
                  </a:cubicBezTo>
                  <a:cubicBezTo>
                    <a:pt x="710" y="391"/>
                    <a:pt x="715" y="390"/>
                    <a:pt x="720" y="389"/>
                  </a:cubicBezTo>
                  <a:cubicBezTo>
                    <a:pt x="723" y="388"/>
                    <a:pt x="727" y="387"/>
                    <a:pt x="731" y="385"/>
                  </a:cubicBezTo>
                  <a:cubicBezTo>
                    <a:pt x="731" y="385"/>
                    <a:pt x="742" y="381"/>
                    <a:pt x="765" y="381"/>
                  </a:cubicBezTo>
                  <a:cubicBezTo>
                    <a:pt x="802" y="381"/>
                    <a:pt x="832" y="411"/>
                    <a:pt x="832" y="449"/>
                  </a:cubicBezTo>
                  <a:close/>
                </a:path>
              </a:pathLst>
            </a:custGeom>
            <a:solidFill>
              <a:schemeClr val="accent1"/>
            </a:solidFill>
            <a:ln w="269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44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DDD1-36D6-4824-8E49-521CF8D68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Use </a:t>
            </a:r>
            <a:r>
              <a:rPr lang="en-US" b="1" dirty="0" err="1"/>
              <a:t>DiSC</a:t>
            </a:r>
            <a:r>
              <a:rPr lang="en-US" dirty="0"/>
              <a:t> to understand your team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4DFA4E-C5D5-42BA-A198-A9DAE27D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13C2DE-9BAF-4741-BEA3-7FCB8250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A5B2002-4805-4AA4-B26C-BC5E3F778C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reeform 195">
            <a:extLst>
              <a:ext uri="{FF2B5EF4-FFF2-40B4-BE49-F238E27FC236}">
                <a16:creationId xmlns:a16="http://schemas.microsoft.com/office/drawing/2014/main" id="{5130B800-7836-47CD-93FB-95146C575B49}"/>
              </a:ext>
            </a:extLst>
          </p:cNvPr>
          <p:cNvSpPr>
            <a:spLocks/>
          </p:cNvSpPr>
          <p:nvPr/>
        </p:nvSpPr>
        <p:spPr bwMode="auto">
          <a:xfrm>
            <a:off x="1898293" y="2845169"/>
            <a:ext cx="922780" cy="1377448"/>
          </a:xfrm>
          <a:custGeom>
            <a:avLst/>
            <a:gdLst/>
            <a:ahLst/>
            <a:cxnLst/>
            <a:rect l="l" t="t" r="r" b="b"/>
            <a:pathLst>
              <a:path w="1036130" h="1546647">
                <a:moveTo>
                  <a:pt x="573898" y="0"/>
                </a:moveTo>
                <a:lnTo>
                  <a:pt x="573966" y="171"/>
                </a:lnTo>
                <a:lnTo>
                  <a:pt x="574471" y="2"/>
                </a:lnTo>
                <a:cubicBezTo>
                  <a:pt x="562322" y="22619"/>
                  <a:pt x="746291" y="78291"/>
                  <a:pt x="768854" y="93949"/>
                </a:cubicBezTo>
                <a:cubicBezTo>
                  <a:pt x="796623" y="111347"/>
                  <a:pt x="819185" y="133964"/>
                  <a:pt x="834805" y="161800"/>
                </a:cubicBezTo>
                <a:cubicBezTo>
                  <a:pt x="834805" y="186156"/>
                  <a:pt x="867781" y="210513"/>
                  <a:pt x="885136" y="224431"/>
                </a:cubicBezTo>
                <a:cubicBezTo>
                  <a:pt x="944145" y="274884"/>
                  <a:pt x="933732" y="393187"/>
                  <a:pt x="931996" y="459298"/>
                </a:cubicBezTo>
                <a:cubicBezTo>
                  <a:pt x="930261" y="476696"/>
                  <a:pt x="930261" y="494093"/>
                  <a:pt x="930261" y="511491"/>
                </a:cubicBezTo>
                <a:cubicBezTo>
                  <a:pt x="949352" y="528889"/>
                  <a:pt x="963237" y="568903"/>
                  <a:pt x="963237" y="614137"/>
                </a:cubicBezTo>
                <a:cubicBezTo>
                  <a:pt x="963237" y="676768"/>
                  <a:pt x="938939" y="727221"/>
                  <a:pt x="907699" y="727221"/>
                </a:cubicBezTo>
                <a:cubicBezTo>
                  <a:pt x="907662" y="727221"/>
                  <a:pt x="907625" y="727221"/>
                  <a:pt x="907588" y="727199"/>
                </a:cubicBezTo>
                <a:cubicBezTo>
                  <a:pt x="907571" y="727219"/>
                  <a:pt x="907554" y="727219"/>
                  <a:pt x="907538" y="727219"/>
                </a:cubicBezTo>
                <a:lnTo>
                  <a:pt x="899011" y="725512"/>
                </a:lnTo>
                <a:cubicBezTo>
                  <a:pt x="867768" y="878597"/>
                  <a:pt x="772316" y="1000367"/>
                  <a:pt x="647364" y="1050816"/>
                </a:cubicBezTo>
                <a:cubicBezTo>
                  <a:pt x="647364" y="1050816"/>
                  <a:pt x="647364" y="1050816"/>
                  <a:pt x="647364" y="1141092"/>
                </a:cubicBezTo>
                <a:cubicBezTo>
                  <a:pt x="686849" y="1125624"/>
                  <a:pt x="686849" y="1125624"/>
                  <a:pt x="686849" y="1125624"/>
                </a:cubicBezTo>
                <a:lnTo>
                  <a:pt x="686972" y="1125747"/>
                </a:lnTo>
                <a:lnTo>
                  <a:pt x="687282" y="1125626"/>
                </a:lnTo>
                <a:lnTo>
                  <a:pt x="694225" y="1132585"/>
                </a:lnTo>
                <a:cubicBezTo>
                  <a:pt x="704638" y="1141284"/>
                  <a:pt x="720258" y="1151722"/>
                  <a:pt x="732407" y="1155202"/>
                </a:cubicBezTo>
                <a:cubicBezTo>
                  <a:pt x="781003" y="1169120"/>
                  <a:pt x="938939" y="1167380"/>
                  <a:pt x="1036130" y="1370932"/>
                </a:cubicBezTo>
                <a:cubicBezTo>
                  <a:pt x="966708" y="1424864"/>
                  <a:pt x="890343" y="1466618"/>
                  <a:pt x="805301" y="1496194"/>
                </a:cubicBezTo>
                <a:cubicBezTo>
                  <a:pt x="803565" y="1497934"/>
                  <a:pt x="801829" y="1497934"/>
                  <a:pt x="800094" y="1497934"/>
                </a:cubicBezTo>
                <a:cubicBezTo>
                  <a:pt x="730671" y="1522291"/>
                  <a:pt x="654307" y="1539688"/>
                  <a:pt x="576206" y="1544907"/>
                </a:cubicBezTo>
                <a:cubicBezTo>
                  <a:pt x="569264" y="1544907"/>
                  <a:pt x="562322" y="1544907"/>
                  <a:pt x="557115" y="1544907"/>
                </a:cubicBezTo>
                <a:cubicBezTo>
                  <a:pt x="546702" y="1546647"/>
                  <a:pt x="536289" y="1546647"/>
                  <a:pt x="525875" y="1546647"/>
                </a:cubicBezTo>
                <a:cubicBezTo>
                  <a:pt x="525875" y="1546647"/>
                  <a:pt x="525875" y="1546647"/>
                  <a:pt x="524790" y="1546647"/>
                </a:cubicBezTo>
                <a:lnTo>
                  <a:pt x="517197" y="1546647"/>
                </a:lnTo>
                <a:cubicBezTo>
                  <a:pt x="517197" y="1546647"/>
                  <a:pt x="517197" y="1546647"/>
                  <a:pt x="511991" y="1546647"/>
                </a:cubicBezTo>
                <a:cubicBezTo>
                  <a:pt x="499842" y="1546647"/>
                  <a:pt x="487693" y="1546647"/>
                  <a:pt x="475544" y="1544907"/>
                </a:cubicBezTo>
                <a:cubicBezTo>
                  <a:pt x="470337" y="1544907"/>
                  <a:pt x="465131" y="1544907"/>
                  <a:pt x="459924" y="1544907"/>
                </a:cubicBezTo>
                <a:cubicBezTo>
                  <a:pt x="383559" y="1539688"/>
                  <a:pt x="308930" y="1524030"/>
                  <a:pt x="237772" y="1501413"/>
                </a:cubicBezTo>
                <a:cubicBezTo>
                  <a:pt x="236036" y="1499674"/>
                  <a:pt x="234301" y="1499674"/>
                  <a:pt x="232565" y="1499674"/>
                </a:cubicBezTo>
                <a:cubicBezTo>
                  <a:pt x="149258" y="1470098"/>
                  <a:pt x="69423" y="1426604"/>
                  <a:pt x="0" y="1374411"/>
                </a:cubicBezTo>
                <a:cubicBezTo>
                  <a:pt x="97191" y="1167380"/>
                  <a:pt x="256863" y="1170859"/>
                  <a:pt x="305459" y="1155202"/>
                </a:cubicBezTo>
                <a:cubicBezTo>
                  <a:pt x="317608" y="1151722"/>
                  <a:pt x="333228" y="1141284"/>
                  <a:pt x="341906" y="1132585"/>
                </a:cubicBezTo>
                <a:cubicBezTo>
                  <a:pt x="347104" y="1129110"/>
                  <a:pt x="350573" y="1125636"/>
                  <a:pt x="350583" y="1125626"/>
                </a:cubicBezTo>
                <a:cubicBezTo>
                  <a:pt x="350583" y="1125626"/>
                  <a:pt x="350583" y="1125626"/>
                  <a:pt x="393973" y="1143023"/>
                </a:cubicBezTo>
                <a:cubicBezTo>
                  <a:pt x="393973" y="1143023"/>
                  <a:pt x="393973" y="1143023"/>
                  <a:pt x="393973" y="1049076"/>
                </a:cubicBezTo>
                <a:cubicBezTo>
                  <a:pt x="272483" y="996884"/>
                  <a:pt x="178763" y="875101"/>
                  <a:pt x="149258" y="725481"/>
                </a:cubicBezTo>
                <a:cubicBezTo>
                  <a:pt x="145787" y="727221"/>
                  <a:pt x="142316" y="727221"/>
                  <a:pt x="138845" y="727221"/>
                </a:cubicBezTo>
                <a:cubicBezTo>
                  <a:pt x="109340" y="727221"/>
                  <a:pt x="83307" y="676768"/>
                  <a:pt x="83307" y="614137"/>
                </a:cubicBezTo>
                <a:cubicBezTo>
                  <a:pt x="83307" y="563684"/>
                  <a:pt x="100663" y="521930"/>
                  <a:pt x="123225" y="508012"/>
                </a:cubicBezTo>
                <a:cubicBezTo>
                  <a:pt x="119754" y="461038"/>
                  <a:pt x="111076" y="412325"/>
                  <a:pt x="119754" y="367091"/>
                </a:cubicBezTo>
                <a:cubicBezTo>
                  <a:pt x="130167" y="314898"/>
                  <a:pt x="156201" y="262706"/>
                  <a:pt x="196118" y="226171"/>
                </a:cubicBezTo>
                <a:cubicBezTo>
                  <a:pt x="164878" y="220951"/>
                  <a:pt x="230830" y="139183"/>
                  <a:pt x="244714" y="128744"/>
                </a:cubicBezTo>
                <a:cubicBezTo>
                  <a:pt x="281161" y="100908"/>
                  <a:pt x="321079" y="78291"/>
                  <a:pt x="360997" y="55674"/>
                </a:cubicBezTo>
                <a:cubicBezTo>
                  <a:pt x="395708" y="38277"/>
                  <a:pt x="416535" y="33058"/>
                  <a:pt x="456453" y="33058"/>
                </a:cubicBezTo>
                <a:cubicBezTo>
                  <a:pt x="478743" y="33058"/>
                  <a:pt x="499338" y="26265"/>
                  <a:pt x="516553" y="19356"/>
                </a:cubicBezTo>
                <a:cubicBezTo>
                  <a:pt x="535668" y="13918"/>
                  <a:pt x="553045" y="5219"/>
                  <a:pt x="5738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Freeform 195">
            <a:extLst>
              <a:ext uri="{FF2B5EF4-FFF2-40B4-BE49-F238E27FC236}">
                <a16:creationId xmlns:a16="http://schemas.microsoft.com/office/drawing/2014/main" id="{106DBE75-F45F-4943-9AD9-C9E234FCC793}"/>
              </a:ext>
            </a:extLst>
          </p:cNvPr>
          <p:cNvSpPr>
            <a:spLocks/>
          </p:cNvSpPr>
          <p:nvPr/>
        </p:nvSpPr>
        <p:spPr bwMode="auto">
          <a:xfrm>
            <a:off x="1170186" y="3007613"/>
            <a:ext cx="705130" cy="1052554"/>
          </a:xfrm>
          <a:custGeom>
            <a:avLst/>
            <a:gdLst/>
            <a:ahLst/>
            <a:cxnLst/>
            <a:rect l="l" t="t" r="r" b="b"/>
            <a:pathLst>
              <a:path w="791745" h="1181845">
                <a:moveTo>
                  <a:pt x="438536" y="0"/>
                </a:moveTo>
                <a:lnTo>
                  <a:pt x="438587" y="129"/>
                </a:lnTo>
                <a:lnTo>
                  <a:pt x="438974" y="0"/>
                </a:lnTo>
                <a:cubicBezTo>
                  <a:pt x="429691" y="17282"/>
                  <a:pt x="570269" y="59824"/>
                  <a:pt x="587509" y="71788"/>
                </a:cubicBezTo>
                <a:cubicBezTo>
                  <a:pt x="608729" y="85082"/>
                  <a:pt x="625969" y="102365"/>
                  <a:pt x="637905" y="123635"/>
                </a:cubicBezTo>
                <a:cubicBezTo>
                  <a:pt x="637905" y="142247"/>
                  <a:pt x="663103" y="160859"/>
                  <a:pt x="676365" y="171494"/>
                </a:cubicBezTo>
                <a:cubicBezTo>
                  <a:pt x="721456" y="210047"/>
                  <a:pt x="713499" y="300447"/>
                  <a:pt x="712173" y="350964"/>
                </a:cubicBezTo>
                <a:cubicBezTo>
                  <a:pt x="710847" y="364258"/>
                  <a:pt x="710847" y="377552"/>
                  <a:pt x="710847" y="390847"/>
                </a:cubicBezTo>
                <a:cubicBezTo>
                  <a:pt x="725435" y="404141"/>
                  <a:pt x="736044" y="434717"/>
                  <a:pt x="736044" y="469282"/>
                </a:cubicBezTo>
                <a:cubicBezTo>
                  <a:pt x="736044" y="517140"/>
                  <a:pt x="717478" y="555693"/>
                  <a:pt x="693606" y="555693"/>
                </a:cubicBezTo>
                <a:cubicBezTo>
                  <a:pt x="693578" y="555693"/>
                  <a:pt x="693551" y="555693"/>
                  <a:pt x="693523" y="555677"/>
                </a:cubicBezTo>
                <a:cubicBezTo>
                  <a:pt x="693510" y="555693"/>
                  <a:pt x="693496" y="555693"/>
                  <a:pt x="693482" y="555693"/>
                </a:cubicBezTo>
                <a:lnTo>
                  <a:pt x="686967" y="554389"/>
                </a:lnTo>
                <a:cubicBezTo>
                  <a:pt x="663093" y="671365"/>
                  <a:pt x="590155" y="764413"/>
                  <a:pt x="494675" y="802963"/>
                </a:cubicBezTo>
                <a:cubicBezTo>
                  <a:pt x="494675" y="802963"/>
                  <a:pt x="494675" y="802963"/>
                  <a:pt x="494675" y="871948"/>
                </a:cubicBezTo>
                <a:cubicBezTo>
                  <a:pt x="524846" y="860128"/>
                  <a:pt x="524846" y="860128"/>
                  <a:pt x="524846" y="860128"/>
                </a:cubicBezTo>
                <a:lnTo>
                  <a:pt x="524939" y="860222"/>
                </a:lnTo>
                <a:lnTo>
                  <a:pt x="525178" y="860128"/>
                </a:lnTo>
                <a:lnTo>
                  <a:pt x="530483" y="865446"/>
                </a:lnTo>
                <a:cubicBezTo>
                  <a:pt x="538440" y="872093"/>
                  <a:pt x="550376" y="880069"/>
                  <a:pt x="559659" y="882728"/>
                </a:cubicBezTo>
                <a:cubicBezTo>
                  <a:pt x="596793" y="893363"/>
                  <a:pt x="717478" y="892034"/>
                  <a:pt x="791745" y="1047575"/>
                </a:cubicBezTo>
                <a:cubicBezTo>
                  <a:pt x="738697" y="1088787"/>
                  <a:pt x="680344" y="1120692"/>
                  <a:pt x="615360" y="1143292"/>
                </a:cubicBezTo>
                <a:cubicBezTo>
                  <a:pt x="614033" y="1144622"/>
                  <a:pt x="612707" y="1144622"/>
                  <a:pt x="611381" y="1144622"/>
                </a:cubicBezTo>
                <a:cubicBezTo>
                  <a:pt x="558333" y="1163233"/>
                  <a:pt x="499980" y="1176528"/>
                  <a:pt x="440300" y="1180516"/>
                </a:cubicBezTo>
                <a:cubicBezTo>
                  <a:pt x="440155" y="1180516"/>
                  <a:pt x="440009" y="1180516"/>
                  <a:pt x="439864" y="1180516"/>
                </a:cubicBezTo>
                <a:lnTo>
                  <a:pt x="425712" y="1180516"/>
                </a:lnTo>
                <a:cubicBezTo>
                  <a:pt x="417755" y="1181845"/>
                  <a:pt x="409798" y="1181845"/>
                  <a:pt x="401841" y="1181845"/>
                </a:cubicBezTo>
                <a:lnTo>
                  <a:pt x="401012" y="1181845"/>
                </a:lnTo>
                <a:lnTo>
                  <a:pt x="395547" y="1181845"/>
                </a:lnTo>
                <a:cubicBezTo>
                  <a:pt x="381947" y="1181845"/>
                  <a:pt x="372664" y="1181845"/>
                  <a:pt x="363381" y="1180516"/>
                </a:cubicBezTo>
                <a:cubicBezTo>
                  <a:pt x="359402" y="1180516"/>
                  <a:pt x="355423" y="1180516"/>
                  <a:pt x="351445" y="1180516"/>
                </a:cubicBezTo>
                <a:cubicBezTo>
                  <a:pt x="293092" y="1176528"/>
                  <a:pt x="236065" y="1164563"/>
                  <a:pt x="181690" y="1147281"/>
                </a:cubicBezTo>
                <a:cubicBezTo>
                  <a:pt x="180364" y="1145951"/>
                  <a:pt x="179038" y="1145951"/>
                  <a:pt x="177712" y="1145951"/>
                </a:cubicBezTo>
                <a:cubicBezTo>
                  <a:pt x="114054" y="1123351"/>
                  <a:pt x="53048" y="1090116"/>
                  <a:pt x="0" y="1050234"/>
                </a:cubicBezTo>
                <a:cubicBezTo>
                  <a:pt x="74268" y="892034"/>
                  <a:pt x="196279" y="894693"/>
                  <a:pt x="233412" y="882728"/>
                </a:cubicBezTo>
                <a:cubicBezTo>
                  <a:pt x="242696" y="880069"/>
                  <a:pt x="254632" y="872093"/>
                  <a:pt x="261263" y="865446"/>
                </a:cubicBezTo>
                <a:cubicBezTo>
                  <a:pt x="265235" y="862791"/>
                  <a:pt x="267886" y="860136"/>
                  <a:pt x="267894" y="860128"/>
                </a:cubicBezTo>
                <a:cubicBezTo>
                  <a:pt x="267894" y="860128"/>
                  <a:pt x="267894" y="860128"/>
                  <a:pt x="301049" y="873422"/>
                </a:cubicBezTo>
                <a:cubicBezTo>
                  <a:pt x="301049" y="873422"/>
                  <a:pt x="301049" y="873422"/>
                  <a:pt x="301049" y="801634"/>
                </a:cubicBezTo>
                <a:cubicBezTo>
                  <a:pt x="208214" y="761752"/>
                  <a:pt x="136599" y="668693"/>
                  <a:pt x="114054" y="554364"/>
                </a:cubicBezTo>
                <a:cubicBezTo>
                  <a:pt x="111401" y="555693"/>
                  <a:pt x="108749" y="555693"/>
                  <a:pt x="106097" y="555693"/>
                </a:cubicBezTo>
                <a:cubicBezTo>
                  <a:pt x="83551" y="555693"/>
                  <a:pt x="63658" y="517140"/>
                  <a:pt x="63658" y="469282"/>
                </a:cubicBezTo>
                <a:cubicBezTo>
                  <a:pt x="63658" y="430729"/>
                  <a:pt x="76920" y="398823"/>
                  <a:pt x="94161" y="388188"/>
                </a:cubicBezTo>
                <a:cubicBezTo>
                  <a:pt x="91508" y="352294"/>
                  <a:pt x="84877" y="315070"/>
                  <a:pt x="91508" y="280506"/>
                </a:cubicBezTo>
                <a:cubicBezTo>
                  <a:pt x="99466" y="240623"/>
                  <a:pt x="119359" y="200741"/>
                  <a:pt x="149861" y="172823"/>
                </a:cubicBezTo>
                <a:cubicBezTo>
                  <a:pt x="125990" y="168835"/>
                  <a:pt x="176385" y="106353"/>
                  <a:pt x="186995" y="98376"/>
                </a:cubicBezTo>
                <a:cubicBezTo>
                  <a:pt x="214845" y="77106"/>
                  <a:pt x="245348" y="59824"/>
                  <a:pt x="275851" y="42541"/>
                </a:cubicBezTo>
                <a:cubicBezTo>
                  <a:pt x="302375" y="29247"/>
                  <a:pt x="318290" y="25259"/>
                  <a:pt x="348792" y="25259"/>
                </a:cubicBezTo>
                <a:cubicBezTo>
                  <a:pt x="365825" y="25259"/>
                  <a:pt x="381563" y="20069"/>
                  <a:pt x="394717" y="14789"/>
                </a:cubicBezTo>
                <a:cubicBezTo>
                  <a:pt x="409323" y="10635"/>
                  <a:pt x="422602" y="3988"/>
                  <a:pt x="4385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Freeform 195">
            <a:extLst>
              <a:ext uri="{FF2B5EF4-FFF2-40B4-BE49-F238E27FC236}">
                <a16:creationId xmlns:a16="http://schemas.microsoft.com/office/drawing/2014/main" id="{47510C8F-C6BB-4D0B-A636-8FEA6DFE3CE3}"/>
              </a:ext>
            </a:extLst>
          </p:cNvPr>
          <p:cNvSpPr>
            <a:spLocks/>
          </p:cNvSpPr>
          <p:nvPr/>
        </p:nvSpPr>
        <p:spPr bwMode="auto">
          <a:xfrm>
            <a:off x="2844049" y="3007613"/>
            <a:ext cx="705130" cy="1052554"/>
          </a:xfrm>
          <a:custGeom>
            <a:avLst/>
            <a:gdLst/>
            <a:ahLst/>
            <a:cxnLst/>
            <a:rect l="l" t="t" r="r" b="b"/>
            <a:pathLst>
              <a:path w="791745" h="1181845">
                <a:moveTo>
                  <a:pt x="438536" y="0"/>
                </a:moveTo>
                <a:lnTo>
                  <a:pt x="438588" y="129"/>
                </a:lnTo>
                <a:lnTo>
                  <a:pt x="438974" y="0"/>
                </a:lnTo>
                <a:cubicBezTo>
                  <a:pt x="429691" y="17282"/>
                  <a:pt x="570269" y="59824"/>
                  <a:pt x="587509" y="71788"/>
                </a:cubicBezTo>
                <a:cubicBezTo>
                  <a:pt x="608729" y="85082"/>
                  <a:pt x="625969" y="102365"/>
                  <a:pt x="637905" y="123635"/>
                </a:cubicBezTo>
                <a:cubicBezTo>
                  <a:pt x="637905" y="142247"/>
                  <a:pt x="663103" y="160859"/>
                  <a:pt x="676365" y="171494"/>
                </a:cubicBezTo>
                <a:cubicBezTo>
                  <a:pt x="721456" y="210047"/>
                  <a:pt x="713499" y="300447"/>
                  <a:pt x="712173" y="350964"/>
                </a:cubicBezTo>
                <a:cubicBezTo>
                  <a:pt x="710847" y="364258"/>
                  <a:pt x="710847" y="377552"/>
                  <a:pt x="710847" y="390847"/>
                </a:cubicBezTo>
                <a:cubicBezTo>
                  <a:pt x="725435" y="404141"/>
                  <a:pt x="736045" y="434717"/>
                  <a:pt x="736045" y="469282"/>
                </a:cubicBezTo>
                <a:cubicBezTo>
                  <a:pt x="736045" y="517140"/>
                  <a:pt x="717478" y="555693"/>
                  <a:pt x="693606" y="555693"/>
                </a:cubicBezTo>
                <a:cubicBezTo>
                  <a:pt x="693578" y="555693"/>
                  <a:pt x="693551" y="555693"/>
                  <a:pt x="693523" y="555677"/>
                </a:cubicBezTo>
                <a:cubicBezTo>
                  <a:pt x="693510" y="555693"/>
                  <a:pt x="693496" y="555693"/>
                  <a:pt x="693483" y="555693"/>
                </a:cubicBezTo>
                <a:lnTo>
                  <a:pt x="686967" y="554389"/>
                </a:lnTo>
                <a:cubicBezTo>
                  <a:pt x="663093" y="671365"/>
                  <a:pt x="590155" y="764413"/>
                  <a:pt x="494675" y="802963"/>
                </a:cubicBezTo>
                <a:cubicBezTo>
                  <a:pt x="494675" y="802963"/>
                  <a:pt x="494675" y="802963"/>
                  <a:pt x="494675" y="871948"/>
                </a:cubicBezTo>
                <a:cubicBezTo>
                  <a:pt x="524846" y="860128"/>
                  <a:pt x="524846" y="860128"/>
                  <a:pt x="524846" y="860128"/>
                </a:cubicBezTo>
                <a:lnTo>
                  <a:pt x="524939" y="860222"/>
                </a:lnTo>
                <a:lnTo>
                  <a:pt x="525178" y="860128"/>
                </a:lnTo>
                <a:lnTo>
                  <a:pt x="530483" y="865446"/>
                </a:lnTo>
                <a:cubicBezTo>
                  <a:pt x="538440" y="872093"/>
                  <a:pt x="550376" y="880069"/>
                  <a:pt x="559659" y="882728"/>
                </a:cubicBezTo>
                <a:cubicBezTo>
                  <a:pt x="596793" y="893363"/>
                  <a:pt x="717478" y="892034"/>
                  <a:pt x="791745" y="1047575"/>
                </a:cubicBezTo>
                <a:cubicBezTo>
                  <a:pt x="738697" y="1088787"/>
                  <a:pt x="680344" y="1120692"/>
                  <a:pt x="615360" y="1143292"/>
                </a:cubicBezTo>
                <a:cubicBezTo>
                  <a:pt x="614034" y="1144622"/>
                  <a:pt x="612707" y="1144622"/>
                  <a:pt x="611381" y="1144622"/>
                </a:cubicBezTo>
                <a:cubicBezTo>
                  <a:pt x="558333" y="1163233"/>
                  <a:pt x="499980" y="1176528"/>
                  <a:pt x="440301" y="1180516"/>
                </a:cubicBezTo>
                <a:cubicBezTo>
                  <a:pt x="440155" y="1180516"/>
                  <a:pt x="440009" y="1180516"/>
                  <a:pt x="439864" y="1180516"/>
                </a:cubicBezTo>
                <a:lnTo>
                  <a:pt x="425712" y="1180516"/>
                </a:lnTo>
                <a:cubicBezTo>
                  <a:pt x="417755" y="1181845"/>
                  <a:pt x="409798" y="1181845"/>
                  <a:pt x="401841" y="1181845"/>
                </a:cubicBezTo>
                <a:lnTo>
                  <a:pt x="401012" y="1181845"/>
                </a:lnTo>
                <a:lnTo>
                  <a:pt x="395547" y="1181845"/>
                </a:lnTo>
                <a:cubicBezTo>
                  <a:pt x="381947" y="1181845"/>
                  <a:pt x="372664" y="1181845"/>
                  <a:pt x="363381" y="1180516"/>
                </a:cubicBezTo>
                <a:cubicBezTo>
                  <a:pt x="359402" y="1180516"/>
                  <a:pt x="355423" y="1180516"/>
                  <a:pt x="351445" y="1180516"/>
                </a:cubicBezTo>
                <a:cubicBezTo>
                  <a:pt x="293092" y="1176528"/>
                  <a:pt x="236065" y="1164563"/>
                  <a:pt x="181690" y="1147281"/>
                </a:cubicBezTo>
                <a:cubicBezTo>
                  <a:pt x="180364" y="1145951"/>
                  <a:pt x="179038" y="1145951"/>
                  <a:pt x="177712" y="1145951"/>
                </a:cubicBezTo>
                <a:cubicBezTo>
                  <a:pt x="114054" y="1123351"/>
                  <a:pt x="53048" y="1090116"/>
                  <a:pt x="0" y="1050234"/>
                </a:cubicBezTo>
                <a:cubicBezTo>
                  <a:pt x="74268" y="892034"/>
                  <a:pt x="196279" y="894693"/>
                  <a:pt x="233412" y="882728"/>
                </a:cubicBezTo>
                <a:cubicBezTo>
                  <a:pt x="242696" y="880069"/>
                  <a:pt x="254632" y="872093"/>
                  <a:pt x="261263" y="865446"/>
                </a:cubicBezTo>
                <a:cubicBezTo>
                  <a:pt x="265235" y="862791"/>
                  <a:pt x="267886" y="860136"/>
                  <a:pt x="267894" y="860128"/>
                </a:cubicBezTo>
                <a:cubicBezTo>
                  <a:pt x="267894" y="860128"/>
                  <a:pt x="267894" y="860128"/>
                  <a:pt x="301049" y="873422"/>
                </a:cubicBezTo>
                <a:cubicBezTo>
                  <a:pt x="301049" y="873422"/>
                  <a:pt x="301049" y="873422"/>
                  <a:pt x="301049" y="801634"/>
                </a:cubicBezTo>
                <a:cubicBezTo>
                  <a:pt x="208214" y="761752"/>
                  <a:pt x="136599" y="668693"/>
                  <a:pt x="114054" y="554364"/>
                </a:cubicBezTo>
                <a:cubicBezTo>
                  <a:pt x="111401" y="555693"/>
                  <a:pt x="108749" y="555693"/>
                  <a:pt x="106097" y="555693"/>
                </a:cubicBezTo>
                <a:cubicBezTo>
                  <a:pt x="83551" y="555693"/>
                  <a:pt x="63658" y="517140"/>
                  <a:pt x="63658" y="469282"/>
                </a:cubicBezTo>
                <a:cubicBezTo>
                  <a:pt x="63658" y="430729"/>
                  <a:pt x="76920" y="398823"/>
                  <a:pt x="94161" y="388188"/>
                </a:cubicBezTo>
                <a:cubicBezTo>
                  <a:pt x="91508" y="352294"/>
                  <a:pt x="84877" y="315070"/>
                  <a:pt x="91508" y="280506"/>
                </a:cubicBezTo>
                <a:cubicBezTo>
                  <a:pt x="99466" y="240623"/>
                  <a:pt x="119359" y="200741"/>
                  <a:pt x="149861" y="172823"/>
                </a:cubicBezTo>
                <a:cubicBezTo>
                  <a:pt x="125990" y="168835"/>
                  <a:pt x="176386" y="106353"/>
                  <a:pt x="186995" y="98376"/>
                </a:cubicBezTo>
                <a:cubicBezTo>
                  <a:pt x="214846" y="77106"/>
                  <a:pt x="245348" y="59824"/>
                  <a:pt x="275851" y="42541"/>
                </a:cubicBezTo>
                <a:cubicBezTo>
                  <a:pt x="302375" y="29247"/>
                  <a:pt x="318290" y="25259"/>
                  <a:pt x="348792" y="25259"/>
                </a:cubicBezTo>
                <a:cubicBezTo>
                  <a:pt x="365825" y="25259"/>
                  <a:pt x="381563" y="20069"/>
                  <a:pt x="394717" y="14789"/>
                </a:cubicBezTo>
                <a:cubicBezTo>
                  <a:pt x="409323" y="10635"/>
                  <a:pt x="422602" y="3988"/>
                  <a:pt x="4385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Freeform 197">
            <a:extLst>
              <a:ext uri="{FF2B5EF4-FFF2-40B4-BE49-F238E27FC236}">
                <a16:creationId xmlns:a16="http://schemas.microsoft.com/office/drawing/2014/main" id="{76D61566-6CFE-4B33-9009-B1D2477BD128}"/>
              </a:ext>
            </a:extLst>
          </p:cNvPr>
          <p:cNvSpPr>
            <a:spLocks/>
          </p:cNvSpPr>
          <p:nvPr/>
        </p:nvSpPr>
        <p:spPr bwMode="auto">
          <a:xfrm flipH="1">
            <a:off x="492138" y="2216737"/>
            <a:ext cx="1078080" cy="681415"/>
          </a:xfrm>
          <a:custGeom>
            <a:avLst/>
            <a:gdLst>
              <a:gd name="T0" fmla="*/ 242 w 1138"/>
              <a:gd name="T1" fmla="*/ 0 h 718"/>
              <a:gd name="T2" fmla="*/ 897 w 1138"/>
              <a:gd name="T3" fmla="*/ 0 h 718"/>
              <a:gd name="T4" fmla="*/ 1138 w 1138"/>
              <a:gd name="T5" fmla="*/ 242 h 718"/>
              <a:gd name="T6" fmla="*/ 941 w 1138"/>
              <a:gd name="T7" fmla="*/ 480 h 718"/>
              <a:gd name="T8" fmla="*/ 897 w 1138"/>
              <a:gd name="T9" fmla="*/ 484 h 718"/>
              <a:gd name="T10" fmla="*/ 242 w 1138"/>
              <a:gd name="T11" fmla="*/ 484 h 718"/>
              <a:gd name="T12" fmla="*/ 180 w 1138"/>
              <a:gd name="T13" fmla="*/ 484 h 718"/>
              <a:gd name="T14" fmla="*/ 1 w 1138"/>
              <a:gd name="T15" fmla="*/ 718 h 718"/>
              <a:gd name="T16" fmla="*/ 0 w 1138"/>
              <a:gd name="T17" fmla="*/ 718 h 718"/>
              <a:gd name="T18" fmla="*/ 0 w 1138"/>
              <a:gd name="T19" fmla="*/ 242 h 718"/>
              <a:gd name="T20" fmla="*/ 242 w 1138"/>
              <a:gd name="T21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8" h="718">
                <a:moveTo>
                  <a:pt x="242" y="0"/>
                </a:moveTo>
                <a:cubicBezTo>
                  <a:pt x="897" y="0"/>
                  <a:pt x="897" y="0"/>
                  <a:pt x="897" y="0"/>
                </a:cubicBezTo>
                <a:cubicBezTo>
                  <a:pt x="1030" y="0"/>
                  <a:pt x="1138" y="109"/>
                  <a:pt x="1138" y="242"/>
                </a:cubicBezTo>
                <a:cubicBezTo>
                  <a:pt x="1138" y="361"/>
                  <a:pt x="1054" y="459"/>
                  <a:pt x="941" y="480"/>
                </a:cubicBezTo>
                <a:cubicBezTo>
                  <a:pt x="927" y="483"/>
                  <a:pt x="912" y="484"/>
                  <a:pt x="897" y="484"/>
                </a:cubicBezTo>
                <a:cubicBezTo>
                  <a:pt x="242" y="484"/>
                  <a:pt x="242" y="484"/>
                  <a:pt x="242" y="484"/>
                </a:cubicBezTo>
                <a:cubicBezTo>
                  <a:pt x="180" y="484"/>
                  <a:pt x="180" y="484"/>
                  <a:pt x="180" y="484"/>
                </a:cubicBezTo>
                <a:cubicBezTo>
                  <a:pt x="54" y="484"/>
                  <a:pt x="1" y="606"/>
                  <a:pt x="1" y="718"/>
                </a:cubicBezTo>
                <a:cubicBezTo>
                  <a:pt x="0" y="718"/>
                  <a:pt x="0" y="718"/>
                  <a:pt x="0" y="718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09"/>
                  <a:pt x="108" y="0"/>
                  <a:pt x="2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8FCD72-7EE3-41B8-BA6D-516A118C746F}"/>
              </a:ext>
            </a:extLst>
          </p:cNvPr>
          <p:cNvGrpSpPr/>
          <p:nvPr/>
        </p:nvGrpSpPr>
        <p:grpSpPr>
          <a:xfrm>
            <a:off x="2520246" y="2318327"/>
            <a:ext cx="1683694" cy="628596"/>
            <a:chOff x="2200079" y="2283718"/>
            <a:chExt cx="1245427" cy="464972"/>
          </a:xfrm>
          <a:solidFill>
            <a:schemeClr val="accent6"/>
          </a:solidFill>
        </p:grpSpPr>
        <p:sp>
          <p:nvSpPr>
            <p:cNvPr id="13" name="Freeform 197">
              <a:extLst>
                <a:ext uri="{FF2B5EF4-FFF2-40B4-BE49-F238E27FC236}">
                  <a16:creationId xmlns:a16="http://schemas.microsoft.com/office/drawing/2014/main" id="{A7542AAF-48D3-4810-B7B5-3A0C4D448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3" y="2283718"/>
              <a:ext cx="735643" cy="464972"/>
            </a:xfrm>
            <a:custGeom>
              <a:avLst/>
              <a:gdLst>
                <a:gd name="T0" fmla="*/ 242 w 1138"/>
                <a:gd name="T1" fmla="*/ 0 h 718"/>
                <a:gd name="T2" fmla="*/ 897 w 1138"/>
                <a:gd name="T3" fmla="*/ 0 h 718"/>
                <a:gd name="T4" fmla="*/ 1138 w 1138"/>
                <a:gd name="T5" fmla="*/ 242 h 718"/>
                <a:gd name="T6" fmla="*/ 941 w 1138"/>
                <a:gd name="T7" fmla="*/ 480 h 718"/>
                <a:gd name="T8" fmla="*/ 897 w 1138"/>
                <a:gd name="T9" fmla="*/ 484 h 718"/>
                <a:gd name="T10" fmla="*/ 242 w 1138"/>
                <a:gd name="T11" fmla="*/ 484 h 718"/>
                <a:gd name="T12" fmla="*/ 180 w 1138"/>
                <a:gd name="T13" fmla="*/ 484 h 718"/>
                <a:gd name="T14" fmla="*/ 1 w 1138"/>
                <a:gd name="T15" fmla="*/ 718 h 718"/>
                <a:gd name="T16" fmla="*/ 0 w 1138"/>
                <a:gd name="T17" fmla="*/ 718 h 718"/>
                <a:gd name="T18" fmla="*/ 0 w 1138"/>
                <a:gd name="T19" fmla="*/ 242 h 718"/>
                <a:gd name="T20" fmla="*/ 242 w 1138"/>
                <a:gd name="T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8" h="718">
                  <a:moveTo>
                    <a:pt x="242" y="0"/>
                  </a:moveTo>
                  <a:cubicBezTo>
                    <a:pt x="897" y="0"/>
                    <a:pt x="897" y="0"/>
                    <a:pt x="897" y="0"/>
                  </a:cubicBezTo>
                  <a:cubicBezTo>
                    <a:pt x="1030" y="0"/>
                    <a:pt x="1138" y="109"/>
                    <a:pt x="1138" y="242"/>
                  </a:cubicBezTo>
                  <a:cubicBezTo>
                    <a:pt x="1138" y="361"/>
                    <a:pt x="1054" y="459"/>
                    <a:pt x="941" y="480"/>
                  </a:cubicBezTo>
                  <a:cubicBezTo>
                    <a:pt x="927" y="483"/>
                    <a:pt x="912" y="484"/>
                    <a:pt x="897" y="484"/>
                  </a:cubicBezTo>
                  <a:cubicBezTo>
                    <a:pt x="242" y="484"/>
                    <a:pt x="242" y="484"/>
                    <a:pt x="242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54" y="484"/>
                    <a:pt x="1" y="606"/>
                    <a:pt x="1" y="7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reeform 197">
              <a:extLst>
                <a:ext uri="{FF2B5EF4-FFF2-40B4-BE49-F238E27FC236}">
                  <a16:creationId xmlns:a16="http://schemas.microsoft.com/office/drawing/2014/main" id="{86D73558-AD7B-48E7-B5A1-6D12B0DA5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200079" y="2283719"/>
              <a:ext cx="494192" cy="312360"/>
            </a:xfrm>
            <a:custGeom>
              <a:avLst/>
              <a:gdLst>
                <a:gd name="T0" fmla="*/ 242 w 1138"/>
                <a:gd name="T1" fmla="*/ 0 h 718"/>
                <a:gd name="T2" fmla="*/ 897 w 1138"/>
                <a:gd name="T3" fmla="*/ 0 h 718"/>
                <a:gd name="T4" fmla="*/ 1138 w 1138"/>
                <a:gd name="T5" fmla="*/ 242 h 718"/>
                <a:gd name="T6" fmla="*/ 941 w 1138"/>
                <a:gd name="T7" fmla="*/ 480 h 718"/>
                <a:gd name="T8" fmla="*/ 897 w 1138"/>
                <a:gd name="T9" fmla="*/ 484 h 718"/>
                <a:gd name="T10" fmla="*/ 242 w 1138"/>
                <a:gd name="T11" fmla="*/ 484 h 718"/>
                <a:gd name="T12" fmla="*/ 180 w 1138"/>
                <a:gd name="T13" fmla="*/ 484 h 718"/>
                <a:gd name="T14" fmla="*/ 1 w 1138"/>
                <a:gd name="T15" fmla="*/ 718 h 718"/>
                <a:gd name="T16" fmla="*/ 0 w 1138"/>
                <a:gd name="T17" fmla="*/ 718 h 718"/>
                <a:gd name="T18" fmla="*/ 0 w 1138"/>
                <a:gd name="T19" fmla="*/ 242 h 718"/>
                <a:gd name="T20" fmla="*/ 242 w 1138"/>
                <a:gd name="T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8" h="718">
                  <a:moveTo>
                    <a:pt x="242" y="0"/>
                  </a:moveTo>
                  <a:cubicBezTo>
                    <a:pt x="897" y="0"/>
                    <a:pt x="897" y="0"/>
                    <a:pt x="897" y="0"/>
                  </a:cubicBezTo>
                  <a:cubicBezTo>
                    <a:pt x="1030" y="0"/>
                    <a:pt x="1138" y="109"/>
                    <a:pt x="1138" y="242"/>
                  </a:cubicBezTo>
                  <a:cubicBezTo>
                    <a:pt x="1138" y="361"/>
                    <a:pt x="1054" y="459"/>
                    <a:pt x="941" y="480"/>
                  </a:cubicBezTo>
                  <a:cubicBezTo>
                    <a:pt x="927" y="483"/>
                    <a:pt x="912" y="484"/>
                    <a:pt x="897" y="484"/>
                  </a:cubicBezTo>
                  <a:cubicBezTo>
                    <a:pt x="242" y="484"/>
                    <a:pt x="242" y="484"/>
                    <a:pt x="242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54" y="484"/>
                    <a:pt x="1" y="606"/>
                    <a:pt x="1" y="7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DF77A-30BA-448F-BD1A-09993ED8D002}"/>
              </a:ext>
            </a:extLst>
          </p:cNvPr>
          <p:cNvGrpSpPr/>
          <p:nvPr/>
        </p:nvGrpSpPr>
        <p:grpSpPr>
          <a:xfrm>
            <a:off x="769543" y="1365164"/>
            <a:ext cx="3434397" cy="1194150"/>
            <a:chOff x="652295" y="1416301"/>
            <a:chExt cx="3031687" cy="1054126"/>
          </a:xfrm>
        </p:grpSpPr>
        <p:sp>
          <p:nvSpPr>
            <p:cNvPr id="16" name="Freeform 197">
              <a:extLst>
                <a:ext uri="{FF2B5EF4-FFF2-40B4-BE49-F238E27FC236}">
                  <a16:creationId xmlns:a16="http://schemas.microsoft.com/office/drawing/2014/main" id="{2FD51566-F84D-4167-91A9-84D2AA27ED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52295" y="1416301"/>
              <a:ext cx="1331193" cy="841397"/>
            </a:xfrm>
            <a:custGeom>
              <a:avLst/>
              <a:gdLst>
                <a:gd name="T0" fmla="*/ 242 w 1138"/>
                <a:gd name="T1" fmla="*/ 0 h 718"/>
                <a:gd name="T2" fmla="*/ 897 w 1138"/>
                <a:gd name="T3" fmla="*/ 0 h 718"/>
                <a:gd name="T4" fmla="*/ 1138 w 1138"/>
                <a:gd name="T5" fmla="*/ 242 h 718"/>
                <a:gd name="T6" fmla="*/ 941 w 1138"/>
                <a:gd name="T7" fmla="*/ 480 h 718"/>
                <a:gd name="T8" fmla="*/ 897 w 1138"/>
                <a:gd name="T9" fmla="*/ 484 h 718"/>
                <a:gd name="T10" fmla="*/ 242 w 1138"/>
                <a:gd name="T11" fmla="*/ 484 h 718"/>
                <a:gd name="T12" fmla="*/ 180 w 1138"/>
                <a:gd name="T13" fmla="*/ 484 h 718"/>
                <a:gd name="T14" fmla="*/ 1 w 1138"/>
                <a:gd name="T15" fmla="*/ 718 h 718"/>
                <a:gd name="T16" fmla="*/ 0 w 1138"/>
                <a:gd name="T17" fmla="*/ 718 h 718"/>
                <a:gd name="T18" fmla="*/ 0 w 1138"/>
                <a:gd name="T19" fmla="*/ 242 h 718"/>
                <a:gd name="T20" fmla="*/ 242 w 1138"/>
                <a:gd name="T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8" h="718">
                  <a:moveTo>
                    <a:pt x="242" y="0"/>
                  </a:moveTo>
                  <a:cubicBezTo>
                    <a:pt x="897" y="0"/>
                    <a:pt x="897" y="0"/>
                    <a:pt x="897" y="0"/>
                  </a:cubicBezTo>
                  <a:cubicBezTo>
                    <a:pt x="1030" y="0"/>
                    <a:pt x="1138" y="109"/>
                    <a:pt x="1138" y="242"/>
                  </a:cubicBezTo>
                  <a:cubicBezTo>
                    <a:pt x="1138" y="361"/>
                    <a:pt x="1054" y="459"/>
                    <a:pt x="941" y="480"/>
                  </a:cubicBezTo>
                  <a:cubicBezTo>
                    <a:pt x="927" y="483"/>
                    <a:pt x="912" y="484"/>
                    <a:pt x="897" y="484"/>
                  </a:cubicBezTo>
                  <a:cubicBezTo>
                    <a:pt x="242" y="484"/>
                    <a:pt x="242" y="484"/>
                    <a:pt x="242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54" y="484"/>
                    <a:pt x="1" y="606"/>
                    <a:pt x="1" y="7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2" y="0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reeform 197">
              <a:extLst>
                <a:ext uri="{FF2B5EF4-FFF2-40B4-BE49-F238E27FC236}">
                  <a16:creationId xmlns:a16="http://schemas.microsoft.com/office/drawing/2014/main" id="{F897B551-B050-4C81-8DE7-37C6250F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0447" y="1418971"/>
              <a:ext cx="1663535" cy="1051456"/>
            </a:xfrm>
            <a:custGeom>
              <a:avLst/>
              <a:gdLst>
                <a:gd name="T0" fmla="*/ 242 w 1138"/>
                <a:gd name="T1" fmla="*/ 0 h 718"/>
                <a:gd name="T2" fmla="*/ 897 w 1138"/>
                <a:gd name="T3" fmla="*/ 0 h 718"/>
                <a:gd name="T4" fmla="*/ 1138 w 1138"/>
                <a:gd name="T5" fmla="*/ 242 h 718"/>
                <a:gd name="T6" fmla="*/ 941 w 1138"/>
                <a:gd name="T7" fmla="*/ 480 h 718"/>
                <a:gd name="T8" fmla="*/ 897 w 1138"/>
                <a:gd name="T9" fmla="*/ 484 h 718"/>
                <a:gd name="T10" fmla="*/ 242 w 1138"/>
                <a:gd name="T11" fmla="*/ 484 h 718"/>
                <a:gd name="T12" fmla="*/ 180 w 1138"/>
                <a:gd name="T13" fmla="*/ 484 h 718"/>
                <a:gd name="T14" fmla="*/ 1 w 1138"/>
                <a:gd name="T15" fmla="*/ 718 h 718"/>
                <a:gd name="T16" fmla="*/ 0 w 1138"/>
                <a:gd name="T17" fmla="*/ 718 h 718"/>
                <a:gd name="T18" fmla="*/ 0 w 1138"/>
                <a:gd name="T19" fmla="*/ 242 h 718"/>
                <a:gd name="T20" fmla="*/ 242 w 1138"/>
                <a:gd name="T21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8" h="718">
                  <a:moveTo>
                    <a:pt x="242" y="0"/>
                  </a:moveTo>
                  <a:cubicBezTo>
                    <a:pt x="897" y="0"/>
                    <a:pt x="897" y="0"/>
                    <a:pt x="897" y="0"/>
                  </a:cubicBezTo>
                  <a:cubicBezTo>
                    <a:pt x="1030" y="0"/>
                    <a:pt x="1138" y="109"/>
                    <a:pt x="1138" y="242"/>
                  </a:cubicBezTo>
                  <a:cubicBezTo>
                    <a:pt x="1138" y="361"/>
                    <a:pt x="1054" y="459"/>
                    <a:pt x="941" y="480"/>
                  </a:cubicBezTo>
                  <a:cubicBezTo>
                    <a:pt x="927" y="483"/>
                    <a:pt x="912" y="484"/>
                    <a:pt x="897" y="484"/>
                  </a:cubicBezTo>
                  <a:cubicBezTo>
                    <a:pt x="242" y="484"/>
                    <a:pt x="242" y="484"/>
                    <a:pt x="242" y="484"/>
                  </a:cubicBezTo>
                  <a:cubicBezTo>
                    <a:pt x="180" y="484"/>
                    <a:pt x="180" y="484"/>
                    <a:pt x="180" y="484"/>
                  </a:cubicBezTo>
                  <a:cubicBezTo>
                    <a:pt x="54" y="484"/>
                    <a:pt x="1" y="606"/>
                    <a:pt x="1" y="718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CCED25-8A52-4A5B-81B9-6417BBBA9027}"/>
              </a:ext>
            </a:extLst>
          </p:cNvPr>
          <p:cNvCxnSpPr/>
          <p:nvPr/>
        </p:nvCxnSpPr>
        <p:spPr>
          <a:xfrm>
            <a:off x="4572000" y="1419622"/>
            <a:ext cx="0" cy="30243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5F3AF97-CA0A-420A-A99C-438F51B474A5}"/>
              </a:ext>
            </a:extLst>
          </p:cNvPr>
          <p:cNvSpPr txBox="1">
            <a:spLocks/>
          </p:cNvSpPr>
          <p:nvPr/>
        </p:nvSpPr>
        <p:spPr>
          <a:xfrm>
            <a:off x="4932040" y="1779662"/>
            <a:ext cx="3816424" cy="4799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90AB77-025A-4701-9B99-AFB20976ABB7}"/>
              </a:ext>
            </a:extLst>
          </p:cNvPr>
          <p:cNvSpPr txBox="1">
            <a:spLocks/>
          </p:cNvSpPr>
          <p:nvPr/>
        </p:nvSpPr>
        <p:spPr>
          <a:xfrm>
            <a:off x="4932040" y="2345665"/>
            <a:ext cx="3816424" cy="19213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I:  "Which people do I need to get together to make this happen?"</a:t>
            </a:r>
          </a:p>
          <a:p>
            <a:r>
              <a:rPr lang="en-US" dirty="0"/>
              <a:t>C: "Let's make a detailed plan, breaking each step down into sub-steps…"</a:t>
            </a:r>
          </a:p>
          <a:p>
            <a:r>
              <a:rPr lang="en-US" dirty="0"/>
              <a:t>S: TODO…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89AA3A-7AD1-4905-BFDA-AB645A8A4227}"/>
              </a:ext>
            </a:extLst>
          </p:cNvPr>
          <p:cNvGrpSpPr/>
          <p:nvPr/>
        </p:nvGrpSpPr>
        <p:grpSpPr>
          <a:xfrm>
            <a:off x="3019788" y="1468559"/>
            <a:ext cx="353650" cy="580234"/>
            <a:chOff x="786966" y="1624252"/>
            <a:chExt cx="1552786" cy="2547658"/>
          </a:xfrm>
          <a:solidFill>
            <a:schemeClr val="bg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26DE4C-AA63-4601-8F20-3C6D16345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66" y="1624252"/>
              <a:ext cx="1552786" cy="2060806"/>
            </a:xfrm>
            <a:custGeom>
              <a:avLst/>
              <a:gdLst>
                <a:gd name="T0" fmla="*/ 1027 w 1027"/>
                <a:gd name="T1" fmla="*/ 487 h 1363"/>
                <a:gd name="T2" fmla="*/ 1017 w 1027"/>
                <a:gd name="T3" fmla="*/ 410 h 1363"/>
                <a:gd name="T4" fmla="*/ 996 w 1027"/>
                <a:gd name="T5" fmla="*/ 337 h 1363"/>
                <a:gd name="T6" fmla="*/ 965 w 1027"/>
                <a:gd name="T7" fmla="*/ 269 h 1363"/>
                <a:gd name="T8" fmla="*/ 926 w 1027"/>
                <a:gd name="T9" fmla="*/ 206 h 1363"/>
                <a:gd name="T10" fmla="*/ 877 w 1027"/>
                <a:gd name="T11" fmla="*/ 150 h 1363"/>
                <a:gd name="T12" fmla="*/ 821 w 1027"/>
                <a:gd name="T13" fmla="*/ 101 h 1363"/>
                <a:gd name="T14" fmla="*/ 758 w 1027"/>
                <a:gd name="T15" fmla="*/ 62 h 1363"/>
                <a:gd name="T16" fmla="*/ 690 w 1027"/>
                <a:gd name="T17" fmla="*/ 31 h 1363"/>
                <a:gd name="T18" fmla="*/ 618 w 1027"/>
                <a:gd name="T19" fmla="*/ 10 h 1363"/>
                <a:gd name="T20" fmla="*/ 540 w 1027"/>
                <a:gd name="T21" fmla="*/ 0 h 1363"/>
                <a:gd name="T22" fmla="*/ 487 w 1027"/>
                <a:gd name="T23" fmla="*/ 0 h 1363"/>
                <a:gd name="T24" fmla="*/ 411 w 1027"/>
                <a:gd name="T25" fmla="*/ 10 h 1363"/>
                <a:gd name="T26" fmla="*/ 337 w 1027"/>
                <a:gd name="T27" fmla="*/ 31 h 1363"/>
                <a:gd name="T28" fmla="*/ 269 w 1027"/>
                <a:gd name="T29" fmla="*/ 62 h 1363"/>
                <a:gd name="T30" fmla="*/ 206 w 1027"/>
                <a:gd name="T31" fmla="*/ 101 h 1363"/>
                <a:gd name="T32" fmla="*/ 150 w 1027"/>
                <a:gd name="T33" fmla="*/ 150 h 1363"/>
                <a:gd name="T34" fmla="*/ 102 w 1027"/>
                <a:gd name="T35" fmla="*/ 206 h 1363"/>
                <a:gd name="T36" fmla="*/ 62 w 1027"/>
                <a:gd name="T37" fmla="*/ 269 h 1363"/>
                <a:gd name="T38" fmla="*/ 31 w 1027"/>
                <a:gd name="T39" fmla="*/ 337 h 1363"/>
                <a:gd name="T40" fmla="*/ 10 w 1027"/>
                <a:gd name="T41" fmla="*/ 410 h 1363"/>
                <a:gd name="T42" fmla="*/ 1 w 1027"/>
                <a:gd name="T43" fmla="*/ 487 h 1363"/>
                <a:gd name="T44" fmla="*/ 1 w 1027"/>
                <a:gd name="T45" fmla="*/ 542 h 1363"/>
                <a:gd name="T46" fmla="*/ 12 w 1027"/>
                <a:gd name="T47" fmla="*/ 626 h 1363"/>
                <a:gd name="T48" fmla="*/ 37 w 1027"/>
                <a:gd name="T49" fmla="*/ 705 h 1363"/>
                <a:gd name="T50" fmla="*/ 48 w 1027"/>
                <a:gd name="T51" fmla="*/ 730 h 1363"/>
                <a:gd name="T52" fmla="*/ 62 w 1027"/>
                <a:gd name="T53" fmla="*/ 757 h 1363"/>
                <a:gd name="T54" fmla="*/ 99 w 1027"/>
                <a:gd name="T55" fmla="*/ 816 h 1363"/>
                <a:gd name="T56" fmla="*/ 171 w 1027"/>
                <a:gd name="T57" fmla="*/ 924 h 1363"/>
                <a:gd name="T58" fmla="*/ 253 w 1027"/>
                <a:gd name="T59" fmla="*/ 1059 h 1363"/>
                <a:gd name="T60" fmla="*/ 288 w 1027"/>
                <a:gd name="T61" fmla="*/ 1135 h 1363"/>
                <a:gd name="T62" fmla="*/ 307 w 1027"/>
                <a:gd name="T63" fmla="*/ 1209 h 1363"/>
                <a:gd name="T64" fmla="*/ 308 w 1027"/>
                <a:gd name="T65" fmla="*/ 1335 h 1363"/>
                <a:gd name="T66" fmla="*/ 313 w 1027"/>
                <a:gd name="T67" fmla="*/ 1351 h 1363"/>
                <a:gd name="T68" fmla="*/ 325 w 1027"/>
                <a:gd name="T69" fmla="*/ 1361 h 1363"/>
                <a:gd name="T70" fmla="*/ 514 w 1027"/>
                <a:gd name="T71" fmla="*/ 1363 h 1363"/>
                <a:gd name="T72" fmla="*/ 697 w 1027"/>
                <a:gd name="T73" fmla="*/ 1363 h 1363"/>
                <a:gd name="T74" fmla="*/ 711 w 1027"/>
                <a:gd name="T75" fmla="*/ 1355 h 1363"/>
                <a:gd name="T76" fmla="*/ 719 w 1027"/>
                <a:gd name="T77" fmla="*/ 1341 h 1363"/>
                <a:gd name="T78" fmla="*/ 719 w 1027"/>
                <a:gd name="T79" fmla="*/ 1231 h 1363"/>
                <a:gd name="T80" fmla="*/ 731 w 1027"/>
                <a:gd name="T81" fmla="*/ 1160 h 1363"/>
                <a:gd name="T82" fmla="*/ 761 w 1027"/>
                <a:gd name="T83" fmla="*/ 1085 h 1363"/>
                <a:gd name="T84" fmla="*/ 821 w 1027"/>
                <a:gd name="T85" fmla="*/ 979 h 1363"/>
                <a:gd name="T86" fmla="*/ 928 w 1027"/>
                <a:gd name="T87" fmla="*/ 816 h 1363"/>
                <a:gd name="T88" fmla="*/ 954 w 1027"/>
                <a:gd name="T89" fmla="*/ 778 h 1363"/>
                <a:gd name="T90" fmla="*/ 976 w 1027"/>
                <a:gd name="T91" fmla="*/ 736 h 1363"/>
                <a:gd name="T92" fmla="*/ 979 w 1027"/>
                <a:gd name="T93" fmla="*/ 730 h 1363"/>
                <a:gd name="T94" fmla="*/ 1009 w 1027"/>
                <a:gd name="T95" fmla="*/ 653 h 1363"/>
                <a:gd name="T96" fmla="*/ 1025 w 1027"/>
                <a:gd name="T97" fmla="*/ 571 h 1363"/>
                <a:gd name="T98" fmla="*/ 1027 w 1027"/>
                <a:gd name="T99" fmla="*/ 51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7" h="1363">
                  <a:moveTo>
                    <a:pt x="1027" y="514"/>
                  </a:moveTo>
                  <a:lnTo>
                    <a:pt x="1027" y="514"/>
                  </a:lnTo>
                  <a:lnTo>
                    <a:pt x="1027" y="487"/>
                  </a:lnTo>
                  <a:lnTo>
                    <a:pt x="1025" y="461"/>
                  </a:lnTo>
                  <a:lnTo>
                    <a:pt x="1022" y="435"/>
                  </a:lnTo>
                  <a:lnTo>
                    <a:pt x="1017" y="410"/>
                  </a:lnTo>
                  <a:lnTo>
                    <a:pt x="1011" y="385"/>
                  </a:lnTo>
                  <a:lnTo>
                    <a:pt x="1005" y="361"/>
                  </a:lnTo>
                  <a:lnTo>
                    <a:pt x="996" y="337"/>
                  </a:lnTo>
                  <a:lnTo>
                    <a:pt x="988" y="313"/>
                  </a:lnTo>
                  <a:lnTo>
                    <a:pt x="976" y="291"/>
                  </a:lnTo>
                  <a:lnTo>
                    <a:pt x="965" y="269"/>
                  </a:lnTo>
                  <a:lnTo>
                    <a:pt x="953" y="247"/>
                  </a:lnTo>
                  <a:lnTo>
                    <a:pt x="939" y="226"/>
                  </a:lnTo>
                  <a:lnTo>
                    <a:pt x="926" y="206"/>
                  </a:lnTo>
                  <a:lnTo>
                    <a:pt x="910" y="186"/>
                  </a:lnTo>
                  <a:lnTo>
                    <a:pt x="894" y="168"/>
                  </a:lnTo>
                  <a:lnTo>
                    <a:pt x="877" y="150"/>
                  </a:lnTo>
                  <a:lnTo>
                    <a:pt x="859" y="133"/>
                  </a:lnTo>
                  <a:lnTo>
                    <a:pt x="841" y="117"/>
                  </a:lnTo>
                  <a:lnTo>
                    <a:pt x="821" y="101"/>
                  </a:lnTo>
                  <a:lnTo>
                    <a:pt x="801" y="88"/>
                  </a:lnTo>
                  <a:lnTo>
                    <a:pt x="780" y="74"/>
                  </a:lnTo>
                  <a:lnTo>
                    <a:pt x="758" y="62"/>
                  </a:lnTo>
                  <a:lnTo>
                    <a:pt x="736" y="51"/>
                  </a:lnTo>
                  <a:lnTo>
                    <a:pt x="714" y="39"/>
                  </a:lnTo>
                  <a:lnTo>
                    <a:pt x="690" y="31"/>
                  </a:lnTo>
                  <a:lnTo>
                    <a:pt x="667" y="22"/>
                  </a:lnTo>
                  <a:lnTo>
                    <a:pt x="642" y="16"/>
                  </a:lnTo>
                  <a:lnTo>
                    <a:pt x="618" y="10"/>
                  </a:lnTo>
                  <a:lnTo>
                    <a:pt x="592" y="5"/>
                  </a:lnTo>
                  <a:lnTo>
                    <a:pt x="566" y="2"/>
                  </a:lnTo>
                  <a:lnTo>
                    <a:pt x="54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487" y="0"/>
                  </a:lnTo>
                  <a:lnTo>
                    <a:pt x="461" y="2"/>
                  </a:lnTo>
                  <a:lnTo>
                    <a:pt x="435" y="5"/>
                  </a:lnTo>
                  <a:lnTo>
                    <a:pt x="411" y="10"/>
                  </a:lnTo>
                  <a:lnTo>
                    <a:pt x="386" y="16"/>
                  </a:lnTo>
                  <a:lnTo>
                    <a:pt x="361" y="22"/>
                  </a:lnTo>
                  <a:lnTo>
                    <a:pt x="337" y="31"/>
                  </a:lnTo>
                  <a:lnTo>
                    <a:pt x="314" y="39"/>
                  </a:lnTo>
                  <a:lnTo>
                    <a:pt x="291" y="51"/>
                  </a:lnTo>
                  <a:lnTo>
                    <a:pt x="269" y="62"/>
                  </a:lnTo>
                  <a:lnTo>
                    <a:pt x="248" y="74"/>
                  </a:lnTo>
                  <a:lnTo>
                    <a:pt x="227" y="88"/>
                  </a:lnTo>
                  <a:lnTo>
                    <a:pt x="206" y="101"/>
                  </a:lnTo>
                  <a:lnTo>
                    <a:pt x="187" y="117"/>
                  </a:lnTo>
                  <a:lnTo>
                    <a:pt x="169" y="133"/>
                  </a:lnTo>
                  <a:lnTo>
                    <a:pt x="150" y="150"/>
                  </a:lnTo>
                  <a:lnTo>
                    <a:pt x="133" y="168"/>
                  </a:lnTo>
                  <a:lnTo>
                    <a:pt x="117" y="186"/>
                  </a:lnTo>
                  <a:lnTo>
                    <a:pt x="102" y="206"/>
                  </a:lnTo>
                  <a:lnTo>
                    <a:pt x="88" y="226"/>
                  </a:lnTo>
                  <a:lnTo>
                    <a:pt x="74" y="247"/>
                  </a:lnTo>
                  <a:lnTo>
                    <a:pt x="62" y="269"/>
                  </a:lnTo>
                  <a:lnTo>
                    <a:pt x="51" y="291"/>
                  </a:lnTo>
                  <a:lnTo>
                    <a:pt x="41" y="313"/>
                  </a:lnTo>
                  <a:lnTo>
                    <a:pt x="31" y="337"/>
                  </a:lnTo>
                  <a:lnTo>
                    <a:pt x="23" y="361"/>
                  </a:lnTo>
                  <a:lnTo>
                    <a:pt x="16" y="385"/>
                  </a:lnTo>
                  <a:lnTo>
                    <a:pt x="10" y="410"/>
                  </a:lnTo>
                  <a:lnTo>
                    <a:pt x="6" y="435"/>
                  </a:lnTo>
                  <a:lnTo>
                    <a:pt x="2" y="461"/>
                  </a:lnTo>
                  <a:lnTo>
                    <a:pt x="1" y="487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1" y="542"/>
                  </a:lnTo>
                  <a:lnTo>
                    <a:pt x="4" y="571"/>
                  </a:lnTo>
                  <a:lnTo>
                    <a:pt x="7" y="599"/>
                  </a:lnTo>
                  <a:lnTo>
                    <a:pt x="12" y="626"/>
                  </a:lnTo>
                  <a:lnTo>
                    <a:pt x="20" y="653"/>
                  </a:lnTo>
                  <a:lnTo>
                    <a:pt x="28" y="679"/>
                  </a:lnTo>
                  <a:lnTo>
                    <a:pt x="37" y="705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52" y="736"/>
                  </a:lnTo>
                  <a:lnTo>
                    <a:pt x="52" y="736"/>
                  </a:lnTo>
                  <a:lnTo>
                    <a:pt x="62" y="757"/>
                  </a:lnTo>
                  <a:lnTo>
                    <a:pt x="74" y="778"/>
                  </a:lnTo>
                  <a:lnTo>
                    <a:pt x="86" y="796"/>
                  </a:lnTo>
                  <a:lnTo>
                    <a:pt x="99" y="816"/>
                  </a:lnTo>
                  <a:lnTo>
                    <a:pt x="99" y="816"/>
                  </a:lnTo>
                  <a:lnTo>
                    <a:pt x="134" y="870"/>
                  </a:lnTo>
                  <a:lnTo>
                    <a:pt x="171" y="924"/>
                  </a:lnTo>
                  <a:lnTo>
                    <a:pt x="206" y="979"/>
                  </a:lnTo>
                  <a:lnTo>
                    <a:pt x="239" y="1033"/>
                  </a:lnTo>
                  <a:lnTo>
                    <a:pt x="253" y="1059"/>
                  </a:lnTo>
                  <a:lnTo>
                    <a:pt x="266" y="1085"/>
                  </a:lnTo>
                  <a:lnTo>
                    <a:pt x="279" y="1111"/>
                  </a:lnTo>
                  <a:lnTo>
                    <a:pt x="288" y="1135"/>
                  </a:lnTo>
                  <a:lnTo>
                    <a:pt x="297" y="1160"/>
                  </a:lnTo>
                  <a:lnTo>
                    <a:pt x="303" y="1185"/>
                  </a:lnTo>
                  <a:lnTo>
                    <a:pt x="307" y="1209"/>
                  </a:lnTo>
                  <a:lnTo>
                    <a:pt x="308" y="1231"/>
                  </a:lnTo>
                  <a:lnTo>
                    <a:pt x="308" y="1335"/>
                  </a:lnTo>
                  <a:lnTo>
                    <a:pt x="308" y="1335"/>
                  </a:lnTo>
                  <a:lnTo>
                    <a:pt x="309" y="1341"/>
                  </a:lnTo>
                  <a:lnTo>
                    <a:pt x="311" y="1346"/>
                  </a:lnTo>
                  <a:lnTo>
                    <a:pt x="313" y="1351"/>
                  </a:lnTo>
                  <a:lnTo>
                    <a:pt x="317" y="1355"/>
                  </a:lnTo>
                  <a:lnTo>
                    <a:pt x="321" y="1358"/>
                  </a:lnTo>
                  <a:lnTo>
                    <a:pt x="325" y="1361"/>
                  </a:lnTo>
                  <a:lnTo>
                    <a:pt x="330" y="1363"/>
                  </a:lnTo>
                  <a:lnTo>
                    <a:pt x="337" y="1363"/>
                  </a:lnTo>
                  <a:lnTo>
                    <a:pt x="514" y="1363"/>
                  </a:lnTo>
                  <a:lnTo>
                    <a:pt x="692" y="1363"/>
                  </a:lnTo>
                  <a:lnTo>
                    <a:pt x="692" y="1363"/>
                  </a:lnTo>
                  <a:lnTo>
                    <a:pt x="697" y="1363"/>
                  </a:lnTo>
                  <a:lnTo>
                    <a:pt x="702" y="1361"/>
                  </a:lnTo>
                  <a:lnTo>
                    <a:pt x="706" y="1358"/>
                  </a:lnTo>
                  <a:lnTo>
                    <a:pt x="711" y="1355"/>
                  </a:lnTo>
                  <a:lnTo>
                    <a:pt x="714" y="1351"/>
                  </a:lnTo>
                  <a:lnTo>
                    <a:pt x="718" y="1346"/>
                  </a:lnTo>
                  <a:lnTo>
                    <a:pt x="719" y="1341"/>
                  </a:lnTo>
                  <a:lnTo>
                    <a:pt x="719" y="1335"/>
                  </a:lnTo>
                  <a:lnTo>
                    <a:pt x="719" y="1231"/>
                  </a:lnTo>
                  <a:lnTo>
                    <a:pt x="719" y="1231"/>
                  </a:lnTo>
                  <a:lnTo>
                    <a:pt x="720" y="1209"/>
                  </a:lnTo>
                  <a:lnTo>
                    <a:pt x="725" y="1185"/>
                  </a:lnTo>
                  <a:lnTo>
                    <a:pt x="731" y="1160"/>
                  </a:lnTo>
                  <a:lnTo>
                    <a:pt x="739" y="1135"/>
                  </a:lnTo>
                  <a:lnTo>
                    <a:pt x="750" y="1111"/>
                  </a:lnTo>
                  <a:lnTo>
                    <a:pt x="761" y="1085"/>
                  </a:lnTo>
                  <a:lnTo>
                    <a:pt x="774" y="1059"/>
                  </a:lnTo>
                  <a:lnTo>
                    <a:pt x="789" y="1033"/>
                  </a:lnTo>
                  <a:lnTo>
                    <a:pt x="821" y="979"/>
                  </a:lnTo>
                  <a:lnTo>
                    <a:pt x="857" y="924"/>
                  </a:lnTo>
                  <a:lnTo>
                    <a:pt x="893" y="870"/>
                  </a:lnTo>
                  <a:lnTo>
                    <a:pt x="928" y="816"/>
                  </a:lnTo>
                  <a:lnTo>
                    <a:pt x="928" y="816"/>
                  </a:lnTo>
                  <a:lnTo>
                    <a:pt x="942" y="796"/>
                  </a:lnTo>
                  <a:lnTo>
                    <a:pt x="954" y="778"/>
                  </a:lnTo>
                  <a:lnTo>
                    <a:pt x="965" y="757"/>
                  </a:lnTo>
                  <a:lnTo>
                    <a:pt x="976" y="736"/>
                  </a:lnTo>
                  <a:lnTo>
                    <a:pt x="976" y="736"/>
                  </a:lnTo>
                  <a:lnTo>
                    <a:pt x="980" y="730"/>
                  </a:lnTo>
                  <a:lnTo>
                    <a:pt x="979" y="730"/>
                  </a:lnTo>
                  <a:lnTo>
                    <a:pt x="979" y="730"/>
                  </a:lnTo>
                  <a:lnTo>
                    <a:pt x="990" y="705"/>
                  </a:lnTo>
                  <a:lnTo>
                    <a:pt x="1000" y="679"/>
                  </a:lnTo>
                  <a:lnTo>
                    <a:pt x="1009" y="653"/>
                  </a:lnTo>
                  <a:lnTo>
                    <a:pt x="1015" y="626"/>
                  </a:lnTo>
                  <a:lnTo>
                    <a:pt x="1021" y="599"/>
                  </a:lnTo>
                  <a:lnTo>
                    <a:pt x="1025" y="571"/>
                  </a:lnTo>
                  <a:lnTo>
                    <a:pt x="1027" y="542"/>
                  </a:lnTo>
                  <a:lnTo>
                    <a:pt x="1027" y="514"/>
                  </a:lnTo>
                  <a:lnTo>
                    <a:pt x="1027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99DD1D0-0AD2-4B64-99D2-9FD176794F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2306" y="3763680"/>
              <a:ext cx="585129" cy="58967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3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3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3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3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ACE0703-9D61-4552-A2CA-B6DF5D367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2306" y="3875565"/>
              <a:ext cx="585129" cy="58967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2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2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2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1C9DEEE-FB71-4571-96C2-839D666385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2306" y="4001058"/>
              <a:ext cx="585129" cy="58967"/>
            </a:xfrm>
            <a:custGeom>
              <a:avLst/>
              <a:gdLst>
                <a:gd name="T0" fmla="*/ 387 w 387"/>
                <a:gd name="T1" fmla="*/ 19 h 39"/>
                <a:gd name="T2" fmla="*/ 387 w 387"/>
                <a:gd name="T3" fmla="*/ 19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7 h 39"/>
                <a:gd name="T12" fmla="*/ 371 w 387"/>
                <a:gd name="T13" fmla="*/ 38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8 h 39"/>
                <a:gd name="T22" fmla="*/ 11 w 387"/>
                <a:gd name="T23" fmla="*/ 37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19 h 39"/>
                <a:gd name="T32" fmla="*/ 0 w 387"/>
                <a:gd name="T33" fmla="*/ 19 h 39"/>
                <a:gd name="T34" fmla="*/ 0 w 387"/>
                <a:gd name="T35" fmla="*/ 19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1 h 39"/>
                <a:gd name="T44" fmla="*/ 14 w 387"/>
                <a:gd name="T45" fmla="*/ 0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0 h 39"/>
                <a:gd name="T54" fmla="*/ 374 w 387"/>
                <a:gd name="T55" fmla="*/ 1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19 h 39"/>
                <a:gd name="T64" fmla="*/ 387 w 387"/>
                <a:gd name="T6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19"/>
                  </a:moveTo>
                  <a:lnTo>
                    <a:pt x="387" y="19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7"/>
                  </a:lnTo>
                  <a:lnTo>
                    <a:pt x="371" y="38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8"/>
                  </a:lnTo>
                  <a:lnTo>
                    <a:pt x="11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0"/>
                  </a:lnTo>
                  <a:lnTo>
                    <a:pt x="374" y="1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19"/>
                  </a:lnTo>
                  <a:lnTo>
                    <a:pt x="38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9609108-275B-4D17-B5F0-971AFE7DDE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7110" y="4122015"/>
              <a:ext cx="254010" cy="49895"/>
            </a:xfrm>
            <a:custGeom>
              <a:avLst/>
              <a:gdLst>
                <a:gd name="T0" fmla="*/ 168 w 168"/>
                <a:gd name="T1" fmla="*/ 17 h 33"/>
                <a:gd name="T2" fmla="*/ 168 w 168"/>
                <a:gd name="T3" fmla="*/ 17 h 33"/>
                <a:gd name="T4" fmla="*/ 167 w 168"/>
                <a:gd name="T5" fmla="*/ 23 h 33"/>
                <a:gd name="T6" fmla="*/ 163 w 168"/>
                <a:gd name="T7" fmla="*/ 28 h 33"/>
                <a:gd name="T8" fmla="*/ 157 w 168"/>
                <a:gd name="T9" fmla="*/ 32 h 33"/>
                <a:gd name="T10" fmla="*/ 151 w 168"/>
                <a:gd name="T11" fmla="*/ 33 h 33"/>
                <a:gd name="T12" fmla="*/ 16 w 168"/>
                <a:gd name="T13" fmla="*/ 33 h 33"/>
                <a:gd name="T14" fmla="*/ 16 w 168"/>
                <a:gd name="T15" fmla="*/ 33 h 33"/>
                <a:gd name="T16" fmla="*/ 10 w 168"/>
                <a:gd name="T17" fmla="*/ 32 h 33"/>
                <a:gd name="T18" fmla="*/ 5 w 168"/>
                <a:gd name="T19" fmla="*/ 28 h 33"/>
                <a:gd name="T20" fmla="*/ 2 w 168"/>
                <a:gd name="T21" fmla="*/ 23 h 33"/>
                <a:gd name="T22" fmla="*/ 0 w 168"/>
                <a:gd name="T23" fmla="*/ 17 h 33"/>
                <a:gd name="T24" fmla="*/ 0 w 168"/>
                <a:gd name="T25" fmla="*/ 17 h 33"/>
                <a:gd name="T26" fmla="*/ 0 w 168"/>
                <a:gd name="T27" fmla="*/ 17 h 33"/>
                <a:gd name="T28" fmla="*/ 2 w 168"/>
                <a:gd name="T29" fmla="*/ 10 h 33"/>
                <a:gd name="T30" fmla="*/ 5 w 168"/>
                <a:gd name="T31" fmla="*/ 5 h 33"/>
                <a:gd name="T32" fmla="*/ 10 w 168"/>
                <a:gd name="T33" fmla="*/ 1 h 33"/>
                <a:gd name="T34" fmla="*/ 16 w 168"/>
                <a:gd name="T35" fmla="*/ 0 h 33"/>
                <a:gd name="T36" fmla="*/ 151 w 168"/>
                <a:gd name="T37" fmla="*/ 0 h 33"/>
                <a:gd name="T38" fmla="*/ 151 w 168"/>
                <a:gd name="T39" fmla="*/ 0 h 33"/>
                <a:gd name="T40" fmla="*/ 157 w 168"/>
                <a:gd name="T41" fmla="*/ 1 h 33"/>
                <a:gd name="T42" fmla="*/ 163 w 168"/>
                <a:gd name="T43" fmla="*/ 5 h 33"/>
                <a:gd name="T44" fmla="*/ 167 w 168"/>
                <a:gd name="T45" fmla="*/ 10 h 33"/>
                <a:gd name="T46" fmla="*/ 168 w 168"/>
                <a:gd name="T47" fmla="*/ 17 h 33"/>
                <a:gd name="T48" fmla="*/ 168 w 168"/>
                <a:gd name="T4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33">
                  <a:moveTo>
                    <a:pt x="168" y="17"/>
                  </a:moveTo>
                  <a:lnTo>
                    <a:pt x="168" y="17"/>
                  </a:lnTo>
                  <a:lnTo>
                    <a:pt x="167" y="23"/>
                  </a:lnTo>
                  <a:lnTo>
                    <a:pt x="163" y="28"/>
                  </a:lnTo>
                  <a:lnTo>
                    <a:pt x="157" y="32"/>
                  </a:lnTo>
                  <a:lnTo>
                    <a:pt x="151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0" y="32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7" y="1"/>
                  </a:lnTo>
                  <a:lnTo>
                    <a:pt x="163" y="5"/>
                  </a:lnTo>
                  <a:lnTo>
                    <a:pt x="167" y="10"/>
                  </a:lnTo>
                  <a:lnTo>
                    <a:pt x="168" y="17"/>
                  </a:lnTo>
                  <a:lnTo>
                    <a:pt x="1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7" name="Freeform 9">
            <a:extLst>
              <a:ext uri="{FF2B5EF4-FFF2-40B4-BE49-F238E27FC236}">
                <a16:creationId xmlns:a16="http://schemas.microsoft.com/office/drawing/2014/main" id="{278F320D-88BF-4324-A506-ED33AA225FF3}"/>
              </a:ext>
            </a:extLst>
          </p:cNvPr>
          <p:cNvSpPr>
            <a:spLocks noEditPoints="1"/>
          </p:cNvSpPr>
          <p:nvPr/>
        </p:nvSpPr>
        <p:spPr bwMode="auto">
          <a:xfrm>
            <a:off x="2739790" y="2344620"/>
            <a:ext cx="229010" cy="234274"/>
          </a:xfrm>
          <a:custGeom>
            <a:avLst/>
            <a:gdLst>
              <a:gd name="T0" fmla="*/ 396 w 447"/>
              <a:gd name="T1" fmla="*/ 279 h 457"/>
              <a:gd name="T2" fmla="*/ 403 w 447"/>
              <a:gd name="T3" fmla="*/ 228 h 457"/>
              <a:gd name="T4" fmla="*/ 447 w 447"/>
              <a:gd name="T5" fmla="*/ 182 h 457"/>
              <a:gd name="T6" fmla="*/ 417 w 447"/>
              <a:gd name="T7" fmla="*/ 107 h 457"/>
              <a:gd name="T8" fmla="*/ 354 w 447"/>
              <a:gd name="T9" fmla="*/ 105 h 457"/>
              <a:gd name="T10" fmla="*/ 313 w 447"/>
              <a:gd name="T11" fmla="*/ 73 h 457"/>
              <a:gd name="T12" fmla="*/ 295 w 447"/>
              <a:gd name="T13" fmla="*/ 11 h 457"/>
              <a:gd name="T14" fmla="*/ 255 w 447"/>
              <a:gd name="T15" fmla="*/ 6 h 457"/>
              <a:gd name="T16" fmla="*/ 215 w 447"/>
              <a:gd name="T17" fmla="*/ 0 h 457"/>
              <a:gd name="T18" fmla="*/ 182 w 447"/>
              <a:gd name="T19" fmla="*/ 54 h 457"/>
              <a:gd name="T20" fmla="*/ 133 w 447"/>
              <a:gd name="T21" fmla="*/ 74 h 457"/>
              <a:gd name="T22" fmla="*/ 72 w 447"/>
              <a:gd name="T23" fmla="*/ 58 h 457"/>
              <a:gd name="T24" fmla="*/ 22 w 447"/>
              <a:gd name="T25" fmla="*/ 122 h 457"/>
              <a:gd name="T26" fmla="*/ 51 w 447"/>
              <a:gd name="T27" fmla="*/ 178 h 457"/>
              <a:gd name="T28" fmla="*/ 44 w 447"/>
              <a:gd name="T29" fmla="*/ 229 h 457"/>
              <a:gd name="T30" fmla="*/ 0 w 447"/>
              <a:gd name="T31" fmla="*/ 275 h 457"/>
              <a:gd name="T32" fmla="*/ 30 w 447"/>
              <a:gd name="T33" fmla="*/ 350 h 457"/>
              <a:gd name="T34" fmla="*/ 94 w 447"/>
              <a:gd name="T35" fmla="*/ 352 h 457"/>
              <a:gd name="T36" fmla="*/ 135 w 447"/>
              <a:gd name="T37" fmla="*/ 384 h 457"/>
              <a:gd name="T38" fmla="*/ 152 w 447"/>
              <a:gd name="T39" fmla="*/ 446 h 457"/>
              <a:gd name="T40" fmla="*/ 192 w 447"/>
              <a:gd name="T41" fmla="*/ 451 h 457"/>
              <a:gd name="T42" fmla="*/ 232 w 447"/>
              <a:gd name="T43" fmla="*/ 457 h 457"/>
              <a:gd name="T44" fmla="*/ 266 w 447"/>
              <a:gd name="T45" fmla="*/ 403 h 457"/>
              <a:gd name="T46" fmla="*/ 314 w 447"/>
              <a:gd name="T47" fmla="*/ 383 h 457"/>
              <a:gd name="T48" fmla="*/ 376 w 447"/>
              <a:gd name="T49" fmla="*/ 399 h 457"/>
              <a:gd name="T50" fmla="*/ 426 w 447"/>
              <a:gd name="T51" fmla="*/ 335 h 457"/>
              <a:gd name="T52" fmla="*/ 396 w 447"/>
              <a:gd name="T53" fmla="*/ 279 h 457"/>
              <a:gd name="T54" fmla="*/ 210 w 447"/>
              <a:gd name="T55" fmla="*/ 325 h 457"/>
              <a:gd name="T56" fmla="*/ 127 w 447"/>
              <a:gd name="T57" fmla="*/ 215 h 457"/>
              <a:gd name="T58" fmla="*/ 237 w 447"/>
              <a:gd name="T59" fmla="*/ 132 h 457"/>
              <a:gd name="T60" fmla="*/ 320 w 447"/>
              <a:gd name="T61" fmla="*/ 242 h 457"/>
              <a:gd name="T62" fmla="*/ 210 w 447"/>
              <a:gd name="T63" fmla="*/ 325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7" h="457">
                <a:moveTo>
                  <a:pt x="396" y="279"/>
                </a:moveTo>
                <a:cubicBezTo>
                  <a:pt x="403" y="228"/>
                  <a:pt x="403" y="228"/>
                  <a:pt x="403" y="228"/>
                </a:cubicBezTo>
                <a:cubicBezTo>
                  <a:pt x="447" y="182"/>
                  <a:pt x="447" y="182"/>
                  <a:pt x="447" y="182"/>
                </a:cubicBezTo>
                <a:cubicBezTo>
                  <a:pt x="417" y="107"/>
                  <a:pt x="417" y="107"/>
                  <a:pt x="417" y="107"/>
                </a:cubicBezTo>
                <a:cubicBezTo>
                  <a:pt x="354" y="105"/>
                  <a:pt x="354" y="105"/>
                  <a:pt x="354" y="105"/>
                </a:cubicBezTo>
                <a:cubicBezTo>
                  <a:pt x="313" y="73"/>
                  <a:pt x="313" y="73"/>
                  <a:pt x="313" y="73"/>
                </a:cubicBezTo>
                <a:cubicBezTo>
                  <a:pt x="295" y="11"/>
                  <a:pt x="295" y="11"/>
                  <a:pt x="295" y="11"/>
                </a:cubicBezTo>
                <a:cubicBezTo>
                  <a:pt x="255" y="6"/>
                  <a:pt x="255" y="6"/>
                  <a:pt x="255" y="6"/>
                </a:cubicBezTo>
                <a:cubicBezTo>
                  <a:pt x="215" y="0"/>
                  <a:pt x="215" y="0"/>
                  <a:pt x="215" y="0"/>
                </a:cubicBezTo>
                <a:cubicBezTo>
                  <a:pt x="182" y="54"/>
                  <a:pt x="182" y="54"/>
                  <a:pt x="182" y="5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72" y="58"/>
                  <a:pt x="72" y="58"/>
                  <a:pt x="72" y="58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44" y="229"/>
                  <a:pt x="44" y="229"/>
                  <a:pt x="44" y="229"/>
                </a:cubicBezTo>
                <a:cubicBezTo>
                  <a:pt x="0" y="275"/>
                  <a:pt x="0" y="275"/>
                  <a:pt x="0" y="275"/>
                </a:cubicBezTo>
                <a:cubicBezTo>
                  <a:pt x="30" y="350"/>
                  <a:pt x="30" y="350"/>
                  <a:pt x="30" y="350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135" y="384"/>
                  <a:pt x="135" y="384"/>
                  <a:pt x="135" y="384"/>
                </a:cubicBezTo>
                <a:cubicBezTo>
                  <a:pt x="152" y="446"/>
                  <a:pt x="152" y="446"/>
                  <a:pt x="152" y="446"/>
                </a:cubicBezTo>
                <a:cubicBezTo>
                  <a:pt x="192" y="451"/>
                  <a:pt x="192" y="451"/>
                  <a:pt x="192" y="451"/>
                </a:cubicBezTo>
                <a:cubicBezTo>
                  <a:pt x="232" y="457"/>
                  <a:pt x="232" y="457"/>
                  <a:pt x="232" y="457"/>
                </a:cubicBezTo>
                <a:cubicBezTo>
                  <a:pt x="266" y="403"/>
                  <a:pt x="266" y="403"/>
                  <a:pt x="266" y="403"/>
                </a:cubicBezTo>
                <a:cubicBezTo>
                  <a:pt x="314" y="383"/>
                  <a:pt x="314" y="383"/>
                  <a:pt x="314" y="383"/>
                </a:cubicBezTo>
                <a:cubicBezTo>
                  <a:pt x="376" y="399"/>
                  <a:pt x="376" y="399"/>
                  <a:pt x="376" y="399"/>
                </a:cubicBezTo>
                <a:cubicBezTo>
                  <a:pt x="426" y="335"/>
                  <a:pt x="426" y="335"/>
                  <a:pt x="426" y="335"/>
                </a:cubicBezTo>
                <a:lnTo>
                  <a:pt x="396" y="279"/>
                </a:lnTo>
                <a:close/>
                <a:moveTo>
                  <a:pt x="210" y="325"/>
                </a:moveTo>
                <a:cubicBezTo>
                  <a:pt x="157" y="317"/>
                  <a:pt x="120" y="268"/>
                  <a:pt x="127" y="215"/>
                </a:cubicBezTo>
                <a:cubicBezTo>
                  <a:pt x="135" y="162"/>
                  <a:pt x="184" y="125"/>
                  <a:pt x="237" y="132"/>
                </a:cubicBezTo>
                <a:cubicBezTo>
                  <a:pt x="291" y="140"/>
                  <a:pt x="327" y="189"/>
                  <a:pt x="320" y="242"/>
                </a:cubicBezTo>
                <a:cubicBezTo>
                  <a:pt x="312" y="295"/>
                  <a:pt x="263" y="332"/>
                  <a:pt x="210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98BCE5B3-E35E-46B4-AE46-8A18792FB398}"/>
              </a:ext>
            </a:extLst>
          </p:cNvPr>
          <p:cNvSpPr>
            <a:spLocks noEditPoints="1"/>
          </p:cNvSpPr>
          <p:nvPr/>
        </p:nvSpPr>
        <p:spPr bwMode="auto">
          <a:xfrm>
            <a:off x="1298889" y="1447095"/>
            <a:ext cx="449328" cy="449328"/>
          </a:xfrm>
          <a:custGeom>
            <a:avLst/>
            <a:gdLst>
              <a:gd name="T0" fmla="*/ 701 w 701"/>
              <a:gd name="T1" fmla="*/ 347 h 701"/>
              <a:gd name="T2" fmla="*/ 671 w 701"/>
              <a:gd name="T3" fmla="*/ 302 h 701"/>
              <a:gd name="T4" fmla="*/ 686 w 701"/>
              <a:gd name="T5" fmla="*/ 248 h 701"/>
              <a:gd name="T6" fmla="*/ 644 w 701"/>
              <a:gd name="T7" fmla="*/ 214 h 701"/>
              <a:gd name="T8" fmla="*/ 644 w 701"/>
              <a:gd name="T9" fmla="*/ 158 h 701"/>
              <a:gd name="T10" fmla="*/ 594 w 701"/>
              <a:gd name="T11" fmla="*/ 136 h 701"/>
              <a:gd name="T12" fmla="*/ 577 w 701"/>
              <a:gd name="T13" fmla="*/ 83 h 701"/>
              <a:gd name="T14" fmla="*/ 524 w 701"/>
              <a:gd name="T15" fmla="*/ 76 h 701"/>
              <a:gd name="T16" fmla="*/ 493 w 701"/>
              <a:gd name="T17" fmla="*/ 30 h 701"/>
              <a:gd name="T18" fmla="*/ 440 w 701"/>
              <a:gd name="T19" fmla="*/ 39 h 701"/>
              <a:gd name="T20" fmla="*/ 397 w 701"/>
              <a:gd name="T21" fmla="*/ 3 h 701"/>
              <a:gd name="T22" fmla="*/ 348 w 701"/>
              <a:gd name="T23" fmla="*/ 26 h 701"/>
              <a:gd name="T24" fmla="*/ 297 w 701"/>
              <a:gd name="T25" fmla="*/ 4 h 701"/>
              <a:gd name="T26" fmla="*/ 257 w 701"/>
              <a:gd name="T27" fmla="*/ 40 h 701"/>
              <a:gd name="T28" fmla="*/ 202 w 701"/>
              <a:gd name="T29" fmla="*/ 33 h 701"/>
              <a:gd name="T30" fmla="*/ 174 w 701"/>
              <a:gd name="T31" fmla="*/ 79 h 701"/>
              <a:gd name="T32" fmla="*/ 119 w 701"/>
              <a:gd name="T33" fmla="*/ 88 h 701"/>
              <a:gd name="T34" fmla="*/ 104 w 701"/>
              <a:gd name="T35" fmla="*/ 140 h 701"/>
              <a:gd name="T36" fmla="*/ 54 w 701"/>
              <a:gd name="T37" fmla="*/ 164 h 701"/>
              <a:gd name="T38" fmla="*/ 55 w 701"/>
              <a:gd name="T39" fmla="*/ 218 h 701"/>
              <a:gd name="T40" fmla="*/ 13 w 701"/>
              <a:gd name="T41" fmla="*/ 255 h 701"/>
              <a:gd name="T42" fmla="*/ 30 w 701"/>
              <a:gd name="T43" fmla="*/ 306 h 701"/>
              <a:gd name="T44" fmla="*/ 0 w 701"/>
              <a:gd name="T45" fmla="*/ 354 h 701"/>
              <a:gd name="T46" fmla="*/ 30 w 701"/>
              <a:gd name="T47" fmla="*/ 398 h 701"/>
              <a:gd name="T48" fmla="*/ 15 w 701"/>
              <a:gd name="T49" fmla="*/ 452 h 701"/>
              <a:gd name="T50" fmla="*/ 57 w 701"/>
              <a:gd name="T51" fmla="*/ 487 h 701"/>
              <a:gd name="T52" fmla="*/ 58 w 701"/>
              <a:gd name="T53" fmla="*/ 543 h 701"/>
              <a:gd name="T54" fmla="*/ 107 w 701"/>
              <a:gd name="T55" fmla="*/ 564 h 701"/>
              <a:gd name="T56" fmla="*/ 124 w 701"/>
              <a:gd name="T57" fmla="*/ 617 h 701"/>
              <a:gd name="T58" fmla="*/ 177 w 701"/>
              <a:gd name="T59" fmla="*/ 624 h 701"/>
              <a:gd name="T60" fmla="*/ 208 w 701"/>
              <a:gd name="T61" fmla="*/ 670 h 701"/>
              <a:gd name="T62" fmla="*/ 262 w 701"/>
              <a:gd name="T63" fmla="*/ 662 h 701"/>
              <a:gd name="T64" fmla="*/ 304 w 701"/>
              <a:gd name="T65" fmla="*/ 698 h 701"/>
              <a:gd name="T66" fmla="*/ 353 w 701"/>
              <a:gd name="T67" fmla="*/ 674 h 701"/>
              <a:gd name="T68" fmla="*/ 404 w 701"/>
              <a:gd name="T69" fmla="*/ 697 h 701"/>
              <a:gd name="T70" fmla="*/ 444 w 701"/>
              <a:gd name="T71" fmla="*/ 660 h 701"/>
              <a:gd name="T72" fmla="*/ 499 w 701"/>
              <a:gd name="T73" fmla="*/ 667 h 701"/>
              <a:gd name="T74" fmla="*/ 528 w 701"/>
              <a:gd name="T75" fmla="*/ 621 h 701"/>
              <a:gd name="T76" fmla="*/ 583 w 701"/>
              <a:gd name="T77" fmla="*/ 613 h 701"/>
              <a:gd name="T78" fmla="*/ 597 w 701"/>
              <a:gd name="T79" fmla="*/ 561 h 701"/>
              <a:gd name="T80" fmla="*/ 647 w 701"/>
              <a:gd name="T81" fmla="*/ 537 h 701"/>
              <a:gd name="T82" fmla="*/ 646 w 701"/>
              <a:gd name="T83" fmla="*/ 483 h 701"/>
              <a:gd name="T84" fmla="*/ 688 w 701"/>
              <a:gd name="T85" fmla="*/ 446 h 701"/>
              <a:gd name="T86" fmla="*/ 672 w 701"/>
              <a:gd name="T87" fmla="*/ 394 h 701"/>
              <a:gd name="T88" fmla="*/ 610 w 701"/>
              <a:gd name="T89" fmla="*/ 350 h 701"/>
              <a:gd name="T90" fmla="*/ 398 w 701"/>
              <a:gd name="T91" fmla="*/ 361 h 701"/>
              <a:gd name="T92" fmla="*/ 398 w 701"/>
              <a:gd name="T93" fmla="*/ 339 h 701"/>
              <a:gd name="T94" fmla="*/ 610 w 701"/>
              <a:gd name="T95" fmla="*/ 350 h 701"/>
              <a:gd name="T96" fmla="*/ 121 w 701"/>
              <a:gd name="T97" fmla="*/ 229 h 701"/>
              <a:gd name="T98" fmla="*/ 302 w 701"/>
              <a:gd name="T99" fmla="*/ 350 h 701"/>
              <a:gd name="T100" fmla="*/ 121 w 701"/>
              <a:gd name="T101" fmla="*/ 472 h 701"/>
              <a:gd name="T102" fmla="*/ 565 w 701"/>
              <a:gd name="T103" fmla="*/ 203 h 701"/>
              <a:gd name="T104" fmla="*/ 366 w 701"/>
              <a:gd name="T105" fmla="*/ 303 h 701"/>
              <a:gd name="T106" fmla="*/ 565 w 701"/>
              <a:gd name="T107" fmla="*/ 203 h 701"/>
              <a:gd name="T108" fmla="*/ 336 w 701"/>
              <a:gd name="T109" fmla="*/ 303 h 701"/>
              <a:gd name="T110" fmla="*/ 137 w 701"/>
              <a:gd name="T111" fmla="*/ 203 h 701"/>
              <a:gd name="T112" fmla="*/ 137 w 701"/>
              <a:gd name="T113" fmla="*/ 497 h 701"/>
              <a:gd name="T114" fmla="*/ 336 w 701"/>
              <a:gd name="T115" fmla="*/ 397 h 701"/>
              <a:gd name="T116" fmla="*/ 137 w 701"/>
              <a:gd name="T117" fmla="*/ 497 h 701"/>
              <a:gd name="T118" fmla="*/ 366 w 701"/>
              <a:gd name="T119" fmla="*/ 397 h 701"/>
              <a:gd name="T120" fmla="*/ 565 w 701"/>
              <a:gd name="T121" fmla="*/ 497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01" h="701">
                <a:moveTo>
                  <a:pt x="675" y="352"/>
                </a:moveTo>
                <a:cubicBezTo>
                  <a:pt x="701" y="347"/>
                  <a:pt x="701" y="347"/>
                  <a:pt x="701" y="347"/>
                </a:cubicBezTo>
                <a:cubicBezTo>
                  <a:pt x="698" y="304"/>
                  <a:pt x="698" y="304"/>
                  <a:pt x="698" y="304"/>
                </a:cubicBezTo>
                <a:cubicBezTo>
                  <a:pt x="671" y="302"/>
                  <a:pt x="671" y="302"/>
                  <a:pt x="671" y="302"/>
                </a:cubicBezTo>
                <a:cubicBezTo>
                  <a:pt x="662" y="261"/>
                  <a:pt x="662" y="261"/>
                  <a:pt x="662" y="261"/>
                </a:cubicBezTo>
                <a:cubicBezTo>
                  <a:pt x="686" y="248"/>
                  <a:pt x="686" y="248"/>
                  <a:pt x="686" y="248"/>
                </a:cubicBezTo>
                <a:cubicBezTo>
                  <a:pt x="671" y="208"/>
                  <a:pt x="671" y="208"/>
                  <a:pt x="671" y="208"/>
                </a:cubicBezTo>
                <a:cubicBezTo>
                  <a:pt x="644" y="214"/>
                  <a:pt x="644" y="214"/>
                  <a:pt x="644" y="214"/>
                </a:cubicBezTo>
                <a:cubicBezTo>
                  <a:pt x="624" y="177"/>
                  <a:pt x="624" y="177"/>
                  <a:pt x="624" y="177"/>
                </a:cubicBezTo>
                <a:cubicBezTo>
                  <a:pt x="644" y="158"/>
                  <a:pt x="644" y="158"/>
                  <a:pt x="644" y="158"/>
                </a:cubicBezTo>
                <a:cubicBezTo>
                  <a:pt x="618" y="123"/>
                  <a:pt x="618" y="123"/>
                  <a:pt x="618" y="123"/>
                </a:cubicBezTo>
                <a:cubicBezTo>
                  <a:pt x="594" y="136"/>
                  <a:pt x="594" y="136"/>
                  <a:pt x="594" y="136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77" y="83"/>
                  <a:pt x="577" y="83"/>
                  <a:pt x="577" y="83"/>
                </a:cubicBezTo>
                <a:cubicBezTo>
                  <a:pt x="543" y="57"/>
                  <a:pt x="543" y="57"/>
                  <a:pt x="543" y="57"/>
                </a:cubicBezTo>
                <a:cubicBezTo>
                  <a:pt x="524" y="76"/>
                  <a:pt x="524" y="76"/>
                  <a:pt x="524" y="76"/>
                </a:cubicBezTo>
                <a:cubicBezTo>
                  <a:pt x="487" y="56"/>
                  <a:pt x="487" y="56"/>
                  <a:pt x="487" y="56"/>
                </a:cubicBezTo>
                <a:cubicBezTo>
                  <a:pt x="493" y="30"/>
                  <a:pt x="493" y="30"/>
                  <a:pt x="493" y="30"/>
                </a:cubicBezTo>
                <a:cubicBezTo>
                  <a:pt x="453" y="15"/>
                  <a:pt x="453" y="15"/>
                  <a:pt x="453" y="15"/>
                </a:cubicBezTo>
                <a:cubicBezTo>
                  <a:pt x="440" y="39"/>
                  <a:pt x="440" y="39"/>
                  <a:pt x="440" y="39"/>
                </a:cubicBezTo>
                <a:cubicBezTo>
                  <a:pt x="399" y="30"/>
                  <a:pt x="399" y="30"/>
                  <a:pt x="399" y="30"/>
                </a:cubicBezTo>
                <a:cubicBezTo>
                  <a:pt x="397" y="3"/>
                  <a:pt x="397" y="3"/>
                  <a:pt x="397" y="3"/>
                </a:cubicBezTo>
                <a:cubicBezTo>
                  <a:pt x="354" y="0"/>
                  <a:pt x="354" y="0"/>
                  <a:pt x="354" y="0"/>
                </a:cubicBezTo>
                <a:cubicBezTo>
                  <a:pt x="348" y="26"/>
                  <a:pt x="348" y="26"/>
                  <a:pt x="348" y="26"/>
                </a:cubicBezTo>
                <a:cubicBezTo>
                  <a:pt x="307" y="29"/>
                  <a:pt x="307" y="29"/>
                  <a:pt x="307" y="29"/>
                </a:cubicBezTo>
                <a:cubicBezTo>
                  <a:pt x="297" y="4"/>
                  <a:pt x="297" y="4"/>
                  <a:pt x="297" y="4"/>
                </a:cubicBezTo>
                <a:cubicBezTo>
                  <a:pt x="255" y="13"/>
                  <a:pt x="255" y="13"/>
                  <a:pt x="255" y="13"/>
                </a:cubicBezTo>
                <a:cubicBezTo>
                  <a:pt x="257" y="40"/>
                  <a:pt x="257" y="40"/>
                  <a:pt x="257" y="40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02" y="33"/>
                  <a:pt x="202" y="33"/>
                  <a:pt x="202" y="3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74" y="79"/>
                  <a:pt x="174" y="79"/>
                  <a:pt x="174" y="79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104" y="140"/>
                  <a:pt x="104" y="140"/>
                  <a:pt x="104" y="140"/>
                </a:cubicBezTo>
                <a:cubicBezTo>
                  <a:pt x="79" y="173"/>
                  <a:pt x="79" y="173"/>
                  <a:pt x="79" y="173"/>
                </a:cubicBezTo>
                <a:cubicBezTo>
                  <a:pt x="54" y="164"/>
                  <a:pt x="54" y="164"/>
                  <a:pt x="54" y="164"/>
                </a:cubicBezTo>
                <a:cubicBezTo>
                  <a:pt x="33" y="201"/>
                  <a:pt x="33" y="201"/>
                  <a:pt x="33" y="201"/>
                </a:cubicBezTo>
                <a:cubicBezTo>
                  <a:pt x="55" y="218"/>
                  <a:pt x="55" y="218"/>
                  <a:pt x="55" y="218"/>
                </a:cubicBezTo>
                <a:cubicBezTo>
                  <a:pt x="40" y="257"/>
                  <a:pt x="40" y="257"/>
                  <a:pt x="40" y="257"/>
                </a:cubicBezTo>
                <a:cubicBezTo>
                  <a:pt x="13" y="255"/>
                  <a:pt x="13" y="255"/>
                  <a:pt x="13" y="255"/>
                </a:cubicBezTo>
                <a:cubicBezTo>
                  <a:pt x="4" y="297"/>
                  <a:pt x="4" y="297"/>
                  <a:pt x="4" y="297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27" y="348"/>
                  <a:pt x="27" y="348"/>
                  <a:pt x="27" y="348"/>
                </a:cubicBezTo>
                <a:cubicBezTo>
                  <a:pt x="0" y="354"/>
                  <a:pt x="0" y="354"/>
                  <a:pt x="0" y="354"/>
                </a:cubicBezTo>
                <a:cubicBezTo>
                  <a:pt x="3" y="397"/>
                  <a:pt x="3" y="397"/>
                  <a:pt x="3" y="397"/>
                </a:cubicBezTo>
                <a:cubicBezTo>
                  <a:pt x="30" y="398"/>
                  <a:pt x="30" y="398"/>
                  <a:pt x="30" y="398"/>
                </a:cubicBezTo>
                <a:cubicBezTo>
                  <a:pt x="39" y="439"/>
                  <a:pt x="39" y="439"/>
                  <a:pt x="39" y="439"/>
                </a:cubicBezTo>
                <a:cubicBezTo>
                  <a:pt x="15" y="452"/>
                  <a:pt x="15" y="452"/>
                  <a:pt x="15" y="452"/>
                </a:cubicBezTo>
                <a:cubicBezTo>
                  <a:pt x="30" y="493"/>
                  <a:pt x="30" y="493"/>
                  <a:pt x="30" y="493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77" y="523"/>
                  <a:pt x="77" y="523"/>
                  <a:pt x="77" y="523"/>
                </a:cubicBezTo>
                <a:cubicBezTo>
                  <a:pt x="58" y="543"/>
                  <a:pt x="58" y="543"/>
                  <a:pt x="58" y="543"/>
                </a:cubicBezTo>
                <a:cubicBezTo>
                  <a:pt x="83" y="577"/>
                  <a:pt x="83" y="577"/>
                  <a:pt x="83" y="577"/>
                </a:cubicBezTo>
                <a:cubicBezTo>
                  <a:pt x="107" y="564"/>
                  <a:pt x="107" y="564"/>
                  <a:pt x="107" y="564"/>
                </a:cubicBezTo>
                <a:cubicBezTo>
                  <a:pt x="137" y="593"/>
                  <a:pt x="137" y="593"/>
                  <a:pt x="137" y="593"/>
                </a:cubicBezTo>
                <a:cubicBezTo>
                  <a:pt x="124" y="617"/>
                  <a:pt x="124" y="617"/>
                  <a:pt x="124" y="617"/>
                </a:cubicBezTo>
                <a:cubicBezTo>
                  <a:pt x="158" y="643"/>
                  <a:pt x="158" y="643"/>
                  <a:pt x="158" y="643"/>
                </a:cubicBezTo>
                <a:cubicBezTo>
                  <a:pt x="177" y="624"/>
                  <a:pt x="177" y="624"/>
                  <a:pt x="177" y="624"/>
                </a:cubicBezTo>
                <a:cubicBezTo>
                  <a:pt x="214" y="644"/>
                  <a:pt x="214" y="644"/>
                  <a:pt x="214" y="644"/>
                </a:cubicBezTo>
                <a:cubicBezTo>
                  <a:pt x="208" y="670"/>
                  <a:pt x="208" y="670"/>
                  <a:pt x="208" y="670"/>
                </a:cubicBezTo>
                <a:cubicBezTo>
                  <a:pt x="249" y="685"/>
                  <a:pt x="249" y="685"/>
                  <a:pt x="249" y="685"/>
                </a:cubicBezTo>
                <a:cubicBezTo>
                  <a:pt x="262" y="662"/>
                  <a:pt x="262" y="662"/>
                  <a:pt x="262" y="662"/>
                </a:cubicBezTo>
                <a:cubicBezTo>
                  <a:pt x="302" y="670"/>
                  <a:pt x="302" y="670"/>
                  <a:pt x="302" y="670"/>
                </a:cubicBezTo>
                <a:cubicBezTo>
                  <a:pt x="304" y="698"/>
                  <a:pt x="304" y="698"/>
                  <a:pt x="304" y="698"/>
                </a:cubicBezTo>
                <a:cubicBezTo>
                  <a:pt x="347" y="701"/>
                  <a:pt x="347" y="701"/>
                  <a:pt x="347" y="701"/>
                </a:cubicBezTo>
                <a:cubicBezTo>
                  <a:pt x="353" y="674"/>
                  <a:pt x="353" y="674"/>
                  <a:pt x="353" y="674"/>
                </a:cubicBezTo>
                <a:cubicBezTo>
                  <a:pt x="395" y="671"/>
                  <a:pt x="395" y="671"/>
                  <a:pt x="395" y="671"/>
                </a:cubicBezTo>
                <a:cubicBezTo>
                  <a:pt x="404" y="697"/>
                  <a:pt x="404" y="697"/>
                  <a:pt x="404" y="697"/>
                </a:cubicBezTo>
                <a:cubicBezTo>
                  <a:pt x="446" y="687"/>
                  <a:pt x="446" y="687"/>
                  <a:pt x="446" y="687"/>
                </a:cubicBezTo>
                <a:cubicBezTo>
                  <a:pt x="444" y="660"/>
                  <a:pt x="444" y="660"/>
                  <a:pt x="444" y="660"/>
                </a:cubicBezTo>
                <a:cubicBezTo>
                  <a:pt x="483" y="646"/>
                  <a:pt x="483" y="646"/>
                  <a:pt x="483" y="646"/>
                </a:cubicBezTo>
                <a:cubicBezTo>
                  <a:pt x="499" y="667"/>
                  <a:pt x="499" y="667"/>
                  <a:pt x="499" y="667"/>
                </a:cubicBezTo>
                <a:cubicBezTo>
                  <a:pt x="537" y="647"/>
                  <a:pt x="537" y="647"/>
                  <a:pt x="537" y="647"/>
                </a:cubicBezTo>
                <a:cubicBezTo>
                  <a:pt x="528" y="621"/>
                  <a:pt x="528" y="621"/>
                  <a:pt x="528" y="621"/>
                </a:cubicBezTo>
                <a:cubicBezTo>
                  <a:pt x="561" y="596"/>
                  <a:pt x="561" y="596"/>
                  <a:pt x="561" y="596"/>
                </a:cubicBezTo>
                <a:cubicBezTo>
                  <a:pt x="583" y="613"/>
                  <a:pt x="583" y="613"/>
                  <a:pt x="583" y="613"/>
                </a:cubicBezTo>
                <a:cubicBezTo>
                  <a:pt x="613" y="582"/>
                  <a:pt x="613" y="582"/>
                  <a:pt x="613" y="582"/>
                </a:cubicBezTo>
                <a:cubicBezTo>
                  <a:pt x="597" y="561"/>
                  <a:pt x="597" y="561"/>
                  <a:pt x="597" y="561"/>
                </a:cubicBezTo>
                <a:cubicBezTo>
                  <a:pt x="622" y="527"/>
                  <a:pt x="622" y="527"/>
                  <a:pt x="622" y="527"/>
                </a:cubicBezTo>
                <a:cubicBezTo>
                  <a:pt x="647" y="537"/>
                  <a:pt x="647" y="537"/>
                  <a:pt x="647" y="537"/>
                </a:cubicBezTo>
                <a:cubicBezTo>
                  <a:pt x="668" y="499"/>
                  <a:pt x="668" y="499"/>
                  <a:pt x="668" y="499"/>
                </a:cubicBezTo>
                <a:cubicBezTo>
                  <a:pt x="646" y="483"/>
                  <a:pt x="646" y="483"/>
                  <a:pt x="646" y="483"/>
                </a:cubicBezTo>
                <a:cubicBezTo>
                  <a:pt x="661" y="444"/>
                  <a:pt x="661" y="444"/>
                  <a:pt x="661" y="444"/>
                </a:cubicBezTo>
                <a:cubicBezTo>
                  <a:pt x="688" y="446"/>
                  <a:pt x="688" y="446"/>
                  <a:pt x="688" y="446"/>
                </a:cubicBezTo>
                <a:cubicBezTo>
                  <a:pt x="697" y="403"/>
                  <a:pt x="697" y="403"/>
                  <a:pt x="697" y="403"/>
                </a:cubicBezTo>
                <a:cubicBezTo>
                  <a:pt x="672" y="394"/>
                  <a:pt x="672" y="394"/>
                  <a:pt x="672" y="394"/>
                </a:cubicBezTo>
                <a:lnTo>
                  <a:pt x="675" y="352"/>
                </a:lnTo>
                <a:close/>
                <a:moveTo>
                  <a:pt x="610" y="350"/>
                </a:moveTo>
                <a:cubicBezTo>
                  <a:pt x="610" y="394"/>
                  <a:pt x="599" y="435"/>
                  <a:pt x="580" y="472"/>
                </a:cubicBezTo>
                <a:cubicBezTo>
                  <a:pt x="398" y="361"/>
                  <a:pt x="398" y="361"/>
                  <a:pt x="398" y="361"/>
                </a:cubicBezTo>
                <a:cubicBezTo>
                  <a:pt x="399" y="358"/>
                  <a:pt x="400" y="354"/>
                  <a:pt x="400" y="350"/>
                </a:cubicBezTo>
                <a:cubicBezTo>
                  <a:pt x="400" y="346"/>
                  <a:pt x="399" y="342"/>
                  <a:pt x="398" y="339"/>
                </a:cubicBezTo>
                <a:cubicBezTo>
                  <a:pt x="580" y="229"/>
                  <a:pt x="580" y="229"/>
                  <a:pt x="580" y="229"/>
                </a:cubicBezTo>
                <a:cubicBezTo>
                  <a:pt x="599" y="265"/>
                  <a:pt x="610" y="306"/>
                  <a:pt x="610" y="350"/>
                </a:cubicBezTo>
                <a:close/>
                <a:moveTo>
                  <a:pt x="91" y="350"/>
                </a:moveTo>
                <a:cubicBezTo>
                  <a:pt x="91" y="306"/>
                  <a:pt x="102" y="265"/>
                  <a:pt x="121" y="229"/>
                </a:cubicBezTo>
                <a:cubicBezTo>
                  <a:pt x="303" y="339"/>
                  <a:pt x="303" y="339"/>
                  <a:pt x="303" y="339"/>
                </a:cubicBezTo>
                <a:cubicBezTo>
                  <a:pt x="302" y="342"/>
                  <a:pt x="302" y="346"/>
                  <a:pt x="302" y="350"/>
                </a:cubicBezTo>
                <a:cubicBezTo>
                  <a:pt x="302" y="354"/>
                  <a:pt x="302" y="358"/>
                  <a:pt x="303" y="361"/>
                </a:cubicBezTo>
                <a:cubicBezTo>
                  <a:pt x="121" y="472"/>
                  <a:pt x="121" y="472"/>
                  <a:pt x="121" y="472"/>
                </a:cubicBezTo>
                <a:cubicBezTo>
                  <a:pt x="102" y="435"/>
                  <a:pt x="91" y="394"/>
                  <a:pt x="91" y="350"/>
                </a:cubicBezTo>
                <a:close/>
                <a:moveTo>
                  <a:pt x="565" y="203"/>
                </a:moveTo>
                <a:cubicBezTo>
                  <a:pt x="383" y="313"/>
                  <a:pt x="383" y="313"/>
                  <a:pt x="383" y="313"/>
                </a:cubicBezTo>
                <a:cubicBezTo>
                  <a:pt x="378" y="309"/>
                  <a:pt x="372" y="306"/>
                  <a:pt x="366" y="303"/>
                </a:cubicBezTo>
                <a:cubicBezTo>
                  <a:pt x="366" y="91"/>
                  <a:pt x="366" y="91"/>
                  <a:pt x="366" y="91"/>
                </a:cubicBezTo>
                <a:cubicBezTo>
                  <a:pt x="448" y="96"/>
                  <a:pt x="520" y="139"/>
                  <a:pt x="565" y="203"/>
                </a:cubicBezTo>
                <a:close/>
                <a:moveTo>
                  <a:pt x="336" y="91"/>
                </a:moveTo>
                <a:cubicBezTo>
                  <a:pt x="336" y="303"/>
                  <a:pt x="336" y="303"/>
                  <a:pt x="336" y="303"/>
                </a:cubicBezTo>
                <a:cubicBezTo>
                  <a:pt x="329" y="306"/>
                  <a:pt x="323" y="309"/>
                  <a:pt x="319" y="313"/>
                </a:cubicBezTo>
                <a:cubicBezTo>
                  <a:pt x="137" y="203"/>
                  <a:pt x="137" y="203"/>
                  <a:pt x="137" y="203"/>
                </a:cubicBezTo>
                <a:cubicBezTo>
                  <a:pt x="181" y="139"/>
                  <a:pt x="253" y="96"/>
                  <a:pt x="336" y="91"/>
                </a:cubicBezTo>
                <a:close/>
                <a:moveTo>
                  <a:pt x="137" y="497"/>
                </a:moveTo>
                <a:cubicBezTo>
                  <a:pt x="319" y="387"/>
                  <a:pt x="319" y="387"/>
                  <a:pt x="319" y="387"/>
                </a:cubicBezTo>
                <a:cubicBezTo>
                  <a:pt x="323" y="391"/>
                  <a:pt x="329" y="395"/>
                  <a:pt x="336" y="397"/>
                </a:cubicBezTo>
                <a:cubicBezTo>
                  <a:pt x="336" y="609"/>
                  <a:pt x="336" y="609"/>
                  <a:pt x="336" y="609"/>
                </a:cubicBezTo>
                <a:cubicBezTo>
                  <a:pt x="253" y="605"/>
                  <a:pt x="181" y="561"/>
                  <a:pt x="137" y="497"/>
                </a:cubicBezTo>
                <a:close/>
                <a:moveTo>
                  <a:pt x="366" y="609"/>
                </a:moveTo>
                <a:cubicBezTo>
                  <a:pt x="366" y="397"/>
                  <a:pt x="366" y="397"/>
                  <a:pt x="366" y="397"/>
                </a:cubicBezTo>
                <a:cubicBezTo>
                  <a:pt x="372" y="395"/>
                  <a:pt x="378" y="391"/>
                  <a:pt x="383" y="387"/>
                </a:cubicBezTo>
                <a:cubicBezTo>
                  <a:pt x="565" y="497"/>
                  <a:pt x="565" y="497"/>
                  <a:pt x="565" y="497"/>
                </a:cubicBezTo>
                <a:cubicBezTo>
                  <a:pt x="520" y="561"/>
                  <a:pt x="448" y="605"/>
                  <a:pt x="366" y="6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AB979728-C89F-4982-BF56-4F2601C2CB31}"/>
              </a:ext>
            </a:extLst>
          </p:cNvPr>
          <p:cNvSpPr>
            <a:spLocks noEditPoints="1"/>
          </p:cNvSpPr>
          <p:nvPr/>
        </p:nvSpPr>
        <p:spPr bwMode="auto">
          <a:xfrm>
            <a:off x="3520100" y="2339573"/>
            <a:ext cx="373162" cy="373162"/>
          </a:xfrm>
          <a:custGeom>
            <a:avLst/>
            <a:gdLst>
              <a:gd name="T0" fmla="*/ 516 w 617"/>
              <a:gd name="T1" fmla="*/ 537 h 617"/>
              <a:gd name="T2" fmla="*/ 548 w 617"/>
              <a:gd name="T3" fmla="*/ 504 h 617"/>
              <a:gd name="T4" fmla="*/ 503 w 617"/>
              <a:gd name="T5" fmla="*/ 438 h 617"/>
              <a:gd name="T6" fmla="*/ 540 w 617"/>
              <a:gd name="T7" fmla="*/ 343 h 617"/>
              <a:gd name="T8" fmla="*/ 617 w 617"/>
              <a:gd name="T9" fmla="*/ 324 h 617"/>
              <a:gd name="T10" fmla="*/ 616 w 617"/>
              <a:gd name="T11" fmla="*/ 278 h 617"/>
              <a:gd name="T12" fmla="*/ 537 w 617"/>
              <a:gd name="T13" fmla="*/ 263 h 617"/>
              <a:gd name="T14" fmla="*/ 496 w 617"/>
              <a:gd name="T15" fmla="*/ 169 h 617"/>
              <a:gd name="T16" fmla="*/ 537 w 617"/>
              <a:gd name="T17" fmla="*/ 101 h 617"/>
              <a:gd name="T18" fmla="*/ 504 w 617"/>
              <a:gd name="T19" fmla="*/ 70 h 617"/>
              <a:gd name="T20" fmla="*/ 438 w 617"/>
              <a:gd name="T21" fmla="*/ 115 h 617"/>
              <a:gd name="T22" fmla="*/ 343 w 617"/>
              <a:gd name="T23" fmla="*/ 78 h 617"/>
              <a:gd name="T24" fmla="*/ 324 w 617"/>
              <a:gd name="T25" fmla="*/ 0 h 617"/>
              <a:gd name="T26" fmla="*/ 278 w 617"/>
              <a:gd name="T27" fmla="*/ 1 h 617"/>
              <a:gd name="T28" fmla="*/ 263 w 617"/>
              <a:gd name="T29" fmla="*/ 80 h 617"/>
              <a:gd name="T30" fmla="*/ 169 w 617"/>
              <a:gd name="T31" fmla="*/ 121 h 617"/>
              <a:gd name="T32" fmla="*/ 101 w 617"/>
              <a:gd name="T33" fmla="*/ 80 h 617"/>
              <a:gd name="T34" fmla="*/ 70 w 617"/>
              <a:gd name="T35" fmla="*/ 113 h 617"/>
              <a:gd name="T36" fmla="*/ 115 w 617"/>
              <a:gd name="T37" fmla="*/ 179 h 617"/>
              <a:gd name="T38" fmla="*/ 78 w 617"/>
              <a:gd name="T39" fmla="*/ 275 h 617"/>
              <a:gd name="T40" fmla="*/ 0 w 617"/>
              <a:gd name="T41" fmla="*/ 294 h 617"/>
              <a:gd name="T42" fmla="*/ 1 w 617"/>
              <a:gd name="T43" fmla="*/ 339 h 617"/>
              <a:gd name="T44" fmla="*/ 80 w 617"/>
              <a:gd name="T45" fmla="*/ 354 h 617"/>
              <a:gd name="T46" fmla="*/ 121 w 617"/>
              <a:gd name="T47" fmla="*/ 448 h 617"/>
              <a:gd name="T48" fmla="*/ 80 w 617"/>
              <a:gd name="T49" fmla="*/ 516 h 617"/>
              <a:gd name="T50" fmla="*/ 113 w 617"/>
              <a:gd name="T51" fmla="*/ 548 h 617"/>
              <a:gd name="T52" fmla="*/ 179 w 617"/>
              <a:gd name="T53" fmla="*/ 503 h 617"/>
              <a:gd name="T54" fmla="*/ 275 w 617"/>
              <a:gd name="T55" fmla="*/ 540 h 617"/>
              <a:gd name="T56" fmla="*/ 294 w 617"/>
              <a:gd name="T57" fmla="*/ 617 h 617"/>
              <a:gd name="T58" fmla="*/ 339 w 617"/>
              <a:gd name="T59" fmla="*/ 616 h 617"/>
              <a:gd name="T60" fmla="*/ 354 w 617"/>
              <a:gd name="T61" fmla="*/ 538 h 617"/>
              <a:gd name="T62" fmla="*/ 448 w 617"/>
              <a:gd name="T63" fmla="*/ 496 h 617"/>
              <a:gd name="T64" fmla="*/ 516 w 617"/>
              <a:gd name="T65" fmla="*/ 537 h 617"/>
              <a:gd name="T66" fmla="*/ 327 w 617"/>
              <a:gd name="T67" fmla="*/ 290 h 617"/>
              <a:gd name="T68" fmla="*/ 328 w 617"/>
              <a:gd name="T69" fmla="*/ 327 h 617"/>
              <a:gd name="T70" fmla="*/ 291 w 617"/>
              <a:gd name="T71" fmla="*/ 328 h 617"/>
              <a:gd name="T72" fmla="*/ 290 w 617"/>
              <a:gd name="T73" fmla="*/ 291 h 617"/>
              <a:gd name="T74" fmla="*/ 327 w 617"/>
              <a:gd name="T75" fmla="*/ 290 h 617"/>
              <a:gd name="T76" fmla="*/ 157 w 617"/>
              <a:gd name="T77" fmla="*/ 236 h 617"/>
              <a:gd name="T78" fmla="*/ 187 w 617"/>
              <a:gd name="T79" fmla="*/ 193 h 617"/>
              <a:gd name="T80" fmla="*/ 396 w 617"/>
              <a:gd name="T81" fmla="*/ 165 h 617"/>
              <a:gd name="T82" fmla="*/ 328 w 617"/>
              <a:gd name="T83" fmla="*/ 245 h 617"/>
              <a:gd name="T84" fmla="*/ 255 w 617"/>
              <a:gd name="T85" fmla="*/ 266 h 617"/>
              <a:gd name="T86" fmla="*/ 157 w 617"/>
              <a:gd name="T87" fmla="*/ 236 h 617"/>
              <a:gd name="T88" fmla="*/ 193 w 617"/>
              <a:gd name="T89" fmla="*/ 430 h 617"/>
              <a:gd name="T90" fmla="*/ 141 w 617"/>
              <a:gd name="T91" fmla="*/ 307 h 617"/>
              <a:gd name="T92" fmla="*/ 240 w 617"/>
              <a:gd name="T93" fmla="*/ 325 h 617"/>
              <a:gd name="T94" fmla="*/ 295 w 617"/>
              <a:gd name="T95" fmla="*/ 378 h 617"/>
              <a:gd name="T96" fmla="*/ 317 w 617"/>
              <a:gd name="T97" fmla="*/ 476 h 617"/>
              <a:gd name="T98" fmla="*/ 193 w 617"/>
              <a:gd name="T99" fmla="*/ 430 h 617"/>
              <a:gd name="T100" fmla="*/ 388 w 617"/>
              <a:gd name="T101" fmla="*/ 457 h 617"/>
              <a:gd name="T102" fmla="*/ 354 w 617"/>
              <a:gd name="T103" fmla="*/ 361 h 617"/>
              <a:gd name="T104" fmla="*/ 372 w 617"/>
              <a:gd name="T105" fmla="*/ 287 h 617"/>
              <a:gd name="T106" fmla="*/ 449 w 617"/>
              <a:gd name="T107" fmla="*/ 216 h 617"/>
              <a:gd name="T108" fmla="*/ 430 w 617"/>
              <a:gd name="T109" fmla="*/ 424 h 617"/>
              <a:gd name="T110" fmla="*/ 388 w 617"/>
              <a:gd name="T111" fmla="*/ 457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7" h="617">
                <a:moveTo>
                  <a:pt x="516" y="537"/>
                </a:moveTo>
                <a:cubicBezTo>
                  <a:pt x="548" y="504"/>
                  <a:pt x="548" y="504"/>
                  <a:pt x="548" y="504"/>
                </a:cubicBezTo>
                <a:cubicBezTo>
                  <a:pt x="503" y="438"/>
                  <a:pt x="503" y="438"/>
                  <a:pt x="503" y="438"/>
                </a:cubicBezTo>
                <a:cubicBezTo>
                  <a:pt x="522" y="409"/>
                  <a:pt x="535" y="376"/>
                  <a:pt x="540" y="343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6" y="278"/>
                  <a:pt x="616" y="278"/>
                  <a:pt x="616" y="278"/>
                </a:cubicBezTo>
                <a:cubicBezTo>
                  <a:pt x="537" y="263"/>
                  <a:pt x="537" y="263"/>
                  <a:pt x="537" y="263"/>
                </a:cubicBezTo>
                <a:cubicBezTo>
                  <a:pt x="531" y="230"/>
                  <a:pt x="517" y="198"/>
                  <a:pt x="496" y="169"/>
                </a:cubicBezTo>
                <a:cubicBezTo>
                  <a:pt x="537" y="101"/>
                  <a:pt x="537" y="101"/>
                  <a:pt x="537" y="101"/>
                </a:cubicBezTo>
                <a:cubicBezTo>
                  <a:pt x="504" y="70"/>
                  <a:pt x="504" y="70"/>
                  <a:pt x="504" y="70"/>
                </a:cubicBezTo>
                <a:cubicBezTo>
                  <a:pt x="438" y="115"/>
                  <a:pt x="438" y="115"/>
                  <a:pt x="438" y="115"/>
                </a:cubicBezTo>
                <a:cubicBezTo>
                  <a:pt x="409" y="95"/>
                  <a:pt x="376" y="83"/>
                  <a:pt x="343" y="78"/>
                </a:cubicBezTo>
                <a:cubicBezTo>
                  <a:pt x="324" y="0"/>
                  <a:pt x="324" y="0"/>
                  <a:pt x="324" y="0"/>
                </a:cubicBezTo>
                <a:cubicBezTo>
                  <a:pt x="278" y="1"/>
                  <a:pt x="278" y="1"/>
                  <a:pt x="278" y="1"/>
                </a:cubicBezTo>
                <a:cubicBezTo>
                  <a:pt x="263" y="80"/>
                  <a:pt x="263" y="80"/>
                  <a:pt x="263" y="80"/>
                </a:cubicBezTo>
                <a:cubicBezTo>
                  <a:pt x="230" y="86"/>
                  <a:pt x="198" y="100"/>
                  <a:pt x="169" y="121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15" y="179"/>
                  <a:pt x="115" y="179"/>
                  <a:pt x="115" y="179"/>
                </a:cubicBezTo>
                <a:cubicBezTo>
                  <a:pt x="95" y="208"/>
                  <a:pt x="83" y="241"/>
                  <a:pt x="78" y="275"/>
                </a:cubicBezTo>
                <a:cubicBezTo>
                  <a:pt x="0" y="294"/>
                  <a:pt x="0" y="294"/>
                  <a:pt x="0" y="294"/>
                </a:cubicBezTo>
                <a:cubicBezTo>
                  <a:pt x="1" y="339"/>
                  <a:pt x="1" y="339"/>
                  <a:pt x="1" y="339"/>
                </a:cubicBezTo>
                <a:cubicBezTo>
                  <a:pt x="80" y="354"/>
                  <a:pt x="80" y="354"/>
                  <a:pt x="80" y="354"/>
                </a:cubicBezTo>
                <a:cubicBezTo>
                  <a:pt x="86" y="388"/>
                  <a:pt x="100" y="420"/>
                  <a:pt x="121" y="448"/>
                </a:cubicBezTo>
                <a:cubicBezTo>
                  <a:pt x="80" y="516"/>
                  <a:pt x="80" y="516"/>
                  <a:pt x="80" y="516"/>
                </a:cubicBezTo>
                <a:cubicBezTo>
                  <a:pt x="113" y="548"/>
                  <a:pt x="113" y="548"/>
                  <a:pt x="113" y="548"/>
                </a:cubicBezTo>
                <a:cubicBezTo>
                  <a:pt x="179" y="503"/>
                  <a:pt x="179" y="503"/>
                  <a:pt x="179" y="503"/>
                </a:cubicBezTo>
                <a:cubicBezTo>
                  <a:pt x="208" y="522"/>
                  <a:pt x="241" y="535"/>
                  <a:pt x="275" y="540"/>
                </a:cubicBezTo>
                <a:cubicBezTo>
                  <a:pt x="294" y="617"/>
                  <a:pt x="294" y="617"/>
                  <a:pt x="294" y="617"/>
                </a:cubicBezTo>
                <a:cubicBezTo>
                  <a:pt x="339" y="616"/>
                  <a:pt x="339" y="616"/>
                  <a:pt x="339" y="616"/>
                </a:cubicBezTo>
                <a:cubicBezTo>
                  <a:pt x="354" y="538"/>
                  <a:pt x="354" y="538"/>
                  <a:pt x="354" y="538"/>
                </a:cubicBezTo>
                <a:cubicBezTo>
                  <a:pt x="388" y="531"/>
                  <a:pt x="420" y="517"/>
                  <a:pt x="448" y="496"/>
                </a:cubicBezTo>
                <a:lnTo>
                  <a:pt x="516" y="537"/>
                </a:lnTo>
                <a:close/>
                <a:moveTo>
                  <a:pt x="327" y="290"/>
                </a:moveTo>
                <a:cubicBezTo>
                  <a:pt x="337" y="300"/>
                  <a:pt x="338" y="316"/>
                  <a:pt x="328" y="327"/>
                </a:cubicBezTo>
                <a:cubicBezTo>
                  <a:pt x="318" y="337"/>
                  <a:pt x="301" y="338"/>
                  <a:pt x="291" y="328"/>
                </a:cubicBezTo>
                <a:cubicBezTo>
                  <a:pt x="280" y="318"/>
                  <a:pt x="280" y="301"/>
                  <a:pt x="290" y="291"/>
                </a:cubicBezTo>
                <a:cubicBezTo>
                  <a:pt x="300" y="280"/>
                  <a:pt x="316" y="280"/>
                  <a:pt x="327" y="290"/>
                </a:cubicBezTo>
                <a:close/>
                <a:moveTo>
                  <a:pt x="157" y="236"/>
                </a:moveTo>
                <a:cubicBezTo>
                  <a:pt x="165" y="220"/>
                  <a:pt x="175" y="206"/>
                  <a:pt x="187" y="193"/>
                </a:cubicBezTo>
                <a:cubicBezTo>
                  <a:pt x="242" y="135"/>
                  <a:pt x="330" y="125"/>
                  <a:pt x="396" y="165"/>
                </a:cubicBezTo>
                <a:cubicBezTo>
                  <a:pt x="328" y="245"/>
                  <a:pt x="328" y="245"/>
                  <a:pt x="328" y="245"/>
                </a:cubicBezTo>
                <a:cubicBezTo>
                  <a:pt x="255" y="266"/>
                  <a:pt x="255" y="266"/>
                  <a:pt x="255" y="266"/>
                </a:cubicBezTo>
                <a:lnTo>
                  <a:pt x="157" y="236"/>
                </a:lnTo>
                <a:close/>
                <a:moveTo>
                  <a:pt x="193" y="430"/>
                </a:moveTo>
                <a:cubicBezTo>
                  <a:pt x="158" y="397"/>
                  <a:pt x="140" y="352"/>
                  <a:pt x="141" y="307"/>
                </a:cubicBezTo>
                <a:cubicBezTo>
                  <a:pt x="240" y="325"/>
                  <a:pt x="240" y="325"/>
                  <a:pt x="240" y="325"/>
                </a:cubicBezTo>
                <a:cubicBezTo>
                  <a:pt x="295" y="378"/>
                  <a:pt x="295" y="378"/>
                  <a:pt x="295" y="378"/>
                </a:cubicBezTo>
                <a:cubicBezTo>
                  <a:pt x="317" y="476"/>
                  <a:pt x="317" y="476"/>
                  <a:pt x="317" y="476"/>
                </a:cubicBezTo>
                <a:cubicBezTo>
                  <a:pt x="273" y="479"/>
                  <a:pt x="228" y="463"/>
                  <a:pt x="193" y="430"/>
                </a:cubicBezTo>
                <a:close/>
                <a:moveTo>
                  <a:pt x="388" y="457"/>
                </a:moveTo>
                <a:cubicBezTo>
                  <a:pt x="354" y="361"/>
                  <a:pt x="354" y="361"/>
                  <a:pt x="354" y="361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449" y="216"/>
                  <a:pt x="449" y="216"/>
                  <a:pt x="449" y="216"/>
                </a:cubicBezTo>
                <a:cubicBezTo>
                  <a:pt x="491" y="280"/>
                  <a:pt x="485" y="367"/>
                  <a:pt x="430" y="424"/>
                </a:cubicBezTo>
                <a:cubicBezTo>
                  <a:pt x="418" y="438"/>
                  <a:pt x="403" y="449"/>
                  <a:pt x="388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CE7B77-0F23-410F-88AB-677B41ACC31C}"/>
              </a:ext>
            </a:extLst>
          </p:cNvPr>
          <p:cNvGrpSpPr/>
          <p:nvPr/>
        </p:nvGrpSpPr>
        <p:grpSpPr>
          <a:xfrm>
            <a:off x="935456" y="2282276"/>
            <a:ext cx="205052" cy="336430"/>
            <a:chOff x="786966" y="1624252"/>
            <a:chExt cx="1552786" cy="2547658"/>
          </a:xfrm>
          <a:solidFill>
            <a:schemeClr val="bg1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BBFE623-0186-4690-B5A1-BCFB954969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66" y="1624252"/>
              <a:ext cx="1552786" cy="2060806"/>
            </a:xfrm>
            <a:custGeom>
              <a:avLst/>
              <a:gdLst>
                <a:gd name="T0" fmla="*/ 1027 w 1027"/>
                <a:gd name="T1" fmla="*/ 487 h 1363"/>
                <a:gd name="T2" fmla="*/ 1017 w 1027"/>
                <a:gd name="T3" fmla="*/ 410 h 1363"/>
                <a:gd name="T4" fmla="*/ 996 w 1027"/>
                <a:gd name="T5" fmla="*/ 337 h 1363"/>
                <a:gd name="T6" fmla="*/ 965 w 1027"/>
                <a:gd name="T7" fmla="*/ 269 h 1363"/>
                <a:gd name="T8" fmla="*/ 926 w 1027"/>
                <a:gd name="T9" fmla="*/ 206 h 1363"/>
                <a:gd name="T10" fmla="*/ 877 w 1027"/>
                <a:gd name="T11" fmla="*/ 150 h 1363"/>
                <a:gd name="T12" fmla="*/ 821 w 1027"/>
                <a:gd name="T13" fmla="*/ 101 h 1363"/>
                <a:gd name="T14" fmla="*/ 758 w 1027"/>
                <a:gd name="T15" fmla="*/ 62 h 1363"/>
                <a:gd name="T16" fmla="*/ 690 w 1027"/>
                <a:gd name="T17" fmla="*/ 31 h 1363"/>
                <a:gd name="T18" fmla="*/ 618 w 1027"/>
                <a:gd name="T19" fmla="*/ 10 h 1363"/>
                <a:gd name="T20" fmla="*/ 540 w 1027"/>
                <a:gd name="T21" fmla="*/ 0 h 1363"/>
                <a:gd name="T22" fmla="*/ 487 w 1027"/>
                <a:gd name="T23" fmla="*/ 0 h 1363"/>
                <a:gd name="T24" fmla="*/ 411 w 1027"/>
                <a:gd name="T25" fmla="*/ 10 h 1363"/>
                <a:gd name="T26" fmla="*/ 337 w 1027"/>
                <a:gd name="T27" fmla="*/ 31 h 1363"/>
                <a:gd name="T28" fmla="*/ 269 w 1027"/>
                <a:gd name="T29" fmla="*/ 62 h 1363"/>
                <a:gd name="T30" fmla="*/ 206 w 1027"/>
                <a:gd name="T31" fmla="*/ 101 h 1363"/>
                <a:gd name="T32" fmla="*/ 150 w 1027"/>
                <a:gd name="T33" fmla="*/ 150 h 1363"/>
                <a:gd name="T34" fmla="*/ 102 w 1027"/>
                <a:gd name="T35" fmla="*/ 206 h 1363"/>
                <a:gd name="T36" fmla="*/ 62 w 1027"/>
                <a:gd name="T37" fmla="*/ 269 h 1363"/>
                <a:gd name="T38" fmla="*/ 31 w 1027"/>
                <a:gd name="T39" fmla="*/ 337 h 1363"/>
                <a:gd name="T40" fmla="*/ 10 w 1027"/>
                <a:gd name="T41" fmla="*/ 410 h 1363"/>
                <a:gd name="T42" fmla="*/ 1 w 1027"/>
                <a:gd name="T43" fmla="*/ 487 h 1363"/>
                <a:gd name="T44" fmla="*/ 1 w 1027"/>
                <a:gd name="T45" fmla="*/ 542 h 1363"/>
                <a:gd name="T46" fmla="*/ 12 w 1027"/>
                <a:gd name="T47" fmla="*/ 626 h 1363"/>
                <a:gd name="T48" fmla="*/ 37 w 1027"/>
                <a:gd name="T49" fmla="*/ 705 h 1363"/>
                <a:gd name="T50" fmla="*/ 48 w 1027"/>
                <a:gd name="T51" fmla="*/ 730 h 1363"/>
                <a:gd name="T52" fmla="*/ 62 w 1027"/>
                <a:gd name="T53" fmla="*/ 757 h 1363"/>
                <a:gd name="T54" fmla="*/ 99 w 1027"/>
                <a:gd name="T55" fmla="*/ 816 h 1363"/>
                <a:gd name="T56" fmla="*/ 171 w 1027"/>
                <a:gd name="T57" fmla="*/ 924 h 1363"/>
                <a:gd name="T58" fmla="*/ 253 w 1027"/>
                <a:gd name="T59" fmla="*/ 1059 h 1363"/>
                <a:gd name="T60" fmla="*/ 288 w 1027"/>
                <a:gd name="T61" fmla="*/ 1135 h 1363"/>
                <a:gd name="T62" fmla="*/ 307 w 1027"/>
                <a:gd name="T63" fmla="*/ 1209 h 1363"/>
                <a:gd name="T64" fmla="*/ 308 w 1027"/>
                <a:gd name="T65" fmla="*/ 1335 h 1363"/>
                <a:gd name="T66" fmla="*/ 313 w 1027"/>
                <a:gd name="T67" fmla="*/ 1351 h 1363"/>
                <a:gd name="T68" fmla="*/ 325 w 1027"/>
                <a:gd name="T69" fmla="*/ 1361 h 1363"/>
                <a:gd name="T70" fmla="*/ 514 w 1027"/>
                <a:gd name="T71" fmla="*/ 1363 h 1363"/>
                <a:gd name="T72" fmla="*/ 697 w 1027"/>
                <a:gd name="T73" fmla="*/ 1363 h 1363"/>
                <a:gd name="T74" fmla="*/ 711 w 1027"/>
                <a:gd name="T75" fmla="*/ 1355 h 1363"/>
                <a:gd name="T76" fmla="*/ 719 w 1027"/>
                <a:gd name="T77" fmla="*/ 1341 h 1363"/>
                <a:gd name="T78" fmla="*/ 719 w 1027"/>
                <a:gd name="T79" fmla="*/ 1231 h 1363"/>
                <a:gd name="T80" fmla="*/ 731 w 1027"/>
                <a:gd name="T81" fmla="*/ 1160 h 1363"/>
                <a:gd name="T82" fmla="*/ 761 w 1027"/>
                <a:gd name="T83" fmla="*/ 1085 h 1363"/>
                <a:gd name="T84" fmla="*/ 821 w 1027"/>
                <a:gd name="T85" fmla="*/ 979 h 1363"/>
                <a:gd name="T86" fmla="*/ 928 w 1027"/>
                <a:gd name="T87" fmla="*/ 816 h 1363"/>
                <a:gd name="T88" fmla="*/ 954 w 1027"/>
                <a:gd name="T89" fmla="*/ 778 h 1363"/>
                <a:gd name="T90" fmla="*/ 976 w 1027"/>
                <a:gd name="T91" fmla="*/ 736 h 1363"/>
                <a:gd name="T92" fmla="*/ 979 w 1027"/>
                <a:gd name="T93" fmla="*/ 730 h 1363"/>
                <a:gd name="T94" fmla="*/ 1009 w 1027"/>
                <a:gd name="T95" fmla="*/ 653 h 1363"/>
                <a:gd name="T96" fmla="*/ 1025 w 1027"/>
                <a:gd name="T97" fmla="*/ 571 h 1363"/>
                <a:gd name="T98" fmla="*/ 1027 w 1027"/>
                <a:gd name="T99" fmla="*/ 51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7" h="1363">
                  <a:moveTo>
                    <a:pt x="1027" y="514"/>
                  </a:moveTo>
                  <a:lnTo>
                    <a:pt x="1027" y="514"/>
                  </a:lnTo>
                  <a:lnTo>
                    <a:pt x="1027" y="487"/>
                  </a:lnTo>
                  <a:lnTo>
                    <a:pt x="1025" y="461"/>
                  </a:lnTo>
                  <a:lnTo>
                    <a:pt x="1022" y="435"/>
                  </a:lnTo>
                  <a:lnTo>
                    <a:pt x="1017" y="410"/>
                  </a:lnTo>
                  <a:lnTo>
                    <a:pt x="1011" y="385"/>
                  </a:lnTo>
                  <a:lnTo>
                    <a:pt x="1005" y="361"/>
                  </a:lnTo>
                  <a:lnTo>
                    <a:pt x="996" y="337"/>
                  </a:lnTo>
                  <a:lnTo>
                    <a:pt x="988" y="313"/>
                  </a:lnTo>
                  <a:lnTo>
                    <a:pt x="976" y="291"/>
                  </a:lnTo>
                  <a:lnTo>
                    <a:pt x="965" y="269"/>
                  </a:lnTo>
                  <a:lnTo>
                    <a:pt x="953" y="247"/>
                  </a:lnTo>
                  <a:lnTo>
                    <a:pt x="939" y="226"/>
                  </a:lnTo>
                  <a:lnTo>
                    <a:pt x="926" y="206"/>
                  </a:lnTo>
                  <a:lnTo>
                    <a:pt x="910" y="186"/>
                  </a:lnTo>
                  <a:lnTo>
                    <a:pt x="894" y="168"/>
                  </a:lnTo>
                  <a:lnTo>
                    <a:pt x="877" y="150"/>
                  </a:lnTo>
                  <a:lnTo>
                    <a:pt x="859" y="133"/>
                  </a:lnTo>
                  <a:lnTo>
                    <a:pt x="841" y="117"/>
                  </a:lnTo>
                  <a:lnTo>
                    <a:pt x="821" y="101"/>
                  </a:lnTo>
                  <a:lnTo>
                    <a:pt x="801" y="88"/>
                  </a:lnTo>
                  <a:lnTo>
                    <a:pt x="780" y="74"/>
                  </a:lnTo>
                  <a:lnTo>
                    <a:pt x="758" y="62"/>
                  </a:lnTo>
                  <a:lnTo>
                    <a:pt x="736" y="51"/>
                  </a:lnTo>
                  <a:lnTo>
                    <a:pt x="714" y="39"/>
                  </a:lnTo>
                  <a:lnTo>
                    <a:pt x="690" y="31"/>
                  </a:lnTo>
                  <a:lnTo>
                    <a:pt x="667" y="22"/>
                  </a:lnTo>
                  <a:lnTo>
                    <a:pt x="642" y="16"/>
                  </a:lnTo>
                  <a:lnTo>
                    <a:pt x="618" y="10"/>
                  </a:lnTo>
                  <a:lnTo>
                    <a:pt x="592" y="5"/>
                  </a:lnTo>
                  <a:lnTo>
                    <a:pt x="566" y="2"/>
                  </a:lnTo>
                  <a:lnTo>
                    <a:pt x="54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487" y="0"/>
                  </a:lnTo>
                  <a:lnTo>
                    <a:pt x="461" y="2"/>
                  </a:lnTo>
                  <a:lnTo>
                    <a:pt x="435" y="5"/>
                  </a:lnTo>
                  <a:lnTo>
                    <a:pt x="411" y="10"/>
                  </a:lnTo>
                  <a:lnTo>
                    <a:pt x="386" y="16"/>
                  </a:lnTo>
                  <a:lnTo>
                    <a:pt x="361" y="22"/>
                  </a:lnTo>
                  <a:lnTo>
                    <a:pt x="337" y="31"/>
                  </a:lnTo>
                  <a:lnTo>
                    <a:pt x="314" y="39"/>
                  </a:lnTo>
                  <a:lnTo>
                    <a:pt x="291" y="51"/>
                  </a:lnTo>
                  <a:lnTo>
                    <a:pt x="269" y="62"/>
                  </a:lnTo>
                  <a:lnTo>
                    <a:pt x="248" y="74"/>
                  </a:lnTo>
                  <a:lnTo>
                    <a:pt x="227" y="88"/>
                  </a:lnTo>
                  <a:lnTo>
                    <a:pt x="206" y="101"/>
                  </a:lnTo>
                  <a:lnTo>
                    <a:pt x="187" y="117"/>
                  </a:lnTo>
                  <a:lnTo>
                    <a:pt x="169" y="133"/>
                  </a:lnTo>
                  <a:lnTo>
                    <a:pt x="150" y="150"/>
                  </a:lnTo>
                  <a:lnTo>
                    <a:pt x="133" y="168"/>
                  </a:lnTo>
                  <a:lnTo>
                    <a:pt x="117" y="186"/>
                  </a:lnTo>
                  <a:lnTo>
                    <a:pt x="102" y="206"/>
                  </a:lnTo>
                  <a:lnTo>
                    <a:pt x="88" y="226"/>
                  </a:lnTo>
                  <a:lnTo>
                    <a:pt x="74" y="247"/>
                  </a:lnTo>
                  <a:lnTo>
                    <a:pt x="62" y="269"/>
                  </a:lnTo>
                  <a:lnTo>
                    <a:pt x="51" y="291"/>
                  </a:lnTo>
                  <a:lnTo>
                    <a:pt x="41" y="313"/>
                  </a:lnTo>
                  <a:lnTo>
                    <a:pt x="31" y="337"/>
                  </a:lnTo>
                  <a:lnTo>
                    <a:pt x="23" y="361"/>
                  </a:lnTo>
                  <a:lnTo>
                    <a:pt x="16" y="385"/>
                  </a:lnTo>
                  <a:lnTo>
                    <a:pt x="10" y="410"/>
                  </a:lnTo>
                  <a:lnTo>
                    <a:pt x="6" y="435"/>
                  </a:lnTo>
                  <a:lnTo>
                    <a:pt x="2" y="461"/>
                  </a:lnTo>
                  <a:lnTo>
                    <a:pt x="1" y="487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1" y="542"/>
                  </a:lnTo>
                  <a:lnTo>
                    <a:pt x="4" y="571"/>
                  </a:lnTo>
                  <a:lnTo>
                    <a:pt x="7" y="599"/>
                  </a:lnTo>
                  <a:lnTo>
                    <a:pt x="12" y="626"/>
                  </a:lnTo>
                  <a:lnTo>
                    <a:pt x="20" y="653"/>
                  </a:lnTo>
                  <a:lnTo>
                    <a:pt x="28" y="679"/>
                  </a:lnTo>
                  <a:lnTo>
                    <a:pt x="37" y="705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52" y="736"/>
                  </a:lnTo>
                  <a:lnTo>
                    <a:pt x="52" y="736"/>
                  </a:lnTo>
                  <a:lnTo>
                    <a:pt x="62" y="757"/>
                  </a:lnTo>
                  <a:lnTo>
                    <a:pt x="74" y="778"/>
                  </a:lnTo>
                  <a:lnTo>
                    <a:pt x="86" y="796"/>
                  </a:lnTo>
                  <a:lnTo>
                    <a:pt x="99" y="816"/>
                  </a:lnTo>
                  <a:lnTo>
                    <a:pt x="99" y="816"/>
                  </a:lnTo>
                  <a:lnTo>
                    <a:pt x="134" y="870"/>
                  </a:lnTo>
                  <a:lnTo>
                    <a:pt x="171" y="924"/>
                  </a:lnTo>
                  <a:lnTo>
                    <a:pt x="206" y="979"/>
                  </a:lnTo>
                  <a:lnTo>
                    <a:pt x="239" y="1033"/>
                  </a:lnTo>
                  <a:lnTo>
                    <a:pt x="253" y="1059"/>
                  </a:lnTo>
                  <a:lnTo>
                    <a:pt x="266" y="1085"/>
                  </a:lnTo>
                  <a:lnTo>
                    <a:pt x="279" y="1111"/>
                  </a:lnTo>
                  <a:lnTo>
                    <a:pt x="288" y="1135"/>
                  </a:lnTo>
                  <a:lnTo>
                    <a:pt x="297" y="1160"/>
                  </a:lnTo>
                  <a:lnTo>
                    <a:pt x="303" y="1185"/>
                  </a:lnTo>
                  <a:lnTo>
                    <a:pt x="307" y="1209"/>
                  </a:lnTo>
                  <a:lnTo>
                    <a:pt x="308" y="1231"/>
                  </a:lnTo>
                  <a:lnTo>
                    <a:pt x="308" y="1335"/>
                  </a:lnTo>
                  <a:lnTo>
                    <a:pt x="308" y="1335"/>
                  </a:lnTo>
                  <a:lnTo>
                    <a:pt x="309" y="1341"/>
                  </a:lnTo>
                  <a:lnTo>
                    <a:pt x="311" y="1346"/>
                  </a:lnTo>
                  <a:lnTo>
                    <a:pt x="313" y="1351"/>
                  </a:lnTo>
                  <a:lnTo>
                    <a:pt x="317" y="1355"/>
                  </a:lnTo>
                  <a:lnTo>
                    <a:pt x="321" y="1358"/>
                  </a:lnTo>
                  <a:lnTo>
                    <a:pt x="325" y="1361"/>
                  </a:lnTo>
                  <a:lnTo>
                    <a:pt x="330" y="1363"/>
                  </a:lnTo>
                  <a:lnTo>
                    <a:pt x="337" y="1363"/>
                  </a:lnTo>
                  <a:lnTo>
                    <a:pt x="514" y="1363"/>
                  </a:lnTo>
                  <a:lnTo>
                    <a:pt x="692" y="1363"/>
                  </a:lnTo>
                  <a:lnTo>
                    <a:pt x="692" y="1363"/>
                  </a:lnTo>
                  <a:lnTo>
                    <a:pt x="697" y="1363"/>
                  </a:lnTo>
                  <a:lnTo>
                    <a:pt x="702" y="1361"/>
                  </a:lnTo>
                  <a:lnTo>
                    <a:pt x="706" y="1358"/>
                  </a:lnTo>
                  <a:lnTo>
                    <a:pt x="711" y="1355"/>
                  </a:lnTo>
                  <a:lnTo>
                    <a:pt x="714" y="1351"/>
                  </a:lnTo>
                  <a:lnTo>
                    <a:pt x="718" y="1346"/>
                  </a:lnTo>
                  <a:lnTo>
                    <a:pt x="719" y="1341"/>
                  </a:lnTo>
                  <a:lnTo>
                    <a:pt x="719" y="1335"/>
                  </a:lnTo>
                  <a:lnTo>
                    <a:pt x="719" y="1231"/>
                  </a:lnTo>
                  <a:lnTo>
                    <a:pt x="719" y="1231"/>
                  </a:lnTo>
                  <a:lnTo>
                    <a:pt x="720" y="1209"/>
                  </a:lnTo>
                  <a:lnTo>
                    <a:pt x="725" y="1185"/>
                  </a:lnTo>
                  <a:lnTo>
                    <a:pt x="731" y="1160"/>
                  </a:lnTo>
                  <a:lnTo>
                    <a:pt x="739" y="1135"/>
                  </a:lnTo>
                  <a:lnTo>
                    <a:pt x="750" y="1111"/>
                  </a:lnTo>
                  <a:lnTo>
                    <a:pt x="761" y="1085"/>
                  </a:lnTo>
                  <a:lnTo>
                    <a:pt x="774" y="1059"/>
                  </a:lnTo>
                  <a:lnTo>
                    <a:pt x="789" y="1033"/>
                  </a:lnTo>
                  <a:lnTo>
                    <a:pt x="821" y="979"/>
                  </a:lnTo>
                  <a:lnTo>
                    <a:pt x="857" y="924"/>
                  </a:lnTo>
                  <a:lnTo>
                    <a:pt x="893" y="870"/>
                  </a:lnTo>
                  <a:lnTo>
                    <a:pt x="928" y="816"/>
                  </a:lnTo>
                  <a:lnTo>
                    <a:pt x="928" y="816"/>
                  </a:lnTo>
                  <a:lnTo>
                    <a:pt x="942" y="796"/>
                  </a:lnTo>
                  <a:lnTo>
                    <a:pt x="954" y="778"/>
                  </a:lnTo>
                  <a:lnTo>
                    <a:pt x="965" y="757"/>
                  </a:lnTo>
                  <a:lnTo>
                    <a:pt x="976" y="736"/>
                  </a:lnTo>
                  <a:lnTo>
                    <a:pt x="976" y="736"/>
                  </a:lnTo>
                  <a:lnTo>
                    <a:pt x="980" y="730"/>
                  </a:lnTo>
                  <a:lnTo>
                    <a:pt x="979" y="730"/>
                  </a:lnTo>
                  <a:lnTo>
                    <a:pt x="979" y="730"/>
                  </a:lnTo>
                  <a:lnTo>
                    <a:pt x="990" y="705"/>
                  </a:lnTo>
                  <a:lnTo>
                    <a:pt x="1000" y="679"/>
                  </a:lnTo>
                  <a:lnTo>
                    <a:pt x="1009" y="653"/>
                  </a:lnTo>
                  <a:lnTo>
                    <a:pt x="1015" y="626"/>
                  </a:lnTo>
                  <a:lnTo>
                    <a:pt x="1021" y="599"/>
                  </a:lnTo>
                  <a:lnTo>
                    <a:pt x="1025" y="571"/>
                  </a:lnTo>
                  <a:lnTo>
                    <a:pt x="1027" y="542"/>
                  </a:lnTo>
                  <a:lnTo>
                    <a:pt x="1027" y="514"/>
                  </a:lnTo>
                  <a:lnTo>
                    <a:pt x="1027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8FC2904-B803-45C0-A005-3F6496A12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2306" y="3763680"/>
              <a:ext cx="585129" cy="58967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3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3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3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3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798BE27-9921-4E24-B7C2-CFC350428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2306" y="3875565"/>
              <a:ext cx="585129" cy="58967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2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2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2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260F224-1DB8-472B-9DFD-4EA6F0379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2306" y="4001058"/>
              <a:ext cx="585129" cy="58967"/>
            </a:xfrm>
            <a:custGeom>
              <a:avLst/>
              <a:gdLst>
                <a:gd name="T0" fmla="*/ 387 w 387"/>
                <a:gd name="T1" fmla="*/ 19 h 39"/>
                <a:gd name="T2" fmla="*/ 387 w 387"/>
                <a:gd name="T3" fmla="*/ 19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7 h 39"/>
                <a:gd name="T12" fmla="*/ 371 w 387"/>
                <a:gd name="T13" fmla="*/ 38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8 h 39"/>
                <a:gd name="T22" fmla="*/ 11 w 387"/>
                <a:gd name="T23" fmla="*/ 37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19 h 39"/>
                <a:gd name="T32" fmla="*/ 0 w 387"/>
                <a:gd name="T33" fmla="*/ 19 h 39"/>
                <a:gd name="T34" fmla="*/ 0 w 387"/>
                <a:gd name="T35" fmla="*/ 19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1 h 39"/>
                <a:gd name="T44" fmla="*/ 14 w 387"/>
                <a:gd name="T45" fmla="*/ 0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0 h 39"/>
                <a:gd name="T54" fmla="*/ 374 w 387"/>
                <a:gd name="T55" fmla="*/ 1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19 h 39"/>
                <a:gd name="T64" fmla="*/ 387 w 387"/>
                <a:gd name="T6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19"/>
                  </a:moveTo>
                  <a:lnTo>
                    <a:pt x="387" y="19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7"/>
                  </a:lnTo>
                  <a:lnTo>
                    <a:pt x="371" y="38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8"/>
                  </a:lnTo>
                  <a:lnTo>
                    <a:pt x="11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0"/>
                  </a:lnTo>
                  <a:lnTo>
                    <a:pt x="374" y="1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19"/>
                  </a:lnTo>
                  <a:lnTo>
                    <a:pt x="38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8FC81D1-4D32-4EAE-8EE6-B5F8827E7E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7110" y="4122015"/>
              <a:ext cx="254010" cy="49895"/>
            </a:xfrm>
            <a:custGeom>
              <a:avLst/>
              <a:gdLst>
                <a:gd name="T0" fmla="*/ 168 w 168"/>
                <a:gd name="T1" fmla="*/ 17 h 33"/>
                <a:gd name="T2" fmla="*/ 168 w 168"/>
                <a:gd name="T3" fmla="*/ 17 h 33"/>
                <a:gd name="T4" fmla="*/ 167 w 168"/>
                <a:gd name="T5" fmla="*/ 23 h 33"/>
                <a:gd name="T6" fmla="*/ 163 w 168"/>
                <a:gd name="T7" fmla="*/ 28 h 33"/>
                <a:gd name="T8" fmla="*/ 157 w 168"/>
                <a:gd name="T9" fmla="*/ 32 h 33"/>
                <a:gd name="T10" fmla="*/ 151 w 168"/>
                <a:gd name="T11" fmla="*/ 33 h 33"/>
                <a:gd name="T12" fmla="*/ 16 w 168"/>
                <a:gd name="T13" fmla="*/ 33 h 33"/>
                <a:gd name="T14" fmla="*/ 16 w 168"/>
                <a:gd name="T15" fmla="*/ 33 h 33"/>
                <a:gd name="T16" fmla="*/ 10 w 168"/>
                <a:gd name="T17" fmla="*/ 32 h 33"/>
                <a:gd name="T18" fmla="*/ 5 w 168"/>
                <a:gd name="T19" fmla="*/ 28 h 33"/>
                <a:gd name="T20" fmla="*/ 2 w 168"/>
                <a:gd name="T21" fmla="*/ 23 h 33"/>
                <a:gd name="T22" fmla="*/ 0 w 168"/>
                <a:gd name="T23" fmla="*/ 17 h 33"/>
                <a:gd name="T24" fmla="*/ 0 w 168"/>
                <a:gd name="T25" fmla="*/ 17 h 33"/>
                <a:gd name="T26" fmla="*/ 0 w 168"/>
                <a:gd name="T27" fmla="*/ 17 h 33"/>
                <a:gd name="T28" fmla="*/ 2 w 168"/>
                <a:gd name="T29" fmla="*/ 10 h 33"/>
                <a:gd name="T30" fmla="*/ 5 w 168"/>
                <a:gd name="T31" fmla="*/ 5 h 33"/>
                <a:gd name="T32" fmla="*/ 10 w 168"/>
                <a:gd name="T33" fmla="*/ 1 h 33"/>
                <a:gd name="T34" fmla="*/ 16 w 168"/>
                <a:gd name="T35" fmla="*/ 0 h 33"/>
                <a:gd name="T36" fmla="*/ 151 w 168"/>
                <a:gd name="T37" fmla="*/ 0 h 33"/>
                <a:gd name="T38" fmla="*/ 151 w 168"/>
                <a:gd name="T39" fmla="*/ 0 h 33"/>
                <a:gd name="T40" fmla="*/ 157 w 168"/>
                <a:gd name="T41" fmla="*/ 1 h 33"/>
                <a:gd name="T42" fmla="*/ 163 w 168"/>
                <a:gd name="T43" fmla="*/ 5 h 33"/>
                <a:gd name="T44" fmla="*/ 167 w 168"/>
                <a:gd name="T45" fmla="*/ 10 h 33"/>
                <a:gd name="T46" fmla="*/ 168 w 168"/>
                <a:gd name="T47" fmla="*/ 17 h 33"/>
                <a:gd name="T48" fmla="*/ 168 w 168"/>
                <a:gd name="T4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33">
                  <a:moveTo>
                    <a:pt x="168" y="17"/>
                  </a:moveTo>
                  <a:lnTo>
                    <a:pt x="168" y="17"/>
                  </a:lnTo>
                  <a:lnTo>
                    <a:pt x="167" y="23"/>
                  </a:lnTo>
                  <a:lnTo>
                    <a:pt x="163" y="28"/>
                  </a:lnTo>
                  <a:lnTo>
                    <a:pt x="157" y="32"/>
                  </a:lnTo>
                  <a:lnTo>
                    <a:pt x="151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0" y="32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7" y="1"/>
                  </a:lnTo>
                  <a:lnTo>
                    <a:pt x="163" y="5"/>
                  </a:lnTo>
                  <a:lnTo>
                    <a:pt x="167" y="10"/>
                  </a:lnTo>
                  <a:lnTo>
                    <a:pt x="168" y="17"/>
                  </a:lnTo>
                  <a:lnTo>
                    <a:pt x="1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11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77">
            <a:extLst>
              <a:ext uri="{FF2B5EF4-FFF2-40B4-BE49-F238E27FC236}">
                <a16:creationId xmlns:a16="http://schemas.microsoft.com/office/drawing/2014/main" id="{CFC8794D-AF38-4370-B25D-CF4287AEA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5247" y="2750121"/>
            <a:ext cx="2857638" cy="35388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4" name="Line 72">
            <a:extLst>
              <a:ext uri="{FF2B5EF4-FFF2-40B4-BE49-F238E27FC236}">
                <a16:creationId xmlns:a16="http://schemas.microsoft.com/office/drawing/2014/main" id="{106392FE-7E6E-4DAD-AD02-F267C5C31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0885" y="2463813"/>
            <a:ext cx="1179310" cy="445386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5" name="Line 71">
            <a:extLst>
              <a:ext uri="{FF2B5EF4-FFF2-40B4-BE49-F238E27FC236}">
                <a16:creationId xmlns:a16="http://schemas.microsoft.com/office/drawing/2014/main" id="{05EA4659-D6EA-434F-B85C-0CA4CA95B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216" y="3638417"/>
            <a:ext cx="959089" cy="537290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Line 85">
            <a:extLst>
              <a:ext uri="{FF2B5EF4-FFF2-40B4-BE49-F238E27FC236}">
                <a16:creationId xmlns:a16="http://schemas.microsoft.com/office/drawing/2014/main" id="{F4B0BB88-1D71-4B3A-9B35-AACF93438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7544" y="3436605"/>
            <a:ext cx="1308751" cy="503832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" name="Line 77">
            <a:extLst>
              <a:ext uri="{FF2B5EF4-FFF2-40B4-BE49-F238E27FC236}">
                <a16:creationId xmlns:a16="http://schemas.microsoft.com/office/drawing/2014/main" id="{0EDB41F0-1ED9-4AE5-876D-68EB89AA7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0836" y="1645091"/>
            <a:ext cx="1540585" cy="969547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DEB201-8A67-44F0-A5E7-C920BFB05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60" y="140502"/>
            <a:ext cx="8087880" cy="697368"/>
          </a:xfrm>
        </p:spPr>
        <p:txBody>
          <a:bodyPr>
            <a:normAutofit fontScale="90000"/>
          </a:bodyPr>
          <a:lstStyle>
            <a:lvl1pPr algn="ctr">
              <a:defRPr sz="4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z="4400" dirty="0" err="1">
                <a:latin typeface="Roboto Light" panose="02000000000000000000" pitchFamily="2" charset="0"/>
              </a:rPr>
              <a:t>DiSC</a:t>
            </a:r>
            <a:r>
              <a:rPr lang="en-US" sz="4400" dirty="0">
                <a:latin typeface="Roboto Light" panose="02000000000000000000" pitchFamily="2" charset="0"/>
              </a:rPr>
              <a:t> Types: Cd (the </a:t>
            </a:r>
            <a:r>
              <a:rPr lang="en-US" sz="4400" b="1" dirty="0">
                <a:latin typeface="Roboto Light" panose="02000000000000000000" pitchFamily="2" charset="0"/>
              </a:rPr>
              <a:t>Skeptic</a:t>
            </a:r>
            <a:r>
              <a:rPr lang="en-US" sz="4400" dirty="0">
                <a:latin typeface="Roboto Light" panose="02000000000000000000" pitchFamily="2" charset="0"/>
              </a:rPr>
              <a:t>)</a:t>
            </a:r>
            <a:endParaRPr lang="en-US" dirty="0">
              <a:latin typeface="Roboto Light" panose="020000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1CDC05-3E9C-4432-AA07-3182F775F63E}"/>
              </a:ext>
            </a:extLst>
          </p:cNvPr>
          <p:cNvGrpSpPr/>
          <p:nvPr/>
        </p:nvGrpSpPr>
        <p:grpSpPr>
          <a:xfrm>
            <a:off x="3799823" y="2146236"/>
            <a:ext cx="1530222" cy="1816164"/>
            <a:chOff x="3666887" y="2070301"/>
            <a:chExt cx="1763794" cy="2093382"/>
          </a:xfrm>
          <a:gradFill flip="none" rotWithShape="1">
            <a:gsLst>
              <a:gs pos="61000">
                <a:schemeClr val="accent5"/>
              </a:gs>
              <a:gs pos="62000">
                <a:schemeClr val="accent1"/>
              </a:gs>
            </a:gsLst>
            <a:lin ang="2700000" scaled="1"/>
            <a:tileRect/>
          </a:gradFill>
        </p:grpSpPr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25B58FE-B3CB-4F86-A150-47C9CC4AC4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887" y="2070301"/>
              <a:ext cx="1763794" cy="2093382"/>
            </a:xfrm>
            <a:custGeom>
              <a:avLst/>
              <a:gdLst>
                <a:gd name="T0" fmla="*/ 1494 w 1840"/>
                <a:gd name="T1" fmla="*/ 138 h 2182"/>
                <a:gd name="T2" fmla="*/ 1508 w 1840"/>
                <a:gd name="T3" fmla="*/ 165 h 2182"/>
                <a:gd name="T4" fmla="*/ 1511 w 1840"/>
                <a:gd name="T5" fmla="*/ 308 h 2182"/>
                <a:gd name="T6" fmla="*/ 1579 w 1840"/>
                <a:gd name="T7" fmla="*/ 557 h 2182"/>
                <a:gd name="T8" fmla="*/ 1600 w 1840"/>
                <a:gd name="T9" fmla="*/ 664 h 2182"/>
                <a:gd name="T10" fmla="*/ 1622 w 1840"/>
                <a:gd name="T11" fmla="*/ 827 h 2182"/>
                <a:gd name="T12" fmla="*/ 1639 w 1840"/>
                <a:gd name="T13" fmla="*/ 890 h 2182"/>
                <a:gd name="T14" fmla="*/ 1748 w 1840"/>
                <a:gd name="T15" fmla="*/ 1025 h 2182"/>
                <a:gd name="T16" fmla="*/ 1792 w 1840"/>
                <a:gd name="T17" fmla="*/ 1079 h 2182"/>
                <a:gd name="T18" fmla="*/ 1809 w 1840"/>
                <a:gd name="T19" fmla="*/ 1164 h 2182"/>
                <a:gd name="T20" fmla="*/ 1707 w 1840"/>
                <a:gd name="T21" fmla="*/ 1227 h 2182"/>
                <a:gd name="T22" fmla="*/ 1673 w 1840"/>
                <a:gd name="T23" fmla="*/ 1290 h 2182"/>
                <a:gd name="T24" fmla="*/ 1701 w 1840"/>
                <a:gd name="T25" fmla="*/ 1372 h 2182"/>
                <a:gd name="T26" fmla="*/ 1688 w 1840"/>
                <a:gd name="T27" fmla="*/ 1433 h 2182"/>
                <a:gd name="T28" fmla="*/ 1622 w 1840"/>
                <a:gd name="T29" fmla="*/ 1474 h 2182"/>
                <a:gd name="T30" fmla="*/ 1661 w 1840"/>
                <a:gd name="T31" fmla="*/ 1547 h 2182"/>
                <a:gd name="T32" fmla="*/ 1630 w 1840"/>
                <a:gd name="T33" fmla="*/ 1583 h 2182"/>
                <a:gd name="T34" fmla="*/ 1600 w 1840"/>
                <a:gd name="T35" fmla="*/ 1654 h 2182"/>
                <a:gd name="T36" fmla="*/ 1598 w 1840"/>
                <a:gd name="T37" fmla="*/ 1811 h 2182"/>
                <a:gd name="T38" fmla="*/ 1516 w 1840"/>
                <a:gd name="T39" fmla="*/ 1845 h 2182"/>
                <a:gd name="T40" fmla="*/ 1368 w 1840"/>
                <a:gd name="T41" fmla="*/ 1843 h 2182"/>
                <a:gd name="T42" fmla="*/ 1208 w 1840"/>
                <a:gd name="T43" fmla="*/ 1886 h 2182"/>
                <a:gd name="T44" fmla="*/ 1101 w 1840"/>
                <a:gd name="T45" fmla="*/ 2182 h 2182"/>
                <a:gd name="T46" fmla="*/ 306 w 1840"/>
                <a:gd name="T47" fmla="*/ 1814 h 2182"/>
                <a:gd name="T48" fmla="*/ 320 w 1840"/>
                <a:gd name="T49" fmla="*/ 1440 h 2182"/>
                <a:gd name="T50" fmla="*/ 192 w 1840"/>
                <a:gd name="T51" fmla="*/ 1232 h 2182"/>
                <a:gd name="T52" fmla="*/ 66 w 1840"/>
                <a:gd name="T53" fmla="*/ 970 h 2182"/>
                <a:gd name="T54" fmla="*/ 61 w 1840"/>
                <a:gd name="T55" fmla="*/ 693 h 2182"/>
                <a:gd name="T56" fmla="*/ 0 w 1840"/>
                <a:gd name="T57" fmla="*/ 645 h 2182"/>
                <a:gd name="T58" fmla="*/ 82 w 1840"/>
                <a:gd name="T59" fmla="*/ 579 h 2182"/>
                <a:gd name="T60" fmla="*/ 110 w 1840"/>
                <a:gd name="T61" fmla="*/ 517 h 2182"/>
                <a:gd name="T62" fmla="*/ 347 w 1840"/>
                <a:gd name="T63" fmla="*/ 220 h 2182"/>
                <a:gd name="T64" fmla="*/ 381 w 1840"/>
                <a:gd name="T65" fmla="*/ 196 h 2182"/>
                <a:gd name="T66" fmla="*/ 560 w 1840"/>
                <a:gd name="T67" fmla="*/ 97 h 2182"/>
                <a:gd name="T68" fmla="*/ 774 w 1840"/>
                <a:gd name="T69" fmla="*/ 106 h 2182"/>
                <a:gd name="T70" fmla="*/ 897 w 1840"/>
                <a:gd name="T71" fmla="*/ 14 h 2182"/>
                <a:gd name="T72" fmla="*/ 1297 w 1840"/>
                <a:gd name="T73" fmla="*/ 85 h 2182"/>
                <a:gd name="T74" fmla="*/ 1494 w 1840"/>
                <a:gd name="T75" fmla="*/ 138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0" h="2182">
                  <a:moveTo>
                    <a:pt x="1494" y="138"/>
                  </a:moveTo>
                  <a:cubicBezTo>
                    <a:pt x="1494" y="138"/>
                    <a:pt x="1518" y="145"/>
                    <a:pt x="1508" y="165"/>
                  </a:cubicBezTo>
                  <a:cubicBezTo>
                    <a:pt x="1499" y="184"/>
                    <a:pt x="1469" y="237"/>
                    <a:pt x="1511" y="308"/>
                  </a:cubicBezTo>
                  <a:cubicBezTo>
                    <a:pt x="1552" y="378"/>
                    <a:pt x="1566" y="485"/>
                    <a:pt x="1579" y="557"/>
                  </a:cubicBezTo>
                  <a:cubicBezTo>
                    <a:pt x="1591" y="630"/>
                    <a:pt x="1585" y="626"/>
                    <a:pt x="1600" y="664"/>
                  </a:cubicBezTo>
                  <a:cubicBezTo>
                    <a:pt x="1620" y="713"/>
                    <a:pt x="1639" y="761"/>
                    <a:pt x="1622" y="827"/>
                  </a:cubicBezTo>
                  <a:cubicBezTo>
                    <a:pt x="1622" y="827"/>
                    <a:pt x="1608" y="851"/>
                    <a:pt x="1639" y="890"/>
                  </a:cubicBezTo>
                  <a:cubicBezTo>
                    <a:pt x="1639" y="890"/>
                    <a:pt x="1724" y="994"/>
                    <a:pt x="1748" y="1025"/>
                  </a:cubicBezTo>
                  <a:cubicBezTo>
                    <a:pt x="1773" y="1057"/>
                    <a:pt x="1777" y="1067"/>
                    <a:pt x="1792" y="1079"/>
                  </a:cubicBezTo>
                  <a:cubicBezTo>
                    <a:pt x="1807" y="1091"/>
                    <a:pt x="1840" y="1137"/>
                    <a:pt x="1809" y="1164"/>
                  </a:cubicBezTo>
                  <a:cubicBezTo>
                    <a:pt x="1777" y="1190"/>
                    <a:pt x="1741" y="1210"/>
                    <a:pt x="1707" y="1227"/>
                  </a:cubicBezTo>
                  <a:cubicBezTo>
                    <a:pt x="1673" y="1244"/>
                    <a:pt x="1668" y="1273"/>
                    <a:pt x="1673" y="1290"/>
                  </a:cubicBezTo>
                  <a:cubicBezTo>
                    <a:pt x="1677" y="1304"/>
                    <a:pt x="1693" y="1341"/>
                    <a:pt x="1701" y="1372"/>
                  </a:cubicBezTo>
                  <a:cubicBezTo>
                    <a:pt x="1707" y="1391"/>
                    <a:pt x="1698" y="1423"/>
                    <a:pt x="1688" y="1433"/>
                  </a:cubicBezTo>
                  <a:cubicBezTo>
                    <a:pt x="1656" y="1464"/>
                    <a:pt x="1622" y="1474"/>
                    <a:pt x="1622" y="1474"/>
                  </a:cubicBezTo>
                  <a:cubicBezTo>
                    <a:pt x="1622" y="1474"/>
                    <a:pt x="1671" y="1518"/>
                    <a:pt x="1661" y="1547"/>
                  </a:cubicBezTo>
                  <a:cubicBezTo>
                    <a:pt x="1661" y="1547"/>
                    <a:pt x="1654" y="1571"/>
                    <a:pt x="1630" y="1583"/>
                  </a:cubicBezTo>
                  <a:cubicBezTo>
                    <a:pt x="1605" y="1595"/>
                    <a:pt x="1594" y="1618"/>
                    <a:pt x="1600" y="1654"/>
                  </a:cubicBezTo>
                  <a:cubicBezTo>
                    <a:pt x="1608" y="1695"/>
                    <a:pt x="1644" y="1750"/>
                    <a:pt x="1598" y="1811"/>
                  </a:cubicBezTo>
                  <a:cubicBezTo>
                    <a:pt x="1598" y="1811"/>
                    <a:pt x="1566" y="1845"/>
                    <a:pt x="1516" y="1845"/>
                  </a:cubicBezTo>
                  <a:cubicBezTo>
                    <a:pt x="1465" y="1845"/>
                    <a:pt x="1404" y="1839"/>
                    <a:pt x="1368" y="1843"/>
                  </a:cubicBezTo>
                  <a:cubicBezTo>
                    <a:pt x="1312" y="1847"/>
                    <a:pt x="1234" y="1855"/>
                    <a:pt x="1208" y="1886"/>
                  </a:cubicBezTo>
                  <a:cubicBezTo>
                    <a:pt x="1149" y="1954"/>
                    <a:pt x="1123" y="2049"/>
                    <a:pt x="1101" y="2182"/>
                  </a:cubicBezTo>
                  <a:cubicBezTo>
                    <a:pt x="1094" y="2180"/>
                    <a:pt x="606" y="2025"/>
                    <a:pt x="306" y="1814"/>
                  </a:cubicBezTo>
                  <a:cubicBezTo>
                    <a:pt x="306" y="1814"/>
                    <a:pt x="415" y="1637"/>
                    <a:pt x="320" y="1440"/>
                  </a:cubicBezTo>
                  <a:cubicBezTo>
                    <a:pt x="320" y="1440"/>
                    <a:pt x="245" y="1304"/>
                    <a:pt x="192" y="1232"/>
                  </a:cubicBezTo>
                  <a:cubicBezTo>
                    <a:pt x="158" y="1186"/>
                    <a:pt x="78" y="1047"/>
                    <a:pt x="66" y="970"/>
                  </a:cubicBezTo>
                  <a:cubicBezTo>
                    <a:pt x="51" y="879"/>
                    <a:pt x="56" y="734"/>
                    <a:pt x="61" y="693"/>
                  </a:cubicBezTo>
                  <a:cubicBezTo>
                    <a:pt x="61" y="693"/>
                    <a:pt x="17" y="669"/>
                    <a:pt x="0" y="645"/>
                  </a:cubicBezTo>
                  <a:cubicBezTo>
                    <a:pt x="0" y="645"/>
                    <a:pt x="46" y="637"/>
                    <a:pt x="82" y="579"/>
                  </a:cubicBezTo>
                  <a:cubicBezTo>
                    <a:pt x="87" y="571"/>
                    <a:pt x="105" y="529"/>
                    <a:pt x="110" y="517"/>
                  </a:cubicBezTo>
                  <a:cubicBezTo>
                    <a:pt x="146" y="424"/>
                    <a:pt x="201" y="268"/>
                    <a:pt x="347" y="220"/>
                  </a:cubicBezTo>
                  <a:cubicBezTo>
                    <a:pt x="347" y="220"/>
                    <a:pt x="364" y="222"/>
                    <a:pt x="381" y="196"/>
                  </a:cubicBezTo>
                  <a:cubicBezTo>
                    <a:pt x="407" y="155"/>
                    <a:pt x="463" y="104"/>
                    <a:pt x="560" y="97"/>
                  </a:cubicBezTo>
                  <a:cubicBezTo>
                    <a:pt x="652" y="89"/>
                    <a:pt x="703" y="89"/>
                    <a:pt x="774" y="106"/>
                  </a:cubicBezTo>
                  <a:cubicBezTo>
                    <a:pt x="774" y="106"/>
                    <a:pt x="788" y="29"/>
                    <a:pt x="897" y="14"/>
                  </a:cubicBezTo>
                  <a:cubicBezTo>
                    <a:pt x="1006" y="0"/>
                    <a:pt x="1171" y="39"/>
                    <a:pt x="1297" y="85"/>
                  </a:cubicBezTo>
                  <a:cubicBezTo>
                    <a:pt x="1419" y="128"/>
                    <a:pt x="1438" y="150"/>
                    <a:pt x="149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AE485F-3523-4B82-BEA6-D82BBDFA1E52}"/>
                </a:ext>
              </a:extLst>
            </p:cNvPr>
            <p:cNvGrpSpPr/>
            <p:nvPr userDrawn="1"/>
          </p:nvGrpSpPr>
          <p:grpSpPr>
            <a:xfrm>
              <a:off x="3828772" y="2285030"/>
              <a:ext cx="1210672" cy="977348"/>
              <a:chOff x="3885144" y="2330538"/>
              <a:chExt cx="1097927" cy="886332"/>
            </a:xfrm>
            <a:grpFill/>
          </p:grpSpPr>
          <p:sp>
            <p:nvSpPr>
              <p:cNvPr id="26" name="Freeform 88">
                <a:extLst>
                  <a:ext uri="{FF2B5EF4-FFF2-40B4-BE49-F238E27FC236}">
                    <a16:creationId xmlns:a16="http://schemas.microsoft.com/office/drawing/2014/main" id="{6D1BE239-3A12-4815-9F61-E5F980C52F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85144" y="2330538"/>
                <a:ext cx="1097927" cy="886332"/>
              </a:xfrm>
              <a:custGeom>
                <a:avLst/>
                <a:gdLst>
                  <a:gd name="T0" fmla="*/ 1204 w 1263"/>
                  <a:gd name="T1" fmla="*/ 289 h 1019"/>
                  <a:gd name="T2" fmla="*/ 1111 w 1263"/>
                  <a:gd name="T3" fmla="*/ 187 h 1019"/>
                  <a:gd name="T4" fmla="*/ 836 w 1263"/>
                  <a:gd name="T5" fmla="*/ 52 h 1019"/>
                  <a:gd name="T6" fmla="*/ 560 w 1263"/>
                  <a:gd name="T7" fmla="*/ 29 h 1019"/>
                  <a:gd name="T8" fmla="*/ 285 w 1263"/>
                  <a:gd name="T9" fmla="*/ 159 h 1019"/>
                  <a:gd name="T10" fmla="*/ 87 w 1263"/>
                  <a:gd name="T11" fmla="*/ 430 h 1019"/>
                  <a:gd name="T12" fmla="*/ 43 w 1263"/>
                  <a:gd name="T13" fmla="*/ 745 h 1019"/>
                  <a:gd name="T14" fmla="*/ 167 w 1263"/>
                  <a:gd name="T15" fmla="*/ 777 h 1019"/>
                  <a:gd name="T16" fmla="*/ 169 w 1263"/>
                  <a:gd name="T17" fmla="*/ 897 h 1019"/>
                  <a:gd name="T18" fmla="*/ 341 w 1263"/>
                  <a:gd name="T19" fmla="*/ 1007 h 1019"/>
                  <a:gd name="T20" fmla="*/ 466 w 1263"/>
                  <a:gd name="T21" fmla="*/ 947 h 1019"/>
                  <a:gd name="T22" fmla="*/ 574 w 1263"/>
                  <a:gd name="T23" fmla="*/ 906 h 1019"/>
                  <a:gd name="T24" fmla="*/ 697 w 1263"/>
                  <a:gd name="T25" fmla="*/ 845 h 1019"/>
                  <a:gd name="T26" fmla="*/ 932 w 1263"/>
                  <a:gd name="T27" fmla="*/ 739 h 1019"/>
                  <a:gd name="T28" fmla="*/ 1038 w 1263"/>
                  <a:gd name="T29" fmla="*/ 623 h 1019"/>
                  <a:gd name="T30" fmla="*/ 1220 w 1263"/>
                  <a:gd name="T31" fmla="*/ 511 h 1019"/>
                  <a:gd name="T32" fmla="*/ 567 w 1263"/>
                  <a:gd name="T33" fmla="*/ 903 h 1019"/>
                  <a:gd name="T34" fmla="*/ 497 w 1263"/>
                  <a:gd name="T35" fmla="*/ 949 h 1019"/>
                  <a:gd name="T36" fmla="*/ 481 w 1263"/>
                  <a:gd name="T37" fmla="*/ 916 h 1019"/>
                  <a:gd name="T38" fmla="*/ 555 w 1263"/>
                  <a:gd name="T39" fmla="*/ 837 h 1019"/>
                  <a:gd name="T40" fmla="*/ 1200 w 1263"/>
                  <a:gd name="T41" fmla="*/ 519 h 1019"/>
                  <a:gd name="T42" fmla="*/ 1217 w 1263"/>
                  <a:gd name="T43" fmla="*/ 512 h 1019"/>
                  <a:gd name="T44" fmla="*/ 1030 w 1263"/>
                  <a:gd name="T45" fmla="*/ 613 h 1019"/>
                  <a:gd name="T46" fmla="*/ 933 w 1263"/>
                  <a:gd name="T47" fmla="*/ 621 h 1019"/>
                  <a:gd name="T48" fmla="*/ 920 w 1263"/>
                  <a:gd name="T49" fmla="*/ 586 h 1019"/>
                  <a:gd name="T50" fmla="*/ 777 w 1263"/>
                  <a:gd name="T51" fmla="*/ 590 h 1019"/>
                  <a:gd name="T52" fmla="*/ 719 w 1263"/>
                  <a:gd name="T53" fmla="*/ 702 h 1019"/>
                  <a:gd name="T54" fmla="*/ 938 w 1263"/>
                  <a:gd name="T55" fmla="*/ 598 h 1019"/>
                  <a:gd name="T56" fmla="*/ 975 w 1263"/>
                  <a:gd name="T57" fmla="*/ 682 h 1019"/>
                  <a:gd name="T58" fmla="*/ 828 w 1263"/>
                  <a:gd name="T59" fmla="*/ 821 h 1019"/>
                  <a:gd name="T60" fmla="*/ 624 w 1263"/>
                  <a:gd name="T61" fmla="*/ 825 h 1019"/>
                  <a:gd name="T62" fmla="*/ 433 w 1263"/>
                  <a:gd name="T63" fmla="*/ 796 h 1019"/>
                  <a:gd name="T64" fmla="*/ 458 w 1263"/>
                  <a:gd name="T65" fmla="*/ 810 h 1019"/>
                  <a:gd name="T66" fmla="*/ 521 w 1263"/>
                  <a:gd name="T67" fmla="*/ 827 h 1019"/>
                  <a:gd name="T68" fmla="*/ 471 w 1263"/>
                  <a:gd name="T69" fmla="*/ 918 h 1019"/>
                  <a:gd name="T70" fmla="*/ 333 w 1263"/>
                  <a:gd name="T71" fmla="*/ 996 h 1019"/>
                  <a:gd name="T72" fmla="*/ 248 w 1263"/>
                  <a:gd name="T73" fmla="*/ 948 h 1019"/>
                  <a:gd name="T74" fmla="*/ 181 w 1263"/>
                  <a:gd name="T75" fmla="*/ 800 h 1019"/>
                  <a:gd name="T76" fmla="*/ 173 w 1263"/>
                  <a:gd name="T77" fmla="*/ 794 h 1019"/>
                  <a:gd name="T78" fmla="*/ 176 w 1263"/>
                  <a:gd name="T79" fmla="*/ 774 h 1019"/>
                  <a:gd name="T80" fmla="*/ 48 w 1263"/>
                  <a:gd name="T81" fmla="*/ 710 h 1019"/>
                  <a:gd name="T82" fmla="*/ 64 w 1263"/>
                  <a:gd name="T83" fmla="*/ 558 h 1019"/>
                  <a:gd name="T84" fmla="*/ 124 w 1263"/>
                  <a:gd name="T85" fmla="*/ 328 h 1019"/>
                  <a:gd name="T86" fmla="*/ 263 w 1263"/>
                  <a:gd name="T87" fmla="*/ 181 h 1019"/>
                  <a:gd name="T88" fmla="*/ 537 w 1263"/>
                  <a:gd name="T89" fmla="*/ 77 h 1019"/>
                  <a:gd name="T90" fmla="*/ 667 w 1263"/>
                  <a:gd name="T91" fmla="*/ 23 h 1019"/>
                  <a:gd name="T92" fmla="*/ 822 w 1263"/>
                  <a:gd name="T93" fmla="*/ 58 h 1019"/>
                  <a:gd name="T94" fmla="*/ 1007 w 1263"/>
                  <a:gd name="T95" fmla="*/ 133 h 1019"/>
                  <a:gd name="T96" fmla="*/ 1124 w 1263"/>
                  <a:gd name="T97" fmla="*/ 219 h 1019"/>
                  <a:gd name="T98" fmla="*/ 1220 w 1263"/>
                  <a:gd name="T99" fmla="*/ 366 h 1019"/>
                  <a:gd name="T100" fmla="*/ 1237 w 1263"/>
                  <a:gd name="T101" fmla="*/ 423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63" h="1019">
                    <a:moveTo>
                      <a:pt x="1240" y="421"/>
                    </a:moveTo>
                    <a:cubicBezTo>
                      <a:pt x="1250" y="412"/>
                      <a:pt x="1251" y="404"/>
                      <a:pt x="1249" y="394"/>
                    </a:cubicBezTo>
                    <a:cubicBezTo>
                      <a:pt x="1245" y="373"/>
                      <a:pt x="1223" y="369"/>
                      <a:pt x="1223" y="369"/>
                    </a:cubicBezTo>
                    <a:cubicBezTo>
                      <a:pt x="1255" y="307"/>
                      <a:pt x="1211" y="294"/>
                      <a:pt x="1204" y="289"/>
                    </a:cubicBezTo>
                    <a:cubicBezTo>
                      <a:pt x="1197" y="286"/>
                      <a:pt x="1186" y="284"/>
                      <a:pt x="1184" y="266"/>
                    </a:cubicBezTo>
                    <a:cubicBezTo>
                      <a:pt x="1183" y="247"/>
                      <a:pt x="1179" y="232"/>
                      <a:pt x="1167" y="222"/>
                    </a:cubicBezTo>
                    <a:cubicBezTo>
                      <a:pt x="1154" y="211"/>
                      <a:pt x="1140" y="208"/>
                      <a:pt x="1128" y="207"/>
                    </a:cubicBezTo>
                    <a:cubicBezTo>
                      <a:pt x="1118" y="206"/>
                      <a:pt x="1116" y="208"/>
                      <a:pt x="1111" y="187"/>
                    </a:cubicBezTo>
                    <a:cubicBezTo>
                      <a:pt x="1108" y="169"/>
                      <a:pt x="1100" y="157"/>
                      <a:pt x="1089" y="148"/>
                    </a:cubicBezTo>
                    <a:cubicBezTo>
                      <a:pt x="1062" y="126"/>
                      <a:pt x="1026" y="130"/>
                      <a:pt x="1026" y="130"/>
                    </a:cubicBezTo>
                    <a:cubicBezTo>
                      <a:pt x="1008" y="70"/>
                      <a:pt x="939" y="87"/>
                      <a:pt x="939" y="87"/>
                    </a:cubicBezTo>
                    <a:cubicBezTo>
                      <a:pt x="902" y="25"/>
                      <a:pt x="836" y="51"/>
                      <a:pt x="836" y="52"/>
                    </a:cubicBezTo>
                    <a:cubicBezTo>
                      <a:pt x="793" y="0"/>
                      <a:pt x="743" y="19"/>
                      <a:pt x="724" y="25"/>
                    </a:cubicBezTo>
                    <a:cubicBezTo>
                      <a:pt x="711" y="30"/>
                      <a:pt x="707" y="33"/>
                      <a:pt x="680" y="18"/>
                    </a:cubicBezTo>
                    <a:cubicBezTo>
                      <a:pt x="653" y="4"/>
                      <a:pt x="622" y="5"/>
                      <a:pt x="587" y="27"/>
                    </a:cubicBezTo>
                    <a:cubicBezTo>
                      <a:pt x="578" y="32"/>
                      <a:pt x="577" y="32"/>
                      <a:pt x="560" y="29"/>
                    </a:cubicBezTo>
                    <a:cubicBezTo>
                      <a:pt x="542" y="25"/>
                      <a:pt x="515" y="23"/>
                      <a:pt x="484" y="51"/>
                    </a:cubicBezTo>
                    <a:cubicBezTo>
                      <a:pt x="483" y="52"/>
                      <a:pt x="443" y="47"/>
                      <a:pt x="419" y="83"/>
                    </a:cubicBezTo>
                    <a:cubicBezTo>
                      <a:pt x="410" y="97"/>
                      <a:pt x="418" y="102"/>
                      <a:pt x="371" y="104"/>
                    </a:cubicBezTo>
                    <a:cubicBezTo>
                      <a:pt x="311" y="108"/>
                      <a:pt x="285" y="159"/>
                      <a:pt x="285" y="159"/>
                    </a:cubicBezTo>
                    <a:cubicBezTo>
                      <a:pt x="261" y="152"/>
                      <a:pt x="239" y="161"/>
                      <a:pt x="220" y="175"/>
                    </a:cubicBezTo>
                    <a:cubicBezTo>
                      <a:pt x="189" y="198"/>
                      <a:pt x="188" y="238"/>
                      <a:pt x="188" y="238"/>
                    </a:cubicBezTo>
                    <a:cubicBezTo>
                      <a:pt x="104" y="262"/>
                      <a:pt x="117" y="331"/>
                      <a:pt x="117" y="331"/>
                    </a:cubicBezTo>
                    <a:cubicBezTo>
                      <a:pt x="61" y="364"/>
                      <a:pt x="87" y="430"/>
                      <a:pt x="87" y="430"/>
                    </a:cubicBezTo>
                    <a:cubicBezTo>
                      <a:pt x="22" y="477"/>
                      <a:pt x="53" y="542"/>
                      <a:pt x="53" y="542"/>
                    </a:cubicBezTo>
                    <a:cubicBezTo>
                      <a:pt x="0" y="596"/>
                      <a:pt x="43" y="627"/>
                      <a:pt x="43" y="627"/>
                    </a:cubicBezTo>
                    <a:cubicBezTo>
                      <a:pt x="13" y="674"/>
                      <a:pt x="36" y="712"/>
                      <a:pt x="36" y="712"/>
                    </a:cubicBezTo>
                    <a:cubicBezTo>
                      <a:pt x="36" y="712"/>
                      <a:pt x="34" y="732"/>
                      <a:pt x="43" y="745"/>
                    </a:cubicBezTo>
                    <a:cubicBezTo>
                      <a:pt x="58" y="764"/>
                      <a:pt x="73" y="760"/>
                      <a:pt x="73" y="760"/>
                    </a:cubicBezTo>
                    <a:cubicBezTo>
                      <a:pt x="74" y="780"/>
                      <a:pt x="85" y="790"/>
                      <a:pt x="97" y="793"/>
                    </a:cubicBezTo>
                    <a:cubicBezTo>
                      <a:pt x="112" y="798"/>
                      <a:pt x="129" y="794"/>
                      <a:pt x="135" y="788"/>
                    </a:cubicBezTo>
                    <a:cubicBezTo>
                      <a:pt x="150" y="773"/>
                      <a:pt x="167" y="777"/>
                      <a:pt x="167" y="777"/>
                    </a:cubicBezTo>
                    <a:cubicBezTo>
                      <a:pt x="147" y="793"/>
                      <a:pt x="157" y="803"/>
                      <a:pt x="162" y="806"/>
                    </a:cubicBezTo>
                    <a:cubicBezTo>
                      <a:pt x="167" y="810"/>
                      <a:pt x="165" y="815"/>
                      <a:pt x="165" y="815"/>
                    </a:cubicBezTo>
                    <a:cubicBezTo>
                      <a:pt x="141" y="850"/>
                      <a:pt x="176" y="862"/>
                      <a:pt x="176" y="862"/>
                    </a:cubicBezTo>
                    <a:cubicBezTo>
                      <a:pt x="165" y="870"/>
                      <a:pt x="158" y="883"/>
                      <a:pt x="169" y="897"/>
                    </a:cubicBezTo>
                    <a:cubicBezTo>
                      <a:pt x="190" y="923"/>
                      <a:pt x="226" y="912"/>
                      <a:pt x="226" y="912"/>
                    </a:cubicBezTo>
                    <a:cubicBezTo>
                      <a:pt x="214" y="947"/>
                      <a:pt x="248" y="952"/>
                      <a:pt x="248" y="952"/>
                    </a:cubicBezTo>
                    <a:cubicBezTo>
                      <a:pt x="252" y="984"/>
                      <a:pt x="291" y="978"/>
                      <a:pt x="291" y="978"/>
                    </a:cubicBezTo>
                    <a:cubicBezTo>
                      <a:pt x="304" y="1019"/>
                      <a:pt x="341" y="1007"/>
                      <a:pt x="341" y="1007"/>
                    </a:cubicBezTo>
                    <a:cubicBezTo>
                      <a:pt x="358" y="1017"/>
                      <a:pt x="372" y="1016"/>
                      <a:pt x="388" y="1010"/>
                    </a:cubicBezTo>
                    <a:cubicBezTo>
                      <a:pt x="410" y="1002"/>
                      <a:pt x="418" y="989"/>
                      <a:pt x="423" y="981"/>
                    </a:cubicBezTo>
                    <a:cubicBezTo>
                      <a:pt x="425" y="977"/>
                      <a:pt x="428" y="976"/>
                      <a:pt x="435" y="975"/>
                    </a:cubicBezTo>
                    <a:cubicBezTo>
                      <a:pt x="463" y="972"/>
                      <a:pt x="466" y="947"/>
                      <a:pt x="466" y="947"/>
                    </a:cubicBezTo>
                    <a:cubicBezTo>
                      <a:pt x="474" y="970"/>
                      <a:pt x="502" y="957"/>
                      <a:pt x="502" y="957"/>
                    </a:cubicBezTo>
                    <a:cubicBezTo>
                      <a:pt x="532" y="973"/>
                      <a:pt x="553" y="954"/>
                      <a:pt x="556" y="945"/>
                    </a:cubicBezTo>
                    <a:cubicBezTo>
                      <a:pt x="558" y="941"/>
                      <a:pt x="559" y="941"/>
                      <a:pt x="567" y="935"/>
                    </a:cubicBezTo>
                    <a:cubicBezTo>
                      <a:pt x="587" y="923"/>
                      <a:pt x="574" y="906"/>
                      <a:pt x="574" y="906"/>
                    </a:cubicBezTo>
                    <a:cubicBezTo>
                      <a:pt x="597" y="903"/>
                      <a:pt x="599" y="884"/>
                      <a:pt x="597" y="876"/>
                    </a:cubicBezTo>
                    <a:cubicBezTo>
                      <a:pt x="594" y="866"/>
                      <a:pt x="593" y="852"/>
                      <a:pt x="620" y="834"/>
                    </a:cubicBezTo>
                    <a:cubicBezTo>
                      <a:pt x="638" y="823"/>
                      <a:pt x="663" y="823"/>
                      <a:pt x="677" y="829"/>
                    </a:cubicBezTo>
                    <a:cubicBezTo>
                      <a:pt x="685" y="833"/>
                      <a:pt x="691" y="840"/>
                      <a:pt x="697" y="845"/>
                    </a:cubicBezTo>
                    <a:cubicBezTo>
                      <a:pt x="731" y="872"/>
                      <a:pt x="772" y="841"/>
                      <a:pt x="785" y="828"/>
                    </a:cubicBezTo>
                    <a:cubicBezTo>
                      <a:pt x="800" y="814"/>
                      <a:pt x="815" y="824"/>
                      <a:pt x="829" y="826"/>
                    </a:cubicBezTo>
                    <a:cubicBezTo>
                      <a:pt x="843" y="829"/>
                      <a:pt x="875" y="830"/>
                      <a:pt x="901" y="814"/>
                    </a:cubicBezTo>
                    <a:cubicBezTo>
                      <a:pt x="954" y="781"/>
                      <a:pt x="932" y="739"/>
                      <a:pt x="932" y="739"/>
                    </a:cubicBezTo>
                    <a:cubicBezTo>
                      <a:pt x="973" y="729"/>
                      <a:pt x="985" y="704"/>
                      <a:pt x="986" y="685"/>
                    </a:cubicBezTo>
                    <a:cubicBezTo>
                      <a:pt x="988" y="647"/>
                      <a:pt x="956" y="630"/>
                      <a:pt x="956" y="630"/>
                    </a:cubicBezTo>
                    <a:cubicBezTo>
                      <a:pt x="965" y="628"/>
                      <a:pt x="971" y="623"/>
                      <a:pt x="971" y="623"/>
                    </a:cubicBezTo>
                    <a:cubicBezTo>
                      <a:pt x="1005" y="661"/>
                      <a:pt x="1038" y="623"/>
                      <a:pt x="1038" y="623"/>
                    </a:cubicBezTo>
                    <a:cubicBezTo>
                      <a:pt x="1062" y="636"/>
                      <a:pt x="1086" y="632"/>
                      <a:pt x="1103" y="628"/>
                    </a:cubicBezTo>
                    <a:cubicBezTo>
                      <a:pt x="1140" y="617"/>
                      <a:pt x="1150" y="587"/>
                      <a:pt x="1150" y="587"/>
                    </a:cubicBezTo>
                    <a:cubicBezTo>
                      <a:pt x="1178" y="588"/>
                      <a:pt x="1195" y="579"/>
                      <a:pt x="1207" y="568"/>
                    </a:cubicBezTo>
                    <a:cubicBezTo>
                      <a:pt x="1231" y="543"/>
                      <a:pt x="1220" y="511"/>
                      <a:pt x="1220" y="511"/>
                    </a:cubicBezTo>
                    <a:cubicBezTo>
                      <a:pt x="1243" y="501"/>
                      <a:pt x="1250" y="491"/>
                      <a:pt x="1253" y="475"/>
                    </a:cubicBezTo>
                    <a:cubicBezTo>
                      <a:pt x="1258" y="448"/>
                      <a:pt x="1240" y="421"/>
                      <a:pt x="1240" y="421"/>
                    </a:cubicBezTo>
                    <a:close/>
                    <a:moveTo>
                      <a:pt x="591" y="872"/>
                    </a:moveTo>
                    <a:cubicBezTo>
                      <a:pt x="595" y="895"/>
                      <a:pt x="567" y="903"/>
                      <a:pt x="567" y="903"/>
                    </a:cubicBezTo>
                    <a:cubicBezTo>
                      <a:pt x="578" y="921"/>
                      <a:pt x="565" y="932"/>
                      <a:pt x="559" y="935"/>
                    </a:cubicBezTo>
                    <a:cubicBezTo>
                      <a:pt x="555" y="937"/>
                      <a:pt x="555" y="937"/>
                      <a:pt x="552" y="942"/>
                    </a:cubicBezTo>
                    <a:cubicBezTo>
                      <a:pt x="547" y="949"/>
                      <a:pt x="541" y="953"/>
                      <a:pt x="531" y="955"/>
                    </a:cubicBezTo>
                    <a:cubicBezTo>
                      <a:pt x="510" y="960"/>
                      <a:pt x="497" y="949"/>
                      <a:pt x="497" y="949"/>
                    </a:cubicBezTo>
                    <a:cubicBezTo>
                      <a:pt x="498" y="952"/>
                      <a:pt x="500" y="954"/>
                      <a:pt x="500" y="954"/>
                    </a:cubicBezTo>
                    <a:cubicBezTo>
                      <a:pt x="490" y="957"/>
                      <a:pt x="470" y="954"/>
                      <a:pt x="468" y="943"/>
                    </a:cubicBezTo>
                    <a:cubicBezTo>
                      <a:pt x="468" y="942"/>
                      <a:pt x="471" y="937"/>
                      <a:pt x="473" y="933"/>
                    </a:cubicBezTo>
                    <a:cubicBezTo>
                      <a:pt x="477" y="926"/>
                      <a:pt x="476" y="922"/>
                      <a:pt x="481" y="916"/>
                    </a:cubicBezTo>
                    <a:cubicBezTo>
                      <a:pt x="485" y="910"/>
                      <a:pt x="491" y="906"/>
                      <a:pt x="497" y="903"/>
                    </a:cubicBezTo>
                    <a:cubicBezTo>
                      <a:pt x="511" y="896"/>
                      <a:pt x="522" y="886"/>
                      <a:pt x="522" y="872"/>
                    </a:cubicBezTo>
                    <a:cubicBezTo>
                      <a:pt x="521" y="856"/>
                      <a:pt x="531" y="844"/>
                      <a:pt x="535" y="841"/>
                    </a:cubicBezTo>
                    <a:cubicBezTo>
                      <a:pt x="539" y="839"/>
                      <a:pt x="547" y="830"/>
                      <a:pt x="555" y="837"/>
                    </a:cubicBezTo>
                    <a:cubicBezTo>
                      <a:pt x="569" y="847"/>
                      <a:pt x="601" y="845"/>
                      <a:pt x="601" y="845"/>
                    </a:cubicBezTo>
                    <a:cubicBezTo>
                      <a:pt x="594" y="852"/>
                      <a:pt x="589" y="859"/>
                      <a:pt x="591" y="872"/>
                    </a:cubicBezTo>
                    <a:close/>
                    <a:moveTo>
                      <a:pt x="1220" y="500"/>
                    </a:moveTo>
                    <a:cubicBezTo>
                      <a:pt x="1206" y="506"/>
                      <a:pt x="1205" y="509"/>
                      <a:pt x="1200" y="519"/>
                    </a:cubicBezTo>
                    <a:cubicBezTo>
                      <a:pt x="1195" y="529"/>
                      <a:pt x="1193" y="535"/>
                      <a:pt x="1167" y="537"/>
                    </a:cubicBezTo>
                    <a:cubicBezTo>
                      <a:pt x="1167" y="537"/>
                      <a:pt x="1183" y="543"/>
                      <a:pt x="1196" y="537"/>
                    </a:cubicBezTo>
                    <a:cubicBezTo>
                      <a:pt x="1203" y="534"/>
                      <a:pt x="1205" y="529"/>
                      <a:pt x="1207" y="524"/>
                    </a:cubicBezTo>
                    <a:cubicBezTo>
                      <a:pt x="1208" y="519"/>
                      <a:pt x="1211" y="514"/>
                      <a:pt x="1217" y="512"/>
                    </a:cubicBezTo>
                    <a:cubicBezTo>
                      <a:pt x="1217" y="512"/>
                      <a:pt x="1219" y="576"/>
                      <a:pt x="1153" y="582"/>
                    </a:cubicBezTo>
                    <a:cubicBezTo>
                      <a:pt x="1153" y="582"/>
                      <a:pt x="1155" y="574"/>
                      <a:pt x="1154" y="562"/>
                    </a:cubicBezTo>
                    <a:cubicBezTo>
                      <a:pt x="1154" y="562"/>
                      <a:pt x="1151" y="597"/>
                      <a:pt x="1108" y="616"/>
                    </a:cubicBezTo>
                    <a:cubicBezTo>
                      <a:pt x="1089" y="624"/>
                      <a:pt x="1060" y="631"/>
                      <a:pt x="1030" y="613"/>
                    </a:cubicBezTo>
                    <a:cubicBezTo>
                      <a:pt x="1030" y="613"/>
                      <a:pt x="1031" y="617"/>
                      <a:pt x="1034" y="620"/>
                    </a:cubicBezTo>
                    <a:cubicBezTo>
                      <a:pt x="1034" y="620"/>
                      <a:pt x="1004" y="644"/>
                      <a:pt x="972" y="622"/>
                    </a:cubicBezTo>
                    <a:cubicBezTo>
                      <a:pt x="972" y="622"/>
                      <a:pt x="974" y="621"/>
                      <a:pt x="976" y="618"/>
                    </a:cubicBezTo>
                    <a:cubicBezTo>
                      <a:pt x="976" y="618"/>
                      <a:pt x="949" y="628"/>
                      <a:pt x="933" y="621"/>
                    </a:cubicBezTo>
                    <a:cubicBezTo>
                      <a:pt x="926" y="618"/>
                      <a:pt x="925" y="612"/>
                      <a:pt x="929" y="608"/>
                    </a:cubicBezTo>
                    <a:cubicBezTo>
                      <a:pt x="932" y="604"/>
                      <a:pt x="938" y="601"/>
                      <a:pt x="942" y="599"/>
                    </a:cubicBezTo>
                    <a:cubicBezTo>
                      <a:pt x="942" y="599"/>
                      <a:pt x="950" y="600"/>
                      <a:pt x="959" y="594"/>
                    </a:cubicBezTo>
                    <a:cubicBezTo>
                      <a:pt x="959" y="594"/>
                      <a:pt x="934" y="598"/>
                      <a:pt x="920" y="586"/>
                    </a:cubicBezTo>
                    <a:cubicBezTo>
                      <a:pt x="920" y="586"/>
                      <a:pt x="897" y="618"/>
                      <a:pt x="839" y="596"/>
                    </a:cubicBezTo>
                    <a:cubicBezTo>
                      <a:pt x="839" y="596"/>
                      <a:pt x="845" y="605"/>
                      <a:pt x="866" y="609"/>
                    </a:cubicBezTo>
                    <a:cubicBezTo>
                      <a:pt x="866" y="609"/>
                      <a:pt x="852" y="632"/>
                      <a:pt x="815" y="628"/>
                    </a:cubicBezTo>
                    <a:cubicBezTo>
                      <a:pt x="815" y="628"/>
                      <a:pt x="806" y="604"/>
                      <a:pt x="777" y="590"/>
                    </a:cubicBezTo>
                    <a:cubicBezTo>
                      <a:pt x="762" y="582"/>
                      <a:pt x="742" y="576"/>
                      <a:pt x="716" y="578"/>
                    </a:cubicBezTo>
                    <a:cubicBezTo>
                      <a:pt x="716" y="578"/>
                      <a:pt x="797" y="588"/>
                      <a:pt x="806" y="636"/>
                    </a:cubicBezTo>
                    <a:cubicBezTo>
                      <a:pt x="815" y="684"/>
                      <a:pt x="740" y="706"/>
                      <a:pt x="705" y="696"/>
                    </a:cubicBezTo>
                    <a:cubicBezTo>
                      <a:pt x="705" y="696"/>
                      <a:pt x="710" y="699"/>
                      <a:pt x="719" y="702"/>
                    </a:cubicBezTo>
                    <a:cubicBezTo>
                      <a:pt x="731" y="705"/>
                      <a:pt x="822" y="707"/>
                      <a:pt x="816" y="635"/>
                    </a:cubicBezTo>
                    <a:cubicBezTo>
                      <a:pt x="816" y="635"/>
                      <a:pt x="856" y="650"/>
                      <a:pt x="874" y="610"/>
                    </a:cubicBezTo>
                    <a:cubicBezTo>
                      <a:pt x="873" y="610"/>
                      <a:pt x="908" y="613"/>
                      <a:pt x="920" y="592"/>
                    </a:cubicBezTo>
                    <a:cubicBezTo>
                      <a:pt x="920" y="592"/>
                      <a:pt x="926" y="601"/>
                      <a:pt x="938" y="598"/>
                    </a:cubicBezTo>
                    <a:cubicBezTo>
                      <a:pt x="938" y="598"/>
                      <a:pt x="930" y="601"/>
                      <a:pt x="925" y="606"/>
                    </a:cubicBezTo>
                    <a:cubicBezTo>
                      <a:pt x="920" y="612"/>
                      <a:pt x="917" y="620"/>
                      <a:pt x="924" y="627"/>
                    </a:cubicBezTo>
                    <a:cubicBezTo>
                      <a:pt x="932" y="634"/>
                      <a:pt x="944" y="633"/>
                      <a:pt x="944" y="633"/>
                    </a:cubicBezTo>
                    <a:cubicBezTo>
                      <a:pt x="944" y="633"/>
                      <a:pt x="975" y="646"/>
                      <a:pt x="975" y="682"/>
                    </a:cubicBezTo>
                    <a:cubicBezTo>
                      <a:pt x="974" y="706"/>
                      <a:pt x="963" y="724"/>
                      <a:pt x="931" y="737"/>
                    </a:cubicBezTo>
                    <a:cubicBezTo>
                      <a:pt x="931" y="737"/>
                      <a:pt x="913" y="700"/>
                      <a:pt x="874" y="705"/>
                    </a:cubicBezTo>
                    <a:cubicBezTo>
                      <a:pt x="874" y="705"/>
                      <a:pt x="943" y="716"/>
                      <a:pt x="922" y="776"/>
                    </a:cubicBezTo>
                    <a:cubicBezTo>
                      <a:pt x="912" y="805"/>
                      <a:pt x="862" y="827"/>
                      <a:pt x="828" y="821"/>
                    </a:cubicBezTo>
                    <a:cubicBezTo>
                      <a:pt x="810" y="817"/>
                      <a:pt x="799" y="808"/>
                      <a:pt x="781" y="823"/>
                    </a:cubicBezTo>
                    <a:cubicBezTo>
                      <a:pt x="768" y="834"/>
                      <a:pt x="747" y="846"/>
                      <a:pt x="725" y="844"/>
                    </a:cubicBezTo>
                    <a:cubicBezTo>
                      <a:pt x="700" y="842"/>
                      <a:pt x="694" y="836"/>
                      <a:pt x="684" y="826"/>
                    </a:cubicBezTo>
                    <a:cubicBezTo>
                      <a:pt x="673" y="816"/>
                      <a:pt x="650" y="807"/>
                      <a:pt x="624" y="825"/>
                    </a:cubicBezTo>
                    <a:cubicBezTo>
                      <a:pt x="611" y="833"/>
                      <a:pt x="575" y="839"/>
                      <a:pt x="552" y="820"/>
                    </a:cubicBezTo>
                    <a:cubicBezTo>
                      <a:pt x="552" y="820"/>
                      <a:pt x="570" y="810"/>
                      <a:pt x="576" y="794"/>
                    </a:cubicBezTo>
                    <a:cubicBezTo>
                      <a:pt x="576" y="794"/>
                      <a:pt x="547" y="839"/>
                      <a:pt x="493" y="809"/>
                    </a:cubicBezTo>
                    <a:cubicBezTo>
                      <a:pt x="477" y="800"/>
                      <a:pt x="461" y="790"/>
                      <a:pt x="433" y="796"/>
                    </a:cubicBezTo>
                    <a:cubicBezTo>
                      <a:pt x="410" y="801"/>
                      <a:pt x="335" y="813"/>
                      <a:pt x="305" y="748"/>
                    </a:cubicBezTo>
                    <a:cubicBezTo>
                      <a:pt x="305" y="748"/>
                      <a:pt x="312" y="793"/>
                      <a:pt x="359" y="806"/>
                    </a:cubicBezTo>
                    <a:cubicBezTo>
                      <a:pt x="377" y="811"/>
                      <a:pt x="401" y="810"/>
                      <a:pt x="431" y="802"/>
                    </a:cubicBezTo>
                    <a:cubicBezTo>
                      <a:pt x="431" y="802"/>
                      <a:pt x="434" y="821"/>
                      <a:pt x="458" y="810"/>
                    </a:cubicBezTo>
                    <a:cubicBezTo>
                      <a:pt x="458" y="810"/>
                      <a:pt x="454" y="821"/>
                      <a:pt x="461" y="823"/>
                    </a:cubicBezTo>
                    <a:cubicBezTo>
                      <a:pt x="467" y="824"/>
                      <a:pt x="472" y="822"/>
                      <a:pt x="477" y="820"/>
                    </a:cubicBezTo>
                    <a:cubicBezTo>
                      <a:pt x="483" y="817"/>
                      <a:pt x="490" y="815"/>
                      <a:pt x="495" y="820"/>
                    </a:cubicBezTo>
                    <a:cubicBezTo>
                      <a:pt x="501" y="826"/>
                      <a:pt x="508" y="828"/>
                      <a:pt x="521" y="827"/>
                    </a:cubicBezTo>
                    <a:cubicBezTo>
                      <a:pt x="535" y="828"/>
                      <a:pt x="529" y="840"/>
                      <a:pt x="525" y="845"/>
                    </a:cubicBezTo>
                    <a:cubicBezTo>
                      <a:pt x="525" y="845"/>
                      <a:pt x="514" y="859"/>
                      <a:pt x="514" y="870"/>
                    </a:cubicBezTo>
                    <a:cubicBezTo>
                      <a:pt x="515" y="883"/>
                      <a:pt x="506" y="897"/>
                      <a:pt x="494" y="901"/>
                    </a:cubicBezTo>
                    <a:cubicBezTo>
                      <a:pt x="481" y="906"/>
                      <a:pt x="473" y="908"/>
                      <a:pt x="471" y="918"/>
                    </a:cubicBezTo>
                    <a:cubicBezTo>
                      <a:pt x="467" y="932"/>
                      <a:pt x="457" y="963"/>
                      <a:pt x="434" y="969"/>
                    </a:cubicBezTo>
                    <a:cubicBezTo>
                      <a:pt x="421" y="972"/>
                      <a:pt x="420" y="974"/>
                      <a:pt x="415" y="982"/>
                    </a:cubicBezTo>
                    <a:cubicBezTo>
                      <a:pt x="412" y="986"/>
                      <a:pt x="399" y="997"/>
                      <a:pt x="383" y="1002"/>
                    </a:cubicBezTo>
                    <a:cubicBezTo>
                      <a:pt x="368" y="1007"/>
                      <a:pt x="352" y="1011"/>
                      <a:pt x="333" y="996"/>
                    </a:cubicBezTo>
                    <a:cubicBezTo>
                      <a:pt x="333" y="996"/>
                      <a:pt x="336" y="1001"/>
                      <a:pt x="339" y="1005"/>
                    </a:cubicBezTo>
                    <a:cubicBezTo>
                      <a:pt x="339" y="1005"/>
                      <a:pt x="309" y="1008"/>
                      <a:pt x="296" y="973"/>
                    </a:cubicBezTo>
                    <a:cubicBezTo>
                      <a:pt x="296" y="973"/>
                      <a:pt x="250" y="975"/>
                      <a:pt x="251" y="935"/>
                    </a:cubicBezTo>
                    <a:cubicBezTo>
                      <a:pt x="251" y="935"/>
                      <a:pt x="248" y="942"/>
                      <a:pt x="248" y="948"/>
                    </a:cubicBezTo>
                    <a:cubicBezTo>
                      <a:pt x="248" y="948"/>
                      <a:pt x="222" y="938"/>
                      <a:pt x="231" y="907"/>
                    </a:cubicBezTo>
                    <a:cubicBezTo>
                      <a:pt x="231" y="907"/>
                      <a:pt x="196" y="915"/>
                      <a:pt x="179" y="893"/>
                    </a:cubicBezTo>
                    <a:cubicBezTo>
                      <a:pt x="171" y="883"/>
                      <a:pt x="172" y="870"/>
                      <a:pt x="188" y="857"/>
                    </a:cubicBezTo>
                    <a:cubicBezTo>
                      <a:pt x="188" y="857"/>
                      <a:pt x="145" y="849"/>
                      <a:pt x="181" y="800"/>
                    </a:cubicBezTo>
                    <a:cubicBezTo>
                      <a:pt x="181" y="799"/>
                      <a:pt x="176" y="803"/>
                      <a:pt x="170" y="808"/>
                    </a:cubicBezTo>
                    <a:cubicBezTo>
                      <a:pt x="170" y="808"/>
                      <a:pt x="174" y="801"/>
                      <a:pt x="166" y="799"/>
                    </a:cubicBezTo>
                    <a:cubicBezTo>
                      <a:pt x="161" y="797"/>
                      <a:pt x="159" y="789"/>
                      <a:pt x="174" y="778"/>
                    </a:cubicBezTo>
                    <a:cubicBezTo>
                      <a:pt x="174" y="778"/>
                      <a:pt x="169" y="787"/>
                      <a:pt x="173" y="794"/>
                    </a:cubicBezTo>
                    <a:cubicBezTo>
                      <a:pt x="177" y="800"/>
                      <a:pt x="187" y="798"/>
                      <a:pt x="195" y="792"/>
                    </a:cubicBezTo>
                    <a:cubicBezTo>
                      <a:pt x="195" y="792"/>
                      <a:pt x="186" y="794"/>
                      <a:pt x="182" y="786"/>
                    </a:cubicBezTo>
                    <a:cubicBezTo>
                      <a:pt x="179" y="779"/>
                      <a:pt x="181" y="772"/>
                      <a:pt x="194" y="763"/>
                    </a:cubicBezTo>
                    <a:cubicBezTo>
                      <a:pt x="194" y="763"/>
                      <a:pt x="185" y="761"/>
                      <a:pt x="176" y="774"/>
                    </a:cubicBezTo>
                    <a:cubicBezTo>
                      <a:pt x="176" y="774"/>
                      <a:pt x="170" y="771"/>
                      <a:pt x="162" y="772"/>
                    </a:cubicBezTo>
                    <a:cubicBezTo>
                      <a:pt x="156" y="772"/>
                      <a:pt x="149" y="775"/>
                      <a:pt x="144" y="778"/>
                    </a:cubicBezTo>
                    <a:cubicBezTo>
                      <a:pt x="128" y="788"/>
                      <a:pt x="85" y="797"/>
                      <a:pt x="84" y="752"/>
                    </a:cubicBezTo>
                    <a:cubicBezTo>
                      <a:pt x="84" y="752"/>
                      <a:pt x="39" y="753"/>
                      <a:pt x="48" y="710"/>
                    </a:cubicBezTo>
                    <a:cubicBezTo>
                      <a:pt x="48" y="710"/>
                      <a:pt x="18" y="665"/>
                      <a:pt x="58" y="617"/>
                    </a:cubicBezTo>
                    <a:cubicBezTo>
                      <a:pt x="58" y="617"/>
                      <a:pt x="52" y="620"/>
                      <a:pt x="48" y="623"/>
                    </a:cubicBezTo>
                    <a:cubicBezTo>
                      <a:pt x="48" y="623"/>
                      <a:pt x="20" y="591"/>
                      <a:pt x="55" y="546"/>
                    </a:cubicBezTo>
                    <a:cubicBezTo>
                      <a:pt x="55" y="546"/>
                      <a:pt x="59" y="553"/>
                      <a:pt x="64" y="558"/>
                    </a:cubicBezTo>
                    <a:cubicBezTo>
                      <a:pt x="64" y="558"/>
                      <a:pt x="28" y="496"/>
                      <a:pt x="88" y="433"/>
                    </a:cubicBezTo>
                    <a:cubicBezTo>
                      <a:pt x="88" y="433"/>
                      <a:pt x="90" y="436"/>
                      <a:pt x="92" y="438"/>
                    </a:cubicBezTo>
                    <a:cubicBezTo>
                      <a:pt x="92" y="438"/>
                      <a:pt x="67" y="354"/>
                      <a:pt x="143" y="323"/>
                    </a:cubicBezTo>
                    <a:cubicBezTo>
                      <a:pt x="143" y="323"/>
                      <a:pt x="130" y="325"/>
                      <a:pt x="124" y="328"/>
                    </a:cubicBezTo>
                    <a:cubicBezTo>
                      <a:pt x="124" y="328"/>
                      <a:pt x="129" y="262"/>
                      <a:pt x="189" y="243"/>
                    </a:cubicBezTo>
                    <a:cubicBezTo>
                      <a:pt x="189" y="243"/>
                      <a:pt x="190" y="255"/>
                      <a:pt x="193" y="263"/>
                    </a:cubicBezTo>
                    <a:cubicBezTo>
                      <a:pt x="193" y="263"/>
                      <a:pt x="189" y="168"/>
                      <a:pt x="283" y="165"/>
                    </a:cubicBezTo>
                    <a:cubicBezTo>
                      <a:pt x="283" y="165"/>
                      <a:pt x="278" y="176"/>
                      <a:pt x="263" y="181"/>
                    </a:cubicBezTo>
                    <a:cubicBezTo>
                      <a:pt x="263" y="181"/>
                      <a:pt x="272" y="188"/>
                      <a:pt x="294" y="159"/>
                    </a:cubicBezTo>
                    <a:cubicBezTo>
                      <a:pt x="316" y="130"/>
                      <a:pt x="346" y="114"/>
                      <a:pt x="375" y="113"/>
                    </a:cubicBezTo>
                    <a:cubicBezTo>
                      <a:pt x="394" y="112"/>
                      <a:pt x="405" y="112"/>
                      <a:pt x="418" y="95"/>
                    </a:cubicBezTo>
                    <a:cubicBezTo>
                      <a:pt x="432" y="77"/>
                      <a:pt x="482" y="36"/>
                      <a:pt x="537" y="77"/>
                    </a:cubicBezTo>
                    <a:cubicBezTo>
                      <a:pt x="537" y="77"/>
                      <a:pt x="530" y="59"/>
                      <a:pt x="497" y="52"/>
                    </a:cubicBezTo>
                    <a:cubicBezTo>
                      <a:pt x="497" y="52"/>
                      <a:pt x="522" y="28"/>
                      <a:pt x="565" y="40"/>
                    </a:cubicBezTo>
                    <a:cubicBezTo>
                      <a:pt x="580" y="44"/>
                      <a:pt x="579" y="42"/>
                      <a:pt x="588" y="35"/>
                    </a:cubicBezTo>
                    <a:cubicBezTo>
                      <a:pt x="602" y="26"/>
                      <a:pt x="640" y="13"/>
                      <a:pt x="667" y="23"/>
                    </a:cubicBezTo>
                    <a:cubicBezTo>
                      <a:pt x="693" y="32"/>
                      <a:pt x="702" y="34"/>
                      <a:pt x="713" y="30"/>
                    </a:cubicBezTo>
                    <a:cubicBezTo>
                      <a:pt x="713" y="30"/>
                      <a:pt x="706" y="33"/>
                      <a:pt x="701" y="39"/>
                    </a:cubicBezTo>
                    <a:cubicBezTo>
                      <a:pt x="701" y="39"/>
                      <a:pt x="784" y="4"/>
                      <a:pt x="832" y="54"/>
                    </a:cubicBezTo>
                    <a:cubicBezTo>
                      <a:pt x="832" y="54"/>
                      <a:pt x="827" y="55"/>
                      <a:pt x="822" y="58"/>
                    </a:cubicBezTo>
                    <a:cubicBezTo>
                      <a:pt x="822" y="58"/>
                      <a:pt x="917" y="37"/>
                      <a:pt x="946" y="112"/>
                    </a:cubicBezTo>
                    <a:cubicBezTo>
                      <a:pt x="946" y="112"/>
                      <a:pt x="948" y="103"/>
                      <a:pt x="943" y="92"/>
                    </a:cubicBezTo>
                    <a:cubicBezTo>
                      <a:pt x="943" y="92"/>
                      <a:pt x="993" y="86"/>
                      <a:pt x="1022" y="131"/>
                    </a:cubicBezTo>
                    <a:cubicBezTo>
                      <a:pt x="1017" y="131"/>
                      <a:pt x="1010" y="132"/>
                      <a:pt x="1007" y="133"/>
                    </a:cubicBezTo>
                    <a:cubicBezTo>
                      <a:pt x="1007" y="133"/>
                      <a:pt x="1058" y="131"/>
                      <a:pt x="1086" y="161"/>
                    </a:cubicBezTo>
                    <a:cubicBezTo>
                      <a:pt x="1093" y="168"/>
                      <a:pt x="1101" y="179"/>
                      <a:pt x="1104" y="188"/>
                    </a:cubicBezTo>
                    <a:cubicBezTo>
                      <a:pt x="1105" y="193"/>
                      <a:pt x="1110" y="207"/>
                      <a:pt x="1113" y="212"/>
                    </a:cubicBezTo>
                    <a:cubicBezTo>
                      <a:pt x="1116" y="220"/>
                      <a:pt x="1124" y="219"/>
                      <a:pt x="1124" y="219"/>
                    </a:cubicBezTo>
                    <a:cubicBezTo>
                      <a:pt x="1124" y="219"/>
                      <a:pt x="1119" y="216"/>
                      <a:pt x="1118" y="210"/>
                    </a:cubicBezTo>
                    <a:cubicBezTo>
                      <a:pt x="1118" y="210"/>
                      <a:pt x="1172" y="222"/>
                      <a:pt x="1177" y="264"/>
                    </a:cubicBezTo>
                    <a:cubicBezTo>
                      <a:pt x="1181" y="291"/>
                      <a:pt x="1192" y="291"/>
                      <a:pt x="1204" y="297"/>
                    </a:cubicBezTo>
                    <a:cubicBezTo>
                      <a:pt x="1213" y="302"/>
                      <a:pt x="1235" y="319"/>
                      <a:pt x="1220" y="366"/>
                    </a:cubicBezTo>
                    <a:cubicBezTo>
                      <a:pt x="1220" y="366"/>
                      <a:pt x="1213" y="361"/>
                      <a:pt x="1214" y="350"/>
                    </a:cubicBezTo>
                    <a:cubicBezTo>
                      <a:pt x="1214" y="350"/>
                      <a:pt x="1208" y="365"/>
                      <a:pt x="1221" y="374"/>
                    </a:cubicBezTo>
                    <a:cubicBezTo>
                      <a:pt x="1235" y="384"/>
                      <a:pt x="1252" y="398"/>
                      <a:pt x="1230" y="425"/>
                    </a:cubicBezTo>
                    <a:cubicBezTo>
                      <a:pt x="1230" y="425"/>
                      <a:pt x="1234" y="425"/>
                      <a:pt x="1237" y="423"/>
                    </a:cubicBezTo>
                    <a:cubicBezTo>
                      <a:pt x="1237" y="423"/>
                      <a:pt x="1263" y="484"/>
                      <a:pt x="1220" y="5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7" name="Freeform 89">
                <a:extLst>
                  <a:ext uri="{FF2B5EF4-FFF2-40B4-BE49-F238E27FC236}">
                    <a16:creationId xmlns:a16="http://schemas.microsoft.com/office/drawing/2014/main" id="{4F6BC1CC-CC2C-45D0-AED2-F8F472FE3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765" y="3060024"/>
                <a:ext cx="19236" cy="20716"/>
              </a:xfrm>
              <a:custGeom>
                <a:avLst/>
                <a:gdLst>
                  <a:gd name="T0" fmla="*/ 6 w 22"/>
                  <a:gd name="T1" fmla="*/ 7 h 24"/>
                  <a:gd name="T2" fmla="*/ 22 w 22"/>
                  <a:gd name="T3" fmla="*/ 3 h 24"/>
                  <a:gd name="T4" fmla="*/ 10 w 22"/>
                  <a:gd name="T5" fmla="*/ 24 h 24"/>
                  <a:gd name="T6" fmla="*/ 6 w 22"/>
                  <a:gd name="T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4">
                    <a:moveTo>
                      <a:pt x="6" y="7"/>
                    </a:moveTo>
                    <a:cubicBezTo>
                      <a:pt x="9" y="1"/>
                      <a:pt x="18" y="0"/>
                      <a:pt x="22" y="3"/>
                    </a:cubicBezTo>
                    <a:cubicBezTo>
                      <a:pt x="22" y="3"/>
                      <a:pt x="3" y="8"/>
                      <a:pt x="10" y="24"/>
                    </a:cubicBezTo>
                    <a:cubicBezTo>
                      <a:pt x="10" y="24"/>
                      <a:pt x="0" y="1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8" name="Freeform 90">
                <a:extLst>
                  <a:ext uri="{FF2B5EF4-FFF2-40B4-BE49-F238E27FC236}">
                    <a16:creationId xmlns:a16="http://schemas.microsoft.com/office/drawing/2014/main" id="{2CF0C794-F3F1-4F8A-8F0E-35BF88851E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5684" y="3085178"/>
                <a:ext cx="10358" cy="20716"/>
              </a:xfrm>
              <a:custGeom>
                <a:avLst/>
                <a:gdLst>
                  <a:gd name="T0" fmla="*/ 12 w 12"/>
                  <a:gd name="T1" fmla="*/ 15 h 24"/>
                  <a:gd name="T2" fmla="*/ 3 w 12"/>
                  <a:gd name="T3" fmla="*/ 0 h 24"/>
                  <a:gd name="T4" fmla="*/ 0 w 12"/>
                  <a:gd name="T5" fmla="*/ 23 h 24"/>
                  <a:gd name="T6" fmla="*/ 12 w 12"/>
                  <a:gd name="T7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4">
                    <a:moveTo>
                      <a:pt x="12" y="15"/>
                    </a:moveTo>
                    <a:cubicBezTo>
                      <a:pt x="12" y="11"/>
                      <a:pt x="11" y="2"/>
                      <a:pt x="3" y="0"/>
                    </a:cubicBezTo>
                    <a:cubicBezTo>
                      <a:pt x="3" y="0"/>
                      <a:pt x="11" y="14"/>
                      <a:pt x="0" y="23"/>
                    </a:cubicBezTo>
                    <a:cubicBezTo>
                      <a:pt x="0" y="23"/>
                      <a:pt x="9" y="24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9" name="Freeform 91">
                <a:extLst>
                  <a:ext uri="{FF2B5EF4-FFF2-40B4-BE49-F238E27FC236}">
                    <a16:creationId xmlns:a16="http://schemas.microsoft.com/office/drawing/2014/main" id="{A061BDF4-8FF9-4331-888D-3B3AE96420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7212" y="3117731"/>
                <a:ext cx="29594" cy="39952"/>
              </a:xfrm>
              <a:custGeom>
                <a:avLst/>
                <a:gdLst>
                  <a:gd name="T0" fmla="*/ 1 w 34"/>
                  <a:gd name="T1" fmla="*/ 15 h 46"/>
                  <a:gd name="T2" fmla="*/ 9 w 34"/>
                  <a:gd name="T3" fmla="*/ 0 h 46"/>
                  <a:gd name="T4" fmla="*/ 20 w 34"/>
                  <a:gd name="T5" fmla="*/ 20 h 46"/>
                  <a:gd name="T6" fmla="*/ 18 w 34"/>
                  <a:gd name="T7" fmla="*/ 32 h 46"/>
                  <a:gd name="T8" fmla="*/ 34 w 34"/>
                  <a:gd name="T9" fmla="*/ 37 h 46"/>
                  <a:gd name="T10" fmla="*/ 12 w 34"/>
                  <a:gd name="T11" fmla="*/ 35 h 46"/>
                  <a:gd name="T12" fmla="*/ 13 w 34"/>
                  <a:gd name="T13" fmla="*/ 22 h 46"/>
                  <a:gd name="T14" fmla="*/ 1 w 34"/>
                  <a:gd name="T15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6">
                    <a:moveTo>
                      <a:pt x="1" y="15"/>
                    </a:moveTo>
                    <a:cubicBezTo>
                      <a:pt x="0" y="11"/>
                      <a:pt x="1" y="6"/>
                      <a:pt x="9" y="0"/>
                    </a:cubicBezTo>
                    <a:cubicBezTo>
                      <a:pt x="9" y="0"/>
                      <a:pt x="3" y="19"/>
                      <a:pt x="20" y="20"/>
                    </a:cubicBezTo>
                    <a:cubicBezTo>
                      <a:pt x="20" y="20"/>
                      <a:pt x="14" y="24"/>
                      <a:pt x="18" y="32"/>
                    </a:cubicBezTo>
                    <a:cubicBezTo>
                      <a:pt x="20" y="37"/>
                      <a:pt x="26" y="40"/>
                      <a:pt x="34" y="37"/>
                    </a:cubicBezTo>
                    <a:cubicBezTo>
                      <a:pt x="34" y="37"/>
                      <a:pt x="19" y="46"/>
                      <a:pt x="12" y="35"/>
                    </a:cubicBezTo>
                    <a:cubicBezTo>
                      <a:pt x="10" y="32"/>
                      <a:pt x="9" y="26"/>
                      <a:pt x="13" y="22"/>
                    </a:cubicBezTo>
                    <a:cubicBezTo>
                      <a:pt x="13" y="22"/>
                      <a:pt x="4" y="22"/>
                      <a:pt x="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0" name="Freeform 92">
                <a:extLst>
                  <a:ext uri="{FF2B5EF4-FFF2-40B4-BE49-F238E27FC236}">
                    <a16:creationId xmlns:a16="http://schemas.microsoft.com/office/drawing/2014/main" id="{7672C95B-6560-4DA1-AE40-4C128F7B08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3846" y="3126609"/>
                <a:ext cx="17756" cy="17756"/>
              </a:xfrm>
              <a:custGeom>
                <a:avLst/>
                <a:gdLst>
                  <a:gd name="T0" fmla="*/ 7 w 20"/>
                  <a:gd name="T1" fmla="*/ 0 h 20"/>
                  <a:gd name="T2" fmla="*/ 5 w 20"/>
                  <a:gd name="T3" fmla="*/ 15 h 20"/>
                  <a:gd name="T4" fmla="*/ 20 w 20"/>
                  <a:gd name="T5" fmla="*/ 16 h 20"/>
                  <a:gd name="T6" fmla="*/ 7 w 2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7" y="0"/>
                      <a:pt x="0" y="8"/>
                      <a:pt x="5" y="15"/>
                    </a:cubicBezTo>
                    <a:cubicBezTo>
                      <a:pt x="8" y="18"/>
                      <a:pt x="13" y="20"/>
                      <a:pt x="20" y="16"/>
                    </a:cubicBezTo>
                    <a:cubicBezTo>
                      <a:pt x="20" y="16"/>
                      <a:pt x="3" y="14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1" name="Freeform 93">
                <a:extLst>
                  <a:ext uri="{FF2B5EF4-FFF2-40B4-BE49-F238E27FC236}">
                    <a16:creationId xmlns:a16="http://schemas.microsoft.com/office/drawing/2014/main" id="{CC9D916F-19A2-49FF-92D7-7DA4D2B1B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5375" y="3132528"/>
                <a:ext cx="11837" cy="17756"/>
              </a:xfrm>
              <a:custGeom>
                <a:avLst/>
                <a:gdLst>
                  <a:gd name="T0" fmla="*/ 11 w 13"/>
                  <a:gd name="T1" fmla="*/ 0 h 21"/>
                  <a:gd name="T2" fmla="*/ 1 w 13"/>
                  <a:gd name="T3" fmla="*/ 12 h 21"/>
                  <a:gd name="T4" fmla="*/ 13 w 13"/>
                  <a:gd name="T5" fmla="*/ 21 h 21"/>
                  <a:gd name="T6" fmla="*/ 11 w 1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1">
                    <a:moveTo>
                      <a:pt x="11" y="0"/>
                    </a:moveTo>
                    <a:cubicBezTo>
                      <a:pt x="11" y="0"/>
                      <a:pt x="0" y="4"/>
                      <a:pt x="1" y="12"/>
                    </a:cubicBezTo>
                    <a:cubicBezTo>
                      <a:pt x="1" y="17"/>
                      <a:pt x="5" y="21"/>
                      <a:pt x="13" y="21"/>
                    </a:cubicBezTo>
                    <a:cubicBezTo>
                      <a:pt x="13" y="21"/>
                      <a:pt x="0" y="1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2" name="Freeform 94">
                <a:extLst>
                  <a:ext uri="{FF2B5EF4-FFF2-40B4-BE49-F238E27FC236}">
                    <a16:creationId xmlns:a16="http://schemas.microsoft.com/office/drawing/2014/main" id="{89DA6382-D357-4C92-8E8E-3260FC387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1226" y="2991958"/>
                <a:ext cx="235270" cy="187920"/>
              </a:xfrm>
              <a:custGeom>
                <a:avLst/>
                <a:gdLst>
                  <a:gd name="T0" fmla="*/ 58 w 270"/>
                  <a:gd name="T1" fmla="*/ 0 h 216"/>
                  <a:gd name="T2" fmla="*/ 45 w 270"/>
                  <a:gd name="T3" fmla="*/ 12 h 216"/>
                  <a:gd name="T4" fmla="*/ 31 w 270"/>
                  <a:gd name="T5" fmla="*/ 4 h 216"/>
                  <a:gd name="T6" fmla="*/ 45 w 270"/>
                  <a:gd name="T7" fmla="*/ 28 h 216"/>
                  <a:gd name="T8" fmla="*/ 6 w 270"/>
                  <a:gd name="T9" fmla="*/ 23 h 216"/>
                  <a:gd name="T10" fmla="*/ 29 w 270"/>
                  <a:gd name="T11" fmla="*/ 26 h 216"/>
                  <a:gd name="T12" fmla="*/ 46 w 270"/>
                  <a:gd name="T13" fmla="*/ 62 h 216"/>
                  <a:gd name="T14" fmla="*/ 34 w 270"/>
                  <a:gd name="T15" fmla="*/ 64 h 216"/>
                  <a:gd name="T16" fmla="*/ 2 w 270"/>
                  <a:gd name="T17" fmla="*/ 65 h 216"/>
                  <a:gd name="T18" fmla="*/ 40 w 270"/>
                  <a:gd name="T19" fmla="*/ 77 h 216"/>
                  <a:gd name="T20" fmla="*/ 45 w 270"/>
                  <a:gd name="T21" fmla="*/ 104 h 216"/>
                  <a:gd name="T22" fmla="*/ 0 w 270"/>
                  <a:gd name="T23" fmla="*/ 99 h 216"/>
                  <a:gd name="T24" fmla="*/ 25 w 270"/>
                  <a:gd name="T25" fmla="*/ 102 h 216"/>
                  <a:gd name="T26" fmla="*/ 44 w 270"/>
                  <a:gd name="T27" fmla="*/ 113 h 216"/>
                  <a:gd name="T28" fmla="*/ 53 w 270"/>
                  <a:gd name="T29" fmla="*/ 124 h 216"/>
                  <a:gd name="T30" fmla="*/ 62 w 270"/>
                  <a:gd name="T31" fmla="*/ 145 h 216"/>
                  <a:gd name="T32" fmla="*/ 54 w 270"/>
                  <a:gd name="T33" fmla="*/ 151 h 216"/>
                  <a:gd name="T34" fmla="*/ 72 w 270"/>
                  <a:gd name="T35" fmla="*/ 152 h 216"/>
                  <a:gd name="T36" fmla="*/ 79 w 270"/>
                  <a:gd name="T37" fmla="*/ 180 h 216"/>
                  <a:gd name="T38" fmla="*/ 84 w 270"/>
                  <a:gd name="T39" fmla="*/ 173 h 216"/>
                  <a:gd name="T40" fmla="*/ 120 w 270"/>
                  <a:gd name="T41" fmla="*/ 192 h 216"/>
                  <a:gd name="T42" fmla="*/ 111 w 270"/>
                  <a:gd name="T43" fmla="*/ 199 h 216"/>
                  <a:gd name="T44" fmla="*/ 148 w 270"/>
                  <a:gd name="T45" fmla="*/ 207 h 216"/>
                  <a:gd name="T46" fmla="*/ 145 w 270"/>
                  <a:gd name="T47" fmla="*/ 216 h 216"/>
                  <a:gd name="T48" fmla="*/ 187 w 270"/>
                  <a:gd name="T49" fmla="*/ 205 h 216"/>
                  <a:gd name="T50" fmla="*/ 177 w 270"/>
                  <a:gd name="T51" fmla="*/ 197 h 216"/>
                  <a:gd name="T52" fmla="*/ 204 w 270"/>
                  <a:gd name="T53" fmla="*/ 178 h 216"/>
                  <a:gd name="T54" fmla="*/ 207 w 270"/>
                  <a:gd name="T55" fmla="*/ 186 h 216"/>
                  <a:gd name="T56" fmla="*/ 255 w 270"/>
                  <a:gd name="T57" fmla="*/ 145 h 216"/>
                  <a:gd name="T58" fmla="*/ 245 w 270"/>
                  <a:gd name="T59" fmla="*/ 143 h 216"/>
                  <a:gd name="T60" fmla="*/ 246 w 270"/>
                  <a:gd name="T61" fmla="*/ 138 h 216"/>
                  <a:gd name="T62" fmla="*/ 245 w 270"/>
                  <a:gd name="T63" fmla="*/ 131 h 216"/>
                  <a:gd name="T64" fmla="*/ 270 w 270"/>
                  <a:gd name="T65" fmla="*/ 107 h 216"/>
                  <a:gd name="T66" fmla="*/ 268 w 270"/>
                  <a:gd name="T67" fmla="*/ 71 h 216"/>
                  <a:gd name="T68" fmla="*/ 264 w 270"/>
                  <a:gd name="T69" fmla="*/ 104 h 216"/>
                  <a:gd name="T70" fmla="*/ 243 w 270"/>
                  <a:gd name="T71" fmla="*/ 130 h 216"/>
                  <a:gd name="T72" fmla="*/ 243 w 270"/>
                  <a:gd name="T73" fmla="*/ 143 h 216"/>
                  <a:gd name="T74" fmla="*/ 204 w 270"/>
                  <a:gd name="T75" fmla="*/ 175 h 216"/>
                  <a:gd name="T76" fmla="*/ 175 w 270"/>
                  <a:gd name="T77" fmla="*/ 196 h 216"/>
                  <a:gd name="T78" fmla="*/ 151 w 270"/>
                  <a:gd name="T79" fmla="*/ 204 h 216"/>
                  <a:gd name="T80" fmla="*/ 122 w 270"/>
                  <a:gd name="T81" fmla="*/ 191 h 216"/>
                  <a:gd name="T82" fmla="*/ 110 w 270"/>
                  <a:gd name="T83" fmla="*/ 167 h 216"/>
                  <a:gd name="T84" fmla="*/ 84 w 270"/>
                  <a:gd name="T85" fmla="*/ 171 h 216"/>
                  <a:gd name="T86" fmla="*/ 66 w 270"/>
                  <a:gd name="T87" fmla="*/ 144 h 216"/>
                  <a:gd name="T88" fmla="*/ 65 w 270"/>
                  <a:gd name="T89" fmla="*/ 125 h 216"/>
                  <a:gd name="T90" fmla="*/ 52 w 270"/>
                  <a:gd name="T91" fmla="*/ 108 h 216"/>
                  <a:gd name="T92" fmla="*/ 54 w 270"/>
                  <a:gd name="T93" fmla="*/ 91 h 216"/>
                  <a:gd name="T94" fmla="*/ 42 w 270"/>
                  <a:gd name="T95" fmla="*/ 71 h 216"/>
                  <a:gd name="T96" fmla="*/ 58 w 270"/>
                  <a:gd name="T97" fmla="*/ 55 h 216"/>
                  <a:gd name="T98" fmla="*/ 49 w 270"/>
                  <a:gd name="T99" fmla="*/ 34 h 216"/>
                  <a:gd name="T100" fmla="*/ 49 w 270"/>
                  <a:gd name="T101" fmla="*/ 16 h 216"/>
                  <a:gd name="T102" fmla="*/ 58 w 270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0" h="216">
                    <a:moveTo>
                      <a:pt x="58" y="0"/>
                    </a:moveTo>
                    <a:cubicBezTo>
                      <a:pt x="58" y="0"/>
                      <a:pt x="59" y="12"/>
                      <a:pt x="45" y="12"/>
                    </a:cubicBezTo>
                    <a:cubicBezTo>
                      <a:pt x="45" y="12"/>
                      <a:pt x="40" y="6"/>
                      <a:pt x="31" y="4"/>
                    </a:cubicBezTo>
                    <a:cubicBezTo>
                      <a:pt x="31" y="4"/>
                      <a:pt x="48" y="16"/>
                      <a:pt x="45" y="28"/>
                    </a:cubicBezTo>
                    <a:cubicBezTo>
                      <a:pt x="45" y="28"/>
                      <a:pt x="28" y="14"/>
                      <a:pt x="6" y="23"/>
                    </a:cubicBezTo>
                    <a:cubicBezTo>
                      <a:pt x="6" y="23"/>
                      <a:pt x="17" y="20"/>
                      <a:pt x="29" y="26"/>
                    </a:cubicBezTo>
                    <a:cubicBezTo>
                      <a:pt x="44" y="33"/>
                      <a:pt x="57" y="48"/>
                      <a:pt x="46" y="62"/>
                    </a:cubicBezTo>
                    <a:cubicBezTo>
                      <a:pt x="43" y="66"/>
                      <a:pt x="38" y="65"/>
                      <a:pt x="34" y="64"/>
                    </a:cubicBezTo>
                    <a:cubicBezTo>
                      <a:pt x="30" y="62"/>
                      <a:pt x="17" y="56"/>
                      <a:pt x="2" y="65"/>
                    </a:cubicBezTo>
                    <a:cubicBezTo>
                      <a:pt x="2" y="65"/>
                      <a:pt x="28" y="62"/>
                      <a:pt x="40" y="77"/>
                    </a:cubicBezTo>
                    <a:cubicBezTo>
                      <a:pt x="44" y="83"/>
                      <a:pt x="48" y="94"/>
                      <a:pt x="45" y="104"/>
                    </a:cubicBezTo>
                    <a:cubicBezTo>
                      <a:pt x="45" y="104"/>
                      <a:pt x="25" y="86"/>
                      <a:pt x="0" y="99"/>
                    </a:cubicBezTo>
                    <a:cubicBezTo>
                      <a:pt x="0" y="99"/>
                      <a:pt x="14" y="98"/>
                      <a:pt x="25" y="102"/>
                    </a:cubicBezTo>
                    <a:cubicBezTo>
                      <a:pt x="35" y="104"/>
                      <a:pt x="43" y="109"/>
                      <a:pt x="44" y="113"/>
                    </a:cubicBezTo>
                    <a:cubicBezTo>
                      <a:pt x="46" y="120"/>
                      <a:pt x="48" y="121"/>
                      <a:pt x="53" y="124"/>
                    </a:cubicBezTo>
                    <a:cubicBezTo>
                      <a:pt x="59" y="127"/>
                      <a:pt x="64" y="133"/>
                      <a:pt x="62" y="145"/>
                    </a:cubicBezTo>
                    <a:cubicBezTo>
                      <a:pt x="61" y="145"/>
                      <a:pt x="57" y="146"/>
                      <a:pt x="54" y="151"/>
                    </a:cubicBezTo>
                    <a:cubicBezTo>
                      <a:pt x="54" y="151"/>
                      <a:pt x="64" y="145"/>
                      <a:pt x="72" y="152"/>
                    </a:cubicBezTo>
                    <a:cubicBezTo>
                      <a:pt x="77" y="156"/>
                      <a:pt x="82" y="164"/>
                      <a:pt x="79" y="180"/>
                    </a:cubicBezTo>
                    <a:cubicBezTo>
                      <a:pt x="79" y="180"/>
                      <a:pt x="82" y="178"/>
                      <a:pt x="84" y="173"/>
                    </a:cubicBezTo>
                    <a:cubicBezTo>
                      <a:pt x="84" y="173"/>
                      <a:pt x="115" y="163"/>
                      <a:pt x="120" y="192"/>
                    </a:cubicBezTo>
                    <a:cubicBezTo>
                      <a:pt x="120" y="192"/>
                      <a:pt x="113" y="196"/>
                      <a:pt x="111" y="199"/>
                    </a:cubicBezTo>
                    <a:cubicBezTo>
                      <a:pt x="111" y="199"/>
                      <a:pt x="137" y="190"/>
                      <a:pt x="148" y="207"/>
                    </a:cubicBezTo>
                    <a:cubicBezTo>
                      <a:pt x="147" y="207"/>
                      <a:pt x="145" y="213"/>
                      <a:pt x="145" y="216"/>
                    </a:cubicBezTo>
                    <a:cubicBezTo>
                      <a:pt x="145" y="216"/>
                      <a:pt x="160" y="192"/>
                      <a:pt x="187" y="205"/>
                    </a:cubicBezTo>
                    <a:cubicBezTo>
                      <a:pt x="187" y="205"/>
                      <a:pt x="182" y="200"/>
                      <a:pt x="177" y="197"/>
                    </a:cubicBezTo>
                    <a:cubicBezTo>
                      <a:pt x="177" y="197"/>
                      <a:pt x="181" y="182"/>
                      <a:pt x="204" y="178"/>
                    </a:cubicBezTo>
                    <a:cubicBezTo>
                      <a:pt x="204" y="178"/>
                      <a:pt x="205" y="183"/>
                      <a:pt x="207" y="186"/>
                    </a:cubicBezTo>
                    <a:cubicBezTo>
                      <a:pt x="207" y="186"/>
                      <a:pt x="205" y="147"/>
                      <a:pt x="255" y="145"/>
                    </a:cubicBezTo>
                    <a:cubicBezTo>
                      <a:pt x="255" y="145"/>
                      <a:pt x="251" y="143"/>
                      <a:pt x="245" y="143"/>
                    </a:cubicBezTo>
                    <a:cubicBezTo>
                      <a:pt x="245" y="143"/>
                      <a:pt x="245" y="141"/>
                      <a:pt x="246" y="138"/>
                    </a:cubicBezTo>
                    <a:cubicBezTo>
                      <a:pt x="246" y="136"/>
                      <a:pt x="245" y="134"/>
                      <a:pt x="245" y="131"/>
                    </a:cubicBezTo>
                    <a:cubicBezTo>
                      <a:pt x="245" y="121"/>
                      <a:pt x="254" y="108"/>
                      <a:pt x="270" y="107"/>
                    </a:cubicBezTo>
                    <a:cubicBezTo>
                      <a:pt x="269" y="106"/>
                      <a:pt x="256" y="88"/>
                      <a:pt x="268" y="71"/>
                    </a:cubicBezTo>
                    <a:cubicBezTo>
                      <a:pt x="268" y="71"/>
                      <a:pt x="245" y="84"/>
                      <a:pt x="264" y="104"/>
                    </a:cubicBezTo>
                    <a:cubicBezTo>
                      <a:pt x="264" y="104"/>
                      <a:pt x="239" y="105"/>
                      <a:pt x="243" y="130"/>
                    </a:cubicBezTo>
                    <a:cubicBezTo>
                      <a:pt x="245" y="141"/>
                      <a:pt x="243" y="143"/>
                      <a:pt x="243" y="143"/>
                    </a:cubicBezTo>
                    <a:cubicBezTo>
                      <a:pt x="243" y="143"/>
                      <a:pt x="205" y="140"/>
                      <a:pt x="204" y="175"/>
                    </a:cubicBezTo>
                    <a:cubicBezTo>
                      <a:pt x="204" y="175"/>
                      <a:pt x="171" y="171"/>
                      <a:pt x="175" y="196"/>
                    </a:cubicBezTo>
                    <a:cubicBezTo>
                      <a:pt x="175" y="196"/>
                      <a:pt x="159" y="191"/>
                      <a:pt x="151" y="204"/>
                    </a:cubicBezTo>
                    <a:cubicBezTo>
                      <a:pt x="151" y="204"/>
                      <a:pt x="144" y="185"/>
                      <a:pt x="122" y="191"/>
                    </a:cubicBezTo>
                    <a:cubicBezTo>
                      <a:pt x="122" y="191"/>
                      <a:pt x="123" y="174"/>
                      <a:pt x="110" y="167"/>
                    </a:cubicBezTo>
                    <a:cubicBezTo>
                      <a:pt x="105" y="164"/>
                      <a:pt x="95" y="163"/>
                      <a:pt x="84" y="171"/>
                    </a:cubicBezTo>
                    <a:cubicBezTo>
                      <a:pt x="84" y="171"/>
                      <a:pt x="88" y="142"/>
                      <a:pt x="66" y="144"/>
                    </a:cubicBezTo>
                    <a:cubicBezTo>
                      <a:pt x="66" y="144"/>
                      <a:pt x="72" y="134"/>
                      <a:pt x="65" y="125"/>
                    </a:cubicBezTo>
                    <a:cubicBezTo>
                      <a:pt x="61" y="119"/>
                      <a:pt x="50" y="116"/>
                      <a:pt x="52" y="108"/>
                    </a:cubicBezTo>
                    <a:cubicBezTo>
                      <a:pt x="52" y="105"/>
                      <a:pt x="55" y="99"/>
                      <a:pt x="54" y="91"/>
                    </a:cubicBezTo>
                    <a:cubicBezTo>
                      <a:pt x="53" y="83"/>
                      <a:pt x="49" y="74"/>
                      <a:pt x="42" y="71"/>
                    </a:cubicBezTo>
                    <a:cubicBezTo>
                      <a:pt x="42" y="71"/>
                      <a:pt x="56" y="69"/>
                      <a:pt x="58" y="55"/>
                    </a:cubicBezTo>
                    <a:cubicBezTo>
                      <a:pt x="59" y="50"/>
                      <a:pt x="59" y="42"/>
                      <a:pt x="49" y="34"/>
                    </a:cubicBezTo>
                    <a:cubicBezTo>
                      <a:pt x="49" y="34"/>
                      <a:pt x="57" y="26"/>
                      <a:pt x="49" y="16"/>
                    </a:cubicBezTo>
                    <a:cubicBezTo>
                      <a:pt x="49" y="16"/>
                      <a:pt x="63" y="19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3" name="Freeform 95">
                <a:extLst>
                  <a:ext uri="{FF2B5EF4-FFF2-40B4-BE49-F238E27FC236}">
                    <a16:creationId xmlns:a16="http://schemas.microsoft.com/office/drawing/2014/main" id="{450636CD-3061-40C0-9026-FEC1078B00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0414" y="3034869"/>
                <a:ext cx="57708" cy="11837"/>
              </a:xfrm>
              <a:custGeom>
                <a:avLst/>
                <a:gdLst>
                  <a:gd name="T0" fmla="*/ 0 w 67"/>
                  <a:gd name="T1" fmla="*/ 3 h 15"/>
                  <a:gd name="T2" fmla="*/ 26 w 67"/>
                  <a:gd name="T3" fmla="*/ 4 h 15"/>
                  <a:gd name="T4" fmla="*/ 62 w 67"/>
                  <a:gd name="T5" fmla="*/ 8 h 15"/>
                  <a:gd name="T6" fmla="*/ 58 w 67"/>
                  <a:gd name="T7" fmla="*/ 10 h 15"/>
                  <a:gd name="T8" fmla="*/ 36 w 67"/>
                  <a:gd name="T9" fmla="*/ 9 h 15"/>
                  <a:gd name="T10" fmla="*/ 0 w 67"/>
                  <a:gd name="T1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5">
                    <a:moveTo>
                      <a:pt x="0" y="3"/>
                    </a:moveTo>
                    <a:cubicBezTo>
                      <a:pt x="0" y="3"/>
                      <a:pt x="12" y="7"/>
                      <a:pt x="26" y="4"/>
                    </a:cubicBezTo>
                    <a:cubicBezTo>
                      <a:pt x="39" y="0"/>
                      <a:pt x="56" y="2"/>
                      <a:pt x="62" y="8"/>
                    </a:cubicBezTo>
                    <a:cubicBezTo>
                      <a:pt x="67" y="15"/>
                      <a:pt x="60" y="11"/>
                      <a:pt x="58" y="10"/>
                    </a:cubicBezTo>
                    <a:cubicBezTo>
                      <a:pt x="57" y="9"/>
                      <a:pt x="49" y="5"/>
                      <a:pt x="36" y="9"/>
                    </a:cubicBezTo>
                    <a:cubicBezTo>
                      <a:pt x="22" y="12"/>
                      <a:pt x="4" y="11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4" name="Freeform 96">
                <a:extLst>
                  <a:ext uri="{FF2B5EF4-FFF2-40B4-BE49-F238E27FC236}">
                    <a16:creationId xmlns:a16="http://schemas.microsoft.com/office/drawing/2014/main" id="{FB3FDF62-F4CE-4E18-B260-965C7E830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975" y="3003795"/>
                <a:ext cx="29594" cy="13317"/>
              </a:xfrm>
              <a:custGeom>
                <a:avLst/>
                <a:gdLst>
                  <a:gd name="T0" fmla="*/ 4 w 34"/>
                  <a:gd name="T1" fmla="*/ 2 h 15"/>
                  <a:gd name="T2" fmla="*/ 26 w 34"/>
                  <a:gd name="T3" fmla="*/ 7 h 15"/>
                  <a:gd name="T4" fmla="*/ 33 w 34"/>
                  <a:gd name="T5" fmla="*/ 11 h 15"/>
                  <a:gd name="T6" fmla="*/ 28 w 34"/>
                  <a:gd name="T7" fmla="*/ 15 h 15"/>
                  <a:gd name="T8" fmla="*/ 4 w 34"/>
                  <a:gd name="T9" fmla="*/ 9 h 15"/>
                  <a:gd name="T10" fmla="*/ 4 w 34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5">
                    <a:moveTo>
                      <a:pt x="4" y="2"/>
                    </a:moveTo>
                    <a:cubicBezTo>
                      <a:pt x="4" y="2"/>
                      <a:pt x="15" y="9"/>
                      <a:pt x="26" y="7"/>
                    </a:cubicBezTo>
                    <a:cubicBezTo>
                      <a:pt x="33" y="6"/>
                      <a:pt x="34" y="8"/>
                      <a:pt x="33" y="11"/>
                    </a:cubicBezTo>
                    <a:cubicBezTo>
                      <a:pt x="32" y="14"/>
                      <a:pt x="30" y="15"/>
                      <a:pt x="28" y="15"/>
                    </a:cubicBezTo>
                    <a:cubicBezTo>
                      <a:pt x="23" y="15"/>
                      <a:pt x="9" y="14"/>
                      <a:pt x="4" y="9"/>
                    </a:cubicBezTo>
                    <a:cubicBezTo>
                      <a:pt x="0" y="6"/>
                      <a:pt x="1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5" name="Freeform 97">
                <a:extLst>
                  <a:ext uri="{FF2B5EF4-FFF2-40B4-BE49-F238E27FC236}">
                    <a16:creationId xmlns:a16="http://schemas.microsoft.com/office/drawing/2014/main" id="{04385344-800A-434C-8F9D-ECBF4EB422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8528" y="3014153"/>
                <a:ext cx="29594" cy="10358"/>
              </a:xfrm>
              <a:custGeom>
                <a:avLst/>
                <a:gdLst>
                  <a:gd name="T0" fmla="*/ 2 w 34"/>
                  <a:gd name="T1" fmla="*/ 4 h 13"/>
                  <a:gd name="T2" fmla="*/ 27 w 34"/>
                  <a:gd name="T3" fmla="*/ 6 h 13"/>
                  <a:gd name="T4" fmla="*/ 28 w 34"/>
                  <a:gd name="T5" fmla="*/ 13 h 13"/>
                  <a:gd name="T6" fmla="*/ 21 w 34"/>
                  <a:gd name="T7" fmla="*/ 11 h 13"/>
                  <a:gd name="T8" fmla="*/ 4 w 34"/>
                  <a:gd name="T9" fmla="*/ 6 h 13"/>
                  <a:gd name="T10" fmla="*/ 2 w 34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3">
                    <a:moveTo>
                      <a:pt x="2" y="4"/>
                    </a:moveTo>
                    <a:cubicBezTo>
                      <a:pt x="2" y="4"/>
                      <a:pt x="15" y="0"/>
                      <a:pt x="27" y="6"/>
                    </a:cubicBezTo>
                    <a:cubicBezTo>
                      <a:pt x="27" y="6"/>
                      <a:pt x="34" y="10"/>
                      <a:pt x="28" y="13"/>
                    </a:cubicBezTo>
                    <a:cubicBezTo>
                      <a:pt x="27" y="13"/>
                      <a:pt x="23" y="13"/>
                      <a:pt x="21" y="11"/>
                    </a:cubicBezTo>
                    <a:cubicBezTo>
                      <a:pt x="19" y="10"/>
                      <a:pt x="7" y="6"/>
                      <a:pt x="4" y="6"/>
                    </a:cubicBezTo>
                    <a:cubicBezTo>
                      <a:pt x="0" y="6"/>
                      <a:pt x="0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6" name="Freeform 98">
                <a:extLst>
                  <a:ext uri="{FF2B5EF4-FFF2-40B4-BE49-F238E27FC236}">
                    <a16:creationId xmlns:a16="http://schemas.microsoft.com/office/drawing/2014/main" id="{A0DCB8BC-0ECA-4C89-832D-C79C6DE6E1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975" y="3055584"/>
                <a:ext cx="57708" cy="23675"/>
              </a:xfrm>
              <a:custGeom>
                <a:avLst/>
                <a:gdLst>
                  <a:gd name="T0" fmla="*/ 2 w 67"/>
                  <a:gd name="T1" fmla="*/ 7 h 26"/>
                  <a:gd name="T2" fmla="*/ 1 w 67"/>
                  <a:gd name="T3" fmla="*/ 10 h 26"/>
                  <a:gd name="T4" fmla="*/ 5 w 67"/>
                  <a:gd name="T5" fmla="*/ 11 h 26"/>
                  <a:gd name="T6" fmla="*/ 27 w 67"/>
                  <a:gd name="T7" fmla="*/ 12 h 26"/>
                  <a:gd name="T8" fmla="*/ 66 w 67"/>
                  <a:gd name="T9" fmla="*/ 9 h 26"/>
                  <a:gd name="T10" fmla="*/ 64 w 67"/>
                  <a:gd name="T11" fmla="*/ 7 h 26"/>
                  <a:gd name="T12" fmla="*/ 32 w 67"/>
                  <a:gd name="T13" fmla="*/ 7 h 26"/>
                  <a:gd name="T14" fmla="*/ 2 w 67"/>
                  <a:gd name="T15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26">
                    <a:moveTo>
                      <a:pt x="2" y="7"/>
                    </a:moveTo>
                    <a:cubicBezTo>
                      <a:pt x="2" y="7"/>
                      <a:pt x="0" y="9"/>
                      <a:pt x="1" y="10"/>
                    </a:cubicBezTo>
                    <a:cubicBezTo>
                      <a:pt x="1" y="12"/>
                      <a:pt x="3" y="12"/>
                      <a:pt x="5" y="11"/>
                    </a:cubicBezTo>
                    <a:cubicBezTo>
                      <a:pt x="6" y="10"/>
                      <a:pt x="18" y="5"/>
                      <a:pt x="27" y="12"/>
                    </a:cubicBezTo>
                    <a:cubicBezTo>
                      <a:pt x="37" y="19"/>
                      <a:pt x="52" y="26"/>
                      <a:pt x="66" y="9"/>
                    </a:cubicBezTo>
                    <a:cubicBezTo>
                      <a:pt x="66" y="9"/>
                      <a:pt x="67" y="6"/>
                      <a:pt x="64" y="7"/>
                    </a:cubicBezTo>
                    <a:cubicBezTo>
                      <a:pt x="61" y="9"/>
                      <a:pt x="42" y="14"/>
                      <a:pt x="32" y="7"/>
                    </a:cubicBezTo>
                    <a:cubicBezTo>
                      <a:pt x="23" y="0"/>
                      <a:pt x="13" y="0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7" name="Freeform 99">
                <a:extLst>
                  <a:ext uri="{FF2B5EF4-FFF2-40B4-BE49-F238E27FC236}">
                    <a16:creationId xmlns:a16="http://schemas.microsoft.com/office/drawing/2014/main" id="{273DB56A-4C57-4C61-816B-5EC5D35B45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9243" y="3033389"/>
                <a:ext cx="47350" cy="82862"/>
              </a:xfrm>
              <a:custGeom>
                <a:avLst/>
                <a:gdLst>
                  <a:gd name="T0" fmla="*/ 14 w 55"/>
                  <a:gd name="T1" fmla="*/ 20 h 95"/>
                  <a:gd name="T2" fmla="*/ 43 w 55"/>
                  <a:gd name="T3" fmla="*/ 0 h 95"/>
                  <a:gd name="T4" fmla="*/ 6 w 55"/>
                  <a:gd name="T5" fmla="*/ 22 h 95"/>
                  <a:gd name="T6" fmla="*/ 22 w 55"/>
                  <a:gd name="T7" fmla="*/ 39 h 95"/>
                  <a:gd name="T8" fmla="*/ 26 w 55"/>
                  <a:gd name="T9" fmla="*/ 51 h 95"/>
                  <a:gd name="T10" fmla="*/ 17 w 55"/>
                  <a:gd name="T11" fmla="*/ 95 h 95"/>
                  <a:gd name="T12" fmla="*/ 22 w 55"/>
                  <a:gd name="T13" fmla="*/ 71 h 95"/>
                  <a:gd name="T14" fmla="*/ 41 w 55"/>
                  <a:gd name="T15" fmla="*/ 64 h 95"/>
                  <a:gd name="T16" fmla="*/ 55 w 55"/>
                  <a:gd name="T17" fmla="*/ 68 h 95"/>
                  <a:gd name="T18" fmla="*/ 41 w 55"/>
                  <a:gd name="T19" fmla="*/ 59 h 95"/>
                  <a:gd name="T20" fmla="*/ 26 w 55"/>
                  <a:gd name="T21" fmla="*/ 61 h 95"/>
                  <a:gd name="T22" fmla="*/ 32 w 55"/>
                  <a:gd name="T23" fmla="*/ 53 h 95"/>
                  <a:gd name="T24" fmla="*/ 28 w 55"/>
                  <a:gd name="T25" fmla="*/ 39 h 95"/>
                  <a:gd name="T26" fmla="*/ 14 w 55"/>
                  <a:gd name="T27" fmla="*/ 2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95">
                    <a:moveTo>
                      <a:pt x="14" y="20"/>
                    </a:moveTo>
                    <a:cubicBezTo>
                      <a:pt x="15" y="13"/>
                      <a:pt x="23" y="6"/>
                      <a:pt x="43" y="0"/>
                    </a:cubicBezTo>
                    <a:cubicBezTo>
                      <a:pt x="43" y="0"/>
                      <a:pt x="5" y="2"/>
                      <a:pt x="6" y="22"/>
                    </a:cubicBezTo>
                    <a:cubicBezTo>
                      <a:pt x="7" y="31"/>
                      <a:pt x="15" y="36"/>
                      <a:pt x="22" y="39"/>
                    </a:cubicBezTo>
                    <a:cubicBezTo>
                      <a:pt x="29" y="42"/>
                      <a:pt x="35" y="45"/>
                      <a:pt x="26" y="51"/>
                    </a:cubicBezTo>
                    <a:cubicBezTo>
                      <a:pt x="18" y="57"/>
                      <a:pt x="0" y="73"/>
                      <a:pt x="17" y="95"/>
                    </a:cubicBezTo>
                    <a:cubicBezTo>
                      <a:pt x="17" y="95"/>
                      <a:pt x="10" y="82"/>
                      <a:pt x="22" y="71"/>
                    </a:cubicBezTo>
                    <a:cubicBezTo>
                      <a:pt x="27" y="66"/>
                      <a:pt x="33" y="64"/>
                      <a:pt x="41" y="64"/>
                    </a:cubicBezTo>
                    <a:cubicBezTo>
                      <a:pt x="46" y="64"/>
                      <a:pt x="50" y="65"/>
                      <a:pt x="55" y="68"/>
                    </a:cubicBezTo>
                    <a:cubicBezTo>
                      <a:pt x="55" y="68"/>
                      <a:pt x="53" y="61"/>
                      <a:pt x="41" y="59"/>
                    </a:cubicBezTo>
                    <a:cubicBezTo>
                      <a:pt x="34" y="58"/>
                      <a:pt x="26" y="61"/>
                      <a:pt x="26" y="61"/>
                    </a:cubicBezTo>
                    <a:cubicBezTo>
                      <a:pt x="26" y="61"/>
                      <a:pt x="26" y="57"/>
                      <a:pt x="32" y="53"/>
                    </a:cubicBezTo>
                    <a:cubicBezTo>
                      <a:pt x="37" y="49"/>
                      <a:pt x="35" y="43"/>
                      <a:pt x="28" y="39"/>
                    </a:cubicBezTo>
                    <a:cubicBezTo>
                      <a:pt x="24" y="37"/>
                      <a:pt x="12" y="32"/>
                      <a:pt x="1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8" name="Freeform 100">
                <a:extLst>
                  <a:ext uri="{FF2B5EF4-FFF2-40B4-BE49-F238E27FC236}">
                    <a16:creationId xmlns:a16="http://schemas.microsoft.com/office/drawing/2014/main" id="{690440CA-131E-466F-93AE-5EF659A755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9195" y="3051145"/>
                <a:ext cx="82862" cy="25155"/>
              </a:xfrm>
              <a:custGeom>
                <a:avLst/>
                <a:gdLst>
                  <a:gd name="T0" fmla="*/ 0 w 95"/>
                  <a:gd name="T1" fmla="*/ 17 h 29"/>
                  <a:gd name="T2" fmla="*/ 47 w 95"/>
                  <a:gd name="T3" fmla="*/ 25 h 29"/>
                  <a:gd name="T4" fmla="*/ 55 w 95"/>
                  <a:gd name="T5" fmla="*/ 25 h 29"/>
                  <a:gd name="T6" fmla="*/ 83 w 95"/>
                  <a:gd name="T7" fmla="*/ 10 h 29"/>
                  <a:gd name="T8" fmla="*/ 72 w 95"/>
                  <a:gd name="T9" fmla="*/ 8 h 29"/>
                  <a:gd name="T10" fmla="*/ 52 w 95"/>
                  <a:gd name="T11" fmla="*/ 18 h 29"/>
                  <a:gd name="T12" fmla="*/ 0 w 95"/>
                  <a:gd name="T13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29">
                    <a:moveTo>
                      <a:pt x="0" y="17"/>
                    </a:moveTo>
                    <a:cubicBezTo>
                      <a:pt x="0" y="17"/>
                      <a:pt x="32" y="9"/>
                      <a:pt x="47" y="25"/>
                    </a:cubicBezTo>
                    <a:cubicBezTo>
                      <a:pt x="51" y="29"/>
                      <a:pt x="53" y="28"/>
                      <a:pt x="55" y="25"/>
                    </a:cubicBezTo>
                    <a:cubicBezTo>
                      <a:pt x="58" y="23"/>
                      <a:pt x="64" y="12"/>
                      <a:pt x="83" y="10"/>
                    </a:cubicBezTo>
                    <a:cubicBezTo>
                      <a:pt x="95" y="9"/>
                      <a:pt x="84" y="5"/>
                      <a:pt x="72" y="8"/>
                    </a:cubicBezTo>
                    <a:cubicBezTo>
                      <a:pt x="65" y="9"/>
                      <a:pt x="57" y="13"/>
                      <a:pt x="52" y="18"/>
                    </a:cubicBezTo>
                    <a:cubicBezTo>
                      <a:pt x="52" y="18"/>
                      <a:pt x="26" y="0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9" name="Freeform 101">
                <a:extLst>
                  <a:ext uri="{FF2B5EF4-FFF2-40B4-BE49-F238E27FC236}">
                    <a16:creationId xmlns:a16="http://schemas.microsoft.com/office/drawing/2014/main" id="{296168E4-B445-4FEC-BB34-2713FB5CEE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8934" y="3073341"/>
                <a:ext cx="56228" cy="36992"/>
              </a:xfrm>
              <a:custGeom>
                <a:avLst/>
                <a:gdLst>
                  <a:gd name="T0" fmla="*/ 1 w 65"/>
                  <a:gd name="T1" fmla="*/ 22 h 44"/>
                  <a:gd name="T2" fmla="*/ 5 w 65"/>
                  <a:gd name="T3" fmla="*/ 24 h 44"/>
                  <a:gd name="T4" fmla="*/ 44 w 65"/>
                  <a:gd name="T5" fmla="*/ 28 h 44"/>
                  <a:gd name="T6" fmla="*/ 37 w 65"/>
                  <a:gd name="T7" fmla="*/ 44 h 44"/>
                  <a:gd name="T8" fmla="*/ 48 w 65"/>
                  <a:gd name="T9" fmla="*/ 31 h 44"/>
                  <a:gd name="T10" fmla="*/ 65 w 65"/>
                  <a:gd name="T11" fmla="*/ 21 h 44"/>
                  <a:gd name="T12" fmla="*/ 45 w 65"/>
                  <a:gd name="T13" fmla="*/ 27 h 44"/>
                  <a:gd name="T14" fmla="*/ 1 w 65"/>
                  <a:gd name="T1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4">
                    <a:moveTo>
                      <a:pt x="1" y="22"/>
                    </a:moveTo>
                    <a:cubicBezTo>
                      <a:pt x="1" y="22"/>
                      <a:pt x="0" y="27"/>
                      <a:pt x="5" y="24"/>
                    </a:cubicBezTo>
                    <a:cubicBezTo>
                      <a:pt x="9" y="21"/>
                      <a:pt x="18" y="14"/>
                      <a:pt x="44" y="28"/>
                    </a:cubicBezTo>
                    <a:cubicBezTo>
                      <a:pt x="44" y="28"/>
                      <a:pt x="36" y="35"/>
                      <a:pt x="37" y="44"/>
                    </a:cubicBezTo>
                    <a:cubicBezTo>
                      <a:pt x="37" y="44"/>
                      <a:pt x="40" y="38"/>
                      <a:pt x="48" y="31"/>
                    </a:cubicBezTo>
                    <a:cubicBezTo>
                      <a:pt x="52" y="26"/>
                      <a:pt x="58" y="23"/>
                      <a:pt x="65" y="21"/>
                    </a:cubicBezTo>
                    <a:cubicBezTo>
                      <a:pt x="65" y="21"/>
                      <a:pt x="53" y="19"/>
                      <a:pt x="45" y="27"/>
                    </a:cubicBezTo>
                    <a:cubicBezTo>
                      <a:pt x="45" y="27"/>
                      <a:pt x="17" y="0"/>
                      <a:pt x="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0" name="Freeform 102">
                <a:extLst>
                  <a:ext uri="{FF2B5EF4-FFF2-40B4-BE49-F238E27FC236}">
                    <a16:creationId xmlns:a16="http://schemas.microsoft.com/office/drawing/2014/main" id="{C0B9F825-2D16-4AB4-A93E-6FB5DFD8D7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5472" y="3088138"/>
                <a:ext cx="35512" cy="34033"/>
              </a:xfrm>
              <a:custGeom>
                <a:avLst/>
                <a:gdLst>
                  <a:gd name="T0" fmla="*/ 41 w 41"/>
                  <a:gd name="T1" fmla="*/ 4 h 40"/>
                  <a:gd name="T2" fmla="*/ 12 w 41"/>
                  <a:gd name="T3" fmla="*/ 19 h 40"/>
                  <a:gd name="T4" fmla="*/ 8 w 41"/>
                  <a:gd name="T5" fmla="*/ 31 h 40"/>
                  <a:gd name="T6" fmla="*/ 14 w 41"/>
                  <a:gd name="T7" fmla="*/ 40 h 40"/>
                  <a:gd name="T8" fmla="*/ 6 w 41"/>
                  <a:gd name="T9" fmla="*/ 37 h 40"/>
                  <a:gd name="T10" fmla="*/ 6 w 41"/>
                  <a:gd name="T11" fmla="*/ 17 h 40"/>
                  <a:gd name="T12" fmla="*/ 41 w 41"/>
                  <a:gd name="T1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0">
                    <a:moveTo>
                      <a:pt x="41" y="4"/>
                    </a:moveTo>
                    <a:cubicBezTo>
                      <a:pt x="41" y="4"/>
                      <a:pt x="22" y="3"/>
                      <a:pt x="12" y="19"/>
                    </a:cubicBezTo>
                    <a:cubicBezTo>
                      <a:pt x="10" y="22"/>
                      <a:pt x="8" y="27"/>
                      <a:pt x="8" y="31"/>
                    </a:cubicBezTo>
                    <a:cubicBezTo>
                      <a:pt x="9" y="36"/>
                      <a:pt x="10" y="39"/>
                      <a:pt x="14" y="40"/>
                    </a:cubicBezTo>
                    <a:cubicBezTo>
                      <a:pt x="14" y="40"/>
                      <a:pt x="9" y="40"/>
                      <a:pt x="6" y="37"/>
                    </a:cubicBezTo>
                    <a:cubicBezTo>
                      <a:pt x="2" y="33"/>
                      <a:pt x="0" y="26"/>
                      <a:pt x="6" y="17"/>
                    </a:cubicBezTo>
                    <a:cubicBezTo>
                      <a:pt x="11" y="9"/>
                      <a:pt x="21" y="0"/>
                      <a:pt x="4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1" name="Freeform 103">
                <a:extLst>
                  <a:ext uri="{FF2B5EF4-FFF2-40B4-BE49-F238E27FC236}">
                    <a16:creationId xmlns:a16="http://schemas.microsoft.com/office/drawing/2014/main" id="{B5394DD7-AE38-4DEA-8AC2-B930189F30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94398" y="3119211"/>
                <a:ext cx="34033" cy="14797"/>
              </a:xfrm>
              <a:custGeom>
                <a:avLst/>
                <a:gdLst>
                  <a:gd name="T0" fmla="*/ 16 w 39"/>
                  <a:gd name="T1" fmla="*/ 3 h 17"/>
                  <a:gd name="T2" fmla="*/ 0 w 39"/>
                  <a:gd name="T3" fmla="*/ 17 h 17"/>
                  <a:gd name="T4" fmla="*/ 39 w 39"/>
                  <a:gd name="T5" fmla="*/ 9 h 17"/>
                  <a:gd name="T6" fmla="*/ 16 w 39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7">
                    <a:moveTo>
                      <a:pt x="16" y="3"/>
                    </a:moveTo>
                    <a:cubicBezTo>
                      <a:pt x="11" y="5"/>
                      <a:pt x="2" y="9"/>
                      <a:pt x="0" y="17"/>
                    </a:cubicBezTo>
                    <a:cubicBezTo>
                      <a:pt x="0" y="17"/>
                      <a:pt x="17" y="4"/>
                      <a:pt x="39" y="9"/>
                    </a:cubicBezTo>
                    <a:cubicBezTo>
                      <a:pt x="39" y="9"/>
                      <a:pt x="31" y="0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2" name="Freeform 104">
                <a:extLst>
                  <a:ext uri="{FF2B5EF4-FFF2-40B4-BE49-F238E27FC236}">
                    <a16:creationId xmlns:a16="http://schemas.microsoft.com/office/drawing/2014/main" id="{56CAA337-928D-4493-95CE-86214214A9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51487" y="3114772"/>
                <a:ext cx="31073" cy="19236"/>
              </a:xfrm>
              <a:custGeom>
                <a:avLst/>
                <a:gdLst>
                  <a:gd name="T0" fmla="*/ 14 w 35"/>
                  <a:gd name="T1" fmla="*/ 3 h 21"/>
                  <a:gd name="T2" fmla="*/ 35 w 35"/>
                  <a:gd name="T3" fmla="*/ 5 h 21"/>
                  <a:gd name="T4" fmla="*/ 1 w 35"/>
                  <a:gd name="T5" fmla="*/ 21 h 21"/>
                  <a:gd name="T6" fmla="*/ 14 w 35"/>
                  <a:gd name="T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1">
                    <a:moveTo>
                      <a:pt x="14" y="3"/>
                    </a:moveTo>
                    <a:cubicBezTo>
                      <a:pt x="20" y="0"/>
                      <a:pt x="27" y="0"/>
                      <a:pt x="35" y="5"/>
                    </a:cubicBezTo>
                    <a:cubicBezTo>
                      <a:pt x="35" y="5"/>
                      <a:pt x="10" y="4"/>
                      <a:pt x="1" y="21"/>
                    </a:cubicBezTo>
                    <a:cubicBezTo>
                      <a:pt x="1" y="21"/>
                      <a:pt x="0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3" name="Freeform 105">
                <a:extLst>
                  <a:ext uri="{FF2B5EF4-FFF2-40B4-BE49-F238E27FC236}">
                    <a16:creationId xmlns:a16="http://schemas.microsoft.com/office/drawing/2014/main" id="{0ED6F4BA-EA20-4706-B1C3-FEA98DA51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23616" y="2937210"/>
                <a:ext cx="23675" cy="23675"/>
              </a:xfrm>
              <a:custGeom>
                <a:avLst/>
                <a:gdLst>
                  <a:gd name="T0" fmla="*/ 2 w 26"/>
                  <a:gd name="T1" fmla="*/ 8 h 27"/>
                  <a:gd name="T2" fmla="*/ 5 w 26"/>
                  <a:gd name="T3" fmla="*/ 7 h 27"/>
                  <a:gd name="T4" fmla="*/ 17 w 26"/>
                  <a:gd name="T5" fmla="*/ 2 h 27"/>
                  <a:gd name="T6" fmla="*/ 18 w 26"/>
                  <a:gd name="T7" fmla="*/ 12 h 27"/>
                  <a:gd name="T8" fmla="*/ 20 w 26"/>
                  <a:gd name="T9" fmla="*/ 23 h 27"/>
                  <a:gd name="T10" fmla="*/ 23 w 26"/>
                  <a:gd name="T11" fmla="*/ 27 h 27"/>
                  <a:gd name="T12" fmla="*/ 10 w 26"/>
                  <a:gd name="T13" fmla="*/ 15 h 27"/>
                  <a:gd name="T14" fmla="*/ 8 w 26"/>
                  <a:gd name="T15" fmla="*/ 9 h 27"/>
                  <a:gd name="T16" fmla="*/ 1 w 26"/>
                  <a:gd name="T17" fmla="*/ 9 h 27"/>
                  <a:gd name="T18" fmla="*/ 2 w 2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7">
                    <a:moveTo>
                      <a:pt x="2" y="8"/>
                    </a:moveTo>
                    <a:cubicBezTo>
                      <a:pt x="3" y="8"/>
                      <a:pt x="4" y="7"/>
                      <a:pt x="5" y="7"/>
                    </a:cubicBezTo>
                    <a:cubicBezTo>
                      <a:pt x="7" y="6"/>
                      <a:pt x="13" y="0"/>
                      <a:pt x="17" y="2"/>
                    </a:cubicBezTo>
                    <a:cubicBezTo>
                      <a:pt x="21" y="5"/>
                      <a:pt x="20" y="8"/>
                      <a:pt x="18" y="12"/>
                    </a:cubicBezTo>
                    <a:cubicBezTo>
                      <a:pt x="16" y="15"/>
                      <a:pt x="14" y="20"/>
                      <a:pt x="20" y="23"/>
                    </a:cubicBezTo>
                    <a:cubicBezTo>
                      <a:pt x="26" y="25"/>
                      <a:pt x="26" y="26"/>
                      <a:pt x="23" y="27"/>
                    </a:cubicBezTo>
                    <a:cubicBezTo>
                      <a:pt x="20" y="27"/>
                      <a:pt x="4" y="26"/>
                      <a:pt x="10" y="15"/>
                    </a:cubicBezTo>
                    <a:cubicBezTo>
                      <a:pt x="13" y="9"/>
                      <a:pt x="11" y="7"/>
                      <a:pt x="8" y="9"/>
                    </a:cubicBezTo>
                    <a:cubicBezTo>
                      <a:pt x="4" y="10"/>
                      <a:pt x="3" y="9"/>
                      <a:pt x="1" y="9"/>
                    </a:cubicBezTo>
                    <a:cubicBezTo>
                      <a:pt x="0" y="9"/>
                      <a:pt x="0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4" name="Freeform 106">
                <a:extLst>
                  <a:ext uri="{FF2B5EF4-FFF2-40B4-BE49-F238E27FC236}">
                    <a16:creationId xmlns:a16="http://schemas.microsoft.com/office/drawing/2014/main" id="{62CC8CC1-1465-429B-B04C-7784CD76C9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1372" y="2959405"/>
                <a:ext cx="47350" cy="36992"/>
              </a:xfrm>
              <a:custGeom>
                <a:avLst/>
                <a:gdLst>
                  <a:gd name="T0" fmla="*/ 4 w 55"/>
                  <a:gd name="T1" fmla="*/ 19 h 42"/>
                  <a:gd name="T2" fmla="*/ 10 w 55"/>
                  <a:gd name="T3" fmla="*/ 0 h 42"/>
                  <a:gd name="T4" fmla="*/ 11 w 55"/>
                  <a:gd name="T5" fmla="*/ 17 h 42"/>
                  <a:gd name="T6" fmla="*/ 28 w 55"/>
                  <a:gd name="T7" fmla="*/ 15 h 42"/>
                  <a:gd name="T8" fmla="*/ 28 w 55"/>
                  <a:gd name="T9" fmla="*/ 27 h 42"/>
                  <a:gd name="T10" fmla="*/ 44 w 55"/>
                  <a:gd name="T11" fmla="*/ 21 h 42"/>
                  <a:gd name="T12" fmla="*/ 47 w 55"/>
                  <a:gd name="T13" fmla="*/ 24 h 42"/>
                  <a:gd name="T14" fmla="*/ 55 w 55"/>
                  <a:gd name="T15" fmla="*/ 36 h 42"/>
                  <a:gd name="T16" fmla="*/ 42 w 55"/>
                  <a:gd name="T17" fmla="*/ 30 h 42"/>
                  <a:gd name="T18" fmla="*/ 24 w 55"/>
                  <a:gd name="T19" fmla="*/ 32 h 42"/>
                  <a:gd name="T20" fmla="*/ 22 w 55"/>
                  <a:gd name="T21" fmla="*/ 21 h 42"/>
                  <a:gd name="T22" fmla="*/ 4 w 55"/>
                  <a:gd name="T23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42">
                    <a:moveTo>
                      <a:pt x="4" y="19"/>
                    </a:moveTo>
                    <a:cubicBezTo>
                      <a:pt x="2" y="14"/>
                      <a:pt x="0" y="7"/>
                      <a:pt x="10" y="0"/>
                    </a:cubicBezTo>
                    <a:cubicBezTo>
                      <a:pt x="10" y="0"/>
                      <a:pt x="5" y="11"/>
                      <a:pt x="11" y="17"/>
                    </a:cubicBezTo>
                    <a:cubicBezTo>
                      <a:pt x="13" y="20"/>
                      <a:pt x="19" y="22"/>
                      <a:pt x="28" y="15"/>
                    </a:cubicBezTo>
                    <a:cubicBezTo>
                      <a:pt x="28" y="15"/>
                      <a:pt x="22" y="24"/>
                      <a:pt x="28" y="27"/>
                    </a:cubicBezTo>
                    <a:cubicBezTo>
                      <a:pt x="35" y="31"/>
                      <a:pt x="44" y="21"/>
                      <a:pt x="44" y="21"/>
                    </a:cubicBezTo>
                    <a:cubicBezTo>
                      <a:pt x="44" y="21"/>
                      <a:pt x="49" y="19"/>
                      <a:pt x="47" y="24"/>
                    </a:cubicBezTo>
                    <a:cubicBezTo>
                      <a:pt x="46" y="29"/>
                      <a:pt x="46" y="35"/>
                      <a:pt x="55" y="36"/>
                    </a:cubicBezTo>
                    <a:cubicBezTo>
                      <a:pt x="55" y="36"/>
                      <a:pt x="46" y="42"/>
                      <a:pt x="42" y="30"/>
                    </a:cubicBezTo>
                    <a:cubicBezTo>
                      <a:pt x="42" y="30"/>
                      <a:pt x="31" y="37"/>
                      <a:pt x="24" y="32"/>
                    </a:cubicBezTo>
                    <a:cubicBezTo>
                      <a:pt x="21" y="31"/>
                      <a:pt x="19" y="27"/>
                      <a:pt x="22" y="21"/>
                    </a:cubicBezTo>
                    <a:cubicBezTo>
                      <a:pt x="22" y="21"/>
                      <a:pt x="8" y="26"/>
                      <a:pt x="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5" name="Freeform 107">
                <a:extLst>
                  <a:ext uri="{FF2B5EF4-FFF2-40B4-BE49-F238E27FC236}">
                    <a16:creationId xmlns:a16="http://schemas.microsoft.com/office/drawing/2014/main" id="{93335ABF-B05A-4C06-ABB6-40FF19B3F2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7242" y="2981600"/>
                <a:ext cx="39952" cy="20716"/>
              </a:xfrm>
              <a:custGeom>
                <a:avLst/>
                <a:gdLst>
                  <a:gd name="T0" fmla="*/ 0 w 47"/>
                  <a:gd name="T1" fmla="*/ 7 h 24"/>
                  <a:gd name="T2" fmla="*/ 15 w 47"/>
                  <a:gd name="T3" fmla="*/ 4 h 24"/>
                  <a:gd name="T4" fmla="*/ 25 w 47"/>
                  <a:gd name="T5" fmla="*/ 16 h 24"/>
                  <a:gd name="T6" fmla="*/ 47 w 47"/>
                  <a:gd name="T7" fmla="*/ 14 h 24"/>
                  <a:gd name="T8" fmla="*/ 24 w 47"/>
                  <a:gd name="T9" fmla="*/ 22 h 24"/>
                  <a:gd name="T10" fmla="*/ 10 w 47"/>
                  <a:gd name="T11" fmla="*/ 11 h 24"/>
                  <a:gd name="T12" fmla="*/ 0 w 47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4">
                    <a:moveTo>
                      <a:pt x="0" y="7"/>
                    </a:moveTo>
                    <a:cubicBezTo>
                      <a:pt x="0" y="7"/>
                      <a:pt x="8" y="0"/>
                      <a:pt x="15" y="4"/>
                    </a:cubicBezTo>
                    <a:cubicBezTo>
                      <a:pt x="22" y="8"/>
                      <a:pt x="23" y="13"/>
                      <a:pt x="25" y="16"/>
                    </a:cubicBezTo>
                    <a:cubicBezTo>
                      <a:pt x="27" y="19"/>
                      <a:pt x="35" y="22"/>
                      <a:pt x="47" y="14"/>
                    </a:cubicBezTo>
                    <a:cubicBezTo>
                      <a:pt x="47" y="14"/>
                      <a:pt x="37" y="24"/>
                      <a:pt x="24" y="22"/>
                    </a:cubicBezTo>
                    <a:cubicBezTo>
                      <a:pt x="11" y="20"/>
                      <a:pt x="10" y="14"/>
                      <a:pt x="10" y="11"/>
                    </a:cubicBezTo>
                    <a:cubicBezTo>
                      <a:pt x="9" y="8"/>
                      <a:pt x="6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6" name="Freeform 108">
                <a:extLst>
                  <a:ext uri="{FF2B5EF4-FFF2-40B4-BE49-F238E27FC236}">
                    <a16:creationId xmlns:a16="http://schemas.microsoft.com/office/drawing/2014/main" id="{2C06DEAD-FCAF-459B-BF71-BE32CEB02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194" y="2977161"/>
                <a:ext cx="72505" cy="25155"/>
              </a:xfrm>
              <a:custGeom>
                <a:avLst/>
                <a:gdLst>
                  <a:gd name="T0" fmla="*/ 0 w 83"/>
                  <a:gd name="T1" fmla="*/ 14 h 28"/>
                  <a:gd name="T2" fmla="*/ 31 w 83"/>
                  <a:gd name="T3" fmla="*/ 4 h 28"/>
                  <a:gd name="T4" fmla="*/ 41 w 83"/>
                  <a:gd name="T5" fmla="*/ 4 h 28"/>
                  <a:gd name="T6" fmla="*/ 83 w 83"/>
                  <a:gd name="T7" fmla="*/ 10 h 28"/>
                  <a:gd name="T8" fmla="*/ 37 w 83"/>
                  <a:gd name="T9" fmla="*/ 11 h 28"/>
                  <a:gd name="T10" fmla="*/ 0 w 83"/>
                  <a:gd name="T1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8">
                    <a:moveTo>
                      <a:pt x="0" y="14"/>
                    </a:moveTo>
                    <a:cubicBezTo>
                      <a:pt x="0" y="14"/>
                      <a:pt x="20" y="18"/>
                      <a:pt x="31" y="4"/>
                    </a:cubicBezTo>
                    <a:cubicBezTo>
                      <a:pt x="34" y="0"/>
                      <a:pt x="37" y="0"/>
                      <a:pt x="41" y="4"/>
                    </a:cubicBezTo>
                    <a:cubicBezTo>
                      <a:pt x="46" y="9"/>
                      <a:pt x="57" y="19"/>
                      <a:pt x="83" y="10"/>
                    </a:cubicBezTo>
                    <a:cubicBezTo>
                      <a:pt x="83" y="10"/>
                      <a:pt x="60" y="28"/>
                      <a:pt x="37" y="11"/>
                    </a:cubicBezTo>
                    <a:cubicBezTo>
                      <a:pt x="37" y="11"/>
                      <a:pt x="17" y="26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7" name="Freeform 109">
                <a:extLst>
                  <a:ext uri="{FF2B5EF4-FFF2-40B4-BE49-F238E27FC236}">
                    <a16:creationId xmlns:a16="http://schemas.microsoft.com/office/drawing/2014/main" id="{68A88ECC-95CD-458B-9E57-12F411C53C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2851" y="2906136"/>
                <a:ext cx="121334" cy="78423"/>
              </a:xfrm>
              <a:custGeom>
                <a:avLst/>
                <a:gdLst>
                  <a:gd name="T0" fmla="*/ 79 w 140"/>
                  <a:gd name="T1" fmla="*/ 85 h 90"/>
                  <a:gd name="T2" fmla="*/ 140 w 140"/>
                  <a:gd name="T3" fmla="*/ 63 h 90"/>
                  <a:gd name="T4" fmla="*/ 79 w 140"/>
                  <a:gd name="T5" fmla="*/ 77 h 90"/>
                  <a:gd name="T6" fmla="*/ 50 w 140"/>
                  <a:gd name="T7" fmla="*/ 37 h 90"/>
                  <a:gd name="T8" fmla="*/ 50 w 140"/>
                  <a:gd name="T9" fmla="*/ 62 h 90"/>
                  <a:gd name="T10" fmla="*/ 13 w 140"/>
                  <a:gd name="T11" fmla="*/ 47 h 90"/>
                  <a:gd name="T12" fmla="*/ 13 w 140"/>
                  <a:gd name="T13" fmla="*/ 21 h 90"/>
                  <a:gd name="T14" fmla="*/ 7 w 140"/>
                  <a:gd name="T15" fmla="*/ 0 h 90"/>
                  <a:gd name="T16" fmla="*/ 6 w 140"/>
                  <a:gd name="T17" fmla="*/ 21 h 90"/>
                  <a:gd name="T18" fmla="*/ 7 w 140"/>
                  <a:gd name="T19" fmla="*/ 55 h 90"/>
                  <a:gd name="T20" fmla="*/ 51 w 140"/>
                  <a:gd name="T21" fmla="*/ 65 h 90"/>
                  <a:gd name="T22" fmla="*/ 79 w 140"/>
                  <a:gd name="T23" fmla="*/ 8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90">
                    <a:moveTo>
                      <a:pt x="79" y="85"/>
                    </a:moveTo>
                    <a:cubicBezTo>
                      <a:pt x="99" y="90"/>
                      <a:pt x="124" y="85"/>
                      <a:pt x="140" y="63"/>
                    </a:cubicBezTo>
                    <a:cubicBezTo>
                      <a:pt x="140" y="63"/>
                      <a:pt x="109" y="86"/>
                      <a:pt x="79" y="77"/>
                    </a:cubicBezTo>
                    <a:cubicBezTo>
                      <a:pt x="60" y="71"/>
                      <a:pt x="49" y="56"/>
                      <a:pt x="50" y="37"/>
                    </a:cubicBezTo>
                    <a:cubicBezTo>
                      <a:pt x="50" y="37"/>
                      <a:pt x="45" y="50"/>
                      <a:pt x="50" y="62"/>
                    </a:cubicBezTo>
                    <a:cubicBezTo>
                      <a:pt x="50" y="62"/>
                      <a:pt x="20" y="60"/>
                      <a:pt x="13" y="47"/>
                    </a:cubicBezTo>
                    <a:cubicBezTo>
                      <a:pt x="6" y="35"/>
                      <a:pt x="11" y="28"/>
                      <a:pt x="13" y="21"/>
                    </a:cubicBezTo>
                    <a:cubicBezTo>
                      <a:pt x="14" y="15"/>
                      <a:pt x="14" y="3"/>
                      <a:pt x="7" y="0"/>
                    </a:cubicBezTo>
                    <a:cubicBezTo>
                      <a:pt x="7" y="0"/>
                      <a:pt x="11" y="9"/>
                      <a:pt x="6" y="21"/>
                    </a:cubicBezTo>
                    <a:cubicBezTo>
                      <a:pt x="2" y="32"/>
                      <a:pt x="0" y="46"/>
                      <a:pt x="7" y="55"/>
                    </a:cubicBezTo>
                    <a:cubicBezTo>
                      <a:pt x="15" y="64"/>
                      <a:pt x="26" y="70"/>
                      <a:pt x="51" y="65"/>
                    </a:cubicBezTo>
                    <a:cubicBezTo>
                      <a:pt x="51" y="65"/>
                      <a:pt x="56" y="79"/>
                      <a:pt x="7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8" name="Freeform 110">
                <a:extLst>
                  <a:ext uri="{FF2B5EF4-FFF2-40B4-BE49-F238E27FC236}">
                    <a16:creationId xmlns:a16="http://schemas.microsoft.com/office/drawing/2014/main" id="{6191D49E-2CE8-4763-B87A-7C37B16607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405" y="2864705"/>
                <a:ext cx="53269" cy="65106"/>
              </a:xfrm>
              <a:custGeom>
                <a:avLst/>
                <a:gdLst>
                  <a:gd name="T0" fmla="*/ 45 w 61"/>
                  <a:gd name="T1" fmla="*/ 0 h 74"/>
                  <a:gd name="T2" fmla="*/ 25 w 61"/>
                  <a:gd name="T3" fmla="*/ 33 h 74"/>
                  <a:gd name="T4" fmla="*/ 0 w 61"/>
                  <a:gd name="T5" fmla="*/ 39 h 74"/>
                  <a:gd name="T6" fmla="*/ 57 w 61"/>
                  <a:gd name="T7" fmla="*/ 74 h 74"/>
                  <a:gd name="T8" fmla="*/ 32 w 61"/>
                  <a:gd name="T9" fmla="*/ 34 h 74"/>
                  <a:gd name="T10" fmla="*/ 45 w 61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74">
                    <a:moveTo>
                      <a:pt x="45" y="0"/>
                    </a:moveTo>
                    <a:cubicBezTo>
                      <a:pt x="45" y="0"/>
                      <a:pt x="22" y="10"/>
                      <a:pt x="25" y="33"/>
                    </a:cubicBezTo>
                    <a:cubicBezTo>
                      <a:pt x="25" y="33"/>
                      <a:pt x="12" y="30"/>
                      <a:pt x="0" y="39"/>
                    </a:cubicBezTo>
                    <a:cubicBezTo>
                      <a:pt x="0" y="39"/>
                      <a:pt x="43" y="31"/>
                      <a:pt x="57" y="74"/>
                    </a:cubicBezTo>
                    <a:cubicBezTo>
                      <a:pt x="57" y="74"/>
                      <a:pt x="61" y="46"/>
                      <a:pt x="32" y="34"/>
                    </a:cubicBezTo>
                    <a:cubicBezTo>
                      <a:pt x="32" y="34"/>
                      <a:pt x="29" y="1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9" name="Freeform 111">
                <a:extLst>
                  <a:ext uri="{FF2B5EF4-FFF2-40B4-BE49-F238E27FC236}">
                    <a16:creationId xmlns:a16="http://schemas.microsoft.com/office/drawing/2014/main" id="{9523661F-DAAA-4E5B-8ECE-2FBD5FF880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28055" y="2416360"/>
                <a:ext cx="649582" cy="534167"/>
              </a:xfrm>
              <a:custGeom>
                <a:avLst/>
                <a:gdLst>
                  <a:gd name="T0" fmla="*/ 629 w 748"/>
                  <a:gd name="T1" fmla="*/ 487 h 613"/>
                  <a:gd name="T2" fmla="*/ 467 w 748"/>
                  <a:gd name="T3" fmla="*/ 529 h 613"/>
                  <a:gd name="T4" fmla="*/ 524 w 748"/>
                  <a:gd name="T5" fmla="*/ 375 h 613"/>
                  <a:gd name="T6" fmla="*/ 454 w 748"/>
                  <a:gd name="T7" fmla="*/ 287 h 613"/>
                  <a:gd name="T8" fmla="*/ 448 w 748"/>
                  <a:gd name="T9" fmla="*/ 238 h 613"/>
                  <a:gd name="T10" fmla="*/ 366 w 748"/>
                  <a:gd name="T11" fmla="*/ 336 h 613"/>
                  <a:gd name="T12" fmla="*/ 243 w 748"/>
                  <a:gd name="T13" fmla="*/ 353 h 613"/>
                  <a:gd name="T14" fmla="*/ 233 w 748"/>
                  <a:gd name="T15" fmla="*/ 286 h 613"/>
                  <a:gd name="T16" fmla="*/ 273 w 748"/>
                  <a:gd name="T17" fmla="*/ 191 h 613"/>
                  <a:gd name="T18" fmla="*/ 334 w 748"/>
                  <a:gd name="T19" fmla="*/ 89 h 613"/>
                  <a:gd name="T20" fmla="*/ 454 w 748"/>
                  <a:gd name="T21" fmla="*/ 132 h 613"/>
                  <a:gd name="T22" fmla="*/ 482 w 748"/>
                  <a:gd name="T23" fmla="*/ 245 h 613"/>
                  <a:gd name="T24" fmla="*/ 506 w 748"/>
                  <a:gd name="T25" fmla="*/ 40 h 613"/>
                  <a:gd name="T26" fmla="*/ 382 w 748"/>
                  <a:gd name="T27" fmla="*/ 82 h 613"/>
                  <a:gd name="T28" fmla="*/ 334 w 748"/>
                  <a:gd name="T29" fmla="*/ 32 h 613"/>
                  <a:gd name="T30" fmla="*/ 267 w 748"/>
                  <a:gd name="T31" fmla="*/ 73 h 613"/>
                  <a:gd name="T32" fmla="*/ 332 w 748"/>
                  <a:gd name="T33" fmla="*/ 37 h 613"/>
                  <a:gd name="T34" fmla="*/ 377 w 748"/>
                  <a:gd name="T35" fmla="*/ 80 h 613"/>
                  <a:gd name="T36" fmla="*/ 260 w 748"/>
                  <a:gd name="T37" fmla="*/ 196 h 613"/>
                  <a:gd name="T38" fmla="*/ 219 w 748"/>
                  <a:gd name="T39" fmla="*/ 223 h 613"/>
                  <a:gd name="T40" fmla="*/ 228 w 748"/>
                  <a:gd name="T41" fmla="*/ 289 h 613"/>
                  <a:gd name="T42" fmla="*/ 234 w 748"/>
                  <a:gd name="T43" fmla="*/ 397 h 613"/>
                  <a:gd name="T44" fmla="*/ 286 w 748"/>
                  <a:gd name="T45" fmla="*/ 362 h 613"/>
                  <a:gd name="T46" fmla="*/ 521 w 748"/>
                  <a:gd name="T47" fmla="*/ 377 h 613"/>
                  <a:gd name="T48" fmla="*/ 418 w 748"/>
                  <a:gd name="T49" fmla="*/ 432 h 613"/>
                  <a:gd name="T50" fmla="*/ 301 w 748"/>
                  <a:gd name="T51" fmla="*/ 475 h 613"/>
                  <a:gd name="T52" fmla="*/ 266 w 748"/>
                  <a:gd name="T53" fmla="*/ 506 h 613"/>
                  <a:gd name="T54" fmla="*/ 184 w 748"/>
                  <a:gd name="T55" fmla="*/ 517 h 613"/>
                  <a:gd name="T56" fmla="*/ 231 w 748"/>
                  <a:gd name="T57" fmla="*/ 380 h 613"/>
                  <a:gd name="T58" fmla="*/ 121 w 748"/>
                  <a:gd name="T59" fmla="*/ 333 h 613"/>
                  <a:gd name="T60" fmla="*/ 85 w 748"/>
                  <a:gd name="T61" fmla="*/ 237 h 613"/>
                  <a:gd name="T62" fmla="*/ 105 w 748"/>
                  <a:gd name="T63" fmla="*/ 405 h 613"/>
                  <a:gd name="T64" fmla="*/ 148 w 748"/>
                  <a:gd name="T65" fmla="*/ 435 h 613"/>
                  <a:gd name="T66" fmla="*/ 33 w 748"/>
                  <a:gd name="T67" fmla="*/ 490 h 613"/>
                  <a:gd name="T68" fmla="*/ 52 w 748"/>
                  <a:gd name="T69" fmla="*/ 363 h 613"/>
                  <a:gd name="T70" fmla="*/ 54 w 748"/>
                  <a:gd name="T71" fmla="*/ 394 h 613"/>
                  <a:gd name="T72" fmla="*/ 18 w 748"/>
                  <a:gd name="T73" fmla="*/ 587 h 613"/>
                  <a:gd name="T74" fmla="*/ 81 w 748"/>
                  <a:gd name="T75" fmla="*/ 491 h 613"/>
                  <a:gd name="T76" fmla="*/ 182 w 748"/>
                  <a:gd name="T77" fmla="*/ 522 h 613"/>
                  <a:gd name="T78" fmla="*/ 286 w 748"/>
                  <a:gd name="T79" fmla="*/ 565 h 613"/>
                  <a:gd name="T80" fmla="*/ 397 w 748"/>
                  <a:gd name="T81" fmla="*/ 465 h 613"/>
                  <a:gd name="T82" fmla="*/ 472 w 748"/>
                  <a:gd name="T83" fmla="*/ 538 h 613"/>
                  <a:gd name="T84" fmla="*/ 748 w 748"/>
                  <a:gd name="T85" fmla="*/ 459 h 613"/>
                  <a:gd name="T86" fmla="*/ 450 w 748"/>
                  <a:gd name="T87" fmla="*/ 122 h 613"/>
                  <a:gd name="T88" fmla="*/ 450 w 748"/>
                  <a:gd name="T89" fmla="*/ 91 h 613"/>
                  <a:gd name="T90" fmla="*/ 441 w 748"/>
                  <a:gd name="T91" fmla="*/ 453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8" h="613">
                    <a:moveTo>
                      <a:pt x="686" y="464"/>
                    </a:moveTo>
                    <a:cubicBezTo>
                      <a:pt x="686" y="464"/>
                      <a:pt x="711" y="435"/>
                      <a:pt x="711" y="412"/>
                    </a:cubicBezTo>
                    <a:cubicBezTo>
                      <a:pt x="711" y="412"/>
                      <a:pt x="692" y="472"/>
                      <a:pt x="629" y="487"/>
                    </a:cubicBezTo>
                    <a:cubicBezTo>
                      <a:pt x="586" y="497"/>
                      <a:pt x="559" y="489"/>
                      <a:pt x="530" y="451"/>
                    </a:cubicBezTo>
                    <a:cubicBezTo>
                      <a:pt x="530" y="451"/>
                      <a:pt x="534" y="469"/>
                      <a:pt x="553" y="484"/>
                    </a:cubicBezTo>
                    <a:cubicBezTo>
                      <a:pt x="553" y="484"/>
                      <a:pt x="495" y="490"/>
                      <a:pt x="467" y="529"/>
                    </a:cubicBezTo>
                    <a:cubicBezTo>
                      <a:pt x="467" y="529"/>
                      <a:pt x="472" y="499"/>
                      <a:pt x="438" y="474"/>
                    </a:cubicBezTo>
                    <a:cubicBezTo>
                      <a:pt x="438" y="474"/>
                      <a:pt x="477" y="349"/>
                      <a:pt x="621" y="383"/>
                    </a:cubicBezTo>
                    <a:cubicBezTo>
                      <a:pt x="621" y="383"/>
                      <a:pt x="586" y="358"/>
                      <a:pt x="524" y="375"/>
                    </a:cubicBezTo>
                    <a:cubicBezTo>
                      <a:pt x="524" y="375"/>
                      <a:pt x="492" y="320"/>
                      <a:pt x="427" y="315"/>
                    </a:cubicBezTo>
                    <a:cubicBezTo>
                      <a:pt x="426" y="316"/>
                      <a:pt x="422" y="293"/>
                      <a:pt x="442" y="274"/>
                    </a:cubicBezTo>
                    <a:cubicBezTo>
                      <a:pt x="442" y="274"/>
                      <a:pt x="444" y="283"/>
                      <a:pt x="454" y="287"/>
                    </a:cubicBezTo>
                    <a:cubicBezTo>
                      <a:pt x="454" y="287"/>
                      <a:pt x="446" y="276"/>
                      <a:pt x="448" y="259"/>
                    </a:cubicBezTo>
                    <a:cubicBezTo>
                      <a:pt x="450" y="249"/>
                      <a:pt x="454" y="240"/>
                      <a:pt x="466" y="232"/>
                    </a:cubicBezTo>
                    <a:cubicBezTo>
                      <a:pt x="466" y="232"/>
                      <a:pt x="457" y="231"/>
                      <a:pt x="448" y="238"/>
                    </a:cubicBezTo>
                    <a:cubicBezTo>
                      <a:pt x="443" y="242"/>
                      <a:pt x="436" y="254"/>
                      <a:pt x="439" y="268"/>
                    </a:cubicBezTo>
                    <a:cubicBezTo>
                      <a:pt x="439" y="268"/>
                      <a:pt x="406" y="283"/>
                      <a:pt x="419" y="315"/>
                    </a:cubicBezTo>
                    <a:cubicBezTo>
                      <a:pt x="419" y="315"/>
                      <a:pt x="388" y="313"/>
                      <a:pt x="366" y="336"/>
                    </a:cubicBezTo>
                    <a:cubicBezTo>
                      <a:pt x="352" y="351"/>
                      <a:pt x="335" y="360"/>
                      <a:pt x="320" y="357"/>
                    </a:cubicBezTo>
                    <a:cubicBezTo>
                      <a:pt x="306" y="355"/>
                      <a:pt x="290" y="350"/>
                      <a:pt x="268" y="354"/>
                    </a:cubicBezTo>
                    <a:cubicBezTo>
                      <a:pt x="258" y="356"/>
                      <a:pt x="246" y="354"/>
                      <a:pt x="243" y="353"/>
                    </a:cubicBezTo>
                    <a:cubicBezTo>
                      <a:pt x="239" y="351"/>
                      <a:pt x="226" y="345"/>
                      <a:pt x="225" y="322"/>
                    </a:cubicBezTo>
                    <a:cubicBezTo>
                      <a:pt x="224" y="310"/>
                      <a:pt x="230" y="286"/>
                      <a:pt x="256" y="283"/>
                    </a:cubicBezTo>
                    <a:cubicBezTo>
                      <a:pt x="256" y="283"/>
                      <a:pt x="247" y="277"/>
                      <a:pt x="233" y="286"/>
                    </a:cubicBezTo>
                    <a:cubicBezTo>
                      <a:pt x="233" y="286"/>
                      <a:pt x="217" y="276"/>
                      <a:pt x="218" y="250"/>
                    </a:cubicBezTo>
                    <a:cubicBezTo>
                      <a:pt x="219" y="232"/>
                      <a:pt x="229" y="223"/>
                      <a:pt x="239" y="218"/>
                    </a:cubicBezTo>
                    <a:cubicBezTo>
                      <a:pt x="252" y="213"/>
                      <a:pt x="268" y="208"/>
                      <a:pt x="273" y="191"/>
                    </a:cubicBezTo>
                    <a:cubicBezTo>
                      <a:pt x="273" y="191"/>
                      <a:pt x="267" y="198"/>
                      <a:pt x="260" y="201"/>
                    </a:cubicBezTo>
                    <a:cubicBezTo>
                      <a:pt x="260" y="201"/>
                      <a:pt x="266" y="194"/>
                      <a:pt x="265" y="178"/>
                    </a:cubicBezTo>
                    <a:cubicBezTo>
                      <a:pt x="264" y="160"/>
                      <a:pt x="279" y="103"/>
                      <a:pt x="334" y="89"/>
                    </a:cubicBezTo>
                    <a:cubicBezTo>
                      <a:pt x="376" y="79"/>
                      <a:pt x="401" y="91"/>
                      <a:pt x="427" y="120"/>
                    </a:cubicBezTo>
                    <a:cubicBezTo>
                      <a:pt x="427" y="120"/>
                      <a:pt x="421" y="120"/>
                      <a:pt x="413" y="127"/>
                    </a:cubicBezTo>
                    <a:cubicBezTo>
                      <a:pt x="413" y="127"/>
                      <a:pt x="440" y="119"/>
                      <a:pt x="454" y="132"/>
                    </a:cubicBezTo>
                    <a:cubicBezTo>
                      <a:pt x="454" y="132"/>
                      <a:pt x="459" y="144"/>
                      <a:pt x="463" y="150"/>
                    </a:cubicBezTo>
                    <a:cubicBezTo>
                      <a:pt x="471" y="160"/>
                      <a:pt x="477" y="177"/>
                      <a:pt x="471" y="197"/>
                    </a:cubicBezTo>
                    <a:cubicBezTo>
                      <a:pt x="466" y="213"/>
                      <a:pt x="463" y="236"/>
                      <a:pt x="482" y="245"/>
                    </a:cubicBezTo>
                    <a:cubicBezTo>
                      <a:pt x="482" y="245"/>
                      <a:pt x="467" y="231"/>
                      <a:pt x="477" y="200"/>
                    </a:cubicBezTo>
                    <a:cubicBezTo>
                      <a:pt x="483" y="181"/>
                      <a:pt x="485" y="169"/>
                      <a:pt x="470" y="149"/>
                    </a:cubicBezTo>
                    <a:cubicBezTo>
                      <a:pt x="458" y="135"/>
                      <a:pt x="434" y="73"/>
                      <a:pt x="506" y="40"/>
                    </a:cubicBezTo>
                    <a:cubicBezTo>
                      <a:pt x="506" y="40"/>
                      <a:pt x="466" y="48"/>
                      <a:pt x="452" y="86"/>
                    </a:cubicBezTo>
                    <a:cubicBezTo>
                      <a:pt x="452" y="86"/>
                      <a:pt x="426" y="73"/>
                      <a:pt x="406" y="94"/>
                    </a:cubicBezTo>
                    <a:cubicBezTo>
                      <a:pt x="406" y="94"/>
                      <a:pt x="392" y="85"/>
                      <a:pt x="382" y="82"/>
                    </a:cubicBezTo>
                    <a:cubicBezTo>
                      <a:pt x="382" y="82"/>
                      <a:pt x="356" y="50"/>
                      <a:pt x="372" y="0"/>
                    </a:cubicBezTo>
                    <a:cubicBezTo>
                      <a:pt x="372" y="0"/>
                      <a:pt x="362" y="15"/>
                      <a:pt x="361" y="33"/>
                    </a:cubicBezTo>
                    <a:cubicBezTo>
                      <a:pt x="360" y="34"/>
                      <a:pt x="348" y="35"/>
                      <a:pt x="334" y="32"/>
                    </a:cubicBezTo>
                    <a:cubicBezTo>
                      <a:pt x="317" y="27"/>
                      <a:pt x="278" y="30"/>
                      <a:pt x="267" y="70"/>
                    </a:cubicBezTo>
                    <a:cubicBezTo>
                      <a:pt x="267" y="70"/>
                      <a:pt x="212" y="76"/>
                      <a:pt x="211" y="132"/>
                    </a:cubicBezTo>
                    <a:cubicBezTo>
                      <a:pt x="211" y="132"/>
                      <a:pt x="226" y="88"/>
                      <a:pt x="267" y="73"/>
                    </a:cubicBezTo>
                    <a:cubicBezTo>
                      <a:pt x="267" y="73"/>
                      <a:pt x="263" y="100"/>
                      <a:pt x="274" y="115"/>
                    </a:cubicBezTo>
                    <a:cubicBezTo>
                      <a:pt x="274" y="115"/>
                      <a:pt x="265" y="70"/>
                      <a:pt x="290" y="50"/>
                    </a:cubicBezTo>
                    <a:cubicBezTo>
                      <a:pt x="304" y="39"/>
                      <a:pt x="318" y="37"/>
                      <a:pt x="332" y="37"/>
                    </a:cubicBezTo>
                    <a:cubicBezTo>
                      <a:pt x="337" y="37"/>
                      <a:pt x="342" y="37"/>
                      <a:pt x="347" y="38"/>
                    </a:cubicBezTo>
                    <a:cubicBezTo>
                      <a:pt x="353" y="38"/>
                      <a:pt x="359" y="36"/>
                      <a:pt x="360" y="35"/>
                    </a:cubicBezTo>
                    <a:cubicBezTo>
                      <a:pt x="360" y="35"/>
                      <a:pt x="361" y="68"/>
                      <a:pt x="377" y="80"/>
                    </a:cubicBezTo>
                    <a:cubicBezTo>
                      <a:pt x="377" y="80"/>
                      <a:pt x="263" y="55"/>
                      <a:pt x="260" y="187"/>
                    </a:cubicBezTo>
                    <a:cubicBezTo>
                      <a:pt x="260" y="187"/>
                      <a:pt x="244" y="196"/>
                      <a:pt x="226" y="178"/>
                    </a:cubicBezTo>
                    <a:cubicBezTo>
                      <a:pt x="226" y="178"/>
                      <a:pt x="237" y="202"/>
                      <a:pt x="260" y="196"/>
                    </a:cubicBezTo>
                    <a:cubicBezTo>
                      <a:pt x="260" y="196"/>
                      <a:pt x="260" y="199"/>
                      <a:pt x="257" y="202"/>
                    </a:cubicBezTo>
                    <a:cubicBezTo>
                      <a:pt x="257" y="202"/>
                      <a:pt x="253" y="205"/>
                      <a:pt x="242" y="209"/>
                    </a:cubicBezTo>
                    <a:cubicBezTo>
                      <a:pt x="233" y="212"/>
                      <a:pt x="226" y="214"/>
                      <a:pt x="219" y="223"/>
                    </a:cubicBezTo>
                    <a:cubicBezTo>
                      <a:pt x="219" y="223"/>
                      <a:pt x="212" y="212"/>
                      <a:pt x="197" y="213"/>
                    </a:cubicBezTo>
                    <a:cubicBezTo>
                      <a:pt x="197" y="213"/>
                      <a:pt x="214" y="222"/>
                      <a:pt x="214" y="231"/>
                    </a:cubicBezTo>
                    <a:cubicBezTo>
                      <a:pt x="214" y="231"/>
                      <a:pt x="196" y="259"/>
                      <a:pt x="228" y="289"/>
                    </a:cubicBezTo>
                    <a:cubicBezTo>
                      <a:pt x="228" y="289"/>
                      <a:pt x="213" y="301"/>
                      <a:pt x="214" y="323"/>
                    </a:cubicBezTo>
                    <a:cubicBezTo>
                      <a:pt x="215" y="340"/>
                      <a:pt x="225" y="352"/>
                      <a:pt x="248" y="360"/>
                    </a:cubicBezTo>
                    <a:cubicBezTo>
                      <a:pt x="248" y="360"/>
                      <a:pt x="234" y="375"/>
                      <a:pt x="234" y="397"/>
                    </a:cubicBezTo>
                    <a:cubicBezTo>
                      <a:pt x="234" y="414"/>
                      <a:pt x="238" y="428"/>
                      <a:pt x="255" y="442"/>
                    </a:cubicBezTo>
                    <a:cubicBezTo>
                      <a:pt x="255" y="442"/>
                      <a:pt x="232" y="417"/>
                      <a:pt x="246" y="381"/>
                    </a:cubicBezTo>
                    <a:cubicBezTo>
                      <a:pt x="251" y="368"/>
                      <a:pt x="265" y="359"/>
                      <a:pt x="286" y="362"/>
                    </a:cubicBezTo>
                    <a:cubicBezTo>
                      <a:pt x="313" y="367"/>
                      <a:pt x="338" y="368"/>
                      <a:pt x="353" y="354"/>
                    </a:cubicBezTo>
                    <a:cubicBezTo>
                      <a:pt x="373" y="335"/>
                      <a:pt x="397" y="324"/>
                      <a:pt x="426" y="325"/>
                    </a:cubicBezTo>
                    <a:cubicBezTo>
                      <a:pt x="473" y="327"/>
                      <a:pt x="515" y="364"/>
                      <a:pt x="521" y="377"/>
                    </a:cubicBezTo>
                    <a:cubicBezTo>
                      <a:pt x="521" y="377"/>
                      <a:pt x="463" y="399"/>
                      <a:pt x="444" y="444"/>
                    </a:cubicBezTo>
                    <a:cubicBezTo>
                      <a:pt x="444" y="444"/>
                      <a:pt x="427" y="450"/>
                      <a:pt x="413" y="403"/>
                    </a:cubicBezTo>
                    <a:cubicBezTo>
                      <a:pt x="413" y="403"/>
                      <a:pt x="412" y="419"/>
                      <a:pt x="418" y="432"/>
                    </a:cubicBezTo>
                    <a:cubicBezTo>
                      <a:pt x="418" y="432"/>
                      <a:pt x="397" y="467"/>
                      <a:pt x="355" y="474"/>
                    </a:cubicBezTo>
                    <a:cubicBezTo>
                      <a:pt x="332" y="478"/>
                      <a:pt x="298" y="474"/>
                      <a:pt x="266" y="449"/>
                    </a:cubicBezTo>
                    <a:cubicBezTo>
                      <a:pt x="266" y="449"/>
                      <a:pt x="275" y="464"/>
                      <a:pt x="301" y="475"/>
                    </a:cubicBezTo>
                    <a:cubicBezTo>
                      <a:pt x="301" y="475"/>
                      <a:pt x="287" y="483"/>
                      <a:pt x="278" y="492"/>
                    </a:cubicBezTo>
                    <a:cubicBezTo>
                      <a:pt x="274" y="495"/>
                      <a:pt x="236" y="520"/>
                      <a:pt x="189" y="497"/>
                    </a:cubicBezTo>
                    <a:cubicBezTo>
                      <a:pt x="189" y="497"/>
                      <a:pt x="218" y="531"/>
                      <a:pt x="266" y="506"/>
                    </a:cubicBezTo>
                    <a:cubicBezTo>
                      <a:pt x="266" y="506"/>
                      <a:pt x="250" y="528"/>
                      <a:pt x="257" y="542"/>
                    </a:cubicBezTo>
                    <a:cubicBezTo>
                      <a:pt x="257" y="542"/>
                      <a:pt x="232" y="532"/>
                      <a:pt x="211" y="547"/>
                    </a:cubicBezTo>
                    <a:cubicBezTo>
                      <a:pt x="211" y="547"/>
                      <a:pt x="216" y="516"/>
                      <a:pt x="184" y="517"/>
                    </a:cubicBezTo>
                    <a:cubicBezTo>
                      <a:pt x="184" y="517"/>
                      <a:pt x="190" y="472"/>
                      <a:pt x="142" y="461"/>
                    </a:cubicBezTo>
                    <a:cubicBezTo>
                      <a:pt x="142" y="461"/>
                      <a:pt x="148" y="461"/>
                      <a:pt x="153" y="439"/>
                    </a:cubicBezTo>
                    <a:cubicBezTo>
                      <a:pt x="159" y="416"/>
                      <a:pt x="173" y="383"/>
                      <a:pt x="231" y="380"/>
                    </a:cubicBezTo>
                    <a:cubicBezTo>
                      <a:pt x="231" y="380"/>
                      <a:pt x="196" y="369"/>
                      <a:pt x="167" y="396"/>
                    </a:cubicBezTo>
                    <a:cubicBezTo>
                      <a:pt x="167" y="396"/>
                      <a:pt x="105" y="368"/>
                      <a:pt x="100" y="325"/>
                    </a:cubicBezTo>
                    <a:cubicBezTo>
                      <a:pt x="100" y="325"/>
                      <a:pt x="108" y="332"/>
                      <a:pt x="121" y="333"/>
                    </a:cubicBezTo>
                    <a:cubicBezTo>
                      <a:pt x="121" y="333"/>
                      <a:pt x="59" y="309"/>
                      <a:pt x="95" y="240"/>
                    </a:cubicBezTo>
                    <a:cubicBezTo>
                      <a:pt x="107" y="218"/>
                      <a:pt x="133" y="194"/>
                      <a:pt x="182" y="197"/>
                    </a:cubicBezTo>
                    <a:cubicBezTo>
                      <a:pt x="182" y="197"/>
                      <a:pt x="119" y="176"/>
                      <a:pt x="85" y="237"/>
                    </a:cubicBezTo>
                    <a:cubicBezTo>
                      <a:pt x="54" y="294"/>
                      <a:pt x="97" y="323"/>
                      <a:pt x="97" y="323"/>
                    </a:cubicBezTo>
                    <a:cubicBezTo>
                      <a:pt x="97" y="323"/>
                      <a:pt x="98" y="358"/>
                      <a:pt x="127" y="379"/>
                    </a:cubicBezTo>
                    <a:cubicBezTo>
                      <a:pt x="127" y="379"/>
                      <a:pt x="107" y="385"/>
                      <a:pt x="105" y="405"/>
                    </a:cubicBezTo>
                    <a:cubicBezTo>
                      <a:pt x="105" y="405"/>
                      <a:pt x="115" y="387"/>
                      <a:pt x="132" y="384"/>
                    </a:cubicBezTo>
                    <a:cubicBezTo>
                      <a:pt x="132" y="384"/>
                      <a:pt x="151" y="394"/>
                      <a:pt x="164" y="399"/>
                    </a:cubicBezTo>
                    <a:cubicBezTo>
                      <a:pt x="164" y="399"/>
                      <a:pt x="148" y="414"/>
                      <a:pt x="148" y="435"/>
                    </a:cubicBezTo>
                    <a:cubicBezTo>
                      <a:pt x="147" y="449"/>
                      <a:pt x="145" y="457"/>
                      <a:pt x="139" y="460"/>
                    </a:cubicBezTo>
                    <a:cubicBezTo>
                      <a:pt x="139" y="460"/>
                      <a:pt x="105" y="450"/>
                      <a:pt x="85" y="472"/>
                    </a:cubicBezTo>
                    <a:cubicBezTo>
                      <a:pt x="85" y="472"/>
                      <a:pt x="58" y="466"/>
                      <a:pt x="33" y="490"/>
                    </a:cubicBezTo>
                    <a:cubicBezTo>
                      <a:pt x="33" y="490"/>
                      <a:pt x="20" y="432"/>
                      <a:pt x="56" y="396"/>
                    </a:cubicBezTo>
                    <a:cubicBezTo>
                      <a:pt x="56" y="396"/>
                      <a:pt x="66" y="408"/>
                      <a:pt x="83" y="411"/>
                    </a:cubicBezTo>
                    <a:cubicBezTo>
                      <a:pt x="83" y="411"/>
                      <a:pt x="56" y="392"/>
                      <a:pt x="52" y="363"/>
                    </a:cubicBezTo>
                    <a:cubicBezTo>
                      <a:pt x="49" y="342"/>
                      <a:pt x="53" y="322"/>
                      <a:pt x="78" y="305"/>
                    </a:cubicBezTo>
                    <a:cubicBezTo>
                      <a:pt x="78" y="305"/>
                      <a:pt x="34" y="322"/>
                      <a:pt x="43" y="368"/>
                    </a:cubicBezTo>
                    <a:cubicBezTo>
                      <a:pt x="45" y="379"/>
                      <a:pt x="48" y="384"/>
                      <a:pt x="54" y="394"/>
                    </a:cubicBezTo>
                    <a:cubicBezTo>
                      <a:pt x="54" y="394"/>
                      <a:pt x="0" y="432"/>
                      <a:pt x="31" y="492"/>
                    </a:cubicBezTo>
                    <a:cubicBezTo>
                      <a:pt x="31" y="492"/>
                      <a:pt x="21" y="500"/>
                      <a:pt x="14" y="514"/>
                    </a:cubicBezTo>
                    <a:cubicBezTo>
                      <a:pt x="5" y="532"/>
                      <a:pt x="0" y="559"/>
                      <a:pt x="18" y="587"/>
                    </a:cubicBezTo>
                    <a:cubicBezTo>
                      <a:pt x="18" y="587"/>
                      <a:pt x="2" y="555"/>
                      <a:pt x="23" y="516"/>
                    </a:cubicBezTo>
                    <a:cubicBezTo>
                      <a:pt x="37" y="491"/>
                      <a:pt x="63" y="476"/>
                      <a:pt x="82" y="476"/>
                    </a:cubicBezTo>
                    <a:cubicBezTo>
                      <a:pt x="82" y="476"/>
                      <a:pt x="77" y="485"/>
                      <a:pt x="81" y="491"/>
                    </a:cubicBezTo>
                    <a:cubicBezTo>
                      <a:pt x="81" y="491"/>
                      <a:pt x="92" y="452"/>
                      <a:pt x="145" y="471"/>
                    </a:cubicBezTo>
                    <a:cubicBezTo>
                      <a:pt x="175" y="481"/>
                      <a:pt x="184" y="510"/>
                      <a:pt x="174" y="535"/>
                    </a:cubicBezTo>
                    <a:cubicBezTo>
                      <a:pt x="174" y="535"/>
                      <a:pt x="180" y="531"/>
                      <a:pt x="182" y="522"/>
                    </a:cubicBezTo>
                    <a:cubicBezTo>
                      <a:pt x="182" y="522"/>
                      <a:pt x="204" y="526"/>
                      <a:pt x="206" y="550"/>
                    </a:cubicBezTo>
                    <a:cubicBezTo>
                      <a:pt x="206" y="550"/>
                      <a:pt x="198" y="555"/>
                      <a:pt x="193" y="564"/>
                    </a:cubicBezTo>
                    <a:cubicBezTo>
                      <a:pt x="193" y="564"/>
                      <a:pt x="237" y="525"/>
                      <a:pt x="286" y="565"/>
                    </a:cubicBezTo>
                    <a:cubicBezTo>
                      <a:pt x="286" y="565"/>
                      <a:pt x="276" y="551"/>
                      <a:pt x="263" y="545"/>
                    </a:cubicBezTo>
                    <a:cubicBezTo>
                      <a:pt x="263" y="545"/>
                      <a:pt x="263" y="500"/>
                      <a:pt x="308" y="477"/>
                    </a:cubicBezTo>
                    <a:cubicBezTo>
                      <a:pt x="308" y="477"/>
                      <a:pt x="358" y="495"/>
                      <a:pt x="397" y="465"/>
                    </a:cubicBezTo>
                    <a:cubicBezTo>
                      <a:pt x="397" y="465"/>
                      <a:pt x="454" y="478"/>
                      <a:pt x="465" y="532"/>
                    </a:cubicBezTo>
                    <a:cubicBezTo>
                      <a:pt x="465" y="532"/>
                      <a:pt x="428" y="578"/>
                      <a:pt x="468" y="613"/>
                    </a:cubicBezTo>
                    <a:cubicBezTo>
                      <a:pt x="468" y="613"/>
                      <a:pt x="443" y="582"/>
                      <a:pt x="472" y="538"/>
                    </a:cubicBezTo>
                    <a:cubicBezTo>
                      <a:pt x="492" y="508"/>
                      <a:pt x="534" y="491"/>
                      <a:pt x="561" y="489"/>
                    </a:cubicBezTo>
                    <a:cubicBezTo>
                      <a:pt x="561" y="489"/>
                      <a:pt x="619" y="527"/>
                      <a:pt x="681" y="468"/>
                    </a:cubicBezTo>
                    <a:cubicBezTo>
                      <a:pt x="681" y="468"/>
                      <a:pt x="720" y="495"/>
                      <a:pt x="748" y="459"/>
                    </a:cubicBezTo>
                    <a:cubicBezTo>
                      <a:pt x="748" y="459"/>
                      <a:pt x="716" y="477"/>
                      <a:pt x="686" y="464"/>
                    </a:cubicBezTo>
                    <a:close/>
                    <a:moveTo>
                      <a:pt x="450" y="91"/>
                    </a:moveTo>
                    <a:cubicBezTo>
                      <a:pt x="446" y="105"/>
                      <a:pt x="450" y="122"/>
                      <a:pt x="450" y="122"/>
                    </a:cubicBezTo>
                    <a:cubicBezTo>
                      <a:pt x="443" y="117"/>
                      <a:pt x="429" y="119"/>
                      <a:pt x="429" y="119"/>
                    </a:cubicBezTo>
                    <a:cubicBezTo>
                      <a:pt x="423" y="108"/>
                      <a:pt x="409" y="97"/>
                      <a:pt x="409" y="97"/>
                    </a:cubicBezTo>
                    <a:cubicBezTo>
                      <a:pt x="427" y="83"/>
                      <a:pt x="450" y="91"/>
                      <a:pt x="450" y="91"/>
                    </a:cubicBezTo>
                    <a:close/>
                    <a:moveTo>
                      <a:pt x="404" y="459"/>
                    </a:moveTo>
                    <a:cubicBezTo>
                      <a:pt x="418" y="450"/>
                      <a:pt x="420" y="436"/>
                      <a:pt x="420" y="436"/>
                    </a:cubicBezTo>
                    <a:cubicBezTo>
                      <a:pt x="426" y="453"/>
                      <a:pt x="441" y="453"/>
                      <a:pt x="441" y="453"/>
                    </a:cubicBezTo>
                    <a:cubicBezTo>
                      <a:pt x="436" y="464"/>
                      <a:pt x="435" y="473"/>
                      <a:pt x="435" y="473"/>
                    </a:cubicBezTo>
                    <a:cubicBezTo>
                      <a:pt x="422" y="464"/>
                      <a:pt x="404" y="459"/>
                      <a:pt x="404" y="4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0" name="Freeform 112">
                <a:extLst>
                  <a:ext uri="{FF2B5EF4-FFF2-40B4-BE49-F238E27FC236}">
                    <a16:creationId xmlns:a16="http://schemas.microsoft.com/office/drawing/2014/main" id="{C6CC9CE5-3E56-4F01-A81A-A338826582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7000" y="2551012"/>
                <a:ext cx="99139" cy="96180"/>
              </a:xfrm>
              <a:custGeom>
                <a:avLst/>
                <a:gdLst>
                  <a:gd name="T0" fmla="*/ 0 w 113"/>
                  <a:gd name="T1" fmla="*/ 34 h 110"/>
                  <a:gd name="T2" fmla="*/ 80 w 113"/>
                  <a:gd name="T3" fmla="*/ 0 h 110"/>
                  <a:gd name="T4" fmla="*/ 76 w 113"/>
                  <a:gd name="T5" fmla="*/ 11 h 110"/>
                  <a:gd name="T6" fmla="*/ 95 w 113"/>
                  <a:gd name="T7" fmla="*/ 25 h 110"/>
                  <a:gd name="T8" fmla="*/ 113 w 113"/>
                  <a:gd name="T9" fmla="*/ 21 h 110"/>
                  <a:gd name="T10" fmla="*/ 55 w 113"/>
                  <a:gd name="T11" fmla="*/ 110 h 110"/>
                  <a:gd name="T12" fmla="*/ 86 w 113"/>
                  <a:gd name="T13" fmla="*/ 30 h 110"/>
                  <a:gd name="T14" fmla="*/ 73 w 113"/>
                  <a:gd name="T15" fmla="*/ 13 h 110"/>
                  <a:gd name="T16" fmla="*/ 24 w 113"/>
                  <a:gd name="T17" fmla="*/ 37 h 110"/>
                  <a:gd name="T18" fmla="*/ 15 w 113"/>
                  <a:gd name="T19" fmla="*/ 82 h 110"/>
                  <a:gd name="T20" fmla="*/ 21 w 113"/>
                  <a:gd name="T21" fmla="*/ 37 h 110"/>
                  <a:gd name="T22" fmla="*/ 0 w 113"/>
                  <a:gd name="T23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110">
                    <a:moveTo>
                      <a:pt x="0" y="34"/>
                    </a:moveTo>
                    <a:cubicBezTo>
                      <a:pt x="0" y="34"/>
                      <a:pt x="47" y="35"/>
                      <a:pt x="80" y="0"/>
                    </a:cubicBezTo>
                    <a:cubicBezTo>
                      <a:pt x="80" y="0"/>
                      <a:pt x="81" y="4"/>
                      <a:pt x="76" y="11"/>
                    </a:cubicBezTo>
                    <a:cubicBezTo>
                      <a:pt x="76" y="11"/>
                      <a:pt x="79" y="25"/>
                      <a:pt x="95" y="25"/>
                    </a:cubicBezTo>
                    <a:cubicBezTo>
                      <a:pt x="95" y="25"/>
                      <a:pt x="103" y="21"/>
                      <a:pt x="113" y="21"/>
                    </a:cubicBezTo>
                    <a:cubicBezTo>
                      <a:pt x="113" y="21"/>
                      <a:pt x="46" y="47"/>
                      <a:pt x="55" y="110"/>
                    </a:cubicBezTo>
                    <a:cubicBezTo>
                      <a:pt x="55" y="110"/>
                      <a:pt x="33" y="60"/>
                      <a:pt x="86" y="30"/>
                    </a:cubicBezTo>
                    <a:cubicBezTo>
                      <a:pt x="86" y="30"/>
                      <a:pt x="68" y="29"/>
                      <a:pt x="73" y="13"/>
                    </a:cubicBezTo>
                    <a:cubicBezTo>
                      <a:pt x="73" y="13"/>
                      <a:pt x="57" y="36"/>
                      <a:pt x="24" y="37"/>
                    </a:cubicBezTo>
                    <a:cubicBezTo>
                      <a:pt x="24" y="37"/>
                      <a:pt x="48" y="62"/>
                      <a:pt x="15" y="82"/>
                    </a:cubicBezTo>
                    <a:cubicBezTo>
                      <a:pt x="15" y="82"/>
                      <a:pt x="32" y="57"/>
                      <a:pt x="21" y="37"/>
                    </a:cubicBezTo>
                    <a:cubicBezTo>
                      <a:pt x="21" y="37"/>
                      <a:pt x="9" y="36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:a16="http://schemas.microsoft.com/office/drawing/2014/main" id="{5AD23BF4-5E9B-48FE-A78E-9CF7966E62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55926" y="2619077"/>
                <a:ext cx="85822" cy="48830"/>
              </a:xfrm>
              <a:custGeom>
                <a:avLst/>
                <a:gdLst>
                  <a:gd name="T0" fmla="*/ 60 w 100"/>
                  <a:gd name="T1" fmla="*/ 14 h 56"/>
                  <a:gd name="T2" fmla="*/ 0 w 100"/>
                  <a:gd name="T3" fmla="*/ 24 h 56"/>
                  <a:gd name="T4" fmla="*/ 100 w 100"/>
                  <a:gd name="T5" fmla="*/ 56 h 56"/>
                  <a:gd name="T6" fmla="*/ 60 w 100"/>
                  <a:gd name="T7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56">
                    <a:moveTo>
                      <a:pt x="60" y="14"/>
                    </a:moveTo>
                    <a:cubicBezTo>
                      <a:pt x="45" y="9"/>
                      <a:pt x="19" y="9"/>
                      <a:pt x="0" y="24"/>
                    </a:cubicBezTo>
                    <a:cubicBezTo>
                      <a:pt x="0" y="24"/>
                      <a:pt x="69" y="0"/>
                      <a:pt x="100" y="56"/>
                    </a:cubicBezTo>
                    <a:cubicBezTo>
                      <a:pt x="99" y="55"/>
                      <a:pt x="97" y="24"/>
                      <a:pt x="6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2" name="Freeform 114">
                <a:extLst>
                  <a:ext uri="{FF2B5EF4-FFF2-40B4-BE49-F238E27FC236}">
                    <a16:creationId xmlns:a16="http://schemas.microsoft.com/office/drawing/2014/main" id="{71BD27CA-A501-4AE6-8E76-78DA1564EB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7551" y="2644232"/>
                <a:ext cx="53269" cy="82862"/>
              </a:xfrm>
              <a:custGeom>
                <a:avLst/>
                <a:gdLst>
                  <a:gd name="T0" fmla="*/ 6 w 62"/>
                  <a:gd name="T1" fmla="*/ 0 h 94"/>
                  <a:gd name="T2" fmla="*/ 36 w 62"/>
                  <a:gd name="T3" fmla="*/ 44 h 94"/>
                  <a:gd name="T4" fmla="*/ 62 w 62"/>
                  <a:gd name="T5" fmla="*/ 31 h 94"/>
                  <a:gd name="T6" fmla="*/ 23 w 62"/>
                  <a:gd name="T7" fmla="*/ 94 h 94"/>
                  <a:gd name="T8" fmla="*/ 31 w 62"/>
                  <a:gd name="T9" fmla="*/ 49 h 94"/>
                  <a:gd name="T10" fmla="*/ 6 w 62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94">
                    <a:moveTo>
                      <a:pt x="6" y="0"/>
                    </a:moveTo>
                    <a:cubicBezTo>
                      <a:pt x="6" y="0"/>
                      <a:pt x="6" y="37"/>
                      <a:pt x="36" y="44"/>
                    </a:cubicBezTo>
                    <a:cubicBezTo>
                      <a:pt x="36" y="44"/>
                      <a:pt x="43" y="35"/>
                      <a:pt x="62" y="31"/>
                    </a:cubicBezTo>
                    <a:cubicBezTo>
                      <a:pt x="62" y="31"/>
                      <a:pt x="20" y="52"/>
                      <a:pt x="23" y="94"/>
                    </a:cubicBezTo>
                    <a:cubicBezTo>
                      <a:pt x="23" y="94"/>
                      <a:pt x="13" y="73"/>
                      <a:pt x="31" y="49"/>
                    </a:cubicBezTo>
                    <a:cubicBezTo>
                      <a:pt x="31" y="49"/>
                      <a:pt x="0" y="4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3" name="Freeform 115">
                <a:extLst>
                  <a:ext uri="{FF2B5EF4-FFF2-40B4-BE49-F238E27FC236}">
                    <a16:creationId xmlns:a16="http://schemas.microsoft.com/office/drawing/2014/main" id="{6C3C12C7-F4ED-4FBE-8E6D-24170D45A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828" y="2519938"/>
                <a:ext cx="57708" cy="65106"/>
              </a:xfrm>
              <a:custGeom>
                <a:avLst/>
                <a:gdLst>
                  <a:gd name="T0" fmla="*/ 27 w 66"/>
                  <a:gd name="T1" fmla="*/ 27 h 75"/>
                  <a:gd name="T2" fmla="*/ 12 w 66"/>
                  <a:gd name="T3" fmla="*/ 75 h 75"/>
                  <a:gd name="T4" fmla="*/ 21 w 66"/>
                  <a:gd name="T5" fmla="*/ 23 h 75"/>
                  <a:gd name="T6" fmla="*/ 66 w 66"/>
                  <a:gd name="T7" fmla="*/ 1 h 75"/>
                  <a:gd name="T8" fmla="*/ 27 w 66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5">
                    <a:moveTo>
                      <a:pt x="27" y="27"/>
                    </a:moveTo>
                    <a:cubicBezTo>
                      <a:pt x="18" y="42"/>
                      <a:pt x="13" y="54"/>
                      <a:pt x="12" y="75"/>
                    </a:cubicBezTo>
                    <a:cubicBezTo>
                      <a:pt x="12" y="75"/>
                      <a:pt x="0" y="52"/>
                      <a:pt x="21" y="23"/>
                    </a:cubicBezTo>
                    <a:cubicBezTo>
                      <a:pt x="31" y="8"/>
                      <a:pt x="47" y="0"/>
                      <a:pt x="66" y="1"/>
                    </a:cubicBezTo>
                    <a:cubicBezTo>
                      <a:pt x="66" y="1"/>
                      <a:pt x="43" y="3"/>
                      <a:pt x="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4" name="Freeform 116">
                <a:extLst>
                  <a:ext uri="{FF2B5EF4-FFF2-40B4-BE49-F238E27FC236}">
                    <a16:creationId xmlns:a16="http://schemas.microsoft.com/office/drawing/2014/main" id="{BEA60C5F-5220-4418-8930-F2775E73A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9407" y="2518458"/>
                <a:ext cx="90261" cy="220473"/>
              </a:xfrm>
              <a:custGeom>
                <a:avLst/>
                <a:gdLst>
                  <a:gd name="T0" fmla="*/ 29 w 103"/>
                  <a:gd name="T1" fmla="*/ 0 h 254"/>
                  <a:gd name="T2" fmla="*/ 68 w 103"/>
                  <a:gd name="T3" fmla="*/ 97 h 254"/>
                  <a:gd name="T4" fmla="*/ 18 w 103"/>
                  <a:gd name="T5" fmla="*/ 165 h 254"/>
                  <a:gd name="T6" fmla="*/ 53 w 103"/>
                  <a:gd name="T7" fmla="*/ 254 h 254"/>
                  <a:gd name="T8" fmla="*/ 29 w 103"/>
                  <a:gd name="T9" fmla="*/ 165 h 254"/>
                  <a:gd name="T10" fmla="*/ 103 w 103"/>
                  <a:gd name="T11" fmla="*/ 89 h 254"/>
                  <a:gd name="T12" fmla="*/ 71 w 103"/>
                  <a:gd name="T13" fmla="*/ 96 h 254"/>
                  <a:gd name="T14" fmla="*/ 29 w 103"/>
                  <a:gd name="T1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254">
                    <a:moveTo>
                      <a:pt x="29" y="0"/>
                    </a:moveTo>
                    <a:cubicBezTo>
                      <a:pt x="29" y="0"/>
                      <a:pt x="0" y="75"/>
                      <a:pt x="68" y="97"/>
                    </a:cubicBezTo>
                    <a:cubicBezTo>
                      <a:pt x="68" y="97"/>
                      <a:pt x="24" y="118"/>
                      <a:pt x="18" y="165"/>
                    </a:cubicBezTo>
                    <a:cubicBezTo>
                      <a:pt x="15" y="192"/>
                      <a:pt x="19" y="229"/>
                      <a:pt x="53" y="254"/>
                    </a:cubicBezTo>
                    <a:cubicBezTo>
                      <a:pt x="53" y="254"/>
                      <a:pt x="18" y="222"/>
                      <a:pt x="29" y="165"/>
                    </a:cubicBezTo>
                    <a:cubicBezTo>
                      <a:pt x="34" y="137"/>
                      <a:pt x="52" y="100"/>
                      <a:pt x="103" y="89"/>
                    </a:cubicBezTo>
                    <a:cubicBezTo>
                      <a:pt x="103" y="89"/>
                      <a:pt x="87" y="88"/>
                      <a:pt x="71" y="96"/>
                    </a:cubicBezTo>
                    <a:cubicBezTo>
                      <a:pt x="71" y="96"/>
                      <a:pt x="18" y="68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5" name="Freeform 117">
                <a:extLst>
                  <a:ext uri="{FF2B5EF4-FFF2-40B4-BE49-F238E27FC236}">
                    <a16:creationId xmlns:a16="http://schemas.microsoft.com/office/drawing/2014/main" id="{B2E14473-8033-4F5A-9C2F-A63B2022DE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0074" y="2860266"/>
                <a:ext cx="113936" cy="51789"/>
              </a:xfrm>
              <a:custGeom>
                <a:avLst/>
                <a:gdLst>
                  <a:gd name="T0" fmla="*/ 0 w 131"/>
                  <a:gd name="T1" fmla="*/ 22 h 60"/>
                  <a:gd name="T2" fmla="*/ 35 w 131"/>
                  <a:gd name="T3" fmla="*/ 45 h 60"/>
                  <a:gd name="T4" fmla="*/ 103 w 131"/>
                  <a:gd name="T5" fmla="*/ 21 h 60"/>
                  <a:gd name="T6" fmla="*/ 130 w 131"/>
                  <a:gd name="T7" fmla="*/ 0 h 60"/>
                  <a:gd name="T8" fmla="*/ 110 w 131"/>
                  <a:gd name="T9" fmla="*/ 23 h 60"/>
                  <a:gd name="T10" fmla="*/ 131 w 131"/>
                  <a:gd name="T11" fmla="*/ 37 h 60"/>
                  <a:gd name="T12" fmla="*/ 76 w 131"/>
                  <a:gd name="T13" fmla="*/ 29 h 60"/>
                  <a:gd name="T14" fmla="*/ 26 w 131"/>
                  <a:gd name="T15" fmla="*/ 60 h 60"/>
                  <a:gd name="T16" fmla="*/ 33 w 131"/>
                  <a:gd name="T17" fmla="*/ 46 h 60"/>
                  <a:gd name="T18" fmla="*/ 0 w 131"/>
                  <a:gd name="T19" fmla="*/ 2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60">
                    <a:moveTo>
                      <a:pt x="0" y="22"/>
                    </a:moveTo>
                    <a:cubicBezTo>
                      <a:pt x="0" y="22"/>
                      <a:pt x="28" y="16"/>
                      <a:pt x="35" y="45"/>
                    </a:cubicBezTo>
                    <a:cubicBezTo>
                      <a:pt x="35" y="45"/>
                      <a:pt x="57" y="10"/>
                      <a:pt x="103" y="21"/>
                    </a:cubicBezTo>
                    <a:cubicBezTo>
                      <a:pt x="103" y="21"/>
                      <a:pt x="102" y="1"/>
                      <a:pt x="130" y="0"/>
                    </a:cubicBezTo>
                    <a:cubicBezTo>
                      <a:pt x="130" y="0"/>
                      <a:pt x="108" y="8"/>
                      <a:pt x="110" y="23"/>
                    </a:cubicBezTo>
                    <a:cubicBezTo>
                      <a:pt x="110" y="23"/>
                      <a:pt x="126" y="27"/>
                      <a:pt x="131" y="37"/>
                    </a:cubicBezTo>
                    <a:cubicBezTo>
                      <a:pt x="131" y="37"/>
                      <a:pt x="110" y="22"/>
                      <a:pt x="76" y="29"/>
                    </a:cubicBezTo>
                    <a:cubicBezTo>
                      <a:pt x="60" y="32"/>
                      <a:pt x="42" y="41"/>
                      <a:pt x="26" y="60"/>
                    </a:cubicBezTo>
                    <a:cubicBezTo>
                      <a:pt x="26" y="60"/>
                      <a:pt x="26" y="54"/>
                      <a:pt x="33" y="46"/>
                    </a:cubicBezTo>
                    <a:cubicBezTo>
                      <a:pt x="33" y="46"/>
                      <a:pt x="24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6" name="Freeform 118">
                <a:extLst>
                  <a:ext uri="{FF2B5EF4-FFF2-40B4-BE49-F238E27FC236}">
                    <a16:creationId xmlns:a16="http://schemas.microsoft.com/office/drawing/2014/main" id="{03AC74F6-42EB-4A64-8E49-1080D9D540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9389" y="2898738"/>
                <a:ext cx="461662" cy="125773"/>
              </a:xfrm>
              <a:custGeom>
                <a:avLst/>
                <a:gdLst>
                  <a:gd name="T0" fmla="*/ 530 w 530"/>
                  <a:gd name="T1" fmla="*/ 52 h 144"/>
                  <a:gd name="T2" fmla="*/ 444 w 530"/>
                  <a:gd name="T3" fmla="*/ 74 h 144"/>
                  <a:gd name="T4" fmla="*/ 388 w 530"/>
                  <a:gd name="T5" fmla="*/ 0 h 144"/>
                  <a:gd name="T6" fmla="*/ 428 w 530"/>
                  <a:gd name="T7" fmla="*/ 92 h 144"/>
                  <a:gd name="T8" fmla="*/ 370 w 530"/>
                  <a:gd name="T9" fmla="*/ 136 h 144"/>
                  <a:gd name="T10" fmla="*/ 327 w 530"/>
                  <a:gd name="T11" fmla="*/ 123 h 144"/>
                  <a:gd name="T12" fmla="*/ 345 w 530"/>
                  <a:gd name="T13" fmla="*/ 103 h 144"/>
                  <a:gd name="T14" fmla="*/ 239 w 530"/>
                  <a:gd name="T15" fmla="*/ 106 h 144"/>
                  <a:gd name="T16" fmla="*/ 208 w 530"/>
                  <a:gd name="T17" fmla="*/ 3 h 144"/>
                  <a:gd name="T18" fmla="*/ 192 w 530"/>
                  <a:gd name="T19" fmla="*/ 33 h 144"/>
                  <a:gd name="T20" fmla="*/ 156 w 530"/>
                  <a:gd name="T21" fmla="*/ 45 h 144"/>
                  <a:gd name="T22" fmla="*/ 147 w 530"/>
                  <a:gd name="T23" fmla="*/ 15 h 144"/>
                  <a:gd name="T24" fmla="*/ 113 w 530"/>
                  <a:gd name="T25" fmla="*/ 86 h 144"/>
                  <a:gd name="T26" fmla="*/ 1 w 530"/>
                  <a:gd name="T27" fmla="*/ 45 h 144"/>
                  <a:gd name="T28" fmla="*/ 107 w 530"/>
                  <a:gd name="T29" fmla="*/ 97 h 144"/>
                  <a:gd name="T30" fmla="*/ 154 w 530"/>
                  <a:gd name="T31" fmla="*/ 54 h 144"/>
                  <a:gd name="T32" fmla="*/ 191 w 530"/>
                  <a:gd name="T33" fmla="*/ 39 h 144"/>
                  <a:gd name="T34" fmla="*/ 227 w 530"/>
                  <a:gd name="T35" fmla="*/ 112 h 144"/>
                  <a:gd name="T36" fmla="*/ 322 w 530"/>
                  <a:gd name="T37" fmla="*/ 125 h 144"/>
                  <a:gd name="T38" fmla="*/ 371 w 530"/>
                  <a:gd name="T39" fmla="*/ 143 h 144"/>
                  <a:gd name="T40" fmla="*/ 409 w 530"/>
                  <a:gd name="T41" fmla="*/ 133 h 144"/>
                  <a:gd name="T42" fmla="*/ 444 w 530"/>
                  <a:gd name="T43" fmla="*/ 78 h 144"/>
                  <a:gd name="T44" fmla="*/ 530 w 530"/>
                  <a:gd name="T45" fmla="*/ 5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0" h="144">
                    <a:moveTo>
                      <a:pt x="530" y="52"/>
                    </a:moveTo>
                    <a:cubicBezTo>
                      <a:pt x="530" y="52"/>
                      <a:pt x="493" y="98"/>
                      <a:pt x="444" y="74"/>
                    </a:cubicBezTo>
                    <a:cubicBezTo>
                      <a:pt x="444" y="74"/>
                      <a:pt x="454" y="15"/>
                      <a:pt x="388" y="0"/>
                    </a:cubicBezTo>
                    <a:cubicBezTo>
                      <a:pt x="388" y="0"/>
                      <a:pt x="453" y="28"/>
                      <a:pt x="428" y="92"/>
                    </a:cubicBezTo>
                    <a:cubicBezTo>
                      <a:pt x="415" y="125"/>
                      <a:pt x="391" y="136"/>
                      <a:pt x="370" y="136"/>
                    </a:cubicBezTo>
                    <a:cubicBezTo>
                      <a:pt x="351" y="136"/>
                      <a:pt x="333" y="129"/>
                      <a:pt x="327" y="123"/>
                    </a:cubicBezTo>
                    <a:cubicBezTo>
                      <a:pt x="327" y="123"/>
                      <a:pt x="342" y="114"/>
                      <a:pt x="345" y="103"/>
                    </a:cubicBezTo>
                    <a:cubicBezTo>
                      <a:pt x="345" y="103"/>
                      <a:pt x="305" y="144"/>
                      <a:pt x="239" y="106"/>
                    </a:cubicBezTo>
                    <a:cubicBezTo>
                      <a:pt x="212" y="91"/>
                      <a:pt x="181" y="55"/>
                      <a:pt x="208" y="3"/>
                    </a:cubicBezTo>
                    <a:cubicBezTo>
                      <a:pt x="208" y="3"/>
                      <a:pt x="195" y="14"/>
                      <a:pt x="192" y="33"/>
                    </a:cubicBezTo>
                    <a:cubicBezTo>
                      <a:pt x="192" y="33"/>
                      <a:pt x="180" y="50"/>
                      <a:pt x="156" y="45"/>
                    </a:cubicBezTo>
                    <a:cubicBezTo>
                      <a:pt x="155" y="45"/>
                      <a:pt x="157" y="27"/>
                      <a:pt x="147" y="15"/>
                    </a:cubicBezTo>
                    <a:cubicBezTo>
                      <a:pt x="147" y="15"/>
                      <a:pt x="166" y="69"/>
                      <a:pt x="113" y="86"/>
                    </a:cubicBezTo>
                    <a:cubicBezTo>
                      <a:pt x="84" y="95"/>
                      <a:pt x="32" y="87"/>
                      <a:pt x="1" y="45"/>
                    </a:cubicBezTo>
                    <a:cubicBezTo>
                      <a:pt x="0" y="45"/>
                      <a:pt x="26" y="109"/>
                      <a:pt x="107" y="97"/>
                    </a:cubicBezTo>
                    <a:cubicBezTo>
                      <a:pt x="148" y="90"/>
                      <a:pt x="154" y="54"/>
                      <a:pt x="154" y="54"/>
                    </a:cubicBezTo>
                    <a:cubicBezTo>
                      <a:pt x="154" y="54"/>
                      <a:pt x="174" y="61"/>
                      <a:pt x="191" y="39"/>
                    </a:cubicBezTo>
                    <a:cubicBezTo>
                      <a:pt x="191" y="39"/>
                      <a:pt x="186" y="84"/>
                      <a:pt x="227" y="112"/>
                    </a:cubicBezTo>
                    <a:cubicBezTo>
                      <a:pt x="246" y="125"/>
                      <a:pt x="285" y="137"/>
                      <a:pt x="322" y="125"/>
                    </a:cubicBezTo>
                    <a:cubicBezTo>
                      <a:pt x="322" y="125"/>
                      <a:pt x="340" y="144"/>
                      <a:pt x="371" y="143"/>
                    </a:cubicBezTo>
                    <a:cubicBezTo>
                      <a:pt x="382" y="143"/>
                      <a:pt x="395" y="142"/>
                      <a:pt x="409" y="133"/>
                    </a:cubicBezTo>
                    <a:cubicBezTo>
                      <a:pt x="439" y="114"/>
                      <a:pt x="444" y="78"/>
                      <a:pt x="444" y="78"/>
                    </a:cubicBezTo>
                    <a:cubicBezTo>
                      <a:pt x="444" y="78"/>
                      <a:pt x="493" y="121"/>
                      <a:pt x="53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7" name="Freeform 119">
                <a:extLst>
                  <a:ext uri="{FF2B5EF4-FFF2-40B4-BE49-F238E27FC236}">
                    <a16:creationId xmlns:a16="http://schemas.microsoft.com/office/drawing/2014/main" id="{7A5D0674-1C65-4684-AAAB-049AF7F82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4107" y="2867664"/>
                <a:ext cx="245628" cy="161286"/>
              </a:xfrm>
              <a:custGeom>
                <a:avLst/>
                <a:gdLst>
                  <a:gd name="T0" fmla="*/ 42 w 283"/>
                  <a:gd name="T1" fmla="*/ 184 h 185"/>
                  <a:gd name="T2" fmla="*/ 0 w 283"/>
                  <a:gd name="T3" fmla="*/ 132 h 185"/>
                  <a:gd name="T4" fmla="*/ 45 w 283"/>
                  <a:gd name="T5" fmla="*/ 173 h 185"/>
                  <a:gd name="T6" fmla="*/ 79 w 283"/>
                  <a:gd name="T7" fmla="*/ 160 h 185"/>
                  <a:gd name="T8" fmla="*/ 105 w 283"/>
                  <a:gd name="T9" fmla="*/ 145 h 185"/>
                  <a:gd name="T10" fmla="*/ 113 w 283"/>
                  <a:gd name="T11" fmla="*/ 122 h 185"/>
                  <a:gd name="T12" fmla="*/ 131 w 283"/>
                  <a:gd name="T13" fmla="*/ 166 h 185"/>
                  <a:gd name="T14" fmla="*/ 218 w 283"/>
                  <a:gd name="T15" fmla="*/ 135 h 185"/>
                  <a:gd name="T16" fmla="*/ 191 w 283"/>
                  <a:gd name="T17" fmla="*/ 31 h 185"/>
                  <a:gd name="T18" fmla="*/ 209 w 283"/>
                  <a:gd name="T19" fmla="*/ 38 h 185"/>
                  <a:gd name="T20" fmla="*/ 283 w 283"/>
                  <a:gd name="T21" fmla="*/ 5 h 185"/>
                  <a:gd name="T22" fmla="*/ 213 w 283"/>
                  <a:gd name="T23" fmla="*/ 42 h 185"/>
                  <a:gd name="T24" fmla="*/ 225 w 283"/>
                  <a:gd name="T25" fmla="*/ 140 h 185"/>
                  <a:gd name="T26" fmla="*/ 158 w 283"/>
                  <a:gd name="T27" fmla="*/ 181 h 185"/>
                  <a:gd name="T28" fmla="*/ 106 w 283"/>
                  <a:gd name="T29" fmla="*/ 148 h 185"/>
                  <a:gd name="T30" fmla="*/ 94 w 283"/>
                  <a:gd name="T31" fmla="*/ 154 h 185"/>
                  <a:gd name="T32" fmla="*/ 84 w 283"/>
                  <a:gd name="T33" fmla="*/ 165 h 185"/>
                  <a:gd name="T34" fmla="*/ 42 w 283"/>
                  <a:gd name="T35" fmla="*/ 18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3" h="185">
                    <a:moveTo>
                      <a:pt x="42" y="184"/>
                    </a:moveTo>
                    <a:cubicBezTo>
                      <a:pt x="25" y="183"/>
                      <a:pt x="7" y="171"/>
                      <a:pt x="0" y="132"/>
                    </a:cubicBezTo>
                    <a:cubicBezTo>
                      <a:pt x="0" y="132"/>
                      <a:pt x="13" y="173"/>
                      <a:pt x="45" y="173"/>
                    </a:cubicBezTo>
                    <a:cubicBezTo>
                      <a:pt x="66" y="174"/>
                      <a:pt x="72" y="169"/>
                      <a:pt x="79" y="160"/>
                    </a:cubicBezTo>
                    <a:cubicBezTo>
                      <a:pt x="86" y="152"/>
                      <a:pt x="99" y="145"/>
                      <a:pt x="105" y="145"/>
                    </a:cubicBezTo>
                    <a:cubicBezTo>
                      <a:pt x="105" y="145"/>
                      <a:pt x="103" y="129"/>
                      <a:pt x="113" y="122"/>
                    </a:cubicBezTo>
                    <a:cubicBezTo>
                      <a:pt x="113" y="122"/>
                      <a:pt x="95" y="151"/>
                      <a:pt x="131" y="166"/>
                    </a:cubicBezTo>
                    <a:cubicBezTo>
                      <a:pt x="162" y="179"/>
                      <a:pt x="200" y="167"/>
                      <a:pt x="218" y="135"/>
                    </a:cubicBezTo>
                    <a:cubicBezTo>
                      <a:pt x="236" y="103"/>
                      <a:pt x="242" y="59"/>
                      <a:pt x="191" y="31"/>
                    </a:cubicBezTo>
                    <a:cubicBezTo>
                      <a:pt x="191" y="31"/>
                      <a:pt x="199" y="31"/>
                      <a:pt x="209" y="38"/>
                    </a:cubicBezTo>
                    <a:cubicBezTo>
                      <a:pt x="209" y="38"/>
                      <a:pt x="234" y="0"/>
                      <a:pt x="283" y="5"/>
                    </a:cubicBezTo>
                    <a:cubicBezTo>
                      <a:pt x="283" y="5"/>
                      <a:pt x="238" y="4"/>
                      <a:pt x="213" y="42"/>
                    </a:cubicBezTo>
                    <a:cubicBezTo>
                      <a:pt x="213" y="42"/>
                      <a:pt x="261" y="75"/>
                      <a:pt x="225" y="140"/>
                    </a:cubicBezTo>
                    <a:cubicBezTo>
                      <a:pt x="211" y="165"/>
                      <a:pt x="184" y="180"/>
                      <a:pt x="158" y="181"/>
                    </a:cubicBezTo>
                    <a:cubicBezTo>
                      <a:pt x="136" y="181"/>
                      <a:pt x="113" y="170"/>
                      <a:pt x="106" y="148"/>
                    </a:cubicBezTo>
                    <a:cubicBezTo>
                      <a:pt x="106" y="148"/>
                      <a:pt x="100" y="150"/>
                      <a:pt x="94" y="154"/>
                    </a:cubicBezTo>
                    <a:cubicBezTo>
                      <a:pt x="91" y="157"/>
                      <a:pt x="87" y="161"/>
                      <a:pt x="84" y="165"/>
                    </a:cubicBezTo>
                    <a:cubicBezTo>
                      <a:pt x="80" y="173"/>
                      <a:pt x="66" y="185"/>
                      <a:pt x="42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8" name="Freeform 120">
                <a:extLst>
                  <a:ext uri="{FF2B5EF4-FFF2-40B4-BE49-F238E27FC236}">
                    <a16:creationId xmlns:a16="http://schemas.microsoft.com/office/drawing/2014/main" id="{FF4E2BDE-FEBF-41C9-AC7D-FC0BF2E249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0578" y="2349774"/>
                <a:ext cx="569679" cy="528248"/>
              </a:xfrm>
              <a:custGeom>
                <a:avLst/>
                <a:gdLst>
                  <a:gd name="T0" fmla="*/ 622 w 656"/>
                  <a:gd name="T1" fmla="*/ 284 h 607"/>
                  <a:gd name="T2" fmla="*/ 568 w 656"/>
                  <a:gd name="T3" fmla="*/ 125 h 607"/>
                  <a:gd name="T4" fmla="*/ 382 w 656"/>
                  <a:gd name="T5" fmla="*/ 69 h 607"/>
                  <a:gd name="T6" fmla="*/ 202 w 656"/>
                  <a:gd name="T7" fmla="*/ 16 h 607"/>
                  <a:gd name="T8" fmla="*/ 135 w 656"/>
                  <a:gd name="T9" fmla="*/ 56 h 607"/>
                  <a:gd name="T10" fmla="*/ 206 w 656"/>
                  <a:gd name="T11" fmla="*/ 120 h 607"/>
                  <a:gd name="T12" fmla="*/ 343 w 656"/>
                  <a:gd name="T13" fmla="*/ 183 h 607"/>
                  <a:gd name="T14" fmla="*/ 396 w 656"/>
                  <a:gd name="T15" fmla="*/ 318 h 607"/>
                  <a:gd name="T16" fmla="*/ 366 w 656"/>
                  <a:gd name="T17" fmla="*/ 439 h 607"/>
                  <a:gd name="T18" fmla="*/ 398 w 656"/>
                  <a:gd name="T19" fmla="*/ 285 h 607"/>
                  <a:gd name="T20" fmla="*/ 242 w 656"/>
                  <a:gd name="T21" fmla="*/ 321 h 607"/>
                  <a:gd name="T22" fmla="*/ 289 w 656"/>
                  <a:gd name="T23" fmla="*/ 289 h 607"/>
                  <a:gd name="T24" fmla="*/ 230 w 656"/>
                  <a:gd name="T25" fmla="*/ 230 h 607"/>
                  <a:gd name="T26" fmla="*/ 29 w 656"/>
                  <a:gd name="T27" fmla="*/ 98 h 607"/>
                  <a:gd name="T28" fmla="*/ 1 w 656"/>
                  <a:gd name="T29" fmla="*/ 127 h 607"/>
                  <a:gd name="T30" fmla="*/ 149 w 656"/>
                  <a:gd name="T31" fmla="*/ 184 h 607"/>
                  <a:gd name="T32" fmla="*/ 151 w 656"/>
                  <a:gd name="T33" fmla="*/ 399 h 607"/>
                  <a:gd name="T34" fmla="*/ 240 w 656"/>
                  <a:gd name="T35" fmla="*/ 324 h 607"/>
                  <a:gd name="T36" fmla="*/ 321 w 656"/>
                  <a:gd name="T37" fmla="*/ 406 h 607"/>
                  <a:gd name="T38" fmla="*/ 242 w 656"/>
                  <a:gd name="T39" fmla="*/ 436 h 607"/>
                  <a:gd name="T40" fmla="*/ 342 w 656"/>
                  <a:gd name="T41" fmla="*/ 514 h 607"/>
                  <a:gd name="T42" fmla="*/ 466 w 656"/>
                  <a:gd name="T43" fmla="*/ 488 h 607"/>
                  <a:gd name="T44" fmla="*/ 528 w 656"/>
                  <a:gd name="T45" fmla="*/ 540 h 607"/>
                  <a:gd name="T46" fmla="*/ 572 w 656"/>
                  <a:gd name="T47" fmla="*/ 570 h 607"/>
                  <a:gd name="T48" fmla="*/ 534 w 656"/>
                  <a:gd name="T49" fmla="*/ 586 h 607"/>
                  <a:gd name="T50" fmla="*/ 536 w 656"/>
                  <a:gd name="T51" fmla="*/ 588 h 607"/>
                  <a:gd name="T52" fmla="*/ 560 w 656"/>
                  <a:gd name="T53" fmla="*/ 508 h 607"/>
                  <a:gd name="T54" fmla="*/ 480 w 656"/>
                  <a:gd name="T55" fmla="*/ 438 h 607"/>
                  <a:gd name="T56" fmla="*/ 539 w 656"/>
                  <a:gd name="T57" fmla="*/ 391 h 607"/>
                  <a:gd name="T58" fmla="*/ 603 w 656"/>
                  <a:gd name="T59" fmla="*/ 443 h 607"/>
                  <a:gd name="T60" fmla="*/ 549 w 656"/>
                  <a:gd name="T61" fmla="*/ 356 h 607"/>
                  <a:gd name="T62" fmla="*/ 577 w 656"/>
                  <a:gd name="T63" fmla="*/ 265 h 607"/>
                  <a:gd name="T64" fmla="*/ 615 w 656"/>
                  <a:gd name="T65" fmla="*/ 203 h 607"/>
                  <a:gd name="T66" fmla="*/ 593 w 656"/>
                  <a:gd name="T67" fmla="*/ 298 h 607"/>
                  <a:gd name="T68" fmla="*/ 638 w 656"/>
                  <a:gd name="T69" fmla="*/ 316 h 607"/>
                  <a:gd name="T70" fmla="*/ 529 w 656"/>
                  <a:gd name="T71" fmla="*/ 514 h 607"/>
                  <a:gd name="T72" fmla="*/ 476 w 656"/>
                  <a:gd name="T73" fmla="*/ 443 h 607"/>
                  <a:gd name="T74" fmla="*/ 526 w 656"/>
                  <a:gd name="T75" fmla="*/ 317 h 607"/>
                  <a:gd name="T76" fmla="*/ 538 w 656"/>
                  <a:gd name="T77" fmla="*/ 286 h 607"/>
                  <a:gd name="T78" fmla="*/ 509 w 656"/>
                  <a:gd name="T79" fmla="*/ 185 h 607"/>
                  <a:gd name="T80" fmla="*/ 531 w 656"/>
                  <a:gd name="T81" fmla="*/ 192 h 607"/>
                  <a:gd name="T82" fmla="*/ 487 w 656"/>
                  <a:gd name="T83" fmla="*/ 195 h 607"/>
                  <a:gd name="T84" fmla="*/ 485 w 656"/>
                  <a:gd name="T85" fmla="*/ 322 h 607"/>
                  <a:gd name="T86" fmla="*/ 380 w 656"/>
                  <a:gd name="T87" fmla="*/ 467 h 607"/>
                  <a:gd name="T88" fmla="*/ 399 w 656"/>
                  <a:gd name="T89" fmla="*/ 443 h 607"/>
                  <a:gd name="T90" fmla="*/ 418 w 656"/>
                  <a:gd name="T91" fmla="*/ 262 h 607"/>
                  <a:gd name="T92" fmla="*/ 384 w 656"/>
                  <a:gd name="T93" fmla="*/ 190 h 607"/>
                  <a:gd name="T94" fmla="*/ 370 w 656"/>
                  <a:gd name="T95" fmla="*/ 105 h 607"/>
                  <a:gd name="T96" fmla="*/ 438 w 656"/>
                  <a:gd name="T97" fmla="*/ 225 h 607"/>
                  <a:gd name="T98" fmla="*/ 367 w 656"/>
                  <a:gd name="T99" fmla="*/ 99 h 607"/>
                  <a:gd name="T100" fmla="*/ 211 w 656"/>
                  <a:gd name="T101" fmla="*/ 109 h 607"/>
                  <a:gd name="T102" fmla="*/ 242 w 656"/>
                  <a:gd name="T103" fmla="*/ 55 h 607"/>
                  <a:gd name="T104" fmla="*/ 354 w 656"/>
                  <a:gd name="T105" fmla="*/ 76 h 607"/>
                  <a:gd name="T106" fmla="*/ 359 w 656"/>
                  <a:gd name="T107" fmla="*/ 83 h 607"/>
                  <a:gd name="T108" fmla="*/ 517 w 656"/>
                  <a:gd name="T109" fmla="*/ 130 h 607"/>
                  <a:gd name="T110" fmla="*/ 586 w 656"/>
                  <a:gd name="T111" fmla="*/ 181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6" h="607">
                    <a:moveTo>
                      <a:pt x="638" y="316"/>
                    </a:moveTo>
                    <a:cubicBezTo>
                      <a:pt x="636" y="313"/>
                      <a:pt x="629" y="308"/>
                      <a:pt x="627" y="307"/>
                    </a:cubicBezTo>
                    <a:cubicBezTo>
                      <a:pt x="614" y="297"/>
                      <a:pt x="620" y="288"/>
                      <a:pt x="622" y="284"/>
                    </a:cubicBezTo>
                    <a:cubicBezTo>
                      <a:pt x="626" y="277"/>
                      <a:pt x="641" y="261"/>
                      <a:pt x="641" y="241"/>
                    </a:cubicBezTo>
                    <a:cubicBezTo>
                      <a:pt x="640" y="189"/>
                      <a:pt x="589" y="182"/>
                      <a:pt x="589" y="182"/>
                    </a:cubicBezTo>
                    <a:cubicBezTo>
                      <a:pt x="590" y="152"/>
                      <a:pt x="581" y="134"/>
                      <a:pt x="568" y="125"/>
                    </a:cubicBezTo>
                    <a:cubicBezTo>
                      <a:pt x="533" y="101"/>
                      <a:pt x="511" y="117"/>
                      <a:pt x="511" y="117"/>
                    </a:cubicBezTo>
                    <a:cubicBezTo>
                      <a:pt x="497" y="103"/>
                      <a:pt x="478" y="107"/>
                      <a:pt x="478" y="107"/>
                    </a:cubicBezTo>
                    <a:cubicBezTo>
                      <a:pt x="437" y="57"/>
                      <a:pt x="382" y="69"/>
                      <a:pt x="382" y="69"/>
                    </a:cubicBezTo>
                    <a:cubicBezTo>
                      <a:pt x="366" y="36"/>
                      <a:pt x="343" y="24"/>
                      <a:pt x="320" y="20"/>
                    </a:cubicBezTo>
                    <a:cubicBezTo>
                      <a:pt x="287" y="16"/>
                      <a:pt x="258" y="35"/>
                      <a:pt x="258" y="35"/>
                    </a:cubicBezTo>
                    <a:cubicBezTo>
                      <a:pt x="240" y="17"/>
                      <a:pt x="221" y="13"/>
                      <a:pt x="202" y="16"/>
                    </a:cubicBezTo>
                    <a:cubicBezTo>
                      <a:pt x="165" y="22"/>
                      <a:pt x="151" y="51"/>
                      <a:pt x="151" y="51"/>
                    </a:cubicBezTo>
                    <a:cubicBezTo>
                      <a:pt x="81" y="31"/>
                      <a:pt x="60" y="72"/>
                      <a:pt x="60" y="72"/>
                    </a:cubicBezTo>
                    <a:cubicBezTo>
                      <a:pt x="84" y="52"/>
                      <a:pt x="110" y="52"/>
                      <a:pt x="135" y="56"/>
                    </a:cubicBezTo>
                    <a:cubicBezTo>
                      <a:pt x="185" y="65"/>
                      <a:pt x="208" y="111"/>
                      <a:pt x="208" y="111"/>
                    </a:cubicBezTo>
                    <a:cubicBezTo>
                      <a:pt x="173" y="127"/>
                      <a:pt x="168" y="154"/>
                      <a:pt x="168" y="154"/>
                    </a:cubicBezTo>
                    <a:cubicBezTo>
                      <a:pt x="176" y="143"/>
                      <a:pt x="179" y="133"/>
                      <a:pt x="206" y="120"/>
                    </a:cubicBezTo>
                    <a:cubicBezTo>
                      <a:pt x="244" y="101"/>
                      <a:pt x="287" y="106"/>
                      <a:pt x="309" y="117"/>
                    </a:cubicBezTo>
                    <a:cubicBezTo>
                      <a:pt x="362" y="145"/>
                      <a:pt x="334" y="199"/>
                      <a:pt x="334" y="199"/>
                    </a:cubicBezTo>
                    <a:cubicBezTo>
                      <a:pt x="342" y="192"/>
                      <a:pt x="343" y="183"/>
                      <a:pt x="343" y="183"/>
                    </a:cubicBezTo>
                    <a:cubicBezTo>
                      <a:pt x="391" y="178"/>
                      <a:pt x="390" y="226"/>
                      <a:pt x="389" y="254"/>
                    </a:cubicBezTo>
                    <a:cubicBezTo>
                      <a:pt x="389" y="280"/>
                      <a:pt x="412" y="296"/>
                      <a:pt x="412" y="296"/>
                    </a:cubicBezTo>
                    <a:cubicBezTo>
                      <a:pt x="411" y="302"/>
                      <a:pt x="404" y="311"/>
                      <a:pt x="396" y="318"/>
                    </a:cubicBezTo>
                    <a:cubicBezTo>
                      <a:pt x="390" y="323"/>
                      <a:pt x="372" y="340"/>
                      <a:pt x="365" y="366"/>
                    </a:cubicBezTo>
                    <a:cubicBezTo>
                      <a:pt x="356" y="399"/>
                      <a:pt x="376" y="423"/>
                      <a:pt x="376" y="423"/>
                    </a:cubicBezTo>
                    <a:cubicBezTo>
                      <a:pt x="364" y="424"/>
                      <a:pt x="366" y="439"/>
                      <a:pt x="366" y="439"/>
                    </a:cubicBezTo>
                    <a:cubicBezTo>
                      <a:pt x="353" y="416"/>
                      <a:pt x="324" y="408"/>
                      <a:pt x="324" y="408"/>
                    </a:cubicBezTo>
                    <a:cubicBezTo>
                      <a:pt x="370" y="345"/>
                      <a:pt x="312" y="325"/>
                      <a:pt x="312" y="325"/>
                    </a:cubicBezTo>
                    <a:cubicBezTo>
                      <a:pt x="337" y="264"/>
                      <a:pt x="398" y="285"/>
                      <a:pt x="398" y="285"/>
                    </a:cubicBezTo>
                    <a:cubicBezTo>
                      <a:pt x="383" y="269"/>
                      <a:pt x="357" y="273"/>
                      <a:pt x="342" y="279"/>
                    </a:cubicBezTo>
                    <a:cubicBezTo>
                      <a:pt x="313" y="292"/>
                      <a:pt x="309" y="323"/>
                      <a:pt x="309" y="323"/>
                    </a:cubicBezTo>
                    <a:cubicBezTo>
                      <a:pt x="270" y="305"/>
                      <a:pt x="242" y="321"/>
                      <a:pt x="242" y="321"/>
                    </a:cubicBezTo>
                    <a:cubicBezTo>
                      <a:pt x="263" y="272"/>
                      <a:pt x="233" y="233"/>
                      <a:pt x="233" y="233"/>
                    </a:cubicBezTo>
                    <a:cubicBezTo>
                      <a:pt x="243" y="232"/>
                      <a:pt x="253" y="227"/>
                      <a:pt x="253" y="227"/>
                    </a:cubicBezTo>
                    <a:cubicBezTo>
                      <a:pt x="250" y="279"/>
                      <a:pt x="289" y="289"/>
                      <a:pt x="289" y="289"/>
                    </a:cubicBezTo>
                    <a:cubicBezTo>
                      <a:pt x="253" y="267"/>
                      <a:pt x="261" y="222"/>
                      <a:pt x="261" y="222"/>
                    </a:cubicBezTo>
                    <a:cubicBezTo>
                      <a:pt x="283" y="203"/>
                      <a:pt x="283" y="188"/>
                      <a:pt x="283" y="188"/>
                    </a:cubicBezTo>
                    <a:cubicBezTo>
                      <a:pt x="265" y="219"/>
                      <a:pt x="230" y="230"/>
                      <a:pt x="230" y="230"/>
                    </a:cubicBezTo>
                    <a:cubicBezTo>
                      <a:pt x="211" y="196"/>
                      <a:pt x="166" y="186"/>
                      <a:pt x="166" y="186"/>
                    </a:cubicBezTo>
                    <a:cubicBezTo>
                      <a:pt x="168" y="137"/>
                      <a:pt x="148" y="108"/>
                      <a:pt x="113" y="93"/>
                    </a:cubicBezTo>
                    <a:cubicBezTo>
                      <a:pt x="68" y="74"/>
                      <a:pt x="29" y="98"/>
                      <a:pt x="29" y="98"/>
                    </a:cubicBezTo>
                    <a:cubicBezTo>
                      <a:pt x="11" y="93"/>
                      <a:pt x="1" y="75"/>
                      <a:pt x="1" y="75"/>
                    </a:cubicBezTo>
                    <a:cubicBezTo>
                      <a:pt x="0" y="93"/>
                      <a:pt x="20" y="102"/>
                      <a:pt x="20" y="102"/>
                    </a:cubicBezTo>
                    <a:cubicBezTo>
                      <a:pt x="6" y="112"/>
                      <a:pt x="1" y="127"/>
                      <a:pt x="1" y="127"/>
                    </a:cubicBezTo>
                    <a:cubicBezTo>
                      <a:pt x="30" y="90"/>
                      <a:pt x="83" y="91"/>
                      <a:pt x="108" y="102"/>
                    </a:cubicBezTo>
                    <a:cubicBezTo>
                      <a:pt x="168" y="130"/>
                      <a:pt x="164" y="184"/>
                      <a:pt x="164" y="184"/>
                    </a:cubicBezTo>
                    <a:cubicBezTo>
                      <a:pt x="156" y="182"/>
                      <a:pt x="149" y="184"/>
                      <a:pt x="149" y="184"/>
                    </a:cubicBezTo>
                    <a:cubicBezTo>
                      <a:pt x="216" y="205"/>
                      <a:pt x="240" y="250"/>
                      <a:pt x="239" y="285"/>
                    </a:cubicBezTo>
                    <a:cubicBezTo>
                      <a:pt x="238" y="329"/>
                      <a:pt x="213" y="343"/>
                      <a:pt x="181" y="366"/>
                    </a:cubicBezTo>
                    <a:cubicBezTo>
                      <a:pt x="173" y="371"/>
                      <a:pt x="158" y="387"/>
                      <a:pt x="151" y="399"/>
                    </a:cubicBezTo>
                    <a:cubicBezTo>
                      <a:pt x="144" y="415"/>
                      <a:pt x="146" y="424"/>
                      <a:pt x="146" y="424"/>
                    </a:cubicBezTo>
                    <a:cubicBezTo>
                      <a:pt x="151" y="403"/>
                      <a:pt x="167" y="382"/>
                      <a:pt x="198" y="365"/>
                    </a:cubicBezTo>
                    <a:cubicBezTo>
                      <a:pt x="233" y="346"/>
                      <a:pt x="240" y="324"/>
                      <a:pt x="240" y="324"/>
                    </a:cubicBezTo>
                    <a:cubicBezTo>
                      <a:pt x="248" y="321"/>
                      <a:pt x="254" y="320"/>
                      <a:pt x="261" y="319"/>
                    </a:cubicBezTo>
                    <a:cubicBezTo>
                      <a:pt x="300" y="317"/>
                      <a:pt x="326" y="339"/>
                      <a:pt x="330" y="358"/>
                    </a:cubicBezTo>
                    <a:cubicBezTo>
                      <a:pt x="337" y="386"/>
                      <a:pt x="321" y="406"/>
                      <a:pt x="321" y="406"/>
                    </a:cubicBezTo>
                    <a:cubicBezTo>
                      <a:pt x="267" y="394"/>
                      <a:pt x="231" y="433"/>
                      <a:pt x="220" y="451"/>
                    </a:cubicBezTo>
                    <a:cubicBezTo>
                      <a:pt x="209" y="469"/>
                      <a:pt x="183" y="468"/>
                      <a:pt x="183" y="468"/>
                    </a:cubicBezTo>
                    <a:cubicBezTo>
                      <a:pt x="209" y="475"/>
                      <a:pt x="221" y="458"/>
                      <a:pt x="242" y="436"/>
                    </a:cubicBezTo>
                    <a:cubicBezTo>
                      <a:pt x="266" y="409"/>
                      <a:pt x="308" y="406"/>
                      <a:pt x="333" y="419"/>
                    </a:cubicBezTo>
                    <a:cubicBezTo>
                      <a:pt x="368" y="437"/>
                      <a:pt x="377" y="469"/>
                      <a:pt x="377" y="469"/>
                    </a:cubicBezTo>
                    <a:cubicBezTo>
                      <a:pt x="352" y="485"/>
                      <a:pt x="346" y="500"/>
                      <a:pt x="342" y="514"/>
                    </a:cubicBezTo>
                    <a:cubicBezTo>
                      <a:pt x="338" y="531"/>
                      <a:pt x="348" y="541"/>
                      <a:pt x="348" y="541"/>
                    </a:cubicBezTo>
                    <a:cubicBezTo>
                      <a:pt x="337" y="516"/>
                      <a:pt x="363" y="486"/>
                      <a:pt x="383" y="475"/>
                    </a:cubicBezTo>
                    <a:cubicBezTo>
                      <a:pt x="437" y="445"/>
                      <a:pt x="466" y="488"/>
                      <a:pt x="466" y="488"/>
                    </a:cubicBezTo>
                    <a:cubicBezTo>
                      <a:pt x="463" y="477"/>
                      <a:pt x="455" y="471"/>
                      <a:pt x="455" y="471"/>
                    </a:cubicBezTo>
                    <a:cubicBezTo>
                      <a:pt x="477" y="471"/>
                      <a:pt x="492" y="476"/>
                      <a:pt x="505" y="489"/>
                    </a:cubicBezTo>
                    <a:cubicBezTo>
                      <a:pt x="529" y="511"/>
                      <a:pt x="528" y="540"/>
                      <a:pt x="528" y="540"/>
                    </a:cubicBezTo>
                    <a:cubicBezTo>
                      <a:pt x="532" y="527"/>
                      <a:pt x="530" y="516"/>
                      <a:pt x="530" y="516"/>
                    </a:cubicBezTo>
                    <a:cubicBezTo>
                      <a:pt x="569" y="505"/>
                      <a:pt x="602" y="523"/>
                      <a:pt x="604" y="543"/>
                    </a:cubicBezTo>
                    <a:cubicBezTo>
                      <a:pt x="607" y="578"/>
                      <a:pt x="572" y="570"/>
                      <a:pt x="572" y="570"/>
                    </a:cubicBezTo>
                    <a:cubicBezTo>
                      <a:pt x="568" y="581"/>
                      <a:pt x="562" y="585"/>
                      <a:pt x="554" y="586"/>
                    </a:cubicBezTo>
                    <a:cubicBezTo>
                      <a:pt x="537" y="588"/>
                      <a:pt x="531" y="577"/>
                      <a:pt x="531" y="577"/>
                    </a:cubicBezTo>
                    <a:cubicBezTo>
                      <a:pt x="531" y="582"/>
                      <a:pt x="534" y="586"/>
                      <a:pt x="534" y="586"/>
                    </a:cubicBezTo>
                    <a:cubicBezTo>
                      <a:pt x="518" y="602"/>
                      <a:pt x="495" y="579"/>
                      <a:pt x="495" y="579"/>
                    </a:cubicBezTo>
                    <a:cubicBezTo>
                      <a:pt x="497" y="594"/>
                      <a:pt x="512" y="599"/>
                      <a:pt x="519" y="598"/>
                    </a:cubicBezTo>
                    <a:cubicBezTo>
                      <a:pt x="529" y="598"/>
                      <a:pt x="536" y="588"/>
                      <a:pt x="536" y="588"/>
                    </a:cubicBezTo>
                    <a:cubicBezTo>
                      <a:pt x="566" y="607"/>
                      <a:pt x="574" y="574"/>
                      <a:pt x="574" y="574"/>
                    </a:cubicBezTo>
                    <a:cubicBezTo>
                      <a:pt x="599" y="579"/>
                      <a:pt x="615" y="558"/>
                      <a:pt x="611" y="541"/>
                    </a:cubicBezTo>
                    <a:cubicBezTo>
                      <a:pt x="603" y="506"/>
                      <a:pt x="560" y="508"/>
                      <a:pt x="560" y="508"/>
                    </a:cubicBezTo>
                    <a:cubicBezTo>
                      <a:pt x="540" y="492"/>
                      <a:pt x="552" y="461"/>
                      <a:pt x="552" y="461"/>
                    </a:cubicBezTo>
                    <a:cubicBezTo>
                      <a:pt x="562" y="457"/>
                      <a:pt x="570" y="449"/>
                      <a:pt x="570" y="449"/>
                    </a:cubicBezTo>
                    <a:cubicBezTo>
                      <a:pt x="509" y="480"/>
                      <a:pt x="480" y="438"/>
                      <a:pt x="480" y="438"/>
                    </a:cubicBezTo>
                    <a:cubicBezTo>
                      <a:pt x="516" y="390"/>
                      <a:pt x="488" y="328"/>
                      <a:pt x="488" y="328"/>
                    </a:cubicBezTo>
                    <a:cubicBezTo>
                      <a:pt x="499" y="324"/>
                      <a:pt x="505" y="314"/>
                      <a:pt x="505" y="314"/>
                    </a:cubicBezTo>
                    <a:cubicBezTo>
                      <a:pt x="557" y="337"/>
                      <a:pt x="539" y="391"/>
                      <a:pt x="539" y="391"/>
                    </a:cubicBezTo>
                    <a:cubicBezTo>
                      <a:pt x="552" y="377"/>
                      <a:pt x="549" y="359"/>
                      <a:pt x="549" y="359"/>
                    </a:cubicBezTo>
                    <a:cubicBezTo>
                      <a:pt x="580" y="352"/>
                      <a:pt x="602" y="370"/>
                      <a:pt x="610" y="384"/>
                    </a:cubicBezTo>
                    <a:cubicBezTo>
                      <a:pt x="626" y="413"/>
                      <a:pt x="603" y="443"/>
                      <a:pt x="603" y="443"/>
                    </a:cubicBezTo>
                    <a:cubicBezTo>
                      <a:pt x="624" y="428"/>
                      <a:pt x="628" y="403"/>
                      <a:pt x="618" y="382"/>
                    </a:cubicBezTo>
                    <a:cubicBezTo>
                      <a:pt x="608" y="360"/>
                      <a:pt x="589" y="353"/>
                      <a:pt x="575" y="351"/>
                    </a:cubicBezTo>
                    <a:cubicBezTo>
                      <a:pt x="559" y="348"/>
                      <a:pt x="549" y="356"/>
                      <a:pt x="549" y="356"/>
                    </a:cubicBezTo>
                    <a:cubicBezTo>
                      <a:pt x="546" y="335"/>
                      <a:pt x="529" y="319"/>
                      <a:pt x="529" y="319"/>
                    </a:cubicBezTo>
                    <a:cubicBezTo>
                      <a:pt x="527" y="300"/>
                      <a:pt x="541" y="287"/>
                      <a:pt x="541" y="287"/>
                    </a:cubicBezTo>
                    <a:cubicBezTo>
                      <a:pt x="577" y="280"/>
                      <a:pt x="577" y="265"/>
                      <a:pt x="577" y="265"/>
                    </a:cubicBezTo>
                    <a:cubicBezTo>
                      <a:pt x="551" y="286"/>
                      <a:pt x="523" y="277"/>
                      <a:pt x="523" y="277"/>
                    </a:cubicBezTo>
                    <a:cubicBezTo>
                      <a:pt x="527" y="238"/>
                      <a:pt x="510" y="218"/>
                      <a:pt x="510" y="218"/>
                    </a:cubicBezTo>
                    <a:cubicBezTo>
                      <a:pt x="544" y="175"/>
                      <a:pt x="600" y="187"/>
                      <a:pt x="615" y="203"/>
                    </a:cubicBezTo>
                    <a:cubicBezTo>
                      <a:pt x="650" y="239"/>
                      <a:pt x="617" y="279"/>
                      <a:pt x="617" y="279"/>
                    </a:cubicBezTo>
                    <a:cubicBezTo>
                      <a:pt x="608" y="291"/>
                      <a:pt x="616" y="301"/>
                      <a:pt x="616" y="301"/>
                    </a:cubicBezTo>
                    <a:cubicBezTo>
                      <a:pt x="603" y="294"/>
                      <a:pt x="593" y="298"/>
                      <a:pt x="593" y="298"/>
                    </a:cubicBezTo>
                    <a:cubicBezTo>
                      <a:pt x="610" y="299"/>
                      <a:pt x="639" y="318"/>
                      <a:pt x="640" y="340"/>
                    </a:cubicBezTo>
                    <a:cubicBezTo>
                      <a:pt x="641" y="366"/>
                      <a:pt x="625" y="384"/>
                      <a:pt x="625" y="384"/>
                    </a:cubicBezTo>
                    <a:cubicBezTo>
                      <a:pt x="656" y="361"/>
                      <a:pt x="652" y="331"/>
                      <a:pt x="638" y="316"/>
                    </a:cubicBezTo>
                    <a:close/>
                    <a:moveTo>
                      <a:pt x="547" y="462"/>
                    </a:moveTo>
                    <a:cubicBezTo>
                      <a:pt x="547" y="462"/>
                      <a:pt x="527" y="496"/>
                      <a:pt x="556" y="508"/>
                    </a:cubicBezTo>
                    <a:cubicBezTo>
                      <a:pt x="556" y="508"/>
                      <a:pt x="538" y="508"/>
                      <a:pt x="529" y="514"/>
                    </a:cubicBezTo>
                    <a:cubicBezTo>
                      <a:pt x="529" y="514"/>
                      <a:pt x="514" y="457"/>
                      <a:pt x="452" y="469"/>
                    </a:cubicBezTo>
                    <a:cubicBezTo>
                      <a:pt x="452" y="469"/>
                      <a:pt x="451" y="467"/>
                      <a:pt x="448" y="465"/>
                    </a:cubicBezTo>
                    <a:cubicBezTo>
                      <a:pt x="448" y="465"/>
                      <a:pt x="465" y="459"/>
                      <a:pt x="476" y="443"/>
                    </a:cubicBezTo>
                    <a:cubicBezTo>
                      <a:pt x="476" y="443"/>
                      <a:pt x="498" y="484"/>
                      <a:pt x="547" y="462"/>
                    </a:cubicBezTo>
                    <a:close/>
                    <a:moveTo>
                      <a:pt x="538" y="286"/>
                    </a:moveTo>
                    <a:cubicBezTo>
                      <a:pt x="518" y="297"/>
                      <a:pt x="526" y="317"/>
                      <a:pt x="526" y="317"/>
                    </a:cubicBezTo>
                    <a:cubicBezTo>
                      <a:pt x="521" y="313"/>
                      <a:pt x="509" y="309"/>
                      <a:pt x="509" y="309"/>
                    </a:cubicBezTo>
                    <a:cubicBezTo>
                      <a:pt x="519" y="295"/>
                      <a:pt x="522" y="283"/>
                      <a:pt x="522" y="283"/>
                    </a:cubicBezTo>
                    <a:cubicBezTo>
                      <a:pt x="527" y="286"/>
                      <a:pt x="538" y="286"/>
                      <a:pt x="538" y="286"/>
                    </a:cubicBezTo>
                    <a:close/>
                    <a:moveTo>
                      <a:pt x="508" y="216"/>
                    </a:moveTo>
                    <a:cubicBezTo>
                      <a:pt x="508" y="216"/>
                      <a:pt x="501" y="204"/>
                      <a:pt x="491" y="199"/>
                    </a:cubicBezTo>
                    <a:cubicBezTo>
                      <a:pt x="491" y="199"/>
                      <a:pt x="502" y="197"/>
                      <a:pt x="509" y="185"/>
                    </a:cubicBezTo>
                    <a:cubicBezTo>
                      <a:pt x="509" y="185"/>
                      <a:pt x="508" y="197"/>
                      <a:pt x="526" y="196"/>
                    </a:cubicBezTo>
                    <a:cubicBezTo>
                      <a:pt x="526" y="196"/>
                      <a:pt x="515" y="203"/>
                      <a:pt x="508" y="216"/>
                    </a:cubicBezTo>
                    <a:close/>
                    <a:moveTo>
                      <a:pt x="531" y="192"/>
                    </a:moveTo>
                    <a:cubicBezTo>
                      <a:pt x="531" y="192"/>
                      <a:pt x="514" y="192"/>
                      <a:pt x="511" y="179"/>
                    </a:cubicBezTo>
                    <a:cubicBezTo>
                      <a:pt x="511" y="179"/>
                      <a:pt x="514" y="168"/>
                      <a:pt x="510" y="157"/>
                    </a:cubicBezTo>
                    <a:cubicBezTo>
                      <a:pt x="509" y="157"/>
                      <a:pt x="512" y="186"/>
                      <a:pt x="487" y="195"/>
                    </a:cubicBezTo>
                    <a:cubicBezTo>
                      <a:pt x="487" y="195"/>
                      <a:pt x="479" y="190"/>
                      <a:pt x="467" y="190"/>
                    </a:cubicBezTo>
                    <a:cubicBezTo>
                      <a:pt x="467" y="190"/>
                      <a:pt x="524" y="206"/>
                      <a:pt x="512" y="277"/>
                    </a:cubicBezTo>
                    <a:cubicBezTo>
                      <a:pt x="506" y="308"/>
                      <a:pt x="489" y="320"/>
                      <a:pt x="485" y="322"/>
                    </a:cubicBezTo>
                    <a:cubicBezTo>
                      <a:pt x="485" y="322"/>
                      <a:pt x="481" y="315"/>
                      <a:pt x="476" y="308"/>
                    </a:cubicBezTo>
                    <a:cubicBezTo>
                      <a:pt x="476" y="308"/>
                      <a:pt x="522" y="412"/>
                      <a:pt x="446" y="464"/>
                    </a:cubicBezTo>
                    <a:cubicBezTo>
                      <a:pt x="446" y="464"/>
                      <a:pt x="420" y="446"/>
                      <a:pt x="380" y="467"/>
                    </a:cubicBezTo>
                    <a:cubicBezTo>
                      <a:pt x="380" y="467"/>
                      <a:pt x="378" y="453"/>
                      <a:pt x="370" y="443"/>
                    </a:cubicBezTo>
                    <a:cubicBezTo>
                      <a:pt x="370" y="443"/>
                      <a:pt x="367" y="431"/>
                      <a:pt x="380" y="427"/>
                    </a:cubicBezTo>
                    <a:cubicBezTo>
                      <a:pt x="380" y="427"/>
                      <a:pt x="390" y="438"/>
                      <a:pt x="399" y="443"/>
                    </a:cubicBezTo>
                    <a:cubicBezTo>
                      <a:pt x="399" y="443"/>
                      <a:pt x="365" y="415"/>
                      <a:pt x="372" y="377"/>
                    </a:cubicBezTo>
                    <a:cubicBezTo>
                      <a:pt x="377" y="349"/>
                      <a:pt x="388" y="337"/>
                      <a:pt x="399" y="324"/>
                    </a:cubicBezTo>
                    <a:cubicBezTo>
                      <a:pt x="413" y="306"/>
                      <a:pt x="428" y="290"/>
                      <a:pt x="418" y="262"/>
                    </a:cubicBezTo>
                    <a:cubicBezTo>
                      <a:pt x="418" y="262"/>
                      <a:pt x="420" y="285"/>
                      <a:pt x="414" y="293"/>
                    </a:cubicBezTo>
                    <a:cubicBezTo>
                      <a:pt x="414" y="293"/>
                      <a:pt x="394" y="277"/>
                      <a:pt x="396" y="245"/>
                    </a:cubicBezTo>
                    <a:cubicBezTo>
                      <a:pt x="397" y="225"/>
                      <a:pt x="397" y="202"/>
                      <a:pt x="384" y="190"/>
                    </a:cubicBezTo>
                    <a:cubicBezTo>
                      <a:pt x="375" y="180"/>
                      <a:pt x="362" y="175"/>
                      <a:pt x="344" y="180"/>
                    </a:cubicBezTo>
                    <a:cubicBezTo>
                      <a:pt x="344" y="180"/>
                      <a:pt x="354" y="146"/>
                      <a:pt x="330" y="121"/>
                    </a:cubicBezTo>
                    <a:cubicBezTo>
                      <a:pt x="330" y="121"/>
                      <a:pt x="345" y="109"/>
                      <a:pt x="370" y="105"/>
                    </a:cubicBezTo>
                    <a:cubicBezTo>
                      <a:pt x="389" y="102"/>
                      <a:pt x="412" y="105"/>
                      <a:pt x="431" y="123"/>
                    </a:cubicBezTo>
                    <a:cubicBezTo>
                      <a:pt x="457" y="145"/>
                      <a:pt x="458" y="175"/>
                      <a:pt x="454" y="195"/>
                    </a:cubicBezTo>
                    <a:cubicBezTo>
                      <a:pt x="451" y="213"/>
                      <a:pt x="441" y="222"/>
                      <a:pt x="438" y="225"/>
                    </a:cubicBezTo>
                    <a:cubicBezTo>
                      <a:pt x="442" y="222"/>
                      <a:pt x="458" y="211"/>
                      <a:pt x="462" y="190"/>
                    </a:cubicBezTo>
                    <a:cubicBezTo>
                      <a:pt x="466" y="167"/>
                      <a:pt x="462" y="137"/>
                      <a:pt x="439" y="117"/>
                    </a:cubicBezTo>
                    <a:cubicBezTo>
                      <a:pt x="413" y="96"/>
                      <a:pt x="389" y="94"/>
                      <a:pt x="367" y="99"/>
                    </a:cubicBezTo>
                    <a:cubicBezTo>
                      <a:pt x="342" y="105"/>
                      <a:pt x="328" y="119"/>
                      <a:pt x="328" y="119"/>
                    </a:cubicBezTo>
                    <a:cubicBezTo>
                      <a:pt x="322" y="114"/>
                      <a:pt x="314" y="109"/>
                      <a:pt x="304" y="105"/>
                    </a:cubicBezTo>
                    <a:cubicBezTo>
                      <a:pt x="274" y="92"/>
                      <a:pt x="240" y="95"/>
                      <a:pt x="211" y="109"/>
                    </a:cubicBezTo>
                    <a:cubicBezTo>
                      <a:pt x="211" y="109"/>
                      <a:pt x="192" y="65"/>
                      <a:pt x="154" y="53"/>
                    </a:cubicBezTo>
                    <a:cubicBezTo>
                      <a:pt x="154" y="53"/>
                      <a:pt x="198" y="0"/>
                      <a:pt x="257" y="37"/>
                    </a:cubicBezTo>
                    <a:cubicBezTo>
                      <a:pt x="257" y="37"/>
                      <a:pt x="246" y="45"/>
                      <a:pt x="242" y="55"/>
                    </a:cubicBezTo>
                    <a:cubicBezTo>
                      <a:pt x="242" y="55"/>
                      <a:pt x="266" y="25"/>
                      <a:pt x="311" y="29"/>
                    </a:cubicBezTo>
                    <a:cubicBezTo>
                      <a:pt x="335" y="31"/>
                      <a:pt x="355" y="40"/>
                      <a:pt x="373" y="70"/>
                    </a:cubicBezTo>
                    <a:cubicBezTo>
                      <a:pt x="373" y="70"/>
                      <a:pt x="365" y="72"/>
                      <a:pt x="354" y="76"/>
                    </a:cubicBezTo>
                    <a:cubicBezTo>
                      <a:pt x="338" y="81"/>
                      <a:pt x="282" y="101"/>
                      <a:pt x="252" y="65"/>
                    </a:cubicBezTo>
                    <a:cubicBezTo>
                      <a:pt x="252" y="65"/>
                      <a:pt x="268" y="92"/>
                      <a:pt x="304" y="92"/>
                    </a:cubicBezTo>
                    <a:cubicBezTo>
                      <a:pt x="334" y="91"/>
                      <a:pt x="342" y="89"/>
                      <a:pt x="359" y="83"/>
                    </a:cubicBezTo>
                    <a:cubicBezTo>
                      <a:pt x="375" y="78"/>
                      <a:pt x="432" y="62"/>
                      <a:pt x="475" y="108"/>
                    </a:cubicBezTo>
                    <a:cubicBezTo>
                      <a:pt x="475" y="108"/>
                      <a:pt x="458" y="111"/>
                      <a:pt x="450" y="125"/>
                    </a:cubicBezTo>
                    <a:cubicBezTo>
                      <a:pt x="450" y="125"/>
                      <a:pt x="492" y="97"/>
                      <a:pt x="517" y="130"/>
                    </a:cubicBezTo>
                    <a:cubicBezTo>
                      <a:pt x="517" y="130"/>
                      <a:pt x="517" y="124"/>
                      <a:pt x="514" y="120"/>
                    </a:cubicBezTo>
                    <a:cubicBezTo>
                      <a:pt x="514" y="120"/>
                      <a:pt x="534" y="114"/>
                      <a:pt x="557" y="129"/>
                    </a:cubicBezTo>
                    <a:cubicBezTo>
                      <a:pt x="574" y="140"/>
                      <a:pt x="584" y="154"/>
                      <a:pt x="586" y="181"/>
                    </a:cubicBezTo>
                    <a:cubicBezTo>
                      <a:pt x="586" y="181"/>
                      <a:pt x="555" y="176"/>
                      <a:pt x="53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9" name="Freeform 121">
                <a:extLst>
                  <a:ext uri="{FF2B5EF4-FFF2-40B4-BE49-F238E27FC236}">
                    <a16:creationId xmlns:a16="http://schemas.microsoft.com/office/drawing/2014/main" id="{C5C2C100-89F1-449D-BD4E-BBDD328F5A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18826" y="2508101"/>
                <a:ext cx="145009" cy="322572"/>
              </a:xfrm>
              <a:custGeom>
                <a:avLst/>
                <a:gdLst>
                  <a:gd name="T0" fmla="*/ 20 w 166"/>
                  <a:gd name="T1" fmla="*/ 17 h 370"/>
                  <a:gd name="T2" fmla="*/ 84 w 166"/>
                  <a:gd name="T3" fmla="*/ 40 h 370"/>
                  <a:gd name="T4" fmla="*/ 80 w 166"/>
                  <a:gd name="T5" fmla="*/ 90 h 370"/>
                  <a:gd name="T6" fmla="*/ 104 w 166"/>
                  <a:gd name="T7" fmla="*/ 194 h 370"/>
                  <a:gd name="T8" fmla="*/ 160 w 166"/>
                  <a:gd name="T9" fmla="*/ 228 h 370"/>
                  <a:gd name="T10" fmla="*/ 130 w 166"/>
                  <a:gd name="T11" fmla="*/ 283 h 370"/>
                  <a:gd name="T12" fmla="*/ 84 w 166"/>
                  <a:gd name="T13" fmla="*/ 317 h 370"/>
                  <a:gd name="T14" fmla="*/ 47 w 166"/>
                  <a:gd name="T15" fmla="*/ 363 h 370"/>
                  <a:gd name="T16" fmla="*/ 2 w 166"/>
                  <a:gd name="T17" fmla="*/ 350 h 370"/>
                  <a:gd name="T18" fmla="*/ 10 w 166"/>
                  <a:gd name="T19" fmla="*/ 322 h 370"/>
                  <a:gd name="T20" fmla="*/ 32 w 166"/>
                  <a:gd name="T21" fmla="*/ 301 h 370"/>
                  <a:gd name="T22" fmla="*/ 36 w 166"/>
                  <a:gd name="T23" fmla="*/ 270 h 370"/>
                  <a:gd name="T24" fmla="*/ 14 w 166"/>
                  <a:gd name="T25" fmla="*/ 244 h 370"/>
                  <a:gd name="T26" fmla="*/ 45 w 166"/>
                  <a:gd name="T27" fmla="*/ 278 h 370"/>
                  <a:gd name="T28" fmla="*/ 29 w 166"/>
                  <a:gd name="T29" fmla="*/ 310 h 370"/>
                  <a:gd name="T30" fmla="*/ 9 w 166"/>
                  <a:gd name="T31" fmla="*/ 346 h 370"/>
                  <a:gd name="T32" fmla="*/ 44 w 166"/>
                  <a:gd name="T33" fmla="*/ 355 h 370"/>
                  <a:gd name="T34" fmla="*/ 71 w 166"/>
                  <a:gd name="T35" fmla="*/ 335 h 370"/>
                  <a:gd name="T36" fmla="*/ 92 w 166"/>
                  <a:gd name="T37" fmla="*/ 300 h 370"/>
                  <a:gd name="T38" fmla="*/ 121 w 166"/>
                  <a:gd name="T39" fmla="*/ 282 h 370"/>
                  <a:gd name="T40" fmla="*/ 154 w 166"/>
                  <a:gd name="T41" fmla="*/ 242 h 370"/>
                  <a:gd name="T42" fmla="*/ 128 w 166"/>
                  <a:gd name="T43" fmla="*/ 202 h 370"/>
                  <a:gd name="T44" fmla="*/ 53 w 166"/>
                  <a:gd name="T45" fmla="*/ 231 h 370"/>
                  <a:gd name="T46" fmla="*/ 47 w 166"/>
                  <a:gd name="T47" fmla="*/ 253 h 370"/>
                  <a:gd name="T48" fmla="*/ 50 w 166"/>
                  <a:gd name="T49" fmla="*/ 231 h 370"/>
                  <a:gd name="T50" fmla="*/ 30 w 166"/>
                  <a:gd name="T51" fmla="*/ 195 h 370"/>
                  <a:gd name="T52" fmla="*/ 52 w 166"/>
                  <a:gd name="T53" fmla="*/ 227 h 370"/>
                  <a:gd name="T54" fmla="*/ 100 w 166"/>
                  <a:gd name="T55" fmla="*/ 194 h 370"/>
                  <a:gd name="T56" fmla="*/ 77 w 166"/>
                  <a:gd name="T57" fmla="*/ 95 h 370"/>
                  <a:gd name="T58" fmla="*/ 71 w 166"/>
                  <a:gd name="T59" fmla="*/ 105 h 370"/>
                  <a:gd name="T60" fmla="*/ 72 w 166"/>
                  <a:gd name="T61" fmla="*/ 119 h 370"/>
                  <a:gd name="T62" fmla="*/ 67 w 166"/>
                  <a:gd name="T63" fmla="*/ 112 h 370"/>
                  <a:gd name="T64" fmla="*/ 70 w 166"/>
                  <a:gd name="T65" fmla="*/ 92 h 370"/>
                  <a:gd name="T66" fmla="*/ 77 w 166"/>
                  <a:gd name="T67" fmla="*/ 44 h 370"/>
                  <a:gd name="T68" fmla="*/ 20 w 166"/>
                  <a:gd name="T69" fmla="*/ 1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6" h="370">
                    <a:moveTo>
                      <a:pt x="20" y="17"/>
                    </a:moveTo>
                    <a:cubicBezTo>
                      <a:pt x="20" y="17"/>
                      <a:pt x="59" y="0"/>
                      <a:pt x="84" y="40"/>
                    </a:cubicBezTo>
                    <a:cubicBezTo>
                      <a:pt x="93" y="54"/>
                      <a:pt x="85" y="84"/>
                      <a:pt x="80" y="90"/>
                    </a:cubicBezTo>
                    <a:cubicBezTo>
                      <a:pt x="80" y="90"/>
                      <a:pt x="151" y="128"/>
                      <a:pt x="104" y="194"/>
                    </a:cubicBezTo>
                    <a:cubicBezTo>
                      <a:pt x="104" y="194"/>
                      <a:pt x="152" y="186"/>
                      <a:pt x="160" y="228"/>
                    </a:cubicBezTo>
                    <a:cubicBezTo>
                      <a:pt x="166" y="258"/>
                      <a:pt x="151" y="274"/>
                      <a:pt x="130" y="283"/>
                    </a:cubicBezTo>
                    <a:cubicBezTo>
                      <a:pt x="109" y="293"/>
                      <a:pt x="89" y="302"/>
                      <a:pt x="84" y="317"/>
                    </a:cubicBezTo>
                    <a:cubicBezTo>
                      <a:pt x="79" y="332"/>
                      <a:pt x="70" y="357"/>
                      <a:pt x="47" y="363"/>
                    </a:cubicBezTo>
                    <a:cubicBezTo>
                      <a:pt x="24" y="370"/>
                      <a:pt x="5" y="365"/>
                      <a:pt x="2" y="350"/>
                    </a:cubicBezTo>
                    <a:cubicBezTo>
                      <a:pt x="0" y="340"/>
                      <a:pt x="1" y="331"/>
                      <a:pt x="10" y="322"/>
                    </a:cubicBezTo>
                    <a:cubicBezTo>
                      <a:pt x="19" y="313"/>
                      <a:pt x="23" y="313"/>
                      <a:pt x="32" y="301"/>
                    </a:cubicBezTo>
                    <a:cubicBezTo>
                      <a:pt x="36" y="295"/>
                      <a:pt x="42" y="283"/>
                      <a:pt x="36" y="270"/>
                    </a:cubicBezTo>
                    <a:cubicBezTo>
                      <a:pt x="32" y="260"/>
                      <a:pt x="28" y="252"/>
                      <a:pt x="14" y="244"/>
                    </a:cubicBezTo>
                    <a:cubicBezTo>
                      <a:pt x="14" y="244"/>
                      <a:pt x="42" y="252"/>
                      <a:pt x="45" y="278"/>
                    </a:cubicBezTo>
                    <a:cubicBezTo>
                      <a:pt x="47" y="296"/>
                      <a:pt x="35" y="304"/>
                      <a:pt x="29" y="310"/>
                    </a:cubicBezTo>
                    <a:cubicBezTo>
                      <a:pt x="21" y="318"/>
                      <a:pt x="3" y="332"/>
                      <a:pt x="9" y="346"/>
                    </a:cubicBezTo>
                    <a:cubicBezTo>
                      <a:pt x="14" y="357"/>
                      <a:pt x="35" y="358"/>
                      <a:pt x="44" y="355"/>
                    </a:cubicBezTo>
                    <a:cubicBezTo>
                      <a:pt x="55" y="352"/>
                      <a:pt x="66" y="345"/>
                      <a:pt x="71" y="335"/>
                    </a:cubicBezTo>
                    <a:cubicBezTo>
                      <a:pt x="76" y="326"/>
                      <a:pt x="79" y="312"/>
                      <a:pt x="92" y="300"/>
                    </a:cubicBezTo>
                    <a:cubicBezTo>
                      <a:pt x="100" y="293"/>
                      <a:pt x="111" y="287"/>
                      <a:pt x="121" y="282"/>
                    </a:cubicBezTo>
                    <a:cubicBezTo>
                      <a:pt x="134" y="276"/>
                      <a:pt x="151" y="265"/>
                      <a:pt x="154" y="242"/>
                    </a:cubicBezTo>
                    <a:cubicBezTo>
                      <a:pt x="155" y="224"/>
                      <a:pt x="146" y="208"/>
                      <a:pt x="128" y="202"/>
                    </a:cubicBezTo>
                    <a:cubicBezTo>
                      <a:pt x="109" y="196"/>
                      <a:pt x="74" y="199"/>
                      <a:pt x="53" y="231"/>
                    </a:cubicBezTo>
                    <a:cubicBezTo>
                      <a:pt x="47" y="240"/>
                      <a:pt x="47" y="248"/>
                      <a:pt x="47" y="253"/>
                    </a:cubicBezTo>
                    <a:cubicBezTo>
                      <a:pt x="46" y="251"/>
                      <a:pt x="44" y="245"/>
                      <a:pt x="50" y="231"/>
                    </a:cubicBezTo>
                    <a:cubicBezTo>
                      <a:pt x="50" y="231"/>
                      <a:pt x="23" y="222"/>
                      <a:pt x="30" y="195"/>
                    </a:cubicBezTo>
                    <a:cubicBezTo>
                      <a:pt x="30" y="195"/>
                      <a:pt x="32" y="222"/>
                      <a:pt x="52" y="227"/>
                    </a:cubicBezTo>
                    <a:cubicBezTo>
                      <a:pt x="52" y="227"/>
                      <a:pt x="65" y="202"/>
                      <a:pt x="100" y="194"/>
                    </a:cubicBezTo>
                    <a:cubicBezTo>
                      <a:pt x="100" y="194"/>
                      <a:pt x="138" y="136"/>
                      <a:pt x="77" y="95"/>
                    </a:cubicBezTo>
                    <a:cubicBezTo>
                      <a:pt x="77" y="95"/>
                      <a:pt x="72" y="100"/>
                      <a:pt x="71" y="105"/>
                    </a:cubicBezTo>
                    <a:cubicBezTo>
                      <a:pt x="70" y="109"/>
                      <a:pt x="70" y="114"/>
                      <a:pt x="72" y="119"/>
                    </a:cubicBezTo>
                    <a:cubicBezTo>
                      <a:pt x="72" y="119"/>
                      <a:pt x="69" y="118"/>
                      <a:pt x="67" y="112"/>
                    </a:cubicBezTo>
                    <a:cubicBezTo>
                      <a:pt x="66" y="107"/>
                      <a:pt x="66" y="100"/>
                      <a:pt x="70" y="92"/>
                    </a:cubicBezTo>
                    <a:cubicBezTo>
                      <a:pt x="76" y="81"/>
                      <a:pt x="86" y="69"/>
                      <a:pt x="77" y="44"/>
                    </a:cubicBezTo>
                    <a:cubicBezTo>
                      <a:pt x="72" y="28"/>
                      <a:pt x="55" y="14"/>
                      <a:pt x="2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</p:grpSp>
      </p:grpSp>
      <p:sp>
        <p:nvSpPr>
          <p:cNvPr id="72" name="Oval 140">
            <a:extLst>
              <a:ext uri="{FF2B5EF4-FFF2-40B4-BE49-F238E27FC236}">
                <a16:creationId xmlns:a16="http://schemas.microsoft.com/office/drawing/2014/main" id="{AF11F1FA-6A23-46C8-B71C-E6FBEF97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1" y="3500970"/>
            <a:ext cx="1278449" cy="1279929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3" name="Oval 141">
            <a:extLst>
              <a:ext uri="{FF2B5EF4-FFF2-40B4-BE49-F238E27FC236}">
                <a16:creationId xmlns:a16="http://schemas.microsoft.com/office/drawing/2014/main" id="{BC0F6822-DBD9-40EA-803B-A8881EA4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796" y="3289375"/>
            <a:ext cx="1302124" cy="1302124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4" name="Oval 142">
            <a:extLst>
              <a:ext uri="{FF2B5EF4-FFF2-40B4-BE49-F238E27FC236}">
                <a16:creationId xmlns:a16="http://schemas.microsoft.com/office/drawing/2014/main" id="{C4A87CE5-11F9-40C5-830C-06162674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523" y="1781575"/>
            <a:ext cx="1395344" cy="1396824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5" name="Oval 143">
            <a:extLst>
              <a:ext uri="{FF2B5EF4-FFF2-40B4-BE49-F238E27FC236}">
                <a16:creationId xmlns:a16="http://schemas.microsoft.com/office/drawing/2014/main" id="{41D50009-7D85-4968-9A6F-95042FC4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76" y="944163"/>
            <a:ext cx="1376108" cy="1377588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9" name="Text Placeholder 248">
            <a:extLst>
              <a:ext uri="{FF2B5EF4-FFF2-40B4-BE49-F238E27FC236}">
                <a16:creationId xmlns:a16="http://schemas.microsoft.com/office/drawing/2014/main" id="{5C5E3972-24DC-4056-9C2A-609239B3F66F}"/>
              </a:ext>
            </a:extLst>
          </p:cNvPr>
          <p:cNvSpPr txBox="1">
            <a:spLocks/>
          </p:cNvSpPr>
          <p:nvPr/>
        </p:nvSpPr>
        <p:spPr>
          <a:xfrm>
            <a:off x="2166943" y="939973"/>
            <a:ext cx="1287374" cy="13817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5"/>
                </a:solidFill>
                <a:latin typeface="Roboto Light" panose="02000000000000000000" pitchFamily="2" charset="0"/>
              </a:rPr>
              <a:t>Efficient, accurate, logical</a:t>
            </a:r>
          </a:p>
        </p:txBody>
      </p:sp>
      <p:sp>
        <p:nvSpPr>
          <p:cNvPr id="90" name="Text Placeholder 248">
            <a:extLst>
              <a:ext uri="{FF2B5EF4-FFF2-40B4-BE49-F238E27FC236}">
                <a16:creationId xmlns:a16="http://schemas.microsoft.com/office/drawing/2014/main" id="{0E799EC9-9ACE-4606-9265-02CA5923CFCB}"/>
              </a:ext>
            </a:extLst>
          </p:cNvPr>
          <p:cNvSpPr txBox="1">
            <a:spLocks/>
          </p:cNvSpPr>
          <p:nvPr/>
        </p:nvSpPr>
        <p:spPr>
          <a:xfrm>
            <a:off x="5534742" y="1781575"/>
            <a:ext cx="1310908" cy="1396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5"/>
                </a:solidFill>
                <a:latin typeface="Roboto Light" panose="02000000000000000000" pitchFamily="2" charset="0"/>
              </a:rPr>
              <a:t>Struggles to delegate</a:t>
            </a:r>
          </a:p>
        </p:txBody>
      </p:sp>
      <p:sp>
        <p:nvSpPr>
          <p:cNvPr id="91" name="Text Placeholder 248">
            <a:extLst>
              <a:ext uri="{FF2B5EF4-FFF2-40B4-BE49-F238E27FC236}">
                <a16:creationId xmlns:a16="http://schemas.microsoft.com/office/drawing/2014/main" id="{3D90535C-65E8-41D8-9E5D-23DB768646DD}"/>
              </a:ext>
            </a:extLst>
          </p:cNvPr>
          <p:cNvSpPr txBox="1">
            <a:spLocks/>
          </p:cNvSpPr>
          <p:nvPr/>
        </p:nvSpPr>
        <p:spPr>
          <a:xfrm>
            <a:off x="2549796" y="3319482"/>
            <a:ext cx="1302124" cy="12720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</a:rPr>
              <a:t>Takes ownership of results</a:t>
            </a:r>
          </a:p>
        </p:txBody>
      </p:sp>
      <p:sp>
        <p:nvSpPr>
          <p:cNvPr id="92" name="Text Placeholder 248">
            <a:extLst>
              <a:ext uri="{FF2B5EF4-FFF2-40B4-BE49-F238E27FC236}">
                <a16:creationId xmlns:a16="http://schemas.microsoft.com/office/drawing/2014/main" id="{98995B74-E675-4340-B48B-F40EBC0EF0FC}"/>
              </a:ext>
            </a:extLst>
          </p:cNvPr>
          <p:cNvSpPr txBox="1">
            <a:spLocks/>
          </p:cNvSpPr>
          <p:nvPr/>
        </p:nvSpPr>
        <p:spPr>
          <a:xfrm>
            <a:off x="5292080" y="3530563"/>
            <a:ext cx="1278449" cy="12503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</a:rPr>
              <a:t>Reacts poorly to limited autonomy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A80FE9A-F293-4199-9E06-6D87110524EC}"/>
              </a:ext>
            </a:extLst>
          </p:cNvPr>
          <p:cNvGrpSpPr/>
          <p:nvPr/>
        </p:nvGrpSpPr>
        <p:grpSpPr>
          <a:xfrm>
            <a:off x="1737647" y="3076240"/>
            <a:ext cx="417446" cy="391252"/>
            <a:chOff x="5915319" y="1809606"/>
            <a:chExt cx="554492" cy="519700"/>
          </a:xfrm>
        </p:grpSpPr>
        <p:sp>
          <p:nvSpPr>
            <p:cNvPr id="99" name="Freeform 136">
              <a:extLst>
                <a:ext uri="{FF2B5EF4-FFF2-40B4-BE49-F238E27FC236}">
                  <a16:creationId xmlns:a16="http://schemas.microsoft.com/office/drawing/2014/main" id="{A4826C0B-4BB7-4167-9C82-729C2D84F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5130" y="1809606"/>
              <a:ext cx="444681" cy="519700"/>
            </a:xfrm>
            <a:custGeom>
              <a:avLst/>
              <a:gdLst>
                <a:gd name="T0" fmla="*/ 676 w 710"/>
                <a:gd name="T1" fmla="*/ 559 h 830"/>
                <a:gd name="T2" fmla="*/ 671 w 710"/>
                <a:gd name="T3" fmla="*/ 468 h 830"/>
                <a:gd name="T4" fmla="*/ 683 w 710"/>
                <a:gd name="T5" fmla="*/ 393 h 830"/>
                <a:gd name="T6" fmla="*/ 613 w 710"/>
                <a:gd name="T7" fmla="*/ 342 h 830"/>
                <a:gd name="T8" fmla="*/ 433 w 710"/>
                <a:gd name="T9" fmla="*/ 338 h 830"/>
                <a:gd name="T10" fmla="*/ 402 w 710"/>
                <a:gd name="T11" fmla="*/ 327 h 830"/>
                <a:gd name="T12" fmla="*/ 400 w 710"/>
                <a:gd name="T13" fmla="*/ 284 h 830"/>
                <a:gd name="T14" fmla="*/ 451 w 710"/>
                <a:gd name="T15" fmla="*/ 73 h 830"/>
                <a:gd name="T16" fmla="*/ 408 w 710"/>
                <a:gd name="T17" fmla="*/ 2 h 830"/>
                <a:gd name="T18" fmla="*/ 392 w 710"/>
                <a:gd name="T19" fmla="*/ 0 h 830"/>
                <a:gd name="T20" fmla="*/ 337 w 710"/>
                <a:gd name="T21" fmla="*/ 33 h 830"/>
                <a:gd name="T22" fmla="*/ 316 w 710"/>
                <a:gd name="T23" fmla="*/ 119 h 830"/>
                <a:gd name="T24" fmla="*/ 277 w 710"/>
                <a:gd name="T25" fmla="*/ 205 h 830"/>
                <a:gd name="T26" fmla="*/ 231 w 710"/>
                <a:gd name="T27" fmla="*/ 266 h 830"/>
                <a:gd name="T28" fmla="*/ 155 w 710"/>
                <a:gd name="T29" fmla="*/ 405 h 830"/>
                <a:gd name="T30" fmla="*/ 20 w 710"/>
                <a:gd name="T31" fmla="*/ 433 h 830"/>
                <a:gd name="T32" fmla="*/ 0 w 710"/>
                <a:gd name="T33" fmla="*/ 454 h 830"/>
                <a:gd name="T34" fmla="*/ 0 w 710"/>
                <a:gd name="T35" fmla="*/ 729 h 830"/>
                <a:gd name="T36" fmla="*/ 19 w 710"/>
                <a:gd name="T37" fmla="*/ 749 h 830"/>
                <a:gd name="T38" fmla="*/ 227 w 710"/>
                <a:gd name="T39" fmla="*/ 776 h 830"/>
                <a:gd name="T40" fmla="*/ 615 w 710"/>
                <a:gd name="T41" fmla="*/ 767 h 830"/>
                <a:gd name="T42" fmla="*/ 630 w 710"/>
                <a:gd name="T43" fmla="*/ 703 h 830"/>
                <a:gd name="T44" fmla="*/ 648 w 710"/>
                <a:gd name="T45" fmla="*/ 678 h 830"/>
                <a:gd name="T46" fmla="*/ 672 w 710"/>
                <a:gd name="T47" fmla="*/ 633 h 830"/>
                <a:gd name="T48" fmla="*/ 660 w 710"/>
                <a:gd name="T49" fmla="*/ 584 h 830"/>
                <a:gd name="T50" fmla="*/ 676 w 710"/>
                <a:gd name="T51" fmla="*/ 5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0" h="830">
                  <a:moveTo>
                    <a:pt x="676" y="559"/>
                  </a:moveTo>
                  <a:cubicBezTo>
                    <a:pt x="690" y="549"/>
                    <a:pt x="710" y="512"/>
                    <a:pt x="671" y="468"/>
                  </a:cubicBezTo>
                  <a:cubicBezTo>
                    <a:pt x="652" y="438"/>
                    <a:pt x="689" y="439"/>
                    <a:pt x="683" y="393"/>
                  </a:cubicBezTo>
                  <a:cubicBezTo>
                    <a:pt x="678" y="359"/>
                    <a:pt x="624" y="345"/>
                    <a:pt x="613" y="342"/>
                  </a:cubicBezTo>
                  <a:cubicBezTo>
                    <a:pt x="552" y="331"/>
                    <a:pt x="463" y="338"/>
                    <a:pt x="433" y="338"/>
                  </a:cubicBezTo>
                  <a:cubicBezTo>
                    <a:pt x="421" y="338"/>
                    <a:pt x="409" y="338"/>
                    <a:pt x="402" y="327"/>
                  </a:cubicBezTo>
                  <a:cubicBezTo>
                    <a:pt x="394" y="315"/>
                    <a:pt x="395" y="298"/>
                    <a:pt x="400" y="284"/>
                  </a:cubicBezTo>
                  <a:cubicBezTo>
                    <a:pt x="404" y="274"/>
                    <a:pt x="454" y="170"/>
                    <a:pt x="451" y="73"/>
                  </a:cubicBezTo>
                  <a:cubicBezTo>
                    <a:pt x="451" y="64"/>
                    <a:pt x="442" y="11"/>
                    <a:pt x="408" y="2"/>
                  </a:cubicBezTo>
                  <a:cubicBezTo>
                    <a:pt x="403" y="1"/>
                    <a:pt x="398" y="0"/>
                    <a:pt x="392" y="0"/>
                  </a:cubicBezTo>
                  <a:cubicBezTo>
                    <a:pt x="369" y="0"/>
                    <a:pt x="348" y="13"/>
                    <a:pt x="337" y="33"/>
                  </a:cubicBezTo>
                  <a:cubicBezTo>
                    <a:pt x="333" y="45"/>
                    <a:pt x="321" y="104"/>
                    <a:pt x="316" y="119"/>
                  </a:cubicBezTo>
                  <a:cubicBezTo>
                    <a:pt x="303" y="153"/>
                    <a:pt x="296" y="174"/>
                    <a:pt x="277" y="205"/>
                  </a:cubicBezTo>
                  <a:cubicBezTo>
                    <a:pt x="271" y="215"/>
                    <a:pt x="238" y="254"/>
                    <a:pt x="231" y="266"/>
                  </a:cubicBezTo>
                  <a:cubicBezTo>
                    <a:pt x="212" y="300"/>
                    <a:pt x="187" y="377"/>
                    <a:pt x="155" y="405"/>
                  </a:cubicBezTo>
                  <a:cubicBezTo>
                    <a:pt x="129" y="428"/>
                    <a:pt x="106" y="429"/>
                    <a:pt x="20" y="433"/>
                  </a:cubicBezTo>
                  <a:cubicBezTo>
                    <a:pt x="9" y="434"/>
                    <a:pt x="0" y="443"/>
                    <a:pt x="0" y="45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40"/>
                    <a:pt x="9" y="749"/>
                    <a:pt x="19" y="749"/>
                  </a:cubicBezTo>
                  <a:cubicBezTo>
                    <a:pt x="189" y="750"/>
                    <a:pt x="207" y="768"/>
                    <a:pt x="227" y="776"/>
                  </a:cubicBezTo>
                  <a:cubicBezTo>
                    <a:pt x="365" y="830"/>
                    <a:pt x="559" y="803"/>
                    <a:pt x="615" y="767"/>
                  </a:cubicBezTo>
                  <a:cubicBezTo>
                    <a:pt x="651" y="742"/>
                    <a:pt x="634" y="723"/>
                    <a:pt x="630" y="703"/>
                  </a:cubicBezTo>
                  <a:cubicBezTo>
                    <a:pt x="628" y="691"/>
                    <a:pt x="648" y="678"/>
                    <a:pt x="648" y="678"/>
                  </a:cubicBezTo>
                  <a:cubicBezTo>
                    <a:pt x="670" y="667"/>
                    <a:pt x="672" y="645"/>
                    <a:pt x="672" y="633"/>
                  </a:cubicBezTo>
                  <a:cubicBezTo>
                    <a:pt x="672" y="621"/>
                    <a:pt x="659" y="604"/>
                    <a:pt x="660" y="584"/>
                  </a:cubicBezTo>
                  <a:cubicBezTo>
                    <a:pt x="660" y="582"/>
                    <a:pt x="660" y="570"/>
                    <a:pt x="676" y="5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100" name="Freeform 137">
              <a:extLst>
                <a:ext uri="{FF2B5EF4-FFF2-40B4-BE49-F238E27FC236}">
                  <a16:creationId xmlns:a16="http://schemas.microsoft.com/office/drawing/2014/main" id="{DE448DB1-F5B3-4FBF-8613-157191FE8F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5319" y="2061845"/>
              <a:ext cx="101114" cy="237018"/>
            </a:xfrm>
            <a:custGeom>
              <a:avLst/>
              <a:gdLst/>
              <a:ahLst/>
              <a:cxnLst/>
              <a:rect l="l" t="t" r="r" b="b"/>
              <a:pathLst>
                <a:path w="101114" h="237018">
                  <a:moveTo>
                    <a:pt x="37510" y="187005"/>
                  </a:moveTo>
                  <a:cubicBezTo>
                    <a:pt x="29404" y="187005"/>
                    <a:pt x="22832" y="193820"/>
                    <a:pt x="22832" y="202227"/>
                  </a:cubicBezTo>
                  <a:cubicBezTo>
                    <a:pt x="22832" y="210634"/>
                    <a:pt x="29404" y="217449"/>
                    <a:pt x="37510" y="217449"/>
                  </a:cubicBezTo>
                  <a:cubicBezTo>
                    <a:pt x="45616" y="217449"/>
                    <a:pt x="52188" y="210634"/>
                    <a:pt x="52188" y="202227"/>
                  </a:cubicBezTo>
                  <a:cubicBezTo>
                    <a:pt x="52188" y="193820"/>
                    <a:pt x="45616" y="187005"/>
                    <a:pt x="37510" y="187005"/>
                  </a:cubicBezTo>
                  <a:close/>
                  <a:moveTo>
                    <a:pt x="15167" y="0"/>
                  </a:moveTo>
                  <a:cubicBezTo>
                    <a:pt x="15167" y="0"/>
                    <a:pt x="15167" y="0"/>
                    <a:pt x="85947" y="0"/>
                  </a:cubicBezTo>
                  <a:cubicBezTo>
                    <a:pt x="94795" y="0"/>
                    <a:pt x="101114" y="6270"/>
                    <a:pt x="101114" y="15049"/>
                  </a:cubicBezTo>
                  <a:cubicBezTo>
                    <a:pt x="101114" y="15049"/>
                    <a:pt x="101114" y="15049"/>
                    <a:pt x="101114" y="221969"/>
                  </a:cubicBezTo>
                  <a:cubicBezTo>
                    <a:pt x="101114" y="230121"/>
                    <a:pt x="94795" y="237018"/>
                    <a:pt x="85947" y="237018"/>
                  </a:cubicBezTo>
                  <a:cubicBezTo>
                    <a:pt x="85947" y="237018"/>
                    <a:pt x="85947" y="237018"/>
                    <a:pt x="15167" y="237018"/>
                  </a:cubicBezTo>
                  <a:cubicBezTo>
                    <a:pt x="6952" y="237018"/>
                    <a:pt x="0" y="230121"/>
                    <a:pt x="0" y="221969"/>
                  </a:cubicBezTo>
                  <a:lnTo>
                    <a:pt x="0" y="15049"/>
                  </a:lnTo>
                  <a:cubicBezTo>
                    <a:pt x="0" y="6270"/>
                    <a:pt x="6952" y="0"/>
                    <a:pt x="151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3C3706-8C12-40CB-AD4B-A022E6EF35B0}"/>
              </a:ext>
            </a:extLst>
          </p:cNvPr>
          <p:cNvGrpSpPr/>
          <p:nvPr/>
        </p:nvGrpSpPr>
        <p:grpSpPr>
          <a:xfrm>
            <a:off x="1430455" y="2155309"/>
            <a:ext cx="210032" cy="344600"/>
            <a:chOff x="1115614" y="1676400"/>
            <a:chExt cx="1630363" cy="2674938"/>
          </a:xfrm>
          <a:solidFill>
            <a:schemeClr val="bg1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0ADDA5D2-13B7-4888-9AD3-317CD63A3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614" y="1676400"/>
              <a:ext cx="1630363" cy="2163766"/>
            </a:xfrm>
            <a:custGeom>
              <a:avLst/>
              <a:gdLst>
                <a:gd name="T0" fmla="*/ 1027 w 1027"/>
                <a:gd name="T1" fmla="*/ 487 h 1363"/>
                <a:gd name="T2" fmla="*/ 1017 w 1027"/>
                <a:gd name="T3" fmla="*/ 410 h 1363"/>
                <a:gd name="T4" fmla="*/ 996 w 1027"/>
                <a:gd name="T5" fmla="*/ 337 h 1363"/>
                <a:gd name="T6" fmla="*/ 965 w 1027"/>
                <a:gd name="T7" fmla="*/ 269 h 1363"/>
                <a:gd name="T8" fmla="*/ 926 w 1027"/>
                <a:gd name="T9" fmla="*/ 206 h 1363"/>
                <a:gd name="T10" fmla="*/ 877 w 1027"/>
                <a:gd name="T11" fmla="*/ 150 h 1363"/>
                <a:gd name="T12" fmla="*/ 821 w 1027"/>
                <a:gd name="T13" fmla="*/ 101 h 1363"/>
                <a:gd name="T14" fmla="*/ 758 w 1027"/>
                <a:gd name="T15" fmla="*/ 62 h 1363"/>
                <a:gd name="T16" fmla="*/ 690 w 1027"/>
                <a:gd name="T17" fmla="*/ 31 h 1363"/>
                <a:gd name="T18" fmla="*/ 618 w 1027"/>
                <a:gd name="T19" fmla="*/ 10 h 1363"/>
                <a:gd name="T20" fmla="*/ 540 w 1027"/>
                <a:gd name="T21" fmla="*/ 0 h 1363"/>
                <a:gd name="T22" fmla="*/ 487 w 1027"/>
                <a:gd name="T23" fmla="*/ 0 h 1363"/>
                <a:gd name="T24" fmla="*/ 411 w 1027"/>
                <a:gd name="T25" fmla="*/ 10 h 1363"/>
                <a:gd name="T26" fmla="*/ 337 w 1027"/>
                <a:gd name="T27" fmla="*/ 31 h 1363"/>
                <a:gd name="T28" fmla="*/ 269 w 1027"/>
                <a:gd name="T29" fmla="*/ 62 h 1363"/>
                <a:gd name="T30" fmla="*/ 206 w 1027"/>
                <a:gd name="T31" fmla="*/ 101 h 1363"/>
                <a:gd name="T32" fmla="*/ 150 w 1027"/>
                <a:gd name="T33" fmla="*/ 150 h 1363"/>
                <a:gd name="T34" fmla="*/ 102 w 1027"/>
                <a:gd name="T35" fmla="*/ 206 h 1363"/>
                <a:gd name="T36" fmla="*/ 62 w 1027"/>
                <a:gd name="T37" fmla="*/ 269 h 1363"/>
                <a:gd name="T38" fmla="*/ 31 w 1027"/>
                <a:gd name="T39" fmla="*/ 337 h 1363"/>
                <a:gd name="T40" fmla="*/ 10 w 1027"/>
                <a:gd name="T41" fmla="*/ 410 h 1363"/>
                <a:gd name="T42" fmla="*/ 1 w 1027"/>
                <a:gd name="T43" fmla="*/ 487 h 1363"/>
                <a:gd name="T44" fmla="*/ 1 w 1027"/>
                <a:gd name="T45" fmla="*/ 542 h 1363"/>
                <a:gd name="T46" fmla="*/ 12 w 1027"/>
                <a:gd name="T47" fmla="*/ 626 h 1363"/>
                <a:gd name="T48" fmla="*/ 37 w 1027"/>
                <a:gd name="T49" fmla="*/ 705 h 1363"/>
                <a:gd name="T50" fmla="*/ 48 w 1027"/>
                <a:gd name="T51" fmla="*/ 730 h 1363"/>
                <a:gd name="T52" fmla="*/ 62 w 1027"/>
                <a:gd name="T53" fmla="*/ 757 h 1363"/>
                <a:gd name="T54" fmla="*/ 99 w 1027"/>
                <a:gd name="T55" fmla="*/ 816 h 1363"/>
                <a:gd name="T56" fmla="*/ 171 w 1027"/>
                <a:gd name="T57" fmla="*/ 924 h 1363"/>
                <a:gd name="T58" fmla="*/ 253 w 1027"/>
                <a:gd name="T59" fmla="*/ 1059 h 1363"/>
                <a:gd name="T60" fmla="*/ 288 w 1027"/>
                <a:gd name="T61" fmla="*/ 1135 h 1363"/>
                <a:gd name="T62" fmla="*/ 307 w 1027"/>
                <a:gd name="T63" fmla="*/ 1209 h 1363"/>
                <a:gd name="T64" fmla="*/ 308 w 1027"/>
                <a:gd name="T65" fmla="*/ 1335 h 1363"/>
                <a:gd name="T66" fmla="*/ 313 w 1027"/>
                <a:gd name="T67" fmla="*/ 1351 h 1363"/>
                <a:gd name="T68" fmla="*/ 325 w 1027"/>
                <a:gd name="T69" fmla="*/ 1361 h 1363"/>
                <a:gd name="T70" fmla="*/ 514 w 1027"/>
                <a:gd name="T71" fmla="*/ 1363 h 1363"/>
                <a:gd name="T72" fmla="*/ 697 w 1027"/>
                <a:gd name="T73" fmla="*/ 1363 h 1363"/>
                <a:gd name="T74" fmla="*/ 711 w 1027"/>
                <a:gd name="T75" fmla="*/ 1355 h 1363"/>
                <a:gd name="T76" fmla="*/ 719 w 1027"/>
                <a:gd name="T77" fmla="*/ 1341 h 1363"/>
                <a:gd name="T78" fmla="*/ 719 w 1027"/>
                <a:gd name="T79" fmla="*/ 1231 h 1363"/>
                <a:gd name="T80" fmla="*/ 731 w 1027"/>
                <a:gd name="T81" fmla="*/ 1160 h 1363"/>
                <a:gd name="T82" fmla="*/ 761 w 1027"/>
                <a:gd name="T83" fmla="*/ 1085 h 1363"/>
                <a:gd name="T84" fmla="*/ 821 w 1027"/>
                <a:gd name="T85" fmla="*/ 979 h 1363"/>
                <a:gd name="T86" fmla="*/ 928 w 1027"/>
                <a:gd name="T87" fmla="*/ 816 h 1363"/>
                <a:gd name="T88" fmla="*/ 954 w 1027"/>
                <a:gd name="T89" fmla="*/ 778 h 1363"/>
                <a:gd name="T90" fmla="*/ 976 w 1027"/>
                <a:gd name="T91" fmla="*/ 736 h 1363"/>
                <a:gd name="T92" fmla="*/ 979 w 1027"/>
                <a:gd name="T93" fmla="*/ 730 h 1363"/>
                <a:gd name="T94" fmla="*/ 1009 w 1027"/>
                <a:gd name="T95" fmla="*/ 653 h 1363"/>
                <a:gd name="T96" fmla="*/ 1025 w 1027"/>
                <a:gd name="T97" fmla="*/ 571 h 1363"/>
                <a:gd name="T98" fmla="*/ 1027 w 1027"/>
                <a:gd name="T99" fmla="*/ 51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7" h="1363">
                  <a:moveTo>
                    <a:pt x="1027" y="514"/>
                  </a:moveTo>
                  <a:lnTo>
                    <a:pt x="1027" y="514"/>
                  </a:lnTo>
                  <a:lnTo>
                    <a:pt x="1027" y="487"/>
                  </a:lnTo>
                  <a:lnTo>
                    <a:pt x="1025" y="461"/>
                  </a:lnTo>
                  <a:lnTo>
                    <a:pt x="1022" y="435"/>
                  </a:lnTo>
                  <a:lnTo>
                    <a:pt x="1017" y="410"/>
                  </a:lnTo>
                  <a:lnTo>
                    <a:pt x="1011" y="385"/>
                  </a:lnTo>
                  <a:lnTo>
                    <a:pt x="1005" y="361"/>
                  </a:lnTo>
                  <a:lnTo>
                    <a:pt x="996" y="337"/>
                  </a:lnTo>
                  <a:lnTo>
                    <a:pt x="988" y="313"/>
                  </a:lnTo>
                  <a:lnTo>
                    <a:pt x="976" y="291"/>
                  </a:lnTo>
                  <a:lnTo>
                    <a:pt x="965" y="269"/>
                  </a:lnTo>
                  <a:lnTo>
                    <a:pt x="953" y="247"/>
                  </a:lnTo>
                  <a:lnTo>
                    <a:pt x="939" y="226"/>
                  </a:lnTo>
                  <a:lnTo>
                    <a:pt x="926" y="206"/>
                  </a:lnTo>
                  <a:lnTo>
                    <a:pt x="910" y="186"/>
                  </a:lnTo>
                  <a:lnTo>
                    <a:pt x="894" y="168"/>
                  </a:lnTo>
                  <a:lnTo>
                    <a:pt x="877" y="150"/>
                  </a:lnTo>
                  <a:lnTo>
                    <a:pt x="859" y="133"/>
                  </a:lnTo>
                  <a:lnTo>
                    <a:pt x="841" y="117"/>
                  </a:lnTo>
                  <a:lnTo>
                    <a:pt x="821" y="101"/>
                  </a:lnTo>
                  <a:lnTo>
                    <a:pt x="801" y="88"/>
                  </a:lnTo>
                  <a:lnTo>
                    <a:pt x="780" y="74"/>
                  </a:lnTo>
                  <a:lnTo>
                    <a:pt x="758" y="62"/>
                  </a:lnTo>
                  <a:lnTo>
                    <a:pt x="736" y="51"/>
                  </a:lnTo>
                  <a:lnTo>
                    <a:pt x="714" y="39"/>
                  </a:lnTo>
                  <a:lnTo>
                    <a:pt x="690" y="31"/>
                  </a:lnTo>
                  <a:lnTo>
                    <a:pt x="667" y="22"/>
                  </a:lnTo>
                  <a:lnTo>
                    <a:pt x="642" y="16"/>
                  </a:lnTo>
                  <a:lnTo>
                    <a:pt x="618" y="10"/>
                  </a:lnTo>
                  <a:lnTo>
                    <a:pt x="592" y="5"/>
                  </a:lnTo>
                  <a:lnTo>
                    <a:pt x="566" y="2"/>
                  </a:lnTo>
                  <a:lnTo>
                    <a:pt x="54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487" y="0"/>
                  </a:lnTo>
                  <a:lnTo>
                    <a:pt x="461" y="2"/>
                  </a:lnTo>
                  <a:lnTo>
                    <a:pt x="435" y="5"/>
                  </a:lnTo>
                  <a:lnTo>
                    <a:pt x="411" y="10"/>
                  </a:lnTo>
                  <a:lnTo>
                    <a:pt x="386" y="16"/>
                  </a:lnTo>
                  <a:lnTo>
                    <a:pt x="361" y="22"/>
                  </a:lnTo>
                  <a:lnTo>
                    <a:pt x="337" y="31"/>
                  </a:lnTo>
                  <a:lnTo>
                    <a:pt x="314" y="39"/>
                  </a:lnTo>
                  <a:lnTo>
                    <a:pt x="291" y="51"/>
                  </a:lnTo>
                  <a:lnTo>
                    <a:pt x="269" y="62"/>
                  </a:lnTo>
                  <a:lnTo>
                    <a:pt x="248" y="74"/>
                  </a:lnTo>
                  <a:lnTo>
                    <a:pt x="227" y="88"/>
                  </a:lnTo>
                  <a:lnTo>
                    <a:pt x="206" y="101"/>
                  </a:lnTo>
                  <a:lnTo>
                    <a:pt x="187" y="117"/>
                  </a:lnTo>
                  <a:lnTo>
                    <a:pt x="169" y="133"/>
                  </a:lnTo>
                  <a:lnTo>
                    <a:pt x="150" y="150"/>
                  </a:lnTo>
                  <a:lnTo>
                    <a:pt x="133" y="168"/>
                  </a:lnTo>
                  <a:lnTo>
                    <a:pt x="117" y="186"/>
                  </a:lnTo>
                  <a:lnTo>
                    <a:pt x="102" y="206"/>
                  </a:lnTo>
                  <a:lnTo>
                    <a:pt x="88" y="226"/>
                  </a:lnTo>
                  <a:lnTo>
                    <a:pt x="74" y="247"/>
                  </a:lnTo>
                  <a:lnTo>
                    <a:pt x="62" y="269"/>
                  </a:lnTo>
                  <a:lnTo>
                    <a:pt x="51" y="291"/>
                  </a:lnTo>
                  <a:lnTo>
                    <a:pt x="41" y="313"/>
                  </a:lnTo>
                  <a:lnTo>
                    <a:pt x="31" y="337"/>
                  </a:lnTo>
                  <a:lnTo>
                    <a:pt x="23" y="361"/>
                  </a:lnTo>
                  <a:lnTo>
                    <a:pt x="16" y="385"/>
                  </a:lnTo>
                  <a:lnTo>
                    <a:pt x="10" y="410"/>
                  </a:lnTo>
                  <a:lnTo>
                    <a:pt x="6" y="435"/>
                  </a:lnTo>
                  <a:lnTo>
                    <a:pt x="2" y="461"/>
                  </a:lnTo>
                  <a:lnTo>
                    <a:pt x="1" y="487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1" y="542"/>
                  </a:lnTo>
                  <a:lnTo>
                    <a:pt x="4" y="571"/>
                  </a:lnTo>
                  <a:lnTo>
                    <a:pt x="7" y="599"/>
                  </a:lnTo>
                  <a:lnTo>
                    <a:pt x="12" y="626"/>
                  </a:lnTo>
                  <a:lnTo>
                    <a:pt x="20" y="653"/>
                  </a:lnTo>
                  <a:lnTo>
                    <a:pt x="28" y="679"/>
                  </a:lnTo>
                  <a:lnTo>
                    <a:pt x="37" y="705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52" y="736"/>
                  </a:lnTo>
                  <a:lnTo>
                    <a:pt x="52" y="736"/>
                  </a:lnTo>
                  <a:lnTo>
                    <a:pt x="62" y="757"/>
                  </a:lnTo>
                  <a:lnTo>
                    <a:pt x="74" y="778"/>
                  </a:lnTo>
                  <a:lnTo>
                    <a:pt x="86" y="796"/>
                  </a:lnTo>
                  <a:lnTo>
                    <a:pt x="99" y="816"/>
                  </a:lnTo>
                  <a:lnTo>
                    <a:pt x="99" y="816"/>
                  </a:lnTo>
                  <a:lnTo>
                    <a:pt x="134" y="870"/>
                  </a:lnTo>
                  <a:lnTo>
                    <a:pt x="171" y="924"/>
                  </a:lnTo>
                  <a:lnTo>
                    <a:pt x="206" y="979"/>
                  </a:lnTo>
                  <a:lnTo>
                    <a:pt x="239" y="1033"/>
                  </a:lnTo>
                  <a:lnTo>
                    <a:pt x="253" y="1059"/>
                  </a:lnTo>
                  <a:lnTo>
                    <a:pt x="266" y="1085"/>
                  </a:lnTo>
                  <a:lnTo>
                    <a:pt x="279" y="1111"/>
                  </a:lnTo>
                  <a:lnTo>
                    <a:pt x="288" y="1135"/>
                  </a:lnTo>
                  <a:lnTo>
                    <a:pt x="297" y="1160"/>
                  </a:lnTo>
                  <a:lnTo>
                    <a:pt x="303" y="1185"/>
                  </a:lnTo>
                  <a:lnTo>
                    <a:pt x="307" y="1209"/>
                  </a:lnTo>
                  <a:lnTo>
                    <a:pt x="308" y="1231"/>
                  </a:lnTo>
                  <a:lnTo>
                    <a:pt x="308" y="1335"/>
                  </a:lnTo>
                  <a:lnTo>
                    <a:pt x="308" y="1335"/>
                  </a:lnTo>
                  <a:lnTo>
                    <a:pt x="309" y="1341"/>
                  </a:lnTo>
                  <a:lnTo>
                    <a:pt x="311" y="1346"/>
                  </a:lnTo>
                  <a:lnTo>
                    <a:pt x="313" y="1351"/>
                  </a:lnTo>
                  <a:lnTo>
                    <a:pt x="317" y="1355"/>
                  </a:lnTo>
                  <a:lnTo>
                    <a:pt x="321" y="1358"/>
                  </a:lnTo>
                  <a:lnTo>
                    <a:pt x="325" y="1361"/>
                  </a:lnTo>
                  <a:lnTo>
                    <a:pt x="330" y="1363"/>
                  </a:lnTo>
                  <a:lnTo>
                    <a:pt x="337" y="1363"/>
                  </a:lnTo>
                  <a:lnTo>
                    <a:pt x="514" y="1363"/>
                  </a:lnTo>
                  <a:lnTo>
                    <a:pt x="692" y="1363"/>
                  </a:lnTo>
                  <a:lnTo>
                    <a:pt x="692" y="1363"/>
                  </a:lnTo>
                  <a:lnTo>
                    <a:pt x="697" y="1363"/>
                  </a:lnTo>
                  <a:lnTo>
                    <a:pt x="702" y="1361"/>
                  </a:lnTo>
                  <a:lnTo>
                    <a:pt x="706" y="1358"/>
                  </a:lnTo>
                  <a:lnTo>
                    <a:pt x="711" y="1355"/>
                  </a:lnTo>
                  <a:lnTo>
                    <a:pt x="714" y="1351"/>
                  </a:lnTo>
                  <a:lnTo>
                    <a:pt x="718" y="1346"/>
                  </a:lnTo>
                  <a:lnTo>
                    <a:pt x="719" y="1341"/>
                  </a:lnTo>
                  <a:lnTo>
                    <a:pt x="719" y="1335"/>
                  </a:lnTo>
                  <a:lnTo>
                    <a:pt x="719" y="1231"/>
                  </a:lnTo>
                  <a:lnTo>
                    <a:pt x="719" y="1231"/>
                  </a:lnTo>
                  <a:lnTo>
                    <a:pt x="720" y="1209"/>
                  </a:lnTo>
                  <a:lnTo>
                    <a:pt x="725" y="1185"/>
                  </a:lnTo>
                  <a:lnTo>
                    <a:pt x="731" y="1160"/>
                  </a:lnTo>
                  <a:lnTo>
                    <a:pt x="739" y="1135"/>
                  </a:lnTo>
                  <a:lnTo>
                    <a:pt x="750" y="1111"/>
                  </a:lnTo>
                  <a:lnTo>
                    <a:pt x="761" y="1085"/>
                  </a:lnTo>
                  <a:lnTo>
                    <a:pt x="774" y="1059"/>
                  </a:lnTo>
                  <a:lnTo>
                    <a:pt x="789" y="1033"/>
                  </a:lnTo>
                  <a:lnTo>
                    <a:pt x="821" y="979"/>
                  </a:lnTo>
                  <a:lnTo>
                    <a:pt x="857" y="924"/>
                  </a:lnTo>
                  <a:lnTo>
                    <a:pt x="893" y="870"/>
                  </a:lnTo>
                  <a:lnTo>
                    <a:pt x="928" y="816"/>
                  </a:lnTo>
                  <a:lnTo>
                    <a:pt x="928" y="816"/>
                  </a:lnTo>
                  <a:lnTo>
                    <a:pt x="942" y="796"/>
                  </a:lnTo>
                  <a:lnTo>
                    <a:pt x="954" y="778"/>
                  </a:lnTo>
                  <a:lnTo>
                    <a:pt x="965" y="757"/>
                  </a:lnTo>
                  <a:lnTo>
                    <a:pt x="976" y="736"/>
                  </a:lnTo>
                  <a:lnTo>
                    <a:pt x="976" y="736"/>
                  </a:lnTo>
                  <a:lnTo>
                    <a:pt x="980" y="730"/>
                  </a:lnTo>
                  <a:lnTo>
                    <a:pt x="979" y="730"/>
                  </a:lnTo>
                  <a:lnTo>
                    <a:pt x="979" y="730"/>
                  </a:lnTo>
                  <a:lnTo>
                    <a:pt x="990" y="705"/>
                  </a:lnTo>
                  <a:lnTo>
                    <a:pt x="1000" y="679"/>
                  </a:lnTo>
                  <a:lnTo>
                    <a:pt x="1009" y="653"/>
                  </a:lnTo>
                  <a:lnTo>
                    <a:pt x="1015" y="626"/>
                  </a:lnTo>
                  <a:lnTo>
                    <a:pt x="1021" y="599"/>
                  </a:lnTo>
                  <a:lnTo>
                    <a:pt x="1025" y="571"/>
                  </a:lnTo>
                  <a:lnTo>
                    <a:pt x="1027" y="542"/>
                  </a:lnTo>
                  <a:lnTo>
                    <a:pt x="1027" y="514"/>
                  </a:lnTo>
                  <a:lnTo>
                    <a:pt x="1027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C2974F48-FE79-4BB3-95B0-B418DA462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203" y="3922713"/>
              <a:ext cx="614362" cy="61913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3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3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3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3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DF942C12-7D90-4F42-A069-3E3A8CA2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203" y="4040188"/>
              <a:ext cx="614362" cy="61913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2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2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2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D6AAC3F7-6EDD-47F4-A4DF-C013D69F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203" y="4171950"/>
              <a:ext cx="614362" cy="61913"/>
            </a:xfrm>
            <a:custGeom>
              <a:avLst/>
              <a:gdLst>
                <a:gd name="T0" fmla="*/ 387 w 387"/>
                <a:gd name="T1" fmla="*/ 19 h 39"/>
                <a:gd name="T2" fmla="*/ 387 w 387"/>
                <a:gd name="T3" fmla="*/ 19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7 h 39"/>
                <a:gd name="T12" fmla="*/ 371 w 387"/>
                <a:gd name="T13" fmla="*/ 38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8 h 39"/>
                <a:gd name="T22" fmla="*/ 11 w 387"/>
                <a:gd name="T23" fmla="*/ 37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19 h 39"/>
                <a:gd name="T32" fmla="*/ 0 w 387"/>
                <a:gd name="T33" fmla="*/ 19 h 39"/>
                <a:gd name="T34" fmla="*/ 0 w 387"/>
                <a:gd name="T35" fmla="*/ 19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1 h 39"/>
                <a:gd name="T44" fmla="*/ 14 w 387"/>
                <a:gd name="T45" fmla="*/ 0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0 h 39"/>
                <a:gd name="T54" fmla="*/ 374 w 387"/>
                <a:gd name="T55" fmla="*/ 1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19 h 39"/>
                <a:gd name="T64" fmla="*/ 387 w 387"/>
                <a:gd name="T6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19"/>
                  </a:moveTo>
                  <a:lnTo>
                    <a:pt x="387" y="19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7"/>
                  </a:lnTo>
                  <a:lnTo>
                    <a:pt x="371" y="38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8"/>
                  </a:lnTo>
                  <a:lnTo>
                    <a:pt x="11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0"/>
                  </a:lnTo>
                  <a:lnTo>
                    <a:pt x="374" y="1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19"/>
                  </a:lnTo>
                  <a:lnTo>
                    <a:pt x="38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16783393-5B01-42E8-BE4F-F65543953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8241" y="4298950"/>
              <a:ext cx="266700" cy="52388"/>
            </a:xfrm>
            <a:custGeom>
              <a:avLst/>
              <a:gdLst>
                <a:gd name="T0" fmla="*/ 168 w 168"/>
                <a:gd name="T1" fmla="*/ 17 h 33"/>
                <a:gd name="T2" fmla="*/ 168 w 168"/>
                <a:gd name="T3" fmla="*/ 17 h 33"/>
                <a:gd name="T4" fmla="*/ 167 w 168"/>
                <a:gd name="T5" fmla="*/ 23 h 33"/>
                <a:gd name="T6" fmla="*/ 163 w 168"/>
                <a:gd name="T7" fmla="*/ 28 h 33"/>
                <a:gd name="T8" fmla="*/ 157 w 168"/>
                <a:gd name="T9" fmla="*/ 32 h 33"/>
                <a:gd name="T10" fmla="*/ 151 w 168"/>
                <a:gd name="T11" fmla="*/ 33 h 33"/>
                <a:gd name="T12" fmla="*/ 16 w 168"/>
                <a:gd name="T13" fmla="*/ 33 h 33"/>
                <a:gd name="T14" fmla="*/ 16 w 168"/>
                <a:gd name="T15" fmla="*/ 33 h 33"/>
                <a:gd name="T16" fmla="*/ 10 w 168"/>
                <a:gd name="T17" fmla="*/ 32 h 33"/>
                <a:gd name="T18" fmla="*/ 5 w 168"/>
                <a:gd name="T19" fmla="*/ 28 h 33"/>
                <a:gd name="T20" fmla="*/ 2 w 168"/>
                <a:gd name="T21" fmla="*/ 23 h 33"/>
                <a:gd name="T22" fmla="*/ 0 w 168"/>
                <a:gd name="T23" fmla="*/ 17 h 33"/>
                <a:gd name="T24" fmla="*/ 0 w 168"/>
                <a:gd name="T25" fmla="*/ 17 h 33"/>
                <a:gd name="T26" fmla="*/ 0 w 168"/>
                <a:gd name="T27" fmla="*/ 17 h 33"/>
                <a:gd name="T28" fmla="*/ 2 w 168"/>
                <a:gd name="T29" fmla="*/ 10 h 33"/>
                <a:gd name="T30" fmla="*/ 5 w 168"/>
                <a:gd name="T31" fmla="*/ 5 h 33"/>
                <a:gd name="T32" fmla="*/ 10 w 168"/>
                <a:gd name="T33" fmla="*/ 1 h 33"/>
                <a:gd name="T34" fmla="*/ 16 w 168"/>
                <a:gd name="T35" fmla="*/ 0 h 33"/>
                <a:gd name="T36" fmla="*/ 151 w 168"/>
                <a:gd name="T37" fmla="*/ 0 h 33"/>
                <a:gd name="T38" fmla="*/ 151 w 168"/>
                <a:gd name="T39" fmla="*/ 0 h 33"/>
                <a:gd name="T40" fmla="*/ 157 w 168"/>
                <a:gd name="T41" fmla="*/ 1 h 33"/>
                <a:gd name="T42" fmla="*/ 163 w 168"/>
                <a:gd name="T43" fmla="*/ 5 h 33"/>
                <a:gd name="T44" fmla="*/ 167 w 168"/>
                <a:gd name="T45" fmla="*/ 10 h 33"/>
                <a:gd name="T46" fmla="*/ 168 w 168"/>
                <a:gd name="T47" fmla="*/ 17 h 33"/>
                <a:gd name="T48" fmla="*/ 168 w 168"/>
                <a:gd name="T4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33">
                  <a:moveTo>
                    <a:pt x="168" y="17"/>
                  </a:moveTo>
                  <a:lnTo>
                    <a:pt x="168" y="17"/>
                  </a:lnTo>
                  <a:lnTo>
                    <a:pt x="167" y="23"/>
                  </a:lnTo>
                  <a:lnTo>
                    <a:pt x="163" y="28"/>
                  </a:lnTo>
                  <a:lnTo>
                    <a:pt x="157" y="32"/>
                  </a:lnTo>
                  <a:lnTo>
                    <a:pt x="151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0" y="32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7" y="1"/>
                  </a:lnTo>
                  <a:lnTo>
                    <a:pt x="163" y="5"/>
                  </a:lnTo>
                  <a:lnTo>
                    <a:pt x="167" y="10"/>
                  </a:lnTo>
                  <a:lnTo>
                    <a:pt x="168" y="17"/>
                  </a:lnTo>
                  <a:lnTo>
                    <a:pt x="1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11" name="Footer Placeholder 245">
            <a:extLst>
              <a:ext uri="{FF2B5EF4-FFF2-40B4-BE49-F238E27FC236}">
                <a16:creationId xmlns:a16="http://schemas.microsoft.com/office/drawing/2014/main" id="{20BCF3A5-B5E3-402E-B201-E988D4C3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3136" y="4769621"/>
            <a:ext cx="2845736" cy="269128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2" name="Slide Number Placeholder 246">
            <a:extLst>
              <a:ext uri="{FF2B5EF4-FFF2-40B4-BE49-F238E27FC236}">
                <a16:creationId xmlns:a16="http://schemas.microsoft.com/office/drawing/2014/main" id="{1C766C60-251A-4EEF-B6BE-4CC7EF64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571" y="4769621"/>
            <a:ext cx="2096858" cy="269128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9652D7A2-A8E2-43AA-B193-90B702B085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3" name="Oval 143">
            <a:extLst>
              <a:ext uri="{FF2B5EF4-FFF2-40B4-BE49-F238E27FC236}">
                <a16:creationId xmlns:a16="http://schemas.microsoft.com/office/drawing/2014/main" id="{1357638F-89C7-4B94-99B8-3601E8D7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58" y="2067260"/>
            <a:ext cx="1376108" cy="1377588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4" name="Text Placeholder 248">
            <a:extLst>
              <a:ext uri="{FF2B5EF4-FFF2-40B4-BE49-F238E27FC236}">
                <a16:creationId xmlns:a16="http://schemas.microsoft.com/office/drawing/2014/main" id="{76BF5EB1-2D4D-41F0-8EA7-9C44CB0AABAA}"/>
              </a:ext>
            </a:extLst>
          </p:cNvPr>
          <p:cNvSpPr txBox="1">
            <a:spLocks/>
          </p:cNvSpPr>
          <p:nvPr/>
        </p:nvSpPr>
        <p:spPr>
          <a:xfrm>
            <a:off x="899525" y="2063070"/>
            <a:ext cx="1287374" cy="13817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5"/>
                </a:solidFill>
                <a:latin typeface="Roboto Light" panose="02000000000000000000" pitchFamily="2" charset="0"/>
              </a:rPr>
              <a:t>Efficient, accurate, logical</a:t>
            </a:r>
          </a:p>
        </p:txBody>
      </p:sp>
    </p:spTree>
    <p:extLst>
      <p:ext uri="{BB962C8B-B14F-4D97-AF65-F5344CB8AC3E}">
        <p14:creationId xmlns:p14="http://schemas.microsoft.com/office/powerpoint/2010/main" val="300922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2">
            <a:extLst>
              <a:ext uri="{FF2B5EF4-FFF2-40B4-BE49-F238E27FC236}">
                <a16:creationId xmlns:a16="http://schemas.microsoft.com/office/drawing/2014/main" id="{106392FE-7E6E-4DAD-AD02-F267C5C31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0885" y="2463813"/>
            <a:ext cx="1179310" cy="445386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5" name="Line 71">
            <a:extLst>
              <a:ext uri="{FF2B5EF4-FFF2-40B4-BE49-F238E27FC236}">
                <a16:creationId xmlns:a16="http://schemas.microsoft.com/office/drawing/2014/main" id="{05EA4659-D6EA-434F-B85C-0CA4CA95B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216" y="3638417"/>
            <a:ext cx="959089" cy="537290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Line 85">
            <a:extLst>
              <a:ext uri="{FF2B5EF4-FFF2-40B4-BE49-F238E27FC236}">
                <a16:creationId xmlns:a16="http://schemas.microsoft.com/office/drawing/2014/main" id="{F4B0BB88-1D71-4B3A-9B35-AACF93438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7544" y="3436605"/>
            <a:ext cx="1308751" cy="503832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" name="Line 77">
            <a:extLst>
              <a:ext uri="{FF2B5EF4-FFF2-40B4-BE49-F238E27FC236}">
                <a16:creationId xmlns:a16="http://schemas.microsoft.com/office/drawing/2014/main" id="{0EDB41F0-1ED9-4AE5-876D-68EB89AA7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3949" y="2078992"/>
            <a:ext cx="1167472" cy="535646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DEB201-8A67-44F0-A5E7-C920BFB05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60" y="140502"/>
            <a:ext cx="8087880" cy="697368"/>
          </a:xfrm>
        </p:spPr>
        <p:txBody>
          <a:bodyPr>
            <a:normAutofit fontScale="90000"/>
          </a:bodyPr>
          <a:lstStyle>
            <a:lvl1pPr algn="ctr">
              <a:defRPr sz="4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z="4400" dirty="0" err="1">
                <a:latin typeface="Roboto Light" panose="02000000000000000000" pitchFamily="2" charset="0"/>
              </a:rPr>
              <a:t>DiSC</a:t>
            </a:r>
            <a:r>
              <a:rPr lang="en-US" sz="4400" dirty="0">
                <a:latin typeface="Roboto Light" panose="02000000000000000000" pitchFamily="2" charset="0"/>
              </a:rPr>
              <a:t> Types: Cd (the </a:t>
            </a:r>
            <a:r>
              <a:rPr lang="en-US" sz="4400" b="1" dirty="0">
                <a:latin typeface="Roboto Light" panose="02000000000000000000" pitchFamily="2" charset="0"/>
              </a:rPr>
              <a:t>Skeptic</a:t>
            </a:r>
            <a:r>
              <a:rPr lang="en-US" sz="4400" dirty="0">
                <a:latin typeface="Roboto Light" panose="02000000000000000000" pitchFamily="2" charset="0"/>
              </a:rPr>
              <a:t>)</a:t>
            </a:r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9" name="Line 73">
            <a:extLst>
              <a:ext uri="{FF2B5EF4-FFF2-40B4-BE49-F238E27FC236}">
                <a16:creationId xmlns:a16="http://schemas.microsoft.com/office/drawing/2014/main" id="{C3E2B112-E75B-46E2-846B-71B0D8BBB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664" y="1247408"/>
            <a:ext cx="498654" cy="791632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Line 69">
            <a:extLst>
              <a:ext uri="{FF2B5EF4-FFF2-40B4-BE49-F238E27FC236}">
                <a16:creationId xmlns:a16="http://schemas.microsoft.com/office/drawing/2014/main" id="{ED2747B6-C24E-48C6-BB17-A41B29346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2021" y="4160910"/>
            <a:ext cx="1059455" cy="190880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Line 70">
            <a:extLst>
              <a:ext uri="{FF2B5EF4-FFF2-40B4-BE49-F238E27FC236}">
                <a16:creationId xmlns:a16="http://schemas.microsoft.com/office/drawing/2014/main" id="{C478A2D8-8CDC-49C1-A5E0-D08A3CD84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476" y="4017380"/>
            <a:ext cx="844901" cy="334409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2" name="Line 71">
            <a:extLst>
              <a:ext uri="{FF2B5EF4-FFF2-40B4-BE49-F238E27FC236}">
                <a16:creationId xmlns:a16="http://schemas.microsoft.com/office/drawing/2014/main" id="{5328C756-89E3-434E-A670-F0CBCFFF1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561" y="3857574"/>
            <a:ext cx="1020983" cy="470540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3" name="Line 72">
            <a:extLst>
              <a:ext uri="{FF2B5EF4-FFF2-40B4-BE49-F238E27FC236}">
                <a16:creationId xmlns:a16="http://schemas.microsoft.com/office/drawing/2014/main" id="{6B39B39A-6D3E-4114-AB61-893DA86C2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8740" y="2013885"/>
            <a:ext cx="1179310" cy="445386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4" name="Line 73">
            <a:extLst>
              <a:ext uri="{FF2B5EF4-FFF2-40B4-BE49-F238E27FC236}">
                <a16:creationId xmlns:a16="http://schemas.microsoft.com/office/drawing/2014/main" id="{8D2513FF-5096-45BC-9977-27B58AC65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050" y="2013885"/>
            <a:ext cx="841941" cy="324051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5" name="Line 74">
            <a:extLst>
              <a:ext uri="{FF2B5EF4-FFF2-40B4-BE49-F238E27FC236}">
                <a16:creationId xmlns:a16="http://schemas.microsoft.com/office/drawing/2014/main" id="{6AEF5BD7-4AF3-4466-B069-C62AC3EED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9991" y="1481198"/>
            <a:ext cx="65106" cy="856738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6" name="Line 77">
            <a:extLst>
              <a:ext uri="{FF2B5EF4-FFF2-40B4-BE49-F238E27FC236}">
                <a16:creationId xmlns:a16="http://schemas.microsoft.com/office/drawing/2014/main" id="{6367CB83-4788-42C2-AF36-FD0C5022F0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23889" y="1531508"/>
            <a:ext cx="1167472" cy="535646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7" name="Line 78">
            <a:extLst>
              <a:ext uri="{FF2B5EF4-FFF2-40B4-BE49-F238E27FC236}">
                <a16:creationId xmlns:a16="http://schemas.microsoft.com/office/drawing/2014/main" id="{F010FF3B-83DD-40A9-A333-2AF262836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4731" y="1531508"/>
            <a:ext cx="389157" cy="775356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8" name="Line 79">
            <a:extLst>
              <a:ext uri="{FF2B5EF4-FFF2-40B4-BE49-F238E27FC236}">
                <a16:creationId xmlns:a16="http://schemas.microsoft.com/office/drawing/2014/main" id="{CDFC6898-F6A7-4AC8-ABAC-BF6282F892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937" y="1689834"/>
            <a:ext cx="779795" cy="617029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9" name="Line 82">
            <a:extLst>
              <a:ext uri="{FF2B5EF4-FFF2-40B4-BE49-F238E27FC236}">
                <a16:creationId xmlns:a16="http://schemas.microsoft.com/office/drawing/2014/main" id="{D08C74DA-8460-4B38-94ED-BD7E8DCD6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7705" y="3311407"/>
            <a:ext cx="1213153" cy="629030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0" name="Line 83">
            <a:extLst>
              <a:ext uri="{FF2B5EF4-FFF2-40B4-BE49-F238E27FC236}">
                <a16:creationId xmlns:a16="http://schemas.microsoft.com/office/drawing/2014/main" id="{B543C99B-0249-4B4B-8BBF-36FB6A0060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398" y="3192749"/>
            <a:ext cx="1004515" cy="118657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" name="Line 85">
            <a:extLst>
              <a:ext uri="{FF2B5EF4-FFF2-40B4-BE49-F238E27FC236}">
                <a16:creationId xmlns:a16="http://schemas.microsoft.com/office/drawing/2014/main" id="{8A3BFB70-9CD7-47C1-91F0-7BD145408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2106" y="3940437"/>
            <a:ext cx="1308751" cy="503832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2" name="Line 86">
            <a:extLst>
              <a:ext uri="{FF2B5EF4-FFF2-40B4-BE49-F238E27FC236}">
                <a16:creationId xmlns:a16="http://schemas.microsoft.com/office/drawing/2014/main" id="{28930454-37D5-4B8E-81DC-DE934811F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4395" y="4443530"/>
            <a:ext cx="917712" cy="90058"/>
          </a:xfrm>
          <a:prstGeom prst="line">
            <a:avLst/>
          </a:prstGeom>
          <a:noFill/>
          <a:ln w="11113" cap="flat">
            <a:solidFill>
              <a:srgbClr val="CECEC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1CDC05-3E9C-4432-AA07-3182F775F63E}"/>
              </a:ext>
            </a:extLst>
          </p:cNvPr>
          <p:cNvGrpSpPr/>
          <p:nvPr/>
        </p:nvGrpSpPr>
        <p:grpSpPr>
          <a:xfrm>
            <a:off x="3799823" y="2146236"/>
            <a:ext cx="1530222" cy="1816164"/>
            <a:chOff x="3666887" y="2070301"/>
            <a:chExt cx="1763794" cy="2093382"/>
          </a:xfrm>
          <a:gradFill flip="none" rotWithShape="1">
            <a:gsLst>
              <a:gs pos="61000">
                <a:schemeClr val="accent5"/>
              </a:gs>
              <a:gs pos="62000">
                <a:schemeClr val="accent1"/>
              </a:gs>
            </a:gsLst>
            <a:lin ang="2700000" scaled="1"/>
            <a:tileRect/>
          </a:gradFill>
        </p:grpSpPr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25B58FE-B3CB-4F86-A150-47C9CC4AC4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6887" y="2070301"/>
              <a:ext cx="1763794" cy="2093382"/>
            </a:xfrm>
            <a:custGeom>
              <a:avLst/>
              <a:gdLst>
                <a:gd name="T0" fmla="*/ 1494 w 1840"/>
                <a:gd name="T1" fmla="*/ 138 h 2182"/>
                <a:gd name="T2" fmla="*/ 1508 w 1840"/>
                <a:gd name="T3" fmla="*/ 165 h 2182"/>
                <a:gd name="T4" fmla="*/ 1511 w 1840"/>
                <a:gd name="T5" fmla="*/ 308 h 2182"/>
                <a:gd name="T6" fmla="*/ 1579 w 1840"/>
                <a:gd name="T7" fmla="*/ 557 h 2182"/>
                <a:gd name="T8" fmla="*/ 1600 w 1840"/>
                <a:gd name="T9" fmla="*/ 664 h 2182"/>
                <a:gd name="T10" fmla="*/ 1622 w 1840"/>
                <a:gd name="T11" fmla="*/ 827 h 2182"/>
                <a:gd name="T12" fmla="*/ 1639 w 1840"/>
                <a:gd name="T13" fmla="*/ 890 h 2182"/>
                <a:gd name="T14" fmla="*/ 1748 w 1840"/>
                <a:gd name="T15" fmla="*/ 1025 h 2182"/>
                <a:gd name="T16" fmla="*/ 1792 w 1840"/>
                <a:gd name="T17" fmla="*/ 1079 h 2182"/>
                <a:gd name="T18" fmla="*/ 1809 w 1840"/>
                <a:gd name="T19" fmla="*/ 1164 h 2182"/>
                <a:gd name="T20" fmla="*/ 1707 w 1840"/>
                <a:gd name="T21" fmla="*/ 1227 h 2182"/>
                <a:gd name="T22" fmla="*/ 1673 w 1840"/>
                <a:gd name="T23" fmla="*/ 1290 h 2182"/>
                <a:gd name="T24" fmla="*/ 1701 w 1840"/>
                <a:gd name="T25" fmla="*/ 1372 h 2182"/>
                <a:gd name="T26" fmla="*/ 1688 w 1840"/>
                <a:gd name="T27" fmla="*/ 1433 h 2182"/>
                <a:gd name="T28" fmla="*/ 1622 w 1840"/>
                <a:gd name="T29" fmla="*/ 1474 h 2182"/>
                <a:gd name="T30" fmla="*/ 1661 w 1840"/>
                <a:gd name="T31" fmla="*/ 1547 h 2182"/>
                <a:gd name="T32" fmla="*/ 1630 w 1840"/>
                <a:gd name="T33" fmla="*/ 1583 h 2182"/>
                <a:gd name="T34" fmla="*/ 1600 w 1840"/>
                <a:gd name="T35" fmla="*/ 1654 h 2182"/>
                <a:gd name="T36" fmla="*/ 1598 w 1840"/>
                <a:gd name="T37" fmla="*/ 1811 h 2182"/>
                <a:gd name="T38" fmla="*/ 1516 w 1840"/>
                <a:gd name="T39" fmla="*/ 1845 h 2182"/>
                <a:gd name="T40" fmla="*/ 1368 w 1840"/>
                <a:gd name="T41" fmla="*/ 1843 h 2182"/>
                <a:gd name="T42" fmla="*/ 1208 w 1840"/>
                <a:gd name="T43" fmla="*/ 1886 h 2182"/>
                <a:gd name="T44" fmla="*/ 1101 w 1840"/>
                <a:gd name="T45" fmla="*/ 2182 h 2182"/>
                <a:gd name="T46" fmla="*/ 306 w 1840"/>
                <a:gd name="T47" fmla="*/ 1814 h 2182"/>
                <a:gd name="T48" fmla="*/ 320 w 1840"/>
                <a:gd name="T49" fmla="*/ 1440 h 2182"/>
                <a:gd name="T50" fmla="*/ 192 w 1840"/>
                <a:gd name="T51" fmla="*/ 1232 h 2182"/>
                <a:gd name="T52" fmla="*/ 66 w 1840"/>
                <a:gd name="T53" fmla="*/ 970 h 2182"/>
                <a:gd name="T54" fmla="*/ 61 w 1840"/>
                <a:gd name="T55" fmla="*/ 693 h 2182"/>
                <a:gd name="T56" fmla="*/ 0 w 1840"/>
                <a:gd name="T57" fmla="*/ 645 h 2182"/>
                <a:gd name="T58" fmla="*/ 82 w 1840"/>
                <a:gd name="T59" fmla="*/ 579 h 2182"/>
                <a:gd name="T60" fmla="*/ 110 w 1840"/>
                <a:gd name="T61" fmla="*/ 517 h 2182"/>
                <a:gd name="T62" fmla="*/ 347 w 1840"/>
                <a:gd name="T63" fmla="*/ 220 h 2182"/>
                <a:gd name="T64" fmla="*/ 381 w 1840"/>
                <a:gd name="T65" fmla="*/ 196 h 2182"/>
                <a:gd name="T66" fmla="*/ 560 w 1840"/>
                <a:gd name="T67" fmla="*/ 97 h 2182"/>
                <a:gd name="T68" fmla="*/ 774 w 1840"/>
                <a:gd name="T69" fmla="*/ 106 h 2182"/>
                <a:gd name="T70" fmla="*/ 897 w 1840"/>
                <a:gd name="T71" fmla="*/ 14 h 2182"/>
                <a:gd name="T72" fmla="*/ 1297 w 1840"/>
                <a:gd name="T73" fmla="*/ 85 h 2182"/>
                <a:gd name="T74" fmla="*/ 1494 w 1840"/>
                <a:gd name="T75" fmla="*/ 138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0" h="2182">
                  <a:moveTo>
                    <a:pt x="1494" y="138"/>
                  </a:moveTo>
                  <a:cubicBezTo>
                    <a:pt x="1494" y="138"/>
                    <a:pt x="1518" y="145"/>
                    <a:pt x="1508" y="165"/>
                  </a:cubicBezTo>
                  <a:cubicBezTo>
                    <a:pt x="1499" y="184"/>
                    <a:pt x="1469" y="237"/>
                    <a:pt x="1511" y="308"/>
                  </a:cubicBezTo>
                  <a:cubicBezTo>
                    <a:pt x="1552" y="378"/>
                    <a:pt x="1566" y="485"/>
                    <a:pt x="1579" y="557"/>
                  </a:cubicBezTo>
                  <a:cubicBezTo>
                    <a:pt x="1591" y="630"/>
                    <a:pt x="1585" y="626"/>
                    <a:pt x="1600" y="664"/>
                  </a:cubicBezTo>
                  <a:cubicBezTo>
                    <a:pt x="1620" y="713"/>
                    <a:pt x="1639" y="761"/>
                    <a:pt x="1622" y="827"/>
                  </a:cubicBezTo>
                  <a:cubicBezTo>
                    <a:pt x="1622" y="827"/>
                    <a:pt x="1608" y="851"/>
                    <a:pt x="1639" y="890"/>
                  </a:cubicBezTo>
                  <a:cubicBezTo>
                    <a:pt x="1639" y="890"/>
                    <a:pt x="1724" y="994"/>
                    <a:pt x="1748" y="1025"/>
                  </a:cubicBezTo>
                  <a:cubicBezTo>
                    <a:pt x="1773" y="1057"/>
                    <a:pt x="1777" y="1067"/>
                    <a:pt x="1792" y="1079"/>
                  </a:cubicBezTo>
                  <a:cubicBezTo>
                    <a:pt x="1807" y="1091"/>
                    <a:pt x="1840" y="1137"/>
                    <a:pt x="1809" y="1164"/>
                  </a:cubicBezTo>
                  <a:cubicBezTo>
                    <a:pt x="1777" y="1190"/>
                    <a:pt x="1741" y="1210"/>
                    <a:pt x="1707" y="1227"/>
                  </a:cubicBezTo>
                  <a:cubicBezTo>
                    <a:pt x="1673" y="1244"/>
                    <a:pt x="1668" y="1273"/>
                    <a:pt x="1673" y="1290"/>
                  </a:cubicBezTo>
                  <a:cubicBezTo>
                    <a:pt x="1677" y="1304"/>
                    <a:pt x="1693" y="1341"/>
                    <a:pt x="1701" y="1372"/>
                  </a:cubicBezTo>
                  <a:cubicBezTo>
                    <a:pt x="1707" y="1391"/>
                    <a:pt x="1698" y="1423"/>
                    <a:pt x="1688" y="1433"/>
                  </a:cubicBezTo>
                  <a:cubicBezTo>
                    <a:pt x="1656" y="1464"/>
                    <a:pt x="1622" y="1474"/>
                    <a:pt x="1622" y="1474"/>
                  </a:cubicBezTo>
                  <a:cubicBezTo>
                    <a:pt x="1622" y="1474"/>
                    <a:pt x="1671" y="1518"/>
                    <a:pt x="1661" y="1547"/>
                  </a:cubicBezTo>
                  <a:cubicBezTo>
                    <a:pt x="1661" y="1547"/>
                    <a:pt x="1654" y="1571"/>
                    <a:pt x="1630" y="1583"/>
                  </a:cubicBezTo>
                  <a:cubicBezTo>
                    <a:pt x="1605" y="1595"/>
                    <a:pt x="1594" y="1618"/>
                    <a:pt x="1600" y="1654"/>
                  </a:cubicBezTo>
                  <a:cubicBezTo>
                    <a:pt x="1608" y="1695"/>
                    <a:pt x="1644" y="1750"/>
                    <a:pt x="1598" y="1811"/>
                  </a:cubicBezTo>
                  <a:cubicBezTo>
                    <a:pt x="1598" y="1811"/>
                    <a:pt x="1566" y="1845"/>
                    <a:pt x="1516" y="1845"/>
                  </a:cubicBezTo>
                  <a:cubicBezTo>
                    <a:pt x="1465" y="1845"/>
                    <a:pt x="1404" y="1839"/>
                    <a:pt x="1368" y="1843"/>
                  </a:cubicBezTo>
                  <a:cubicBezTo>
                    <a:pt x="1312" y="1847"/>
                    <a:pt x="1234" y="1855"/>
                    <a:pt x="1208" y="1886"/>
                  </a:cubicBezTo>
                  <a:cubicBezTo>
                    <a:pt x="1149" y="1954"/>
                    <a:pt x="1123" y="2049"/>
                    <a:pt x="1101" y="2182"/>
                  </a:cubicBezTo>
                  <a:cubicBezTo>
                    <a:pt x="1094" y="2180"/>
                    <a:pt x="606" y="2025"/>
                    <a:pt x="306" y="1814"/>
                  </a:cubicBezTo>
                  <a:cubicBezTo>
                    <a:pt x="306" y="1814"/>
                    <a:pt x="415" y="1637"/>
                    <a:pt x="320" y="1440"/>
                  </a:cubicBezTo>
                  <a:cubicBezTo>
                    <a:pt x="320" y="1440"/>
                    <a:pt x="245" y="1304"/>
                    <a:pt x="192" y="1232"/>
                  </a:cubicBezTo>
                  <a:cubicBezTo>
                    <a:pt x="158" y="1186"/>
                    <a:pt x="78" y="1047"/>
                    <a:pt x="66" y="970"/>
                  </a:cubicBezTo>
                  <a:cubicBezTo>
                    <a:pt x="51" y="879"/>
                    <a:pt x="56" y="734"/>
                    <a:pt x="61" y="693"/>
                  </a:cubicBezTo>
                  <a:cubicBezTo>
                    <a:pt x="61" y="693"/>
                    <a:pt x="17" y="669"/>
                    <a:pt x="0" y="645"/>
                  </a:cubicBezTo>
                  <a:cubicBezTo>
                    <a:pt x="0" y="645"/>
                    <a:pt x="46" y="637"/>
                    <a:pt x="82" y="579"/>
                  </a:cubicBezTo>
                  <a:cubicBezTo>
                    <a:pt x="87" y="571"/>
                    <a:pt x="105" y="529"/>
                    <a:pt x="110" y="517"/>
                  </a:cubicBezTo>
                  <a:cubicBezTo>
                    <a:pt x="146" y="424"/>
                    <a:pt x="201" y="268"/>
                    <a:pt x="347" y="220"/>
                  </a:cubicBezTo>
                  <a:cubicBezTo>
                    <a:pt x="347" y="220"/>
                    <a:pt x="364" y="222"/>
                    <a:pt x="381" y="196"/>
                  </a:cubicBezTo>
                  <a:cubicBezTo>
                    <a:pt x="407" y="155"/>
                    <a:pt x="463" y="104"/>
                    <a:pt x="560" y="97"/>
                  </a:cubicBezTo>
                  <a:cubicBezTo>
                    <a:pt x="652" y="89"/>
                    <a:pt x="703" y="89"/>
                    <a:pt x="774" y="106"/>
                  </a:cubicBezTo>
                  <a:cubicBezTo>
                    <a:pt x="774" y="106"/>
                    <a:pt x="788" y="29"/>
                    <a:pt x="897" y="14"/>
                  </a:cubicBezTo>
                  <a:cubicBezTo>
                    <a:pt x="1006" y="0"/>
                    <a:pt x="1171" y="39"/>
                    <a:pt x="1297" y="85"/>
                  </a:cubicBezTo>
                  <a:cubicBezTo>
                    <a:pt x="1419" y="128"/>
                    <a:pt x="1438" y="150"/>
                    <a:pt x="149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AE485F-3523-4B82-BEA6-D82BBDFA1E52}"/>
                </a:ext>
              </a:extLst>
            </p:cNvPr>
            <p:cNvGrpSpPr/>
            <p:nvPr userDrawn="1"/>
          </p:nvGrpSpPr>
          <p:grpSpPr>
            <a:xfrm>
              <a:off x="3828772" y="2285030"/>
              <a:ext cx="1210672" cy="977348"/>
              <a:chOff x="3885144" y="2330538"/>
              <a:chExt cx="1097927" cy="886332"/>
            </a:xfrm>
            <a:grpFill/>
          </p:grpSpPr>
          <p:sp>
            <p:nvSpPr>
              <p:cNvPr id="26" name="Freeform 88">
                <a:extLst>
                  <a:ext uri="{FF2B5EF4-FFF2-40B4-BE49-F238E27FC236}">
                    <a16:creationId xmlns:a16="http://schemas.microsoft.com/office/drawing/2014/main" id="{6D1BE239-3A12-4815-9F61-E5F980C52F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85144" y="2330538"/>
                <a:ext cx="1097927" cy="886332"/>
              </a:xfrm>
              <a:custGeom>
                <a:avLst/>
                <a:gdLst>
                  <a:gd name="T0" fmla="*/ 1204 w 1263"/>
                  <a:gd name="T1" fmla="*/ 289 h 1019"/>
                  <a:gd name="T2" fmla="*/ 1111 w 1263"/>
                  <a:gd name="T3" fmla="*/ 187 h 1019"/>
                  <a:gd name="T4" fmla="*/ 836 w 1263"/>
                  <a:gd name="T5" fmla="*/ 52 h 1019"/>
                  <a:gd name="T6" fmla="*/ 560 w 1263"/>
                  <a:gd name="T7" fmla="*/ 29 h 1019"/>
                  <a:gd name="T8" fmla="*/ 285 w 1263"/>
                  <a:gd name="T9" fmla="*/ 159 h 1019"/>
                  <a:gd name="T10" fmla="*/ 87 w 1263"/>
                  <a:gd name="T11" fmla="*/ 430 h 1019"/>
                  <a:gd name="T12" fmla="*/ 43 w 1263"/>
                  <a:gd name="T13" fmla="*/ 745 h 1019"/>
                  <a:gd name="T14" fmla="*/ 167 w 1263"/>
                  <a:gd name="T15" fmla="*/ 777 h 1019"/>
                  <a:gd name="T16" fmla="*/ 169 w 1263"/>
                  <a:gd name="T17" fmla="*/ 897 h 1019"/>
                  <a:gd name="T18" fmla="*/ 341 w 1263"/>
                  <a:gd name="T19" fmla="*/ 1007 h 1019"/>
                  <a:gd name="T20" fmla="*/ 466 w 1263"/>
                  <a:gd name="T21" fmla="*/ 947 h 1019"/>
                  <a:gd name="T22" fmla="*/ 574 w 1263"/>
                  <a:gd name="T23" fmla="*/ 906 h 1019"/>
                  <a:gd name="T24" fmla="*/ 697 w 1263"/>
                  <a:gd name="T25" fmla="*/ 845 h 1019"/>
                  <a:gd name="T26" fmla="*/ 932 w 1263"/>
                  <a:gd name="T27" fmla="*/ 739 h 1019"/>
                  <a:gd name="T28" fmla="*/ 1038 w 1263"/>
                  <a:gd name="T29" fmla="*/ 623 h 1019"/>
                  <a:gd name="T30" fmla="*/ 1220 w 1263"/>
                  <a:gd name="T31" fmla="*/ 511 h 1019"/>
                  <a:gd name="T32" fmla="*/ 567 w 1263"/>
                  <a:gd name="T33" fmla="*/ 903 h 1019"/>
                  <a:gd name="T34" fmla="*/ 497 w 1263"/>
                  <a:gd name="T35" fmla="*/ 949 h 1019"/>
                  <a:gd name="T36" fmla="*/ 481 w 1263"/>
                  <a:gd name="T37" fmla="*/ 916 h 1019"/>
                  <a:gd name="T38" fmla="*/ 555 w 1263"/>
                  <a:gd name="T39" fmla="*/ 837 h 1019"/>
                  <a:gd name="T40" fmla="*/ 1200 w 1263"/>
                  <a:gd name="T41" fmla="*/ 519 h 1019"/>
                  <a:gd name="T42" fmla="*/ 1217 w 1263"/>
                  <a:gd name="T43" fmla="*/ 512 h 1019"/>
                  <a:gd name="T44" fmla="*/ 1030 w 1263"/>
                  <a:gd name="T45" fmla="*/ 613 h 1019"/>
                  <a:gd name="T46" fmla="*/ 933 w 1263"/>
                  <a:gd name="T47" fmla="*/ 621 h 1019"/>
                  <a:gd name="T48" fmla="*/ 920 w 1263"/>
                  <a:gd name="T49" fmla="*/ 586 h 1019"/>
                  <a:gd name="T50" fmla="*/ 777 w 1263"/>
                  <a:gd name="T51" fmla="*/ 590 h 1019"/>
                  <a:gd name="T52" fmla="*/ 719 w 1263"/>
                  <a:gd name="T53" fmla="*/ 702 h 1019"/>
                  <a:gd name="T54" fmla="*/ 938 w 1263"/>
                  <a:gd name="T55" fmla="*/ 598 h 1019"/>
                  <a:gd name="T56" fmla="*/ 975 w 1263"/>
                  <a:gd name="T57" fmla="*/ 682 h 1019"/>
                  <a:gd name="T58" fmla="*/ 828 w 1263"/>
                  <a:gd name="T59" fmla="*/ 821 h 1019"/>
                  <a:gd name="T60" fmla="*/ 624 w 1263"/>
                  <a:gd name="T61" fmla="*/ 825 h 1019"/>
                  <a:gd name="T62" fmla="*/ 433 w 1263"/>
                  <a:gd name="T63" fmla="*/ 796 h 1019"/>
                  <a:gd name="T64" fmla="*/ 458 w 1263"/>
                  <a:gd name="T65" fmla="*/ 810 h 1019"/>
                  <a:gd name="T66" fmla="*/ 521 w 1263"/>
                  <a:gd name="T67" fmla="*/ 827 h 1019"/>
                  <a:gd name="T68" fmla="*/ 471 w 1263"/>
                  <a:gd name="T69" fmla="*/ 918 h 1019"/>
                  <a:gd name="T70" fmla="*/ 333 w 1263"/>
                  <a:gd name="T71" fmla="*/ 996 h 1019"/>
                  <a:gd name="T72" fmla="*/ 248 w 1263"/>
                  <a:gd name="T73" fmla="*/ 948 h 1019"/>
                  <a:gd name="T74" fmla="*/ 181 w 1263"/>
                  <a:gd name="T75" fmla="*/ 800 h 1019"/>
                  <a:gd name="T76" fmla="*/ 173 w 1263"/>
                  <a:gd name="T77" fmla="*/ 794 h 1019"/>
                  <a:gd name="T78" fmla="*/ 176 w 1263"/>
                  <a:gd name="T79" fmla="*/ 774 h 1019"/>
                  <a:gd name="T80" fmla="*/ 48 w 1263"/>
                  <a:gd name="T81" fmla="*/ 710 h 1019"/>
                  <a:gd name="T82" fmla="*/ 64 w 1263"/>
                  <a:gd name="T83" fmla="*/ 558 h 1019"/>
                  <a:gd name="T84" fmla="*/ 124 w 1263"/>
                  <a:gd name="T85" fmla="*/ 328 h 1019"/>
                  <a:gd name="T86" fmla="*/ 263 w 1263"/>
                  <a:gd name="T87" fmla="*/ 181 h 1019"/>
                  <a:gd name="T88" fmla="*/ 537 w 1263"/>
                  <a:gd name="T89" fmla="*/ 77 h 1019"/>
                  <a:gd name="T90" fmla="*/ 667 w 1263"/>
                  <a:gd name="T91" fmla="*/ 23 h 1019"/>
                  <a:gd name="T92" fmla="*/ 822 w 1263"/>
                  <a:gd name="T93" fmla="*/ 58 h 1019"/>
                  <a:gd name="T94" fmla="*/ 1007 w 1263"/>
                  <a:gd name="T95" fmla="*/ 133 h 1019"/>
                  <a:gd name="T96" fmla="*/ 1124 w 1263"/>
                  <a:gd name="T97" fmla="*/ 219 h 1019"/>
                  <a:gd name="T98" fmla="*/ 1220 w 1263"/>
                  <a:gd name="T99" fmla="*/ 366 h 1019"/>
                  <a:gd name="T100" fmla="*/ 1237 w 1263"/>
                  <a:gd name="T101" fmla="*/ 423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63" h="1019">
                    <a:moveTo>
                      <a:pt x="1240" y="421"/>
                    </a:moveTo>
                    <a:cubicBezTo>
                      <a:pt x="1250" y="412"/>
                      <a:pt x="1251" y="404"/>
                      <a:pt x="1249" y="394"/>
                    </a:cubicBezTo>
                    <a:cubicBezTo>
                      <a:pt x="1245" y="373"/>
                      <a:pt x="1223" y="369"/>
                      <a:pt x="1223" y="369"/>
                    </a:cubicBezTo>
                    <a:cubicBezTo>
                      <a:pt x="1255" y="307"/>
                      <a:pt x="1211" y="294"/>
                      <a:pt x="1204" y="289"/>
                    </a:cubicBezTo>
                    <a:cubicBezTo>
                      <a:pt x="1197" y="286"/>
                      <a:pt x="1186" y="284"/>
                      <a:pt x="1184" y="266"/>
                    </a:cubicBezTo>
                    <a:cubicBezTo>
                      <a:pt x="1183" y="247"/>
                      <a:pt x="1179" y="232"/>
                      <a:pt x="1167" y="222"/>
                    </a:cubicBezTo>
                    <a:cubicBezTo>
                      <a:pt x="1154" y="211"/>
                      <a:pt x="1140" y="208"/>
                      <a:pt x="1128" y="207"/>
                    </a:cubicBezTo>
                    <a:cubicBezTo>
                      <a:pt x="1118" y="206"/>
                      <a:pt x="1116" y="208"/>
                      <a:pt x="1111" y="187"/>
                    </a:cubicBezTo>
                    <a:cubicBezTo>
                      <a:pt x="1108" y="169"/>
                      <a:pt x="1100" y="157"/>
                      <a:pt x="1089" y="148"/>
                    </a:cubicBezTo>
                    <a:cubicBezTo>
                      <a:pt x="1062" y="126"/>
                      <a:pt x="1026" y="130"/>
                      <a:pt x="1026" y="130"/>
                    </a:cubicBezTo>
                    <a:cubicBezTo>
                      <a:pt x="1008" y="70"/>
                      <a:pt x="939" y="87"/>
                      <a:pt x="939" y="87"/>
                    </a:cubicBezTo>
                    <a:cubicBezTo>
                      <a:pt x="902" y="25"/>
                      <a:pt x="836" y="51"/>
                      <a:pt x="836" y="52"/>
                    </a:cubicBezTo>
                    <a:cubicBezTo>
                      <a:pt x="793" y="0"/>
                      <a:pt x="743" y="19"/>
                      <a:pt x="724" y="25"/>
                    </a:cubicBezTo>
                    <a:cubicBezTo>
                      <a:pt x="711" y="30"/>
                      <a:pt x="707" y="33"/>
                      <a:pt x="680" y="18"/>
                    </a:cubicBezTo>
                    <a:cubicBezTo>
                      <a:pt x="653" y="4"/>
                      <a:pt x="622" y="5"/>
                      <a:pt x="587" y="27"/>
                    </a:cubicBezTo>
                    <a:cubicBezTo>
                      <a:pt x="578" y="32"/>
                      <a:pt x="577" y="32"/>
                      <a:pt x="560" y="29"/>
                    </a:cubicBezTo>
                    <a:cubicBezTo>
                      <a:pt x="542" y="25"/>
                      <a:pt x="515" y="23"/>
                      <a:pt x="484" y="51"/>
                    </a:cubicBezTo>
                    <a:cubicBezTo>
                      <a:pt x="483" y="52"/>
                      <a:pt x="443" y="47"/>
                      <a:pt x="419" y="83"/>
                    </a:cubicBezTo>
                    <a:cubicBezTo>
                      <a:pt x="410" y="97"/>
                      <a:pt x="418" y="102"/>
                      <a:pt x="371" y="104"/>
                    </a:cubicBezTo>
                    <a:cubicBezTo>
                      <a:pt x="311" y="108"/>
                      <a:pt x="285" y="159"/>
                      <a:pt x="285" y="159"/>
                    </a:cubicBezTo>
                    <a:cubicBezTo>
                      <a:pt x="261" y="152"/>
                      <a:pt x="239" y="161"/>
                      <a:pt x="220" y="175"/>
                    </a:cubicBezTo>
                    <a:cubicBezTo>
                      <a:pt x="189" y="198"/>
                      <a:pt x="188" y="238"/>
                      <a:pt x="188" y="238"/>
                    </a:cubicBezTo>
                    <a:cubicBezTo>
                      <a:pt x="104" y="262"/>
                      <a:pt x="117" y="331"/>
                      <a:pt x="117" y="331"/>
                    </a:cubicBezTo>
                    <a:cubicBezTo>
                      <a:pt x="61" y="364"/>
                      <a:pt x="87" y="430"/>
                      <a:pt x="87" y="430"/>
                    </a:cubicBezTo>
                    <a:cubicBezTo>
                      <a:pt x="22" y="477"/>
                      <a:pt x="53" y="542"/>
                      <a:pt x="53" y="542"/>
                    </a:cubicBezTo>
                    <a:cubicBezTo>
                      <a:pt x="0" y="596"/>
                      <a:pt x="43" y="627"/>
                      <a:pt x="43" y="627"/>
                    </a:cubicBezTo>
                    <a:cubicBezTo>
                      <a:pt x="13" y="674"/>
                      <a:pt x="36" y="712"/>
                      <a:pt x="36" y="712"/>
                    </a:cubicBezTo>
                    <a:cubicBezTo>
                      <a:pt x="36" y="712"/>
                      <a:pt x="34" y="732"/>
                      <a:pt x="43" y="745"/>
                    </a:cubicBezTo>
                    <a:cubicBezTo>
                      <a:pt x="58" y="764"/>
                      <a:pt x="73" y="760"/>
                      <a:pt x="73" y="760"/>
                    </a:cubicBezTo>
                    <a:cubicBezTo>
                      <a:pt x="74" y="780"/>
                      <a:pt x="85" y="790"/>
                      <a:pt x="97" y="793"/>
                    </a:cubicBezTo>
                    <a:cubicBezTo>
                      <a:pt x="112" y="798"/>
                      <a:pt x="129" y="794"/>
                      <a:pt x="135" y="788"/>
                    </a:cubicBezTo>
                    <a:cubicBezTo>
                      <a:pt x="150" y="773"/>
                      <a:pt x="167" y="777"/>
                      <a:pt x="167" y="777"/>
                    </a:cubicBezTo>
                    <a:cubicBezTo>
                      <a:pt x="147" y="793"/>
                      <a:pt x="157" y="803"/>
                      <a:pt x="162" y="806"/>
                    </a:cubicBezTo>
                    <a:cubicBezTo>
                      <a:pt x="167" y="810"/>
                      <a:pt x="165" y="815"/>
                      <a:pt x="165" y="815"/>
                    </a:cubicBezTo>
                    <a:cubicBezTo>
                      <a:pt x="141" y="850"/>
                      <a:pt x="176" y="862"/>
                      <a:pt x="176" y="862"/>
                    </a:cubicBezTo>
                    <a:cubicBezTo>
                      <a:pt x="165" y="870"/>
                      <a:pt x="158" y="883"/>
                      <a:pt x="169" y="897"/>
                    </a:cubicBezTo>
                    <a:cubicBezTo>
                      <a:pt x="190" y="923"/>
                      <a:pt x="226" y="912"/>
                      <a:pt x="226" y="912"/>
                    </a:cubicBezTo>
                    <a:cubicBezTo>
                      <a:pt x="214" y="947"/>
                      <a:pt x="248" y="952"/>
                      <a:pt x="248" y="952"/>
                    </a:cubicBezTo>
                    <a:cubicBezTo>
                      <a:pt x="252" y="984"/>
                      <a:pt x="291" y="978"/>
                      <a:pt x="291" y="978"/>
                    </a:cubicBezTo>
                    <a:cubicBezTo>
                      <a:pt x="304" y="1019"/>
                      <a:pt x="341" y="1007"/>
                      <a:pt x="341" y="1007"/>
                    </a:cubicBezTo>
                    <a:cubicBezTo>
                      <a:pt x="358" y="1017"/>
                      <a:pt x="372" y="1016"/>
                      <a:pt x="388" y="1010"/>
                    </a:cubicBezTo>
                    <a:cubicBezTo>
                      <a:pt x="410" y="1002"/>
                      <a:pt x="418" y="989"/>
                      <a:pt x="423" y="981"/>
                    </a:cubicBezTo>
                    <a:cubicBezTo>
                      <a:pt x="425" y="977"/>
                      <a:pt x="428" y="976"/>
                      <a:pt x="435" y="975"/>
                    </a:cubicBezTo>
                    <a:cubicBezTo>
                      <a:pt x="463" y="972"/>
                      <a:pt x="466" y="947"/>
                      <a:pt x="466" y="947"/>
                    </a:cubicBezTo>
                    <a:cubicBezTo>
                      <a:pt x="474" y="970"/>
                      <a:pt x="502" y="957"/>
                      <a:pt x="502" y="957"/>
                    </a:cubicBezTo>
                    <a:cubicBezTo>
                      <a:pt x="532" y="973"/>
                      <a:pt x="553" y="954"/>
                      <a:pt x="556" y="945"/>
                    </a:cubicBezTo>
                    <a:cubicBezTo>
                      <a:pt x="558" y="941"/>
                      <a:pt x="559" y="941"/>
                      <a:pt x="567" y="935"/>
                    </a:cubicBezTo>
                    <a:cubicBezTo>
                      <a:pt x="587" y="923"/>
                      <a:pt x="574" y="906"/>
                      <a:pt x="574" y="906"/>
                    </a:cubicBezTo>
                    <a:cubicBezTo>
                      <a:pt x="597" y="903"/>
                      <a:pt x="599" y="884"/>
                      <a:pt x="597" y="876"/>
                    </a:cubicBezTo>
                    <a:cubicBezTo>
                      <a:pt x="594" y="866"/>
                      <a:pt x="593" y="852"/>
                      <a:pt x="620" y="834"/>
                    </a:cubicBezTo>
                    <a:cubicBezTo>
                      <a:pt x="638" y="823"/>
                      <a:pt x="663" y="823"/>
                      <a:pt x="677" y="829"/>
                    </a:cubicBezTo>
                    <a:cubicBezTo>
                      <a:pt x="685" y="833"/>
                      <a:pt x="691" y="840"/>
                      <a:pt x="697" y="845"/>
                    </a:cubicBezTo>
                    <a:cubicBezTo>
                      <a:pt x="731" y="872"/>
                      <a:pt x="772" y="841"/>
                      <a:pt x="785" y="828"/>
                    </a:cubicBezTo>
                    <a:cubicBezTo>
                      <a:pt x="800" y="814"/>
                      <a:pt x="815" y="824"/>
                      <a:pt x="829" y="826"/>
                    </a:cubicBezTo>
                    <a:cubicBezTo>
                      <a:pt x="843" y="829"/>
                      <a:pt x="875" y="830"/>
                      <a:pt x="901" y="814"/>
                    </a:cubicBezTo>
                    <a:cubicBezTo>
                      <a:pt x="954" y="781"/>
                      <a:pt x="932" y="739"/>
                      <a:pt x="932" y="739"/>
                    </a:cubicBezTo>
                    <a:cubicBezTo>
                      <a:pt x="973" y="729"/>
                      <a:pt x="985" y="704"/>
                      <a:pt x="986" y="685"/>
                    </a:cubicBezTo>
                    <a:cubicBezTo>
                      <a:pt x="988" y="647"/>
                      <a:pt x="956" y="630"/>
                      <a:pt x="956" y="630"/>
                    </a:cubicBezTo>
                    <a:cubicBezTo>
                      <a:pt x="965" y="628"/>
                      <a:pt x="971" y="623"/>
                      <a:pt x="971" y="623"/>
                    </a:cubicBezTo>
                    <a:cubicBezTo>
                      <a:pt x="1005" y="661"/>
                      <a:pt x="1038" y="623"/>
                      <a:pt x="1038" y="623"/>
                    </a:cubicBezTo>
                    <a:cubicBezTo>
                      <a:pt x="1062" y="636"/>
                      <a:pt x="1086" y="632"/>
                      <a:pt x="1103" y="628"/>
                    </a:cubicBezTo>
                    <a:cubicBezTo>
                      <a:pt x="1140" y="617"/>
                      <a:pt x="1150" y="587"/>
                      <a:pt x="1150" y="587"/>
                    </a:cubicBezTo>
                    <a:cubicBezTo>
                      <a:pt x="1178" y="588"/>
                      <a:pt x="1195" y="579"/>
                      <a:pt x="1207" y="568"/>
                    </a:cubicBezTo>
                    <a:cubicBezTo>
                      <a:pt x="1231" y="543"/>
                      <a:pt x="1220" y="511"/>
                      <a:pt x="1220" y="511"/>
                    </a:cubicBezTo>
                    <a:cubicBezTo>
                      <a:pt x="1243" y="501"/>
                      <a:pt x="1250" y="491"/>
                      <a:pt x="1253" y="475"/>
                    </a:cubicBezTo>
                    <a:cubicBezTo>
                      <a:pt x="1258" y="448"/>
                      <a:pt x="1240" y="421"/>
                      <a:pt x="1240" y="421"/>
                    </a:cubicBezTo>
                    <a:close/>
                    <a:moveTo>
                      <a:pt x="591" y="872"/>
                    </a:moveTo>
                    <a:cubicBezTo>
                      <a:pt x="595" y="895"/>
                      <a:pt x="567" y="903"/>
                      <a:pt x="567" y="903"/>
                    </a:cubicBezTo>
                    <a:cubicBezTo>
                      <a:pt x="578" y="921"/>
                      <a:pt x="565" y="932"/>
                      <a:pt x="559" y="935"/>
                    </a:cubicBezTo>
                    <a:cubicBezTo>
                      <a:pt x="555" y="937"/>
                      <a:pt x="555" y="937"/>
                      <a:pt x="552" y="942"/>
                    </a:cubicBezTo>
                    <a:cubicBezTo>
                      <a:pt x="547" y="949"/>
                      <a:pt x="541" y="953"/>
                      <a:pt x="531" y="955"/>
                    </a:cubicBezTo>
                    <a:cubicBezTo>
                      <a:pt x="510" y="960"/>
                      <a:pt x="497" y="949"/>
                      <a:pt x="497" y="949"/>
                    </a:cubicBezTo>
                    <a:cubicBezTo>
                      <a:pt x="498" y="952"/>
                      <a:pt x="500" y="954"/>
                      <a:pt x="500" y="954"/>
                    </a:cubicBezTo>
                    <a:cubicBezTo>
                      <a:pt x="490" y="957"/>
                      <a:pt x="470" y="954"/>
                      <a:pt x="468" y="943"/>
                    </a:cubicBezTo>
                    <a:cubicBezTo>
                      <a:pt x="468" y="942"/>
                      <a:pt x="471" y="937"/>
                      <a:pt x="473" y="933"/>
                    </a:cubicBezTo>
                    <a:cubicBezTo>
                      <a:pt x="477" y="926"/>
                      <a:pt x="476" y="922"/>
                      <a:pt x="481" y="916"/>
                    </a:cubicBezTo>
                    <a:cubicBezTo>
                      <a:pt x="485" y="910"/>
                      <a:pt x="491" y="906"/>
                      <a:pt x="497" y="903"/>
                    </a:cubicBezTo>
                    <a:cubicBezTo>
                      <a:pt x="511" y="896"/>
                      <a:pt x="522" y="886"/>
                      <a:pt x="522" y="872"/>
                    </a:cubicBezTo>
                    <a:cubicBezTo>
                      <a:pt x="521" y="856"/>
                      <a:pt x="531" y="844"/>
                      <a:pt x="535" y="841"/>
                    </a:cubicBezTo>
                    <a:cubicBezTo>
                      <a:pt x="539" y="839"/>
                      <a:pt x="547" y="830"/>
                      <a:pt x="555" y="837"/>
                    </a:cubicBezTo>
                    <a:cubicBezTo>
                      <a:pt x="569" y="847"/>
                      <a:pt x="601" y="845"/>
                      <a:pt x="601" y="845"/>
                    </a:cubicBezTo>
                    <a:cubicBezTo>
                      <a:pt x="594" y="852"/>
                      <a:pt x="589" y="859"/>
                      <a:pt x="591" y="872"/>
                    </a:cubicBezTo>
                    <a:close/>
                    <a:moveTo>
                      <a:pt x="1220" y="500"/>
                    </a:moveTo>
                    <a:cubicBezTo>
                      <a:pt x="1206" y="506"/>
                      <a:pt x="1205" y="509"/>
                      <a:pt x="1200" y="519"/>
                    </a:cubicBezTo>
                    <a:cubicBezTo>
                      <a:pt x="1195" y="529"/>
                      <a:pt x="1193" y="535"/>
                      <a:pt x="1167" y="537"/>
                    </a:cubicBezTo>
                    <a:cubicBezTo>
                      <a:pt x="1167" y="537"/>
                      <a:pt x="1183" y="543"/>
                      <a:pt x="1196" y="537"/>
                    </a:cubicBezTo>
                    <a:cubicBezTo>
                      <a:pt x="1203" y="534"/>
                      <a:pt x="1205" y="529"/>
                      <a:pt x="1207" y="524"/>
                    </a:cubicBezTo>
                    <a:cubicBezTo>
                      <a:pt x="1208" y="519"/>
                      <a:pt x="1211" y="514"/>
                      <a:pt x="1217" y="512"/>
                    </a:cubicBezTo>
                    <a:cubicBezTo>
                      <a:pt x="1217" y="512"/>
                      <a:pt x="1219" y="576"/>
                      <a:pt x="1153" y="582"/>
                    </a:cubicBezTo>
                    <a:cubicBezTo>
                      <a:pt x="1153" y="582"/>
                      <a:pt x="1155" y="574"/>
                      <a:pt x="1154" y="562"/>
                    </a:cubicBezTo>
                    <a:cubicBezTo>
                      <a:pt x="1154" y="562"/>
                      <a:pt x="1151" y="597"/>
                      <a:pt x="1108" y="616"/>
                    </a:cubicBezTo>
                    <a:cubicBezTo>
                      <a:pt x="1089" y="624"/>
                      <a:pt x="1060" y="631"/>
                      <a:pt x="1030" y="613"/>
                    </a:cubicBezTo>
                    <a:cubicBezTo>
                      <a:pt x="1030" y="613"/>
                      <a:pt x="1031" y="617"/>
                      <a:pt x="1034" y="620"/>
                    </a:cubicBezTo>
                    <a:cubicBezTo>
                      <a:pt x="1034" y="620"/>
                      <a:pt x="1004" y="644"/>
                      <a:pt x="972" y="622"/>
                    </a:cubicBezTo>
                    <a:cubicBezTo>
                      <a:pt x="972" y="622"/>
                      <a:pt x="974" y="621"/>
                      <a:pt x="976" y="618"/>
                    </a:cubicBezTo>
                    <a:cubicBezTo>
                      <a:pt x="976" y="618"/>
                      <a:pt x="949" y="628"/>
                      <a:pt x="933" y="621"/>
                    </a:cubicBezTo>
                    <a:cubicBezTo>
                      <a:pt x="926" y="618"/>
                      <a:pt x="925" y="612"/>
                      <a:pt x="929" y="608"/>
                    </a:cubicBezTo>
                    <a:cubicBezTo>
                      <a:pt x="932" y="604"/>
                      <a:pt x="938" y="601"/>
                      <a:pt x="942" y="599"/>
                    </a:cubicBezTo>
                    <a:cubicBezTo>
                      <a:pt x="942" y="599"/>
                      <a:pt x="950" y="600"/>
                      <a:pt x="959" y="594"/>
                    </a:cubicBezTo>
                    <a:cubicBezTo>
                      <a:pt x="959" y="594"/>
                      <a:pt x="934" y="598"/>
                      <a:pt x="920" y="586"/>
                    </a:cubicBezTo>
                    <a:cubicBezTo>
                      <a:pt x="920" y="586"/>
                      <a:pt x="897" y="618"/>
                      <a:pt x="839" y="596"/>
                    </a:cubicBezTo>
                    <a:cubicBezTo>
                      <a:pt x="839" y="596"/>
                      <a:pt x="845" y="605"/>
                      <a:pt x="866" y="609"/>
                    </a:cubicBezTo>
                    <a:cubicBezTo>
                      <a:pt x="866" y="609"/>
                      <a:pt x="852" y="632"/>
                      <a:pt x="815" y="628"/>
                    </a:cubicBezTo>
                    <a:cubicBezTo>
                      <a:pt x="815" y="628"/>
                      <a:pt x="806" y="604"/>
                      <a:pt x="777" y="590"/>
                    </a:cubicBezTo>
                    <a:cubicBezTo>
                      <a:pt x="762" y="582"/>
                      <a:pt x="742" y="576"/>
                      <a:pt x="716" y="578"/>
                    </a:cubicBezTo>
                    <a:cubicBezTo>
                      <a:pt x="716" y="578"/>
                      <a:pt x="797" y="588"/>
                      <a:pt x="806" y="636"/>
                    </a:cubicBezTo>
                    <a:cubicBezTo>
                      <a:pt x="815" y="684"/>
                      <a:pt x="740" y="706"/>
                      <a:pt x="705" y="696"/>
                    </a:cubicBezTo>
                    <a:cubicBezTo>
                      <a:pt x="705" y="696"/>
                      <a:pt x="710" y="699"/>
                      <a:pt x="719" y="702"/>
                    </a:cubicBezTo>
                    <a:cubicBezTo>
                      <a:pt x="731" y="705"/>
                      <a:pt x="822" y="707"/>
                      <a:pt x="816" y="635"/>
                    </a:cubicBezTo>
                    <a:cubicBezTo>
                      <a:pt x="816" y="635"/>
                      <a:pt x="856" y="650"/>
                      <a:pt x="874" y="610"/>
                    </a:cubicBezTo>
                    <a:cubicBezTo>
                      <a:pt x="873" y="610"/>
                      <a:pt x="908" y="613"/>
                      <a:pt x="920" y="592"/>
                    </a:cubicBezTo>
                    <a:cubicBezTo>
                      <a:pt x="920" y="592"/>
                      <a:pt x="926" y="601"/>
                      <a:pt x="938" y="598"/>
                    </a:cubicBezTo>
                    <a:cubicBezTo>
                      <a:pt x="938" y="598"/>
                      <a:pt x="930" y="601"/>
                      <a:pt x="925" y="606"/>
                    </a:cubicBezTo>
                    <a:cubicBezTo>
                      <a:pt x="920" y="612"/>
                      <a:pt x="917" y="620"/>
                      <a:pt x="924" y="627"/>
                    </a:cubicBezTo>
                    <a:cubicBezTo>
                      <a:pt x="932" y="634"/>
                      <a:pt x="944" y="633"/>
                      <a:pt x="944" y="633"/>
                    </a:cubicBezTo>
                    <a:cubicBezTo>
                      <a:pt x="944" y="633"/>
                      <a:pt x="975" y="646"/>
                      <a:pt x="975" y="682"/>
                    </a:cubicBezTo>
                    <a:cubicBezTo>
                      <a:pt x="974" y="706"/>
                      <a:pt x="963" y="724"/>
                      <a:pt x="931" y="737"/>
                    </a:cubicBezTo>
                    <a:cubicBezTo>
                      <a:pt x="931" y="737"/>
                      <a:pt x="913" y="700"/>
                      <a:pt x="874" y="705"/>
                    </a:cubicBezTo>
                    <a:cubicBezTo>
                      <a:pt x="874" y="705"/>
                      <a:pt x="943" y="716"/>
                      <a:pt x="922" y="776"/>
                    </a:cubicBezTo>
                    <a:cubicBezTo>
                      <a:pt x="912" y="805"/>
                      <a:pt x="862" y="827"/>
                      <a:pt x="828" y="821"/>
                    </a:cubicBezTo>
                    <a:cubicBezTo>
                      <a:pt x="810" y="817"/>
                      <a:pt x="799" y="808"/>
                      <a:pt x="781" y="823"/>
                    </a:cubicBezTo>
                    <a:cubicBezTo>
                      <a:pt x="768" y="834"/>
                      <a:pt x="747" y="846"/>
                      <a:pt x="725" y="844"/>
                    </a:cubicBezTo>
                    <a:cubicBezTo>
                      <a:pt x="700" y="842"/>
                      <a:pt x="694" y="836"/>
                      <a:pt x="684" y="826"/>
                    </a:cubicBezTo>
                    <a:cubicBezTo>
                      <a:pt x="673" y="816"/>
                      <a:pt x="650" y="807"/>
                      <a:pt x="624" y="825"/>
                    </a:cubicBezTo>
                    <a:cubicBezTo>
                      <a:pt x="611" y="833"/>
                      <a:pt x="575" y="839"/>
                      <a:pt x="552" y="820"/>
                    </a:cubicBezTo>
                    <a:cubicBezTo>
                      <a:pt x="552" y="820"/>
                      <a:pt x="570" y="810"/>
                      <a:pt x="576" y="794"/>
                    </a:cubicBezTo>
                    <a:cubicBezTo>
                      <a:pt x="576" y="794"/>
                      <a:pt x="547" y="839"/>
                      <a:pt x="493" y="809"/>
                    </a:cubicBezTo>
                    <a:cubicBezTo>
                      <a:pt x="477" y="800"/>
                      <a:pt x="461" y="790"/>
                      <a:pt x="433" y="796"/>
                    </a:cubicBezTo>
                    <a:cubicBezTo>
                      <a:pt x="410" y="801"/>
                      <a:pt x="335" y="813"/>
                      <a:pt x="305" y="748"/>
                    </a:cubicBezTo>
                    <a:cubicBezTo>
                      <a:pt x="305" y="748"/>
                      <a:pt x="312" y="793"/>
                      <a:pt x="359" y="806"/>
                    </a:cubicBezTo>
                    <a:cubicBezTo>
                      <a:pt x="377" y="811"/>
                      <a:pt x="401" y="810"/>
                      <a:pt x="431" y="802"/>
                    </a:cubicBezTo>
                    <a:cubicBezTo>
                      <a:pt x="431" y="802"/>
                      <a:pt x="434" y="821"/>
                      <a:pt x="458" y="810"/>
                    </a:cubicBezTo>
                    <a:cubicBezTo>
                      <a:pt x="458" y="810"/>
                      <a:pt x="454" y="821"/>
                      <a:pt x="461" y="823"/>
                    </a:cubicBezTo>
                    <a:cubicBezTo>
                      <a:pt x="467" y="824"/>
                      <a:pt x="472" y="822"/>
                      <a:pt x="477" y="820"/>
                    </a:cubicBezTo>
                    <a:cubicBezTo>
                      <a:pt x="483" y="817"/>
                      <a:pt x="490" y="815"/>
                      <a:pt x="495" y="820"/>
                    </a:cubicBezTo>
                    <a:cubicBezTo>
                      <a:pt x="501" y="826"/>
                      <a:pt x="508" y="828"/>
                      <a:pt x="521" y="827"/>
                    </a:cubicBezTo>
                    <a:cubicBezTo>
                      <a:pt x="535" y="828"/>
                      <a:pt x="529" y="840"/>
                      <a:pt x="525" y="845"/>
                    </a:cubicBezTo>
                    <a:cubicBezTo>
                      <a:pt x="525" y="845"/>
                      <a:pt x="514" y="859"/>
                      <a:pt x="514" y="870"/>
                    </a:cubicBezTo>
                    <a:cubicBezTo>
                      <a:pt x="515" y="883"/>
                      <a:pt x="506" y="897"/>
                      <a:pt x="494" y="901"/>
                    </a:cubicBezTo>
                    <a:cubicBezTo>
                      <a:pt x="481" y="906"/>
                      <a:pt x="473" y="908"/>
                      <a:pt x="471" y="918"/>
                    </a:cubicBezTo>
                    <a:cubicBezTo>
                      <a:pt x="467" y="932"/>
                      <a:pt x="457" y="963"/>
                      <a:pt x="434" y="969"/>
                    </a:cubicBezTo>
                    <a:cubicBezTo>
                      <a:pt x="421" y="972"/>
                      <a:pt x="420" y="974"/>
                      <a:pt x="415" y="982"/>
                    </a:cubicBezTo>
                    <a:cubicBezTo>
                      <a:pt x="412" y="986"/>
                      <a:pt x="399" y="997"/>
                      <a:pt x="383" y="1002"/>
                    </a:cubicBezTo>
                    <a:cubicBezTo>
                      <a:pt x="368" y="1007"/>
                      <a:pt x="352" y="1011"/>
                      <a:pt x="333" y="996"/>
                    </a:cubicBezTo>
                    <a:cubicBezTo>
                      <a:pt x="333" y="996"/>
                      <a:pt x="336" y="1001"/>
                      <a:pt x="339" y="1005"/>
                    </a:cubicBezTo>
                    <a:cubicBezTo>
                      <a:pt x="339" y="1005"/>
                      <a:pt x="309" y="1008"/>
                      <a:pt x="296" y="973"/>
                    </a:cubicBezTo>
                    <a:cubicBezTo>
                      <a:pt x="296" y="973"/>
                      <a:pt x="250" y="975"/>
                      <a:pt x="251" y="935"/>
                    </a:cubicBezTo>
                    <a:cubicBezTo>
                      <a:pt x="251" y="935"/>
                      <a:pt x="248" y="942"/>
                      <a:pt x="248" y="948"/>
                    </a:cubicBezTo>
                    <a:cubicBezTo>
                      <a:pt x="248" y="948"/>
                      <a:pt x="222" y="938"/>
                      <a:pt x="231" y="907"/>
                    </a:cubicBezTo>
                    <a:cubicBezTo>
                      <a:pt x="231" y="907"/>
                      <a:pt x="196" y="915"/>
                      <a:pt x="179" y="893"/>
                    </a:cubicBezTo>
                    <a:cubicBezTo>
                      <a:pt x="171" y="883"/>
                      <a:pt x="172" y="870"/>
                      <a:pt x="188" y="857"/>
                    </a:cubicBezTo>
                    <a:cubicBezTo>
                      <a:pt x="188" y="857"/>
                      <a:pt x="145" y="849"/>
                      <a:pt x="181" y="800"/>
                    </a:cubicBezTo>
                    <a:cubicBezTo>
                      <a:pt x="181" y="799"/>
                      <a:pt x="176" y="803"/>
                      <a:pt x="170" y="808"/>
                    </a:cubicBezTo>
                    <a:cubicBezTo>
                      <a:pt x="170" y="808"/>
                      <a:pt x="174" y="801"/>
                      <a:pt x="166" y="799"/>
                    </a:cubicBezTo>
                    <a:cubicBezTo>
                      <a:pt x="161" y="797"/>
                      <a:pt x="159" y="789"/>
                      <a:pt x="174" y="778"/>
                    </a:cubicBezTo>
                    <a:cubicBezTo>
                      <a:pt x="174" y="778"/>
                      <a:pt x="169" y="787"/>
                      <a:pt x="173" y="794"/>
                    </a:cubicBezTo>
                    <a:cubicBezTo>
                      <a:pt x="177" y="800"/>
                      <a:pt x="187" y="798"/>
                      <a:pt x="195" y="792"/>
                    </a:cubicBezTo>
                    <a:cubicBezTo>
                      <a:pt x="195" y="792"/>
                      <a:pt x="186" y="794"/>
                      <a:pt x="182" y="786"/>
                    </a:cubicBezTo>
                    <a:cubicBezTo>
                      <a:pt x="179" y="779"/>
                      <a:pt x="181" y="772"/>
                      <a:pt x="194" y="763"/>
                    </a:cubicBezTo>
                    <a:cubicBezTo>
                      <a:pt x="194" y="763"/>
                      <a:pt x="185" y="761"/>
                      <a:pt x="176" y="774"/>
                    </a:cubicBezTo>
                    <a:cubicBezTo>
                      <a:pt x="176" y="774"/>
                      <a:pt x="170" y="771"/>
                      <a:pt x="162" y="772"/>
                    </a:cubicBezTo>
                    <a:cubicBezTo>
                      <a:pt x="156" y="772"/>
                      <a:pt x="149" y="775"/>
                      <a:pt x="144" y="778"/>
                    </a:cubicBezTo>
                    <a:cubicBezTo>
                      <a:pt x="128" y="788"/>
                      <a:pt x="85" y="797"/>
                      <a:pt x="84" y="752"/>
                    </a:cubicBezTo>
                    <a:cubicBezTo>
                      <a:pt x="84" y="752"/>
                      <a:pt x="39" y="753"/>
                      <a:pt x="48" y="710"/>
                    </a:cubicBezTo>
                    <a:cubicBezTo>
                      <a:pt x="48" y="710"/>
                      <a:pt x="18" y="665"/>
                      <a:pt x="58" y="617"/>
                    </a:cubicBezTo>
                    <a:cubicBezTo>
                      <a:pt x="58" y="617"/>
                      <a:pt x="52" y="620"/>
                      <a:pt x="48" y="623"/>
                    </a:cubicBezTo>
                    <a:cubicBezTo>
                      <a:pt x="48" y="623"/>
                      <a:pt x="20" y="591"/>
                      <a:pt x="55" y="546"/>
                    </a:cubicBezTo>
                    <a:cubicBezTo>
                      <a:pt x="55" y="546"/>
                      <a:pt x="59" y="553"/>
                      <a:pt x="64" y="558"/>
                    </a:cubicBezTo>
                    <a:cubicBezTo>
                      <a:pt x="64" y="558"/>
                      <a:pt x="28" y="496"/>
                      <a:pt x="88" y="433"/>
                    </a:cubicBezTo>
                    <a:cubicBezTo>
                      <a:pt x="88" y="433"/>
                      <a:pt x="90" y="436"/>
                      <a:pt x="92" y="438"/>
                    </a:cubicBezTo>
                    <a:cubicBezTo>
                      <a:pt x="92" y="438"/>
                      <a:pt x="67" y="354"/>
                      <a:pt x="143" y="323"/>
                    </a:cubicBezTo>
                    <a:cubicBezTo>
                      <a:pt x="143" y="323"/>
                      <a:pt x="130" y="325"/>
                      <a:pt x="124" y="328"/>
                    </a:cubicBezTo>
                    <a:cubicBezTo>
                      <a:pt x="124" y="328"/>
                      <a:pt x="129" y="262"/>
                      <a:pt x="189" y="243"/>
                    </a:cubicBezTo>
                    <a:cubicBezTo>
                      <a:pt x="189" y="243"/>
                      <a:pt x="190" y="255"/>
                      <a:pt x="193" y="263"/>
                    </a:cubicBezTo>
                    <a:cubicBezTo>
                      <a:pt x="193" y="263"/>
                      <a:pt x="189" y="168"/>
                      <a:pt x="283" y="165"/>
                    </a:cubicBezTo>
                    <a:cubicBezTo>
                      <a:pt x="283" y="165"/>
                      <a:pt x="278" y="176"/>
                      <a:pt x="263" y="181"/>
                    </a:cubicBezTo>
                    <a:cubicBezTo>
                      <a:pt x="263" y="181"/>
                      <a:pt x="272" y="188"/>
                      <a:pt x="294" y="159"/>
                    </a:cubicBezTo>
                    <a:cubicBezTo>
                      <a:pt x="316" y="130"/>
                      <a:pt x="346" y="114"/>
                      <a:pt x="375" y="113"/>
                    </a:cubicBezTo>
                    <a:cubicBezTo>
                      <a:pt x="394" y="112"/>
                      <a:pt x="405" y="112"/>
                      <a:pt x="418" y="95"/>
                    </a:cubicBezTo>
                    <a:cubicBezTo>
                      <a:pt x="432" y="77"/>
                      <a:pt x="482" y="36"/>
                      <a:pt x="537" y="77"/>
                    </a:cubicBezTo>
                    <a:cubicBezTo>
                      <a:pt x="537" y="77"/>
                      <a:pt x="530" y="59"/>
                      <a:pt x="497" y="52"/>
                    </a:cubicBezTo>
                    <a:cubicBezTo>
                      <a:pt x="497" y="52"/>
                      <a:pt x="522" y="28"/>
                      <a:pt x="565" y="40"/>
                    </a:cubicBezTo>
                    <a:cubicBezTo>
                      <a:pt x="580" y="44"/>
                      <a:pt x="579" y="42"/>
                      <a:pt x="588" y="35"/>
                    </a:cubicBezTo>
                    <a:cubicBezTo>
                      <a:pt x="602" y="26"/>
                      <a:pt x="640" y="13"/>
                      <a:pt x="667" y="23"/>
                    </a:cubicBezTo>
                    <a:cubicBezTo>
                      <a:pt x="693" y="32"/>
                      <a:pt x="702" y="34"/>
                      <a:pt x="713" y="30"/>
                    </a:cubicBezTo>
                    <a:cubicBezTo>
                      <a:pt x="713" y="30"/>
                      <a:pt x="706" y="33"/>
                      <a:pt x="701" y="39"/>
                    </a:cubicBezTo>
                    <a:cubicBezTo>
                      <a:pt x="701" y="39"/>
                      <a:pt x="784" y="4"/>
                      <a:pt x="832" y="54"/>
                    </a:cubicBezTo>
                    <a:cubicBezTo>
                      <a:pt x="832" y="54"/>
                      <a:pt x="827" y="55"/>
                      <a:pt x="822" y="58"/>
                    </a:cubicBezTo>
                    <a:cubicBezTo>
                      <a:pt x="822" y="58"/>
                      <a:pt x="917" y="37"/>
                      <a:pt x="946" y="112"/>
                    </a:cubicBezTo>
                    <a:cubicBezTo>
                      <a:pt x="946" y="112"/>
                      <a:pt x="948" y="103"/>
                      <a:pt x="943" y="92"/>
                    </a:cubicBezTo>
                    <a:cubicBezTo>
                      <a:pt x="943" y="92"/>
                      <a:pt x="993" y="86"/>
                      <a:pt x="1022" y="131"/>
                    </a:cubicBezTo>
                    <a:cubicBezTo>
                      <a:pt x="1017" y="131"/>
                      <a:pt x="1010" y="132"/>
                      <a:pt x="1007" y="133"/>
                    </a:cubicBezTo>
                    <a:cubicBezTo>
                      <a:pt x="1007" y="133"/>
                      <a:pt x="1058" y="131"/>
                      <a:pt x="1086" y="161"/>
                    </a:cubicBezTo>
                    <a:cubicBezTo>
                      <a:pt x="1093" y="168"/>
                      <a:pt x="1101" y="179"/>
                      <a:pt x="1104" y="188"/>
                    </a:cubicBezTo>
                    <a:cubicBezTo>
                      <a:pt x="1105" y="193"/>
                      <a:pt x="1110" y="207"/>
                      <a:pt x="1113" y="212"/>
                    </a:cubicBezTo>
                    <a:cubicBezTo>
                      <a:pt x="1116" y="220"/>
                      <a:pt x="1124" y="219"/>
                      <a:pt x="1124" y="219"/>
                    </a:cubicBezTo>
                    <a:cubicBezTo>
                      <a:pt x="1124" y="219"/>
                      <a:pt x="1119" y="216"/>
                      <a:pt x="1118" y="210"/>
                    </a:cubicBezTo>
                    <a:cubicBezTo>
                      <a:pt x="1118" y="210"/>
                      <a:pt x="1172" y="222"/>
                      <a:pt x="1177" y="264"/>
                    </a:cubicBezTo>
                    <a:cubicBezTo>
                      <a:pt x="1181" y="291"/>
                      <a:pt x="1192" y="291"/>
                      <a:pt x="1204" y="297"/>
                    </a:cubicBezTo>
                    <a:cubicBezTo>
                      <a:pt x="1213" y="302"/>
                      <a:pt x="1235" y="319"/>
                      <a:pt x="1220" y="366"/>
                    </a:cubicBezTo>
                    <a:cubicBezTo>
                      <a:pt x="1220" y="366"/>
                      <a:pt x="1213" y="361"/>
                      <a:pt x="1214" y="350"/>
                    </a:cubicBezTo>
                    <a:cubicBezTo>
                      <a:pt x="1214" y="350"/>
                      <a:pt x="1208" y="365"/>
                      <a:pt x="1221" y="374"/>
                    </a:cubicBezTo>
                    <a:cubicBezTo>
                      <a:pt x="1235" y="384"/>
                      <a:pt x="1252" y="398"/>
                      <a:pt x="1230" y="425"/>
                    </a:cubicBezTo>
                    <a:cubicBezTo>
                      <a:pt x="1230" y="425"/>
                      <a:pt x="1234" y="425"/>
                      <a:pt x="1237" y="423"/>
                    </a:cubicBezTo>
                    <a:cubicBezTo>
                      <a:pt x="1237" y="423"/>
                      <a:pt x="1263" y="484"/>
                      <a:pt x="1220" y="5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7" name="Freeform 89">
                <a:extLst>
                  <a:ext uri="{FF2B5EF4-FFF2-40B4-BE49-F238E27FC236}">
                    <a16:creationId xmlns:a16="http://schemas.microsoft.com/office/drawing/2014/main" id="{4F6BC1CC-CC2C-45D0-AED2-F8F472FE3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765" y="3060024"/>
                <a:ext cx="19236" cy="20716"/>
              </a:xfrm>
              <a:custGeom>
                <a:avLst/>
                <a:gdLst>
                  <a:gd name="T0" fmla="*/ 6 w 22"/>
                  <a:gd name="T1" fmla="*/ 7 h 24"/>
                  <a:gd name="T2" fmla="*/ 22 w 22"/>
                  <a:gd name="T3" fmla="*/ 3 h 24"/>
                  <a:gd name="T4" fmla="*/ 10 w 22"/>
                  <a:gd name="T5" fmla="*/ 24 h 24"/>
                  <a:gd name="T6" fmla="*/ 6 w 22"/>
                  <a:gd name="T7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4">
                    <a:moveTo>
                      <a:pt x="6" y="7"/>
                    </a:moveTo>
                    <a:cubicBezTo>
                      <a:pt x="9" y="1"/>
                      <a:pt x="18" y="0"/>
                      <a:pt x="22" y="3"/>
                    </a:cubicBezTo>
                    <a:cubicBezTo>
                      <a:pt x="22" y="3"/>
                      <a:pt x="3" y="8"/>
                      <a:pt x="10" y="24"/>
                    </a:cubicBezTo>
                    <a:cubicBezTo>
                      <a:pt x="10" y="24"/>
                      <a:pt x="0" y="1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8" name="Freeform 90">
                <a:extLst>
                  <a:ext uri="{FF2B5EF4-FFF2-40B4-BE49-F238E27FC236}">
                    <a16:creationId xmlns:a16="http://schemas.microsoft.com/office/drawing/2014/main" id="{2CF0C794-F3F1-4F8A-8F0E-35BF88851E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5684" y="3085178"/>
                <a:ext cx="10358" cy="20716"/>
              </a:xfrm>
              <a:custGeom>
                <a:avLst/>
                <a:gdLst>
                  <a:gd name="T0" fmla="*/ 12 w 12"/>
                  <a:gd name="T1" fmla="*/ 15 h 24"/>
                  <a:gd name="T2" fmla="*/ 3 w 12"/>
                  <a:gd name="T3" fmla="*/ 0 h 24"/>
                  <a:gd name="T4" fmla="*/ 0 w 12"/>
                  <a:gd name="T5" fmla="*/ 23 h 24"/>
                  <a:gd name="T6" fmla="*/ 12 w 12"/>
                  <a:gd name="T7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4">
                    <a:moveTo>
                      <a:pt x="12" y="15"/>
                    </a:moveTo>
                    <a:cubicBezTo>
                      <a:pt x="12" y="11"/>
                      <a:pt x="11" y="2"/>
                      <a:pt x="3" y="0"/>
                    </a:cubicBezTo>
                    <a:cubicBezTo>
                      <a:pt x="3" y="0"/>
                      <a:pt x="11" y="14"/>
                      <a:pt x="0" y="23"/>
                    </a:cubicBezTo>
                    <a:cubicBezTo>
                      <a:pt x="0" y="23"/>
                      <a:pt x="9" y="24"/>
                      <a:pt x="1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9" name="Freeform 91">
                <a:extLst>
                  <a:ext uri="{FF2B5EF4-FFF2-40B4-BE49-F238E27FC236}">
                    <a16:creationId xmlns:a16="http://schemas.microsoft.com/office/drawing/2014/main" id="{A061BDF4-8FF9-4331-888D-3B3AE96420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7212" y="3117731"/>
                <a:ext cx="29594" cy="39952"/>
              </a:xfrm>
              <a:custGeom>
                <a:avLst/>
                <a:gdLst>
                  <a:gd name="T0" fmla="*/ 1 w 34"/>
                  <a:gd name="T1" fmla="*/ 15 h 46"/>
                  <a:gd name="T2" fmla="*/ 9 w 34"/>
                  <a:gd name="T3" fmla="*/ 0 h 46"/>
                  <a:gd name="T4" fmla="*/ 20 w 34"/>
                  <a:gd name="T5" fmla="*/ 20 h 46"/>
                  <a:gd name="T6" fmla="*/ 18 w 34"/>
                  <a:gd name="T7" fmla="*/ 32 h 46"/>
                  <a:gd name="T8" fmla="*/ 34 w 34"/>
                  <a:gd name="T9" fmla="*/ 37 h 46"/>
                  <a:gd name="T10" fmla="*/ 12 w 34"/>
                  <a:gd name="T11" fmla="*/ 35 h 46"/>
                  <a:gd name="T12" fmla="*/ 13 w 34"/>
                  <a:gd name="T13" fmla="*/ 22 h 46"/>
                  <a:gd name="T14" fmla="*/ 1 w 34"/>
                  <a:gd name="T15" fmla="*/ 1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6">
                    <a:moveTo>
                      <a:pt x="1" y="15"/>
                    </a:moveTo>
                    <a:cubicBezTo>
                      <a:pt x="0" y="11"/>
                      <a:pt x="1" y="6"/>
                      <a:pt x="9" y="0"/>
                    </a:cubicBezTo>
                    <a:cubicBezTo>
                      <a:pt x="9" y="0"/>
                      <a:pt x="3" y="19"/>
                      <a:pt x="20" y="20"/>
                    </a:cubicBezTo>
                    <a:cubicBezTo>
                      <a:pt x="20" y="20"/>
                      <a:pt x="14" y="24"/>
                      <a:pt x="18" y="32"/>
                    </a:cubicBezTo>
                    <a:cubicBezTo>
                      <a:pt x="20" y="37"/>
                      <a:pt x="26" y="40"/>
                      <a:pt x="34" y="37"/>
                    </a:cubicBezTo>
                    <a:cubicBezTo>
                      <a:pt x="34" y="37"/>
                      <a:pt x="19" y="46"/>
                      <a:pt x="12" y="35"/>
                    </a:cubicBezTo>
                    <a:cubicBezTo>
                      <a:pt x="10" y="32"/>
                      <a:pt x="9" y="26"/>
                      <a:pt x="13" y="22"/>
                    </a:cubicBezTo>
                    <a:cubicBezTo>
                      <a:pt x="13" y="22"/>
                      <a:pt x="4" y="22"/>
                      <a:pt x="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0" name="Freeform 92">
                <a:extLst>
                  <a:ext uri="{FF2B5EF4-FFF2-40B4-BE49-F238E27FC236}">
                    <a16:creationId xmlns:a16="http://schemas.microsoft.com/office/drawing/2014/main" id="{7672C95B-6560-4DA1-AE40-4C128F7B08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3846" y="3126609"/>
                <a:ext cx="17756" cy="17756"/>
              </a:xfrm>
              <a:custGeom>
                <a:avLst/>
                <a:gdLst>
                  <a:gd name="T0" fmla="*/ 7 w 20"/>
                  <a:gd name="T1" fmla="*/ 0 h 20"/>
                  <a:gd name="T2" fmla="*/ 5 w 20"/>
                  <a:gd name="T3" fmla="*/ 15 h 20"/>
                  <a:gd name="T4" fmla="*/ 20 w 20"/>
                  <a:gd name="T5" fmla="*/ 16 h 20"/>
                  <a:gd name="T6" fmla="*/ 7 w 20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7" y="0"/>
                      <a:pt x="0" y="8"/>
                      <a:pt x="5" y="15"/>
                    </a:cubicBezTo>
                    <a:cubicBezTo>
                      <a:pt x="8" y="18"/>
                      <a:pt x="13" y="20"/>
                      <a:pt x="20" y="16"/>
                    </a:cubicBezTo>
                    <a:cubicBezTo>
                      <a:pt x="20" y="16"/>
                      <a:pt x="3" y="14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1" name="Freeform 93">
                <a:extLst>
                  <a:ext uri="{FF2B5EF4-FFF2-40B4-BE49-F238E27FC236}">
                    <a16:creationId xmlns:a16="http://schemas.microsoft.com/office/drawing/2014/main" id="{CC9D916F-19A2-49FF-92D7-7DA4D2B1B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5375" y="3132528"/>
                <a:ext cx="11837" cy="17756"/>
              </a:xfrm>
              <a:custGeom>
                <a:avLst/>
                <a:gdLst>
                  <a:gd name="T0" fmla="*/ 11 w 13"/>
                  <a:gd name="T1" fmla="*/ 0 h 21"/>
                  <a:gd name="T2" fmla="*/ 1 w 13"/>
                  <a:gd name="T3" fmla="*/ 12 h 21"/>
                  <a:gd name="T4" fmla="*/ 13 w 13"/>
                  <a:gd name="T5" fmla="*/ 21 h 21"/>
                  <a:gd name="T6" fmla="*/ 11 w 1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1">
                    <a:moveTo>
                      <a:pt x="11" y="0"/>
                    </a:moveTo>
                    <a:cubicBezTo>
                      <a:pt x="11" y="0"/>
                      <a:pt x="0" y="4"/>
                      <a:pt x="1" y="12"/>
                    </a:cubicBezTo>
                    <a:cubicBezTo>
                      <a:pt x="1" y="17"/>
                      <a:pt x="5" y="21"/>
                      <a:pt x="13" y="21"/>
                    </a:cubicBezTo>
                    <a:cubicBezTo>
                      <a:pt x="13" y="21"/>
                      <a:pt x="0" y="1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2" name="Freeform 94">
                <a:extLst>
                  <a:ext uri="{FF2B5EF4-FFF2-40B4-BE49-F238E27FC236}">
                    <a16:creationId xmlns:a16="http://schemas.microsoft.com/office/drawing/2014/main" id="{89DA6382-D357-4C92-8E8E-3260FC387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1226" y="2991958"/>
                <a:ext cx="235270" cy="187920"/>
              </a:xfrm>
              <a:custGeom>
                <a:avLst/>
                <a:gdLst>
                  <a:gd name="T0" fmla="*/ 58 w 270"/>
                  <a:gd name="T1" fmla="*/ 0 h 216"/>
                  <a:gd name="T2" fmla="*/ 45 w 270"/>
                  <a:gd name="T3" fmla="*/ 12 h 216"/>
                  <a:gd name="T4" fmla="*/ 31 w 270"/>
                  <a:gd name="T5" fmla="*/ 4 h 216"/>
                  <a:gd name="T6" fmla="*/ 45 w 270"/>
                  <a:gd name="T7" fmla="*/ 28 h 216"/>
                  <a:gd name="T8" fmla="*/ 6 w 270"/>
                  <a:gd name="T9" fmla="*/ 23 h 216"/>
                  <a:gd name="T10" fmla="*/ 29 w 270"/>
                  <a:gd name="T11" fmla="*/ 26 h 216"/>
                  <a:gd name="T12" fmla="*/ 46 w 270"/>
                  <a:gd name="T13" fmla="*/ 62 h 216"/>
                  <a:gd name="T14" fmla="*/ 34 w 270"/>
                  <a:gd name="T15" fmla="*/ 64 h 216"/>
                  <a:gd name="T16" fmla="*/ 2 w 270"/>
                  <a:gd name="T17" fmla="*/ 65 h 216"/>
                  <a:gd name="T18" fmla="*/ 40 w 270"/>
                  <a:gd name="T19" fmla="*/ 77 h 216"/>
                  <a:gd name="T20" fmla="*/ 45 w 270"/>
                  <a:gd name="T21" fmla="*/ 104 h 216"/>
                  <a:gd name="T22" fmla="*/ 0 w 270"/>
                  <a:gd name="T23" fmla="*/ 99 h 216"/>
                  <a:gd name="T24" fmla="*/ 25 w 270"/>
                  <a:gd name="T25" fmla="*/ 102 h 216"/>
                  <a:gd name="T26" fmla="*/ 44 w 270"/>
                  <a:gd name="T27" fmla="*/ 113 h 216"/>
                  <a:gd name="T28" fmla="*/ 53 w 270"/>
                  <a:gd name="T29" fmla="*/ 124 h 216"/>
                  <a:gd name="T30" fmla="*/ 62 w 270"/>
                  <a:gd name="T31" fmla="*/ 145 h 216"/>
                  <a:gd name="T32" fmla="*/ 54 w 270"/>
                  <a:gd name="T33" fmla="*/ 151 h 216"/>
                  <a:gd name="T34" fmla="*/ 72 w 270"/>
                  <a:gd name="T35" fmla="*/ 152 h 216"/>
                  <a:gd name="T36" fmla="*/ 79 w 270"/>
                  <a:gd name="T37" fmla="*/ 180 h 216"/>
                  <a:gd name="T38" fmla="*/ 84 w 270"/>
                  <a:gd name="T39" fmla="*/ 173 h 216"/>
                  <a:gd name="T40" fmla="*/ 120 w 270"/>
                  <a:gd name="T41" fmla="*/ 192 h 216"/>
                  <a:gd name="T42" fmla="*/ 111 w 270"/>
                  <a:gd name="T43" fmla="*/ 199 h 216"/>
                  <a:gd name="T44" fmla="*/ 148 w 270"/>
                  <a:gd name="T45" fmla="*/ 207 h 216"/>
                  <a:gd name="T46" fmla="*/ 145 w 270"/>
                  <a:gd name="T47" fmla="*/ 216 h 216"/>
                  <a:gd name="T48" fmla="*/ 187 w 270"/>
                  <a:gd name="T49" fmla="*/ 205 h 216"/>
                  <a:gd name="T50" fmla="*/ 177 w 270"/>
                  <a:gd name="T51" fmla="*/ 197 h 216"/>
                  <a:gd name="T52" fmla="*/ 204 w 270"/>
                  <a:gd name="T53" fmla="*/ 178 h 216"/>
                  <a:gd name="T54" fmla="*/ 207 w 270"/>
                  <a:gd name="T55" fmla="*/ 186 h 216"/>
                  <a:gd name="T56" fmla="*/ 255 w 270"/>
                  <a:gd name="T57" fmla="*/ 145 h 216"/>
                  <a:gd name="T58" fmla="*/ 245 w 270"/>
                  <a:gd name="T59" fmla="*/ 143 h 216"/>
                  <a:gd name="T60" fmla="*/ 246 w 270"/>
                  <a:gd name="T61" fmla="*/ 138 h 216"/>
                  <a:gd name="T62" fmla="*/ 245 w 270"/>
                  <a:gd name="T63" fmla="*/ 131 h 216"/>
                  <a:gd name="T64" fmla="*/ 270 w 270"/>
                  <a:gd name="T65" fmla="*/ 107 h 216"/>
                  <a:gd name="T66" fmla="*/ 268 w 270"/>
                  <a:gd name="T67" fmla="*/ 71 h 216"/>
                  <a:gd name="T68" fmla="*/ 264 w 270"/>
                  <a:gd name="T69" fmla="*/ 104 h 216"/>
                  <a:gd name="T70" fmla="*/ 243 w 270"/>
                  <a:gd name="T71" fmla="*/ 130 h 216"/>
                  <a:gd name="T72" fmla="*/ 243 w 270"/>
                  <a:gd name="T73" fmla="*/ 143 h 216"/>
                  <a:gd name="T74" fmla="*/ 204 w 270"/>
                  <a:gd name="T75" fmla="*/ 175 h 216"/>
                  <a:gd name="T76" fmla="*/ 175 w 270"/>
                  <a:gd name="T77" fmla="*/ 196 h 216"/>
                  <a:gd name="T78" fmla="*/ 151 w 270"/>
                  <a:gd name="T79" fmla="*/ 204 h 216"/>
                  <a:gd name="T80" fmla="*/ 122 w 270"/>
                  <a:gd name="T81" fmla="*/ 191 h 216"/>
                  <a:gd name="T82" fmla="*/ 110 w 270"/>
                  <a:gd name="T83" fmla="*/ 167 h 216"/>
                  <a:gd name="T84" fmla="*/ 84 w 270"/>
                  <a:gd name="T85" fmla="*/ 171 h 216"/>
                  <a:gd name="T86" fmla="*/ 66 w 270"/>
                  <a:gd name="T87" fmla="*/ 144 h 216"/>
                  <a:gd name="T88" fmla="*/ 65 w 270"/>
                  <a:gd name="T89" fmla="*/ 125 h 216"/>
                  <a:gd name="T90" fmla="*/ 52 w 270"/>
                  <a:gd name="T91" fmla="*/ 108 h 216"/>
                  <a:gd name="T92" fmla="*/ 54 w 270"/>
                  <a:gd name="T93" fmla="*/ 91 h 216"/>
                  <a:gd name="T94" fmla="*/ 42 w 270"/>
                  <a:gd name="T95" fmla="*/ 71 h 216"/>
                  <a:gd name="T96" fmla="*/ 58 w 270"/>
                  <a:gd name="T97" fmla="*/ 55 h 216"/>
                  <a:gd name="T98" fmla="*/ 49 w 270"/>
                  <a:gd name="T99" fmla="*/ 34 h 216"/>
                  <a:gd name="T100" fmla="*/ 49 w 270"/>
                  <a:gd name="T101" fmla="*/ 16 h 216"/>
                  <a:gd name="T102" fmla="*/ 58 w 270"/>
                  <a:gd name="T10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0" h="216">
                    <a:moveTo>
                      <a:pt x="58" y="0"/>
                    </a:moveTo>
                    <a:cubicBezTo>
                      <a:pt x="58" y="0"/>
                      <a:pt x="59" y="12"/>
                      <a:pt x="45" y="12"/>
                    </a:cubicBezTo>
                    <a:cubicBezTo>
                      <a:pt x="45" y="12"/>
                      <a:pt x="40" y="6"/>
                      <a:pt x="31" y="4"/>
                    </a:cubicBezTo>
                    <a:cubicBezTo>
                      <a:pt x="31" y="4"/>
                      <a:pt x="48" y="16"/>
                      <a:pt x="45" y="28"/>
                    </a:cubicBezTo>
                    <a:cubicBezTo>
                      <a:pt x="45" y="28"/>
                      <a:pt x="28" y="14"/>
                      <a:pt x="6" y="23"/>
                    </a:cubicBezTo>
                    <a:cubicBezTo>
                      <a:pt x="6" y="23"/>
                      <a:pt x="17" y="20"/>
                      <a:pt x="29" y="26"/>
                    </a:cubicBezTo>
                    <a:cubicBezTo>
                      <a:pt x="44" y="33"/>
                      <a:pt x="57" y="48"/>
                      <a:pt x="46" y="62"/>
                    </a:cubicBezTo>
                    <a:cubicBezTo>
                      <a:pt x="43" y="66"/>
                      <a:pt x="38" y="65"/>
                      <a:pt x="34" y="64"/>
                    </a:cubicBezTo>
                    <a:cubicBezTo>
                      <a:pt x="30" y="62"/>
                      <a:pt x="17" y="56"/>
                      <a:pt x="2" y="65"/>
                    </a:cubicBezTo>
                    <a:cubicBezTo>
                      <a:pt x="2" y="65"/>
                      <a:pt x="28" y="62"/>
                      <a:pt x="40" y="77"/>
                    </a:cubicBezTo>
                    <a:cubicBezTo>
                      <a:pt x="44" y="83"/>
                      <a:pt x="48" y="94"/>
                      <a:pt x="45" y="104"/>
                    </a:cubicBezTo>
                    <a:cubicBezTo>
                      <a:pt x="45" y="104"/>
                      <a:pt x="25" y="86"/>
                      <a:pt x="0" y="99"/>
                    </a:cubicBezTo>
                    <a:cubicBezTo>
                      <a:pt x="0" y="99"/>
                      <a:pt x="14" y="98"/>
                      <a:pt x="25" y="102"/>
                    </a:cubicBezTo>
                    <a:cubicBezTo>
                      <a:pt x="35" y="104"/>
                      <a:pt x="43" y="109"/>
                      <a:pt x="44" y="113"/>
                    </a:cubicBezTo>
                    <a:cubicBezTo>
                      <a:pt x="46" y="120"/>
                      <a:pt x="48" y="121"/>
                      <a:pt x="53" y="124"/>
                    </a:cubicBezTo>
                    <a:cubicBezTo>
                      <a:pt x="59" y="127"/>
                      <a:pt x="64" y="133"/>
                      <a:pt x="62" y="145"/>
                    </a:cubicBezTo>
                    <a:cubicBezTo>
                      <a:pt x="61" y="145"/>
                      <a:pt x="57" y="146"/>
                      <a:pt x="54" y="151"/>
                    </a:cubicBezTo>
                    <a:cubicBezTo>
                      <a:pt x="54" y="151"/>
                      <a:pt x="64" y="145"/>
                      <a:pt x="72" y="152"/>
                    </a:cubicBezTo>
                    <a:cubicBezTo>
                      <a:pt x="77" y="156"/>
                      <a:pt x="82" y="164"/>
                      <a:pt x="79" y="180"/>
                    </a:cubicBezTo>
                    <a:cubicBezTo>
                      <a:pt x="79" y="180"/>
                      <a:pt x="82" y="178"/>
                      <a:pt x="84" y="173"/>
                    </a:cubicBezTo>
                    <a:cubicBezTo>
                      <a:pt x="84" y="173"/>
                      <a:pt x="115" y="163"/>
                      <a:pt x="120" y="192"/>
                    </a:cubicBezTo>
                    <a:cubicBezTo>
                      <a:pt x="120" y="192"/>
                      <a:pt x="113" y="196"/>
                      <a:pt x="111" y="199"/>
                    </a:cubicBezTo>
                    <a:cubicBezTo>
                      <a:pt x="111" y="199"/>
                      <a:pt x="137" y="190"/>
                      <a:pt x="148" y="207"/>
                    </a:cubicBezTo>
                    <a:cubicBezTo>
                      <a:pt x="147" y="207"/>
                      <a:pt x="145" y="213"/>
                      <a:pt x="145" y="216"/>
                    </a:cubicBezTo>
                    <a:cubicBezTo>
                      <a:pt x="145" y="216"/>
                      <a:pt x="160" y="192"/>
                      <a:pt x="187" y="205"/>
                    </a:cubicBezTo>
                    <a:cubicBezTo>
                      <a:pt x="187" y="205"/>
                      <a:pt x="182" y="200"/>
                      <a:pt x="177" y="197"/>
                    </a:cubicBezTo>
                    <a:cubicBezTo>
                      <a:pt x="177" y="197"/>
                      <a:pt x="181" y="182"/>
                      <a:pt x="204" y="178"/>
                    </a:cubicBezTo>
                    <a:cubicBezTo>
                      <a:pt x="204" y="178"/>
                      <a:pt x="205" y="183"/>
                      <a:pt x="207" y="186"/>
                    </a:cubicBezTo>
                    <a:cubicBezTo>
                      <a:pt x="207" y="186"/>
                      <a:pt x="205" y="147"/>
                      <a:pt x="255" y="145"/>
                    </a:cubicBezTo>
                    <a:cubicBezTo>
                      <a:pt x="255" y="145"/>
                      <a:pt x="251" y="143"/>
                      <a:pt x="245" y="143"/>
                    </a:cubicBezTo>
                    <a:cubicBezTo>
                      <a:pt x="245" y="143"/>
                      <a:pt x="245" y="141"/>
                      <a:pt x="246" y="138"/>
                    </a:cubicBezTo>
                    <a:cubicBezTo>
                      <a:pt x="246" y="136"/>
                      <a:pt x="245" y="134"/>
                      <a:pt x="245" y="131"/>
                    </a:cubicBezTo>
                    <a:cubicBezTo>
                      <a:pt x="245" y="121"/>
                      <a:pt x="254" y="108"/>
                      <a:pt x="270" y="107"/>
                    </a:cubicBezTo>
                    <a:cubicBezTo>
                      <a:pt x="269" y="106"/>
                      <a:pt x="256" y="88"/>
                      <a:pt x="268" y="71"/>
                    </a:cubicBezTo>
                    <a:cubicBezTo>
                      <a:pt x="268" y="71"/>
                      <a:pt x="245" y="84"/>
                      <a:pt x="264" y="104"/>
                    </a:cubicBezTo>
                    <a:cubicBezTo>
                      <a:pt x="264" y="104"/>
                      <a:pt x="239" y="105"/>
                      <a:pt x="243" y="130"/>
                    </a:cubicBezTo>
                    <a:cubicBezTo>
                      <a:pt x="245" y="141"/>
                      <a:pt x="243" y="143"/>
                      <a:pt x="243" y="143"/>
                    </a:cubicBezTo>
                    <a:cubicBezTo>
                      <a:pt x="243" y="143"/>
                      <a:pt x="205" y="140"/>
                      <a:pt x="204" y="175"/>
                    </a:cubicBezTo>
                    <a:cubicBezTo>
                      <a:pt x="204" y="175"/>
                      <a:pt x="171" y="171"/>
                      <a:pt x="175" y="196"/>
                    </a:cubicBezTo>
                    <a:cubicBezTo>
                      <a:pt x="175" y="196"/>
                      <a:pt x="159" y="191"/>
                      <a:pt x="151" y="204"/>
                    </a:cubicBezTo>
                    <a:cubicBezTo>
                      <a:pt x="151" y="204"/>
                      <a:pt x="144" y="185"/>
                      <a:pt x="122" y="191"/>
                    </a:cubicBezTo>
                    <a:cubicBezTo>
                      <a:pt x="122" y="191"/>
                      <a:pt x="123" y="174"/>
                      <a:pt x="110" y="167"/>
                    </a:cubicBezTo>
                    <a:cubicBezTo>
                      <a:pt x="105" y="164"/>
                      <a:pt x="95" y="163"/>
                      <a:pt x="84" y="171"/>
                    </a:cubicBezTo>
                    <a:cubicBezTo>
                      <a:pt x="84" y="171"/>
                      <a:pt x="88" y="142"/>
                      <a:pt x="66" y="144"/>
                    </a:cubicBezTo>
                    <a:cubicBezTo>
                      <a:pt x="66" y="144"/>
                      <a:pt x="72" y="134"/>
                      <a:pt x="65" y="125"/>
                    </a:cubicBezTo>
                    <a:cubicBezTo>
                      <a:pt x="61" y="119"/>
                      <a:pt x="50" y="116"/>
                      <a:pt x="52" y="108"/>
                    </a:cubicBezTo>
                    <a:cubicBezTo>
                      <a:pt x="52" y="105"/>
                      <a:pt x="55" y="99"/>
                      <a:pt x="54" y="91"/>
                    </a:cubicBezTo>
                    <a:cubicBezTo>
                      <a:pt x="53" y="83"/>
                      <a:pt x="49" y="74"/>
                      <a:pt x="42" y="71"/>
                    </a:cubicBezTo>
                    <a:cubicBezTo>
                      <a:pt x="42" y="71"/>
                      <a:pt x="56" y="69"/>
                      <a:pt x="58" y="55"/>
                    </a:cubicBezTo>
                    <a:cubicBezTo>
                      <a:pt x="59" y="50"/>
                      <a:pt x="59" y="42"/>
                      <a:pt x="49" y="34"/>
                    </a:cubicBezTo>
                    <a:cubicBezTo>
                      <a:pt x="49" y="34"/>
                      <a:pt x="57" y="26"/>
                      <a:pt x="49" y="16"/>
                    </a:cubicBezTo>
                    <a:cubicBezTo>
                      <a:pt x="49" y="16"/>
                      <a:pt x="63" y="19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3" name="Freeform 95">
                <a:extLst>
                  <a:ext uri="{FF2B5EF4-FFF2-40B4-BE49-F238E27FC236}">
                    <a16:creationId xmlns:a16="http://schemas.microsoft.com/office/drawing/2014/main" id="{450636CD-3061-40C0-9026-FEC1078B00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0414" y="3034869"/>
                <a:ext cx="57708" cy="11837"/>
              </a:xfrm>
              <a:custGeom>
                <a:avLst/>
                <a:gdLst>
                  <a:gd name="T0" fmla="*/ 0 w 67"/>
                  <a:gd name="T1" fmla="*/ 3 h 15"/>
                  <a:gd name="T2" fmla="*/ 26 w 67"/>
                  <a:gd name="T3" fmla="*/ 4 h 15"/>
                  <a:gd name="T4" fmla="*/ 62 w 67"/>
                  <a:gd name="T5" fmla="*/ 8 h 15"/>
                  <a:gd name="T6" fmla="*/ 58 w 67"/>
                  <a:gd name="T7" fmla="*/ 10 h 15"/>
                  <a:gd name="T8" fmla="*/ 36 w 67"/>
                  <a:gd name="T9" fmla="*/ 9 h 15"/>
                  <a:gd name="T10" fmla="*/ 0 w 67"/>
                  <a:gd name="T1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5">
                    <a:moveTo>
                      <a:pt x="0" y="3"/>
                    </a:moveTo>
                    <a:cubicBezTo>
                      <a:pt x="0" y="3"/>
                      <a:pt x="12" y="7"/>
                      <a:pt x="26" y="4"/>
                    </a:cubicBezTo>
                    <a:cubicBezTo>
                      <a:pt x="39" y="0"/>
                      <a:pt x="56" y="2"/>
                      <a:pt x="62" y="8"/>
                    </a:cubicBezTo>
                    <a:cubicBezTo>
                      <a:pt x="67" y="15"/>
                      <a:pt x="60" y="11"/>
                      <a:pt x="58" y="10"/>
                    </a:cubicBezTo>
                    <a:cubicBezTo>
                      <a:pt x="57" y="9"/>
                      <a:pt x="49" y="5"/>
                      <a:pt x="36" y="9"/>
                    </a:cubicBezTo>
                    <a:cubicBezTo>
                      <a:pt x="22" y="12"/>
                      <a:pt x="4" y="11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4" name="Freeform 96">
                <a:extLst>
                  <a:ext uri="{FF2B5EF4-FFF2-40B4-BE49-F238E27FC236}">
                    <a16:creationId xmlns:a16="http://schemas.microsoft.com/office/drawing/2014/main" id="{FB3FDF62-F4CE-4E18-B260-965C7E830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975" y="3003795"/>
                <a:ext cx="29594" cy="13317"/>
              </a:xfrm>
              <a:custGeom>
                <a:avLst/>
                <a:gdLst>
                  <a:gd name="T0" fmla="*/ 4 w 34"/>
                  <a:gd name="T1" fmla="*/ 2 h 15"/>
                  <a:gd name="T2" fmla="*/ 26 w 34"/>
                  <a:gd name="T3" fmla="*/ 7 h 15"/>
                  <a:gd name="T4" fmla="*/ 33 w 34"/>
                  <a:gd name="T5" fmla="*/ 11 h 15"/>
                  <a:gd name="T6" fmla="*/ 28 w 34"/>
                  <a:gd name="T7" fmla="*/ 15 h 15"/>
                  <a:gd name="T8" fmla="*/ 4 w 34"/>
                  <a:gd name="T9" fmla="*/ 9 h 15"/>
                  <a:gd name="T10" fmla="*/ 4 w 34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5">
                    <a:moveTo>
                      <a:pt x="4" y="2"/>
                    </a:moveTo>
                    <a:cubicBezTo>
                      <a:pt x="4" y="2"/>
                      <a:pt x="15" y="9"/>
                      <a:pt x="26" y="7"/>
                    </a:cubicBezTo>
                    <a:cubicBezTo>
                      <a:pt x="33" y="6"/>
                      <a:pt x="34" y="8"/>
                      <a:pt x="33" y="11"/>
                    </a:cubicBezTo>
                    <a:cubicBezTo>
                      <a:pt x="32" y="14"/>
                      <a:pt x="30" y="15"/>
                      <a:pt x="28" y="15"/>
                    </a:cubicBezTo>
                    <a:cubicBezTo>
                      <a:pt x="23" y="15"/>
                      <a:pt x="9" y="14"/>
                      <a:pt x="4" y="9"/>
                    </a:cubicBezTo>
                    <a:cubicBezTo>
                      <a:pt x="0" y="6"/>
                      <a:pt x="1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5" name="Freeform 97">
                <a:extLst>
                  <a:ext uri="{FF2B5EF4-FFF2-40B4-BE49-F238E27FC236}">
                    <a16:creationId xmlns:a16="http://schemas.microsoft.com/office/drawing/2014/main" id="{04385344-800A-434C-8F9D-ECBF4EB422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8528" y="3014153"/>
                <a:ext cx="29594" cy="10358"/>
              </a:xfrm>
              <a:custGeom>
                <a:avLst/>
                <a:gdLst>
                  <a:gd name="T0" fmla="*/ 2 w 34"/>
                  <a:gd name="T1" fmla="*/ 4 h 13"/>
                  <a:gd name="T2" fmla="*/ 27 w 34"/>
                  <a:gd name="T3" fmla="*/ 6 h 13"/>
                  <a:gd name="T4" fmla="*/ 28 w 34"/>
                  <a:gd name="T5" fmla="*/ 13 h 13"/>
                  <a:gd name="T6" fmla="*/ 21 w 34"/>
                  <a:gd name="T7" fmla="*/ 11 h 13"/>
                  <a:gd name="T8" fmla="*/ 4 w 34"/>
                  <a:gd name="T9" fmla="*/ 6 h 13"/>
                  <a:gd name="T10" fmla="*/ 2 w 34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13">
                    <a:moveTo>
                      <a:pt x="2" y="4"/>
                    </a:moveTo>
                    <a:cubicBezTo>
                      <a:pt x="2" y="4"/>
                      <a:pt x="15" y="0"/>
                      <a:pt x="27" y="6"/>
                    </a:cubicBezTo>
                    <a:cubicBezTo>
                      <a:pt x="27" y="6"/>
                      <a:pt x="34" y="10"/>
                      <a:pt x="28" y="13"/>
                    </a:cubicBezTo>
                    <a:cubicBezTo>
                      <a:pt x="27" y="13"/>
                      <a:pt x="23" y="13"/>
                      <a:pt x="21" y="11"/>
                    </a:cubicBezTo>
                    <a:cubicBezTo>
                      <a:pt x="19" y="10"/>
                      <a:pt x="7" y="6"/>
                      <a:pt x="4" y="6"/>
                    </a:cubicBezTo>
                    <a:cubicBezTo>
                      <a:pt x="0" y="6"/>
                      <a:pt x="0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6" name="Freeform 98">
                <a:extLst>
                  <a:ext uri="{FF2B5EF4-FFF2-40B4-BE49-F238E27FC236}">
                    <a16:creationId xmlns:a16="http://schemas.microsoft.com/office/drawing/2014/main" id="{A0DCB8BC-0ECA-4C89-832D-C79C6DE6E1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975" y="3055584"/>
                <a:ext cx="57708" cy="23675"/>
              </a:xfrm>
              <a:custGeom>
                <a:avLst/>
                <a:gdLst>
                  <a:gd name="T0" fmla="*/ 2 w 67"/>
                  <a:gd name="T1" fmla="*/ 7 h 26"/>
                  <a:gd name="T2" fmla="*/ 1 w 67"/>
                  <a:gd name="T3" fmla="*/ 10 h 26"/>
                  <a:gd name="T4" fmla="*/ 5 w 67"/>
                  <a:gd name="T5" fmla="*/ 11 h 26"/>
                  <a:gd name="T6" fmla="*/ 27 w 67"/>
                  <a:gd name="T7" fmla="*/ 12 h 26"/>
                  <a:gd name="T8" fmla="*/ 66 w 67"/>
                  <a:gd name="T9" fmla="*/ 9 h 26"/>
                  <a:gd name="T10" fmla="*/ 64 w 67"/>
                  <a:gd name="T11" fmla="*/ 7 h 26"/>
                  <a:gd name="T12" fmla="*/ 32 w 67"/>
                  <a:gd name="T13" fmla="*/ 7 h 26"/>
                  <a:gd name="T14" fmla="*/ 2 w 67"/>
                  <a:gd name="T15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26">
                    <a:moveTo>
                      <a:pt x="2" y="7"/>
                    </a:moveTo>
                    <a:cubicBezTo>
                      <a:pt x="2" y="7"/>
                      <a:pt x="0" y="9"/>
                      <a:pt x="1" y="10"/>
                    </a:cubicBezTo>
                    <a:cubicBezTo>
                      <a:pt x="1" y="12"/>
                      <a:pt x="3" y="12"/>
                      <a:pt x="5" y="11"/>
                    </a:cubicBezTo>
                    <a:cubicBezTo>
                      <a:pt x="6" y="10"/>
                      <a:pt x="18" y="5"/>
                      <a:pt x="27" y="12"/>
                    </a:cubicBezTo>
                    <a:cubicBezTo>
                      <a:pt x="37" y="19"/>
                      <a:pt x="52" y="26"/>
                      <a:pt x="66" y="9"/>
                    </a:cubicBezTo>
                    <a:cubicBezTo>
                      <a:pt x="66" y="9"/>
                      <a:pt x="67" y="6"/>
                      <a:pt x="64" y="7"/>
                    </a:cubicBezTo>
                    <a:cubicBezTo>
                      <a:pt x="61" y="9"/>
                      <a:pt x="42" y="14"/>
                      <a:pt x="32" y="7"/>
                    </a:cubicBezTo>
                    <a:cubicBezTo>
                      <a:pt x="23" y="0"/>
                      <a:pt x="13" y="0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7" name="Freeform 99">
                <a:extLst>
                  <a:ext uri="{FF2B5EF4-FFF2-40B4-BE49-F238E27FC236}">
                    <a16:creationId xmlns:a16="http://schemas.microsoft.com/office/drawing/2014/main" id="{273DB56A-4C57-4C61-816B-5EC5D35B45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9243" y="3033389"/>
                <a:ext cx="47350" cy="82862"/>
              </a:xfrm>
              <a:custGeom>
                <a:avLst/>
                <a:gdLst>
                  <a:gd name="T0" fmla="*/ 14 w 55"/>
                  <a:gd name="T1" fmla="*/ 20 h 95"/>
                  <a:gd name="T2" fmla="*/ 43 w 55"/>
                  <a:gd name="T3" fmla="*/ 0 h 95"/>
                  <a:gd name="T4" fmla="*/ 6 w 55"/>
                  <a:gd name="T5" fmla="*/ 22 h 95"/>
                  <a:gd name="T6" fmla="*/ 22 w 55"/>
                  <a:gd name="T7" fmla="*/ 39 h 95"/>
                  <a:gd name="T8" fmla="*/ 26 w 55"/>
                  <a:gd name="T9" fmla="*/ 51 h 95"/>
                  <a:gd name="T10" fmla="*/ 17 w 55"/>
                  <a:gd name="T11" fmla="*/ 95 h 95"/>
                  <a:gd name="T12" fmla="*/ 22 w 55"/>
                  <a:gd name="T13" fmla="*/ 71 h 95"/>
                  <a:gd name="T14" fmla="*/ 41 w 55"/>
                  <a:gd name="T15" fmla="*/ 64 h 95"/>
                  <a:gd name="T16" fmla="*/ 55 w 55"/>
                  <a:gd name="T17" fmla="*/ 68 h 95"/>
                  <a:gd name="T18" fmla="*/ 41 w 55"/>
                  <a:gd name="T19" fmla="*/ 59 h 95"/>
                  <a:gd name="T20" fmla="*/ 26 w 55"/>
                  <a:gd name="T21" fmla="*/ 61 h 95"/>
                  <a:gd name="T22" fmla="*/ 32 w 55"/>
                  <a:gd name="T23" fmla="*/ 53 h 95"/>
                  <a:gd name="T24" fmla="*/ 28 w 55"/>
                  <a:gd name="T25" fmla="*/ 39 h 95"/>
                  <a:gd name="T26" fmla="*/ 14 w 55"/>
                  <a:gd name="T27" fmla="*/ 2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95">
                    <a:moveTo>
                      <a:pt x="14" y="20"/>
                    </a:moveTo>
                    <a:cubicBezTo>
                      <a:pt x="15" y="13"/>
                      <a:pt x="23" y="6"/>
                      <a:pt x="43" y="0"/>
                    </a:cubicBezTo>
                    <a:cubicBezTo>
                      <a:pt x="43" y="0"/>
                      <a:pt x="5" y="2"/>
                      <a:pt x="6" y="22"/>
                    </a:cubicBezTo>
                    <a:cubicBezTo>
                      <a:pt x="7" y="31"/>
                      <a:pt x="15" y="36"/>
                      <a:pt x="22" y="39"/>
                    </a:cubicBezTo>
                    <a:cubicBezTo>
                      <a:pt x="29" y="42"/>
                      <a:pt x="35" y="45"/>
                      <a:pt x="26" y="51"/>
                    </a:cubicBezTo>
                    <a:cubicBezTo>
                      <a:pt x="18" y="57"/>
                      <a:pt x="0" y="73"/>
                      <a:pt x="17" y="95"/>
                    </a:cubicBezTo>
                    <a:cubicBezTo>
                      <a:pt x="17" y="95"/>
                      <a:pt x="10" y="82"/>
                      <a:pt x="22" y="71"/>
                    </a:cubicBezTo>
                    <a:cubicBezTo>
                      <a:pt x="27" y="66"/>
                      <a:pt x="33" y="64"/>
                      <a:pt x="41" y="64"/>
                    </a:cubicBezTo>
                    <a:cubicBezTo>
                      <a:pt x="46" y="64"/>
                      <a:pt x="50" y="65"/>
                      <a:pt x="55" y="68"/>
                    </a:cubicBezTo>
                    <a:cubicBezTo>
                      <a:pt x="55" y="68"/>
                      <a:pt x="53" y="61"/>
                      <a:pt x="41" y="59"/>
                    </a:cubicBezTo>
                    <a:cubicBezTo>
                      <a:pt x="34" y="58"/>
                      <a:pt x="26" y="61"/>
                      <a:pt x="26" y="61"/>
                    </a:cubicBezTo>
                    <a:cubicBezTo>
                      <a:pt x="26" y="61"/>
                      <a:pt x="26" y="57"/>
                      <a:pt x="32" y="53"/>
                    </a:cubicBezTo>
                    <a:cubicBezTo>
                      <a:pt x="37" y="49"/>
                      <a:pt x="35" y="43"/>
                      <a:pt x="28" y="39"/>
                    </a:cubicBezTo>
                    <a:cubicBezTo>
                      <a:pt x="24" y="37"/>
                      <a:pt x="12" y="32"/>
                      <a:pt x="1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8" name="Freeform 100">
                <a:extLst>
                  <a:ext uri="{FF2B5EF4-FFF2-40B4-BE49-F238E27FC236}">
                    <a16:creationId xmlns:a16="http://schemas.microsoft.com/office/drawing/2014/main" id="{690440CA-131E-466F-93AE-5EF659A755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9195" y="3051145"/>
                <a:ext cx="82862" cy="25155"/>
              </a:xfrm>
              <a:custGeom>
                <a:avLst/>
                <a:gdLst>
                  <a:gd name="T0" fmla="*/ 0 w 95"/>
                  <a:gd name="T1" fmla="*/ 17 h 29"/>
                  <a:gd name="T2" fmla="*/ 47 w 95"/>
                  <a:gd name="T3" fmla="*/ 25 h 29"/>
                  <a:gd name="T4" fmla="*/ 55 w 95"/>
                  <a:gd name="T5" fmla="*/ 25 h 29"/>
                  <a:gd name="T6" fmla="*/ 83 w 95"/>
                  <a:gd name="T7" fmla="*/ 10 h 29"/>
                  <a:gd name="T8" fmla="*/ 72 w 95"/>
                  <a:gd name="T9" fmla="*/ 8 h 29"/>
                  <a:gd name="T10" fmla="*/ 52 w 95"/>
                  <a:gd name="T11" fmla="*/ 18 h 29"/>
                  <a:gd name="T12" fmla="*/ 0 w 95"/>
                  <a:gd name="T13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29">
                    <a:moveTo>
                      <a:pt x="0" y="17"/>
                    </a:moveTo>
                    <a:cubicBezTo>
                      <a:pt x="0" y="17"/>
                      <a:pt x="32" y="9"/>
                      <a:pt x="47" y="25"/>
                    </a:cubicBezTo>
                    <a:cubicBezTo>
                      <a:pt x="51" y="29"/>
                      <a:pt x="53" y="28"/>
                      <a:pt x="55" y="25"/>
                    </a:cubicBezTo>
                    <a:cubicBezTo>
                      <a:pt x="58" y="23"/>
                      <a:pt x="64" y="12"/>
                      <a:pt x="83" y="10"/>
                    </a:cubicBezTo>
                    <a:cubicBezTo>
                      <a:pt x="95" y="9"/>
                      <a:pt x="84" y="5"/>
                      <a:pt x="72" y="8"/>
                    </a:cubicBezTo>
                    <a:cubicBezTo>
                      <a:pt x="65" y="9"/>
                      <a:pt x="57" y="13"/>
                      <a:pt x="52" y="18"/>
                    </a:cubicBezTo>
                    <a:cubicBezTo>
                      <a:pt x="52" y="18"/>
                      <a:pt x="26" y="0"/>
                      <a:pt x="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39" name="Freeform 101">
                <a:extLst>
                  <a:ext uri="{FF2B5EF4-FFF2-40B4-BE49-F238E27FC236}">
                    <a16:creationId xmlns:a16="http://schemas.microsoft.com/office/drawing/2014/main" id="{296168E4-B445-4FEC-BB34-2713FB5CEE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8934" y="3073341"/>
                <a:ext cx="56228" cy="36992"/>
              </a:xfrm>
              <a:custGeom>
                <a:avLst/>
                <a:gdLst>
                  <a:gd name="T0" fmla="*/ 1 w 65"/>
                  <a:gd name="T1" fmla="*/ 22 h 44"/>
                  <a:gd name="T2" fmla="*/ 5 w 65"/>
                  <a:gd name="T3" fmla="*/ 24 h 44"/>
                  <a:gd name="T4" fmla="*/ 44 w 65"/>
                  <a:gd name="T5" fmla="*/ 28 h 44"/>
                  <a:gd name="T6" fmla="*/ 37 w 65"/>
                  <a:gd name="T7" fmla="*/ 44 h 44"/>
                  <a:gd name="T8" fmla="*/ 48 w 65"/>
                  <a:gd name="T9" fmla="*/ 31 h 44"/>
                  <a:gd name="T10" fmla="*/ 65 w 65"/>
                  <a:gd name="T11" fmla="*/ 21 h 44"/>
                  <a:gd name="T12" fmla="*/ 45 w 65"/>
                  <a:gd name="T13" fmla="*/ 27 h 44"/>
                  <a:gd name="T14" fmla="*/ 1 w 65"/>
                  <a:gd name="T15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4">
                    <a:moveTo>
                      <a:pt x="1" y="22"/>
                    </a:moveTo>
                    <a:cubicBezTo>
                      <a:pt x="1" y="22"/>
                      <a:pt x="0" y="27"/>
                      <a:pt x="5" y="24"/>
                    </a:cubicBezTo>
                    <a:cubicBezTo>
                      <a:pt x="9" y="21"/>
                      <a:pt x="18" y="14"/>
                      <a:pt x="44" y="28"/>
                    </a:cubicBezTo>
                    <a:cubicBezTo>
                      <a:pt x="44" y="28"/>
                      <a:pt x="36" y="35"/>
                      <a:pt x="37" y="44"/>
                    </a:cubicBezTo>
                    <a:cubicBezTo>
                      <a:pt x="37" y="44"/>
                      <a:pt x="40" y="38"/>
                      <a:pt x="48" y="31"/>
                    </a:cubicBezTo>
                    <a:cubicBezTo>
                      <a:pt x="52" y="26"/>
                      <a:pt x="58" y="23"/>
                      <a:pt x="65" y="21"/>
                    </a:cubicBezTo>
                    <a:cubicBezTo>
                      <a:pt x="65" y="21"/>
                      <a:pt x="53" y="19"/>
                      <a:pt x="45" y="27"/>
                    </a:cubicBezTo>
                    <a:cubicBezTo>
                      <a:pt x="45" y="27"/>
                      <a:pt x="17" y="0"/>
                      <a:pt x="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0" name="Freeform 102">
                <a:extLst>
                  <a:ext uri="{FF2B5EF4-FFF2-40B4-BE49-F238E27FC236}">
                    <a16:creationId xmlns:a16="http://schemas.microsoft.com/office/drawing/2014/main" id="{C0B9F825-2D16-4AB4-A93E-6FB5DFD8D7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5472" y="3088138"/>
                <a:ext cx="35512" cy="34033"/>
              </a:xfrm>
              <a:custGeom>
                <a:avLst/>
                <a:gdLst>
                  <a:gd name="T0" fmla="*/ 41 w 41"/>
                  <a:gd name="T1" fmla="*/ 4 h 40"/>
                  <a:gd name="T2" fmla="*/ 12 w 41"/>
                  <a:gd name="T3" fmla="*/ 19 h 40"/>
                  <a:gd name="T4" fmla="*/ 8 w 41"/>
                  <a:gd name="T5" fmla="*/ 31 h 40"/>
                  <a:gd name="T6" fmla="*/ 14 w 41"/>
                  <a:gd name="T7" fmla="*/ 40 h 40"/>
                  <a:gd name="T8" fmla="*/ 6 w 41"/>
                  <a:gd name="T9" fmla="*/ 37 h 40"/>
                  <a:gd name="T10" fmla="*/ 6 w 41"/>
                  <a:gd name="T11" fmla="*/ 17 h 40"/>
                  <a:gd name="T12" fmla="*/ 41 w 41"/>
                  <a:gd name="T13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0">
                    <a:moveTo>
                      <a:pt x="41" y="4"/>
                    </a:moveTo>
                    <a:cubicBezTo>
                      <a:pt x="41" y="4"/>
                      <a:pt x="22" y="3"/>
                      <a:pt x="12" y="19"/>
                    </a:cubicBezTo>
                    <a:cubicBezTo>
                      <a:pt x="10" y="22"/>
                      <a:pt x="8" y="27"/>
                      <a:pt x="8" y="31"/>
                    </a:cubicBezTo>
                    <a:cubicBezTo>
                      <a:pt x="9" y="36"/>
                      <a:pt x="10" y="39"/>
                      <a:pt x="14" y="40"/>
                    </a:cubicBezTo>
                    <a:cubicBezTo>
                      <a:pt x="14" y="40"/>
                      <a:pt x="9" y="40"/>
                      <a:pt x="6" y="37"/>
                    </a:cubicBezTo>
                    <a:cubicBezTo>
                      <a:pt x="2" y="33"/>
                      <a:pt x="0" y="26"/>
                      <a:pt x="6" y="17"/>
                    </a:cubicBezTo>
                    <a:cubicBezTo>
                      <a:pt x="11" y="9"/>
                      <a:pt x="21" y="0"/>
                      <a:pt x="4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1" name="Freeform 103">
                <a:extLst>
                  <a:ext uri="{FF2B5EF4-FFF2-40B4-BE49-F238E27FC236}">
                    <a16:creationId xmlns:a16="http://schemas.microsoft.com/office/drawing/2014/main" id="{B5394DD7-AE38-4DEA-8AC2-B930189F30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94398" y="3119211"/>
                <a:ext cx="34033" cy="14797"/>
              </a:xfrm>
              <a:custGeom>
                <a:avLst/>
                <a:gdLst>
                  <a:gd name="T0" fmla="*/ 16 w 39"/>
                  <a:gd name="T1" fmla="*/ 3 h 17"/>
                  <a:gd name="T2" fmla="*/ 0 w 39"/>
                  <a:gd name="T3" fmla="*/ 17 h 17"/>
                  <a:gd name="T4" fmla="*/ 39 w 39"/>
                  <a:gd name="T5" fmla="*/ 9 h 17"/>
                  <a:gd name="T6" fmla="*/ 16 w 39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7">
                    <a:moveTo>
                      <a:pt x="16" y="3"/>
                    </a:moveTo>
                    <a:cubicBezTo>
                      <a:pt x="11" y="5"/>
                      <a:pt x="2" y="9"/>
                      <a:pt x="0" y="17"/>
                    </a:cubicBezTo>
                    <a:cubicBezTo>
                      <a:pt x="0" y="17"/>
                      <a:pt x="17" y="4"/>
                      <a:pt x="39" y="9"/>
                    </a:cubicBezTo>
                    <a:cubicBezTo>
                      <a:pt x="39" y="9"/>
                      <a:pt x="31" y="0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2" name="Freeform 104">
                <a:extLst>
                  <a:ext uri="{FF2B5EF4-FFF2-40B4-BE49-F238E27FC236}">
                    <a16:creationId xmlns:a16="http://schemas.microsoft.com/office/drawing/2014/main" id="{56CAA337-928D-4493-95CE-86214214A9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51487" y="3114772"/>
                <a:ext cx="31073" cy="19236"/>
              </a:xfrm>
              <a:custGeom>
                <a:avLst/>
                <a:gdLst>
                  <a:gd name="T0" fmla="*/ 14 w 35"/>
                  <a:gd name="T1" fmla="*/ 3 h 21"/>
                  <a:gd name="T2" fmla="*/ 35 w 35"/>
                  <a:gd name="T3" fmla="*/ 5 h 21"/>
                  <a:gd name="T4" fmla="*/ 1 w 35"/>
                  <a:gd name="T5" fmla="*/ 21 h 21"/>
                  <a:gd name="T6" fmla="*/ 14 w 35"/>
                  <a:gd name="T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1">
                    <a:moveTo>
                      <a:pt x="14" y="3"/>
                    </a:moveTo>
                    <a:cubicBezTo>
                      <a:pt x="20" y="0"/>
                      <a:pt x="27" y="0"/>
                      <a:pt x="35" y="5"/>
                    </a:cubicBezTo>
                    <a:cubicBezTo>
                      <a:pt x="35" y="5"/>
                      <a:pt x="10" y="4"/>
                      <a:pt x="1" y="21"/>
                    </a:cubicBezTo>
                    <a:cubicBezTo>
                      <a:pt x="1" y="21"/>
                      <a:pt x="0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3" name="Freeform 105">
                <a:extLst>
                  <a:ext uri="{FF2B5EF4-FFF2-40B4-BE49-F238E27FC236}">
                    <a16:creationId xmlns:a16="http://schemas.microsoft.com/office/drawing/2014/main" id="{0ED6F4BA-EA20-4706-B1C3-FEA98DA51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23616" y="2937210"/>
                <a:ext cx="23675" cy="23675"/>
              </a:xfrm>
              <a:custGeom>
                <a:avLst/>
                <a:gdLst>
                  <a:gd name="T0" fmla="*/ 2 w 26"/>
                  <a:gd name="T1" fmla="*/ 8 h 27"/>
                  <a:gd name="T2" fmla="*/ 5 w 26"/>
                  <a:gd name="T3" fmla="*/ 7 h 27"/>
                  <a:gd name="T4" fmla="*/ 17 w 26"/>
                  <a:gd name="T5" fmla="*/ 2 h 27"/>
                  <a:gd name="T6" fmla="*/ 18 w 26"/>
                  <a:gd name="T7" fmla="*/ 12 h 27"/>
                  <a:gd name="T8" fmla="*/ 20 w 26"/>
                  <a:gd name="T9" fmla="*/ 23 h 27"/>
                  <a:gd name="T10" fmla="*/ 23 w 26"/>
                  <a:gd name="T11" fmla="*/ 27 h 27"/>
                  <a:gd name="T12" fmla="*/ 10 w 26"/>
                  <a:gd name="T13" fmla="*/ 15 h 27"/>
                  <a:gd name="T14" fmla="*/ 8 w 26"/>
                  <a:gd name="T15" fmla="*/ 9 h 27"/>
                  <a:gd name="T16" fmla="*/ 1 w 26"/>
                  <a:gd name="T17" fmla="*/ 9 h 27"/>
                  <a:gd name="T18" fmla="*/ 2 w 2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7">
                    <a:moveTo>
                      <a:pt x="2" y="8"/>
                    </a:moveTo>
                    <a:cubicBezTo>
                      <a:pt x="3" y="8"/>
                      <a:pt x="4" y="7"/>
                      <a:pt x="5" y="7"/>
                    </a:cubicBezTo>
                    <a:cubicBezTo>
                      <a:pt x="7" y="6"/>
                      <a:pt x="13" y="0"/>
                      <a:pt x="17" y="2"/>
                    </a:cubicBezTo>
                    <a:cubicBezTo>
                      <a:pt x="21" y="5"/>
                      <a:pt x="20" y="8"/>
                      <a:pt x="18" y="12"/>
                    </a:cubicBezTo>
                    <a:cubicBezTo>
                      <a:pt x="16" y="15"/>
                      <a:pt x="14" y="20"/>
                      <a:pt x="20" y="23"/>
                    </a:cubicBezTo>
                    <a:cubicBezTo>
                      <a:pt x="26" y="25"/>
                      <a:pt x="26" y="26"/>
                      <a:pt x="23" y="27"/>
                    </a:cubicBezTo>
                    <a:cubicBezTo>
                      <a:pt x="20" y="27"/>
                      <a:pt x="4" y="26"/>
                      <a:pt x="10" y="15"/>
                    </a:cubicBezTo>
                    <a:cubicBezTo>
                      <a:pt x="13" y="9"/>
                      <a:pt x="11" y="7"/>
                      <a:pt x="8" y="9"/>
                    </a:cubicBezTo>
                    <a:cubicBezTo>
                      <a:pt x="4" y="10"/>
                      <a:pt x="3" y="9"/>
                      <a:pt x="1" y="9"/>
                    </a:cubicBezTo>
                    <a:cubicBezTo>
                      <a:pt x="0" y="9"/>
                      <a:pt x="0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4" name="Freeform 106">
                <a:extLst>
                  <a:ext uri="{FF2B5EF4-FFF2-40B4-BE49-F238E27FC236}">
                    <a16:creationId xmlns:a16="http://schemas.microsoft.com/office/drawing/2014/main" id="{62CC8CC1-1465-429B-B04C-7784CD76C9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1372" y="2959405"/>
                <a:ext cx="47350" cy="36992"/>
              </a:xfrm>
              <a:custGeom>
                <a:avLst/>
                <a:gdLst>
                  <a:gd name="T0" fmla="*/ 4 w 55"/>
                  <a:gd name="T1" fmla="*/ 19 h 42"/>
                  <a:gd name="T2" fmla="*/ 10 w 55"/>
                  <a:gd name="T3" fmla="*/ 0 h 42"/>
                  <a:gd name="T4" fmla="*/ 11 w 55"/>
                  <a:gd name="T5" fmla="*/ 17 h 42"/>
                  <a:gd name="T6" fmla="*/ 28 w 55"/>
                  <a:gd name="T7" fmla="*/ 15 h 42"/>
                  <a:gd name="T8" fmla="*/ 28 w 55"/>
                  <a:gd name="T9" fmla="*/ 27 h 42"/>
                  <a:gd name="T10" fmla="*/ 44 w 55"/>
                  <a:gd name="T11" fmla="*/ 21 h 42"/>
                  <a:gd name="T12" fmla="*/ 47 w 55"/>
                  <a:gd name="T13" fmla="*/ 24 h 42"/>
                  <a:gd name="T14" fmla="*/ 55 w 55"/>
                  <a:gd name="T15" fmla="*/ 36 h 42"/>
                  <a:gd name="T16" fmla="*/ 42 w 55"/>
                  <a:gd name="T17" fmla="*/ 30 h 42"/>
                  <a:gd name="T18" fmla="*/ 24 w 55"/>
                  <a:gd name="T19" fmla="*/ 32 h 42"/>
                  <a:gd name="T20" fmla="*/ 22 w 55"/>
                  <a:gd name="T21" fmla="*/ 21 h 42"/>
                  <a:gd name="T22" fmla="*/ 4 w 55"/>
                  <a:gd name="T23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42">
                    <a:moveTo>
                      <a:pt x="4" y="19"/>
                    </a:moveTo>
                    <a:cubicBezTo>
                      <a:pt x="2" y="14"/>
                      <a:pt x="0" y="7"/>
                      <a:pt x="10" y="0"/>
                    </a:cubicBezTo>
                    <a:cubicBezTo>
                      <a:pt x="10" y="0"/>
                      <a:pt x="5" y="11"/>
                      <a:pt x="11" y="17"/>
                    </a:cubicBezTo>
                    <a:cubicBezTo>
                      <a:pt x="13" y="20"/>
                      <a:pt x="19" y="22"/>
                      <a:pt x="28" y="15"/>
                    </a:cubicBezTo>
                    <a:cubicBezTo>
                      <a:pt x="28" y="15"/>
                      <a:pt x="22" y="24"/>
                      <a:pt x="28" y="27"/>
                    </a:cubicBezTo>
                    <a:cubicBezTo>
                      <a:pt x="35" y="31"/>
                      <a:pt x="44" y="21"/>
                      <a:pt x="44" y="21"/>
                    </a:cubicBezTo>
                    <a:cubicBezTo>
                      <a:pt x="44" y="21"/>
                      <a:pt x="49" y="19"/>
                      <a:pt x="47" y="24"/>
                    </a:cubicBezTo>
                    <a:cubicBezTo>
                      <a:pt x="46" y="29"/>
                      <a:pt x="46" y="35"/>
                      <a:pt x="55" y="36"/>
                    </a:cubicBezTo>
                    <a:cubicBezTo>
                      <a:pt x="55" y="36"/>
                      <a:pt x="46" y="42"/>
                      <a:pt x="42" y="30"/>
                    </a:cubicBezTo>
                    <a:cubicBezTo>
                      <a:pt x="42" y="30"/>
                      <a:pt x="31" y="37"/>
                      <a:pt x="24" y="32"/>
                    </a:cubicBezTo>
                    <a:cubicBezTo>
                      <a:pt x="21" y="31"/>
                      <a:pt x="19" y="27"/>
                      <a:pt x="22" y="21"/>
                    </a:cubicBezTo>
                    <a:cubicBezTo>
                      <a:pt x="22" y="21"/>
                      <a:pt x="8" y="26"/>
                      <a:pt x="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5" name="Freeform 107">
                <a:extLst>
                  <a:ext uri="{FF2B5EF4-FFF2-40B4-BE49-F238E27FC236}">
                    <a16:creationId xmlns:a16="http://schemas.microsoft.com/office/drawing/2014/main" id="{93335ABF-B05A-4C06-ABB6-40FF19B3F2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7242" y="2981600"/>
                <a:ext cx="39952" cy="20716"/>
              </a:xfrm>
              <a:custGeom>
                <a:avLst/>
                <a:gdLst>
                  <a:gd name="T0" fmla="*/ 0 w 47"/>
                  <a:gd name="T1" fmla="*/ 7 h 24"/>
                  <a:gd name="T2" fmla="*/ 15 w 47"/>
                  <a:gd name="T3" fmla="*/ 4 h 24"/>
                  <a:gd name="T4" fmla="*/ 25 w 47"/>
                  <a:gd name="T5" fmla="*/ 16 h 24"/>
                  <a:gd name="T6" fmla="*/ 47 w 47"/>
                  <a:gd name="T7" fmla="*/ 14 h 24"/>
                  <a:gd name="T8" fmla="*/ 24 w 47"/>
                  <a:gd name="T9" fmla="*/ 22 h 24"/>
                  <a:gd name="T10" fmla="*/ 10 w 47"/>
                  <a:gd name="T11" fmla="*/ 11 h 24"/>
                  <a:gd name="T12" fmla="*/ 0 w 47"/>
                  <a:gd name="T13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4">
                    <a:moveTo>
                      <a:pt x="0" y="7"/>
                    </a:moveTo>
                    <a:cubicBezTo>
                      <a:pt x="0" y="7"/>
                      <a:pt x="8" y="0"/>
                      <a:pt x="15" y="4"/>
                    </a:cubicBezTo>
                    <a:cubicBezTo>
                      <a:pt x="22" y="8"/>
                      <a:pt x="23" y="13"/>
                      <a:pt x="25" y="16"/>
                    </a:cubicBezTo>
                    <a:cubicBezTo>
                      <a:pt x="27" y="19"/>
                      <a:pt x="35" y="22"/>
                      <a:pt x="47" y="14"/>
                    </a:cubicBezTo>
                    <a:cubicBezTo>
                      <a:pt x="47" y="14"/>
                      <a:pt x="37" y="24"/>
                      <a:pt x="24" y="22"/>
                    </a:cubicBezTo>
                    <a:cubicBezTo>
                      <a:pt x="11" y="20"/>
                      <a:pt x="10" y="14"/>
                      <a:pt x="10" y="11"/>
                    </a:cubicBezTo>
                    <a:cubicBezTo>
                      <a:pt x="9" y="8"/>
                      <a:pt x="6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6" name="Freeform 108">
                <a:extLst>
                  <a:ext uri="{FF2B5EF4-FFF2-40B4-BE49-F238E27FC236}">
                    <a16:creationId xmlns:a16="http://schemas.microsoft.com/office/drawing/2014/main" id="{2C06DEAD-FCAF-459B-BF71-BE32CEB02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194" y="2977161"/>
                <a:ext cx="72505" cy="25155"/>
              </a:xfrm>
              <a:custGeom>
                <a:avLst/>
                <a:gdLst>
                  <a:gd name="T0" fmla="*/ 0 w 83"/>
                  <a:gd name="T1" fmla="*/ 14 h 28"/>
                  <a:gd name="T2" fmla="*/ 31 w 83"/>
                  <a:gd name="T3" fmla="*/ 4 h 28"/>
                  <a:gd name="T4" fmla="*/ 41 w 83"/>
                  <a:gd name="T5" fmla="*/ 4 h 28"/>
                  <a:gd name="T6" fmla="*/ 83 w 83"/>
                  <a:gd name="T7" fmla="*/ 10 h 28"/>
                  <a:gd name="T8" fmla="*/ 37 w 83"/>
                  <a:gd name="T9" fmla="*/ 11 h 28"/>
                  <a:gd name="T10" fmla="*/ 0 w 83"/>
                  <a:gd name="T1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28">
                    <a:moveTo>
                      <a:pt x="0" y="14"/>
                    </a:moveTo>
                    <a:cubicBezTo>
                      <a:pt x="0" y="14"/>
                      <a:pt x="20" y="18"/>
                      <a:pt x="31" y="4"/>
                    </a:cubicBezTo>
                    <a:cubicBezTo>
                      <a:pt x="34" y="0"/>
                      <a:pt x="37" y="0"/>
                      <a:pt x="41" y="4"/>
                    </a:cubicBezTo>
                    <a:cubicBezTo>
                      <a:pt x="46" y="9"/>
                      <a:pt x="57" y="19"/>
                      <a:pt x="83" y="10"/>
                    </a:cubicBezTo>
                    <a:cubicBezTo>
                      <a:pt x="83" y="10"/>
                      <a:pt x="60" y="28"/>
                      <a:pt x="37" y="11"/>
                    </a:cubicBezTo>
                    <a:cubicBezTo>
                      <a:pt x="37" y="11"/>
                      <a:pt x="17" y="26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7" name="Freeform 109">
                <a:extLst>
                  <a:ext uri="{FF2B5EF4-FFF2-40B4-BE49-F238E27FC236}">
                    <a16:creationId xmlns:a16="http://schemas.microsoft.com/office/drawing/2014/main" id="{68A88ECC-95CD-458B-9E57-12F411C53C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2851" y="2906136"/>
                <a:ext cx="121334" cy="78423"/>
              </a:xfrm>
              <a:custGeom>
                <a:avLst/>
                <a:gdLst>
                  <a:gd name="T0" fmla="*/ 79 w 140"/>
                  <a:gd name="T1" fmla="*/ 85 h 90"/>
                  <a:gd name="T2" fmla="*/ 140 w 140"/>
                  <a:gd name="T3" fmla="*/ 63 h 90"/>
                  <a:gd name="T4" fmla="*/ 79 w 140"/>
                  <a:gd name="T5" fmla="*/ 77 h 90"/>
                  <a:gd name="T6" fmla="*/ 50 w 140"/>
                  <a:gd name="T7" fmla="*/ 37 h 90"/>
                  <a:gd name="T8" fmla="*/ 50 w 140"/>
                  <a:gd name="T9" fmla="*/ 62 h 90"/>
                  <a:gd name="T10" fmla="*/ 13 w 140"/>
                  <a:gd name="T11" fmla="*/ 47 h 90"/>
                  <a:gd name="T12" fmla="*/ 13 w 140"/>
                  <a:gd name="T13" fmla="*/ 21 h 90"/>
                  <a:gd name="T14" fmla="*/ 7 w 140"/>
                  <a:gd name="T15" fmla="*/ 0 h 90"/>
                  <a:gd name="T16" fmla="*/ 6 w 140"/>
                  <a:gd name="T17" fmla="*/ 21 h 90"/>
                  <a:gd name="T18" fmla="*/ 7 w 140"/>
                  <a:gd name="T19" fmla="*/ 55 h 90"/>
                  <a:gd name="T20" fmla="*/ 51 w 140"/>
                  <a:gd name="T21" fmla="*/ 65 h 90"/>
                  <a:gd name="T22" fmla="*/ 79 w 140"/>
                  <a:gd name="T23" fmla="*/ 8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0" h="90">
                    <a:moveTo>
                      <a:pt x="79" y="85"/>
                    </a:moveTo>
                    <a:cubicBezTo>
                      <a:pt x="99" y="90"/>
                      <a:pt x="124" y="85"/>
                      <a:pt x="140" y="63"/>
                    </a:cubicBezTo>
                    <a:cubicBezTo>
                      <a:pt x="140" y="63"/>
                      <a:pt x="109" y="86"/>
                      <a:pt x="79" y="77"/>
                    </a:cubicBezTo>
                    <a:cubicBezTo>
                      <a:pt x="60" y="71"/>
                      <a:pt x="49" y="56"/>
                      <a:pt x="50" y="37"/>
                    </a:cubicBezTo>
                    <a:cubicBezTo>
                      <a:pt x="50" y="37"/>
                      <a:pt x="45" y="50"/>
                      <a:pt x="50" y="62"/>
                    </a:cubicBezTo>
                    <a:cubicBezTo>
                      <a:pt x="50" y="62"/>
                      <a:pt x="20" y="60"/>
                      <a:pt x="13" y="47"/>
                    </a:cubicBezTo>
                    <a:cubicBezTo>
                      <a:pt x="6" y="35"/>
                      <a:pt x="11" y="28"/>
                      <a:pt x="13" y="21"/>
                    </a:cubicBezTo>
                    <a:cubicBezTo>
                      <a:pt x="14" y="15"/>
                      <a:pt x="14" y="3"/>
                      <a:pt x="7" y="0"/>
                    </a:cubicBezTo>
                    <a:cubicBezTo>
                      <a:pt x="7" y="0"/>
                      <a:pt x="11" y="9"/>
                      <a:pt x="6" y="21"/>
                    </a:cubicBezTo>
                    <a:cubicBezTo>
                      <a:pt x="2" y="32"/>
                      <a:pt x="0" y="46"/>
                      <a:pt x="7" y="55"/>
                    </a:cubicBezTo>
                    <a:cubicBezTo>
                      <a:pt x="15" y="64"/>
                      <a:pt x="26" y="70"/>
                      <a:pt x="51" y="65"/>
                    </a:cubicBezTo>
                    <a:cubicBezTo>
                      <a:pt x="51" y="65"/>
                      <a:pt x="56" y="79"/>
                      <a:pt x="79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8" name="Freeform 110">
                <a:extLst>
                  <a:ext uri="{FF2B5EF4-FFF2-40B4-BE49-F238E27FC236}">
                    <a16:creationId xmlns:a16="http://schemas.microsoft.com/office/drawing/2014/main" id="{6191D49E-2CE8-4763-B87A-7C37B16607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405" y="2864705"/>
                <a:ext cx="53269" cy="65106"/>
              </a:xfrm>
              <a:custGeom>
                <a:avLst/>
                <a:gdLst>
                  <a:gd name="T0" fmla="*/ 45 w 61"/>
                  <a:gd name="T1" fmla="*/ 0 h 74"/>
                  <a:gd name="T2" fmla="*/ 25 w 61"/>
                  <a:gd name="T3" fmla="*/ 33 h 74"/>
                  <a:gd name="T4" fmla="*/ 0 w 61"/>
                  <a:gd name="T5" fmla="*/ 39 h 74"/>
                  <a:gd name="T6" fmla="*/ 57 w 61"/>
                  <a:gd name="T7" fmla="*/ 74 h 74"/>
                  <a:gd name="T8" fmla="*/ 32 w 61"/>
                  <a:gd name="T9" fmla="*/ 34 h 74"/>
                  <a:gd name="T10" fmla="*/ 45 w 61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74">
                    <a:moveTo>
                      <a:pt x="45" y="0"/>
                    </a:moveTo>
                    <a:cubicBezTo>
                      <a:pt x="45" y="0"/>
                      <a:pt x="22" y="10"/>
                      <a:pt x="25" y="33"/>
                    </a:cubicBezTo>
                    <a:cubicBezTo>
                      <a:pt x="25" y="33"/>
                      <a:pt x="12" y="30"/>
                      <a:pt x="0" y="39"/>
                    </a:cubicBezTo>
                    <a:cubicBezTo>
                      <a:pt x="0" y="39"/>
                      <a:pt x="43" y="31"/>
                      <a:pt x="57" y="74"/>
                    </a:cubicBezTo>
                    <a:cubicBezTo>
                      <a:pt x="57" y="74"/>
                      <a:pt x="61" y="46"/>
                      <a:pt x="32" y="34"/>
                    </a:cubicBezTo>
                    <a:cubicBezTo>
                      <a:pt x="32" y="34"/>
                      <a:pt x="29" y="1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49" name="Freeform 111">
                <a:extLst>
                  <a:ext uri="{FF2B5EF4-FFF2-40B4-BE49-F238E27FC236}">
                    <a16:creationId xmlns:a16="http://schemas.microsoft.com/office/drawing/2014/main" id="{9523661F-DAAA-4E5B-8ECE-2FBD5FF880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28055" y="2416360"/>
                <a:ext cx="649582" cy="534167"/>
              </a:xfrm>
              <a:custGeom>
                <a:avLst/>
                <a:gdLst>
                  <a:gd name="T0" fmla="*/ 629 w 748"/>
                  <a:gd name="T1" fmla="*/ 487 h 613"/>
                  <a:gd name="T2" fmla="*/ 467 w 748"/>
                  <a:gd name="T3" fmla="*/ 529 h 613"/>
                  <a:gd name="T4" fmla="*/ 524 w 748"/>
                  <a:gd name="T5" fmla="*/ 375 h 613"/>
                  <a:gd name="T6" fmla="*/ 454 w 748"/>
                  <a:gd name="T7" fmla="*/ 287 h 613"/>
                  <a:gd name="T8" fmla="*/ 448 w 748"/>
                  <a:gd name="T9" fmla="*/ 238 h 613"/>
                  <a:gd name="T10" fmla="*/ 366 w 748"/>
                  <a:gd name="T11" fmla="*/ 336 h 613"/>
                  <a:gd name="T12" fmla="*/ 243 w 748"/>
                  <a:gd name="T13" fmla="*/ 353 h 613"/>
                  <a:gd name="T14" fmla="*/ 233 w 748"/>
                  <a:gd name="T15" fmla="*/ 286 h 613"/>
                  <a:gd name="T16" fmla="*/ 273 w 748"/>
                  <a:gd name="T17" fmla="*/ 191 h 613"/>
                  <a:gd name="T18" fmla="*/ 334 w 748"/>
                  <a:gd name="T19" fmla="*/ 89 h 613"/>
                  <a:gd name="T20" fmla="*/ 454 w 748"/>
                  <a:gd name="T21" fmla="*/ 132 h 613"/>
                  <a:gd name="T22" fmla="*/ 482 w 748"/>
                  <a:gd name="T23" fmla="*/ 245 h 613"/>
                  <a:gd name="T24" fmla="*/ 506 w 748"/>
                  <a:gd name="T25" fmla="*/ 40 h 613"/>
                  <a:gd name="T26" fmla="*/ 382 w 748"/>
                  <a:gd name="T27" fmla="*/ 82 h 613"/>
                  <a:gd name="T28" fmla="*/ 334 w 748"/>
                  <a:gd name="T29" fmla="*/ 32 h 613"/>
                  <a:gd name="T30" fmla="*/ 267 w 748"/>
                  <a:gd name="T31" fmla="*/ 73 h 613"/>
                  <a:gd name="T32" fmla="*/ 332 w 748"/>
                  <a:gd name="T33" fmla="*/ 37 h 613"/>
                  <a:gd name="T34" fmla="*/ 377 w 748"/>
                  <a:gd name="T35" fmla="*/ 80 h 613"/>
                  <a:gd name="T36" fmla="*/ 260 w 748"/>
                  <a:gd name="T37" fmla="*/ 196 h 613"/>
                  <a:gd name="T38" fmla="*/ 219 w 748"/>
                  <a:gd name="T39" fmla="*/ 223 h 613"/>
                  <a:gd name="T40" fmla="*/ 228 w 748"/>
                  <a:gd name="T41" fmla="*/ 289 h 613"/>
                  <a:gd name="T42" fmla="*/ 234 w 748"/>
                  <a:gd name="T43" fmla="*/ 397 h 613"/>
                  <a:gd name="T44" fmla="*/ 286 w 748"/>
                  <a:gd name="T45" fmla="*/ 362 h 613"/>
                  <a:gd name="T46" fmla="*/ 521 w 748"/>
                  <a:gd name="T47" fmla="*/ 377 h 613"/>
                  <a:gd name="T48" fmla="*/ 418 w 748"/>
                  <a:gd name="T49" fmla="*/ 432 h 613"/>
                  <a:gd name="T50" fmla="*/ 301 w 748"/>
                  <a:gd name="T51" fmla="*/ 475 h 613"/>
                  <a:gd name="T52" fmla="*/ 266 w 748"/>
                  <a:gd name="T53" fmla="*/ 506 h 613"/>
                  <a:gd name="T54" fmla="*/ 184 w 748"/>
                  <a:gd name="T55" fmla="*/ 517 h 613"/>
                  <a:gd name="T56" fmla="*/ 231 w 748"/>
                  <a:gd name="T57" fmla="*/ 380 h 613"/>
                  <a:gd name="T58" fmla="*/ 121 w 748"/>
                  <a:gd name="T59" fmla="*/ 333 h 613"/>
                  <a:gd name="T60" fmla="*/ 85 w 748"/>
                  <a:gd name="T61" fmla="*/ 237 h 613"/>
                  <a:gd name="T62" fmla="*/ 105 w 748"/>
                  <a:gd name="T63" fmla="*/ 405 h 613"/>
                  <a:gd name="T64" fmla="*/ 148 w 748"/>
                  <a:gd name="T65" fmla="*/ 435 h 613"/>
                  <a:gd name="T66" fmla="*/ 33 w 748"/>
                  <a:gd name="T67" fmla="*/ 490 h 613"/>
                  <a:gd name="T68" fmla="*/ 52 w 748"/>
                  <a:gd name="T69" fmla="*/ 363 h 613"/>
                  <a:gd name="T70" fmla="*/ 54 w 748"/>
                  <a:gd name="T71" fmla="*/ 394 h 613"/>
                  <a:gd name="T72" fmla="*/ 18 w 748"/>
                  <a:gd name="T73" fmla="*/ 587 h 613"/>
                  <a:gd name="T74" fmla="*/ 81 w 748"/>
                  <a:gd name="T75" fmla="*/ 491 h 613"/>
                  <a:gd name="T76" fmla="*/ 182 w 748"/>
                  <a:gd name="T77" fmla="*/ 522 h 613"/>
                  <a:gd name="T78" fmla="*/ 286 w 748"/>
                  <a:gd name="T79" fmla="*/ 565 h 613"/>
                  <a:gd name="T80" fmla="*/ 397 w 748"/>
                  <a:gd name="T81" fmla="*/ 465 h 613"/>
                  <a:gd name="T82" fmla="*/ 472 w 748"/>
                  <a:gd name="T83" fmla="*/ 538 h 613"/>
                  <a:gd name="T84" fmla="*/ 748 w 748"/>
                  <a:gd name="T85" fmla="*/ 459 h 613"/>
                  <a:gd name="T86" fmla="*/ 450 w 748"/>
                  <a:gd name="T87" fmla="*/ 122 h 613"/>
                  <a:gd name="T88" fmla="*/ 450 w 748"/>
                  <a:gd name="T89" fmla="*/ 91 h 613"/>
                  <a:gd name="T90" fmla="*/ 441 w 748"/>
                  <a:gd name="T91" fmla="*/ 453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8" h="613">
                    <a:moveTo>
                      <a:pt x="686" y="464"/>
                    </a:moveTo>
                    <a:cubicBezTo>
                      <a:pt x="686" y="464"/>
                      <a:pt x="711" y="435"/>
                      <a:pt x="711" y="412"/>
                    </a:cubicBezTo>
                    <a:cubicBezTo>
                      <a:pt x="711" y="412"/>
                      <a:pt x="692" y="472"/>
                      <a:pt x="629" y="487"/>
                    </a:cubicBezTo>
                    <a:cubicBezTo>
                      <a:pt x="586" y="497"/>
                      <a:pt x="559" y="489"/>
                      <a:pt x="530" y="451"/>
                    </a:cubicBezTo>
                    <a:cubicBezTo>
                      <a:pt x="530" y="451"/>
                      <a:pt x="534" y="469"/>
                      <a:pt x="553" y="484"/>
                    </a:cubicBezTo>
                    <a:cubicBezTo>
                      <a:pt x="553" y="484"/>
                      <a:pt x="495" y="490"/>
                      <a:pt x="467" y="529"/>
                    </a:cubicBezTo>
                    <a:cubicBezTo>
                      <a:pt x="467" y="529"/>
                      <a:pt x="472" y="499"/>
                      <a:pt x="438" y="474"/>
                    </a:cubicBezTo>
                    <a:cubicBezTo>
                      <a:pt x="438" y="474"/>
                      <a:pt x="477" y="349"/>
                      <a:pt x="621" y="383"/>
                    </a:cubicBezTo>
                    <a:cubicBezTo>
                      <a:pt x="621" y="383"/>
                      <a:pt x="586" y="358"/>
                      <a:pt x="524" y="375"/>
                    </a:cubicBezTo>
                    <a:cubicBezTo>
                      <a:pt x="524" y="375"/>
                      <a:pt x="492" y="320"/>
                      <a:pt x="427" y="315"/>
                    </a:cubicBezTo>
                    <a:cubicBezTo>
                      <a:pt x="426" y="316"/>
                      <a:pt x="422" y="293"/>
                      <a:pt x="442" y="274"/>
                    </a:cubicBezTo>
                    <a:cubicBezTo>
                      <a:pt x="442" y="274"/>
                      <a:pt x="444" y="283"/>
                      <a:pt x="454" y="287"/>
                    </a:cubicBezTo>
                    <a:cubicBezTo>
                      <a:pt x="454" y="287"/>
                      <a:pt x="446" y="276"/>
                      <a:pt x="448" y="259"/>
                    </a:cubicBezTo>
                    <a:cubicBezTo>
                      <a:pt x="450" y="249"/>
                      <a:pt x="454" y="240"/>
                      <a:pt x="466" y="232"/>
                    </a:cubicBezTo>
                    <a:cubicBezTo>
                      <a:pt x="466" y="232"/>
                      <a:pt x="457" y="231"/>
                      <a:pt x="448" y="238"/>
                    </a:cubicBezTo>
                    <a:cubicBezTo>
                      <a:pt x="443" y="242"/>
                      <a:pt x="436" y="254"/>
                      <a:pt x="439" y="268"/>
                    </a:cubicBezTo>
                    <a:cubicBezTo>
                      <a:pt x="439" y="268"/>
                      <a:pt x="406" y="283"/>
                      <a:pt x="419" y="315"/>
                    </a:cubicBezTo>
                    <a:cubicBezTo>
                      <a:pt x="419" y="315"/>
                      <a:pt x="388" y="313"/>
                      <a:pt x="366" y="336"/>
                    </a:cubicBezTo>
                    <a:cubicBezTo>
                      <a:pt x="352" y="351"/>
                      <a:pt x="335" y="360"/>
                      <a:pt x="320" y="357"/>
                    </a:cubicBezTo>
                    <a:cubicBezTo>
                      <a:pt x="306" y="355"/>
                      <a:pt x="290" y="350"/>
                      <a:pt x="268" y="354"/>
                    </a:cubicBezTo>
                    <a:cubicBezTo>
                      <a:pt x="258" y="356"/>
                      <a:pt x="246" y="354"/>
                      <a:pt x="243" y="353"/>
                    </a:cubicBezTo>
                    <a:cubicBezTo>
                      <a:pt x="239" y="351"/>
                      <a:pt x="226" y="345"/>
                      <a:pt x="225" y="322"/>
                    </a:cubicBezTo>
                    <a:cubicBezTo>
                      <a:pt x="224" y="310"/>
                      <a:pt x="230" y="286"/>
                      <a:pt x="256" y="283"/>
                    </a:cubicBezTo>
                    <a:cubicBezTo>
                      <a:pt x="256" y="283"/>
                      <a:pt x="247" y="277"/>
                      <a:pt x="233" y="286"/>
                    </a:cubicBezTo>
                    <a:cubicBezTo>
                      <a:pt x="233" y="286"/>
                      <a:pt x="217" y="276"/>
                      <a:pt x="218" y="250"/>
                    </a:cubicBezTo>
                    <a:cubicBezTo>
                      <a:pt x="219" y="232"/>
                      <a:pt x="229" y="223"/>
                      <a:pt x="239" y="218"/>
                    </a:cubicBezTo>
                    <a:cubicBezTo>
                      <a:pt x="252" y="213"/>
                      <a:pt x="268" y="208"/>
                      <a:pt x="273" y="191"/>
                    </a:cubicBezTo>
                    <a:cubicBezTo>
                      <a:pt x="273" y="191"/>
                      <a:pt x="267" y="198"/>
                      <a:pt x="260" y="201"/>
                    </a:cubicBezTo>
                    <a:cubicBezTo>
                      <a:pt x="260" y="201"/>
                      <a:pt x="266" y="194"/>
                      <a:pt x="265" y="178"/>
                    </a:cubicBezTo>
                    <a:cubicBezTo>
                      <a:pt x="264" y="160"/>
                      <a:pt x="279" y="103"/>
                      <a:pt x="334" y="89"/>
                    </a:cubicBezTo>
                    <a:cubicBezTo>
                      <a:pt x="376" y="79"/>
                      <a:pt x="401" y="91"/>
                      <a:pt x="427" y="120"/>
                    </a:cubicBezTo>
                    <a:cubicBezTo>
                      <a:pt x="427" y="120"/>
                      <a:pt x="421" y="120"/>
                      <a:pt x="413" y="127"/>
                    </a:cubicBezTo>
                    <a:cubicBezTo>
                      <a:pt x="413" y="127"/>
                      <a:pt x="440" y="119"/>
                      <a:pt x="454" y="132"/>
                    </a:cubicBezTo>
                    <a:cubicBezTo>
                      <a:pt x="454" y="132"/>
                      <a:pt x="459" y="144"/>
                      <a:pt x="463" y="150"/>
                    </a:cubicBezTo>
                    <a:cubicBezTo>
                      <a:pt x="471" y="160"/>
                      <a:pt x="477" y="177"/>
                      <a:pt x="471" y="197"/>
                    </a:cubicBezTo>
                    <a:cubicBezTo>
                      <a:pt x="466" y="213"/>
                      <a:pt x="463" y="236"/>
                      <a:pt x="482" y="245"/>
                    </a:cubicBezTo>
                    <a:cubicBezTo>
                      <a:pt x="482" y="245"/>
                      <a:pt x="467" y="231"/>
                      <a:pt x="477" y="200"/>
                    </a:cubicBezTo>
                    <a:cubicBezTo>
                      <a:pt x="483" y="181"/>
                      <a:pt x="485" y="169"/>
                      <a:pt x="470" y="149"/>
                    </a:cubicBezTo>
                    <a:cubicBezTo>
                      <a:pt x="458" y="135"/>
                      <a:pt x="434" y="73"/>
                      <a:pt x="506" y="40"/>
                    </a:cubicBezTo>
                    <a:cubicBezTo>
                      <a:pt x="506" y="40"/>
                      <a:pt x="466" y="48"/>
                      <a:pt x="452" y="86"/>
                    </a:cubicBezTo>
                    <a:cubicBezTo>
                      <a:pt x="452" y="86"/>
                      <a:pt x="426" y="73"/>
                      <a:pt x="406" y="94"/>
                    </a:cubicBezTo>
                    <a:cubicBezTo>
                      <a:pt x="406" y="94"/>
                      <a:pt x="392" y="85"/>
                      <a:pt x="382" y="82"/>
                    </a:cubicBezTo>
                    <a:cubicBezTo>
                      <a:pt x="382" y="82"/>
                      <a:pt x="356" y="50"/>
                      <a:pt x="372" y="0"/>
                    </a:cubicBezTo>
                    <a:cubicBezTo>
                      <a:pt x="372" y="0"/>
                      <a:pt x="362" y="15"/>
                      <a:pt x="361" y="33"/>
                    </a:cubicBezTo>
                    <a:cubicBezTo>
                      <a:pt x="360" y="34"/>
                      <a:pt x="348" y="35"/>
                      <a:pt x="334" y="32"/>
                    </a:cubicBezTo>
                    <a:cubicBezTo>
                      <a:pt x="317" y="27"/>
                      <a:pt x="278" y="30"/>
                      <a:pt x="267" y="70"/>
                    </a:cubicBezTo>
                    <a:cubicBezTo>
                      <a:pt x="267" y="70"/>
                      <a:pt x="212" y="76"/>
                      <a:pt x="211" y="132"/>
                    </a:cubicBezTo>
                    <a:cubicBezTo>
                      <a:pt x="211" y="132"/>
                      <a:pt x="226" y="88"/>
                      <a:pt x="267" y="73"/>
                    </a:cubicBezTo>
                    <a:cubicBezTo>
                      <a:pt x="267" y="73"/>
                      <a:pt x="263" y="100"/>
                      <a:pt x="274" y="115"/>
                    </a:cubicBezTo>
                    <a:cubicBezTo>
                      <a:pt x="274" y="115"/>
                      <a:pt x="265" y="70"/>
                      <a:pt x="290" y="50"/>
                    </a:cubicBezTo>
                    <a:cubicBezTo>
                      <a:pt x="304" y="39"/>
                      <a:pt x="318" y="37"/>
                      <a:pt x="332" y="37"/>
                    </a:cubicBezTo>
                    <a:cubicBezTo>
                      <a:pt x="337" y="37"/>
                      <a:pt x="342" y="37"/>
                      <a:pt x="347" y="38"/>
                    </a:cubicBezTo>
                    <a:cubicBezTo>
                      <a:pt x="353" y="38"/>
                      <a:pt x="359" y="36"/>
                      <a:pt x="360" y="35"/>
                    </a:cubicBezTo>
                    <a:cubicBezTo>
                      <a:pt x="360" y="35"/>
                      <a:pt x="361" y="68"/>
                      <a:pt x="377" y="80"/>
                    </a:cubicBezTo>
                    <a:cubicBezTo>
                      <a:pt x="377" y="80"/>
                      <a:pt x="263" y="55"/>
                      <a:pt x="260" y="187"/>
                    </a:cubicBezTo>
                    <a:cubicBezTo>
                      <a:pt x="260" y="187"/>
                      <a:pt x="244" y="196"/>
                      <a:pt x="226" y="178"/>
                    </a:cubicBezTo>
                    <a:cubicBezTo>
                      <a:pt x="226" y="178"/>
                      <a:pt x="237" y="202"/>
                      <a:pt x="260" y="196"/>
                    </a:cubicBezTo>
                    <a:cubicBezTo>
                      <a:pt x="260" y="196"/>
                      <a:pt x="260" y="199"/>
                      <a:pt x="257" y="202"/>
                    </a:cubicBezTo>
                    <a:cubicBezTo>
                      <a:pt x="257" y="202"/>
                      <a:pt x="253" y="205"/>
                      <a:pt x="242" y="209"/>
                    </a:cubicBezTo>
                    <a:cubicBezTo>
                      <a:pt x="233" y="212"/>
                      <a:pt x="226" y="214"/>
                      <a:pt x="219" y="223"/>
                    </a:cubicBezTo>
                    <a:cubicBezTo>
                      <a:pt x="219" y="223"/>
                      <a:pt x="212" y="212"/>
                      <a:pt x="197" y="213"/>
                    </a:cubicBezTo>
                    <a:cubicBezTo>
                      <a:pt x="197" y="213"/>
                      <a:pt x="214" y="222"/>
                      <a:pt x="214" y="231"/>
                    </a:cubicBezTo>
                    <a:cubicBezTo>
                      <a:pt x="214" y="231"/>
                      <a:pt x="196" y="259"/>
                      <a:pt x="228" y="289"/>
                    </a:cubicBezTo>
                    <a:cubicBezTo>
                      <a:pt x="228" y="289"/>
                      <a:pt x="213" y="301"/>
                      <a:pt x="214" y="323"/>
                    </a:cubicBezTo>
                    <a:cubicBezTo>
                      <a:pt x="215" y="340"/>
                      <a:pt x="225" y="352"/>
                      <a:pt x="248" y="360"/>
                    </a:cubicBezTo>
                    <a:cubicBezTo>
                      <a:pt x="248" y="360"/>
                      <a:pt x="234" y="375"/>
                      <a:pt x="234" y="397"/>
                    </a:cubicBezTo>
                    <a:cubicBezTo>
                      <a:pt x="234" y="414"/>
                      <a:pt x="238" y="428"/>
                      <a:pt x="255" y="442"/>
                    </a:cubicBezTo>
                    <a:cubicBezTo>
                      <a:pt x="255" y="442"/>
                      <a:pt x="232" y="417"/>
                      <a:pt x="246" y="381"/>
                    </a:cubicBezTo>
                    <a:cubicBezTo>
                      <a:pt x="251" y="368"/>
                      <a:pt x="265" y="359"/>
                      <a:pt x="286" y="362"/>
                    </a:cubicBezTo>
                    <a:cubicBezTo>
                      <a:pt x="313" y="367"/>
                      <a:pt x="338" y="368"/>
                      <a:pt x="353" y="354"/>
                    </a:cubicBezTo>
                    <a:cubicBezTo>
                      <a:pt x="373" y="335"/>
                      <a:pt x="397" y="324"/>
                      <a:pt x="426" y="325"/>
                    </a:cubicBezTo>
                    <a:cubicBezTo>
                      <a:pt x="473" y="327"/>
                      <a:pt x="515" y="364"/>
                      <a:pt x="521" y="377"/>
                    </a:cubicBezTo>
                    <a:cubicBezTo>
                      <a:pt x="521" y="377"/>
                      <a:pt x="463" y="399"/>
                      <a:pt x="444" y="444"/>
                    </a:cubicBezTo>
                    <a:cubicBezTo>
                      <a:pt x="444" y="444"/>
                      <a:pt x="427" y="450"/>
                      <a:pt x="413" y="403"/>
                    </a:cubicBezTo>
                    <a:cubicBezTo>
                      <a:pt x="413" y="403"/>
                      <a:pt x="412" y="419"/>
                      <a:pt x="418" y="432"/>
                    </a:cubicBezTo>
                    <a:cubicBezTo>
                      <a:pt x="418" y="432"/>
                      <a:pt x="397" y="467"/>
                      <a:pt x="355" y="474"/>
                    </a:cubicBezTo>
                    <a:cubicBezTo>
                      <a:pt x="332" y="478"/>
                      <a:pt x="298" y="474"/>
                      <a:pt x="266" y="449"/>
                    </a:cubicBezTo>
                    <a:cubicBezTo>
                      <a:pt x="266" y="449"/>
                      <a:pt x="275" y="464"/>
                      <a:pt x="301" y="475"/>
                    </a:cubicBezTo>
                    <a:cubicBezTo>
                      <a:pt x="301" y="475"/>
                      <a:pt x="287" y="483"/>
                      <a:pt x="278" y="492"/>
                    </a:cubicBezTo>
                    <a:cubicBezTo>
                      <a:pt x="274" y="495"/>
                      <a:pt x="236" y="520"/>
                      <a:pt x="189" y="497"/>
                    </a:cubicBezTo>
                    <a:cubicBezTo>
                      <a:pt x="189" y="497"/>
                      <a:pt x="218" y="531"/>
                      <a:pt x="266" y="506"/>
                    </a:cubicBezTo>
                    <a:cubicBezTo>
                      <a:pt x="266" y="506"/>
                      <a:pt x="250" y="528"/>
                      <a:pt x="257" y="542"/>
                    </a:cubicBezTo>
                    <a:cubicBezTo>
                      <a:pt x="257" y="542"/>
                      <a:pt x="232" y="532"/>
                      <a:pt x="211" y="547"/>
                    </a:cubicBezTo>
                    <a:cubicBezTo>
                      <a:pt x="211" y="547"/>
                      <a:pt x="216" y="516"/>
                      <a:pt x="184" y="517"/>
                    </a:cubicBezTo>
                    <a:cubicBezTo>
                      <a:pt x="184" y="517"/>
                      <a:pt x="190" y="472"/>
                      <a:pt x="142" y="461"/>
                    </a:cubicBezTo>
                    <a:cubicBezTo>
                      <a:pt x="142" y="461"/>
                      <a:pt x="148" y="461"/>
                      <a:pt x="153" y="439"/>
                    </a:cubicBezTo>
                    <a:cubicBezTo>
                      <a:pt x="159" y="416"/>
                      <a:pt x="173" y="383"/>
                      <a:pt x="231" y="380"/>
                    </a:cubicBezTo>
                    <a:cubicBezTo>
                      <a:pt x="231" y="380"/>
                      <a:pt x="196" y="369"/>
                      <a:pt x="167" y="396"/>
                    </a:cubicBezTo>
                    <a:cubicBezTo>
                      <a:pt x="167" y="396"/>
                      <a:pt x="105" y="368"/>
                      <a:pt x="100" y="325"/>
                    </a:cubicBezTo>
                    <a:cubicBezTo>
                      <a:pt x="100" y="325"/>
                      <a:pt x="108" y="332"/>
                      <a:pt x="121" y="333"/>
                    </a:cubicBezTo>
                    <a:cubicBezTo>
                      <a:pt x="121" y="333"/>
                      <a:pt x="59" y="309"/>
                      <a:pt x="95" y="240"/>
                    </a:cubicBezTo>
                    <a:cubicBezTo>
                      <a:pt x="107" y="218"/>
                      <a:pt x="133" y="194"/>
                      <a:pt x="182" y="197"/>
                    </a:cubicBezTo>
                    <a:cubicBezTo>
                      <a:pt x="182" y="197"/>
                      <a:pt x="119" y="176"/>
                      <a:pt x="85" y="237"/>
                    </a:cubicBezTo>
                    <a:cubicBezTo>
                      <a:pt x="54" y="294"/>
                      <a:pt x="97" y="323"/>
                      <a:pt x="97" y="323"/>
                    </a:cubicBezTo>
                    <a:cubicBezTo>
                      <a:pt x="97" y="323"/>
                      <a:pt x="98" y="358"/>
                      <a:pt x="127" y="379"/>
                    </a:cubicBezTo>
                    <a:cubicBezTo>
                      <a:pt x="127" y="379"/>
                      <a:pt x="107" y="385"/>
                      <a:pt x="105" y="405"/>
                    </a:cubicBezTo>
                    <a:cubicBezTo>
                      <a:pt x="105" y="405"/>
                      <a:pt x="115" y="387"/>
                      <a:pt x="132" y="384"/>
                    </a:cubicBezTo>
                    <a:cubicBezTo>
                      <a:pt x="132" y="384"/>
                      <a:pt x="151" y="394"/>
                      <a:pt x="164" y="399"/>
                    </a:cubicBezTo>
                    <a:cubicBezTo>
                      <a:pt x="164" y="399"/>
                      <a:pt x="148" y="414"/>
                      <a:pt x="148" y="435"/>
                    </a:cubicBezTo>
                    <a:cubicBezTo>
                      <a:pt x="147" y="449"/>
                      <a:pt x="145" y="457"/>
                      <a:pt x="139" y="460"/>
                    </a:cubicBezTo>
                    <a:cubicBezTo>
                      <a:pt x="139" y="460"/>
                      <a:pt x="105" y="450"/>
                      <a:pt x="85" y="472"/>
                    </a:cubicBezTo>
                    <a:cubicBezTo>
                      <a:pt x="85" y="472"/>
                      <a:pt x="58" y="466"/>
                      <a:pt x="33" y="490"/>
                    </a:cubicBezTo>
                    <a:cubicBezTo>
                      <a:pt x="33" y="490"/>
                      <a:pt x="20" y="432"/>
                      <a:pt x="56" y="396"/>
                    </a:cubicBezTo>
                    <a:cubicBezTo>
                      <a:pt x="56" y="396"/>
                      <a:pt x="66" y="408"/>
                      <a:pt x="83" y="411"/>
                    </a:cubicBezTo>
                    <a:cubicBezTo>
                      <a:pt x="83" y="411"/>
                      <a:pt x="56" y="392"/>
                      <a:pt x="52" y="363"/>
                    </a:cubicBezTo>
                    <a:cubicBezTo>
                      <a:pt x="49" y="342"/>
                      <a:pt x="53" y="322"/>
                      <a:pt x="78" y="305"/>
                    </a:cubicBezTo>
                    <a:cubicBezTo>
                      <a:pt x="78" y="305"/>
                      <a:pt x="34" y="322"/>
                      <a:pt x="43" y="368"/>
                    </a:cubicBezTo>
                    <a:cubicBezTo>
                      <a:pt x="45" y="379"/>
                      <a:pt x="48" y="384"/>
                      <a:pt x="54" y="394"/>
                    </a:cubicBezTo>
                    <a:cubicBezTo>
                      <a:pt x="54" y="394"/>
                      <a:pt x="0" y="432"/>
                      <a:pt x="31" y="492"/>
                    </a:cubicBezTo>
                    <a:cubicBezTo>
                      <a:pt x="31" y="492"/>
                      <a:pt x="21" y="500"/>
                      <a:pt x="14" y="514"/>
                    </a:cubicBezTo>
                    <a:cubicBezTo>
                      <a:pt x="5" y="532"/>
                      <a:pt x="0" y="559"/>
                      <a:pt x="18" y="587"/>
                    </a:cubicBezTo>
                    <a:cubicBezTo>
                      <a:pt x="18" y="587"/>
                      <a:pt x="2" y="555"/>
                      <a:pt x="23" y="516"/>
                    </a:cubicBezTo>
                    <a:cubicBezTo>
                      <a:pt x="37" y="491"/>
                      <a:pt x="63" y="476"/>
                      <a:pt x="82" y="476"/>
                    </a:cubicBezTo>
                    <a:cubicBezTo>
                      <a:pt x="82" y="476"/>
                      <a:pt x="77" y="485"/>
                      <a:pt x="81" y="491"/>
                    </a:cubicBezTo>
                    <a:cubicBezTo>
                      <a:pt x="81" y="491"/>
                      <a:pt x="92" y="452"/>
                      <a:pt x="145" y="471"/>
                    </a:cubicBezTo>
                    <a:cubicBezTo>
                      <a:pt x="175" y="481"/>
                      <a:pt x="184" y="510"/>
                      <a:pt x="174" y="535"/>
                    </a:cubicBezTo>
                    <a:cubicBezTo>
                      <a:pt x="174" y="535"/>
                      <a:pt x="180" y="531"/>
                      <a:pt x="182" y="522"/>
                    </a:cubicBezTo>
                    <a:cubicBezTo>
                      <a:pt x="182" y="522"/>
                      <a:pt x="204" y="526"/>
                      <a:pt x="206" y="550"/>
                    </a:cubicBezTo>
                    <a:cubicBezTo>
                      <a:pt x="206" y="550"/>
                      <a:pt x="198" y="555"/>
                      <a:pt x="193" y="564"/>
                    </a:cubicBezTo>
                    <a:cubicBezTo>
                      <a:pt x="193" y="564"/>
                      <a:pt x="237" y="525"/>
                      <a:pt x="286" y="565"/>
                    </a:cubicBezTo>
                    <a:cubicBezTo>
                      <a:pt x="286" y="565"/>
                      <a:pt x="276" y="551"/>
                      <a:pt x="263" y="545"/>
                    </a:cubicBezTo>
                    <a:cubicBezTo>
                      <a:pt x="263" y="545"/>
                      <a:pt x="263" y="500"/>
                      <a:pt x="308" y="477"/>
                    </a:cubicBezTo>
                    <a:cubicBezTo>
                      <a:pt x="308" y="477"/>
                      <a:pt x="358" y="495"/>
                      <a:pt x="397" y="465"/>
                    </a:cubicBezTo>
                    <a:cubicBezTo>
                      <a:pt x="397" y="465"/>
                      <a:pt x="454" y="478"/>
                      <a:pt x="465" y="532"/>
                    </a:cubicBezTo>
                    <a:cubicBezTo>
                      <a:pt x="465" y="532"/>
                      <a:pt x="428" y="578"/>
                      <a:pt x="468" y="613"/>
                    </a:cubicBezTo>
                    <a:cubicBezTo>
                      <a:pt x="468" y="613"/>
                      <a:pt x="443" y="582"/>
                      <a:pt x="472" y="538"/>
                    </a:cubicBezTo>
                    <a:cubicBezTo>
                      <a:pt x="492" y="508"/>
                      <a:pt x="534" y="491"/>
                      <a:pt x="561" y="489"/>
                    </a:cubicBezTo>
                    <a:cubicBezTo>
                      <a:pt x="561" y="489"/>
                      <a:pt x="619" y="527"/>
                      <a:pt x="681" y="468"/>
                    </a:cubicBezTo>
                    <a:cubicBezTo>
                      <a:pt x="681" y="468"/>
                      <a:pt x="720" y="495"/>
                      <a:pt x="748" y="459"/>
                    </a:cubicBezTo>
                    <a:cubicBezTo>
                      <a:pt x="748" y="459"/>
                      <a:pt x="716" y="477"/>
                      <a:pt x="686" y="464"/>
                    </a:cubicBezTo>
                    <a:close/>
                    <a:moveTo>
                      <a:pt x="450" y="91"/>
                    </a:moveTo>
                    <a:cubicBezTo>
                      <a:pt x="446" y="105"/>
                      <a:pt x="450" y="122"/>
                      <a:pt x="450" y="122"/>
                    </a:cubicBezTo>
                    <a:cubicBezTo>
                      <a:pt x="443" y="117"/>
                      <a:pt x="429" y="119"/>
                      <a:pt x="429" y="119"/>
                    </a:cubicBezTo>
                    <a:cubicBezTo>
                      <a:pt x="423" y="108"/>
                      <a:pt x="409" y="97"/>
                      <a:pt x="409" y="97"/>
                    </a:cubicBezTo>
                    <a:cubicBezTo>
                      <a:pt x="427" y="83"/>
                      <a:pt x="450" y="91"/>
                      <a:pt x="450" y="91"/>
                    </a:cubicBezTo>
                    <a:close/>
                    <a:moveTo>
                      <a:pt x="404" y="459"/>
                    </a:moveTo>
                    <a:cubicBezTo>
                      <a:pt x="418" y="450"/>
                      <a:pt x="420" y="436"/>
                      <a:pt x="420" y="436"/>
                    </a:cubicBezTo>
                    <a:cubicBezTo>
                      <a:pt x="426" y="453"/>
                      <a:pt x="441" y="453"/>
                      <a:pt x="441" y="453"/>
                    </a:cubicBezTo>
                    <a:cubicBezTo>
                      <a:pt x="436" y="464"/>
                      <a:pt x="435" y="473"/>
                      <a:pt x="435" y="473"/>
                    </a:cubicBezTo>
                    <a:cubicBezTo>
                      <a:pt x="422" y="464"/>
                      <a:pt x="404" y="459"/>
                      <a:pt x="404" y="4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0" name="Freeform 112">
                <a:extLst>
                  <a:ext uri="{FF2B5EF4-FFF2-40B4-BE49-F238E27FC236}">
                    <a16:creationId xmlns:a16="http://schemas.microsoft.com/office/drawing/2014/main" id="{C6CC9CE5-3E56-4F01-A81A-A338826582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7000" y="2551012"/>
                <a:ext cx="99139" cy="96180"/>
              </a:xfrm>
              <a:custGeom>
                <a:avLst/>
                <a:gdLst>
                  <a:gd name="T0" fmla="*/ 0 w 113"/>
                  <a:gd name="T1" fmla="*/ 34 h 110"/>
                  <a:gd name="T2" fmla="*/ 80 w 113"/>
                  <a:gd name="T3" fmla="*/ 0 h 110"/>
                  <a:gd name="T4" fmla="*/ 76 w 113"/>
                  <a:gd name="T5" fmla="*/ 11 h 110"/>
                  <a:gd name="T6" fmla="*/ 95 w 113"/>
                  <a:gd name="T7" fmla="*/ 25 h 110"/>
                  <a:gd name="T8" fmla="*/ 113 w 113"/>
                  <a:gd name="T9" fmla="*/ 21 h 110"/>
                  <a:gd name="T10" fmla="*/ 55 w 113"/>
                  <a:gd name="T11" fmla="*/ 110 h 110"/>
                  <a:gd name="T12" fmla="*/ 86 w 113"/>
                  <a:gd name="T13" fmla="*/ 30 h 110"/>
                  <a:gd name="T14" fmla="*/ 73 w 113"/>
                  <a:gd name="T15" fmla="*/ 13 h 110"/>
                  <a:gd name="T16" fmla="*/ 24 w 113"/>
                  <a:gd name="T17" fmla="*/ 37 h 110"/>
                  <a:gd name="T18" fmla="*/ 15 w 113"/>
                  <a:gd name="T19" fmla="*/ 82 h 110"/>
                  <a:gd name="T20" fmla="*/ 21 w 113"/>
                  <a:gd name="T21" fmla="*/ 37 h 110"/>
                  <a:gd name="T22" fmla="*/ 0 w 113"/>
                  <a:gd name="T23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110">
                    <a:moveTo>
                      <a:pt x="0" y="34"/>
                    </a:moveTo>
                    <a:cubicBezTo>
                      <a:pt x="0" y="34"/>
                      <a:pt x="47" y="35"/>
                      <a:pt x="80" y="0"/>
                    </a:cubicBezTo>
                    <a:cubicBezTo>
                      <a:pt x="80" y="0"/>
                      <a:pt x="81" y="4"/>
                      <a:pt x="76" y="11"/>
                    </a:cubicBezTo>
                    <a:cubicBezTo>
                      <a:pt x="76" y="11"/>
                      <a:pt x="79" y="25"/>
                      <a:pt x="95" y="25"/>
                    </a:cubicBezTo>
                    <a:cubicBezTo>
                      <a:pt x="95" y="25"/>
                      <a:pt x="103" y="21"/>
                      <a:pt x="113" y="21"/>
                    </a:cubicBezTo>
                    <a:cubicBezTo>
                      <a:pt x="113" y="21"/>
                      <a:pt x="46" y="47"/>
                      <a:pt x="55" y="110"/>
                    </a:cubicBezTo>
                    <a:cubicBezTo>
                      <a:pt x="55" y="110"/>
                      <a:pt x="33" y="60"/>
                      <a:pt x="86" y="30"/>
                    </a:cubicBezTo>
                    <a:cubicBezTo>
                      <a:pt x="86" y="30"/>
                      <a:pt x="68" y="29"/>
                      <a:pt x="73" y="13"/>
                    </a:cubicBezTo>
                    <a:cubicBezTo>
                      <a:pt x="73" y="13"/>
                      <a:pt x="57" y="36"/>
                      <a:pt x="24" y="37"/>
                    </a:cubicBezTo>
                    <a:cubicBezTo>
                      <a:pt x="24" y="37"/>
                      <a:pt x="48" y="62"/>
                      <a:pt x="15" y="82"/>
                    </a:cubicBezTo>
                    <a:cubicBezTo>
                      <a:pt x="15" y="82"/>
                      <a:pt x="32" y="57"/>
                      <a:pt x="21" y="37"/>
                    </a:cubicBezTo>
                    <a:cubicBezTo>
                      <a:pt x="21" y="37"/>
                      <a:pt x="9" y="36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:a16="http://schemas.microsoft.com/office/drawing/2014/main" id="{5AD23BF4-5E9B-48FE-A78E-9CF7966E62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55926" y="2619077"/>
                <a:ext cx="85822" cy="48830"/>
              </a:xfrm>
              <a:custGeom>
                <a:avLst/>
                <a:gdLst>
                  <a:gd name="T0" fmla="*/ 60 w 100"/>
                  <a:gd name="T1" fmla="*/ 14 h 56"/>
                  <a:gd name="T2" fmla="*/ 0 w 100"/>
                  <a:gd name="T3" fmla="*/ 24 h 56"/>
                  <a:gd name="T4" fmla="*/ 100 w 100"/>
                  <a:gd name="T5" fmla="*/ 56 h 56"/>
                  <a:gd name="T6" fmla="*/ 60 w 100"/>
                  <a:gd name="T7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56">
                    <a:moveTo>
                      <a:pt x="60" y="14"/>
                    </a:moveTo>
                    <a:cubicBezTo>
                      <a:pt x="45" y="9"/>
                      <a:pt x="19" y="9"/>
                      <a:pt x="0" y="24"/>
                    </a:cubicBezTo>
                    <a:cubicBezTo>
                      <a:pt x="0" y="24"/>
                      <a:pt x="69" y="0"/>
                      <a:pt x="100" y="56"/>
                    </a:cubicBezTo>
                    <a:cubicBezTo>
                      <a:pt x="99" y="55"/>
                      <a:pt x="97" y="24"/>
                      <a:pt x="6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2" name="Freeform 114">
                <a:extLst>
                  <a:ext uri="{FF2B5EF4-FFF2-40B4-BE49-F238E27FC236}">
                    <a16:creationId xmlns:a16="http://schemas.microsoft.com/office/drawing/2014/main" id="{71BD27CA-A501-4AE6-8E76-78DA1564EB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7551" y="2644232"/>
                <a:ext cx="53269" cy="82862"/>
              </a:xfrm>
              <a:custGeom>
                <a:avLst/>
                <a:gdLst>
                  <a:gd name="T0" fmla="*/ 6 w 62"/>
                  <a:gd name="T1" fmla="*/ 0 h 94"/>
                  <a:gd name="T2" fmla="*/ 36 w 62"/>
                  <a:gd name="T3" fmla="*/ 44 h 94"/>
                  <a:gd name="T4" fmla="*/ 62 w 62"/>
                  <a:gd name="T5" fmla="*/ 31 h 94"/>
                  <a:gd name="T6" fmla="*/ 23 w 62"/>
                  <a:gd name="T7" fmla="*/ 94 h 94"/>
                  <a:gd name="T8" fmla="*/ 31 w 62"/>
                  <a:gd name="T9" fmla="*/ 49 h 94"/>
                  <a:gd name="T10" fmla="*/ 6 w 62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94">
                    <a:moveTo>
                      <a:pt x="6" y="0"/>
                    </a:moveTo>
                    <a:cubicBezTo>
                      <a:pt x="6" y="0"/>
                      <a:pt x="6" y="37"/>
                      <a:pt x="36" y="44"/>
                    </a:cubicBezTo>
                    <a:cubicBezTo>
                      <a:pt x="36" y="44"/>
                      <a:pt x="43" y="35"/>
                      <a:pt x="62" y="31"/>
                    </a:cubicBezTo>
                    <a:cubicBezTo>
                      <a:pt x="62" y="31"/>
                      <a:pt x="20" y="52"/>
                      <a:pt x="23" y="94"/>
                    </a:cubicBezTo>
                    <a:cubicBezTo>
                      <a:pt x="23" y="94"/>
                      <a:pt x="13" y="73"/>
                      <a:pt x="31" y="49"/>
                    </a:cubicBezTo>
                    <a:cubicBezTo>
                      <a:pt x="31" y="49"/>
                      <a:pt x="0" y="4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3" name="Freeform 115">
                <a:extLst>
                  <a:ext uri="{FF2B5EF4-FFF2-40B4-BE49-F238E27FC236}">
                    <a16:creationId xmlns:a16="http://schemas.microsoft.com/office/drawing/2014/main" id="{6C3C12C7-F4ED-4FBE-8E6D-24170D45A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828" y="2519938"/>
                <a:ext cx="57708" cy="65106"/>
              </a:xfrm>
              <a:custGeom>
                <a:avLst/>
                <a:gdLst>
                  <a:gd name="T0" fmla="*/ 27 w 66"/>
                  <a:gd name="T1" fmla="*/ 27 h 75"/>
                  <a:gd name="T2" fmla="*/ 12 w 66"/>
                  <a:gd name="T3" fmla="*/ 75 h 75"/>
                  <a:gd name="T4" fmla="*/ 21 w 66"/>
                  <a:gd name="T5" fmla="*/ 23 h 75"/>
                  <a:gd name="T6" fmla="*/ 66 w 66"/>
                  <a:gd name="T7" fmla="*/ 1 h 75"/>
                  <a:gd name="T8" fmla="*/ 27 w 66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75">
                    <a:moveTo>
                      <a:pt x="27" y="27"/>
                    </a:moveTo>
                    <a:cubicBezTo>
                      <a:pt x="18" y="42"/>
                      <a:pt x="13" y="54"/>
                      <a:pt x="12" y="75"/>
                    </a:cubicBezTo>
                    <a:cubicBezTo>
                      <a:pt x="12" y="75"/>
                      <a:pt x="0" y="52"/>
                      <a:pt x="21" y="23"/>
                    </a:cubicBezTo>
                    <a:cubicBezTo>
                      <a:pt x="31" y="8"/>
                      <a:pt x="47" y="0"/>
                      <a:pt x="66" y="1"/>
                    </a:cubicBezTo>
                    <a:cubicBezTo>
                      <a:pt x="66" y="1"/>
                      <a:pt x="43" y="3"/>
                      <a:pt x="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4" name="Freeform 116">
                <a:extLst>
                  <a:ext uri="{FF2B5EF4-FFF2-40B4-BE49-F238E27FC236}">
                    <a16:creationId xmlns:a16="http://schemas.microsoft.com/office/drawing/2014/main" id="{BEA60C5F-5220-4418-8930-F2775E73A5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9407" y="2518458"/>
                <a:ext cx="90261" cy="220473"/>
              </a:xfrm>
              <a:custGeom>
                <a:avLst/>
                <a:gdLst>
                  <a:gd name="T0" fmla="*/ 29 w 103"/>
                  <a:gd name="T1" fmla="*/ 0 h 254"/>
                  <a:gd name="T2" fmla="*/ 68 w 103"/>
                  <a:gd name="T3" fmla="*/ 97 h 254"/>
                  <a:gd name="T4" fmla="*/ 18 w 103"/>
                  <a:gd name="T5" fmla="*/ 165 h 254"/>
                  <a:gd name="T6" fmla="*/ 53 w 103"/>
                  <a:gd name="T7" fmla="*/ 254 h 254"/>
                  <a:gd name="T8" fmla="*/ 29 w 103"/>
                  <a:gd name="T9" fmla="*/ 165 h 254"/>
                  <a:gd name="T10" fmla="*/ 103 w 103"/>
                  <a:gd name="T11" fmla="*/ 89 h 254"/>
                  <a:gd name="T12" fmla="*/ 71 w 103"/>
                  <a:gd name="T13" fmla="*/ 96 h 254"/>
                  <a:gd name="T14" fmla="*/ 29 w 103"/>
                  <a:gd name="T1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254">
                    <a:moveTo>
                      <a:pt x="29" y="0"/>
                    </a:moveTo>
                    <a:cubicBezTo>
                      <a:pt x="29" y="0"/>
                      <a:pt x="0" y="75"/>
                      <a:pt x="68" y="97"/>
                    </a:cubicBezTo>
                    <a:cubicBezTo>
                      <a:pt x="68" y="97"/>
                      <a:pt x="24" y="118"/>
                      <a:pt x="18" y="165"/>
                    </a:cubicBezTo>
                    <a:cubicBezTo>
                      <a:pt x="15" y="192"/>
                      <a:pt x="19" y="229"/>
                      <a:pt x="53" y="254"/>
                    </a:cubicBezTo>
                    <a:cubicBezTo>
                      <a:pt x="53" y="254"/>
                      <a:pt x="18" y="222"/>
                      <a:pt x="29" y="165"/>
                    </a:cubicBezTo>
                    <a:cubicBezTo>
                      <a:pt x="34" y="137"/>
                      <a:pt x="52" y="100"/>
                      <a:pt x="103" y="89"/>
                    </a:cubicBezTo>
                    <a:cubicBezTo>
                      <a:pt x="103" y="89"/>
                      <a:pt x="87" y="88"/>
                      <a:pt x="71" y="96"/>
                    </a:cubicBezTo>
                    <a:cubicBezTo>
                      <a:pt x="71" y="96"/>
                      <a:pt x="18" y="68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5" name="Freeform 117">
                <a:extLst>
                  <a:ext uri="{FF2B5EF4-FFF2-40B4-BE49-F238E27FC236}">
                    <a16:creationId xmlns:a16="http://schemas.microsoft.com/office/drawing/2014/main" id="{B2E14473-8033-4F5A-9C2F-A63B2022DE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0074" y="2860266"/>
                <a:ext cx="113936" cy="51789"/>
              </a:xfrm>
              <a:custGeom>
                <a:avLst/>
                <a:gdLst>
                  <a:gd name="T0" fmla="*/ 0 w 131"/>
                  <a:gd name="T1" fmla="*/ 22 h 60"/>
                  <a:gd name="T2" fmla="*/ 35 w 131"/>
                  <a:gd name="T3" fmla="*/ 45 h 60"/>
                  <a:gd name="T4" fmla="*/ 103 w 131"/>
                  <a:gd name="T5" fmla="*/ 21 h 60"/>
                  <a:gd name="T6" fmla="*/ 130 w 131"/>
                  <a:gd name="T7" fmla="*/ 0 h 60"/>
                  <a:gd name="T8" fmla="*/ 110 w 131"/>
                  <a:gd name="T9" fmla="*/ 23 h 60"/>
                  <a:gd name="T10" fmla="*/ 131 w 131"/>
                  <a:gd name="T11" fmla="*/ 37 h 60"/>
                  <a:gd name="T12" fmla="*/ 76 w 131"/>
                  <a:gd name="T13" fmla="*/ 29 h 60"/>
                  <a:gd name="T14" fmla="*/ 26 w 131"/>
                  <a:gd name="T15" fmla="*/ 60 h 60"/>
                  <a:gd name="T16" fmla="*/ 33 w 131"/>
                  <a:gd name="T17" fmla="*/ 46 h 60"/>
                  <a:gd name="T18" fmla="*/ 0 w 131"/>
                  <a:gd name="T19" fmla="*/ 2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60">
                    <a:moveTo>
                      <a:pt x="0" y="22"/>
                    </a:moveTo>
                    <a:cubicBezTo>
                      <a:pt x="0" y="22"/>
                      <a:pt x="28" y="16"/>
                      <a:pt x="35" y="45"/>
                    </a:cubicBezTo>
                    <a:cubicBezTo>
                      <a:pt x="35" y="45"/>
                      <a:pt x="57" y="10"/>
                      <a:pt x="103" y="21"/>
                    </a:cubicBezTo>
                    <a:cubicBezTo>
                      <a:pt x="103" y="21"/>
                      <a:pt x="102" y="1"/>
                      <a:pt x="130" y="0"/>
                    </a:cubicBezTo>
                    <a:cubicBezTo>
                      <a:pt x="130" y="0"/>
                      <a:pt x="108" y="8"/>
                      <a:pt x="110" y="23"/>
                    </a:cubicBezTo>
                    <a:cubicBezTo>
                      <a:pt x="110" y="23"/>
                      <a:pt x="126" y="27"/>
                      <a:pt x="131" y="37"/>
                    </a:cubicBezTo>
                    <a:cubicBezTo>
                      <a:pt x="131" y="37"/>
                      <a:pt x="110" y="22"/>
                      <a:pt x="76" y="29"/>
                    </a:cubicBezTo>
                    <a:cubicBezTo>
                      <a:pt x="60" y="32"/>
                      <a:pt x="42" y="41"/>
                      <a:pt x="26" y="60"/>
                    </a:cubicBezTo>
                    <a:cubicBezTo>
                      <a:pt x="26" y="60"/>
                      <a:pt x="26" y="54"/>
                      <a:pt x="33" y="46"/>
                    </a:cubicBezTo>
                    <a:cubicBezTo>
                      <a:pt x="33" y="46"/>
                      <a:pt x="24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6" name="Freeform 118">
                <a:extLst>
                  <a:ext uri="{FF2B5EF4-FFF2-40B4-BE49-F238E27FC236}">
                    <a16:creationId xmlns:a16="http://schemas.microsoft.com/office/drawing/2014/main" id="{03AC74F6-42EB-4A64-8E49-1080D9D540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9389" y="2898738"/>
                <a:ext cx="461662" cy="125773"/>
              </a:xfrm>
              <a:custGeom>
                <a:avLst/>
                <a:gdLst>
                  <a:gd name="T0" fmla="*/ 530 w 530"/>
                  <a:gd name="T1" fmla="*/ 52 h 144"/>
                  <a:gd name="T2" fmla="*/ 444 w 530"/>
                  <a:gd name="T3" fmla="*/ 74 h 144"/>
                  <a:gd name="T4" fmla="*/ 388 w 530"/>
                  <a:gd name="T5" fmla="*/ 0 h 144"/>
                  <a:gd name="T6" fmla="*/ 428 w 530"/>
                  <a:gd name="T7" fmla="*/ 92 h 144"/>
                  <a:gd name="T8" fmla="*/ 370 w 530"/>
                  <a:gd name="T9" fmla="*/ 136 h 144"/>
                  <a:gd name="T10" fmla="*/ 327 w 530"/>
                  <a:gd name="T11" fmla="*/ 123 h 144"/>
                  <a:gd name="T12" fmla="*/ 345 w 530"/>
                  <a:gd name="T13" fmla="*/ 103 h 144"/>
                  <a:gd name="T14" fmla="*/ 239 w 530"/>
                  <a:gd name="T15" fmla="*/ 106 h 144"/>
                  <a:gd name="T16" fmla="*/ 208 w 530"/>
                  <a:gd name="T17" fmla="*/ 3 h 144"/>
                  <a:gd name="T18" fmla="*/ 192 w 530"/>
                  <a:gd name="T19" fmla="*/ 33 h 144"/>
                  <a:gd name="T20" fmla="*/ 156 w 530"/>
                  <a:gd name="T21" fmla="*/ 45 h 144"/>
                  <a:gd name="T22" fmla="*/ 147 w 530"/>
                  <a:gd name="T23" fmla="*/ 15 h 144"/>
                  <a:gd name="T24" fmla="*/ 113 w 530"/>
                  <a:gd name="T25" fmla="*/ 86 h 144"/>
                  <a:gd name="T26" fmla="*/ 1 w 530"/>
                  <a:gd name="T27" fmla="*/ 45 h 144"/>
                  <a:gd name="T28" fmla="*/ 107 w 530"/>
                  <a:gd name="T29" fmla="*/ 97 h 144"/>
                  <a:gd name="T30" fmla="*/ 154 w 530"/>
                  <a:gd name="T31" fmla="*/ 54 h 144"/>
                  <a:gd name="T32" fmla="*/ 191 w 530"/>
                  <a:gd name="T33" fmla="*/ 39 h 144"/>
                  <a:gd name="T34" fmla="*/ 227 w 530"/>
                  <a:gd name="T35" fmla="*/ 112 h 144"/>
                  <a:gd name="T36" fmla="*/ 322 w 530"/>
                  <a:gd name="T37" fmla="*/ 125 h 144"/>
                  <a:gd name="T38" fmla="*/ 371 w 530"/>
                  <a:gd name="T39" fmla="*/ 143 h 144"/>
                  <a:gd name="T40" fmla="*/ 409 w 530"/>
                  <a:gd name="T41" fmla="*/ 133 h 144"/>
                  <a:gd name="T42" fmla="*/ 444 w 530"/>
                  <a:gd name="T43" fmla="*/ 78 h 144"/>
                  <a:gd name="T44" fmla="*/ 530 w 530"/>
                  <a:gd name="T45" fmla="*/ 5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0" h="144">
                    <a:moveTo>
                      <a:pt x="530" y="52"/>
                    </a:moveTo>
                    <a:cubicBezTo>
                      <a:pt x="530" y="52"/>
                      <a:pt x="493" y="98"/>
                      <a:pt x="444" y="74"/>
                    </a:cubicBezTo>
                    <a:cubicBezTo>
                      <a:pt x="444" y="74"/>
                      <a:pt x="454" y="15"/>
                      <a:pt x="388" y="0"/>
                    </a:cubicBezTo>
                    <a:cubicBezTo>
                      <a:pt x="388" y="0"/>
                      <a:pt x="453" y="28"/>
                      <a:pt x="428" y="92"/>
                    </a:cubicBezTo>
                    <a:cubicBezTo>
                      <a:pt x="415" y="125"/>
                      <a:pt x="391" y="136"/>
                      <a:pt x="370" y="136"/>
                    </a:cubicBezTo>
                    <a:cubicBezTo>
                      <a:pt x="351" y="136"/>
                      <a:pt x="333" y="129"/>
                      <a:pt x="327" y="123"/>
                    </a:cubicBezTo>
                    <a:cubicBezTo>
                      <a:pt x="327" y="123"/>
                      <a:pt x="342" y="114"/>
                      <a:pt x="345" y="103"/>
                    </a:cubicBezTo>
                    <a:cubicBezTo>
                      <a:pt x="345" y="103"/>
                      <a:pt x="305" y="144"/>
                      <a:pt x="239" y="106"/>
                    </a:cubicBezTo>
                    <a:cubicBezTo>
                      <a:pt x="212" y="91"/>
                      <a:pt x="181" y="55"/>
                      <a:pt x="208" y="3"/>
                    </a:cubicBezTo>
                    <a:cubicBezTo>
                      <a:pt x="208" y="3"/>
                      <a:pt x="195" y="14"/>
                      <a:pt x="192" y="33"/>
                    </a:cubicBezTo>
                    <a:cubicBezTo>
                      <a:pt x="192" y="33"/>
                      <a:pt x="180" y="50"/>
                      <a:pt x="156" y="45"/>
                    </a:cubicBezTo>
                    <a:cubicBezTo>
                      <a:pt x="155" y="45"/>
                      <a:pt x="157" y="27"/>
                      <a:pt x="147" y="15"/>
                    </a:cubicBezTo>
                    <a:cubicBezTo>
                      <a:pt x="147" y="15"/>
                      <a:pt x="166" y="69"/>
                      <a:pt x="113" y="86"/>
                    </a:cubicBezTo>
                    <a:cubicBezTo>
                      <a:pt x="84" y="95"/>
                      <a:pt x="32" y="87"/>
                      <a:pt x="1" y="45"/>
                    </a:cubicBezTo>
                    <a:cubicBezTo>
                      <a:pt x="0" y="45"/>
                      <a:pt x="26" y="109"/>
                      <a:pt x="107" y="97"/>
                    </a:cubicBezTo>
                    <a:cubicBezTo>
                      <a:pt x="148" y="90"/>
                      <a:pt x="154" y="54"/>
                      <a:pt x="154" y="54"/>
                    </a:cubicBezTo>
                    <a:cubicBezTo>
                      <a:pt x="154" y="54"/>
                      <a:pt x="174" y="61"/>
                      <a:pt x="191" y="39"/>
                    </a:cubicBezTo>
                    <a:cubicBezTo>
                      <a:pt x="191" y="39"/>
                      <a:pt x="186" y="84"/>
                      <a:pt x="227" y="112"/>
                    </a:cubicBezTo>
                    <a:cubicBezTo>
                      <a:pt x="246" y="125"/>
                      <a:pt x="285" y="137"/>
                      <a:pt x="322" y="125"/>
                    </a:cubicBezTo>
                    <a:cubicBezTo>
                      <a:pt x="322" y="125"/>
                      <a:pt x="340" y="144"/>
                      <a:pt x="371" y="143"/>
                    </a:cubicBezTo>
                    <a:cubicBezTo>
                      <a:pt x="382" y="143"/>
                      <a:pt x="395" y="142"/>
                      <a:pt x="409" y="133"/>
                    </a:cubicBezTo>
                    <a:cubicBezTo>
                      <a:pt x="439" y="114"/>
                      <a:pt x="444" y="78"/>
                      <a:pt x="444" y="78"/>
                    </a:cubicBezTo>
                    <a:cubicBezTo>
                      <a:pt x="444" y="78"/>
                      <a:pt x="493" y="121"/>
                      <a:pt x="53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7" name="Freeform 119">
                <a:extLst>
                  <a:ext uri="{FF2B5EF4-FFF2-40B4-BE49-F238E27FC236}">
                    <a16:creationId xmlns:a16="http://schemas.microsoft.com/office/drawing/2014/main" id="{7A5D0674-1C65-4684-AAAB-049AF7F82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4107" y="2867664"/>
                <a:ext cx="245628" cy="161286"/>
              </a:xfrm>
              <a:custGeom>
                <a:avLst/>
                <a:gdLst>
                  <a:gd name="T0" fmla="*/ 42 w 283"/>
                  <a:gd name="T1" fmla="*/ 184 h 185"/>
                  <a:gd name="T2" fmla="*/ 0 w 283"/>
                  <a:gd name="T3" fmla="*/ 132 h 185"/>
                  <a:gd name="T4" fmla="*/ 45 w 283"/>
                  <a:gd name="T5" fmla="*/ 173 h 185"/>
                  <a:gd name="T6" fmla="*/ 79 w 283"/>
                  <a:gd name="T7" fmla="*/ 160 h 185"/>
                  <a:gd name="T8" fmla="*/ 105 w 283"/>
                  <a:gd name="T9" fmla="*/ 145 h 185"/>
                  <a:gd name="T10" fmla="*/ 113 w 283"/>
                  <a:gd name="T11" fmla="*/ 122 h 185"/>
                  <a:gd name="T12" fmla="*/ 131 w 283"/>
                  <a:gd name="T13" fmla="*/ 166 h 185"/>
                  <a:gd name="T14" fmla="*/ 218 w 283"/>
                  <a:gd name="T15" fmla="*/ 135 h 185"/>
                  <a:gd name="T16" fmla="*/ 191 w 283"/>
                  <a:gd name="T17" fmla="*/ 31 h 185"/>
                  <a:gd name="T18" fmla="*/ 209 w 283"/>
                  <a:gd name="T19" fmla="*/ 38 h 185"/>
                  <a:gd name="T20" fmla="*/ 283 w 283"/>
                  <a:gd name="T21" fmla="*/ 5 h 185"/>
                  <a:gd name="T22" fmla="*/ 213 w 283"/>
                  <a:gd name="T23" fmla="*/ 42 h 185"/>
                  <a:gd name="T24" fmla="*/ 225 w 283"/>
                  <a:gd name="T25" fmla="*/ 140 h 185"/>
                  <a:gd name="T26" fmla="*/ 158 w 283"/>
                  <a:gd name="T27" fmla="*/ 181 h 185"/>
                  <a:gd name="T28" fmla="*/ 106 w 283"/>
                  <a:gd name="T29" fmla="*/ 148 h 185"/>
                  <a:gd name="T30" fmla="*/ 94 w 283"/>
                  <a:gd name="T31" fmla="*/ 154 h 185"/>
                  <a:gd name="T32" fmla="*/ 84 w 283"/>
                  <a:gd name="T33" fmla="*/ 165 h 185"/>
                  <a:gd name="T34" fmla="*/ 42 w 283"/>
                  <a:gd name="T35" fmla="*/ 18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3" h="185">
                    <a:moveTo>
                      <a:pt x="42" y="184"/>
                    </a:moveTo>
                    <a:cubicBezTo>
                      <a:pt x="25" y="183"/>
                      <a:pt x="7" y="171"/>
                      <a:pt x="0" y="132"/>
                    </a:cubicBezTo>
                    <a:cubicBezTo>
                      <a:pt x="0" y="132"/>
                      <a:pt x="13" y="173"/>
                      <a:pt x="45" y="173"/>
                    </a:cubicBezTo>
                    <a:cubicBezTo>
                      <a:pt x="66" y="174"/>
                      <a:pt x="72" y="169"/>
                      <a:pt x="79" y="160"/>
                    </a:cubicBezTo>
                    <a:cubicBezTo>
                      <a:pt x="86" y="152"/>
                      <a:pt x="99" y="145"/>
                      <a:pt x="105" y="145"/>
                    </a:cubicBezTo>
                    <a:cubicBezTo>
                      <a:pt x="105" y="145"/>
                      <a:pt x="103" y="129"/>
                      <a:pt x="113" y="122"/>
                    </a:cubicBezTo>
                    <a:cubicBezTo>
                      <a:pt x="113" y="122"/>
                      <a:pt x="95" y="151"/>
                      <a:pt x="131" y="166"/>
                    </a:cubicBezTo>
                    <a:cubicBezTo>
                      <a:pt x="162" y="179"/>
                      <a:pt x="200" y="167"/>
                      <a:pt x="218" y="135"/>
                    </a:cubicBezTo>
                    <a:cubicBezTo>
                      <a:pt x="236" y="103"/>
                      <a:pt x="242" y="59"/>
                      <a:pt x="191" y="31"/>
                    </a:cubicBezTo>
                    <a:cubicBezTo>
                      <a:pt x="191" y="31"/>
                      <a:pt x="199" y="31"/>
                      <a:pt x="209" y="38"/>
                    </a:cubicBezTo>
                    <a:cubicBezTo>
                      <a:pt x="209" y="38"/>
                      <a:pt x="234" y="0"/>
                      <a:pt x="283" y="5"/>
                    </a:cubicBezTo>
                    <a:cubicBezTo>
                      <a:pt x="283" y="5"/>
                      <a:pt x="238" y="4"/>
                      <a:pt x="213" y="42"/>
                    </a:cubicBezTo>
                    <a:cubicBezTo>
                      <a:pt x="213" y="42"/>
                      <a:pt x="261" y="75"/>
                      <a:pt x="225" y="140"/>
                    </a:cubicBezTo>
                    <a:cubicBezTo>
                      <a:pt x="211" y="165"/>
                      <a:pt x="184" y="180"/>
                      <a:pt x="158" y="181"/>
                    </a:cubicBezTo>
                    <a:cubicBezTo>
                      <a:pt x="136" y="181"/>
                      <a:pt x="113" y="170"/>
                      <a:pt x="106" y="148"/>
                    </a:cubicBezTo>
                    <a:cubicBezTo>
                      <a:pt x="106" y="148"/>
                      <a:pt x="100" y="150"/>
                      <a:pt x="94" y="154"/>
                    </a:cubicBezTo>
                    <a:cubicBezTo>
                      <a:pt x="91" y="157"/>
                      <a:pt x="87" y="161"/>
                      <a:pt x="84" y="165"/>
                    </a:cubicBezTo>
                    <a:cubicBezTo>
                      <a:pt x="80" y="173"/>
                      <a:pt x="66" y="185"/>
                      <a:pt x="42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8" name="Freeform 120">
                <a:extLst>
                  <a:ext uri="{FF2B5EF4-FFF2-40B4-BE49-F238E27FC236}">
                    <a16:creationId xmlns:a16="http://schemas.microsoft.com/office/drawing/2014/main" id="{FF4E2BDE-FEBF-41C9-AC7D-FC0BF2E249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0578" y="2349774"/>
                <a:ext cx="569679" cy="528248"/>
              </a:xfrm>
              <a:custGeom>
                <a:avLst/>
                <a:gdLst>
                  <a:gd name="T0" fmla="*/ 622 w 656"/>
                  <a:gd name="T1" fmla="*/ 284 h 607"/>
                  <a:gd name="T2" fmla="*/ 568 w 656"/>
                  <a:gd name="T3" fmla="*/ 125 h 607"/>
                  <a:gd name="T4" fmla="*/ 382 w 656"/>
                  <a:gd name="T5" fmla="*/ 69 h 607"/>
                  <a:gd name="T6" fmla="*/ 202 w 656"/>
                  <a:gd name="T7" fmla="*/ 16 h 607"/>
                  <a:gd name="T8" fmla="*/ 135 w 656"/>
                  <a:gd name="T9" fmla="*/ 56 h 607"/>
                  <a:gd name="T10" fmla="*/ 206 w 656"/>
                  <a:gd name="T11" fmla="*/ 120 h 607"/>
                  <a:gd name="T12" fmla="*/ 343 w 656"/>
                  <a:gd name="T13" fmla="*/ 183 h 607"/>
                  <a:gd name="T14" fmla="*/ 396 w 656"/>
                  <a:gd name="T15" fmla="*/ 318 h 607"/>
                  <a:gd name="T16" fmla="*/ 366 w 656"/>
                  <a:gd name="T17" fmla="*/ 439 h 607"/>
                  <a:gd name="T18" fmla="*/ 398 w 656"/>
                  <a:gd name="T19" fmla="*/ 285 h 607"/>
                  <a:gd name="T20" fmla="*/ 242 w 656"/>
                  <a:gd name="T21" fmla="*/ 321 h 607"/>
                  <a:gd name="T22" fmla="*/ 289 w 656"/>
                  <a:gd name="T23" fmla="*/ 289 h 607"/>
                  <a:gd name="T24" fmla="*/ 230 w 656"/>
                  <a:gd name="T25" fmla="*/ 230 h 607"/>
                  <a:gd name="T26" fmla="*/ 29 w 656"/>
                  <a:gd name="T27" fmla="*/ 98 h 607"/>
                  <a:gd name="T28" fmla="*/ 1 w 656"/>
                  <a:gd name="T29" fmla="*/ 127 h 607"/>
                  <a:gd name="T30" fmla="*/ 149 w 656"/>
                  <a:gd name="T31" fmla="*/ 184 h 607"/>
                  <a:gd name="T32" fmla="*/ 151 w 656"/>
                  <a:gd name="T33" fmla="*/ 399 h 607"/>
                  <a:gd name="T34" fmla="*/ 240 w 656"/>
                  <a:gd name="T35" fmla="*/ 324 h 607"/>
                  <a:gd name="T36" fmla="*/ 321 w 656"/>
                  <a:gd name="T37" fmla="*/ 406 h 607"/>
                  <a:gd name="T38" fmla="*/ 242 w 656"/>
                  <a:gd name="T39" fmla="*/ 436 h 607"/>
                  <a:gd name="T40" fmla="*/ 342 w 656"/>
                  <a:gd name="T41" fmla="*/ 514 h 607"/>
                  <a:gd name="T42" fmla="*/ 466 w 656"/>
                  <a:gd name="T43" fmla="*/ 488 h 607"/>
                  <a:gd name="T44" fmla="*/ 528 w 656"/>
                  <a:gd name="T45" fmla="*/ 540 h 607"/>
                  <a:gd name="T46" fmla="*/ 572 w 656"/>
                  <a:gd name="T47" fmla="*/ 570 h 607"/>
                  <a:gd name="T48" fmla="*/ 534 w 656"/>
                  <a:gd name="T49" fmla="*/ 586 h 607"/>
                  <a:gd name="T50" fmla="*/ 536 w 656"/>
                  <a:gd name="T51" fmla="*/ 588 h 607"/>
                  <a:gd name="T52" fmla="*/ 560 w 656"/>
                  <a:gd name="T53" fmla="*/ 508 h 607"/>
                  <a:gd name="T54" fmla="*/ 480 w 656"/>
                  <a:gd name="T55" fmla="*/ 438 h 607"/>
                  <a:gd name="T56" fmla="*/ 539 w 656"/>
                  <a:gd name="T57" fmla="*/ 391 h 607"/>
                  <a:gd name="T58" fmla="*/ 603 w 656"/>
                  <a:gd name="T59" fmla="*/ 443 h 607"/>
                  <a:gd name="T60" fmla="*/ 549 w 656"/>
                  <a:gd name="T61" fmla="*/ 356 h 607"/>
                  <a:gd name="T62" fmla="*/ 577 w 656"/>
                  <a:gd name="T63" fmla="*/ 265 h 607"/>
                  <a:gd name="T64" fmla="*/ 615 w 656"/>
                  <a:gd name="T65" fmla="*/ 203 h 607"/>
                  <a:gd name="T66" fmla="*/ 593 w 656"/>
                  <a:gd name="T67" fmla="*/ 298 h 607"/>
                  <a:gd name="T68" fmla="*/ 638 w 656"/>
                  <a:gd name="T69" fmla="*/ 316 h 607"/>
                  <a:gd name="T70" fmla="*/ 529 w 656"/>
                  <a:gd name="T71" fmla="*/ 514 h 607"/>
                  <a:gd name="T72" fmla="*/ 476 w 656"/>
                  <a:gd name="T73" fmla="*/ 443 h 607"/>
                  <a:gd name="T74" fmla="*/ 526 w 656"/>
                  <a:gd name="T75" fmla="*/ 317 h 607"/>
                  <a:gd name="T76" fmla="*/ 538 w 656"/>
                  <a:gd name="T77" fmla="*/ 286 h 607"/>
                  <a:gd name="T78" fmla="*/ 509 w 656"/>
                  <a:gd name="T79" fmla="*/ 185 h 607"/>
                  <a:gd name="T80" fmla="*/ 531 w 656"/>
                  <a:gd name="T81" fmla="*/ 192 h 607"/>
                  <a:gd name="T82" fmla="*/ 487 w 656"/>
                  <a:gd name="T83" fmla="*/ 195 h 607"/>
                  <a:gd name="T84" fmla="*/ 485 w 656"/>
                  <a:gd name="T85" fmla="*/ 322 h 607"/>
                  <a:gd name="T86" fmla="*/ 380 w 656"/>
                  <a:gd name="T87" fmla="*/ 467 h 607"/>
                  <a:gd name="T88" fmla="*/ 399 w 656"/>
                  <a:gd name="T89" fmla="*/ 443 h 607"/>
                  <a:gd name="T90" fmla="*/ 418 w 656"/>
                  <a:gd name="T91" fmla="*/ 262 h 607"/>
                  <a:gd name="T92" fmla="*/ 384 w 656"/>
                  <a:gd name="T93" fmla="*/ 190 h 607"/>
                  <a:gd name="T94" fmla="*/ 370 w 656"/>
                  <a:gd name="T95" fmla="*/ 105 h 607"/>
                  <a:gd name="T96" fmla="*/ 438 w 656"/>
                  <a:gd name="T97" fmla="*/ 225 h 607"/>
                  <a:gd name="T98" fmla="*/ 367 w 656"/>
                  <a:gd name="T99" fmla="*/ 99 h 607"/>
                  <a:gd name="T100" fmla="*/ 211 w 656"/>
                  <a:gd name="T101" fmla="*/ 109 h 607"/>
                  <a:gd name="T102" fmla="*/ 242 w 656"/>
                  <a:gd name="T103" fmla="*/ 55 h 607"/>
                  <a:gd name="T104" fmla="*/ 354 w 656"/>
                  <a:gd name="T105" fmla="*/ 76 h 607"/>
                  <a:gd name="T106" fmla="*/ 359 w 656"/>
                  <a:gd name="T107" fmla="*/ 83 h 607"/>
                  <a:gd name="T108" fmla="*/ 517 w 656"/>
                  <a:gd name="T109" fmla="*/ 130 h 607"/>
                  <a:gd name="T110" fmla="*/ 586 w 656"/>
                  <a:gd name="T111" fmla="*/ 181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6" h="607">
                    <a:moveTo>
                      <a:pt x="638" y="316"/>
                    </a:moveTo>
                    <a:cubicBezTo>
                      <a:pt x="636" y="313"/>
                      <a:pt x="629" y="308"/>
                      <a:pt x="627" y="307"/>
                    </a:cubicBezTo>
                    <a:cubicBezTo>
                      <a:pt x="614" y="297"/>
                      <a:pt x="620" y="288"/>
                      <a:pt x="622" y="284"/>
                    </a:cubicBezTo>
                    <a:cubicBezTo>
                      <a:pt x="626" y="277"/>
                      <a:pt x="641" y="261"/>
                      <a:pt x="641" y="241"/>
                    </a:cubicBezTo>
                    <a:cubicBezTo>
                      <a:pt x="640" y="189"/>
                      <a:pt x="589" y="182"/>
                      <a:pt x="589" y="182"/>
                    </a:cubicBezTo>
                    <a:cubicBezTo>
                      <a:pt x="590" y="152"/>
                      <a:pt x="581" y="134"/>
                      <a:pt x="568" y="125"/>
                    </a:cubicBezTo>
                    <a:cubicBezTo>
                      <a:pt x="533" y="101"/>
                      <a:pt x="511" y="117"/>
                      <a:pt x="511" y="117"/>
                    </a:cubicBezTo>
                    <a:cubicBezTo>
                      <a:pt x="497" y="103"/>
                      <a:pt x="478" y="107"/>
                      <a:pt x="478" y="107"/>
                    </a:cubicBezTo>
                    <a:cubicBezTo>
                      <a:pt x="437" y="57"/>
                      <a:pt x="382" y="69"/>
                      <a:pt x="382" y="69"/>
                    </a:cubicBezTo>
                    <a:cubicBezTo>
                      <a:pt x="366" y="36"/>
                      <a:pt x="343" y="24"/>
                      <a:pt x="320" y="20"/>
                    </a:cubicBezTo>
                    <a:cubicBezTo>
                      <a:pt x="287" y="16"/>
                      <a:pt x="258" y="35"/>
                      <a:pt x="258" y="35"/>
                    </a:cubicBezTo>
                    <a:cubicBezTo>
                      <a:pt x="240" y="17"/>
                      <a:pt x="221" y="13"/>
                      <a:pt x="202" y="16"/>
                    </a:cubicBezTo>
                    <a:cubicBezTo>
                      <a:pt x="165" y="22"/>
                      <a:pt x="151" y="51"/>
                      <a:pt x="151" y="51"/>
                    </a:cubicBezTo>
                    <a:cubicBezTo>
                      <a:pt x="81" y="31"/>
                      <a:pt x="60" y="72"/>
                      <a:pt x="60" y="72"/>
                    </a:cubicBezTo>
                    <a:cubicBezTo>
                      <a:pt x="84" y="52"/>
                      <a:pt x="110" y="52"/>
                      <a:pt x="135" y="56"/>
                    </a:cubicBezTo>
                    <a:cubicBezTo>
                      <a:pt x="185" y="65"/>
                      <a:pt x="208" y="111"/>
                      <a:pt x="208" y="111"/>
                    </a:cubicBezTo>
                    <a:cubicBezTo>
                      <a:pt x="173" y="127"/>
                      <a:pt x="168" y="154"/>
                      <a:pt x="168" y="154"/>
                    </a:cubicBezTo>
                    <a:cubicBezTo>
                      <a:pt x="176" y="143"/>
                      <a:pt x="179" y="133"/>
                      <a:pt x="206" y="120"/>
                    </a:cubicBezTo>
                    <a:cubicBezTo>
                      <a:pt x="244" y="101"/>
                      <a:pt x="287" y="106"/>
                      <a:pt x="309" y="117"/>
                    </a:cubicBezTo>
                    <a:cubicBezTo>
                      <a:pt x="362" y="145"/>
                      <a:pt x="334" y="199"/>
                      <a:pt x="334" y="199"/>
                    </a:cubicBezTo>
                    <a:cubicBezTo>
                      <a:pt x="342" y="192"/>
                      <a:pt x="343" y="183"/>
                      <a:pt x="343" y="183"/>
                    </a:cubicBezTo>
                    <a:cubicBezTo>
                      <a:pt x="391" y="178"/>
                      <a:pt x="390" y="226"/>
                      <a:pt x="389" y="254"/>
                    </a:cubicBezTo>
                    <a:cubicBezTo>
                      <a:pt x="389" y="280"/>
                      <a:pt x="412" y="296"/>
                      <a:pt x="412" y="296"/>
                    </a:cubicBezTo>
                    <a:cubicBezTo>
                      <a:pt x="411" y="302"/>
                      <a:pt x="404" y="311"/>
                      <a:pt x="396" y="318"/>
                    </a:cubicBezTo>
                    <a:cubicBezTo>
                      <a:pt x="390" y="323"/>
                      <a:pt x="372" y="340"/>
                      <a:pt x="365" y="366"/>
                    </a:cubicBezTo>
                    <a:cubicBezTo>
                      <a:pt x="356" y="399"/>
                      <a:pt x="376" y="423"/>
                      <a:pt x="376" y="423"/>
                    </a:cubicBezTo>
                    <a:cubicBezTo>
                      <a:pt x="364" y="424"/>
                      <a:pt x="366" y="439"/>
                      <a:pt x="366" y="439"/>
                    </a:cubicBezTo>
                    <a:cubicBezTo>
                      <a:pt x="353" y="416"/>
                      <a:pt x="324" y="408"/>
                      <a:pt x="324" y="408"/>
                    </a:cubicBezTo>
                    <a:cubicBezTo>
                      <a:pt x="370" y="345"/>
                      <a:pt x="312" y="325"/>
                      <a:pt x="312" y="325"/>
                    </a:cubicBezTo>
                    <a:cubicBezTo>
                      <a:pt x="337" y="264"/>
                      <a:pt x="398" y="285"/>
                      <a:pt x="398" y="285"/>
                    </a:cubicBezTo>
                    <a:cubicBezTo>
                      <a:pt x="383" y="269"/>
                      <a:pt x="357" y="273"/>
                      <a:pt x="342" y="279"/>
                    </a:cubicBezTo>
                    <a:cubicBezTo>
                      <a:pt x="313" y="292"/>
                      <a:pt x="309" y="323"/>
                      <a:pt x="309" y="323"/>
                    </a:cubicBezTo>
                    <a:cubicBezTo>
                      <a:pt x="270" y="305"/>
                      <a:pt x="242" y="321"/>
                      <a:pt x="242" y="321"/>
                    </a:cubicBezTo>
                    <a:cubicBezTo>
                      <a:pt x="263" y="272"/>
                      <a:pt x="233" y="233"/>
                      <a:pt x="233" y="233"/>
                    </a:cubicBezTo>
                    <a:cubicBezTo>
                      <a:pt x="243" y="232"/>
                      <a:pt x="253" y="227"/>
                      <a:pt x="253" y="227"/>
                    </a:cubicBezTo>
                    <a:cubicBezTo>
                      <a:pt x="250" y="279"/>
                      <a:pt x="289" y="289"/>
                      <a:pt x="289" y="289"/>
                    </a:cubicBezTo>
                    <a:cubicBezTo>
                      <a:pt x="253" y="267"/>
                      <a:pt x="261" y="222"/>
                      <a:pt x="261" y="222"/>
                    </a:cubicBezTo>
                    <a:cubicBezTo>
                      <a:pt x="283" y="203"/>
                      <a:pt x="283" y="188"/>
                      <a:pt x="283" y="188"/>
                    </a:cubicBezTo>
                    <a:cubicBezTo>
                      <a:pt x="265" y="219"/>
                      <a:pt x="230" y="230"/>
                      <a:pt x="230" y="230"/>
                    </a:cubicBezTo>
                    <a:cubicBezTo>
                      <a:pt x="211" y="196"/>
                      <a:pt x="166" y="186"/>
                      <a:pt x="166" y="186"/>
                    </a:cubicBezTo>
                    <a:cubicBezTo>
                      <a:pt x="168" y="137"/>
                      <a:pt x="148" y="108"/>
                      <a:pt x="113" y="93"/>
                    </a:cubicBezTo>
                    <a:cubicBezTo>
                      <a:pt x="68" y="74"/>
                      <a:pt x="29" y="98"/>
                      <a:pt x="29" y="98"/>
                    </a:cubicBezTo>
                    <a:cubicBezTo>
                      <a:pt x="11" y="93"/>
                      <a:pt x="1" y="75"/>
                      <a:pt x="1" y="75"/>
                    </a:cubicBezTo>
                    <a:cubicBezTo>
                      <a:pt x="0" y="93"/>
                      <a:pt x="20" y="102"/>
                      <a:pt x="20" y="102"/>
                    </a:cubicBezTo>
                    <a:cubicBezTo>
                      <a:pt x="6" y="112"/>
                      <a:pt x="1" y="127"/>
                      <a:pt x="1" y="127"/>
                    </a:cubicBezTo>
                    <a:cubicBezTo>
                      <a:pt x="30" y="90"/>
                      <a:pt x="83" y="91"/>
                      <a:pt x="108" y="102"/>
                    </a:cubicBezTo>
                    <a:cubicBezTo>
                      <a:pt x="168" y="130"/>
                      <a:pt x="164" y="184"/>
                      <a:pt x="164" y="184"/>
                    </a:cubicBezTo>
                    <a:cubicBezTo>
                      <a:pt x="156" y="182"/>
                      <a:pt x="149" y="184"/>
                      <a:pt x="149" y="184"/>
                    </a:cubicBezTo>
                    <a:cubicBezTo>
                      <a:pt x="216" y="205"/>
                      <a:pt x="240" y="250"/>
                      <a:pt x="239" y="285"/>
                    </a:cubicBezTo>
                    <a:cubicBezTo>
                      <a:pt x="238" y="329"/>
                      <a:pt x="213" y="343"/>
                      <a:pt x="181" y="366"/>
                    </a:cubicBezTo>
                    <a:cubicBezTo>
                      <a:pt x="173" y="371"/>
                      <a:pt x="158" y="387"/>
                      <a:pt x="151" y="399"/>
                    </a:cubicBezTo>
                    <a:cubicBezTo>
                      <a:pt x="144" y="415"/>
                      <a:pt x="146" y="424"/>
                      <a:pt x="146" y="424"/>
                    </a:cubicBezTo>
                    <a:cubicBezTo>
                      <a:pt x="151" y="403"/>
                      <a:pt x="167" y="382"/>
                      <a:pt x="198" y="365"/>
                    </a:cubicBezTo>
                    <a:cubicBezTo>
                      <a:pt x="233" y="346"/>
                      <a:pt x="240" y="324"/>
                      <a:pt x="240" y="324"/>
                    </a:cubicBezTo>
                    <a:cubicBezTo>
                      <a:pt x="248" y="321"/>
                      <a:pt x="254" y="320"/>
                      <a:pt x="261" y="319"/>
                    </a:cubicBezTo>
                    <a:cubicBezTo>
                      <a:pt x="300" y="317"/>
                      <a:pt x="326" y="339"/>
                      <a:pt x="330" y="358"/>
                    </a:cubicBezTo>
                    <a:cubicBezTo>
                      <a:pt x="337" y="386"/>
                      <a:pt x="321" y="406"/>
                      <a:pt x="321" y="406"/>
                    </a:cubicBezTo>
                    <a:cubicBezTo>
                      <a:pt x="267" y="394"/>
                      <a:pt x="231" y="433"/>
                      <a:pt x="220" y="451"/>
                    </a:cubicBezTo>
                    <a:cubicBezTo>
                      <a:pt x="209" y="469"/>
                      <a:pt x="183" y="468"/>
                      <a:pt x="183" y="468"/>
                    </a:cubicBezTo>
                    <a:cubicBezTo>
                      <a:pt x="209" y="475"/>
                      <a:pt x="221" y="458"/>
                      <a:pt x="242" y="436"/>
                    </a:cubicBezTo>
                    <a:cubicBezTo>
                      <a:pt x="266" y="409"/>
                      <a:pt x="308" y="406"/>
                      <a:pt x="333" y="419"/>
                    </a:cubicBezTo>
                    <a:cubicBezTo>
                      <a:pt x="368" y="437"/>
                      <a:pt x="377" y="469"/>
                      <a:pt x="377" y="469"/>
                    </a:cubicBezTo>
                    <a:cubicBezTo>
                      <a:pt x="352" y="485"/>
                      <a:pt x="346" y="500"/>
                      <a:pt x="342" y="514"/>
                    </a:cubicBezTo>
                    <a:cubicBezTo>
                      <a:pt x="338" y="531"/>
                      <a:pt x="348" y="541"/>
                      <a:pt x="348" y="541"/>
                    </a:cubicBezTo>
                    <a:cubicBezTo>
                      <a:pt x="337" y="516"/>
                      <a:pt x="363" y="486"/>
                      <a:pt x="383" y="475"/>
                    </a:cubicBezTo>
                    <a:cubicBezTo>
                      <a:pt x="437" y="445"/>
                      <a:pt x="466" y="488"/>
                      <a:pt x="466" y="488"/>
                    </a:cubicBezTo>
                    <a:cubicBezTo>
                      <a:pt x="463" y="477"/>
                      <a:pt x="455" y="471"/>
                      <a:pt x="455" y="471"/>
                    </a:cubicBezTo>
                    <a:cubicBezTo>
                      <a:pt x="477" y="471"/>
                      <a:pt x="492" y="476"/>
                      <a:pt x="505" y="489"/>
                    </a:cubicBezTo>
                    <a:cubicBezTo>
                      <a:pt x="529" y="511"/>
                      <a:pt x="528" y="540"/>
                      <a:pt x="528" y="540"/>
                    </a:cubicBezTo>
                    <a:cubicBezTo>
                      <a:pt x="532" y="527"/>
                      <a:pt x="530" y="516"/>
                      <a:pt x="530" y="516"/>
                    </a:cubicBezTo>
                    <a:cubicBezTo>
                      <a:pt x="569" y="505"/>
                      <a:pt x="602" y="523"/>
                      <a:pt x="604" y="543"/>
                    </a:cubicBezTo>
                    <a:cubicBezTo>
                      <a:pt x="607" y="578"/>
                      <a:pt x="572" y="570"/>
                      <a:pt x="572" y="570"/>
                    </a:cubicBezTo>
                    <a:cubicBezTo>
                      <a:pt x="568" y="581"/>
                      <a:pt x="562" y="585"/>
                      <a:pt x="554" y="586"/>
                    </a:cubicBezTo>
                    <a:cubicBezTo>
                      <a:pt x="537" y="588"/>
                      <a:pt x="531" y="577"/>
                      <a:pt x="531" y="577"/>
                    </a:cubicBezTo>
                    <a:cubicBezTo>
                      <a:pt x="531" y="582"/>
                      <a:pt x="534" y="586"/>
                      <a:pt x="534" y="586"/>
                    </a:cubicBezTo>
                    <a:cubicBezTo>
                      <a:pt x="518" y="602"/>
                      <a:pt x="495" y="579"/>
                      <a:pt x="495" y="579"/>
                    </a:cubicBezTo>
                    <a:cubicBezTo>
                      <a:pt x="497" y="594"/>
                      <a:pt x="512" y="599"/>
                      <a:pt x="519" y="598"/>
                    </a:cubicBezTo>
                    <a:cubicBezTo>
                      <a:pt x="529" y="598"/>
                      <a:pt x="536" y="588"/>
                      <a:pt x="536" y="588"/>
                    </a:cubicBezTo>
                    <a:cubicBezTo>
                      <a:pt x="566" y="607"/>
                      <a:pt x="574" y="574"/>
                      <a:pt x="574" y="574"/>
                    </a:cubicBezTo>
                    <a:cubicBezTo>
                      <a:pt x="599" y="579"/>
                      <a:pt x="615" y="558"/>
                      <a:pt x="611" y="541"/>
                    </a:cubicBezTo>
                    <a:cubicBezTo>
                      <a:pt x="603" y="506"/>
                      <a:pt x="560" y="508"/>
                      <a:pt x="560" y="508"/>
                    </a:cubicBezTo>
                    <a:cubicBezTo>
                      <a:pt x="540" y="492"/>
                      <a:pt x="552" y="461"/>
                      <a:pt x="552" y="461"/>
                    </a:cubicBezTo>
                    <a:cubicBezTo>
                      <a:pt x="562" y="457"/>
                      <a:pt x="570" y="449"/>
                      <a:pt x="570" y="449"/>
                    </a:cubicBezTo>
                    <a:cubicBezTo>
                      <a:pt x="509" y="480"/>
                      <a:pt x="480" y="438"/>
                      <a:pt x="480" y="438"/>
                    </a:cubicBezTo>
                    <a:cubicBezTo>
                      <a:pt x="516" y="390"/>
                      <a:pt x="488" y="328"/>
                      <a:pt x="488" y="328"/>
                    </a:cubicBezTo>
                    <a:cubicBezTo>
                      <a:pt x="499" y="324"/>
                      <a:pt x="505" y="314"/>
                      <a:pt x="505" y="314"/>
                    </a:cubicBezTo>
                    <a:cubicBezTo>
                      <a:pt x="557" y="337"/>
                      <a:pt x="539" y="391"/>
                      <a:pt x="539" y="391"/>
                    </a:cubicBezTo>
                    <a:cubicBezTo>
                      <a:pt x="552" y="377"/>
                      <a:pt x="549" y="359"/>
                      <a:pt x="549" y="359"/>
                    </a:cubicBezTo>
                    <a:cubicBezTo>
                      <a:pt x="580" y="352"/>
                      <a:pt x="602" y="370"/>
                      <a:pt x="610" y="384"/>
                    </a:cubicBezTo>
                    <a:cubicBezTo>
                      <a:pt x="626" y="413"/>
                      <a:pt x="603" y="443"/>
                      <a:pt x="603" y="443"/>
                    </a:cubicBezTo>
                    <a:cubicBezTo>
                      <a:pt x="624" y="428"/>
                      <a:pt x="628" y="403"/>
                      <a:pt x="618" y="382"/>
                    </a:cubicBezTo>
                    <a:cubicBezTo>
                      <a:pt x="608" y="360"/>
                      <a:pt x="589" y="353"/>
                      <a:pt x="575" y="351"/>
                    </a:cubicBezTo>
                    <a:cubicBezTo>
                      <a:pt x="559" y="348"/>
                      <a:pt x="549" y="356"/>
                      <a:pt x="549" y="356"/>
                    </a:cubicBezTo>
                    <a:cubicBezTo>
                      <a:pt x="546" y="335"/>
                      <a:pt x="529" y="319"/>
                      <a:pt x="529" y="319"/>
                    </a:cubicBezTo>
                    <a:cubicBezTo>
                      <a:pt x="527" y="300"/>
                      <a:pt x="541" y="287"/>
                      <a:pt x="541" y="287"/>
                    </a:cubicBezTo>
                    <a:cubicBezTo>
                      <a:pt x="577" y="280"/>
                      <a:pt x="577" y="265"/>
                      <a:pt x="577" y="265"/>
                    </a:cubicBezTo>
                    <a:cubicBezTo>
                      <a:pt x="551" y="286"/>
                      <a:pt x="523" y="277"/>
                      <a:pt x="523" y="277"/>
                    </a:cubicBezTo>
                    <a:cubicBezTo>
                      <a:pt x="527" y="238"/>
                      <a:pt x="510" y="218"/>
                      <a:pt x="510" y="218"/>
                    </a:cubicBezTo>
                    <a:cubicBezTo>
                      <a:pt x="544" y="175"/>
                      <a:pt x="600" y="187"/>
                      <a:pt x="615" y="203"/>
                    </a:cubicBezTo>
                    <a:cubicBezTo>
                      <a:pt x="650" y="239"/>
                      <a:pt x="617" y="279"/>
                      <a:pt x="617" y="279"/>
                    </a:cubicBezTo>
                    <a:cubicBezTo>
                      <a:pt x="608" y="291"/>
                      <a:pt x="616" y="301"/>
                      <a:pt x="616" y="301"/>
                    </a:cubicBezTo>
                    <a:cubicBezTo>
                      <a:pt x="603" y="294"/>
                      <a:pt x="593" y="298"/>
                      <a:pt x="593" y="298"/>
                    </a:cubicBezTo>
                    <a:cubicBezTo>
                      <a:pt x="610" y="299"/>
                      <a:pt x="639" y="318"/>
                      <a:pt x="640" y="340"/>
                    </a:cubicBezTo>
                    <a:cubicBezTo>
                      <a:pt x="641" y="366"/>
                      <a:pt x="625" y="384"/>
                      <a:pt x="625" y="384"/>
                    </a:cubicBezTo>
                    <a:cubicBezTo>
                      <a:pt x="656" y="361"/>
                      <a:pt x="652" y="331"/>
                      <a:pt x="638" y="316"/>
                    </a:cubicBezTo>
                    <a:close/>
                    <a:moveTo>
                      <a:pt x="547" y="462"/>
                    </a:moveTo>
                    <a:cubicBezTo>
                      <a:pt x="547" y="462"/>
                      <a:pt x="527" y="496"/>
                      <a:pt x="556" y="508"/>
                    </a:cubicBezTo>
                    <a:cubicBezTo>
                      <a:pt x="556" y="508"/>
                      <a:pt x="538" y="508"/>
                      <a:pt x="529" y="514"/>
                    </a:cubicBezTo>
                    <a:cubicBezTo>
                      <a:pt x="529" y="514"/>
                      <a:pt x="514" y="457"/>
                      <a:pt x="452" y="469"/>
                    </a:cubicBezTo>
                    <a:cubicBezTo>
                      <a:pt x="452" y="469"/>
                      <a:pt x="451" y="467"/>
                      <a:pt x="448" y="465"/>
                    </a:cubicBezTo>
                    <a:cubicBezTo>
                      <a:pt x="448" y="465"/>
                      <a:pt x="465" y="459"/>
                      <a:pt x="476" y="443"/>
                    </a:cubicBezTo>
                    <a:cubicBezTo>
                      <a:pt x="476" y="443"/>
                      <a:pt x="498" y="484"/>
                      <a:pt x="547" y="462"/>
                    </a:cubicBezTo>
                    <a:close/>
                    <a:moveTo>
                      <a:pt x="538" y="286"/>
                    </a:moveTo>
                    <a:cubicBezTo>
                      <a:pt x="518" y="297"/>
                      <a:pt x="526" y="317"/>
                      <a:pt x="526" y="317"/>
                    </a:cubicBezTo>
                    <a:cubicBezTo>
                      <a:pt x="521" y="313"/>
                      <a:pt x="509" y="309"/>
                      <a:pt x="509" y="309"/>
                    </a:cubicBezTo>
                    <a:cubicBezTo>
                      <a:pt x="519" y="295"/>
                      <a:pt x="522" y="283"/>
                      <a:pt x="522" y="283"/>
                    </a:cubicBezTo>
                    <a:cubicBezTo>
                      <a:pt x="527" y="286"/>
                      <a:pt x="538" y="286"/>
                      <a:pt x="538" y="286"/>
                    </a:cubicBezTo>
                    <a:close/>
                    <a:moveTo>
                      <a:pt x="508" y="216"/>
                    </a:moveTo>
                    <a:cubicBezTo>
                      <a:pt x="508" y="216"/>
                      <a:pt x="501" y="204"/>
                      <a:pt x="491" y="199"/>
                    </a:cubicBezTo>
                    <a:cubicBezTo>
                      <a:pt x="491" y="199"/>
                      <a:pt x="502" y="197"/>
                      <a:pt x="509" y="185"/>
                    </a:cubicBezTo>
                    <a:cubicBezTo>
                      <a:pt x="509" y="185"/>
                      <a:pt x="508" y="197"/>
                      <a:pt x="526" y="196"/>
                    </a:cubicBezTo>
                    <a:cubicBezTo>
                      <a:pt x="526" y="196"/>
                      <a:pt x="515" y="203"/>
                      <a:pt x="508" y="216"/>
                    </a:cubicBezTo>
                    <a:close/>
                    <a:moveTo>
                      <a:pt x="531" y="192"/>
                    </a:moveTo>
                    <a:cubicBezTo>
                      <a:pt x="531" y="192"/>
                      <a:pt x="514" y="192"/>
                      <a:pt x="511" y="179"/>
                    </a:cubicBezTo>
                    <a:cubicBezTo>
                      <a:pt x="511" y="179"/>
                      <a:pt x="514" y="168"/>
                      <a:pt x="510" y="157"/>
                    </a:cubicBezTo>
                    <a:cubicBezTo>
                      <a:pt x="509" y="157"/>
                      <a:pt x="512" y="186"/>
                      <a:pt x="487" y="195"/>
                    </a:cubicBezTo>
                    <a:cubicBezTo>
                      <a:pt x="487" y="195"/>
                      <a:pt x="479" y="190"/>
                      <a:pt x="467" y="190"/>
                    </a:cubicBezTo>
                    <a:cubicBezTo>
                      <a:pt x="467" y="190"/>
                      <a:pt x="524" y="206"/>
                      <a:pt x="512" y="277"/>
                    </a:cubicBezTo>
                    <a:cubicBezTo>
                      <a:pt x="506" y="308"/>
                      <a:pt x="489" y="320"/>
                      <a:pt x="485" y="322"/>
                    </a:cubicBezTo>
                    <a:cubicBezTo>
                      <a:pt x="485" y="322"/>
                      <a:pt x="481" y="315"/>
                      <a:pt x="476" y="308"/>
                    </a:cubicBezTo>
                    <a:cubicBezTo>
                      <a:pt x="476" y="308"/>
                      <a:pt x="522" y="412"/>
                      <a:pt x="446" y="464"/>
                    </a:cubicBezTo>
                    <a:cubicBezTo>
                      <a:pt x="446" y="464"/>
                      <a:pt x="420" y="446"/>
                      <a:pt x="380" y="467"/>
                    </a:cubicBezTo>
                    <a:cubicBezTo>
                      <a:pt x="380" y="467"/>
                      <a:pt x="378" y="453"/>
                      <a:pt x="370" y="443"/>
                    </a:cubicBezTo>
                    <a:cubicBezTo>
                      <a:pt x="370" y="443"/>
                      <a:pt x="367" y="431"/>
                      <a:pt x="380" y="427"/>
                    </a:cubicBezTo>
                    <a:cubicBezTo>
                      <a:pt x="380" y="427"/>
                      <a:pt x="390" y="438"/>
                      <a:pt x="399" y="443"/>
                    </a:cubicBezTo>
                    <a:cubicBezTo>
                      <a:pt x="399" y="443"/>
                      <a:pt x="365" y="415"/>
                      <a:pt x="372" y="377"/>
                    </a:cubicBezTo>
                    <a:cubicBezTo>
                      <a:pt x="377" y="349"/>
                      <a:pt x="388" y="337"/>
                      <a:pt x="399" y="324"/>
                    </a:cubicBezTo>
                    <a:cubicBezTo>
                      <a:pt x="413" y="306"/>
                      <a:pt x="428" y="290"/>
                      <a:pt x="418" y="262"/>
                    </a:cubicBezTo>
                    <a:cubicBezTo>
                      <a:pt x="418" y="262"/>
                      <a:pt x="420" y="285"/>
                      <a:pt x="414" y="293"/>
                    </a:cubicBezTo>
                    <a:cubicBezTo>
                      <a:pt x="414" y="293"/>
                      <a:pt x="394" y="277"/>
                      <a:pt x="396" y="245"/>
                    </a:cubicBezTo>
                    <a:cubicBezTo>
                      <a:pt x="397" y="225"/>
                      <a:pt x="397" y="202"/>
                      <a:pt x="384" y="190"/>
                    </a:cubicBezTo>
                    <a:cubicBezTo>
                      <a:pt x="375" y="180"/>
                      <a:pt x="362" y="175"/>
                      <a:pt x="344" y="180"/>
                    </a:cubicBezTo>
                    <a:cubicBezTo>
                      <a:pt x="344" y="180"/>
                      <a:pt x="354" y="146"/>
                      <a:pt x="330" y="121"/>
                    </a:cubicBezTo>
                    <a:cubicBezTo>
                      <a:pt x="330" y="121"/>
                      <a:pt x="345" y="109"/>
                      <a:pt x="370" y="105"/>
                    </a:cubicBezTo>
                    <a:cubicBezTo>
                      <a:pt x="389" y="102"/>
                      <a:pt x="412" y="105"/>
                      <a:pt x="431" y="123"/>
                    </a:cubicBezTo>
                    <a:cubicBezTo>
                      <a:pt x="457" y="145"/>
                      <a:pt x="458" y="175"/>
                      <a:pt x="454" y="195"/>
                    </a:cubicBezTo>
                    <a:cubicBezTo>
                      <a:pt x="451" y="213"/>
                      <a:pt x="441" y="222"/>
                      <a:pt x="438" y="225"/>
                    </a:cubicBezTo>
                    <a:cubicBezTo>
                      <a:pt x="442" y="222"/>
                      <a:pt x="458" y="211"/>
                      <a:pt x="462" y="190"/>
                    </a:cubicBezTo>
                    <a:cubicBezTo>
                      <a:pt x="466" y="167"/>
                      <a:pt x="462" y="137"/>
                      <a:pt x="439" y="117"/>
                    </a:cubicBezTo>
                    <a:cubicBezTo>
                      <a:pt x="413" y="96"/>
                      <a:pt x="389" y="94"/>
                      <a:pt x="367" y="99"/>
                    </a:cubicBezTo>
                    <a:cubicBezTo>
                      <a:pt x="342" y="105"/>
                      <a:pt x="328" y="119"/>
                      <a:pt x="328" y="119"/>
                    </a:cubicBezTo>
                    <a:cubicBezTo>
                      <a:pt x="322" y="114"/>
                      <a:pt x="314" y="109"/>
                      <a:pt x="304" y="105"/>
                    </a:cubicBezTo>
                    <a:cubicBezTo>
                      <a:pt x="274" y="92"/>
                      <a:pt x="240" y="95"/>
                      <a:pt x="211" y="109"/>
                    </a:cubicBezTo>
                    <a:cubicBezTo>
                      <a:pt x="211" y="109"/>
                      <a:pt x="192" y="65"/>
                      <a:pt x="154" y="53"/>
                    </a:cubicBezTo>
                    <a:cubicBezTo>
                      <a:pt x="154" y="53"/>
                      <a:pt x="198" y="0"/>
                      <a:pt x="257" y="37"/>
                    </a:cubicBezTo>
                    <a:cubicBezTo>
                      <a:pt x="257" y="37"/>
                      <a:pt x="246" y="45"/>
                      <a:pt x="242" y="55"/>
                    </a:cubicBezTo>
                    <a:cubicBezTo>
                      <a:pt x="242" y="55"/>
                      <a:pt x="266" y="25"/>
                      <a:pt x="311" y="29"/>
                    </a:cubicBezTo>
                    <a:cubicBezTo>
                      <a:pt x="335" y="31"/>
                      <a:pt x="355" y="40"/>
                      <a:pt x="373" y="70"/>
                    </a:cubicBezTo>
                    <a:cubicBezTo>
                      <a:pt x="373" y="70"/>
                      <a:pt x="365" y="72"/>
                      <a:pt x="354" y="76"/>
                    </a:cubicBezTo>
                    <a:cubicBezTo>
                      <a:pt x="338" y="81"/>
                      <a:pt x="282" y="101"/>
                      <a:pt x="252" y="65"/>
                    </a:cubicBezTo>
                    <a:cubicBezTo>
                      <a:pt x="252" y="65"/>
                      <a:pt x="268" y="92"/>
                      <a:pt x="304" y="92"/>
                    </a:cubicBezTo>
                    <a:cubicBezTo>
                      <a:pt x="334" y="91"/>
                      <a:pt x="342" y="89"/>
                      <a:pt x="359" y="83"/>
                    </a:cubicBezTo>
                    <a:cubicBezTo>
                      <a:pt x="375" y="78"/>
                      <a:pt x="432" y="62"/>
                      <a:pt x="475" y="108"/>
                    </a:cubicBezTo>
                    <a:cubicBezTo>
                      <a:pt x="475" y="108"/>
                      <a:pt x="458" y="111"/>
                      <a:pt x="450" y="125"/>
                    </a:cubicBezTo>
                    <a:cubicBezTo>
                      <a:pt x="450" y="125"/>
                      <a:pt x="492" y="97"/>
                      <a:pt x="517" y="130"/>
                    </a:cubicBezTo>
                    <a:cubicBezTo>
                      <a:pt x="517" y="130"/>
                      <a:pt x="517" y="124"/>
                      <a:pt x="514" y="120"/>
                    </a:cubicBezTo>
                    <a:cubicBezTo>
                      <a:pt x="514" y="120"/>
                      <a:pt x="534" y="114"/>
                      <a:pt x="557" y="129"/>
                    </a:cubicBezTo>
                    <a:cubicBezTo>
                      <a:pt x="574" y="140"/>
                      <a:pt x="584" y="154"/>
                      <a:pt x="586" y="181"/>
                    </a:cubicBezTo>
                    <a:cubicBezTo>
                      <a:pt x="586" y="181"/>
                      <a:pt x="555" y="176"/>
                      <a:pt x="53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59" name="Freeform 121">
                <a:extLst>
                  <a:ext uri="{FF2B5EF4-FFF2-40B4-BE49-F238E27FC236}">
                    <a16:creationId xmlns:a16="http://schemas.microsoft.com/office/drawing/2014/main" id="{C5C2C100-89F1-449D-BD4E-BBDD328F5A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18826" y="2508101"/>
                <a:ext cx="145009" cy="322572"/>
              </a:xfrm>
              <a:custGeom>
                <a:avLst/>
                <a:gdLst>
                  <a:gd name="T0" fmla="*/ 20 w 166"/>
                  <a:gd name="T1" fmla="*/ 17 h 370"/>
                  <a:gd name="T2" fmla="*/ 84 w 166"/>
                  <a:gd name="T3" fmla="*/ 40 h 370"/>
                  <a:gd name="T4" fmla="*/ 80 w 166"/>
                  <a:gd name="T5" fmla="*/ 90 h 370"/>
                  <a:gd name="T6" fmla="*/ 104 w 166"/>
                  <a:gd name="T7" fmla="*/ 194 h 370"/>
                  <a:gd name="T8" fmla="*/ 160 w 166"/>
                  <a:gd name="T9" fmla="*/ 228 h 370"/>
                  <a:gd name="T10" fmla="*/ 130 w 166"/>
                  <a:gd name="T11" fmla="*/ 283 h 370"/>
                  <a:gd name="T12" fmla="*/ 84 w 166"/>
                  <a:gd name="T13" fmla="*/ 317 h 370"/>
                  <a:gd name="T14" fmla="*/ 47 w 166"/>
                  <a:gd name="T15" fmla="*/ 363 h 370"/>
                  <a:gd name="T16" fmla="*/ 2 w 166"/>
                  <a:gd name="T17" fmla="*/ 350 h 370"/>
                  <a:gd name="T18" fmla="*/ 10 w 166"/>
                  <a:gd name="T19" fmla="*/ 322 h 370"/>
                  <a:gd name="T20" fmla="*/ 32 w 166"/>
                  <a:gd name="T21" fmla="*/ 301 h 370"/>
                  <a:gd name="T22" fmla="*/ 36 w 166"/>
                  <a:gd name="T23" fmla="*/ 270 h 370"/>
                  <a:gd name="T24" fmla="*/ 14 w 166"/>
                  <a:gd name="T25" fmla="*/ 244 h 370"/>
                  <a:gd name="T26" fmla="*/ 45 w 166"/>
                  <a:gd name="T27" fmla="*/ 278 h 370"/>
                  <a:gd name="T28" fmla="*/ 29 w 166"/>
                  <a:gd name="T29" fmla="*/ 310 h 370"/>
                  <a:gd name="T30" fmla="*/ 9 w 166"/>
                  <a:gd name="T31" fmla="*/ 346 h 370"/>
                  <a:gd name="T32" fmla="*/ 44 w 166"/>
                  <a:gd name="T33" fmla="*/ 355 h 370"/>
                  <a:gd name="T34" fmla="*/ 71 w 166"/>
                  <a:gd name="T35" fmla="*/ 335 h 370"/>
                  <a:gd name="T36" fmla="*/ 92 w 166"/>
                  <a:gd name="T37" fmla="*/ 300 h 370"/>
                  <a:gd name="T38" fmla="*/ 121 w 166"/>
                  <a:gd name="T39" fmla="*/ 282 h 370"/>
                  <a:gd name="T40" fmla="*/ 154 w 166"/>
                  <a:gd name="T41" fmla="*/ 242 h 370"/>
                  <a:gd name="T42" fmla="*/ 128 w 166"/>
                  <a:gd name="T43" fmla="*/ 202 h 370"/>
                  <a:gd name="T44" fmla="*/ 53 w 166"/>
                  <a:gd name="T45" fmla="*/ 231 h 370"/>
                  <a:gd name="T46" fmla="*/ 47 w 166"/>
                  <a:gd name="T47" fmla="*/ 253 h 370"/>
                  <a:gd name="T48" fmla="*/ 50 w 166"/>
                  <a:gd name="T49" fmla="*/ 231 h 370"/>
                  <a:gd name="T50" fmla="*/ 30 w 166"/>
                  <a:gd name="T51" fmla="*/ 195 h 370"/>
                  <a:gd name="T52" fmla="*/ 52 w 166"/>
                  <a:gd name="T53" fmla="*/ 227 h 370"/>
                  <a:gd name="T54" fmla="*/ 100 w 166"/>
                  <a:gd name="T55" fmla="*/ 194 h 370"/>
                  <a:gd name="T56" fmla="*/ 77 w 166"/>
                  <a:gd name="T57" fmla="*/ 95 h 370"/>
                  <a:gd name="T58" fmla="*/ 71 w 166"/>
                  <a:gd name="T59" fmla="*/ 105 h 370"/>
                  <a:gd name="T60" fmla="*/ 72 w 166"/>
                  <a:gd name="T61" fmla="*/ 119 h 370"/>
                  <a:gd name="T62" fmla="*/ 67 w 166"/>
                  <a:gd name="T63" fmla="*/ 112 h 370"/>
                  <a:gd name="T64" fmla="*/ 70 w 166"/>
                  <a:gd name="T65" fmla="*/ 92 h 370"/>
                  <a:gd name="T66" fmla="*/ 77 w 166"/>
                  <a:gd name="T67" fmla="*/ 44 h 370"/>
                  <a:gd name="T68" fmla="*/ 20 w 166"/>
                  <a:gd name="T69" fmla="*/ 1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6" h="370">
                    <a:moveTo>
                      <a:pt x="20" y="17"/>
                    </a:moveTo>
                    <a:cubicBezTo>
                      <a:pt x="20" y="17"/>
                      <a:pt x="59" y="0"/>
                      <a:pt x="84" y="40"/>
                    </a:cubicBezTo>
                    <a:cubicBezTo>
                      <a:pt x="93" y="54"/>
                      <a:pt x="85" y="84"/>
                      <a:pt x="80" y="90"/>
                    </a:cubicBezTo>
                    <a:cubicBezTo>
                      <a:pt x="80" y="90"/>
                      <a:pt x="151" y="128"/>
                      <a:pt x="104" y="194"/>
                    </a:cubicBezTo>
                    <a:cubicBezTo>
                      <a:pt x="104" y="194"/>
                      <a:pt x="152" y="186"/>
                      <a:pt x="160" y="228"/>
                    </a:cubicBezTo>
                    <a:cubicBezTo>
                      <a:pt x="166" y="258"/>
                      <a:pt x="151" y="274"/>
                      <a:pt x="130" y="283"/>
                    </a:cubicBezTo>
                    <a:cubicBezTo>
                      <a:pt x="109" y="293"/>
                      <a:pt x="89" y="302"/>
                      <a:pt x="84" y="317"/>
                    </a:cubicBezTo>
                    <a:cubicBezTo>
                      <a:pt x="79" y="332"/>
                      <a:pt x="70" y="357"/>
                      <a:pt x="47" y="363"/>
                    </a:cubicBezTo>
                    <a:cubicBezTo>
                      <a:pt x="24" y="370"/>
                      <a:pt x="5" y="365"/>
                      <a:pt x="2" y="350"/>
                    </a:cubicBezTo>
                    <a:cubicBezTo>
                      <a:pt x="0" y="340"/>
                      <a:pt x="1" y="331"/>
                      <a:pt x="10" y="322"/>
                    </a:cubicBezTo>
                    <a:cubicBezTo>
                      <a:pt x="19" y="313"/>
                      <a:pt x="23" y="313"/>
                      <a:pt x="32" y="301"/>
                    </a:cubicBezTo>
                    <a:cubicBezTo>
                      <a:pt x="36" y="295"/>
                      <a:pt x="42" y="283"/>
                      <a:pt x="36" y="270"/>
                    </a:cubicBezTo>
                    <a:cubicBezTo>
                      <a:pt x="32" y="260"/>
                      <a:pt x="28" y="252"/>
                      <a:pt x="14" y="244"/>
                    </a:cubicBezTo>
                    <a:cubicBezTo>
                      <a:pt x="14" y="244"/>
                      <a:pt x="42" y="252"/>
                      <a:pt x="45" y="278"/>
                    </a:cubicBezTo>
                    <a:cubicBezTo>
                      <a:pt x="47" y="296"/>
                      <a:pt x="35" y="304"/>
                      <a:pt x="29" y="310"/>
                    </a:cubicBezTo>
                    <a:cubicBezTo>
                      <a:pt x="21" y="318"/>
                      <a:pt x="3" y="332"/>
                      <a:pt x="9" y="346"/>
                    </a:cubicBezTo>
                    <a:cubicBezTo>
                      <a:pt x="14" y="357"/>
                      <a:pt x="35" y="358"/>
                      <a:pt x="44" y="355"/>
                    </a:cubicBezTo>
                    <a:cubicBezTo>
                      <a:pt x="55" y="352"/>
                      <a:pt x="66" y="345"/>
                      <a:pt x="71" y="335"/>
                    </a:cubicBezTo>
                    <a:cubicBezTo>
                      <a:pt x="76" y="326"/>
                      <a:pt x="79" y="312"/>
                      <a:pt x="92" y="300"/>
                    </a:cubicBezTo>
                    <a:cubicBezTo>
                      <a:pt x="100" y="293"/>
                      <a:pt x="111" y="287"/>
                      <a:pt x="121" y="282"/>
                    </a:cubicBezTo>
                    <a:cubicBezTo>
                      <a:pt x="134" y="276"/>
                      <a:pt x="151" y="265"/>
                      <a:pt x="154" y="242"/>
                    </a:cubicBezTo>
                    <a:cubicBezTo>
                      <a:pt x="155" y="224"/>
                      <a:pt x="146" y="208"/>
                      <a:pt x="128" y="202"/>
                    </a:cubicBezTo>
                    <a:cubicBezTo>
                      <a:pt x="109" y="196"/>
                      <a:pt x="74" y="199"/>
                      <a:pt x="53" y="231"/>
                    </a:cubicBezTo>
                    <a:cubicBezTo>
                      <a:pt x="47" y="240"/>
                      <a:pt x="47" y="248"/>
                      <a:pt x="47" y="253"/>
                    </a:cubicBezTo>
                    <a:cubicBezTo>
                      <a:pt x="46" y="251"/>
                      <a:pt x="44" y="245"/>
                      <a:pt x="50" y="231"/>
                    </a:cubicBezTo>
                    <a:cubicBezTo>
                      <a:pt x="50" y="231"/>
                      <a:pt x="23" y="222"/>
                      <a:pt x="30" y="195"/>
                    </a:cubicBezTo>
                    <a:cubicBezTo>
                      <a:pt x="30" y="195"/>
                      <a:pt x="32" y="222"/>
                      <a:pt x="52" y="227"/>
                    </a:cubicBezTo>
                    <a:cubicBezTo>
                      <a:pt x="52" y="227"/>
                      <a:pt x="65" y="202"/>
                      <a:pt x="100" y="194"/>
                    </a:cubicBezTo>
                    <a:cubicBezTo>
                      <a:pt x="100" y="194"/>
                      <a:pt x="138" y="136"/>
                      <a:pt x="77" y="95"/>
                    </a:cubicBezTo>
                    <a:cubicBezTo>
                      <a:pt x="77" y="95"/>
                      <a:pt x="72" y="100"/>
                      <a:pt x="71" y="105"/>
                    </a:cubicBezTo>
                    <a:cubicBezTo>
                      <a:pt x="70" y="109"/>
                      <a:pt x="70" y="114"/>
                      <a:pt x="72" y="119"/>
                    </a:cubicBezTo>
                    <a:cubicBezTo>
                      <a:pt x="72" y="119"/>
                      <a:pt x="69" y="118"/>
                      <a:pt x="67" y="112"/>
                    </a:cubicBezTo>
                    <a:cubicBezTo>
                      <a:pt x="66" y="107"/>
                      <a:pt x="66" y="100"/>
                      <a:pt x="70" y="92"/>
                    </a:cubicBezTo>
                    <a:cubicBezTo>
                      <a:pt x="76" y="81"/>
                      <a:pt x="86" y="69"/>
                      <a:pt x="77" y="44"/>
                    </a:cubicBezTo>
                    <a:cubicBezTo>
                      <a:pt x="72" y="28"/>
                      <a:pt x="55" y="14"/>
                      <a:pt x="2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libri Light" panose="020F0302020204030204" pitchFamily="34" charset="0"/>
                </a:endParaRPr>
              </a:p>
            </p:txBody>
          </p:sp>
        </p:grpSp>
      </p:grpSp>
      <p:sp>
        <p:nvSpPr>
          <p:cNvPr id="60" name="Oval 122">
            <a:extLst>
              <a:ext uri="{FF2B5EF4-FFF2-40B4-BE49-F238E27FC236}">
                <a16:creationId xmlns:a16="http://schemas.microsoft.com/office/drawing/2014/main" id="{F364D9FA-5431-4BEC-8B87-7A5A5EABD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933" y="1592175"/>
            <a:ext cx="892251" cy="893730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1" name="Oval 123">
            <a:extLst>
              <a:ext uri="{FF2B5EF4-FFF2-40B4-BE49-F238E27FC236}">
                <a16:creationId xmlns:a16="http://schemas.microsoft.com/office/drawing/2014/main" id="{5DB16D43-AC11-4DFA-896C-393F6D7F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338" y="1155667"/>
            <a:ext cx="763518" cy="763518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2" name="Oval 125">
            <a:extLst>
              <a:ext uri="{FF2B5EF4-FFF2-40B4-BE49-F238E27FC236}">
                <a16:creationId xmlns:a16="http://schemas.microsoft.com/office/drawing/2014/main" id="{95F48EEC-7F4D-441E-8C18-E2B161D0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71" y="3594190"/>
            <a:ext cx="889291" cy="889291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3" name="Oval 126">
            <a:extLst>
              <a:ext uri="{FF2B5EF4-FFF2-40B4-BE49-F238E27FC236}">
                <a16:creationId xmlns:a16="http://schemas.microsoft.com/office/drawing/2014/main" id="{07B71EB1-2A36-4518-9FE8-01E0E205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579" y="4052893"/>
            <a:ext cx="597793" cy="59779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4" name="Oval 127">
            <a:extLst>
              <a:ext uri="{FF2B5EF4-FFF2-40B4-BE49-F238E27FC236}">
                <a16:creationId xmlns:a16="http://schemas.microsoft.com/office/drawing/2014/main" id="{5F570408-095D-4D6B-A387-60B35E2B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45" y="1203598"/>
            <a:ext cx="722087" cy="722087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5" name="Oval 128">
            <a:extLst>
              <a:ext uri="{FF2B5EF4-FFF2-40B4-BE49-F238E27FC236}">
                <a16:creationId xmlns:a16="http://schemas.microsoft.com/office/drawing/2014/main" id="{8CC4F93B-8FB3-4C3A-BD4D-BF97ABD4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22" y="2067154"/>
            <a:ext cx="480898" cy="480898"/>
          </a:xfrm>
          <a:prstGeom prst="ellipse">
            <a:avLst/>
          </a:prstGeom>
          <a:solidFill>
            <a:schemeClr val="accent3"/>
          </a:solidFill>
          <a:ln w="222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6" name="Oval 129">
            <a:extLst>
              <a:ext uri="{FF2B5EF4-FFF2-40B4-BE49-F238E27FC236}">
                <a16:creationId xmlns:a16="http://schemas.microsoft.com/office/drawing/2014/main" id="{2E41577D-ABE8-4B68-8EA7-2EC9C480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63" y="1280004"/>
            <a:ext cx="862657" cy="859698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7" name="Oval 130">
            <a:extLst>
              <a:ext uri="{FF2B5EF4-FFF2-40B4-BE49-F238E27FC236}">
                <a16:creationId xmlns:a16="http://schemas.microsoft.com/office/drawing/2014/main" id="{336B7349-478F-4263-9025-553D63DC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46" y="3972989"/>
            <a:ext cx="941080" cy="942560"/>
          </a:xfrm>
          <a:prstGeom prst="ellipse">
            <a:avLst/>
          </a:prstGeom>
          <a:solidFill>
            <a:srgbClr val="FFFFFF"/>
          </a:solidFill>
          <a:ln w="22225" cap="flat">
            <a:solidFill>
              <a:srgbClr val="E5504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8" name="Oval 131">
            <a:extLst>
              <a:ext uri="{FF2B5EF4-FFF2-40B4-BE49-F238E27FC236}">
                <a16:creationId xmlns:a16="http://schemas.microsoft.com/office/drawing/2014/main" id="{8364046E-E5AA-4542-BB07-F7F66703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77" y="2984396"/>
            <a:ext cx="654021" cy="654021"/>
          </a:xfrm>
          <a:prstGeom prst="ellipse">
            <a:avLst/>
          </a:prstGeom>
          <a:solidFill>
            <a:srgbClr val="E550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9" name="Oval 132">
            <a:extLst>
              <a:ext uri="{FF2B5EF4-FFF2-40B4-BE49-F238E27FC236}">
                <a16:creationId xmlns:a16="http://schemas.microsoft.com/office/drawing/2014/main" id="{73BAC248-AF5F-4803-9603-737C72CC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0" y="2808772"/>
            <a:ext cx="767957" cy="767957"/>
          </a:xfrm>
          <a:prstGeom prst="ellipse">
            <a:avLst/>
          </a:prstGeom>
          <a:solidFill>
            <a:srgbClr val="FFFFFF"/>
          </a:solidFill>
          <a:ln w="22225" cap="flat">
            <a:solidFill>
              <a:srgbClr val="E5504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0" name="Oval 133">
            <a:extLst>
              <a:ext uri="{FF2B5EF4-FFF2-40B4-BE49-F238E27FC236}">
                <a16:creationId xmlns:a16="http://schemas.microsoft.com/office/drawing/2014/main" id="{D064691B-B5D7-4AB6-BDAE-310F0CD4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28" y="4282781"/>
            <a:ext cx="500134" cy="501614"/>
          </a:xfrm>
          <a:prstGeom prst="ellipse">
            <a:avLst/>
          </a:prstGeom>
          <a:solidFill>
            <a:schemeClr val="accent2"/>
          </a:solidFill>
          <a:ln w="222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1" name="Oval 137">
            <a:extLst>
              <a:ext uri="{FF2B5EF4-FFF2-40B4-BE49-F238E27FC236}">
                <a16:creationId xmlns:a16="http://schemas.microsoft.com/office/drawing/2014/main" id="{9BABA5DF-0FE2-433F-8AB5-04970F83D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845" y="4236374"/>
            <a:ext cx="187920" cy="184961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2" name="Oval 140">
            <a:extLst>
              <a:ext uri="{FF2B5EF4-FFF2-40B4-BE49-F238E27FC236}">
                <a16:creationId xmlns:a16="http://schemas.microsoft.com/office/drawing/2014/main" id="{AF11F1FA-6A23-46C8-B71C-E6FBEF97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1" y="3500970"/>
            <a:ext cx="1278449" cy="1279929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3" name="Oval 141">
            <a:extLst>
              <a:ext uri="{FF2B5EF4-FFF2-40B4-BE49-F238E27FC236}">
                <a16:creationId xmlns:a16="http://schemas.microsoft.com/office/drawing/2014/main" id="{BC0F6822-DBD9-40EA-803B-A8881EA4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796" y="3289375"/>
            <a:ext cx="1302124" cy="1302124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4" name="Oval 142">
            <a:extLst>
              <a:ext uri="{FF2B5EF4-FFF2-40B4-BE49-F238E27FC236}">
                <a16:creationId xmlns:a16="http://schemas.microsoft.com/office/drawing/2014/main" id="{C4A87CE5-11F9-40C5-830C-06162674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523" y="1781575"/>
            <a:ext cx="1395344" cy="1396824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5" name="Oval 143">
            <a:extLst>
              <a:ext uri="{FF2B5EF4-FFF2-40B4-BE49-F238E27FC236}">
                <a16:creationId xmlns:a16="http://schemas.microsoft.com/office/drawing/2014/main" id="{41D50009-7D85-4968-9A6F-95042FC4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307" y="1379100"/>
            <a:ext cx="1376108" cy="1377588"/>
          </a:xfrm>
          <a:prstGeom prst="ellipse">
            <a:avLst/>
          </a:prstGeom>
          <a:solidFill>
            <a:srgbClr val="FFFFFF"/>
          </a:solidFill>
          <a:ln w="22225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76" name="Oval 124">
            <a:extLst>
              <a:ext uri="{FF2B5EF4-FFF2-40B4-BE49-F238E27FC236}">
                <a16:creationId xmlns:a16="http://schemas.microsoft.com/office/drawing/2014/main" id="{8323CCB1-D1BE-4AE5-82B4-208C9A5B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907" y="1055049"/>
            <a:ext cx="520850" cy="519370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grpSp>
        <p:nvGrpSpPr>
          <p:cNvPr id="77" name="Group 4">
            <a:extLst>
              <a:ext uri="{FF2B5EF4-FFF2-40B4-BE49-F238E27FC236}">
                <a16:creationId xmlns:a16="http://schemas.microsoft.com/office/drawing/2014/main" id="{76562634-41B0-461A-8B99-51123F0958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8452" y="1372860"/>
            <a:ext cx="410870" cy="347685"/>
            <a:chOff x="2337" y="1161"/>
            <a:chExt cx="1086" cy="919"/>
          </a:xfrm>
          <a:solidFill>
            <a:schemeClr val="bg1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63813170-119A-4D9B-84E9-8C78348039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7" y="1347"/>
              <a:ext cx="543" cy="189"/>
            </a:xfrm>
            <a:custGeom>
              <a:avLst/>
              <a:gdLst>
                <a:gd name="T0" fmla="*/ 606 w 606"/>
                <a:gd name="T1" fmla="*/ 0 h 210"/>
                <a:gd name="T2" fmla="*/ 606 w 606"/>
                <a:gd name="T3" fmla="*/ 210 h 210"/>
                <a:gd name="T4" fmla="*/ 0 w 606"/>
                <a:gd name="T5" fmla="*/ 210 h 210"/>
                <a:gd name="T6" fmla="*/ 0 w 606"/>
                <a:gd name="T7" fmla="*/ 160 h 210"/>
                <a:gd name="T8" fmla="*/ 161 w 606"/>
                <a:gd name="T9" fmla="*/ 0 h 210"/>
                <a:gd name="T10" fmla="*/ 606 w 606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210">
                  <a:moveTo>
                    <a:pt x="606" y="0"/>
                  </a:moveTo>
                  <a:cubicBezTo>
                    <a:pt x="606" y="210"/>
                    <a:pt x="606" y="210"/>
                    <a:pt x="606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2"/>
                    <a:pt x="72" y="0"/>
                    <a:pt x="161" y="0"/>
                  </a:cubicBez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F7C0C58-6B0B-46EC-8F98-628E9B06B2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7" y="1576"/>
              <a:ext cx="543" cy="504"/>
            </a:xfrm>
            <a:custGeom>
              <a:avLst/>
              <a:gdLst>
                <a:gd name="T0" fmla="*/ 606 w 606"/>
                <a:gd name="T1" fmla="*/ 139 h 562"/>
                <a:gd name="T2" fmla="*/ 606 w 606"/>
                <a:gd name="T3" fmla="*/ 562 h 562"/>
                <a:gd name="T4" fmla="*/ 161 w 606"/>
                <a:gd name="T5" fmla="*/ 562 h 562"/>
                <a:gd name="T6" fmla="*/ 0 w 606"/>
                <a:gd name="T7" fmla="*/ 402 h 562"/>
                <a:gd name="T8" fmla="*/ 0 w 606"/>
                <a:gd name="T9" fmla="*/ 0 h 562"/>
                <a:gd name="T10" fmla="*/ 467 w 606"/>
                <a:gd name="T11" fmla="*/ 0 h 562"/>
                <a:gd name="T12" fmla="*/ 606 w 606"/>
                <a:gd name="T13" fmla="*/ 13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6" h="562">
                  <a:moveTo>
                    <a:pt x="606" y="139"/>
                  </a:moveTo>
                  <a:cubicBezTo>
                    <a:pt x="606" y="562"/>
                    <a:pt x="606" y="562"/>
                    <a:pt x="606" y="562"/>
                  </a:cubicBezTo>
                  <a:cubicBezTo>
                    <a:pt x="161" y="562"/>
                    <a:pt x="161" y="562"/>
                    <a:pt x="161" y="562"/>
                  </a:cubicBezTo>
                  <a:cubicBezTo>
                    <a:pt x="72" y="562"/>
                    <a:pt x="0" y="491"/>
                    <a:pt x="0" y="4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77"/>
                    <a:pt x="529" y="139"/>
                    <a:pt x="606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0D58CED7-3AD3-4ED1-9E95-E7D7BF73D9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7" y="1161"/>
              <a:ext cx="203" cy="186"/>
            </a:xfrm>
            <a:custGeom>
              <a:avLst/>
              <a:gdLst>
                <a:gd name="T0" fmla="*/ 227 w 227"/>
                <a:gd name="T1" fmla="*/ 0 h 208"/>
                <a:gd name="T2" fmla="*/ 227 w 227"/>
                <a:gd name="T3" fmla="*/ 73 h 208"/>
                <a:gd name="T4" fmla="*/ 75 w 227"/>
                <a:gd name="T5" fmla="*/ 208 h 208"/>
                <a:gd name="T6" fmla="*/ 0 w 227"/>
                <a:gd name="T7" fmla="*/ 208 h 208"/>
                <a:gd name="T8" fmla="*/ 227 w 22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08">
                  <a:moveTo>
                    <a:pt x="227" y="0"/>
                  </a:moveTo>
                  <a:cubicBezTo>
                    <a:pt x="227" y="73"/>
                    <a:pt x="227" y="73"/>
                    <a:pt x="227" y="73"/>
                  </a:cubicBezTo>
                  <a:cubicBezTo>
                    <a:pt x="149" y="73"/>
                    <a:pt x="84" y="132"/>
                    <a:pt x="75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0" y="92"/>
                    <a:pt x="108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36D7680B-C6B4-4903-A7E8-091419B228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6" y="1582"/>
              <a:ext cx="84" cy="85"/>
            </a:xfrm>
            <a:custGeom>
              <a:avLst/>
              <a:gdLst>
                <a:gd name="T0" fmla="*/ 94 w 94"/>
                <a:gd name="T1" fmla="*/ 0 h 95"/>
                <a:gd name="T2" fmla="*/ 94 w 94"/>
                <a:gd name="T3" fmla="*/ 95 h 95"/>
                <a:gd name="T4" fmla="*/ 13 w 94"/>
                <a:gd name="T5" fmla="*/ 48 h 95"/>
                <a:gd name="T6" fmla="*/ 0 w 94"/>
                <a:gd name="T7" fmla="*/ 0 h 95"/>
                <a:gd name="T8" fmla="*/ 94 w 94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5">
                  <a:moveTo>
                    <a:pt x="94" y="0"/>
                  </a:moveTo>
                  <a:cubicBezTo>
                    <a:pt x="94" y="95"/>
                    <a:pt x="94" y="95"/>
                    <a:pt x="94" y="95"/>
                  </a:cubicBezTo>
                  <a:cubicBezTo>
                    <a:pt x="60" y="95"/>
                    <a:pt x="29" y="76"/>
                    <a:pt x="13" y="48"/>
                  </a:cubicBezTo>
                  <a:cubicBezTo>
                    <a:pt x="4" y="34"/>
                    <a:pt x="0" y="18"/>
                    <a:pt x="0" y="0"/>
                  </a:cubicBez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2AF8BA2-3D0C-46CD-A012-7D31501C84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0" y="1161"/>
              <a:ext cx="203" cy="186"/>
            </a:xfrm>
            <a:custGeom>
              <a:avLst/>
              <a:gdLst>
                <a:gd name="T0" fmla="*/ 227 w 227"/>
                <a:gd name="T1" fmla="*/ 208 h 208"/>
                <a:gd name="T2" fmla="*/ 153 w 227"/>
                <a:gd name="T3" fmla="*/ 208 h 208"/>
                <a:gd name="T4" fmla="*/ 0 w 227"/>
                <a:gd name="T5" fmla="*/ 73 h 208"/>
                <a:gd name="T6" fmla="*/ 0 w 227"/>
                <a:gd name="T7" fmla="*/ 0 h 208"/>
                <a:gd name="T8" fmla="*/ 227 w 227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08">
                  <a:moveTo>
                    <a:pt x="227" y="208"/>
                  </a:moveTo>
                  <a:cubicBezTo>
                    <a:pt x="153" y="208"/>
                    <a:pt x="153" y="208"/>
                    <a:pt x="153" y="208"/>
                  </a:cubicBezTo>
                  <a:cubicBezTo>
                    <a:pt x="144" y="132"/>
                    <a:pt x="79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217" y="92"/>
                    <a:pt x="227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C170CB83-9652-41FD-A4CB-B82574BFF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0" y="1347"/>
              <a:ext cx="543" cy="189"/>
            </a:xfrm>
            <a:custGeom>
              <a:avLst/>
              <a:gdLst>
                <a:gd name="T0" fmla="*/ 446 w 606"/>
                <a:gd name="T1" fmla="*/ 0 h 210"/>
                <a:gd name="T2" fmla="*/ 606 w 606"/>
                <a:gd name="T3" fmla="*/ 160 h 210"/>
                <a:gd name="T4" fmla="*/ 606 w 606"/>
                <a:gd name="T5" fmla="*/ 210 h 210"/>
                <a:gd name="T6" fmla="*/ 0 w 606"/>
                <a:gd name="T7" fmla="*/ 210 h 210"/>
                <a:gd name="T8" fmla="*/ 0 w 606"/>
                <a:gd name="T9" fmla="*/ 0 h 210"/>
                <a:gd name="T10" fmla="*/ 446 w 606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210">
                  <a:moveTo>
                    <a:pt x="446" y="0"/>
                  </a:moveTo>
                  <a:cubicBezTo>
                    <a:pt x="534" y="0"/>
                    <a:pt x="606" y="72"/>
                    <a:pt x="606" y="160"/>
                  </a:cubicBezTo>
                  <a:cubicBezTo>
                    <a:pt x="606" y="210"/>
                    <a:pt x="606" y="210"/>
                    <a:pt x="606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EA59103D-4075-4DAD-A0CF-521F33EA63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0" y="1576"/>
              <a:ext cx="543" cy="504"/>
            </a:xfrm>
            <a:custGeom>
              <a:avLst/>
              <a:gdLst>
                <a:gd name="T0" fmla="*/ 606 w 606"/>
                <a:gd name="T1" fmla="*/ 0 h 562"/>
                <a:gd name="T2" fmla="*/ 606 w 606"/>
                <a:gd name="T3" fmla="*/ 402 h 562"/>
                <a:gd name="T4" fmla="*/ 446 w 606"/>
                <a:gd name="T5" fmla="*/ 562 h 562"/>
                <a:gd name="T6" fmla="*/ 0 w 606"/>
                <a:gd name="T7" fmla="*/ 562 h 562"/>
                <a:gd name="T8" fmla="*/ 0 w 606"/>
                <a:gd name="T9" fmla="*/ 139 h 562"/>
                <a:gd name="T10" fmla="*/ 140 w 606"/>
                <a:gd name="T11" fmla="*/ 0 h 562"/>
                <a:gd name="T12" fmla="*/ 606 w 606"/>
                <a:gd name="T1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6" h="562">
                  <a:moveTo>
                    <a:pt x="606" y="0"/>
                  </a:moveTo>
                  <a:cubicBezTo>
                    <a:pt x="606" y="402"/>
                    <a:pt x="606" y="402"/>
                    <a:pt x="606" y="402"/>
                  </a:cubicBezTo>
                  <a:cubicBezTo>
                    <a:pt x="606" y="491"/>
                    <a:pt x="534" y="562"/>
                    <a:pt x="446" y="56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77" y="139"/>
                    <a:pt x="140" y="77"/>
                    <a:pt x="140" y="0"/>
                  </a:cubicBez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B3C3DE4-9026-4D4E-BD49-E23EF6D81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0" y="1582"/>
              <a:ext cx="85" cy="85"/>
            </a:xfrm>
            <a:custGeom>
              <a:avLst/>
              <a:gdLst>
                <a:gd name="T0" fmla="*/ 95 w 95"/>
                <a:gd name="T1" fmla="*/ 0 h 95"/>
                <a:gd name="T2" fmla="*/ 82 w 95"/>
                <a:gd name="T3" fmla="*/ 48 h 95"/>
                <a:gd name="T4" fmla="*/ 0 w 95"/>
                <a:gd name="T5" fmla="*/ 95 h 95"/>
                <a:gd name="T6" fmla="*/ 0 w 95"/>
                <a:gd name="T7" fmla="*/ 0 h 95"/>
                <a:gd name="T8" fmla="*/ 95 w 9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95" y="0"/>
                  </a:moveTo>
                  <a:cubicBezTo>
                    <a:pt x="95" y="18"/>
                    <a:pt x="90" y="34"/>
                    <a:pt x="82" y="48"/>
                  </a:cubicBezTo>
                  <a:cubicBezTo>
                    <a:pt x="66" y="76"/>
                    <a:pt x="35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86" name="Freeform 17">
            <a:extLst>
              <a:ext uri="{FF2B5EF4-FFF2-40B4-BE49-F238E27FC236}">
                <a16:creationId xmlns:a16="http://schemas.microsoft.com/office/drawing/2014/main" id="{C2449DB8-6B43-4544-BD4A-0B56D4864F89}"/>
              </a:ext>
            </a:extLst>
          </p:cNvPr>
          <p:cNvSpPr>
            <a:spLocks/>
          </p:cNvSpPr>
          <p:nvPr/>
        </p:nvSpPr>
        <p:spPr bwMode="auto">
          <a:xfrm>
            <a:off x="6861426" y="4160910"/>
            <a:ext cx="337465" cy="340044"/>
          </a:xfrm>
          <a:custGeom>
            <a:avLst/>
            <a:gdLst>
              <a:gd name="T0" fmla="*/ 284 w 385"/>
              <a:gd name="T1" fmla="*/ 92 h 388"/>
              <a:gd name="T2" fmla="*/ 180 w 385"/>
              <a:gd name="T3" fmla="*/ 97 h 388"/>
              <a:gd name="T4" fmla="*/ 169 w 385"/>
              <a:gd name="T5" fmla="*/ 68 h 388"/>
              <a:gd name="T6" fmla="*/ 183 w 385"/>
              <a:gd name="T7" fmla="*/ 32 h 388"/>
              <a:gd name="T8" fmla="*/ 136 w 385"/>
              <a:gd name="T9" fmla="*/ 0 h 388"/>
              <a:gd name="T10" fmla="*/ 85 w 385"/>
              <a:gd name="T11" fmla="*/ 32 h 388"/>
              <a:gd name="T12" fmla="*/ 93 w 385"/>
              <a:gd name="T13" fmla="*/ 67 h 388"/>
              <a:gd name="T14" fmla="*/ 97 w 385"/>
              <a:gd name="T15" fmla="*/ 91 h 388"/>
              <a:gd name="T16" fmla="*/ 4 w 385"/>
              <a:gd name="T17" fmla="*/ 89 h 388"/>
              <a:gd name="T18" fmla="*/ 3 w 385"/>
              <a:gd name="T19" fmla="*/ 183 h 388"/>
              <a:gd name="T20" fmla="*/ 29 w 385"/>
              <a:gd name="T21" fmla="*/ 187 h 388"/>
              <a:gd name="T22" fmla="*/ 87 w 385"/>
              <a:gd name="T23" fmla="*/ 219 h 388"/>
              <a:gd name="T24" fmla="*/ 37 w 385"/>
              <a:gd name="T25" fmla="*/ 250 h 388"/>
              <a:gd name="T26" fmla="*/ 2 w 385"/>
              <a:gd name="T27" fmla="*/ 251 h 388"/>
              <a:gd name="T28" fmla="*/ 14 w 385"/>
              <a:gd name="T29" fmla="*/ 374 h 388"/>
              <a:gd name="T30" fmla="*/ 95 w 385"/>
              <a:gd name="T31" fmla="*/ 383 h 388"/>
              <a:gd name="T32" fmla="*/ 101 w 385"/>
              <a:gd name="T33" fmla="*/ 352 h 388"/>
              <a:gd name="T34" fmla="*/ 141 w 385"/>
              <a:gd name="T35" fmla="*/ 302 h 388"/>
              <a:gd name="T36" fmla="*/ 164 w 385"/>
              <a:gd name="T37" fmla="*/ 348 h 388"/>
              <a:gd name="T38" fmla="*/ 175 w 385"/>
              <a:gd name="T39" fmla="*/ 379 h 388"/>
              <a:gd name="T40" fmla="*/ 289 w 385"/>
              <a:gd name="T41" fmla="*/ 368 h 388"/>
              <a:gd name="T42" fmla="*/ 281 w 385"/>
              <a:gd name="T43" fmla="*/ 277 h 388"/>
              <a:gd name="T44" fmla="*/ 317 w 385"/>
              <a:gd name="T45" fmla="*/ 272 h 388"/>
              <a:gd name="T46" fmla="*/ 385 w 385"/>
              <a:gd name="T47" fmla="*/ 235 h 388"/>
              <a:gd name="T48" fmla="*/ 313 w 385"/>
              <a:gd name="T49" fmla="*/ 192 h 388"/>
              <a:gd name="T50" fmla="*/ 281 w 385"/>
              <a:gd name="T51" fmla="*/ 195 h 388"/>
              <a:gd name="T52" fmla="*/ 284 w 385"/>
              <a:gd name="T53" fmla="*/ 92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5" h="388">
                <a:moveTo>
                  <a:pt x="284" y="92"/>
                </a:moveTo>
                <a:cubicBezTo>
                  <a:pt x="284" y="92"/>
                  <a:pt x="207" y="96"/>
                  <a:pt x="180" y="97"/>
                </a:cubicBezTo>
                <a:cubicBezTo>
                  <a:pt x="163" y="98"/>
                  <a:pt x="154" y="83"/>
                  <a:pt x="169" y="68"/>
                </a:cubicBezTo>
                <a:cubicBezTo>
                  <a:pt x="180" y="57"/>
                  <a:pt x="185" y="54"/>
                  <a:pt x="183" y="32"/>
                </a:cubicBezTo>
                <a:cubicBezTo>
                  <a:pt x="180" y="8"/>
                  <a:pt x="156" y="0"/>
                  <a:pt x="136" y="0"/>
                </a:cubicBezTo>
                <a:cubicBezTo>
                  <a:pt x="115" y="1"/>
                  <a:pt x="92" y="12"/>
                  <a:pt x="85" y="32"/>
                </a:cubicBezTo>
                <a:cubicBezTo>
                  <a:pt x="81" y="45"/>
                  <a:pt x="81" y="58"/>
                  <a:pt x="93" y="67"/>
                </a:cubicBezTo>
                <a:cubicBezTo>
                  <a:pt x="99" y="71"/>
                  <a:pt x="113" y="78"/>
                  <a:pt x="97" y="91"/>
                </a:cubicBezTo>
                <a:cubicBezTo>
                  <a:pt x="89" y="97"/>
                  <a:pt x="4" y="89"/>
                  <a:pt x="4" y="89"/>
                </a:cubicBezTo>
                <a:cubicBezTo>
                  <a:pt x="4" y="89"/>
                  <a:pt x="1" y="162"/>
                  <a:pt x="3" y="183"/>
                </a:cubicBezTo>
                <a:cubicBezTo>
                  <a:pt x="5" y="195"/>
                  <a:pt x="19" y="200"/>
                  <a:pt x="29" y="187"/>
                </a:cubicBezTo>
                <a:cubicBezTo>
                  <a:pt x="44" y="167"/>
                  <a:pt x="85" y="180"/>
                  <a:pt x="87" y="219"/>
                </a:cubicBezTo>
                <a:cubicBezTo>
                  <a:pt x="89" y="260"/>
                  <a:pt x="46" y="266"/>
                  <a:pt x="37" y="250"/>
                </a:cubicBezTo>
                <a:cubicBezTo>
                  <a:pt x="28" y="236"/>
                  <a:pt x="3" y="232"/>
                  <a:pt x="2" y="251"/>
                </a:cubicBezTo>
                <a:cubicBezTo>
                  <a:pt x="0" y="280"/>
                  <a:pt x="14" y="374"/>
                  <a:pt x="14" y="374"/>
                </a:cubicBezTo>
                <a:cubicBezTo>
                  <a:pt x="14" y="374"/>
                  <a:pt x="70" y="388"/>
                  <a:pt x="95" y="383"/>
                </a:cubicBezTo>
                <a:cubicBezTo>
                  <a:pt x="106" y="382"/>
                  <a:pt x="112" y="362"/>
                  <a:pt x="101" y="352"/>
                </a:cubicBezTo>
                <a:cubicBezTo>
                  <a:pt x="91" y="343"/>
                  <a:pt x="89" y="297"/>
                  <a:pt x="141" y="302"/>
                </a:cubicBezTo>
                <a:cubicBezTo>
                  <a:pt x="181" y="307"/>
                  <a:pt x="174" y="342"/>
                  <a:pt x="164" y="348"/>
                </a:cubicBezTo>
                <a:cubicBezTo>
                  <a:pt x="154" y="355"/>
                  <a:pt x="155" y="374"/>
                  <a:pt x="175" y="379"/>
                </a:cubicBezTo>
                <a:cubicBezTo>
                  <a:pt x="203" y="387"/>
                  <a:pt x="289" y="368"/>
                  <a:pt x="289" y="368"/>
                </a:cubicBezTo>
                <a:cubicBezTo>
                  <a:pt x="289" y="368"/>
                  <a:pt x="278" y="299"/>
                  <a:pt x="281" y="277"/>
                </a:cubicBezTo>
                <a:cubicBezTo>
                  <a:pt x="285" y="252"/>
                  <a:pt x="313" y="267"/>
                  <a:pt x="317" y="272"/>
                </a:cubicBezTo>
                <a:cubicBezTo>
                  <a:pt x="339" y="301"/>
                  <a:pt x="385" y="285"/>
                  <a:pt x="385" y="235"/>
                </a:cubicBezTo>
                <a:cubicBezTo>
                  <a:pt x="385" y="162"/>
                  <a:pt x="319" y="175"/>
                  <a:pt x="313" y="192"/>
                </a:cubicBezTo>
                <a:cubicBezTo>
                  <a:pt x="306" y="211"/>
                  <a:pt x="283" y="207"/>
                  <a:pt x="281" y="195"/>
                </a:cubicBezTo>
                <a:cubicBezTo>
                  <a:pt x="275" y="167"/>
                  <a:pt x="284" y="92"/>
                  <a:pt x="284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7" name="Oval 124">
            <a:extLst>
              <a:ext uri="{FF2B5EF4-FFF2-40B4-BE49-F238E27FC236}">
                <a16:creationId xmlns:a16="http://schemas.microsoft.com/office/drawing/2014/main" id="{33054F59-9D7E-4406-A33A-6614FA8B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46" y="2078992"/>
            <a:ext cx="520850" cy="519370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67AEF813-2C15-4672-B29B-78A9DA7E9D08}"/>
              </a:ext>
            </a:extLst>
          </p:cNvPr>
          <p:cNvSpPr>
            <a:spLocks/>
          </p:cNvSpPr>
          <p:nvPr/>
        </p:nvSpPr>
        <p:spPr bwMode="auto">
          <a:xfrm rot="298796" flipH="1">
            <a:off x="8022848" y="2170052"/>
            <a:ext cx="337247" cy="337251"/>
          </a:xfrm>
          <a:custGeom>
            <a:avLst/>
            <a:gdLst/>
            <a:ahLst/>
            <a:cxnLst/>
            <a:rect l="l" t="t" r="r" b="b"/>
            <a:pathLst>
              <a:path w="676208" h="676208">
                <a:moveTo>
                  <a:pt x="383148" y="205522"/>
                </a:moveTo>
                <a:cubicBezTo>
                  <a:pt x="309924" y="180645"/>
                  <a:pt x="230399" y="219837"/>
                  <a:pt x="205522" y="293060"/>
                </a:cubicBezTo>
                <a:cubicBezTo>
                  <a:pt x="180645" y="366284"/>
                  <a:pt x="219837" y="445809"/>
                  <a:pt x="293060" y="470686"/>
                </a:cubicBezTo>
                <a:cubicBezTo>
                  <a:pt x="366284" y="495563"/>
                  <a:pt x="445809" y="456371"/>
                  <a:pt x="470686" y="383148"/>
                </a:cubicBezTo>
                <a:cubicBezTo>
                  <a:pt x="495563" y="309924"/>
                  <a:pt x="456371" y="230399"/>
                  <a:pt x="383148" y="205522"/>
                </a:cubicBezTo>
                <a:close/>
                <a:moveTo>
                  <a:pt x="411540" y="7455"/>
                </a:moveTo>
                <a:lnTo>
                  <a:pt x="432416" y="90211"/>
                </a:lnTo>
                <a:lnTo>
                  <a:pt x="490568" y="120778"/>
                </a:lnTo>
                <a:lnTo>
                  <a:pt x="523372" y="108850"/>
                </a:lnTo>
                <a:lnTo>
                  <a:pt x="570341" y="91702"/>
                </a:lnTo>
                <a:lnTo>
                  <a:pt x="581524" y="105122"/>
                </a:lnTo>
                <a:lnTo>
                  <a:pt x="623274" y="155819"/>
                </a:lnTo>
                <a:lnTo>
                  <a:pt x="604636" y="187877"/>
                </a:lnTo>
                <a:lnTo>
                  <a:pt x="579288" y="229628"/>
                </a:lnTo>
                <a:lnTo>
                  <a:pt x="583015" y="241556"/>
                </a:lnTo>
                <a:lnTo>
                  <a:pt x="599417" y="292253"/>
                </a:lnTo>
                <a:lnTo>
                  <a:pt x="652351" y="316856"/>
                </a:lnTo>
                <a:lnTo>
                  <a:pt x="676208" y="328039"/>
                </a:lnTo>
                <a:lnTo>
                  <a:pt x="676208" y="334749"/>
                </a:lnTo>
                <a:lnTo>
                  <a:pt x="668753" y="410794"/>
                </a:lnTo>
                <a:lnTo>
                  <a:pt x="611346" y="425705"/>
                </a:lnTo>
                <a:lnTo>
                  <a:pt x="585997" y="431670"/>
                </a:lnTo>
                <a:lnTo>
                  <a:pt x="555430" y="489822"/>
                </a:lnTo>
                <a:lnTo>
                  <a:pt x="584506" y="569595"/>
                </a:lnTo>
                <a:lnTo>
                  <a:pt x="521135" y="623274"/>
                </a:lnTo>
                <a:lnTo>
                  <a:pt x="447326" y="579287"/>
                </a:lnTo>
                <a:lnTo>
                  <a:pt x="384701" y="598672"/>
                </a:lnTo>
                <a:lnTo>
                  <a:pt x="348169" y="676208"/>
                </a:lnTo>
                <a:lnTo>
                  <a:pt x="265413" y="668007"/>
                </a:lnTo>
                <a:lnTo>
                  <a:pt x="244538" y="585252"/>
                </a:lnTo>
                <a:lnTo>
                  <a:pt x="186386" y="554684"/>
                </a:lnTo>
                <a:lnTo>
                  <a:pt x="106613" y="584506"/>
                </a:lnTo>
                <a:lnTo>
                  <a:pt x="53679" y="520390"/>
                </a:lnTo>
                <a:lnTo>
                  <a:pt x="56662" y="514425"/>
                </a:lnTo>
                <a:lnTo>
                  <a:pt x="96921" y="446581"/>
                </a:lnTo>
                <a:lnTo>
                  <a:pt x="77537" y="383955"/>
                </a:lnTo>
                <a:lnTo>
                  <a:pt x="12674" y="353388"/>
                </a:lnTo>
                <a:lnTo>
                  <a:pt x="0" y="348169"/>
                </a:lnTo>
                <a:lnTo>
                  <a:pt x="8201" y="265414"/>
                </a:lnTo>
                <a:lnTo>
                  <a:pt x="90956" y="244538"/>
                </a:lnTo>
                <a:lnTo>
                  <a:pt x="121524" y="186386"/>
                </a:lnTo>
                <a:lnTo>
                  <a:pt x="91702" y="105867"/>
                </a:lnTo>
                <a:lnTo>
                  <a:pt x="155819" y="52934"/>
                </a:lnTo>
                <a:lnTo>
                  <a:pt x="229627" y="96921"/>
                </a:lnTo>
                <a:lnTo>
                  <a:pt x="292253" y="77537"/>
                </a:lnTo>
                <a:lnTo>
                  <a:pt x="328785" y="0"/>
                </a:lnTo>
                <a:lnTo>
                  <a:pt x="410049" y="7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89" name="Text Placeholder 248">
            <a:extLst>
              <a:ext uri="{FF2B5EF4-FFF2-40B4-BE49-F238E27FC236}">
                <a16:creationId xmlns:a16="http://schemas.microsoft.com/office/drawing/2014/main" id="{5C5E3972-24DC-4056-9C2A-609239B3F66F}"/>
              </a:ext>
            </a:extLst>
          </p:cNvPr>
          <p:cNvSpPr txBox="1">
            <a:spLocks/>
          </p:cNvSpPr>
          <p:nvPr/>
        </p:nvSpPr>
        <p:spPr>
          <a:xfrm>
            <a:off x="2447674" y="1374910"/>
            <a:ext cx="1287374" cy="13817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5"/>
                </a:solidFill>
                <a:latin typeface="Roboto Light" panose="02000000000000000000" pitchFamily="2" charset="0"/>
              </a:rPr>
              <a:t>Efficient, accurate, logical</a:t>
            </a:r>
          </a:p>
        </p:txBody>
      </p:sp>
      <p:sp>
        <p:nvSpPr>
          <p:cNvPr id="90" name="Text Placeholder 248">
            <a:extLst>
              <a:ext uri="{FF2B5EF4-FFF2-40B4-BE49-F238E27FC236}">
                <a16:creationId xmlns:a16="http://schemas.microsoft.com/office/drawing/2014/main" id="{0E799EC9-9ACE-4606-9265-02CA5923CFCB}"/>
              </a:ext>
            </a:extLst>
          </p:cNvPr>
          <p:cNvSpPr txBox="1">
            <a:spLocks/>
          </p:cNvSpPr>
          <p:nvPr/>
        </p:nvSpPr>
        <p:spPr>
          <a:xfrm>
            <a:off x="5534742" y="1781575"/>
            <a:ext cx="1310908" cy="1396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is a sample text</a:t>
            </a:r>
            <a:endParaRPr lang="en-US" dirty="0"/>
          </a:p>
        </p:txBody>
      </p:sp>
      <p:sp>
        <p:nvSpPr>
          <p:cNvPr id="91" name="Text Placeholder 248">
            <a:extLst>
              <a:ext uri="{FF2B5EF4-FFF2-40B4-BE49-F238E27FC236}">
                <a16:creationId xmlns:a16="http://schemas.microsoft.com/office/drawing/2014/main" id="{3D90535C-65E8-41D8-9E5D-23DB768646DD}"/>
              </a:ext>
            </a:extLst>
          </p:cNvPr>
          <p:cNvSpPr txBox="1">
            <a:spLocks/>
          </p:cNvSpPr>
          <p:nvPr/>
        </p:nvSpPr>
        <p:spPr>
          <a:xfrm>
            <a:off x="2549796" y="3319482"/>
            <a:ext cx="1302124" cy="12720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</a:rPr>
              <a:t>This is a sample text</a:t>
            </a:r>
          </a:p>
        </p:txBody>
      </p:sp>
      <p:sp>
        <p:nvSpPr>
          <p:cNvPr id="92" name="Text Placeholder 248">
            <a:extLst>
              <a:ext uri="{FF2B5EF4-FFF2-40B4-BE49-F238E27FC236}">
                <a16:creationId xmlns:a16="http://schemas.microsoft.com/office/drawing/2014/main" id="{98995B74-E675-4340-B48B-F40EBC0EF0FC}"/>
              </a:ext>
            </a:extLst>
          </p:cNvPr>
          <p:cNvSpPr txBox="1">
            <a:spLocks/>
          </p:cNvSpPr>
          <p:nvPr/>
        </p:nvSpPr>
        <p:spPr>
          <a:xfrm>
            <a:off x="5292080" y="3530563"/>
            <a:ext cx="1278449" cy="12503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is a sample text</a:t>
            </a:r>
            <a:endParaRPr lang="en-US" dirty="0"/>
          </a:p>
        </p:txBody>
      </p:sp>
      <p:sp>
        <p:nvSpPr>
          <p:cNvPr id="93" name="Text Placeholder 248">
            <a:extLst>
              <a:ext uri="{FF2B5EF4-FFF2-40B4-BE49-F238E27FC236}">
                <a16:creationId xmlns:a16="http://schemas.microsoft.com/office/drawing/2014/main" id="{BAF53FA9-3BFC-45DB-8266-47816BEFC3F1}"/>
              </a:ext>
            </a:extLst>
          </p:cNvPr>
          <p:cNvSpPr txBox="1">
            <a:spLocks/>
          </p:cNvSpPr>
          <p:nvPr/>
        </p:nvSpPr>
        <p:spPr>
          <a:xfrm>
            <a:off x="6955933" y="1592072"/>
            <a:ext cx="898254" cy="88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</a:t>
            </a:r>
            <a:endParaRPr lang="en-US" dirty="0"/>
          </a:p>
        </p:txBody>
      </p:sp>
      <p:sp>
        <p:nvSpPr>
          <p:cNvPr id="94" name="Text Placeholder 248">
            <a:extLst>
              <a:ext uri="{FF2B5EF4-FFF2-40B4-BE49-F238E27FC236}">
                <a16:creationId xmlns:a16="http://schemas.microsoft.com/office/drawing/2014/main" id="{7AD260CE-30BB-4B39-807F-4170C3C6FA30}"/>
              </a:ext>
            </a:extLst>
          </p:cNvPr>
          <p:cNvSpPr txBox="1">
            <a:spLocks/>
          </p:cNvSpPr>
          <p:nvPr/>
        </p:nvSpPr>
        <p:spPr>
          <a:xfrm>
            <a:off x="7412471" y="3594190"/>
            <a:ext cx="889291" cy="8892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</a:t>
            </a:r>
            <a:endParaRPr lang="en-US" dirty="0"/>
          </a:p>
        </p:txBody>
      </p:sp>
      <p:sp>
        <p:nvSpPr>
          <p:cNvPr id="95" name="Text Placeholder 248">
            <a:extLst>
              <a:ext uri="{FF2B5EF4-FFF2-40B4-BE49-F238E27FC236}">
                <a16:creationId xmlns:a16="http://schemas.microsoft.com/office/drawing/2014/main" id="{06276542-1D0B-4002-ABA9-32E2FB30742D}"/>
              </a:ext>
            </a:extLst>
          </p:cNvPr>
          <p:cNvSpPr txBox="1">
            <a:spLocks/>
          </p:cNvSpPr>
          <p:nvPr/>
        </p:nvSpPr>
        <p:spPr>
          <a:xfrm>
            <a:off x="1414946" y="3972990"/>
            <a:ext cx="941080" cy="9425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</a:t>
            </a:r>
            <a:endParaRPr lang="en-US" dirty="0"/>
          </a:p>
        </p:txBody>
      </p:sp>
      <p:sp>
        <p:nvSpPr>
          <p:cNvPr id="96" name="Text Placeholder 248">
            <a:extLst>
              <a:ext uri="{FF2B5EF4-FFF2-40B4-BE49-F238E27FC236}">
                <a16:creationId xmlns:a16="http://schemas.microsoft.com/office/drawing/2014/main" id="{0B4880DF-E628-4FAB-A032-200D7FD3A323}"/>
              </a:ext>
            </a:extLst>
          </p:cNvPr>
          <p:cNvSpPr txBox="1">
            <a:spLocks/>
          </p:cNvSpPr>
          <p:nvPr/>
        </p:nvSpPr>
        <p:spPr>
          <a:xfrm>
            <a:off x="7873338" y="1155666"/>
            <a:ext cx="763518" cy="7562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</a:t>
            </a:r>
            <a:endParaRPr lang="en-US" dirty="0"/>
          </a:p>
        </p:txBody>
      </p:sp>
      <p:sp>
        <p:nvSpPr>
          <p:cNvPr id="97" name="Text Placeholder 248">
            <a:extLst>
              <a:ext uri="{FF2B5EF4-FFF2-40B4-BE49-F238E27FC236}">
                <a16:creationId xmlns:a16="http://schemas.microsoft.com/office/drawing/2014/main" id="{45B7688E-B8B4-4D35-AD0E-873136DBB6A3}"/>
              </a:ext>
            </a:extLst>
          </p:cNvPr>
          <p:cNvSpPr txBox="1">
            <a:spLocks/>
          </p:cNvSpPr>
          <p:nvPr/>
        </p:nvSpPr>
        <p:spPr>
          <a:xfrm>
            <a:off x="370662" y="1280004"/>
            <a:ext cx="862658" cy="8596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text 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A80FE9A-F293-4199-9E06-6D87110524EC}"/>
              </a:ext>
            </a:extLst>
          </p:cNvPr>
          <p:cNvGrpSpPr/>
          <p:nvPr/>
        </p:nvGrpSpPr>
        <p:grpSpPr>
          <a:xfrm>
            <a:off x="1737647" y="3076240"/>
            <a:ext cx="417446" cy="391252"/>
            <a:chOff x="5915319" y="1809606"/>
            <a:chExt cx="554492" cy="519700"/>
          </a:xfrm>
        </p:grpSpPr>
        <p:sp>
          <p:nvSpPr>
            <p:cNvPr id="99" name="Freeform 136">
              <a:extLst>
                <a:ext uri="{FF2B5EF4-FFF2-40B4-BE49-F238E27FC236}">
                  <a16:creationId xmlns:a16="http://schemas.microsoft.com/office/drawing/2014/main" id="{A4826C0B-4BB7-4167-9C82-729C2D84F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5130" y="1809606"/>
              <a:ext cx="444681" cy="519700"/>
            </a:xfrm>
            <a:custGeom>
              <a:avLst/>
              <a:gdLst>
                <a:gd name="T0" fmla="*/ 676 w 710"/>
                <a:gd name="T1" fmla="*/ 559 h 830"/>
                <a:gd name="T2" fmla="*/ 671 w 710"/>
                <a:gd name="T3" fmla="*/ 468 h 830"/>
                <a:gd name="T4" fmla="*/ 683 w 710"/>
                <a:gd name="T5" fmla="*/ 393 h 830"/>
                <a:gd name="T6" fmla="*/ 613 w 710"/>
                <a:gd name="T7" fmla="*/ 342 h 830"/>
                <a:gd name="T8" fmla="*/ 433 w 710"/>
                <a:gd name="T9" fmla="*/ 338 h 830"/>
                <a:gd name="T10" fmla="*/ 402 w 710"/>
                <a:gd name="T11" fmla="*/ 327 h 830"/>
                <a:gd name="T12" fmla="*/ 400 w 710"/>
                <a:gd name="T13" fmla="*/ 284 h 830"/>
                <a:gd name="T14" fmla="*/ 451 w 710"/>
                <a:gd name="T15" fmla="*/ 73 h 830"/>
                <a:gd name="T16" fmla="*/ 408 w 710"/>
                <a:gd name="T17" fmla="*/ 2 h 830"/>
                <a:gd name="T18" fmla="*/ 392 w 710"/>
                <a:gd name="T19" fmla="*/ 0 h 830"/>
                <a:gd name="T20" fmla="*/ 337 w 710"/>
                <a:gd name="T21" fmla="*/ 33 h 830"/>
                <a:gd name="T22" fmla="*/ 316 w 710"/>
                <a:gd name="T23" fmla="*/ 119 h 830"/>
                <a:gd name="T24" fmla="*/ 277 w 710"/>
                <a:gd name="T25" fmla="*/ 205 h 830"/>
                <a:gd name="T26" fmla="*/ 231 w 710"/>
                <a:gd name="T27" fmla="*/ 266 h 830"/>
                <a:gd name="T28" fmla="*/ 155 w 710"/>
                <a:gd name="T29" fmla="*/ 405 h 830"/>
                <a:gd name="T30" fmla="*/ 20 w 710"/>
                <a:gd name="T31" fmla="*/ 433 h 830"/>
                <a:gd name="T32" fmla="*/ 0 w 710"/>
                <a:gd name="T33" fmla="*/ 454 h 830"/>
                <a:gd name="T34" fmla="*/ 0 w 710"/>
                <a:gd name="T35" fmla="*/ 729 h 830"/>
                <a:gd name="T36" fmla="*/ 19 w 710"/>
                <a:gd name="T37" fmla="*/ 749 h 830"/>
                <a:gd name="T38" fmla="*/ 227 w 710"/>
                <a:gd name="T39" fmla="*/ 776 h 830"/>
                <a:gd name="T40" fmla="*/ 615 w 710"/>
                <a:gd name="T41" fmla="*/ 767 h 830"/>
                <a:gd name="T42" fmla="*/ 630 w 710"/>
                <a:gd name="T43" fmla="*/ 703 h 830"/>
                <a:gd name="T44" fmla="*/ 648 w 710"/>
                <a:gd name="T45" fmla="*/ 678 h 830"/>
                <a:gd name="T46" fmla="*/ 672 w 710"/>
                <a:gd name="T47" fmla="*/ 633 h 830"/>
                <a:gd name="T48" fmla="*/ 660 w 710"/>
                <a:gd name="T49" fmla="*/ 584 h 830"/>
                <a:gd name="T50" fmla="*/ 676 w 710"/>
                <a:gd name="T51" fmla="*/ 5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0" h="830">
                  <a:moveTo>
                    <a:pt x="676" y="559"/>
                  </a:moveTo>
                  <a:cubicBezTo>
                    <a:pt x="690" y="549"/>
                    <a:pt x="710" y="512"/>
                    <a:pt x="671" y="468"/>
                  </a:cubicBezTo>
                  <a:cubicBezTo>
                    <a:pt x="652" y="438"/>
                    <a:pt x="689" y="439"/>
                    <a:pt x="683" y="393"/>
                  </a:cubicBezTo>
                  <a:cubicBezTo>
                    <a:pt x="678" y="359"/>
                    <a:pt x="624" y="345"/>
                    <a:pt x="613" y="342"/>
                  </a:cubicBezTo>
                  <a:cubicBezTo>
                    <a:pt x="552" y="331"/>
                    <a:pt x="463" y="338"/>
                    <a:pt x="433" y="338"/>
                  </a:cubicBezTo>
                  <a:cubicBezTo>
                    <a:pt x="421" y="338"/>
                    <a:pt x="409" y="338"/>
                    <a:pt x="402" y="327"/>
                  </a:cubicBezTo>
                  <a:cubicBezTo>
                    <a:pt x="394" y="315"/>
                    <a:pt x="395" y="298"/>
                    <a:pt x="400" y="284"/>
                  </a:cubicBezTo>
                  <a:cubicBezTo>
                    <a:pt x="404" y="274"/>
                    <a:pt x="454" y="170"/>
                    <a:pt x="451" y="73"/>
                  </a:cubicBezTo>
                  <a:cubicBezTo>
                    <a:pt x="451" y="64"/>
                    <a:pt x="442" y="11"/>
                    <a:pt x="408" y="2"/>
                  </a:cubicBezTo>
                  <a:cubicBezTo>
                    <a:pt x="403" y="1"/>
                    <a:pt x="398" y="0"/>
                    <a:pt x="392" y="0"/>
                  </a:cubicBezTo>
                  <a:cubicBezTo>
                    <a:pt x="369" y="0"/>
                    <a:pt x="348" y="13"/>
                    <a:pt x="337" y="33"/>
                  </a:cubicBezTo>
                  <a:cubicBezTo>
                    <a:pt x="333" y="45"/>
                    <a:pt x="321" y="104"/>
                    <a:pt x="316" y="119"/>
                  </a:cubicBezTo>
                  <a:cubicBezTo>
                    <a:pt x="303" y="153"/>
                    <a:pt x="296" y="174"/>
                    <a:pt x="277" y="205"/>
                  </a:cubicBezTo>
                  <a:cubicBezTo>
                    <a:pt x="271" y="215"/>
                    <a:pt x="238" y="254"/>
                    <a:pt x="231" y="266"/>
                  </a:cubicBezTo>
                  <a:cubicBezTo>
                    <a:pt x="212" y="300"/>
                    <a:pt x="187" y="377"/>
                    <a:pt x="155" y="405"/>
                  </a:cubicBezTo>
                  <a:cubicBezTo>
                    <a:pt x="129" y="428"/>
                    <a:pt x="106" y="429"/>
                    <a:pt x="20" y="433"/>
                  </a:cubicBezTo>
                  <a:cubicBezTo>
                    <a:pt x="9" y="434"/>
                    <a:pt x="0" y="443"/>
                    <a:pt x="0" y="45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40"/>
                    <a:pt x="9" y="749"/>
                    <a:pt x="19" y="749"/>
                  </a:cubicBezTo>
                  <a:cubicBezTo>
                    <a:pt x="189" y="750"/>
                    <a:pt x="207" y="768"/>
                    <a:pt x="227" y="776"/>
                  </a:cubicBezTo>
                  <a:cubicBezTo>
                    <a:pt x="365" y="830"/>
                    <a:pt x="559" y="803"/>
                    <a:pt x="615" y="767"/>
                  </a:cubicBezTo>
                  <a:cubicBezTo>
                    <a:pt x="651" y="742"/>
                    <a:pt x="634" y="723"/>
                    <a:pt x="630" y="703"/>
                  </a:cubicBezTo>
                  <a:cubicBezTo>
                    <a:pt x="628" y="691"/>
                    <a:pt x="648" y="678"/>
                    <a:pt x="648" y="678"/>
                  </a:cubicBezTo>
                  <a:cubicBezTo>
                    <a:pt x="670" y="667"/>
                    <a:pt x="672" y="645"/>
                    <a:pt x="672" y="633"/>
                  </a:cubicBezTo>
                  <a:cubicBezTo>
                    <a:pt x="672" y="621"/>
                    <a:pt x="659" y="604"/>
                    <a:pt x="660" y="584"/>
                  </a:cubicBezTo>
                  <a:cubicBezTo>
                    <a:pt x="660" y="582"/>
                    <a:pt x="660" y="570"/>
                    <a:pt x="676" y="5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100" name="Freeform 137">
              <a:extLst>
                <a:ext uri="{FF2B5EF4-FFF2-40B4-BE49-F238E27FC236}">
                  <a16:creationId xmlns:a16="http://schemas.microsoft.com/office/drawing/2014/main" id="{DE448DB1-F5B3-4FBF-8613-157191FE8F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5319" y="2061845"/>
              <a:ext cx="101114" cy="237018"/>
            </a:xfrm>
            <a:custGeom>
              <a:avLst/>
              <a:gdLst/>
              <a:ahLst/>
              <a:cxnLst/>
              <a:rect l="l" t="t" r="r" b="b"/>
              <a:pathLst>
                <a:path w="101114" h="237018">
                  <a:moveTo>
                    <a:pt x="37510" y="187005"/>
                  </a:moveTo>
                  <a:cubicBezTo>
                    <a:pt x="29404" y="187005"/>
                    <a:pt x="22832" y="193820"/>
                    <a:pt x="22832" y="202227"/>
                  </a:cubicBezTo>
                  <a:cubicBezTo>
                    <a:pt x="22832" y="210634"/>
                    <a:pt x="29404" y="217449"/>
                    <a:pt x="37510" y="217449"/>
                  </a:cubicBezTo>
                  <a:cubicBezTo>
                    <a:pt x="45616" y="217449"/>
                    <a:pt x="52188" y="210634"/>
                    <a:pt x="52188" y="202227"/>
                  </a:cubicBezTo>
                  <a:cubicBezTo>
                    <a:pt x="52188" y="193820"/>
                    <a:pt x="45616" y="187005"/>
                    <a:pt x="37510" y="187005"/>
                  </a:cubicBezTo>
                  <a:close/>
                  <a:moveTo>
                    <a:pt x="15167" y="0"/>
                  </a:moveTo>
                  <a:cubicBezTo>
                    <a:pt x="15167" y="0"/>
                    <a:pt x="15167" y="0"/>
                    <a:pt x="85947" y="0"/>
                  </a:cubicBezTo>
                  <a:cubicBezTo>
                    <a:pt x="94795" y="0"/>
                    <a:pt x="101114" y="6270"/>
                    <a:pt x="101114" y="15049"/>
                  </a:cubicBezTo>
                  <a:cubicBezTo>
                    <a:pt x="101114" y="15049"/>
                    <a:pt x="101114" y="15049"/>
                    <a:pt x="101114" y="221969"/>
                  </a:cubicBezTo>
                  <a:cubicBezTo>
                    <a:pt x="101114" y="230121"/>
                    <a:pt x="94795" y="237018"/>
                    <a:pt x="85947" y="237018"/>
                  </a:cubicBezTo>
                  <a:cubicBezTo>
                    <a:pt x="85947" y="237018"/>
                    <a:pt x="85947" y="237018"/>
                    <a:pt x="15167" y="237018"/>
                  </a:cubicBezTo>
                  <a:cubicBezTo>
                    <a:pt x="6952" y="237018"/>
                    <a:pt x="0" y="230121"/>
                    <a:pt x="0" y="221969"/>
                  </a:cubicBezTo>
                  <a:lnTo>
                    <a:pt x="0" y="15049"/>
                  </a:lnTo>
                  <a:cubicBezTo>
                    <a:pt x="0" y="6270"/>
                    <a:pt x="6952" y="0"/>
                    <a:pt x="151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</a:endParaRPr>
            </a:p>
          </p:txBody>
        </p:sp>
      </p:grpSp>
      <p:sp>
        <p:nvSpPr>
          <p:cNvPr id="101" name="Freeform 21">
            <a:extLst>
              <a:ext uri="{FF2B5EF4-FFF2-40B4-BE49-F238E27FC236}">
                <a16:creationId xmlns:a16="http://schemas.microsoft.com/office/drawing/2014/main" id="{D1BDFBB1-282D-4D5A-A71B-4E72435F07F8}"/>
              </a:ext>
            </a:extLst>
          </p:cNvPr>
          <p:cNvSpPr>
            <a:spLocks noEditPoints="1"/>
          </p:cNvSpPr>
          <p:nvPr/>
        </p:nvSpPr>
        <p:spPr bwMode="auto">
          <a:xfrm>
            <a:off x="794285" y="4353478"/>
            <a:ext cx="360220" cy="360220"/>
          </a:xfrm>
          <a:custGeom>
            <a:avLst/>
            <a:gdLst>
              <a:gd name="T0" fmla="*/ 274 w 548"/>
              <a:gd name="T1" fmla="*/ 548 h 548"/>
              <a:gd name="T2" fmla="*/ 0 w 548"/>
              <a:gd name="T3" fmla="*/ 274 h 548"/>
              <a:gd name="T4" fmla="*/ 274 w 548"/>
              <a:gd name="T5" fmla="*/ 0 h 548"/>
              <a:gd name="T6" fmla="*/ 548 w 548"/>
              <a:gd name="T7" fmla="*/ 274 h 548"/>
              <a:gd name="T8" fmla="*/ 274 w 548"/>
              <a:gd name="T9" fmla="*/ 548 h 548"/>
              <a:gd name="T10" fmla="*/ 274 w 548"/>
              <a:gd name="T11" fmla="*/ 37 h 548"/>
              <a:gd name="T12" fmla="*/ 37 w 548"/>
              <a:gd name="T13" fmla="*/ 274 h 548"/>
              <a:gd name="T14" fmla="*/ 274 w 548"/>
              <a:gd name="T15" fmla="*/ 511 h 548"/>
              <a:gd name="T16" fmla="*/ 511 w 548"/>
              <a:gd name="T17" fmla="*/ 274 h 548"/>
              <a:gd name="T18" fmla="*/ 274 w 548"/>
              <a:gd name="T19" fmla="*/ 37 h 548"/>
              <a:gd name="T20" fmla="*/ 287 w 548"/>
              <a:gd name="T21" fmla="*/ 286 h 548"/>
              <a:gd name="T22" fmla="*/ 189 w 548"/>
              <a:gd name="T23" fmla="*/ 393 h 548"/>
              <a:gd name="T24" fmla="*/ 165 w 548"/>
              <a:gd name="T25" fmla="*/ 394 h 548"/>
              <a:gd name="T26" fmla="*/ 164 w 548"/>
              <a:gd name="T27" fmla="*/ 370 h 548"/>
              <a:gd name="T28" fmla="*/ 257 w 548"/>
              <a:gd name="T29" fmla="*/ 268 h 548"/>
              <a:gd name="T30" fmla="*/ 257 w 548"/>
              <a:gd name="T31" fmla="*/ 71 h 548"/>
              <a:gd name="T32" fmla="*/ 274 w 548"/>
              <a:gd name="T33" fmla="*/ 54 h 548"/>
              <a:gd name="T34" fmla="*/ 291 w 548"/>
              <a:gd name="T35" fmla="*/ 71 h 548"/>
              <a:gd name="T36" fmla="*/ 291 w 548"/>
              <a:gd name="T37" fmla="*/ 272 h 548"/>
              <a:gd name="T38" fmla="*/ 287 w 548"/>
              <a:gd name="T39" fmla="*/ 286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8" h="548">
                <a:moveTo>
                  <a:pt x="274" y="548"/>
                </a:moveTo>
                <a:cubicBezTo>
                  <a:pt x="123" y="548"/>
                  <a:pt x="0" y="425"/>
                  <a:pt x="0" y="274"/>
                </a:cubicBezTo>
                <a:cubicBezTo>
                  <a:pt x="0" y="123"/>
                  <a:pt x="123" y="0"/>
                  <a:pt x="274" y="0"/>
                </a:cubicBezTo>
                <a:cubicBezTo>
                  <a:pt x="425" y="0"/>
                  <a:pt x="548" y="123"/>
                  <a:pt x="548" y="274"/>
                </a:cubicBezTo>
                <a:cubicBezTo>
                  <a:pt x="548" y="425"/>
                  <a:pt x="425" y="548"/>
                  <a:pt x="274" y="548"/>
                </a:cubicBezTo>
                <a:close/>
                <a:moveTo>
                  <a:pt x="274" y="37"/>
                </a:moveTo>
                <a:cubicBezTo>
                  <a:pt x="144" y="37"/>
                  <a:pt x="37" y="144"/>
                  <a:pt x="37" y="274"/>
                </a:cubicBezTo>
                <a:cubicBezTo>
                  <a:pt x="37" y="404"/>
                  <a:pt x="144" y="511"/>
                  <a:pt x="274" y="511"/>
                </a:cubicBezTo>
                <a:cubicBezTo>
                  <a:pt x="404" y="511"/>
                  <a:pt x="511" y="404"/>
                  <a:pt x="511" y="274"/>
                </a:cubicBezTo>
                <a:cubicBezTo>
                  <a:pt x="511" y="144"/>
                  <a:pt x="404" y="37"/>
                  <a:pt x="274" y="37"/>
                </a:cubicBezTo>
                <a:close/>
                <a:moveTo>
                  <a:pt x="287" y="286"/>
                </a:moveTo>
                <a:cubicBezTo>
                  <a:pt x="189" y="393"/>
                  <a:pt x="189" y="393"/>
                  <a:pt x="189" y="393"/>
                </a:cubicBezTo>
                <a:cubicBezTo>
                  <a:pt x="189" y="393"/>
                  <a:pt x="176" y="405"/>
                  <a:pt x="165" y="394"/>
                </a:cubicBezTo>
                <a:cubicBezTo>
                  <a:pt x="153" y="384"/>
                  <a:pt x="164" y="370"/>
                  <a:pt x="164" y="370"/>
                </a:cubicBezTo>
                <a:cubicBezTo>
                  <a:pt x="257" y="268"/>
                  <a:pt x="257" y="268"/>
                  <a:pt x="257" y="268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257" y="71"/>
                  <a:pt x="258" y="54"/>
                  <a:pt x="274" y="54"/>
                </a:cubicBezTo>
                <a:cubicBezTo>
                  <a:pt x="290" y="54"/>
                  <a:pt x="291" y="71"/>
                  <a:pt x="291" y="71"/>
                </a:cubicBezTo>
                <a:cubicBezTo>
                  <a:pt x="291" y="272"/>
                  <a:pt x="291" y="272"/>
                  <a:pt x="291" y="272"/>
                </a:cubicBezTo>
                <a:cubicBezTo>
                  <a:pt x="292" y="279"/>
                  <a:pt x="287" y="286"/>
                  <a:pt x="287" y="2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2" name="Text Placeholder 248">
            <a:extLst>
              <a:ext uri="{FF2B5EF4-FFF2-40B4-BE49-F238E27FC236}">
                <a16:creationId xmlns:a16="http://schemas.microsoft.com/office/drawing/2014/main" id="{CE23838A-3695-4F1D-9143-3E3CC3E72F9D}"/>
              </a:ext>
            </a:extLst>
          </p:cNvPr>
          <p:cNvSpPr txBox="1">
            <a:spLocks/>
          </p:cNvSpPr>
          <p:nvPr/>
        </p:nvSpPr>
        <p:spPr>
          <a:xfrm>
            <a:off x="606420" y="2804636"/>
            <a:ext cx="770916" cy="7720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</a:t>
            </a:r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3C3706-8C12-40CB-AD4B-A022E6EF35B0}"/>
              </a:ext>
            </a:extLst>
          </p:cNvPr>
          <p:cNvGrpSpPr/>
          <p:nvPr/>
        </p:nvGrpSpPr>
        <p:grpSpPr>
          <a:xfrm>
            <a:off x="1430455" y="2155309"/>
            <a:ext cx="210032" cy="344600"/>
            <a:chOff x="1115614" y="1676400"/>
            <a:chExt cx="1630363" cy="2674938"/>
          </a:xfrm>
          <a:solidFill>
            <a:schemeClr val="bg1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0ADDA5D2-13B7-4888-9AD3-317CD63A3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614" y="1676400"/>
              <a:ext cx="1630363" cy="2163766"/>
            </a:xfrm>
            <a:custGeom>
              <a:avLst/>
              <a:gdLst>
                <a:gd name="T0" fmla="*/ 1027 w 1027"/>
                <a:gd name="T1" fmla="*/ 487 h 1363"/>
                <a:gd name="T2" fmla="*/ 1017 w 1027"/>
                <a:gd name="T3" fmla="*/ 410 h 1363"/>
                <a:gd name="T4" fmla="*/ 996 w 1027"/>
                <a:gd name="T5" fmla="*/ 337 h 1363"/>
                <a:gd name="T6" fmla="*/ 965 w 1027"/>
                <a:gd name="T7" fmla="*/ 269 h 1363"/>
                <a:gd name="T8" fmla="*/ 926 w 1027"/>
                <a:gd name="T9" fmla="*/ 206 h 1363"/>
                <a:gd name="T10" fmla="*/ 877 w 1027"/>
                <a:gd name="T11" fmla="*/ 150 h 1363"/>
                <a:gd name="T12" fmla="*/ 821 w 1027"/>
                <a:gd name="T13" fmla="*/ 101 h 1363"/>
                <a:gd name="T14" fmla="*/ 758 w 1027"/>
                <a:gd name="T15" fmla="*/ 62 h 1363"/>
                <a:gd name="T16" fmla="*/ 690 w 1027"/>
                <a:gd name="T17" fmla="*/ 31 h 1363"/>
                <a:gd name="T18" fmla="*/ 618 w 1027"/>
                <a:gd name="T19" fmla="*/ 10 h 1363"/>
                <a:gd name="T20" fmla="*/ 540 w 1027"/>
                <a:gd name="T21" fmla="*/ 0 h 1363"/>
                <a:gd name="T22" fmla="*/ 487 w 1027"/>
                <a:gd name="T23" fmla="*/ 0 h 1363"/>
                <a:gd name="T24" fmla="*/ 411 w 1027"/>
                <a:gd name="T25" fmla="*/ 10 h 1363"/>
                <a:gd name="T26" fmla="*/ 337 w 1027"/>
                <a:gd name="T27" fmla="*/ 31 h 1363"/>
                <a:gd name="T28" fmla="*/ 269 w 1027"/>
                <a:gd name="T29" fmla="*/ 62 h 1363"/>
                <a:gd name="T30" fmla="*/ 206 w 1027"/>
                <a:gd name="T31" fmla="*/ 101 h 1363"/>
                <a:gd name="T32" fmla="*/ 150 w 1027"/>
                <a:gd name="T33" fmla="*/ 150 h 1363"/>
                <a:gd name="T34" fmla="*/ 102 w 1027"/>
                <a:gd name="T35" fmla="*/ 206 h 1363"/>
                <a:gd name="T36" fmla="*/ 62 w 1027"/>
                <a:gd name="T37" fmla="*/ 269 h 1363"/>
                <a:gd name="T38" fmla="*/ 31 w 1027"/>
                <a:gd name="T39" fmla="*/ 337 h 1363"/>
                <a:gd name="T40" fmla="*/ 10 w 1027"/>
                <a:gd name="T41" fmla="*/ 410 h 1363"/>
                <a:gd name="T42" fmla="*/ 1 w 1027"/>
                <a:gd name="T43" fmla="*/ 487 h 1363"/>
                <a:gd name="T44" fmla="*/ 1 w 1027"/>
                <a:gd name="T45" fmla="*/ 542 h 1363"/>
                <a:gd name="T46" fmla="*/ 12 w 1027"/>
                <a:gd name="T47" fmla="*/ 626 h 1363"/>
                <a:gd name="T48" fmla="*/ 37 w 1027"/>
                <a:gd name="T49" fmla="*/ 705 h 1363"/>
                <a:gd name="T50" fmla="*/ 48 w 1027"/>
                <a:gd name="T51" fmla="*/ 730 h 1363"/>
                <a:gd name="T52" fmla="*/ 62 w 1027"/>
                <a:gd name="T53" fmla="*/ 757 h 1363"/>
                <a:gd name="T54" fmla="*/ 99 w 1027"/>
                <a:gd name="T55" fmla="*/ 816 h 1363"/>
                <a:gd name="T56" fmla="*/ 171 w 1027"/>
                <a:gd name="T57" fmla="*/ 924 h 1363"/>
                <a:gd name="T58" fmla="*/ 253 w 1027"/>
                <a:gd name="T59" fmla="*/ 1059 h 1363"/>
                <a:gd name="T60" fmla="*/ 288 w 1027"/>
                <a:gd name="T61" fmla="*/ 1135 h 1363"/>
                <a:gd name="T62" fmla="*/ 307 w 1027"/>
                <a:gd name="T63" fmla="*/ 1209 h 1363"/>
                <a:gd name="T64" fmla="*/ 308 w 1027"/>
                <a:gd name="T65" fmla="*/ 1335 h 1363"/>
                <a:gd name="T66" fmla="*/ 313 w 1027"/>
                <a:gd name="T67" fmla="*/ 1351 h 1363"/>
                <a:gd name="T68" fmla="*/ 325 w 1027"/>
                <a:gd name="T69" fmla="*/ 1361 h 1363"/>
                <a:gd name="T70" fmla="*/ 514 w 1027"/>
                <a:gd name="T71" fmla="*/ 1363 h 1363"/>
                <a:gd name="T72" fmla="*/ 697 w 1027"/>
                <a:gd name="T73" fmla="*/ 1363 h 1363"/>
                <a:gd name="T74" fmla="*/ 711 w 1027"/>
                <a:gd name="T75" fmla="*/ 1355 h 1363"/>
                <a:gd name="T76" fmla="*/ 719 w 1027"/>
                <a:gd name="T77" fmla="*/ 1341 h 1363"/>
                <a:gd name="T78" fmla="*/ 719 w 1027"/>
                <a:gd name="T79" fmla="*/ 1231 h 1363"/>
                <a:gd name="T80" fmla="*/ 731 w 1027"/>
                <a:gd name="T81" fmla="*/ 1160 h 1363"/>
                <a:gd name="T82" fmla="*/ 761 w 1027"/>
                <a:gd name="T83" fmla="*/ 1085 h 1363"/>
                <a:gd name="T84" fmla="*/ 821 w 1027"/>
                <a:gd name="T85" fmla="*/ 979 h 1363"/>
                <a:gd name="T86" fmla="*/ 928 w 1027"/>
                <a:gd name="T87" fmla="*/ 816 h 1363"/>
                <a:gd name="T88" fmla="*/ 954 w 1027"/>
                <a:gd name="T89" fmla="*/ 778 h 1363"/>
                <a:gd name="T90" fmla="*/ 976 w 1027"/>
                <a:gd name="T91" fmla="*/ 736 h 1363"/>
                <a:gd name="T92" fmla="*/ 979 w 1027"/>
                <a:gd name="T93" fmla="*/ 730 h 1363"/>
                <a:gd name="T94" fmla="*/ 1009 w 1027"/>
                <a:gd name="T95" fmla="*/ 653 h 1363"/>
                <a:gd name="T96" fmla="*/ 1025 w 1027"/>
                <a:gd name="T97" fmla="*/ 571 h 1363"/>
                <a:gd name="T98" fmla="*/ 1027 w 1027"/>
                <a:gd name="T99" fmla="*/ 51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7" h="1363">
                  <a:moveTo>
                    <a:pt x="1027" y="514"/>
                  </a:moveTo>
                  <a:lnTo>
                    <a:pt x="1027" y="514"/>
                  </a:lnTo>
                  <a:lnTo>
                    <a:pt x="1027" y="487"/>
                  </a:lnTo>
                  <a:lnTo>
                    <a:pt x="1025" y="461"/>
                  </a:lnTo>
                  <a:lnTo>
                    <a:pt x="1022" y="435"/>
                  </a:lnTo>
                  <a:lnTo>
                    <a:pt x="1017" y="410"/>
                  </a:lnTo>
                  <a:lnTo>
                    <a:pt x="1011" y="385"/>
                  </a:lnTo>
                  <a:lnTo>
                    <a:pt x="1005" y="361"/>
                  </a:lnTo>
                  <a:lnTo>
                    <a:pt x="996" y="337"/>
                  </a:lnTo>
                  <a:lnTo>
                    <a:pt x="988" y="313"/>
                  </a:lnTo>
                  <a:lnTo>
                    <a:pt x="976" y="291"/>
                  </a:lnTo>
                  <a:lnTo>
                    <a:pt x="965" y="269"/>
                  </a:lnTo>
                  <a:lnTo>
                    <a:pt x="953" y="247"/>
                  </a:lnTo>
                  <a:lnTo>
                    <a:pt x="939" y="226"/>
                  </a:lnTo>
                  <a:lnTo>
                    <a:pt x="926" y="206"/>
                  </a:lnTo>
                  <a:lnTo>
                    <a:pt x="910" y="186"/>
                  </a:lnTo>
                  <a:lnTo>
                    <a:pt x="894" y="168"/>
                  </a:lnTo>
                  <a:lnTo>
                    <a:pt x="877" y="150"/>
                  </a:lnTo>
                  <a:lnTo>
                    <a:pt x="859" y="133"/>
                  </a:lnTo>
                  <a:lnTo>
                    <a:pt x="841" y="117"/>
                  </a:lnTo>
                  <a:lnTo>
                    <a:pt x="821" y="101"/>
                  </a:lnTo>
                  <a:lnTo>
                    <a:pt x="801" y="88"/>
                  </a:lnTo>
                  <a:lnTo>
                    <a:pt x="780" y="74"/>
                  </a:lnTo>
                  <a:lnTo>
                    <a:pt x="758" y="62"/>
                  </a:lnTo>
                  <a:lnTo>
                    <a:pt x="736" y="51"/>
                  </a:lnTo>
                  <a:lnTo>
                    <a:pt x="714" y="39"/>
                  </a:lnTo>
                  <a:lnTo>
                    <a:pt x="690" y="31"/>
                  </a:lnTo>
                  <a:lnTo>
                    <a:pt x="667" y="22"/>
                  </a:lnTo>
                  <a:lnTo>
                    <a:pt x="642" y="16"/>
                  </a:lnTo>
                  <a:lnTo>
                    <a:pt x="618" y="10"/>
                  </a:lnTo>
                  <a:lnTo>
                    <a:pt x="592" y="5"/>
                  </a:lnTo>
                  <a:lnTo>
                    <a:pt x="566" y="2"/>
                  </a:lnTo>
                  <a:lnTo>
                    <a:pt x="54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487" y="0"/>
                  </a:lnTo>
                  <a:lnTo>
                    <a:pt x="461" y="2"/>
                  </a:lnTo>
                  <a:lnTo>
                    <a:pt x="435" y="5"/>
                  </a:lnTo>
                  <a:lnTo>
                    <a:pt x="411" y="10"/>
                  </a:lnTo>
                  <a:lnTo>
                    <a:pt x="386" y="16"/>
                  </a:lnTo>
                  <a:lnTo>
                    <a:pt x="361" y="22"/>
                  </a:lnTo>
                  <a:lnTo>
                    <a:pt x="337" y="31"/>
                  </a:lnTo>
                  <a:lnTo>
                    <a:pt x="314" y="39"/>
                  </a:lnTo>
                  <a:lnTo>
                    <a:pt x="291" y="51"/>
                  </a:lnTo>
                  <a:lnTo>
                    <a:pt x="269" y="62"/>
                  </a:lnTo>
                  <a:lnTo>
                    <a:pt x="248" y="74"/>
                  </a:lnTo>
                  <a:lnTo>
                    <a:pt x="227" y="88"/>
                  </a:lnTo>
                  <a:lnTo>
                    <a:pt x="206" y="101"/>
                  </a:lnTo>
                  <a:lnTo>
                    <a:pt x="187" y="117"/>
                  </a:lnTo>
                  <a:lnTo>
                    <a:pt x="169" y="133"/>
                  </a:lnTo>
                  <a:lnTo>
                    <a:pt x="150" y="150"/>
                  </a:lnTo>
                  <a:lnTo>
                    <a:pt x="133" y="168"/>
                  </a:lnTo>
                  <a:lnTo>
                    <a:pt x="117" y="186"/>
                  </a:lnTo>
                  <a:lnTo>
                    <a:pt x="102" y="206"/>
                  </a:lnTo>
                  <a:lnTo>
                    <a:pt x="88" y="226"/>
                  </a:lnTo>
                  <a:lnTo>
                    <a:pt x="74" y="247"/>
                  </a:lnTo>
                  <a:lnTo>
                    <a:pt x="62" y="269"/>
                  </a:lnTo>
                  <a:lnTo>
                    <a:pt x="51" y="291"/>
                  </a:lnTo>
                  <a:lnTo>
                    <a:pt x="41" y="313"/>
                  </a:lnTo>
                  <a:lnTo>
                    <a:pt x="31" y="337"/>
                  </a:lnTo>
                  <a:lnTo>
                    <a:pt x="23" y="361"/>
                  </a:lnTo>
                  <a:lnTo>
                    <a:pt x="16" y="385"/>
                  </a:lnTo>
                  <a:lnTo>
                    <a:pt x="10" y="410"/>
                  </a:lnTo>
                  <a:lnTo>
                    <a:pt x="6" y="435"/>
                  </a:lnTo>
                  <a:lnTo>
                    <a:pt x="2" y="461"/>
                  </a:lnTo>
                  <a:lnTo>
                    <a:pt x="1" y="487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1" y="542"/>
                  </a:lnTo>
                  <a:lnTo>
                    <a:pt x="4" y="571"/>
                  </a:lnTo>
                  <a:lnTo>
                    <a:pt x="7" y="599"/>
                  </a:lnTo>
                  <a:lnTo>
                    <a:pt x="12" y="626"/>
                  </a:lnTo>
                  <a:lnTo>
                    <a:pt x="20" y="653"/>
                  </a:lnTo>
                  <a:lnTo>
                    <a:pt x="28" y="679"/>
                  </a:lnTo>
                  <a:lnTo>
                    <a:pt x="37" y="705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48" y="730"/>
                  </a:lnTo>
                  <a:lnTo>
                    <a:pt x="52" y="736"/>
                  </a:lnTo>
                  <a:lnTo>
                    <a:pt x="52" y="736"/>
                  </a:lnTo>
                  <a:lnTo>
                    <a:pt x="62" y="757"/>
                  </a:lnTo>
                  <a:lnTo>
                    <a:pt x="74" y="778"/>
                  </a:lnTo>
                  <a:lnTo>
                    <a:pt x="86" y="796"/>
                  </a:lnTo>
                  <a:lnTo>
                    <a:pt x="99" y="816"/>
                  </a:lnTo>
                  <a:lnTo>
                    <a:pt x="99" y="816"/>
                  </a:lnTo>
                  <a:lnTo>
                    <a:pt x="134" y="870"/>
                  </a:lnTo>
                  <a:lnTo>
                    <a:pt x="171" y="924"/>
                  </a:lnTo>
                  <a:lnTo>
                    <a:pt x="206" y="979"/>
                  </a:lnTo>
                  <a:lnTo>
                    <a:pt x="239" y="1033"/>
                  </a:lnTo>
                  <a:lnTo>
                    <a:pt x="253" y="1059"/>
                  </a:lnTo>
                  <a:lnTo>
                    <a:pt x="266" y="1085"/>
                  </a:lnTo>
                  <a:lnTo>
                    <a:pt x="279" y="1111"/>
                  </a:lnTo>
                  <a:lnTo>
                    <a:pt x="288" y="1135"/>
                  </a:lnTo>
                  <a:lnTo>
                    <a:pt x="297" y="1160"/>
                  </a:lnTo>
                  <a:lnTo>
                    <a:pt x="303" y="1185"/>
                  </a:lnTo>
                  <a:lnTo>
                    <a:pt x="307" y="1209"/>
                  </a:lnTo>
                  <a:lnTo>
                    <a:pt x="308" y="1231"/>
                  </a:lnTo>
                  <a:lnTo>
                    <a:pt x="308" y="1335"/>
                  </a:lnTo>
                  <a:lnTo>
                    <a:pt x="308" y="1335"/>
                  </a:lnTo>
                  <a:lnTo>
                    <a:pt x="309" y="1341"/>
                  </a:lnTo>
                  <a:lnTo>
                    <a:pt x="311" y="1346"/>
                  </a:lnTo>
                  <a:lnTo>
                    <a:pt x="313" y="1351"/>
                  </a:lnTo>
                  <a:lnTo>
                    <a:pt x="317" y="1355"/>
                  </a:lnTo>
                  <a:lnTo>
                    <a:pt x="321" y="1358"/>
                  </a:lnTo>
                  <a:lnTo>
                    <a:pt x="325" y="1361"/>
                  </a:lnTo>
                  <a:lnTo>
                    <a:pt x="330" y="1363"/>
                  </a:lnTo>
                  <a:lnTo>
                    <a:pt x="337" y="1363"/>
                  </a:lnTo>
                  <a:lnTo>
                    <a:pt x="514" y="1363"/>
                  </a:lnTo>
                  <a:lnTo>
                    <a:pt x="692" y="1363"/>
                  </a:lnTo>
                  <a:lnTo>
                    <a:pt x="692" y="1363"/>
                  </a:lnTo>
                  <a:lnTo>
                    <a:pt x="697" y="1363"/>
                  </a:lnTo>
                  <a:lnTo>
                    <a:pt x="702" y="1361"/>
                  </a:lnTo>
                  <a:lnTo>
                    <a:pt x="706" y="1358"/>
                  </a:lnTo>
                  <a:lnTo>
                    <a:pt x="711" y="1355"/>
                  </a:lnTo>
                  <a:lnTo>
                    <a:pt x="714" y="1351"/>
                  </a:lnTo>
                  <a:lnTo>
                    <a:pt x="718" y="1346"/>
                  </a:lnTo>
                  <a:lnTo>
                    <a:pt x="719" y="1341"/>
                  </a:lnTo>
                  <a:lnTo>
                    <a:pt x="719" y="1335"/>
                  </a:lnTo>
                  <a:lnTo>
                    <a:pt x="719" y="1231"/>
                  </a:lnTo>
                  <a:lnTo>
                    <a:pt x="719" y="1231"/>
                  </a:lnTo>
                  <a:lnTo>
                    <a:pt x="720" y="1209"/>
                  </a:lnTo>
                  <a:lnTo>
                    <a:pt x="725" y="1185"/>
                  </a:lnTo>
                  <a:lnTo>
                    <a:pt x="731" y="1160"/>
                  </a:lnTo>
                  <a:lnTo>
                    <a:pt x="739" y="1135"/>
                  </a:lnTo>
                  <a:lnTo>
                    <a:pt x="750" y="1111"/>
                  </a:lnTo>
                  <a:lnTo>
                    <a:pt x="761" y="1085"/>
                  </a:lnTo>
                  <a:lnTo>
                    <a:pt x="774" y="1059"/>
                  </a:lnTo>
                  <a:lnTo>
                    <a:pt x="789" y="1033"/>
                  </a:lnTo>
                  <a:lnTo>
                    <a:pt x="821" y="979"/>
                  </a:lnTo>
                  <a:lnTo>
                    <a:pt x="857" y="924"/>
                  </a:lnTo>
                  <a:lnTo>
                    <a:pt x="893" y="870"/>
                  </a:lnTo>
                  <a:lnTo>
                    <a:pt x="928" y="816"/>
                  </a:lnTo>
                  <a:lnTo>
                    <a:pt x="928" y="816"/>
                  </a:lnTo>
                  <a:lnTo>
                    <a:pt x="942" y="796"/>
                  </a:lnTo>
                  <a:lnTo>
                    <a:pt x="954" y="778"/>
                  </a:lnTo>
                  <a:lnTo>
                    <a:pt x="965" y="757"/>
                  </a:lnTo>
                  <a:lnTo>
                    <a:pt x="976" y="736"/>
                  </a:lnTo>
                  <a:lnTo>
                    <a:pt x="976" y="736"/>
                  </a:lnTo>
                  <a:lnTo>
                    <a:pt x="980" y="730"/>
                  </a:lnTo>
                  <a:lnTo>
                    <a:pt x="979" y="730"/>
                  </a:lnTo>
                  <a:lnTo>
                    <a:pt x="979" y="730"/>
                  </a:lnTo>
                  <a:lnTo>
                    <a:pt x="990" y="705"/>
                  </a:lnTo>
                  <a:lnTo>
                    <a:pt x="1000" y="679"/>
                  </a:lnTo>
                  <a:lnTo>
                    <a:pt x="1009" y="653"/>
                  </a:lnTo>
                  <a:lnTo>
                    <a:pt x="1015" y="626"/>
                  </a:lnTo>
                  <a:lnTo>
                    <a:pt x="1021" y="599"/>
                  </a:lnTo>
                  <a:lnTo>
                    <a:pt x="1025" y="571"/>
                  </a:lnTo>
                  <a:lnTo>
                    <a:pt x="1027" y="542"/>
                  </a:lnTo>
                  <a:lnTo>
                    <a:pt x="1027" y="514"/>
                  </a:lnTo>
                  <a:lnTo>
                    <a:pt x="1027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C2974F48-FE79-4BB3-95B0-B418DA462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203" y="3922713"/>
              <a:ext cx="614362" cy="61913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3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3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3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3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DF942C12-7D90-4F42-A069-3E3A8CA2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203" y="4040188"/>
              <a:ext cx="614362" cy="61913"/>
            </a:xfrm>
            <a:custGeom>
              <a:avLst/>
              <a:gdLst>
                <a:gd name="T0" fmla="*/ 387 w 387"/>
                <a:gd name="T1" fmla="*/ 20 h 39"/>
                <a:gd name="T2" fmla="*/ 387 w 387"/>
                <a:gd name="T3" fmla="*/ 20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8 h 39"/>
                <a:gd name="T12" fmla="*/ 371 w 387"/>
                <a:gd name="T13" fmla="*/ 39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9 h 39"/>
                <a:gd name="T22" fmla="*/ 11 w 387"/>
                <a:gd name="T23" fmla="*/ 38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20 h 39"/>
                <a:gd name="T32" fmla="*/ 0 w 387"/>
                <a:gd name="T33" fmla="*/ 20 h 39"/>
                <a:gd name="T34" fmla="*/ 0 w 387"/>
                <a:gd name="T35" fmla="*/ 20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2 h 39"/>
                <a:gd name="T44" fmla="*/ 14 w 387"/>
                <a:gd name="T45" fmla="*/ 1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1 h 39"/>
                <a:gd name="T54" fmla="*/ 374 w 387"/>
                <a:gd name="T55" fmla="*/ 2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20 h 39"/>
                <a:gd name="T64" fmla="*/ 387 w 387"/>
                <a:gd name="T65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20"/>
                  </a:moveTo>
                  <a:lnTo>
                    <a:pt x="387" y="20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8"/>
                  </a:lnTo>
                  <a:lnTo>
                    <a:pt x="371" y="39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11" y="38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1"/>
                  </a:lnTo>
                  <a:lnTo>
                    <a:pt x="374" y="2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20"/>
                  </a:lnTo>
                  <a:lnTo>
                    <a:pt x="38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D6AAC3F7-6EDD-47F4-A4DF-C013D69F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203" y="4171950"/>
              <a:ext cx="614362" cy="61913"/>
            </a:xfrm>
            <a:custGeom>
              <a:avLst/>
              <a:gdLst>
                <a:gd name="T0" fmla="*/ 387 w 387"/>
                <a:gd name="T1" fmla="*/ 19 h 39"/>
                <a:gd name="T2" fmla="*/ 387 w 387"/>
                <a:gd name="T3" fmla="*/ 19 h 39"/>
                <a:gd name="T4" fmla="*/ 387 w 387"/>
                <a:gd name="T5" fmla="*/ 23 h 39"/>
                <a:gd name="T6" fmla="*/ 385 w 387"/>
                <a:gd name="T7" fmla="*/ 27 h 39"/>
                <a:gd name="T8" fmla="*/ 381 w 387"/>
                <a:gd name="T9" fmla="*/ 33 h 39"/>
                <a:gd name="T10" fmla="*/ 374 w 387"/>
                <a:gd name="T11" fmla="*/ 37 h 39"/>
                <a:gd name="T12" fmla="*/ 371 w 387"/>
                <a:gd name="T13" fmla="*/ 38 h 39"/>
                <a:gd name="T14" fmla="*/ 367 w 387"/>
                <a:gd name="T15" fmla="*/ 39 h 39"/>
                <a:gd name="T16" fmla="*/ 18 w 387"/>
                <a:gd name="T17" fmla="*/ 39 h 39"/>
                <a:gd name="T18" fmla="*/ 18 w 387"/>
                <a:gd name="T19" fmla="*/ 39 h 39"/>
                <a:gd name="T20" fmla="*/ 14 w 387"/>
                <a:gd name="T21" fmla="*/ 38 h 39"/>
                <a:gd name="T22" fmla="*/ 11 w 387"/>
                <a:gd name="T23" fmla="*/ 37 h 39"/>
                <a:gd name="T24" fmla="*/ 4 w 387"/>
                <a:gd name="T25" fmla="*/ 33 h 39"/>
                <a:gd name="T26" fmla="*/ 1 w 387"/>
                <a:gd name="T27" fmla="*/ 27 h 39"/>
                <a:gd name="T28" fmla="*/ 0 w 387"/>
                <a:gd name="T29" fmla="*/ 23 h 39"/>
                <a:gd name="T30" fmla="*/ 0 w 387"/>
                <a:gd name="T31" fmla="*/ 19 h 39"/>
                <a:gd name="T32" fmla="*/ 0 w 387"/>
                <a:gd name="T33" fmla="*/ 19 h 39"/>
                <a:gd name="T34" fmla="*/ 0 w 387"/>
                <a:gd name="T35" fmla="*/ 19 h 39"/>
                <a:gd name="T36" fmla="*/ 0 w 387"/>
                <a:gd name="T37" fmla="*/ 16 h 39"/>
                <a:gd name="T38" fmla="*/ 1 w 387"/>
                <a:gd name="T39" fmla="*/ 12 h 39"/>
                <a:gd name="T40" fmla="*/ 4 w 387"/>
                <a:gd name="T41" fmla="*/ 6 h 39"/>
                <a:gd name="T42" fmla="*/ 11 w 387"/>
                <a:gd name="T43" fmla="*/ 1 h 39"/>
                <a:gd name="T44" fmla="*/ 14 w 387"/>
                <a:gd name="T45" fmla="*/ 0 h 39"/>
                <a:gd name="T46" fmla="*/ 18 w 387"/>
                <a:gd name="T47" fmla="*/ 0 h 39"/>
                <a:gd name="T48" fmla="*/ 367 w 387"/>
                <a:gd name="T49" fmla="*/ 0 h 39"/>
                <a:gd name="T50" fmla="*/ 367 w 387"/>
                <a:gd name="T51" fmla="*/ 0 h 39"/>
                <a:gd name="T52" fmla="*/ 371 w 387"/>
                <a:gd name="T53" fmla="*/ 0 h 39"/>
                <a:gd name="T54" fmla="*/ 374 w 387"/>
                <a:gd name="T55" fmla="*/ 1 h 39"/>
                <a:gd name="T56" fmla="*/ 381 w 387"/>
                <a:gd name="T57" fmla="*/ 6 h 39"/>
                <a:gd name="T58" fmla="*/ 385 w 387"/>
                <a:gd name="T59" fmla="*/ 12 h 39"/>
                <a:gd name="T60" fmla="*/ 387 w 387"/>
                <a:gd name="T61" fmla="*/ 16 h 39"/>
                <a:gd name="T62" fmla="*/ 387 w 387"/>
                <a:gd name="T63" fmla="*/ 19 h 39"/>
                <a:gd name="T64" fmla="*/ 387 w 387"/>
                <a:gd name="T6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9">
                  <a:moveTo>
                    <a:pt x="387" y="19"/>
                  </a:moveTo>
                  <a:lnTo>
                    <a:pt x="387" y="19"/>
                  </a:lnTo>
                  <a:lnTo>
                    <a:pt x="387" y="23"/>
                  </a:lnTo>
                  <a:lnTo>
                    <a:pt x="385" y="27"/>
                  </a:lnTo>
                  <a:lnTo>
                    <a:pt x="381" y="33"/>
                  </a:lnTo>
                  <a:lnTo>
                    <a:pt x="374" y="37"/>
                  </a:lnTo>
                  <a:lnTo>
                    <a:pt x="371" y="38"/>
                  </a:lnTo>
                  <a:lnTo>
                    <a:pt x="367" y="39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4" y="38"/>
                  </a:lnTo>
                  <a:lnTo>
                    <a:pt x="11" y="37"/>
                  </a:lnTo>
                  <a:lnTo>
                    <a:pt x="4" y="33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6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71" y="0"/>
                  </a:lnTo>
                  <a:lnTo>
                    <a:pt x="374" y="1"/>
                  </a:lnTo>
                  <a:lnTo>
                    <a:pt x="381" y="6"/>
                  </a:lnTo>
                  <a:lnTo>
                    <a:pt x="385" y="12"/>
                  </a:lnTo>
                  <a:lnTo>
                    <a:pt x="387" y="16"/>
                  </a:lnTo>
                  <a:lnTo>
                    <a:pt x="387" y="19"/>
                  </a:lnTo>
                  <a:lnTo>
                    <a:pt x="38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16783393-5B01-42E8-BE4F-F65543953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8241" y="4298950"/>
              <a:ext cx="266700" cy="52388"/>
            </a:xfrm>
            <a:custGeom>
              <a:avLst/>
              <a:gdLst>
                <a:gd name="T0" fmla="*/ 168 w 168"/>
                <a:gd name="T1" fmla="*/ 17 h 33"/>
                <a:gd name="T2" fmla="*/ 168 w 168"/>
                <a:gd name="T3" fmla="*/ 17 h 33"/>
                <a:gd name="T4" fmla="*/ 167 w 168"/>
                <a:gd name="T5" fmla="*/ 23 h 33"/>
                <a:gd name="T6" fmla="*/ 163 w 168"/>
                <a:gd name="T7" fmla="*/ 28 h 33"/>
                <a:gd name="T8" fmla="*/ 157 w 168"/>
                <a:gd name="T9" fmla="*/ 32 h 33"/>
                <a:gd name="T10" fmla="*/ 151 w 168"/>
                <a:gd name="T11" fmla="*/ 33 h 33"/>
                <a:gd name="T12" fmla="*/ 16 w 168"/>
                <a:gd name="T13" fmla="*/ 33 h 33"/>
                <a:gd name="T14" fmla="*/ 16 w 168"/>
                <a:gd name="T15" fmla="*/ 33 h 33"/>
                <a:gd name="T16" fmla="*/ 10 w 168"/>
                <a:gd name="T17" fmla="*/ 32 h 33"/>
                <a:gd name="T18" fmla="*/ 5 w 168"/>
                <a:gd name="T19" fmla="*/ 28 h 33"/>
                <a:gd name="T20" fmla="*/ 2 w 168"/>
                <a:gd name="T21" fmla="*/ 23 h 33"/>
                <a:gd name="T22" fmla="*/ 0 w 168"/>
                <a:gd name="T23" fmla="*/ 17 h 33"/>
                <a:gd name="T24" fmla="*/ 0 w 168"/>
                <a:gd name="T25" fmla="*/ 17 h 33"/>
                <a:gd name="T26" fmla="*/ 0 w 168"/>
                <a:gd name="T27" fmla="*/ 17 h 33"/>
                <a:gd name="T28" fmla="*/ 2 w 168"/>
                <a:gd name="T29" fmla="*/ 10 h 33"/>
                <a:gd name="T30" fmla="*/ 5 w 168"/>
                <a:gd name="T31" fmla="*/ 5 h 33"/>
                <a:gd name="T32" fmla="*/ 10 w 168"/>
                <a:gd name="T33" fmla="*/ 1 h 33"/>
                <a:gd name="T34" fmla="*/ 16 w 168"/>
                <a:gd name="T35" fmla="*/ 0 h 33"/>
                <a:gd name="T36" fmla="*/ 151 w 168"/>
                <a:gd name="T37" fmla="*/ 0 h 33"/>
                <a:gd name="T38" fmla="*/ 151 w 168"/>
                <a:gd name="T39" fmla="*/ 0 h 33"/>
                <a:gd name="T40" fmla="*/ 157 w 168"/>
                <a:gd name="T41" fmla="*/ 1 h 33"/>
                <a:gd name="T42" fmla="*/ 163 w 168"/>
                <a:gd name="T43" fmla="*/ 5 h 33"/>
                <a:gd name="T44" fmla="*/ 167 w 168"/>
                <a:gd name="T45" fmla="*/ 10 h 33"/>
                <a:gd name="T46" fmla="*/ 168 w 168"/>
                <a:gd name="T47" fmla="*/ 17 h 33"/>
                <a:gd name="T48" fmla="*/ 168 w 168"/>
                <a:gd name="T4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33">
                  <a:moveTo>
                    <a:pt x="168" y="17"/>
                  </a:moveTo>
                  <a:lnTo>
                    <a:pt x="168" y="17"/>
                  </a:lnTo>
                  <a:lnTo>
                    <a:pt x="167" y="23"/>
                  </a:lnTo>
                  <a:lnTo>
                    <a:pt x="163" y="28"/>
                  </a:lnTo>
                  <a:lnTo>
                    <a:pt x="157" y="32"/>
                  </a:lnTo>
                  <a:lnTo>
                    <a:pt x="151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0" y="32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7" y="1"/>
                  </a:lnTo>
                  <a:lnTo>
                    <a:pt x="163" y="5"/>
                  </a:lnTo>
                  <a:lnTo>
                    <a:pt x="167" y="10"/>
                  </a:lnTo>
                  <a:lnTo>
                    <a:pt x="168" y="17"/>
                  </a:lnTo>
                  <a:lnTo>
                    <a:pt x="1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 panose="020F0302020204030204" pitchFamily="34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09" name="Freeform 40">
            <a:extLst>
              <a:ext uri="{FF2B5EF4-FFF2-40B4-BE49-F238E27FC236}">
                <a16:creationId xmlns:a16="http://schemas.microsoft.com/office/drawing/2014/main" id="{72606D1E-A62E-4646-B980-6CA9EEAF973B}"/>
              </a:ext>
            </a:extLst>
          </p:cNvPr>
          <p:cNvSpPr>
            <a:spLocks noEditPoints="1"/>
          </p:cNvSpPr>
          <p:nvPr/>
        </p:nvSpPr>
        <p:spPr bwMode="auto">
          <a:xfrm>
            <a:off x="6794637" y="1129987"/>
            <a:ext cx="337390" cy="337286"/>
          </a:xfrm>
          <a:custGeom>
            <a:avLst/>
            <a:gdLst>
              <a:gd name="T0" fmla="*/ 1208 w 1383"/>
              <a:gd name="T1" fmla="*/ 175 h 1383"/>
              <a:gd name="T2" fmla="*/ 1014 w 1383"/>
              <a:gd name="T3" fmla="*/ 61 h 1383"/>
              <a:gd name="T4" fmla="*/ 796 w 1383"/>
              <a:gd name="T5" fmla="*/ 54 h 1383"/>
              <a:gd name="T6" fmla="*/ 596 w 1383"/>
              <a:gd name="T7" fmla="*/ 154 h 1383"/>
              <a:gd name="T8" fmla="*/ 460 w 1383"/>
              <a:gd name="T9" fmla="*/ 369 h 1383"/>
              <a:gd name="T10" fmla="*/ 466 w 1383"/>
              <a:gd name="T11" fmla="*/ 635 h 1383"/>
              <a:gd name="T12" fmla="*/ 555 w 1383"/>
              <a:gd name="T13" fmla="*/ 789 h 1383"/>
              <a:gd name="T14" fmla="*/ 505 w 1383"/>
              <a:gd name="T15" fmla="*/ 839 h 1383"/>
              <a:gd name="T16" fmla="*/ 479 w 1383"/>
              <a:gd name="T17" fmla="*/ 813 h 1383"/>
              <a:gd name="T18" fmla="*/ 458 w 1383"/>
              <a:gd name="T19" fmla="*/ 834 h 1383"/>
              <a:gd name="T20" fmla="*/ 466 w 1383"/>
              <a:gd name="T21" fmla="*/ 842 h 1383"/>
              <a:gd name="T22" fmla="*/ 13 w 1383"/>
              <a:gd name="T23" fmla="*/ 1295 h 1383"/>
              <a:gd name="T24" fmla="*/ 4 w 1383"/>
              <a:gd name="T25" fmla="*/ 1326 h 1383"/>
              <a:gd name="T26" fmla="*/ 26 w 1383"/>
              <a:gd name="T27" fmla="*/ 1357 h 1383"/>
              <a:gd name="T28" fmla="*/ 57 w 1383"/>
              <a:gd name="T29" fmla="*/ 1379 h 1383"/>
              <a:gd name="T30" fmla="*/ 88 w 1383"/>
              <a:gd name="T31" fmla="*/ 1370 h 1383"/>
              <a:gd name="T32" fmla="*/ 541 w 1383"/>
              <a:gd name="T33" fmla="*/ 917 h 1383"/>
              <a:gd name="T34" fmla="*/ 549 w 1383"/>
              <a:gd name="T35" fmla="*/ 925 h 1383"/>
              <a:gd name="T36" fmla="*/ 570 w 1383"/>
              <a:gd name="T37" fmla="*/ 904 h 1383"/>
              <a:gd name="T38" fmla="*/ 544 w 1383"/>
              <a:gd name="T39" fmla="*/ 878 h 1383"/>
              <a:gd name="T40" fmla="*/ 594 w 1383"/>
              <a:gd name="T41" fmla="*/ 828 h 1383"/>
              <a:gd name="T42" fmla="*/ 872 w 1383"/>
              <a:gd name="T43" fmla="*/ 940 h 1383"/>
              <a:gd name="T44" fmla="*/ 1147 w 1383"/>
              <a:gd name="T45" fmla="*/ 860 h 1383"/>
              <a:gd name="T46" fmla="*/ 1301 w 1383"/>
              <a:gd name="T47" fmla="*/ 674 h 1383"/>
              <a:gd name="T48" fmla="*/ 1338 w 1383"/>
              <a:gd name="T49" fmla="*/ 459 h 1383"/>
              <a:gd name="T50" fmla="*/ 1268 w 1383"/>
              <a:gd name="T51" fmla="*/ 250 h 1383"/>
              <a:gd name="T52" fmla="*/ 1208 w 1383"/>
              <a:gd name="T53" fmla="*/ 175 h 1383"/>
              <a:gd name="T54" fmla="*/ 1208 w 1383"/>
              <a:gd name="T55" fmla="*/ 175 h 1383"/>
              <a:gd name="T56" fmla="*/ 574 w 1383"/>
              <a:gd name="T57" fmla="*/ 809 h 1383"/>
              <a:gd name="T58" fmla="*/ 574 w 1383"/>
              <a:gd name="T59" fmla="*/ 809 h 1383"/>
              <a:gd name="T60" fmla="*/ 585 w 1383"/>
              <a:gd name="T61" fmla="*/ 819 h 1383"/>
              <a:gd name="T62" fmla="*/ 574 w 1383"/>
              <a:gd name="T63" fmla="*/ 809 h 1383"/>
              <a:gd name="T64" fmla="*/ 574 w 1383"/>
              <a:gd name="T65" fmla="*/ 809 h 1383"/>
              <a:gd name="T66" fmla="*/ 1149 w 1383"/>
              <a:gd name="T67" fmla="*/ 750 h 1383"/>
              <a:gd name="T68" fmla="*/ 891 w 1383"/>
              <a:gd name="T69" fmla="*/ 857 h 1383"/>
              <a:gd name="T70" fmla="*/ 749 w 1383"/>
              <a:gd name="T71" fmla="*/ 828 h 1383"/>
              <a:gd name="T72" fmla="*/ 686 w 1383"/>
              <a:gd name="T73" fmla="*/ 794 h 1383"/>
              <a:gd name="T74" fmla="*/ 632 w 1383"/>
              <a:gd name="T75" fmla="*/ 748 h 1383"/>
              <a:gd name="T76" fmla="*/ 526 w 1383"/>
              <a:gd name="T77" fmla="*/ 489 h 1383"/>
              <a:gd name="T78" fmla="*/ 621 w 1383"/>
              <a:gd name="T79" fmla="*/ 247 h 1383"/>
              <a:gd name="T80" fmla="*/ 817 w 1383"/>
              <a:gd name="T81" fmla="*/ 135 h 1383"/>
              <a:gd name="T82" fmla="*/ 1034 w 1383"/>
              <a:gd name="T83" fmla="*/ 156 h 1383"/>
              <a:gd name="T84" fmla="*/ 1204 w 1383"/>
              <a:gd name="T85" fmla="*/ 305 h 1383"/>
              <a:gd name="T86" fmla="*/ 1255 w 1383"/>
              <a:gd name="T87" fmla="*/ 518 h 1383"/>
              <a:gd name="T88" fmla="*/ 1173 w 1383"/>
              <a:gd name="T89" fmla="*/ 723 h 1383"/>
              <a:gd name="T90" fmla="*/ 1149 w 1383"/>
              <a:gd name="T91" fmla="*/ 750 h 1383"/>
              <a:gd name="T92" fmla="*/ 1149 w 1383"/>
              <a:gd name="T93" fmla="*/ 750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3" h="1383">
                <a:moveTo>
                  <a:pt x="1208" y="175"/>
                </a:moveTo>
                <a:cubicBezTo>
                  <a:pt x="1154" y="121"/>
                  <a:pt x="1087" y="82"/>
                  <a:pt x="1014" y="61"/>
                </a:cubicBezTo>
                <a:cubicBezTo>
                  <a:pt x="943" y="41"/>
                  <a:pt x="868" y="38"/>
                  <a:pt x="796" y="54"/>
                </a:cubicBezTo>
                <a:cubicBezTo>
                  <a:pt x="722" y="70"/>
                  <a:pt x="653" y="104"/>
                  <a:pt x="596" y="154"/>
                </a:cubicBezTo>
                <a:cubicBezTo>
                  <a:pt x="531" y="211"/>
                  <a:pt x="483" y="286"/>
                  <a:pt x="460" y="369"/>
                </a:cubicBezTo>
                <a:cubicBezTo>
                  <a:pt x="435" y="456"/>
                  <a:pt x="437" y="550"/>
                  <a:pt x="466" y="635"/>
                </a:cubicBezTo>
                <a:cubicBezTo>
                  <a:pt x="485" y="692"/>
                  <a:pt x="516" y="744"/>
                  <a:pt x="555" y="789"/>
                </a:cubicBezTo>
                <a:cubicBezTo>
                  <a:pt x="505" y="839"/>
                  <a:pt x="505" y="839"/>
                  <a:pt x="505" y="839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58" y="834"/>
                  <a:pt x="458" y="834"/>
                  <a:pt x="458" y="834"/>
                </a:cubicBezTo>
                <a:cubicBezTo>
                  <a:pt x="466" y="842"/>
                  <a:pt x="466" y="842"/>
                  <a:pt x="466" y="842"/>
                </a:cubicBezTo>
                <a:cubicBezTo>
                  <a:pt x="13" y="1295"/>
                  <a:pt x="13" y="1295"/>
                  <a:pt x="13" y="1295"/>
                </a:cubicBezTo>
                <a:cubicBezTo>
                  <a:pt x="4" y="1303"/>
                  <a:pt x="0" y="1314"/>
                  <a:pt x="4" y="1326"/>
                </a:cubicBezTo>
                <a:cubicBezTo>
                  <a:pt x="7" y="1338"/>
                  <a:pt x="17" y="1348"/>
                  <a:pt x="26" y="1357"/>
                </a:cubicBezTo>
                <a:cubicBezTo>
                  <a:pt x="35" y="1366"/>
                  <a:pt x="45" y="1375"/>
                  <a:pt x="57" y="1379"/>
                </a:cubicBezTo>
                <a:cubicBezTo>
                  <a:pt x="69" y="1383"/>
                  <a:pt x="79" y="1379"/>
                  <a:pt x="88" y="1370"/>
                </a:cubicBezTo>
                <a:cubicBezTo>
                  <a:pt x="541" y="917"/>
                  <a:pt x="541" y="917"/>
                  <a:pt x="541" y="917"/>
                </a:cubicBezTo>
                <a:cubicBezTo>
                  <a:pt x="549" y="925"/>
                  <a:pt x="549" y="925"/>
                  <a:pt x="549" y="925"/>
                </a:cubicBezTo>
                <a:cubicBezTo>
                  <a:pt x="570" y="904"/>
                  <a:pt x="570" y="904"/>
                  <a:pt x="570" y="904"/>
                </a:cubicBezTo>
                <a:cubicBezTo>
                  <a:pt x="544" y="878"/>
                  <a:pt x="544" y="878"/>
                  <a:pt x="544" y="878"/>
                </a:cubicBezTo>
                <a:cubicBezTo>
                  <a:pt x="594" y="828"/>
                  <a:pt x="594" y="828"/>
                  <a:pt x="594" y="828"/>
                </a:cubicBezTo>
                <a:cubicBezTo>
                  <a:pt x="671" y="896"/>
                  <a:pt x="770" y="935"/>
                  <a:pt x="872" y="940"/>
                </a:cubicBezTo>
                <a:cubicBezTo>
                  <a:pt x="969" y="944"/>
                  <a:pt x="1067" y="916"/>
                  <a:pt x="1147" y="860"/>
                </a:cubicBezTo>
                <a:cubicBezTo>
                  <a:pt x="1214" y="813"/>
                  <a:pt x="1267" y="749"/>
                  <a:pt x="1301" y="674"/>
                </a:cubicBezTo>
                <a:cubicBezTo>
                  <a:pt x="1331" y="607"/>
                  <a:pt x="1343" y="532"/>
                  <a:pt x="1338" y="459"/>
                </a:cubicBezTo>
                <a:cubicBezTo>
                  <a:pt x="1333" y="385"/>
                  <a:pt x="1309" y="312"/>
                  <a:pt x="1268" y="250"/>
                </a:cubicBezTo>
                <a:cubicBezTo>
                  <a:pt x="1251" y="223"/>
                  <a:pt x="1231" y="198"/>
                  <a:pt x="1208" y="175"/>
                </a:cubicBezTo>
                <a:cubicBezTo>
                  <a:pt x="1033" y="0"/>
                  <a:pt x="1383" y="350"/>
                  <a:pt x="1208" y="175"/>
                </a:cubicBezTo>
                <a:close/>
                <a:moveTo>
                  <a:pt x="574" y="809"/>
                </a:moveTo>
                <a:cubicBezTo>
                  <a:pt x="574" y="809"/>
                  <a:pt x="574" y="809"/>
                  <a:pt x="574" y="809"/>
                </a:cubicBezTo>
                <a:cubicBezTo>
                  <a:pt x="578" y="812"/>
                  <a:pt x="581" y="816"/>
                  <a:pt x="585" y="819"/>
                </a:cubicBezTo>
                <a:cubicBezTo>
                  <a:pt x="581" y="816"/>
                  <a:pt x="578" y="812"/>
                  <a:pt x="574" y="809"/>
                </a:cubicBezTo>
                <a:cubicBezTo>
                  <a:pt x="574" y="809"/>
                  <a:pt x="578" y="812"/>
                  <a:pt x="574" y="809"/>
                </a:cubicBezTo>
                <a:close/>
                <a:moveTo>
                  <a:pt x="1149" y="750"/>
                </a:moveTo>
                <a:cubicBezTo>
                  <a:pt x="1081" y="818"/>
                  <a:pt x="987" y="857"/>
                  <a:pt x="891" y="857"/>
                </a:cubicBezTo>
                <a:cubicBezTo>
                  <a:pt x="843" y="856"/>
                  <a:pt x="793" y="847"/>
                  <a:pt x="749" y="828"/>
                </a:cubicBezTo>
                <a:cubicBezTo>
                  <a:pt x="727" y="819"/>
                  <a:pt x="706" y="807"/>
                  <a:pt x="686" y="794"/>
                </a:cubicBezTo>
                <a:cubicBezTo>
                  <a:pt x="667" y="781"/>
                  <a:pt x="648" y="765"/>
                  <a:pt x="632" y="748"/>
                </a:cubicBezTo>
                <a:cubicBezTo>
                  <a:pt x="564" y="680"/>
                  <a:pt x="526" y="586"/>
                  <a:pt x="526" y="489"/>
                </a:cubicBezTo>
                <a:cubicBezTo>
                  <a:pt x="527" y="400"/>
                  <a:pt x="561" y="313"/>
                  <a:pt x="621" y="247"/>
                </a:cubicBezTo>
                <a:cubicBezTo>
                  <a:pt x="673" y="190"/>
                  <a:pt x="742" y="150"/>
                  <a:pt x="817" y="135"/>
                </a:cubicBezTo>
                <a:cubicBezTo>
                  <a:pt x="889" y="120"/>
                  <a:pt x="966" y="127"/>
                  <a:pt x="1034" y="156"/>
                </a:cubicBezTo>
                <a:cubicBezTo>
                  <a:pt x="1104" y="186"/>
                  <a:pt x="1165" y="239"/>
                  <a:pt x="1204" y="305"/>
                </a:cubicBezTo>
                <a:cubicBezTo>
                  <a:pt x="1242" y="369"/>
                  <a:pt x="1260" y="444"/>
                  <a:pt x="1255" y="518"/>
                </a:cubicBezTo>
                <a:cubicBezTo>
                  <a:pt x="1250" y="593"/>
                  <a:pt x="1221" y="665"/>
                  <a:pt x="1173" y="723"/>
                </a:cubicBezTo>
                <a:cubicBezTo>
                  <a:pt x="1166" y="732"/>
                  <a:pt x="1158" y="741"/>
                  <a:pt x="1149" y="750"/>
                </a:cubicBezTo>
                <a:cubicBezTo>
                  <a:pt x="1120" y="779"/>
                  <a:pt x="1291" y="607"/>
                  <a:pt x="1149" y="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11" name="Footer Placeholder 245">
            <a:extLst>
              <a:ext uri="{FF2B5EF4-FFF2-40B4-BE49-F238E27FC236}">
                <a16:creationId xmlns:a16="http://schemas.microsoft.com/office/drawing/2014/main" id="{20BCF3A5-B5E3-402E-B201-E988D4C3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3136" y="4769621"/>
            <a:ext cx="2845736" cy="269128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2" name="Slide Number Placeholder 246">
            <a:extLst>
              <a:ext uri="{FF2B5EF4-FFF2-40B4-BE49-F238E27FC236}">
                <a16:creationId xmlns:a16="http://schemas.microsoft.com/office/drawing/2014/main" id="{1C766C60-251A-4EEF-B6BE-4CC7EF64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571" y="4769621"/>
            <a:ext cx="2096858" cy="269128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9652D7A2-A8E2-43AA-B193-90B702B085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1">
            <a:extLst>
              <a:ext uri="{FF2B5EF4-FFF2-40B4-BE49-F238E27FC236}">
                <a16:creationId xmlns:a16="http://schemas.microsoft.com/office/drawing/2014/main" id="{B6BB1A40-ADF6-4787-B561-0C1DAE60FF89}"/>
              </a:ext>
            </a:extLst>
          </p:cNvPr>
          <p:cNvSpPr>
            <a:spLocks/>
          </p:cNvSpPr>
          <p:nvPr/>
        </p:nvSpPr>
        <p:spPr bwMode="auto">
          <a:xfrm>
            <a:off x="1835696" y="3984140"/>
            <a:ext cx="6235562" cy="717418"/>
          </a:xfrm>
          <a:custGeom>
            <a:avLst/>
            <a:gdLst/>
            <a:ahLst/>
            <a:cxnLst/>
            <a:rect l="l" t="t" r="r" b="b"/>
            <a:pathLst>
              <a:path w="6235562" h="364359">
                <a:moveTo>
                  <a:pt x="3086443" y="0"/>
                </a:moveTo>
                <a:lnTo>
                  <a:pt x="6134656" y="0"/>
                </a:lnTo>
                <a:lnTo>
                  <a:pt x="6235562" y="181499"/>
                </a:lnTo>
                <a:lnTo>
                  <a:pt x="6134656" y="363579"/>
                </a:lnTo>
                <a:lnTo>
                  <a:pt x="6038771" y="363579"/>
                </a:lnTo>
                <a:lnTo>
                  <a:pt x="6038771" y="364359"/>
                </a:lnTo>
                <a:lnTo>
                  <a:pt x="0" y="364359"/>
                </a:lnTo>
                <a:lnTo>
                  <a:pt x="0" y="780"/>
                </a:lnTo>
                <a:lnTo>
                  <a:pt x="3086758" y="780"/>
                </a:lnTo>
                <a:close/>
              </a:path>
            </a:pathLst>
          </a:custGeom>
          <a:solidFill>
            <a:srgbClr val="62B3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id="{F9319D66-9EB4-4182-A36F-BB0861D23D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4141" y="3653366"/>
            <a:ext cx="1277147" cy="1261631"/>
            <a:chOff x="2296" y="1940"/>
            <a:chExt cx="1317" cy="1301"/>
          </a:xfrm>
          <a:solidFill>
            <a:schemeClr val="accent4"/>
          </a:solidFill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0967616-576B-43F0-BF96-BD15D62D4A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96" y="2061"/>
              <a:ext cx="448" cy="1180"/>
            </a:xfrm>
            <a:custGeom>
              <a:avLst/>
              <a:gdLst>
                <a:gd name="T0" fmla="*/ 446 w 448"/>
                <a:gd name="T1" fmla="*/ 1180 h 1180"/>
                <a:gd name="T2" fmla="*/ 0 w 448"/>
                <a:gd name="T3" fmla="*/ 938 h 1180"/>
                <a:gd name="T4" fmla="*/ 2 w 448"/>
                <a:gd name="T5" fmla="*/ 0 h 1180"/>
                <a:gd name="T6" fmla="*/ 448 w 448"/>
                <a:gd name="T7" fmla="*/ 242 h 1180"/>
                <a:gd name="T8" fmla="*/ 446 w 448"/>
                <a:gd name="T9" fmla="*/ 118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1180">
                  <a:moveTo>
                    <a:pt x="446" y="1180"/>
                  </a:moveTo>
                  <a:lnTo>
                    <a:pt x="0" y="938"/>
                  </a:lnTo>
                  <a:lnTo>
                    <a:pt x="2" y="0"/>
                  </a:lnTo>
                  <a:lnTo>
                    <a:pt x="448" y="242"/>
                  </a:lnTo>
                  <a:lnTo>
                    <a:pt x="446" y="1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92627AB2-8D85-43BE-8EDE-B8EB793BF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98" y="1940"/>
              <a:ext cx="1315" cy="363"/>
            </a:xfrm>
            <a:custGeom>
              <a:avLst/>
              <a:gdLst>
                <a:gd name="T0" fmla="*/ 446 w 1315"/>
                <a:gd name="T1" fmla="*/ 363 h 363"/>
                <a:gd name="T2" fmla="*/ 0 w 1315"/>
                <a:gd name="T3" fmla="*/ 121 h 363"/>
                <a:gd name="T4" fmla="*/ 870 w 1315"/>
                <a:gd name="T5" fmla="*/ 0 h 363"/>
                <a:gd name="T6" fmla="*/ 1315 w 1315"/>
                <a:gd name="T7" fmla="*/ 241 h 363"/>
                <a:gd name="T8" fmla="*/ 446 w 1315"/>
                <a:gd name="T9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363">
                  <a:moveTo>
                    <a:pt x="446" y="363"/>
                  </a:moveTo>
                  <a:lnTo>
                    <a:pt x="0" y="121"/>
                  </a:lnTo>
                  <a:lnTo>
                    <a:pt x="870" y="0"/>
                  </a:lnTo>
                  <a:lnTo>
                    <a:pt x="1315" y="241"/>
                  </a:lnTo>
                  <a:lnTo>
                    <a:pt x="446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0FE26CBA-3A6A-4EC6-B88B-F7D91D115B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2" y="2181"/>
              <a:ext cx="871" cy="1060"/>
            </a:xfrm>
            <a:custGeom>
              <a:avLst/>
              <a:gdLst>
                <a:gd name="T0" fmla="*/ 871 w 871"/>
                <a:gd name="T1" fmla="*/ 0 h 1060"/>
                <a:gd name="T2" fmla="*/ 869 w 871"/>
                <a:gd name="T3" fmla="*/ 938 h 1060"/>
                <a:gd name="T4" fmla="*/ 0 w 871"/>
                <a:gd name="T5" fmla="*/ 1060 h 1060"/>
                <a:gd name="T6" fmla="*/ 2 w 871"/>
                <a:gd name="T7" fmla="*/ 122 h 1060"/>
                <a:gd name="T8" fmla="*/ 871 w 871"/>
                <a:gd name="T9" fmla="*/ 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060">
                  <a:moveTo>
                    <a:pt x="871" y="0"/>
                  </a:moveTo>
                  <a:lnTo>
                    <a:pt x="869" y="938"/>
                  </a:lnTo>
                  <a:lnTo>
                    <a:pt x="0" y="1060"/>
                  </a:lnTo>
                  <a:lnTo>
                    <a:pt x="2" y="122"/>
                  </a:lnTo>
                  <a:lnTo>
                    <a:pt x="8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Rectangle 28">
            <a:extLst>
              <a:ext uri="{FF2B5EF4-FFF2-40B4-BE49-F238E27FC236}">
                <a16:creationId xmlns:a16="http://schemas.microsoft.com/office/drawing/2014/main" id="{EDAD089C-0FE5-45BC-A4C9-0986DC12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273728"/>
            <a:ext cx="6235562" cy="716178"/>
          </a:xfrm>
          <a:custGeom>
            <a:avLst/>
            <a:gdLst/>
            <a:ahLst/>
            <a:cxnLst/>
            <a:rect l="l" t="t" r="r" b="b"/>
            <a:pathLst>
              <a:path w="6235562" h="363730">
                <a:moveTo>
                  <a:pt x="0" y="0"/>
                </a:moveTo>
                <a:lnTo>
                  <a:pt x="6038771" y="0"/>
                </a:lnTo>
                <a:lnTo>
                  <a:pt x="6038771" y="151"/>
                </a:lnTo>
                <a:lnTo>
                  <a:pt x="6134656" y="151"/>
                </a:lnTo>
                <a:lnTo>
                  <a:pt x="6235562" y="181650"/>
                </a:lnTo>
                <a:lnTo>
                  <a:pt x="6134656" y="363730"/>
                </a:lnTo>
                <a:lnTo>
                  <a:pt x="3086443" y="363730"/>
                </a:lnTo>
                <a:lnTo>
                  <a:pt x="3086504" y="363579"/>
                </a:lnTo>
                <a:lnTo>
                  <a:pt x="0" y="363579"/>
                </a:lnTo>
                <a:close/>
              </a:path>
            </a:pathLst>
          </a:custGeom>
          <a:solidFill>
            <a:srgbClr val="32C0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D15497A5-01E9-4C54-91F9-D4500686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143929"/>
            <a:ext cx="6235562" cy="715882"/>
          </a:xfrm>
          <a:custGeom>
            <a:avLst/>
            <a:gdLst/>
            <a:ahLst/>
            <a:cxnLst/>
            <a:rect l="l" t="t" r="r" b="b"/>
            <a:pathLst>
              <a:path w="6235562" h="363579">
                <a:moveTo>
                  <a:pt x="0" y="0"/>
                </a:moveTo>
                <a:lnTo>
                  <a:pt x="3086443" y="0"/>
                </a:lnTo>
                <a:lnTo>
                  <a:pt x="6038771" y="0"/>
                </a:lnTo>
                <a:lnTo>
                  <a:pt x="6134656" y="0"/>
                </a:lnTo>
                <a:lnTo>
                  <a:pt x="6235562" y="181499"/>
                </a:lnTo>
                <a:lnTo>
                  <a:pt x="6134656" y="363579"/>
                </a:lnTo>
                <a:lnTo>
                  <a:pt x="6038771" y="363579"/>
                </a:lnTo>
                <a:lnTo>
                  <a:pt x="3086443" y="363579"/>
                </a:lnTo>
                <a:lnTo>
                  <a:pt x="0" y="363579"/>
                </a:lnTo>
                <a:close/>
              </a:path>
            </a:pathLst>
          </a:custGeom>
          <a:solidFill>
            <a:srgbClr val="95CA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D5500E34-5231-4F5B-A4F1-30A9881B5816}"/>
              </a:ext>
            </a:extLst>
          </p:cNvPr>
          <p:cNvSpPr>
            <a:spLocks/>
          </p:cNvSpPr>
          <p:nvPr/>
        </p:nvSpPr>
        <p:spPr bwMode="auto">
          <a:xfrm>
            <a:off x="1763688" y="3065867"/>
            <a:ext cx="6235562" cy="717418"/>
          </a:xfrm>
          <a:custGeom>
            <a:avLst/>
            <a:gdLst/>
            <a:ahLst/>
            <a:cxnLst/>
            <a:rect l="l" t="t" r="r" b="b"/>
            <a:pathLst>
              <a:path w="6235562" h="364359">
                <a:moveTo>
                  <a:pt x="3086443" y="0"/>
                </a:moveTo>
                <a:lnTo>
                  <a:pt x="6134656" y="0"/>
                </a:lnTo>
                <a:lnTo>
                  <a:pt x="6235562" y="181499"/>
                </a:lnTo>
                <a:lnTo>
                  <a:pt x="6134656" y="363579"/>
                </a:lnTo>
                <a:lnTo>
                  <a:pt x="6038771" y="363579"/>
                </a:lnTo>
                <a:lnTo>
                  <a:pt x="6038771" y="364359"/>
                </a:lnTo>
                <a:lnTo>
                  <a:pt x="0" y="364359"/>
                </a:lnTo>
                <a:lnTo>
                  <a:pt x="0" y="780"/>
                </a:lnTo>
                <a:lnTo>
                  <a:pt x="3086758" y="780"/>
                </a:lnTo>
                <a:close/>
              </a:path>
            </a:pathLst>
          </a:custGeom>
          <a:solidFill>
            <a:srgbClr val="FFBE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8AA24-98B5-4526-BEB0-A41C009D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306568-DE56-479C-9565-F4215DEC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652D7A2-A8E2-43AA-B193-90B702B0859F}" type="slidenum">
              <a:rPr lang="en-US" smtClean="0"/>
              <a:t>19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40EC9C-AB90-4818-ACE8-8F8FABF33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34392"/>
            <a:ext cx="8229600" cy="709588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>
                <a:latin typeface="Roboto Light" panose="02000000000000000000" pitchFamily="2" charset="0"/>
              </a:rPr>
              <a:t>How to </a:t>
            </a:r>
            <a:r>
              <a:rPr lang="en-US" b="1" dirty="0">
                <a:latin typeface="Roboto Light" panose="02000000000000000000" pitchFamily="2" charset="0"/>
              </a:rPr>
              <a:t>transition with empathy</a:t>
            </a: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0BDD9152-B75E-4536-B68A-EF701E6C70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7641" y="853798"/>
            <a:ext cx="1421638" cy="3142925"/>
            <a:chOff x="2147" y="0"/>
            <a:chExt cx="1466" cy="324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904886-BA25-4AAE-8201-445B45BF0C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96" y="2061"/>
              <a:ext cx="448" cy="1180"/>
            </a:xfrm>
            <a:custGeom>
              <a:avLst/>
              <a:gdLst>
                <a:gd name="T0" fmla="*/ 446 w 448"/>
                <a:gd name="T1" fmla="*/ 1180 h 1180"/>
                <a:gd name="T2" fmla="*/ 0 w 448"/>
                <a:gd name="T3" fmla="*/ 938 h 1180"/>
                <a:gd name="T4" fmla="*/ 2 w 448"/>
                <a:gd name="T5" fmla="*/ 0 h 1180"/>
                <a:gd name="T6" fmla="*/ 448 w 448"/>
                <a:gd name="T7" fmla="*/ 242 h 1180"/>
                <a:gd name="T8" fmla="*/ 446 w 448"/>
                <a:gd name="T9" fmla="*/ 118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1180">
                  <a:moveTo>
                    <a:pt x="446" y="1180"/>
                  </a:moveTo>
                  <a:lnTo>
                    <a:pt x="0" y="938"/>
                  </a:lnTo>
                  <a:lnTo>
                    <a:pt x="2" y="0"/>
                  </a:lnTo>
                  <a:lnTo>
                    <a:pt x="448" y="242"/>
                  </a:lnTo>
                  <a:lnTo>
                    <a:pt x="446" y="1180"/>
                  </a:lnTo>
                  <a:close/>
                </a:path>
              </a:pathLst>
            </a:custGeom>
            <a:solidFill>
              <a:srgbClr val="EFA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54BDB7F-E822-425F-8193-D5328E5EF2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98" y="1940"/>
              <a:ext cx="1315" cy="363"/>
            </a:xfrm>
            <a:custGeom>
              <a:avLst/>
              <a:gdLst>
                <a:gd name="T0" fmla="*/ 446 w 1315"/>
                <a:gd name="T1" fmla="*/ 363 h 363"/>
                <a:gd name="T2" fmla="*/ 0 w 1315"/>
                <a:gd name="T3" fmla="*/ 121 h 363"/>
                <a:gd name="T4" fmla="*/ 870 w 1315"/>
                <a:gd name="T5" fmla="*/ 0 h 363"/>
                <a:gd name="T6" fmla="*/ 1315 w 1315"/>
                <a:gd name="T7" fmla="*/ 241 h 363"/>
                <a:gd name="T8" fmla="*/ 446 w 1315"/>
                <a:gd name="T9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363">
                  <a:moveTo>
                    <a:pt x="446" y="363"/>
                  </a:moveTo>
                  <a:lnTo>
                    <a:pt x="0" y="121"/>
                  </a:lnTo>
                  <a:lnTo>
                    <a:pt x="870" y="0"/>
                  </a:lnTo>
                  <a:lnTo>
                    <a:pt x="1315" y="241"/>
                  </a:lnTo>
                  <a:lnTo>
                    <a:pt x="446" y="363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28157A9-AFEF-4646-8E2A-1C562FC7B0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2" y="2181"/>
              <a:ext cx="871" cy="1060"/>
            </a:xfrm>
            <a:custGeom>
              <a:avLst/>
              <a:gdLst>
                <a:gd name="T0" fmla="*/ 871 w 871"/>
                <a:gd name="T1" fmla="*/ 0 h 1060"/>
                <a:gd name="T2" fmla="*/ 869 w 871"/>
                <a:gd name="T3" fmla="*/ 938 h 1060"/>
                <a:gd name="T4" fmla="*/ 0 w 871"/>
                <a:gd name="T5" fmla="*/ 1060 h 1060"/>
                <a:gd name="T6" fmla="*/ 2 w 871"/>
                <a:gd name="T7" fmla="*/ 122 h 1060"/>
                <a:gd name="T8" fmla="*/ 871 w 871"/>
                <a:gd name="T9" fmla="*/ 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060">
                  <a:moveTo>
                    <a:pt x="871" y="0"/>
                  </a:moveTo>
                  <a:lnTo>
                    <a:pt x="869" y="938"/>
                  </a:lnTo>
                  <a:lnTo>
                    <a:pt x="0" y="1060"/>
                  </a:lnTo>
                  <a:lnTo>
                    <a:pt x="2" y="12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EDE8B2B-DCCE-4560-B3E0-54492A7BF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3" y="1110"/>
              <a:ext cx="446" cy="1179"/>
            </a:xfrm>
            <a:custGeom>
              <a:avLst/>
              <a:gdLst>
                <a:gd name="T0" fmla="*/ 445 w 446"/>
                <a:gd name="T1" fmla="*/ 1179 h 1179"/>
                <a:gd name="T2" fmla="*/ 0 w 446"/>
                <a:gd name="T3" fmla="*/ 937 h 1179"/>
                <a:gd name="T4" fmla="*/ 2 w 446"/>
                <a:gd name="T5" fmla="*/ 0 h 1179"/>
                <a:gd name="T6" fmla="*/ 446 w 446"/>
                <a:gd name="T7" fmla="*/ 242 h 1179"/>
                <a:gd name="T8" fmla="*/ 445 w 446"/>
                <a:gd name="T9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1179">
                  <a:moveTo>
                    <a:pt x="445" y="1179"/>
                  </a:moveTo>
                  <a:lnTo>
                    <a:pt x="0" y="937"/>
                  </a:lnTo>
                  <a:lnTo>
                    <a:pt x="2" y="0"/>
                  </a:lnTo>
                  <a:lnTo>
                    <a:pt x="446" y="242"/>
                  </a:lnTo>
                  <a:lnTo>
                    <a:pt x="445" y="1179"/>
                  </a:lnTo>
                  <a:close/>
                </a:path>
              </a:pathLst>
            </a:custGeom>
            <a:solidFill>
              <a:srgbClr val="86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D40682A-D48B-4FC6-A2A0-A933932EE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5" y="988"/>
              <a:ext cx="1314" cy="364"/>
            </a:xfrm>
            <a:custGeom>
              <a:avLst/>
              <a:gdLst>
                <a:gd name="T0" fmla="*/ 444 w 1314"/>
                <a:gd name="T1" fmla="*/ 364 h 364"/>
                <a:gd name="T2" fmla="*/ 0 w 1314"/>
                <a:gd name="T3" fmla="*/ 122 h 364"/>
                <a:gd name="T4" fmla="*/ 869 w 1314"/>
                <a:gd name="T5" fmla="*/ 0 h 364"/>
                <a:gd name="T6" fmla="*/ 1314 w 1314"/>
                <a:gd name="T7" fmla="*/ 242 h 364"/>
                <a:gd name="T8" fmla="*/ 444 w 1314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364">
                  <a:moveTo>
                    <a:pt x="444" y="364"/>
                  </a:moveTo>
                  <a:lnTo>
                    <a:pt x="0" y="122"/>
                  </a:lnTo>
                  <a:lnTo>
                    <a:pt x="869" y="0"/>
                  </a:lnTo>
                  <a:lnTo>
                    <a:pt x="1314" y="242"/>
                  </a:lnTo>
                  <a:lnTo>
                    <a:pt x="444" y="364"/>
                  </a:lnTo>
                  <a:close/>
                </a:path>
              </a:pathLst>
            </a:custGeom>
            <a:solidFill>
              <a:srgbClr val="8DC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B97F504-4B7A-4391-9485-DA3542D6B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8" y="1230"/>
              <a:ext cx="871" cy="1059"/>
            </a:xfrm>
            <a:custGeom>
              <a:avLst/>
              <a:gdLst>
                <a:gd name="T0" fmla="*/ 871 w 871"/>
                <a:gd name="T1" fmla="*/ 0 h 1059"/>
                <a:gd name="T2" fmla="*/ 869 w 871"/>
                <a:gd name="T3" fmla="*/ 937 h 1059"/>
                <a:gd name="T4" fmla="*/ 0 w 871"/>
                <a:gd name="T5" fmla="*/ 1059 h 1059"/>
                <a:gd name="T6" fmla="*/ 1 w 871"/>
                <a:gd name="T7" fmla="*/ 122 h 1059"/>
                <a:gd name="T8" fmla="*/ 871 w 871"/>
                <a:gd name="T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059">
                  <a:moveTo>
                    <a:pt x="871" y="0"/>
                  </a:moveTo>
                  <a:lnTo>
                    <a:pt x="869" y="937"/>
                  </a:lnTo>
                  <a:lnTo>
                    <a:pt x="0" y="1059"/>
                  </a:lnTo>
                  <a:lnTo>
                    <a:pt x="1" y="12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C1B930D-2EAA-463C-92BC-5A64822964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7" y="122"/>
              <a:ext cx="447" cy="1179"/>
            </a:xfrm>
            <a:custGeom>
              <a:avLst/>
              <a:gdLst>
                <a:gd name="T0" fmla="*/ 445 w 447"/>
                <a:gd name="T1" fmla="*/ 1179 h 1179"/>
                <a:gd name="T2" fmla="*/ 0 w 447"/>
                <a:gd name="T3" fmla="*/ 937 h 1179"/>
                <a:gd name="T4" fmla="*/ 2 w 447"/>
                <a:gd name="T5" fmla="*/ 0 h 1179"/>
                <a:gd name="T6" fmla="*/ 447 w 447"/>
                <a:gd name="T7" fmla="*/ 242 h 1179"/>
                <a:gd name="T8" fmla="*/ 445 w 447"/>
                <a:gd name="T9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179">
                  <a:moveTo>
                    <a:pt x="445" y="1179"/>
                  </a:moveTo>
                  <a:lnTo>
                    <a:pt x="0" y="937"/>
                  </a:lnTo>
                  <a:lnTo>
                    <a:pt x="2" y="0"/>
                  </a:lnTo>
                  <a:lnTo>
                    <a:pt x="447" y="242"/>
                  </a:lnTo>
                  <a:lnTo>
                    <a:pt x="445" y="1179"/>
                  </a:lnTo>
                  <a:close/>
                </a:path>
              </a:pathLst>
            </a:custGeom>
            <a:solidFill>
              <a:srgbClr val="32B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9F88EB6-BBF2-44F6-9E42-AF8FE0837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9" y="0"/>
              <a:ext cx="1315" cy="364"/>
            </a:xfrm>
            <a:custGeom>
              <a:avLst/>
              <a:gdLst>
                <a:gd name="T0" fmla="*/ 445 w 1315"/>
                <a:gd name="T1" fmla="*/ 364 h 364"/>
                <a:gd name="T2" fmla="*/ 0 w 1315"/>
                <a:gd name="T3" fmla="*/ 122 h 364"/>
                <a:gd name="T4" fmla="*/ 869 w 1315"/>
                <a:gd name="T5" fmla="*/ 0 h 364"/>
                <a:gd name="T6" fmla="*/ 1315 w 1315"/>
                <a:gd name="T7" fmla="*/ 242 h 364"/>
                <a:gd name="T8" fmla="*/ 445 w 1315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364">
                  <a:moveTo>
                    <a:pt x="445" y="364"/>
                  </a:moveTo>
                  <a:lnTo>
                    <a:pt x="0" y="122"/>
                  </a:lnTo>
                  <a:lnTo>
                    <a:pt x="869" y="0"/>
                  </a:lnTo>
                  <a:lnTo>
                    <a:pt x="1315" y="242"/>
                  </a:lnTo>
                  <a:lnTo>
                    <a:pt x="445" y="36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CC3EB90-2BF2-425D-86AC-BAFA8426D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2" y="242"/>
              <a:ext cx="872" cy="1059"/>
            </a:xfrm>
            <a:custGeom>
              <a:avLst/>
              <a:gdLst>
                <a:gd name="T0" fmla="*/ 872 w 872"/>
                <a:gd name="T1" fmla="*/ 0 h 1059"/>
                <a:gd name="T2" fmla="*/ 870 w 872"/>
                <a:gd name="T3" fmla="*/ 937 h 1059"/>
                <a:gd name="T4" fmla="*/ 0 w 872"/>
                <a:gd name="T5" fmla="*/ 1059 h 1059"/>
                <a:gd name="T6" fmla="*/ 2 w 872"/>
                <a:gd name="T7" fmla="*/ 122 h 1059"/>
                <a:gd name="T8" fmla="*/ 872 w 872"/>
                <a:gd name="T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2" h="1059">
                  <a:moveTo>
                    <a:pt x="872" y="0"/>
                  </a:moveTo>
                  <a:lnTo>
                    <a:pt x="870" y="937"/>
                  </a:lnTo>
                  <a:lnTo>
                    <a:pt x="0" y="1059"/>
                  </a:lnTo>
                  <a:lnTo>
                    <a:pt x="2" y="122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A900141-1526-4B73-8A8C-A235A832A590}"/>
              </a:ext>
            </a:extLst>
          </p:cNvPr>
          <p:cNvSpPr txBox="1">
            <a:spLocks/>
          </p:cNvSpPr>
          <p:nvPr/>
        </p:nvSpPr>
        <p:spPr>
          <a:xfrm>
            <a:off x="1219175" y="1206783"/>
            <a:ext cx="845614" cy="773455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16A851F6-06EE-4A38-B7BA-32053D918FC0}"/>
              </a:ext>
            </a:extLst>
          </p:cNvPr>
          <p:cNvSpPr txBox="1">
            <a:spLocks/>
          </p:cNvSpPr>
          <p:nvPr/>
        </p:nvSpPr>
        <p:spPr>
          <a:xfrm>
            <a:off x="1311299" y="2164885"/>
            <a:ext cx="845614" cy="762869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3CB1F2E-03B8-405E-A4C6-D9F23119A0ED}"/>
              </a:ext>
            </a:extLst>
          </p:cNvPr>
          <p:cNvSpPr txBox="1">
            <a:spLocks/>
          </p:cNvSpPr>
          <p:nvPr/>
        </p:nvSpPr>
        <p:spPr>
          <a:xfrm>
            <a:off x="1347800" y="3087107"/>
            <a:ext cx="845614" cy="749475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924040A2-626A-4AAD-B1E3-ACB833BDF2C3}"/>
              </a:ext>
            </a:extLst>
          </p:cNvPr>
          <p:cNvSpPr txBox="1">
            <a:spLocks/>
          </p:cNvSpPr>
          <p:nvPr/>
        </p:nvSpPr>
        <p:spPr>
          <a:xfrm>
            <a:off x="2257844" y="1273728"/>
            <a:ext cx="5544616" cy="714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well prepared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575AAF5F-09C7-4528-BCE7-CB1347453A94}"/>
              </a:ext>
            </a:extLst>
          </p:cNvPr>
          <p:cNvSpPr txBox="1">
            <a:spLocks/>
          </p:cNvSpPr>
          <p:nvPr/>
        </p:nvSpPr>
        <p:spPr>
          <a:xfrm>
            <a:off x="2257844" y="2147535"/>
            <a:ext cx="5544616" cy="714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Rehearse / rehearse / rehearse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9D4EAE78-3FE8-4EB2-82C3-43FE6629A221}"/>
              </a:ext>
            </a:extLst>
          </p:cNvPr>
          <p:cNvSpPr txBox="1">
            <a:spLocks/>
          </p:cNvSpPr>
          <p:nvPr/>
        </p:nvSpPr>
        <p:spPr>
          <a:xfrm>
            <a:off x="2257844" y="3067445"/>
            <a:ext cx="5544616" cy="714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 the golden rule</a:t>
            </a:r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3F96E8A5-E761-4215-B639-2651AE427FB2}"/>
              </a:ext>
            </a:extLst>
          </p:cNvPr>
          <p:cNvSpPr txBox="1">
            <a:spLocks/>
          </p:cNvSpPr>
          <p:nvPr/>
        </p:nvSpPr>
        <p:spPr>
          <a:xfrm>
            <a:off x="1374823" y="4055871"/>
            <a:ext cx="845614" cy="749475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54" name="Text Placeholder 20">
            <a:extLst>
              <a:ext uri="{FF2B5EF4-FFF2-40B4-BE49-F238E27FC236}">
                <a16:creationId xmlns:a16="http://schemas.microsoft.com/office/drawing/2014/main" id="{659FC968-C0C5-44A3-8876-89A542CF6DE6}"/>
              </a:ext>
            </a:extLst>
          </p:cNvPr>
          <p:cNvSpPr txBox="1">
            <a:spLocks/>
          </p:cNvSpPr>
          <p:nvPr/>
        </p:nvSpPr>
        <p:spPr>
          <a:xfrm>
            <a:off x="2284381" y="3965599"/>
            <a:ext cx="5544616" cy="7146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firm; don't feed false hope</a:t>
            </a:r>
          </a:p>
        </p:txBody>
      </p:sp>
    </p:spTree>
    <p:extLst>
      <p:ext uri="{BB962C8B-B14F-4D97-AF65-F5344CB8AC3E}">
        <p14:creationId xmlns:p14="http://schemas.microsoft.com/office/powerpoint/2010/main" val="75198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Once upon a time…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38326F-D102-40DF-9205-983D7FB3A01F}"/>
              </a:ext>
            </a:extLst>
          </p:cNvPr>
          <p:cNvSpPr/>
          <p:nvPr/>
        </p:nvSpPr>
        <p:spPr>
          <a:xfrm>
            <a:off x="685800" y="3005948"/>
            <a:ext cx="618145" cy="605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45">
            <a:extLst>
              <a:ext uri="{FF2B5EF4-FFF2-40B4-BE49-F238E27FC236}">
                <a16:creationId xmlns:a16="http://schemas.microsoft.com/office/drawing/2014/main" id="{09B251B9-AA8A-4D18-AF08-2952B435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3136" y="4769621"/>
            <a:ext cx="2845736" cy="269128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246">
            <a:extLst>
              <a:ext uri="{FF2B5EF4-FFF2-40B4-BE49-F238E27FC236}">
                <a16:creationId xmlns:a16="http://schemas.microsoft.com/office/drawing/2014/main" id="{1EA81871-8BF0-4258-A172-F80441BB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571" y="4769621"/>
            <a:ext cx="2096858" cy="269128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9652D7A2-A8E2-43AA-B193-90B702B0859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1F12C4-7D0A-4A46-ACB4-2983B96CC3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60" y="140502"/>
            <a:ext cx="8087880" cy="697368"/>
          </a:xfrm>
        </p:spPr>
        <p:txBody>
          <a:bodyPr>
            <a:normAutofit fontScale="90000"/>
          </a:bodyPr>
          <a:lstStyle>
            <a:lvl1pPr algn="ctr">
              <a:defRPr sz="4000" b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z="4400" dirty="0">
                <a:latin typeface="Roboto Light" panose="02000000000000000000" pitchFamily="2" charset="0"/>
              </a:rPr>
              <a:t>Key</a:t>
            </a:r>
            <a:r>
              <a:rPr lang="en-US" dirty="0">
                <a:latin typeface="Roboto Light" panose="02000000000000000000" pitchFamily="2" charset="0"/>
              </a:rPr>
              <a:t> </a:t>
            </a:r>
            <a:r>
              <a:rPr lang="en-US" b="1" dirty="0">
                <a:latin typeface="Roboto Light" panose="02000000000000000000" pitchFamily="2" charset="0"/>
              </a:rPr>
              <a:t>take-aways</a:t>
            </a:r>
            <a:endParaRPr lang="en-US" dirty="0">
              <a:latin typeface="Roboto Light" panose="02000000000000000000" pitchFamily="2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5F31B86A-9D07-426D-BCB9-F0850BF435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1955" y="1655048"/>
            <a:ext cx="2140090" cy="2140090"/>
            <a:chOff x="476" y="667"/>
            <a:chExt cx="2255" cy="2255"/>
          </a:xfrm>
        </p:grpSpPr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D96BA0CB-01FD-4837-B310-E44145DF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667"/>
              <a:ext cx="2255" cy="2255"/>
            </a:xfrm>
            <a:custGeom>
              <a:avLst/>
              <a:gdLst>
                <a:gd name="T0" fmla="*/ 1866 w 2255"/>
                <a:gd name="T1" fmla="*/ 2228 h 2255"/>
                <a:gd name="T2" fmla="*/ 1866 w 2255"/>
                <a:gd name="T3" fmla="*/ 2228 h 2255"/>
                <a:gd name="T4" fmla="*/ 1855 w 2255"/>
                <a:gd name="T5" fmla="*/ 2239 h 2255"/>
                <a:gd name="T6" fmla="*/ 1850 w 2255"/>
                <a:gd name="T7" fmla="*/ 2244 h 2255"/>
                <a:gd name="T8" fmla="*/ 1844 w 2255"/>
                <a:gd name="T9" fmla="*/ 2248 h 2255"/>
                <a:gd name="T10" fmla="*/ 1836 w 2255"/>
                <a:gd name="T11" fmla="*/ 2250 h 2255"/>
                <a:gd name="T12" fmla="*/ 1830 w 2255"/>
                <a:gd name="T13" fmla="*/ 2253 h 2255"/>
                <a:gd name="T14" fmla="*/ 1823 w 2255"/>
                <a:gd name="T15" fmla="*/ 2254 h 2255"/>
                <a:gd name="T16" fmla="*/ 1816 w 2255"/>
                <a:gd name="T17" fmla="*/ 2255 h 2255"/>
                <a:gd name="T18" fmla="*/ 1816 w 2255"/>
                <a:gd name="T19" fmla="*/ 2255 h 2255"/>
                <a:gd name="T20" fmla="*/ 0 w 2255"/>
                <a:gd name="T21" fmla="*/ 2255 h 2255"/>
                <a:gd name="T22" fmla="*/ 0 w 2255"/>
                <a:gd name="T23" fmla="*/ 0 h 2255"/>
                <a:gd name="T24" fmla="*/ 2255 w 2255"/>
                <a:gd name="T25" fmla="*/ 0 h 2255"/>
                <a:gd name="T26" fmla="*/ 2255 w 2255"/>
                <a:gd name="T27" fmla="*/ 0 h 2255"/>
                <a:gd name="T28" fmla="*/ 2254 w 2255"/>
                <a:gd name="T29" fmla="*/ 924 h 2255"/>
                <a:gd name="T30" fmla="*/ 2254 w 2255"/>
                <a:gd name="T31" fmla="*/ 1572 h 2255"/>
                <a:gd name="T32" fmla="*/ 2255 w 2255"/>
                <a:gd name="T33" fmla="*/ 1890 h 2255"/>
                <a:gd name="T34" fmla="*/ 2255 w 2255"/>
                <a:gd name="T35" fmla="*/ 1890 h 2255"/>
                <a:gd name="T36" fmla="*/ 2253 w 2255"/>
                <a:gd name="T37" fmla="*/ 1896 h 2255"/>
                <a:gd name="T38" fmla="*/ 2249 w 2255"/>
                <a:gd name="T39" fmla="*/ 1901 h 2255"/>
                <a:gd name="T40" fmla="*/ 2245 w 2255"/>
                <a:gd name="T41" fmla="*/ 1906 h 2255"/>
                <a:gd name="T42" fmla="*/ 2240 w 2255"/>
                <a:gd name="T43" fmla="*/ 1911 h 2255"/>
                <a:gd name="T44" fmla="*/ 2240 w 2255"/>
                <a:gd name="T45" fmla="*/ 1911 h 2255"/>
                <a:gd name="T46" fmla="*/ 2163 w 2255"/>
                <a:gd name="T47" fmla="*/ 1972 h 2255"/>
                <a:gd name="T48" fmla="*/ 2052 w 2255"/>
                <a:gd name="T49" fmla="*/ 2061 h 2255"/>
                <a:gd name="T50" fmla="*/ 1995 w 2255"/>
                <a:gd name="T51" fmla="*/ 2109 h 2255"/>
                <a:gd name="T52" fmla="*/ 1941 w 2255"/>
                <a:gd name="T53" fmla="*/ 2154 h 2255"/>
                <a:gd name="T54" fmla="*/ 1897 w 2255"/>
                <a:gd name="T55" fmla="*/ 2195 h 2255"/>
                <a:gd name="T56" fmla="*/ 1880 w 2255"/>
                <a:gd name="T57" fmla="*/ 2213 h 2255"/>
                <a:gd name="T58" fmla="*/ 1866 w 2255"/>
                <a:gd name="T59" fmla="*/ 2228 h 2255"/>
                <a:gd name="T60" fmla="*/ 1866 w 2255"/>
                <a:gd name="T61" fmla="*/ 2228 h 2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55" h="2255">
                  <a:moveTo>
                    <a:pt x="1866" y="2228"/>
                  </a:moveTo>
                  <a:lnTo>
                    <a:pt x="1866" y="2228"/>
                  </a:lnTo>
                  <a:lnTo>
                    <a:pt x="1855" y="2239"/>
                  </a:lnTo>
                  <a:lnTo>
                    <a:pt x="1850" y="2244"/>
                  </a:lnTo>
                  <a:lnTo>
                    <a:pt x="1844" y="2248"/>
                  </a:lnTo>
                  <a:lnTo>
                    <a:pt x="1836" y="2250"/>
                  </a:lnTo>
                  <a:lnTo>
                    <a:pt x="1830" y="2253"/>
                  </a:lnTo>
                  <a:lnTo>
                    <a:pt x="1823" y="2254"/>
                  </a:lnTo>
                  <a:lnTo>
                    <a:pt x="1816" y="2255"/>
                  </a:lnTo>
                  <a:lnTo>
                    <a:pt x="1816" y="2255"/>
                  </a:lnTo>
                  <a:lnTo>
                    <a:pt x="0" y="2255"/>
                  </a:lnTo>
                  <a:lnTo>
                    <a:pt x="0" y="0"/>
                  </a:lnTo>
                  <a:lnTo>
                    <a:pt x="2255" y="0"/>
                  </a:lnTo>
                  <a:lnTo>
                    <a:pt x="2255" y="0"/>
                  </a:lnTo>
                  <a:lnTo>
                    <a:pt x="2254" y="924"/>
                  </a:lnTo>
                  <a:lnTo>
                    <a:pt x="2254" y="1572"/>
                  </a:lnTo>
                  <a:lnTo>
                    <a:pt x="2255" y="1890"/>
                  </a:lnTo>
                  <a:lnTo>
                    <a:pt x="2255" y="1890"/>
                  </a:lnTo>
                  <a:lnTo>
                    <a:pt x="2253" y="1896"/>
                  </a:lnTo>
                  <a:lnTo>
                    <a:pt x="2249" y="1901"/>
                  </a:lnTo>
                  <a:lnTo>
                    <a:pt x="2245" y="1906"/>
                  </a:lnTo>
                  <a:lnTo>
                    <a:pt x="2240" y="1911"/>
                  </a:lnTo>
                  <a:lnTo>
                    <a:pt x="2240" y="1911"/>
                  </a:lnTo>
                  <a:lnTo>
                    <a:pt x="2163" y="1972"/>
                  </a:lnTo>
                  <a:lnTo>
                    <a:pt x="2052" y="2061"/>
                  </a:lnTo>
                  <a:lnTo>
                    <a:pt x="1995" y="2109"/>
                  </a:lnTo>
                  <a:lnTo>
                    <a:pt x="1941" y="2154"/>
                  </a:lnTo>
                  <a:lnTo>
                    <a:pt x="1897" y="2195"/>
                  </a:lnTo>
                  <a:lnTo>
                    <a:pt x="1880" y="2213"/>
                  </a:lnTo>
                  <a:lnTo>
                    <a:pt x="1866" y="2228"/>
                  </a:lnTo>
                  <a:lnTo>
                    <a:pt x="1866" y="2228"/>
                  </a:lnTo>
                  <a:close/>
                </a:path>
              </a:pathLst>
            </a:custGeom>
            <a:gradFill>
              <a:gsLst>
                <a:gs pos="0">
                  <a:srgbClr val="F4DB65"/>
                </a:gs>
                <a:gs pos="30000">
                  <a:srgbClr val="FBE673"/>
                </a:gs>
                <a:gs pos="100000">
                  <a:srgbClr val="FFEA9B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884D10AD-4A8A-47AC-BF8C-ECAD77FD9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2577"/>
              <a:ext cx="380" cy="323"/>
            </a:xfrm>
            <a:custGeom>
              <a:avLst/>
              <a:gdLst>
                <a:gd name="T0" fmla="*/ 380 w 380"/>
                <a:gd name="T1" fmla="*/ 0 h 323"/>
                <a:gd name="T2" fmla="*/ 380 w 380"/>
                <a:gd name="T3" fmla="*/ 0 h 323"/>
                <a:gd name="T4" fmla="*/ 352 w 380"/>
                <a:gd name="T5" fmla="*/ 29 h 323"/>
                <a:gd name="T6" fmla="*/ 312 w 380"/>
                <a:gd name="T7" fmla="*/ 67 h 323"/>
                <a:gd name="T8" fmla="*/ 262 w 380"/>
                <a:gd name="T9" fmla="*/ 112 h 323"/>
                <a:gd name="T10" fmla="*/ 207 w 380"/>
                <a:gd name="T11" fmla="*/ 161 h 323"/>
                <a:gd name="T12" fmla="*/ 151 w 380"/>
                <a:gd name="T13" fmla="*/ 209 h 323"/>
                <a:gd name="T14" fmla="*/ 95 w 380"/>
                <a:gd name="T15" fmla="*/ 254 h 323"/>
                <a:gd name="T16" fmla="*/ 44 w 380"/>
                <a:gd name="T17" fmla="*/ 293 h 323"/>
                <a:gd name="T18" fmla="*/ 20 w 380"/>
                <a:gd name="T19" fmla="*/ 309 h 323"/>
                <a:gd name="T20" fmla="*/ 0 w 380"/>
                <a:gd name="T21" fmla="*/ 323 h 323"/>
                <a:gd name="T22" fmla="*/ 0 w 380"/>
                <a:gd name="T23" fmla="*/ 323 h 323"/>
                <a:gd name="T24" fmla="*/ 12 w 380"/>
                <a:gd name="T25" fmla="*/ 309 h 323"/>
                <a:gd name="T26" fmla="*/ 23 w 380"/>
                <a:gd name="T27" fmla="*/ 291 h 323"/>
                <a:gd name="T28" fmla="*/ 33 w 380"/>
                <a:gd name="T29" fmla="*/ 273 h 323"/>
                <a:gd name="T30" fmla="*/ 40 w 380"/>
                <a:gd name="T31" fmla="*/ 252 h 323"/>
                <a:gd name="T32" fmla="*/ 48 w 380"/>
                <a:gd name="T33" fmla="*/ 230 h 323"/>
                <a:gd name="T34" fmla="*/ 54 w 380"/>
                <a:gd name="T35" fmla="*/ 207 h 323"/>
                <a:gd name="T36" fmla="*/ 60 w 380"/>
                <a:gd name="T37" fmla="*/ 184 h 323"/>
                <a:gd name="T38" fmla="*/ 65 w 380"/>
                <a:gd name="T39" fmla="*/ 162 h 323"/>
                <a:gd name="T40" fmla="*/ 71 w 380"/>
                <a:gd name="T41" fmla="*/ 118 h 323"/>
                <a:gd name="T42" fmla="*/ 76 w 380"/>
                <a:gd name="T43" fmla="*/ 83 h 323"/>
                <a:gd name="T44" fmla="*/ 80 w 380"/>
                <a:gd name="T45" fmla="*/ 50 h 323"/>
                <a:gd name="T46" fmla="*/ 80 w 380"/>
                <a:gd name="T47" fmla="*/ 50 h 323"/>
                <a:gd name="T48" fmla="*/ 117 w 380"/>
                <a:gd name="T49" fmla="*/ 50 h 323"/>
                <a:gd name="T50" fmla="*/ 159 w 380"/>
                <a:gd name="T51" fmla="*/ 48 h 323"/>
                <a:gd name="T52" fmla="*/ 207 w 380"/>
                <a:gd name="T53" fmla="*/ 45 h 323"/>
                <a:gd name="T54" fmla="*/ 258 w 380"/>
                <a:gd name="T55" fmla="*/ 39 h 323"/>
                <a:gd name="T56" fmla="*/ 283 w 380"/>
                <a:gd name="T57" fmla="*/ 35 h 323"/>
                <a:gd name="T58" fmla="*/ 307 w 380"/>
                <a:gd name="T59" fmla="*/ 30 h 323"/>
                <a:gd name="T60" fmla="*/ 329 w 380"/>
                <a:gd name="T61" fmla="*/ 24 h 323"/>
                <a:gd name="T62" fmla="*/ 349 w 380"/>
                <a:gd name="T63" fmla="*/ 17 h 323"/>
                <a:gd name="T64" fmla="*/ 367 w 380"/>
                <a:gd name="T65" fmla="*/ 9 h 323"/>
                <a:gd name="T66" fmla="*/ 374 w 380"/>
                <a:gd name="T67" fmla="*/ 5 h 323"/>
                <a:gd name="T68" fmla="*/ 380 w 380"/>
                <a:gd name="T69" fmla="*/ 0 h 323"/>
                <a:gd name="T70" fmla="*/ 380 w 380"/>
                <a:gd name="T71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0" h="323">
                  <a:moveTo>
                    <a:pt x="380" y="0"/>
                  </a:moveTo>
                  <a:lnTo>
                    <a:pt x="380" y="0"/>
                  </a:lnTo>
                  <a:lnTo>
                    <a:pt x="352" y="29"/>
                  </a:lnTo>
                  <a:lnTo>
                    <a:pt x="312" y="67"/>
                  </a:lnTo>
                  <a:lnTo>
                    <a:pt x="262" y="112"/>
                  </a:lnTo>
                  <a:lnTo>
                    <a:pt x="207" y="161"/>
                  </a:lnTo>
                  <a:lnTo>
                    <a:pt x="151" y="209"/>
                  </a:lnTo>
                  <a:lnTo>
                    <a:pt x="95" y="254"/>
                  </a:lnTo>
                  <a:lnTo>
                    <a:pt x="44" y="293"/>
                  </a:lnTo>
                  <a:lnTo>
                    <a:pt x="20" y="309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12" y="309"/>
                  </a:lnTo>
                  <a:lnTo>
                    <a:pt x="23" y="291"/>
                  </a:lnTo>
                  <a:lnTo>
                    <a:pt x="33" y="273"/>
                  </a:lnTo>
                  <a:lnTo>
                    <a:pt x="40" y="252"/>
                  </a:lnTo>
                  <a:lnTo>
                    <a:pt x="48" y="230"/>
                  </a:lnTo>
                  <a:lnTo>
                    <a:pt x="54" y="207"/>
                  </a:lnTo>
                  <a:lnTo>
                    <a:pt x="60" y="184"/>
                  </a:lnTo>
                  <a:lnTo>
                    <a:pt x="65" y="162"/>
                  </a:lnTo>
                  <a:lnTo>
                    <a:pt x="71" y="118"/>
                  </a:lnTo>
                  <a:lnTo>
                    <a:pt x="76" y="83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117" y="50"/>
                  </a:lnTo>
                  <a:lnTo>
                    <a:pt x="159" y="48"/>
                  </a:lnTo>
                  <a:lnTo>
                    <a:pt x="207" y="45"/>
                  </a:lnTo>
                  <a:lnTo>
                    <a:pt x="258" y="39"/>
                  </a:lnTo>
                  <a:lnTo>
                    <a:pt x="283" y="35"/>
                  </a:lnTo>
                  <a:lnTo>
                    <a:pt x="307" y="30"/>
                  </a:lnTo>
                  <a:lnTo>
                    <a:pt x="329" y="24"/>
                  </a:lnTo>
                  <a:lnTo>
                    <a:pt x="349" y="17"/>
                  </a:lnTo>
                  <a:lnTo>
                    <a:pt x="367" y="9"/>
                  </a:lnTo>
                  <a:lnTo>
                    <a:pt x="374" y="5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CD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52E471C8-4121-4E8D-8749-7F6E8F7CCE66}"/>
              </a:ext>
            </a:extLst>
          </p:cNvPr>
          <p:cNvSpPr txBox="1">
            <a:spLocks/>
          </p:cNvSpPr>
          <p:nvPr/>
        </p:nvSpPr>
        <p:spPr>
          <a:xfrm>
            <a:off x="3648933" y="1849456"/>
            <a:ext cx="1846134" cy="17715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is a sample text. Insert your desired text here.</a:t>
            </a:r>
            <a:endParaRPr lang="en-US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AEC2D3C0-6B52-4283-96B9-F3742F8329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1142" y="3184980"/>
            <a:ext cx="1716602" cy="1084359"/>
            <a:chOff x="748" y="940"/>
            <a:chExt cx="2075" cy="2073"/>
          </a:xfrm>
          <a:effectLst/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5A8792D8-C0A5-48BD-8D37-4E57B0FADF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0409635-72D7-4919-93EF-5463862E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gradFill>
              <a:gsLst>
                <a:gs pos="0">
                  <a:srgbClr val="F4DB65"/>
                </a:gs>
                <a:gs pos="30000">
                  <a:srgbClr val="FBE673"/>
                </a:gs>
                <a:gs pos="100000">
                  <a:srgbClr val="FFEA9B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6FB26BE-73FC-4CD7-A239-2C1D130C4A4E}"/>
              </a:ext>
            </a:extLst>
          </p:cNvPr>
          <p:cNvSpPr txBox="1">
            <a:spLocks/>
          </p:cNvSpPr>
          <p:nvPr/>
        </p:nvSpPr>
        <p:spPr>
          <a:xfrm>
            <a:off x="551142" y="3190367"/>
            <a:ext cx="1716602" cy="10915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 here</a:t>
            </a:r>
            <a:endParaRPr lang="en-US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DED02522-6A97-497D-BC26-A4E596042C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1142" y="1203598"/>
            <a:ext cx="1716602" cy="1084359"/>
            <a:chOff x="748" y="940"/>
            <a:chExt cx="2075" cy="2073"/>
          </a:xfrm>
          <a:effectLst/>
        </p:grpSpPr>
        <p:sp>
          <p:nvSpPr>
            <p:cNvPr id="17" name="AutoShape 3">
              <a:extLst>
                <a:ext uri="{FF2B5EF4-FFF2-40B4-BE49-F238E27FC236}">
                  <a16:creationId xmlns:a16="http://schemas.microsoft.com/office/drawing/2014/main" id="{A940BFE7-6228-4A38-B1BC-975C4671D3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C168788F-8B62-47F3-BBDC-D3B778E25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gradFill>
              <a:gsLst>
                <a:gs pos="0">
                  <a:srgbClr val="F4DB65"/>
                </a:gs>
                <a:gs pos="30000">
                  <a:srgbClr val="FBE673"/>
                </a:gs>
                <a:gs pos="100000">
                  <a:srgbClr val="FFEA9B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0AEB057C-C525-4F2C-B87E-15E02DE0C171}"/>
              </a:ext>
            </a:extLst>
          </p:cNvPr>
          <p:cNvSpPr txBox="1">
            <a:spLocks/>
          </p:cNvSpPr>
          <p:nvPr/>
        </p:nvSpPr>
        <p:spPr>
          <a:xfrm>
            <a:off x="551142" y="1208985"/>
            <a:ext cx="1716602" cy="10915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text here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8018C8D8-FB57-4BE3-B1E3-763125796B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7846" y="3184980"/>
            <a:ext cx="1716602" cy="1084359"/>
            <a:chOff x="748" y="940"/>
            <a:chExt cx="2075" cy="2073"/>
          </a:xfrm>
          <a:effectLst/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F2238532-0F7D-4D0A-BEDD-4CC913754C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706B69FA-824F-4BFF-BCA9-A799BB9B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gradFill>
              <a:gsLst>
                <a:gs pos="0">
                  <a:srgbClr val="F4DB65"/>
                </a:gs>
                <a:gs pos="30000">
                  <a:srgbClr val="FBE673"/>
                </a:gs>
                <a:gs pos="100000">
                  <a:srgbClr val="FFEA9B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B9DEC7EE-5447-4E91-ACA9-233A77A56D83}"/>
              </a:ext>
            </a:extLst>
          </p:cNvPr>
          <p:cNvSpPr txBox="1">
            <a:spLocks/>
          </p:cNvSpPr>
          <p:nvPr/>
        </p:nvSpPr>
        <p:spPr>
          <a:xfrm>
            <a:off x="6887846" y="3190367"/>
            <a:ext cx="1716602" cy="10915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 here</a:t>
            </a:r>
            <a:endParaRPr lang="en-US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8594EF22-5BC6-45EC-B9F3-DC3166C9FD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7846" y="1203598"/>
            <a:ext cx="1716602" cy="1084359"/>
            <a:chOff x="748" y="940"/>
            <a:chExt cx="2075" cy="2073"/>
          </a:xfrm>
          <a:effectLst/>
        </p:grpSpPr>
        <p:sp>
          <p:nvSpPr>
            <p:cNvPr id="25" name="AutoShape 3">
              <a:extLst>
                <a:ext uri="{FF2B5EF4-FFF2-40B4-BE49-F238E27FC236}">
                  <a16:creationId xmlns:a16="http://schemas.microsoft.com/office/drawing/2014/main" id="{D58D6295-52DB-4CBD-BB42-FEA14FDA736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ADC22D1E-9FA6-4AAC-AC02-7FB5F30E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940"/>
              <a:ext cx="2075" cy="2073"/>
            </a:xfrm>
            <a:prstGeom prst="rect">
              <a:avLst/>
            </a:prstGeom>
            <a:gradFill>
              <a:gsLst>
                <a:gs pos="0">
                  <a:srgbClr val="F4DB65"/>
                </a:gs>
                <a:gs pos="30000">
                  <a:srgbClr val="FBE673"/>
                </a:gs>
                <a:gs pos="100000">
                  <a:srgbClr val="FFEA9B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BB62A326-3EE3-4AC0-B2E4-2F6A1B981500}"/>
              </a:ext>
            </a:extLst>
          </p:cNvPr>
          <p:cNvSpPr txBox="1">
            <a:spLocks/>
          </p:cNvSpPr>
          <p:nvPr/>
        </p:nvSpPr>
        <p:spPr>
          <a:xfrm>
            <a:off x="6887846" y="1208985"/>
            <a:ext cx="1716602" cy="10915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Your text here</a:t>
            </a:r>
            <a:endParaRPr lang="en-US" dirty="0"/>
          </a:p>
        </p:txBody>
      </p:sp>
      <p:grpSp>
        <p:nvGrpSpPr>
          <p:cNvPr id="28" name="Group 715">
            <a:extLst>
              <a:ext uri="{FF2B5EF4-FFF2-40B4-BE49-F238E27FC236}">
                <a16:creationId xmlns:a16="http://schemas.microsoft.com/office/drawing/2014/main" id="{E6D0EE32-0CAE-499E-AB8F-B4FED7CD86AD}"/>
              </a:ext>
            </a:extLst>
          </p:cNvPr>
          <p:cNvGrpSpPr>
            <a:grpSpLocks noChangeAspect="1"/>
          </p:cNvGrpSpPr>
          <p:nvPr/>
        </p:nvGrpSpPr>
        <p:grpSpPr bwMode="auto">
          <a:xfrm rot="20896503" flipV="1">
            <a:off x="2424877" y="1388184"/>
            <a:ext cx="896710" cy="935396"/>
            <a:chOff x="1328" y="0"/>
            <a:chExt cx="3106" cy="3240"/>
          </a:xfrm>
        </p:grpSpPr>
        <p:sp>
          <p:nvSpPr>
            <p:cNvPr id="29" name="Freeform 716">
              <a:extLst>
                <a:ext uri="{FF2B5EF4-FFF2-40B4-BE49-F238E27FC236}">
                  <a16:creationId xmlns:a16="http://schemas.microsoft.com/office/drawing/2014/main" id="{71DE5DFE-45D9-47D8-9D2D-F454B8729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6" y="250"/>
              <a:ext cx="1" cy="29"/>
            </a:xfrm>
            <a:custGeom>
              <a:avLst/>
              <a:gdLst>
                <a:gd name="T0" fmla="*/ 0 w 1"/>
                <a:gd name="T1" fmla="*/ 14 h 20"/>
                <a:gd name="T2" fmla="*/ 1 w 1"/>
                <a:gd name="T3" fmla="*/ 0 h 20"/>
                <a:gd name="T4" fmla="*/ 0 w 1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0">
                  <a:moveTo>
                    <a:pt x="0" y="14"/>
                  </a:moveTo>
                  <a:cubicBezTo>
                    <a:pt x="0" y="11"/>
                    <a:pt x="1" y="5"/>
                    <a:pt x="1" y="0"/>
                  </a:cubicBezTo>
                  <a:cubicBezTo>
                    <a:pt x="1" y="13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7">
              <a:extLst>
                <a:ext uri="{FF2B5EF4-FFF2-40B4-BE49-F238E27FC236}">
                  <a16:creationId xmlns:a16="http://schemas.microsoft.com/office/drawing/2014/main" id="{FDF471C8-E371-4447-83CA-62BC7B0D8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0"/>
              <a:ext cx="20" cy="250"/>
            </a:xfrm>
            <a:custGeom>
              <a:avLst/>
              <a:gdLst>
                <a:gd name="T0" fmla="*/ 11 w 14"/>
                <a:gd name="T1" fmla="*/ 6 h 174"/>
                <a:gd name="T2" fmla="*/ 9 w 14"/>
                <a:gd name="T3" fmla="*/ 174 h 174"/>
                <a:gd name="T4" fmla="*/ 14 w 14"/>
                <a:gd name="T5" fmla="*/ 8 h 174"/>
                <a:gd name="T6" fmla="*/ 9 w 14"/>
                <a:gd name="T7" fmla="*/ 17 h 174"/>
                <a:gd name="T8" fmla="*/ 11 w 14"/>
                <a:gd name="T9" fmla="*/ 0 h 174"/>
                <a:gd name="T10" fmla="*/ 11 w 14"/>
                <a:gd name="T11" fmla="*/ 6 h 174"/>
                <a:gd name="T12" fmla="*/ 11 w 14"/>
                <a:gd name="T13" fmla="*/ 32 h 174"/>
                <a:gd name="T14" fmla="*/ 11 w 14"/>
                <a:gd name="T15" fmla="*/ 6 h 174"/>
                <a:gd name="T16" fmla="*/ 11 w 14"/>
                <a:gd name="T17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4">
                  <a:moveTo>
                    <a:pt x="11" y="6"/>
                  </a:moveTo>
                  <a:cubicBezTo>
                    <a:pt x="13" y="62"/>
                    <a:pt x="13" y="118"/>
                    <a:pt x="9" y="174"/>
                  </a:cubicBezTo>
                  <a:cubicBezTo>
                    <a:pt x="11" y="119"/>
                    <a:pt x="3" y="63"/>
                    <a:pt x="14" y="8"/>
                  </a:cubicBezTo>
                  <a:cubicBezTo>
                    <a:pt x="14" y="12"/>
                    <a:pt x="12" y="16"/>
                    <a:pt x="9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12" y="24"/>
                    <a:pt x="0" y="48"/>
                    <a:pt x="11" y="6"/>
                  </a:cubicBezTo>
                  <a:cubicBezTo>
                    <a:pt x="11" y="15"/>
                    <a:pt x="12" y="24"/>
                    <a:pt x="11" y="32"/>
                  </a:cubicBezTo>
                  <a:cubicBezTo>
                    <a:pt x="13" y="24"/>
                    <a:pt x="9" y="14"/>
                    <a:pt x="11" y="6"/>
                  </a:cubicBezTo>
                  <a:cubicBezTo>
                    <a:pt x="13" y="62"/>
                    <a:pt x="9" y="13"/>
                    <a:pt x="11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8">
              <a:extLst>
                <a:ext uri="{FF2B5EF4-FFF2-40B4-BE49-F238E27FC236}">
                  <a16:creationId xmlns:a16="http://schemas.microsoft.com/office/drawing/2014/main" id="{AA6C3390-2FF8-42D9-9646-7CD7B22EE3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6" y="198"/>
              <a:ext cx="4" cy="84"/>
            </a:xfrm>
            <a:custGeom>
              <a:avLst/>
              <a:gdLst>
                <a:gd name="T0" fmla="*/ 0 w 3"/>
                <a:gd name="T1" fmla="*/ 58 h 58"/>
                <a:gd name="T2" fmla="*/ 3 w 3"/>
                <a:gd name="T3" fmla="*/ 0 h 58"/>
                <a:gd name="T4" fmla="*/ 0 w 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58"/>
                  </a:moveTo>
                  <a:cubicBezTo>
                    <a:pt x="1" y="39"/>
                    <a:pt x="2" y="19"/>
                    <a:pt x="3" y="0"/>
                  </a:cubicBezTo>
                  <a:cubicBezTo>
                    <a:pt x="3" y="34"/>
                    <a:pt x="1" y="28"/>
                    <a:pt x="0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9">
              <a:extLst>
                <a:ext uri="{FF2B5EF4-FFF2-40B4-BE49-F238E27FC236}">
                  <a16:creationId xmlns:a16="http://schemas.microsoft.com/office/drawing/2014/main" id="{C245E27D-ADCD-4671-985C-B449C4A35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0" y="224"/>
              <a:ext cx="4" cy="77"/>
            </a:xfrm>
            <a:custGeom>
              <a:avLst/>
              <a:gdLst>
                <a:gd name="T0" fmla="*/ 2 w 3"/>
                <a:gd name="T1" fmla="*/ 19 h 53"/>
                <a:gd name="T2" fmla="*/ 0 w 3"/>
                <a:gd name="T3" fmla="*/ 53 h 53"/>
                <a:gd name="T4" fmla="*/ 2 w 3"/>
                <a:gd name="T5" fmla="*/ 19 h 53"/>
                <a:gd name="T6" fmla="*/ 2 w 3"/>
                <a:gd name="T7" fmla="*/ 27 h 53"/>
                <a:gd name="T8" fmla="*/ 2 w 3"/>
                <a:gd name="T9" fmla="*/ 19 h 53"/>
                <a:gd name="T10" fmla="*/ 2 w 3"/>
                <a:gd name="T11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3">
                  <a:moveTo>
                    <a:pt x="2" y="19"/>
                  </a:moveTo>
                  <a:cubicBezTo>
                    <a:pt x="3" y="30"/>
                    <a:pt x="2" y="42"/>
                    <a:pt x="0" y="53"/>
                  </a:cubicBezTo>
                  <a:cubicBezTo>
                    <a:pt x="1" y="42"/>
                    <a:pt x="1" y="30"/>
                    <a:pt x="2" y="19"/>
                  </a:cubicBezTo>
                  <a:cubicBezTo>
                    <a:pt x="3" y="22"/>
                    <a:pt x="3" y="25"/>
                    <a:pt x="2" y="27"/>
                  </a:cubicBezTo>
                  <a:cubicBezTo>
                    <a:pt x="1" y="0"/>
                    <a:pt x="1" y="46"/>
                    <a:pt x="2" y="19"/>
                  </a:cubicBezTo>
                  <a:cubicBezTo>
                    <a:pt x="3" y="30"/>
                    <a:pt x="1" y="30"/>
                    <a:pt x="2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20">
              <a:extLst>
                <a:ext uri="{FF2B5EF4-FFF2-40B4-BE49-F238E27FC236}">
                  <a16:creationId xmlns:a16="http://schemas.microsoft.com/office/drawing/2014/main" id="{B87772E7-8932-4C21-A387-C7A5173FE7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8" y="3108"/>
              <a:ext cx="13" cy="7"/>
            </a:xfrm>
            <a:custGeom>
              <a:avLst/>
              <a:gdLst>
                <a:gd name="T0" fmla="*/ 0 w 9"/>
                <a:gd name="T1" fmla="*/ 0 h 5"/>
                <a:gd name="T2" fmla="*/ 6 w 9"/>
                <a:gd name="T3" fmla="*/ 5 h 5"/>
                <a:gd name="T4" fmla="*/ 0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6" y="3"/>
                    <a:pt x="9" y="5"/>
                    <a:pt x="6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21">
              <a:extLst>
                <a:ext uri="{FF2B5EF4-FFF2-40B4-BE49-F238E27FC236}">
                  <a16:creationId xmlns:a16="http://schemas.microsoft.com/office/drawing/2014/main" id="{2AE78DC3-0588-4153-8606-DFEACCA6C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6" y="3029"/>
              <a:ext cx="39" cy="12"/>
            </a:xfrm>
            <a:custGeom>
              <a:avLst/>
              <a:gdLst>
                <a:gd name="T0" fmla="*/ 27 w 27"/>
                <a:gd name="T1" fmla="*/ 9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27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5" y="5"/>
                    <a:pt x="27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2">
              <a:extLst>
                <a:ext uri="{FF2B5EF4-FFF2-40B4-BE49-F238E27FC236}">
                  <a16:creationId xmlns:a16="http://schemas.microsoft.com/office/drawing/2014/main" id="{6A254CA2-C167-43C4-9662-12FB8A066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4" y="3149"/>
              <a:ext cx="33" cy="10"/>
            </a:xfrm>
            <a:custGeom>
              <a:avLst/>
              <a:gdLst>
                <a:gd name="T0" fmla="*/ 23 w 23"/>
                <a:gd name="T1" fmla="*/ 7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4"/>
                    <a:pt x="23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3">
              <a:extLst>
                <a:ext uri="{FF2B5EF4-FFF2-40B4-BE49-F238E27FC236}">
                  <a16:creationId xmlns:a16="http://schemas.microsoft.com/office/drawing/2014/main" id="{988877FC-4D71-4FA8-AB7A-517313E81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" y="1951"/>
              <a:ext cx="61" cy="61"/>
            </a:xfrm>
            <a:custGeom>
              <a:avLst/>
              <a:gdLst>
                <a:gd name="T0" fmla="*/ 0 w 43"/>
                <a:gd name="T1" fmla="*/ 42 h 42"/>
                <a:gd name="T2" fmla="*/ 43 w 43"/>
                <a:gd name="T3" fmla="*/ 0 h 42"/>
                <a:gd name="T4" fmla="*/ 0 w 43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0" y="42"/>
                  </a:moveTo>
                  <a:cubicBezTo>
                    <a:pt x="17" y="26"/>
                    <a:pt x="32" y="12"/>
                    <a:pt x="43" y="0"/>
                  </a:cubicBezTo>
                  <a:cubicBezTo>
                    <a:pt x="14" y="33"/>
                    <a:pt x="10" y="34"/>
                    <a:pt x="0" y="4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4">
              <a:extLst>
                <a:ext uri="{FF2B5EF4-FFF2-40B4-BE49-F238E27FC236}">
                  <a16:creationId xmlns:a16="http://schemas.microsoft.com/office/drawing/2014/main" id="{BB092C26-9EBC-4467-8790-4C7F5E899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5" y="2995"/>
              <a:ext cx="14" cy="6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0 h 4"/>
                <a:gd name="T4" fmla="*/ 10 w 10"/>
                <a:gd name="T5" fmla="*/ 2 h 4"/>
                <a:gd name="T6" fmla="*/ 1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4"/>
                    <a:pt x="0" y="1"/>
                    <a:pt x="0" y="0"/>
                  </a:cubicBezTo>
                  <a:cubicBezTo>
                    <a:pt x="3" y="1"/>
                    <a:pt x="6" y="2"/>
                    <a:pt x="10" y="2"/>
                  </a:cubicBezTo>
                  <a:cubicBezTo>
                    <a:pt x="10" y="4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5">
              <a:extLst>
                <a:ext uri="{FF2B5EF4-FFF2-40B4-BE49-F238E27FC236}">
                  <a16:creationId xmlns:a16="http://schemas.microsoft.com/office/drawing/2014/main" id="{61E393B5-FD94-4399-A5E2-3D8A1D1792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9" y="3191"/>
              <a:ext cx="59" cy="14"/>
            </a:xfrm>
            <a:custGeom>
              <a:avLst/>
              <a:gdLst>
                <a:gd name="T0" fmla="*/ 21 w 41"/>
                <a:gd name="T1" fmla="*/ 3 h 10"/>
                <a:gd name="T2" fmla="*/ 41 w 41"/>
                <a:gd name="T3" fmla="*/ 10 h 10"/>
                <a:gd name="T4" fmla="*/ 0 w 41"/>
                <a:gd name="T5" fmla="*/ 0 h 10"/>
                <a:gd name="T6" fmla="*/ 25 w 41"/>
                <a:gd name="T7" fmla="*/ 5 h 10"/>
                <a:gd name="T8" fmla="*/ 21 w 41"/>
                <a:gd name="T9" fmla="*/ 3 h 10"/>
                <a:gd name="T10" fmla="*/ 21 w 4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0">
                  <a:moveTo>
                    <a:pt x="21" y="3"/>
                  </a:moveTo>
                  <a:cubicBezTo>
                    <a:pt x="28" y="6"/>
                    <a:pt x="35" y="8"/>
                    <a:pt x="41" y="10"/>
                  </a:cubicBezTo>
                  <a:cubicBezTo>
                    <a:pt x="28" y="6"/>
                    <a:pt x="14" y="3"/>
                    <a:pt x="0" y="0"/>
                  </a:cubicBezTo>
                  <a:cubicBezTo>
                    <a:pt x="9" y="0"/>
                    <a:pt x="17" y="2"/>
                    <a:pt x="25" y="5"/>
                  </a:cubicBezTo>
                  <a:cubicBezTo>
                    <a:pt x="13" y="1"/>
                    <a:pt x="33" y="9"/>
                    <a:pt x="21" y="3"/>
                  </a:cubicBezTo>
                  <a:cubicBezTo>
                    <a:pt x="28" y="6"/>
                    <a:pt x="25" y="5"/>
                    <a:pt x="21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6">
              <a:extLst>
                <a:ext uri="{FF2B5EF4-FFF2-40B4-BE49-F238E27FC236}">
                  <a16:creationId xmlns:a16="http://schemas.microsoft.com/office/drawing/2014/main" id="{24334165-B9E8-477D-8D54-7E91C22480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9" y="2524"/>
              <a:ext cx="33" cy="20"/>
            </a:xfrm>
            <a:custGeom>
              <a:avLst/>
              <a:gdLst>
                <a:gd name="T0" fmla="*/ 2 w 23"/>
                <a:gd name="T1" fmla="*/ 12 h 14"/>
                <a:gd name="T2" fmla="*/ 23 w 23"/>
                <a:gd name="T3" fmla="*/ 0 h 14"/>
                <a:gd name="T4" fmla="*/ 2 w 23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">
                  <a:moveTo>
                    <a:pt x="2" y="12"/>
                  </a:moveTo>
                  <a:cubicBezTo>
                    <a:pt x="10" y="7"/>
                    <a:pt x="17" y="3"/>
                    <a:pt x="23" y="0"/>
                  </a:cubicBezTo>
                  <a:cubicBezTo>
                    <a:pt x="8" y="10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27">
              <a:extLst>
                <a:ext uri="{FF2B5EF4-FFF2-40B4-BE49-F238E27FC236}">
                  <a16:creationId xmlns:a16="http://schemas.microsoft.com/office/drawing/2014/main" id="{0E6D2ED0-A28E-492F-AE7F-B38C3961F4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8" y="3026"/>
              <a:ext cx="18" cy="5"/>
            </a:xfrm>
            <a:custGeom>
              <a:avLst/>
              <a:gdLst>
                <a:gd name="T0" fmla="*/ 3 w 13"/>
                <a:gd name="T1" fmla="*/ 1 h 4"/>
                <a:gd name="T2" fmla="*/ 3 w 13"/>
                <a:gd name="T3" fmla="*/ 1 h 4"/>
                <a:gd name="T4" fmla="*/ 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3" y="1"/>
                  </a:moveTo>
                  <a:cubicBezTo>
                    <a:pt x="0" y="0"/>
                    <a:pt x="13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28">
              <a:extLst>
                <a:ext uri="{FF2B5EF4-FFF2-40B4-BE49-F238E27FC236}">
                  <a16:creationId xmlns:a16="http://schemas.microsoft.com/office/drawing/2014/main" id="{BE1AFADF-535D-48BB-8F06-14CB8C015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5" y="3069"/>
              <a:ext cx="43" cy="14"/>
            </a:xfrm>
            <a:custGeom>
              <a:avLst/>
              <a:gdLst>
                <a:gd name="T0" fmla="*/ 30 w 30"/>
                <a:gd name="T1" fmla="*/ 10 h 10"/>
                <a:gd name="T2" fmla="*/ 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3" y="7"/>
                    <a:pt x="30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9">
              <a:extLst>
                <a:ext uri="{FF2B5EF4-FFF2-40B4-BE49-F238E27FC236}">
                  <a16:creationId xmlns:a16="http://schemas.microsoft.com/office/drawing/2014/main" id="{D3403DED-F0FB-40E2-BE3F-2926CFDBF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" y="2012"/>
              <a:ext cx="21" cy="19"/>
            </a:xfrm>
            <a:custGeom>
              <a:avLst/>
              <a:gdLst>
                <a:gd name="T0" fmla="*/ 14 w 14"/>
                <a:gd name="T1" fmla="*/ 0 h 13"/>
                <a:gd name="T2" fmla="*/ 0 w 14"/>
                <a:gd name="T3" fmla="*/ 13 h 13"/>
                <a:gd name="T4" fmla="*/ 14 w 14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0">
              <a:extLst>
                <a:ext uri="{FF2B5EF4-FFF2-40B4-BE49-F238E27FC236}">
                  <a16:creationId xmlns:a16="http://schemas.microsoft.com/office/drawing/2014/main" id="{CA50DC46-4F4C-44D2-8205-C10316E32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" y="496"/>
              <a:ext cx="7" cy="39"/>
            </a:xfrm>
            <a:custGeom>
              <a:avLst/>
              <a:gdLst>
                <a:gd name="T0" fmla="*/ 5 w 5"/>
                <a:gd name="T1" fmla="*/ 0 h 27"/>
                <a:gd name="T2" fmla="*/ 0 w 5"/>
                <a:gd name="T3" fmla="*/ 27 h 27"/>
                <a:gd name="T4" fmla="*/ 5 w 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3" y="19"/>
                    <a:pt x="1" y="24"/>
                    <a:pt x="0" y="27"/>
                  </a:cubicBezTo>
                  <a:cubicBezTo>
                    <a:pt x="2" y="17"/>
                    <a:pt x="3" y="8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1">
              <a:extLst>
                <a:ext uri="{FF2B5EF4-FFF2-40B4-BE49-F238E27FC236}">
                  <a16:creationId xmlns:a16="http://schemas.microsoft.com/office/drawing/2014/main" id="{15CBCFBE-D0A1-4CDB-BE16-A76CAA442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63"/>
              <a:ext cx="0" cy="1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32">
              <a:extLst>
                <a:ext uri="{FF2B5EF4-FFF2-40B4-BE49-F238E27FC236}">
                  <a16:creationId xmlns:a16="http://schemas.microsoft.com/office/drawing/2014/main" id="{E627734F-D164-4942-9180-13417CB41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1073"/>
              <a:ext cx="7" cy="11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6"/>
                    <a:pt x="0" y="8"/>
                  </a:cubicBezTo>
                  <a:cubicBezTo>
                    <a:pt x="2" y="3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33">
              <a:extLst>
                <a:ext uri="{FF2B5EF4-FFF2-40B4-BE49-F238E27FC236}">
                  <a16:creationId xmlns:a16="http://schemas.microsoft.com/office/drawing/2014/main" id="{C1298795-A2B7-4E5D-858A-CACB766D54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8" y="7"/>
              <a:ext cx="3095" cy="3233"/>
            </a:xfrm>
            <a:custGeom>
              <a:avLst/>
              <a:gdLst>
                <a:gd name="T0" fmla="*/ 135 w 2152"/>
                <a:gd name="T1" fmla="*/ 2033 h 2248"/>
                <a:gd name="T2" fmla="*/ 459 w 2152"/>
                <a:gd name="T3" fmla="*/ 1694 h 2248"/>
                <a:gd name="T4" fmla="*/ 823 w 2152"/>
                <a:gd name="T5" fmla="*/ 2146 h 2248"/>
                <a:gd name="T6" fmla="*/ 1239 w 2152"/>
                <a:gd name="T7" fmla="*/ 1566 h 2248"/>
                <a:gd name="T8" fmla="*/ 1395 w 2152"/>
                <a:gd name="T9" fmla="*/ 1593 h 2248"/>
                <a:gd name="T10" fmla="*/ 1895 w 2152"/>
                <a:gd name="T11" fmla="*/ 923 h 2248"/>
                <a:gd name="T12" fmla="*/ 1964 w 2152"/>
                <a:gd name="T13" fmla="*/ 893 h 2248"/>
                <a:gd name="T14" fmla="*/ 2067 w 2152"/>
                <a:gd name="T15" fmla="*/ 658 h 2248"/>
                <a:gd name="T16" fmla="*/ 1967 w 2152"/>
                <a:gd name="T17" fmla="*/ 888 h 2248"/>
                <a:gd name="T18" fmla="*/ 2065 w 2152"/>
                <a:gd name="T19" fmla="*/ 506 h 2248"/>
                <a:gd name="T20" fmla="*/ 2136 w 2152"/>
                <a:gd name="T21" fmla="*/ 5 h 2248"/>
                <a:gd name="T22" fmla="*/ 1478 w 2152"/>
                <a:gd name="T23" fmla="*/ 1400 h 2248"/>
                <a:gd name="T24" fmla="*/ 705 w 2152"/>
                <a:gd name="T25" fmla="*/ 1560 h 2248"/>
                <a:gd name="T26" fmla="*/ 276 w 2152"/>
                <a:gd name="T27" fmla="*/ 1806 h 2248"/>
                <a:gd name="T28" fmla="*/ 705 w 2152"/>
                <a:gd name="T29" fmla="*/ 1561 h 2248"/>
                <a:gd name="T30" fmla="*/ 982 w 2152"/>
                <a:gd name="T31" fmla="*/ 1727 h 2248"/>
                <a:gd name="T32" fmla="*/ 2071 w 2152"/>
                <a:gd name="T33" fmla="*/ 545 h 2248"/>
                <a:gd name="T34" fmla="*/ 1053 w 2152"/>
                <a:gd name="T35" fmla="*/ 1689 h 2248"/>
                <a:gd name="T36" fmla="*/ 703 w 2152"/>
                <a:gd name="T37" fmla="*/ 1555 h 2248"/>
                <a:gd name="T38" fmla="*/ 325 w 2152"/>
                <a:gd name="T39" fmla="*/ 1777 h 2248"/>
                <a:gd name="T40" fmla="*/ 823 w 2152"/>
                <a:gd name="T41" fmla="*/ 2146 h 2248"/>
                <a:gd name="T42" fmla="*/ 1912 w 2152"/>
                <a:gd name="T43" fmla="*/ 992 h 2248"/>
                <a:gd name="T44" fmla="*/ 1478 w 2152"/>
                <a:gd name="T45" fmla="*/ 1399 h 2248"/>
                <a:gd name="T46" fmla="*/ 703 w 2152"/>
                <a:gd name="T47" fmla="*/ 1555 h 2248"/>
                <a:gd name="T48" fmla="*/ 2149 w 2152"/>
                <a:gd name="T49" fmla="*/ 144 h 2248"/>
                <a:gd name="T50" fmla="*/ 1111 w 2152"/>
                <a:gd name="T51" fmla="*/ 1633 h 2248"/>
                <a:gd name="T52" fmla="*/ 791 w 2152"/>
                <a:gd name="T53" fmla="*/ 1938 h 2248"/>
                <a:gd name="T54" fmla="*/ 964 w 2152"/>
                <a:gd name="T55" fmla="*/ 1835 h 2248"/>
                <a:gd name="T56" fmla="*/ 824 w 2152"/>
                <a:gd name="T57" fmla="*/ 2154 h 2248"/>
                <a:gd name="T58" fmla="*/ 687 w 2152"/>
                <a:gd name="T59" fmla="*/ 1597 h 2248"/>
                <a:gd name="T60" fmla="*/ 1839 w 2152"/>
                <a:gd name="T61" fmla="*/ 1094 h 2248"/>
                <a:gd name="T62" fmla="*/ 323 w 2152"/>
                <a:gd name="T63" fmla="*/ 1778 h 2248"/>
                <a:gd name="T64" fmla="*/ 981 w 2152"/>
                <a:gd name="T65" fmla="*/ 1727 h 2248"/>
                <a:gd name="T66" fmla="*/ 1059 w 2152"/>
                <a:gd name="T67" fmla="*/ 1687 h 2248"/>
                <a:gd name="T68" fmla="*/ 1476 w 2152"/>
                <a:gd name="T69" fmla="*/ 1401 h 2248"/>
                <a:gd name="T70" fmla="*/ 2022 w 2152"/>
                <a:gd name="T71" fmla="*/ 616 h 2248"/>
                <a:gd name="T72" fmla="*/ 1478 w 2152"/>
                <a:gd name="T73" fmla="*/ 1400 h 2248"/>
                <a:gd name="T74" fmla="*/ 806 w 2152"/>
                <a:gd name="T75" fmla="*/ 1921 h 2248"/>
                <a:gd name="T76" fmla="*/ 824 w 2152"/>
                <a:gd name="T77" fmla="*/ 2153 h 2248"/>
                <a:gd name="T78" fmla="*/ 707 w 2152"/>
                <a:gd name="T79" fmla="*/ 1611 h 2248"/>
                <a:gd name="T80" fmla="*/ 2111 w 2152"/>
                <a:gd name="T81" fmla="*/ 362 h 2248"/>
                <a:gd name="T82" fmla="*/ 1345 w 2152"/>
                <a:gd name="T83" fmla="*/ 1524 h 2248"/>
                <a:gd name="T84" fmla="*/ 807 w 2152"/>
                <a:gd name="T85" fmla="*/ 1921 h 2248"/>
                <a:gd name="T86" fmla="*/ 824 w 2152"/>
                <a:gd name="T87" fmla="*/ 2153 h 2248"/>
                <a:gd name="T88" fmla="*/ 707 w 2152"/>
                <a:gd name="T89" fmla="*/ 1613 h 2248"/>
                <a:gd name="T90" fmla="*/ 1478 w 2152"/>
                <a:gd name="T91" fmla="*/ 1400 h 2248"/>
                <a:gd name="T92" fmla="*/ 1849 w 2152"/>
                <a:gd name="T93" fmla="*/ 1070 h 2248"/>
                <a:gd name="T94" fmla="*/ 1054 w 2152"/>
                <a:gd name="T95" fmla="*/ 1689 h 2248"/>
                <a:gd name="T96" fmla="*/ 728 w 2152"/>
                <a:gd name="T97" fmla="*/ 2185 h 2248"/>
                <a:gd name="T98" fmla="*/ 703 w 2152"/>
                <a:gd name="T99" fmla="*/ 1555 h 2248"/>
                <a:gd name="T100" fmla="*/ 580 w 2152"/>
                <a:gd name="T101" fmla="*/ 2148 h 2248"/>
                <a:gd name="T102" fmla="*/ 814 w 2152"/>
                <a:gd name="T103" fmla="*/ 2131 h 2248"/>
                <a:gd name="T104" fmla="*/ 824 w 2152"/>
                <a:gd name="T105" fmla="*/ 2154 h 2248"/>
                <a:gd name="T106" fmla="*/ 815 w 2152"/>
                <a:gd name="T107" fmla="*/ 2140 h 2248"/>
                <a:gd name="T108" fmla="*/ 1507 w 2152"/>
                <a:gd name="T109" fmla="*/ 1483 h 2248"/>
                <a:gd name="T110" fmla="*/ 855 w 2152"/>
                <a:gd name="T111" fmla="*/ 1891 h 2248"/>
                <a:gd name="T112" fmla="*/ 192 w 2152"/>
                <a:gd name="T113" fmla="*/ 2040 h 2248"/>
                <a:gd name="T114" fmla="*/ 1324 w 2152"/>
                <a:gd name="T115" fmla="*/ 1515 h 2248"/>
                <a:gd name="T116" fmla="*/ 2072 w 2152"/>
                <a:gd name="T117" fmla="*/ 479 h 2248"/>
                <a:gd name="T118" fmla="*/ 2111 w 2152"/>
                <a:gd name="T119" fmla="*/ 361 h 2248"/>
                <a:gd name="T120" fmla="*/ 859 w 2152"/>
                <a:gd name="T121" fmla="*/ 1772 h 2248"/>
                <a:gd name="T122" fmla="*/ 1059 w 2152"/>
                <a:gd name="T123" fmla="*/ 1687 h 2248"/>
                <a:gd name="T124" fmla="*/ 1346 w 2152"/>
                <a:gd name="T125" fmla="*/ 15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2" h="2248">
                  <a:moveTo>
                    <a:pt x="21" y="1998"/>
                  </a:moveTo>
                  <a:cubicBezTo>
                    <a:pt x="21" y="1998"/>
                    <a:pt x="20" y="1998"/>
                    <a:pt x="20" y="1998"/>
                  </a:cubicBezTo>
                  <a:cubicBezTo>
                    <a:pt x="25" y="2002"/>
                    <a:pt x="32" y="2004"/>
                    <a:pt x="40" y="2007"/>
                  </a:cubicBezTo>
                  <a:cubicBezTo>
                    <a:pt x="33" y="2004"/>
                    <a:pt x="26" y="2002"/>
                    <a:pt x="21" y="1998"/>
                  </a:cubicBezTo>
                  <a:close/>
                  <a:moveTo>
                    <a:pt x="42" y="2007"/>
                  </a:moveTo>
                  <a:cubicBezTo>
                    <a:pt x="46" y="2008"/>
                    <a:pt x="49" y="2009"/>
                    <a:pt x="53" y="2010"/>
                  </a:cubicBezTo>
                  <a:cubicBezTo>
                    <a:pt x="49" y="2009"/>
                    <a:pt x="46" y="2008"/>
                    <a:pt x="42" y="2007"/>
                  </a:cubicBezTo>
                  <a:close/>
                  <a:moveTo>
                    <a:pt x="64" y="2011"/>
                  </a:moveTo>
                  <a:cubicBezTo>
                    <a:pt x="61" y="2011"/>
                    <a:pt x="57" y="2011"/>
                    <a:pt x="54" y="2010"/>
                  </a:cubicBezTo>
                  <a:cubicBezTo>
                    <a:pt x="61" y="2011"/>
                    <a:pt x="68" y="2013"/>
                    <a:pt x="73" y="2014"/>
                  </a:cubicBezTo>
                  <a:cubicBezTo>
                    <a:pt x="70" y="2013"/>
                    <a:pt x="67" y="2012"/>
                    <a:pt x="64" y="2011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89" y="2050"/>
                  </a:moveTo>
                  <a:cubicBezTo>
                    <a:pt x="191" y="2050"/>
                    <a:pt x="194" y="2049"/>
                    <a:pt x="196" y="2049"/>
                  </a:cubicBezTo>
                  <a:cubicBezTo>
                    <a:pt x="175" y="2044"/>
                    <a:pt x="155" y="2038"/>
                    <a:pt x="135" y="2033"/>
                  </a:cubicBezTo>
                  <a:cubicBezTo>
                    <a:pt x="160" y="2040"/>
                    <a:pt x="184" y="2051"/>
                    <a:pt x="210" y="2059"/>
                  </a:cubicBezTo>
                  <a:cubicBezTo>
                    <a:pt x="205" y="2057"/>
                    <a:pt x="194" y="2049"/>
                    <a:pt x="189" y="2050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33" y="2061"/>
                  </a:moveTo>
                  <a:cubicBezTo>
                    <a:pt x="231" y="2061"/>
                    <a:pt x="236" y="2064"/>
                    <a:pt x="251" y="2070"/>
                  </a:cubicBezTo>
                  <a:cubicBezTo>
                    <a:pt x="246" y="2068"/>
                    <a:pt x="239" y="2064"/>
                    <a:pt x="233" y="2061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3" y="1735"/>
                  </a:moveTo>
                  <a:cubicBezTo>
                    <a:pt x="754" y="1737"/>
                    <a:pt x="754" y="1739"/>
                    <a:pt x="755" y="1741"/>
                  </a:cubicBezTo>
                  <a:cubicBezTo>
                    <a:pt x="756" y="1745"/>
                    <a:pt x="756" y="1744"/>
                    <a:pt x="753" y="173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6" y="1980"/>
                  </a:moveTo>
                  <a:cubicBezTo>
                    <a:pt x="806" y="1982"/>
                    <a:pt x="806" y="1985"/>
                    <a:pt x="807" y="1987"/>
                  </a:cubicBezTo>
                  <a:cubicBezTo>
                    <a:pt x="807" y="1985"/>
                    <a:pt x="806" y="1982"/>
                    <a:pt x="806" y="1980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200" y="1734"/>
                  </a:moveTo>
                  <a:cubicBezTo>
                    <a:pt x="1214" y="1737"/>
                    <a:pt x="1226" y="1724"/>
                    <a:pt x="1236" y="1712"/>
                  </a:cubicBezTo>
                  <a:cubicBezTo>
                    <a:pt x="1224" y="1719"/>
                    <a:pt x="1212" y="1727"/>
                    <a:pt x="1200" y="1734"/>
                  </a:cubicBezTo>
                  <a:close/>
                  <a:moveTo>
                    <a:pt x="1239" y="1566"/>
                  </a:moveTo>
                  <a:cubicBezTo>
                    <a:pt x="1240" y="1566"/>
                    <a:pt x="1241" y="1565"/>
                    <a:pt x="1242" y="1565"/>
                  </a:cubicBezTo>
                  <a:cubicBezTo>
                    <a:pt x="1246" y="1562"/>
                    <a:pt x="1250" y="1559"/>
                    <a:pt x="1254" y="1556"/>
                  </a:cubicBezTo>
                  <a:cubicBezTo>
                    <a:pt x="1256" y="1554"/>
                    <a:pt x="1256" y="1552"/>
                    <a:pt x="1257" y="1550"/>
                  </a:cubicBezTo>
                  <a:cubicBezTo>
                    <a:pt x="1256" y="1552"/>
                    <a:pt x="1248" y="1559"/>
                    <a:pt x="1239" y="1566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76" y="1615"/>
                  </a:moveTo>
                  <a:cubicBezTo>
                    <a:pt x="1384" y="1612"/>
                    <a:pt x="1395" y="1601"/>
                    <a:pt x="1403" y="1592"/>
                  </a:cubicBezTo>
                  <a:cubicBezTo>
                    <a:pt x="1395" y="1600"/>
                    <a:pt x="1385" y="1608"/>
                    <a:pt x="1376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03" y="1592"/>
                  </a:moveTo>
                  <a:cubicBezTo>
                    <a:pt x="1408" y="1588"/>
                    <a:pt x="1412" y="1584"/>
                    <a:pt x="1416" y="1580"/>
                  </a:cubicBezTo>
                  <a:cubicBezTo>
                    <a:pt x="1414" y="1582"/>
                    <a:pt x="1409" y="1586"/>
                    <a:pt x="1403" y="159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584" y="1282"/>
                  </a:moveTo>
                  <a:cubicBezTo>
                    <a:pt x="1586" y="1280"/>
                    <a:pt x="1588" y="1278"/>
                    <a:pt x="1591" y="1275"/>
                  </a:cubicBezTo>
                  <a:cubicBezTo>
                    <a:pt x="1591" y="1274"/>
                    <a:pt x="1589" y="1276"/>
                    <a:pt x="1584" y="1282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48" y="1214"/>
                  </a:moveTo>
                  <a:cubicBezTo>
                    <a:pt x="1652" y="1212"/>
                    <a:pt x="1657" y="1210"/>
                    <a:pt x="1661" y="1207"/>
                  </a:cubicBezTo>
                  <a:cubicBezTo>
                    <a:pt x="1669" y="1198"/>
                    <a:pt x="1665" y="1201"/>
                    <a:pt x="1648" y="1214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798" y="1174"/>
                  </a:moveTo>
                  <a:cubicBezTo>
                    <a:pt x="1808" y="1161"/>
                    <a:pt x="1818" y="1148"/>
                    <a:pt x="1827" y="1135"/>
                  </a:cubicBezTo>
                  <a:cubicBezTo>
                    <a:pt x="1815" y="1145"/>
                    <a:pt x="1805" y="1159"/>
                    <a:pt x="1798" y="1174"/>
                  </a:cubicBezTo>
                  <a:close/>
                  <a:moveTo>
                    <a:pt x="1828" y="1135"/>
                  </a:moveTo>
                  <a:cubicBezTo>
                    <a:pt x="1828" y="1135"/>
                    <a:pt x="1827" y="1135"/>
                    <a:pt x="1827" y="1135"/>
                  </a:cubicBezTo>
                  <a:cubicBezTo>
                    <a:pt x="1829" y="1134"/>
                    <a:pt x="1830" y="1133"/>
                    <a:pt x="1831" y="1132"/>
                  </a:cubicBezTo>
                  <a:cubicBezTo>
                    <a:pt x="1830" y="1133"/>
                    <a:pt x="1829" y="1134"/>
                    <a:pt x="1828" y="1135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895" y="921"/>
                  </a:moveTo>
                  <a:cubicBezTo>
                    <a:pt x="1894" y="921"/>
                    <a:pt x="1894" y="920"/>
                    <a:pt x="1894" y="920"/>
                  </a:cubicBezTo>
                  <a:cubicBezTo>
                    <a:pt x="1893" y="917"/>
                    <a:pt x="1892" y="914"/>
                    <a:pt x="1891" y="912"/>
                  </a:cubicBezTo>
                  <a:cubicBezTo>
                    <a:pt x="1890" y="921"/>
                    <a:pt x="1890" y="916"/>
                    <a:pt x="1890" y="911"/>
                  </a:cubicBezTo>
                  <a:cubicBezTo>
                    <a:pt x="1887" y="915"/>
                    <a:pt x="1884" y="919"/>
                    <a:pt x="1881" y="924"/>
                  </a:cubicBezTo>
                  <a:cubicBezTo>
                    <a:pt x="1881" y="926"/>
                    <a:pt x="1881" y="929"/>
                    <a:pt x="1882" y="932"/>
                  </a:cubicBezTo>
                  <a:cubicBezTo>
                    <a:pt x="1882" y="932"/>
                    <a:pt x="1882" y="932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6"/>
                    <a:pt x="1882" y="938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5" y="921"/>
                    <a:pt x="1895" y="921"/>
                    <a:pt x="1895" y="921"/>
                  </a:cubicBezTo>
                  <a:close/>
                  <a:moveTo>
                    <a:pt x="1952" y="921"/>
                  </a:moveTo>
                  <a:cubicBezTo>
                    <a:pt x="1941" y="942"/>
                    <a:pt x="1929" y="962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08" y="1000"/>
                    <a:pt x="1903" y="1007"/>
                    <a:pt x="1899" y="1014"/>
                  </a:cubicBezTo>
                  <a:cubicBezTo>
                    <a:pt x="1894" y="1023"/>
                    <a:pt x="1889" y="1031"/>
                    <a:pt x="1884" y="1039"/>
                  </a:cubicBezTo>
                  <a:cubicBezTo>
                    <a:pt x="1887" y="1035"/>
                    <a:pt x="1890" y="1030"/>
                    <a:pt x="1894" y="1025"/>
                  </a:cubicBezTo>
                  <a:cubicBezTo>
                    <a:pt x="1894" y="1025"/>
                    <a:pt x="1894" y="1025"/>
                    <a:pt x="1894" y="1025"/>
                  </a:cubicBezTo>
                  <a:cubicBezTo>
                    <a:pt x="1896" y="1022"/>
                    <a:pt x="1898" y="1019"/>
                    <a:pt x="1900" y="1016"/>
                  </a:cubicBezTo>
                  <a:cubicBezTo>
                    <a:pt x="1904" y="1009"/>
                    <a:pt x="1908" y="1002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6" y="988"/>
                    <a:pt x="1917" y="987"/>
                    <a:pt x="1917" y="986"/>
                  </a:cubicBezTo>
                  <a:cubicBezTo>
                    <a:pt x="1920" y="982"/>
                    <a:pt x="1922" y="978"/>
                    <a:pt x="1924" y="975"/>
                  </a:cubicBezTo>
                  <a:cubicBezTo>
                    <a:pt x="1926" y="971"/>
                    <a:pt x="1928" y="967"/>
                    <a:pt x="1930" y="964"/>
                  </a:cubicBezTo>
                  <a:cubicBezTo>
                    <a:pt x="1937" y="950"/>
                    <a:pt x="1944" y="936"/>
                    <a:pt x="1952" y="921"/>
                  </a:cubicBezTo>
                  <a:cubicBezTo>
                    <a:pt x="1953" y="919"/>
                    <a:pt x="1954" y="916"/>
                    <a:pt x="1956" y="914"/>
                  </a:cubicBezTo>
                  <a:cubicBezTo>
                    <a:pt x="1954" y="916"/>
                    <a:pt x="1953" y="919"/>
                    <a:pt x="1952" y="921"/>
                  </a:cubicBezTo>
                  <a:close/>
                  <a:moveTo>
                    <a:pt x="1950" y="917"/>
                  </a:move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1" y="918"/>
                    <a:pt x="1951" y="918"/>
                    <a:pt x="1950" y="917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2067" y="658"/>
                  </a:moveTo>
                  <a:cubicBezTo>
                    <a:pt x="2057" y="686"/>
                    <a:pt x="2047" y="715"/>
                    <a:pt x="2035" y="743"/>
                  </a:cubicBezTo>
                  <a:cubicBezTo>
                    <a:pt x="2033" y="751"/>
                    <a:pt x="2030" y="759"/>
                    <a:pt x="2026" y="763"/>
                  </a:cubicBezTo>
                  <a:cubicBezTo>
                    <a:pt x="2023" y="769"/>
                    <a:pt x="2020" y="775"/>
                    <a:pt x="2017" y="780"/>
                  </a:cubicBezTo>
                  <a:cubicBezTo>
                    <a:pt x="2020" y="775"/>
                    <a:pt x="2022" y="770"/>
                    <a:pt x="2024" y="765"/>
                  </a:cubicBezTo>
                  <a:cubicBezTo>
                    <a:pt x="2025" y="764"/>
                    <a:pt x="2025" y="764"/>
                    <a:pt x="2026" y="763"/>
                  </a:cubicBezTo>
                  <a:cubicBezTo>
                    <a:pt x="2029" y="756"/>
                    <a:pt x="2032" y="749"/>
                    <a:pt x="2035" y="743"/>
                  </a:cubicBezTo>
                  <a:cubicBezTo>
                    <a:pt x="2036" y="739"/>
                    <a:pt x="2037" y="735"/>
                    <a:pt x="2038" y="732"/>
                  </a:cubicBezTo>
                  <a:cubicBezTo>
                    <a:pt x="2035" y="740"/>
                    <a:pt x="2031" y="749"/>
                    <a:pt x="2027" y="757"/>
                  </a:cubicBezTo>
                  <a:cubicBezTo>
                    <a:pt x="2032" y="746"/>
                    <a:pt x="2036" y="736"/>
                    <a:pt x="2040" y="726"/>
                  </a:cubicBezTo>
                  <a:cubicBezTo>
                    <a:pt x="2039" y="728"/>
                    <a:pt x="2039" y="730"/>
                    <a:pt x="2038" y="732"/>
                  </a:cubicBezTo>
                  <a:cubicBezTo>
                    <a:pt x="2039" y="729"/>
                    <a:pt x="2040" y="726"/>
                    <a:pt x="2041" y="723"/>
                  </a:cubicBezTo>
                  <a:cubicBezTo>
                    <a:pt x="2040" y="724"/>
                    <a:pt x="2040" y="725"/>
                    <a:pt x="2040" y="726"/>
                  </a:cubicBezTo>
                  <a:cubicBezTo>
                    <a:pt x="2040" y="723"/>
                    <a:pt x="2041" y="720"/>
                    <a:pt x="2042" y="719"/>
                  </a:cubicBezTo>
                  <a:cubicBezTo>
                    <a:pt x="2041" y="720"/>
                    <a:pt x="2041" y="722"/>
                    <a:pt x="2041" y="723"/>
                  </a:cubicBezTo>
                  <a:cubicBezTo>
                    <a:pt x="2054" y="689"/>
                    <a:pt x="2063" y="661"/>
                    <a:pt x="2065" y="647"/>
                  </a:cubicBezTo>
                  <a:cubicBezTo>
                    <a:pt x="2075" y="627"/>
                    <a:pt x="2080" y="605"/>
                    <a:pt x="2084" y="582"/>
                  </a:cubicBezTo>
                  <a:cubicBezTo>
                    <a:pt x="2077" y="600"/>
                    <a:pt x="2070" y="620"/>
                    <a:pt x="2065" y="637"/>
                  </a:cubicBezTo>
                  <a:cubicBezTo>
                    <a:pt x="2063" y="640"/>
                    <a:pt x="2062" y="643"/>
                    <a:pt x="2062" y="645"/>
                  </a:cubicBezTo>
                  <a:cubicBezTo>
                    <a:pt x="2058" y="657"/>
                    <a:pt x="2055" y="668"/>
                    <a:pt x="2054" y="675"/>
                  </a:cubicBezTo>
                  <a:cubicBezTo>
                    <a:pt x="2052" y="667"/>
                    <a:pt x="2039" y="717"/>
                    <a:pt x="2038" y="720"/>
                  </a:cubicBezTo>
                  <a:cubicBezTo>
                    <a:pt x="2031" y="735"/>
                    <a:pt x="2025" y="750"/>
                    <a:pt x="2019" y="766"/>
                  </a:cubicBezTo>
                  <a:cubicBezTo>
                    <a:pt x="2021" y="766"/>
                    <a:pt x="2022" y="766"/>
                    <a:pt x="2023" y="765"/>
                  </a:cubicBezTo>
                  <a:cubicBezTo>
                    <a:pt x="2017" y="777"/>
                    <a:pt x="2011" y="789"/>
                    <a:pt x="2006" y="801"/>
                  </a:cubicBezTo>
                  <a:cubicBezTo>
                    <a:pt x="2010" y="794"/>
                    <a:pt x="2014" y="788"/>
                    <a:pt x="2017" y="781"/>
                  </a:cubicBezTo>
                  <a:cubicBezTo>
                    <a:pt x="2000" y="821"/>
                    <a:pt x="1980" y="865"/>
                    <a:pt x="1960" y="906"/>
                  </a:cubicBezTo>
                  <a:cubicBezTo>
                    <a:pt x="1958" y="909"/>
                    <a:pt x="1957" y="911"/>
                    <a:pt x="1956" y="914"/>
                  </a:cubicBezTo>
                  <a:cubicBezTo>
                    <a:pt x="1957" y="911"/>
                    <a:pt x="1958" y="909"/>
                    <a:pt x="1960" y="906"/>
                  </a:cubicBezTo>
                  <a:cubicBezTo>
                    <a:pt x="2002" y="826"/>
                    <a:pt x="2039" y="743"/>
                    <a:pt x="2070" y="658"/>
                  </a:cubicBezTo>
                  <a:cubicBezTo>
                    <a:pt x="2067" y="665"/>
                    <a:pt x="2066" y="665"/>
                    <a:pt x="2067" y="658"/>
                  </a:cubicBezTo>
                  <a:close/>
                  <a:moveTo>
                    <a:pt x="1963" y="896"/>
                  </a:move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ubicBezTo>
                    <a:pt x="1955" y="906"/>
                    <a:pt x="1952" y="911"/>
                    <a:pt x="1950" y="917"/>
                  </a:cubicBezTo>
                  <a:cubicBezTo>
                    <a:pt x="1951" y="918"/>
                    <a:pt x="1951" y="918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30" y="871"/>
                  </a:move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ubicBezTo>
                    <a:pt x="1933" y="867"/>
                    <a:pt x="1931" y="869"/>
                    <a:pt x="1930" y="871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02" y="536"/>
                  </a:moveTo>
                  <a:cubicBezTo>
                    <a:pt x="2102" y="539"/>
                    <a:pt x="2102" y="541"/>
                    <a:pt x="2102" y="543"/>
                  </a:cubicBezTo>
                  <a:cubicBezTo>
                    <a:pt x="2105" y="538"/>
                    <a:pt x="2106" y="533"/>
                    <a:pt x="2107" y="527"/>
                  </a:cubicBezTo>
                  <a:cubicBezTo>
                    <a:pt x="2106" y="528"/>
                    <a:pt x="2104" y="532"/>
                    <a:pt x="2102" y="536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61"/>
                  </a:moveTo>
                  <a:cubicBezTo>
                    <a:pt x="2111" y="361"/>
                    <a:pt x="2111" y="361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lose/>
                  <a:moveTo>
                    <a:pt x="2146" y="276"/>
                  </a:moveTo>
                  <a:cubicBezTo>
                    <a:pt x="2146" y="307"/>
                    <a:pt x="2145" y="338"/>
                    <a:pt x="2135" y="368"/>
                  </a:cubicBezTo>
                  <a:cubicBezTo>
                    <a:pt x="2134" y="365"/>
                    <a:pt x="2133" y="362"/>
                    <a:pt x="2133" y="359"/>
                  </a:cubicBezTo>
                  <a:cubicBezTo>
                    <a:pt x="2130" y="372"/>
                    <a:pt x="2128" y="385"/>
                    <a:pt x="2125" y="399"/>
                  </a:cubicBezTo>
                  <a:cubicBezTo>
                    <a:pt x="2123" y="409"/>
                    <a:pt x="2106" y="481"/>
                    <a:pt x="2107" y="486"/>
                  </a:cubicBezTo>
                  <a:cubicBezTo>
                    <a:pt x="2093" y="514"/>
                    <a:pt x="2090" y="548"/>
                    <a:pt x="2084" y="582"/>
                  </a:cubicBezTo>
                  <a:cubicBezTo>
                    <a:pt x="2091" y="563"/>
                    <a:pt x="2098" y="546"/>
                    <a:pt x="2102" y="536"/>
                  </a:cubicBezTo>
                  <a:cubicBezTo>
                    <a:pt x="2102" y="520"/>
                    <a:pt x="2105" y="502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2"/>
                    <a:pt x="2110" y="481"/>
                    <a:pt x="2110" y="480"/>
                  </a:cubicBezTo>
                  <a:cubicBezTo>
                    <a:pt x="2110" y="480"/>
                    <a:pt x="2110" y="481"/>
                    <a:pt x="2109" y="482"/>
                  </a:cubicBezTo>
                  <a:cubicBezTo>
                    <a:pt x="2114" y="459"/>
                    <a:pt x="2121" y="436"/>
                    <a:pt x="2127" y="419"/>
                  </a:cubicBezTo>
                  <a:cubicBezTo>
                    <a:pt x="2124" y="439"/>
                    <a:pt x="2120" y="459"/>
                    <a:pt x="2115" y="480"/>
                  </a:cubicBezTo>
                  <a:cubicBezTo>
                    <a:pt x="2124" y="444"/>
                    <a:pt x="2129" y="408"/>
                    <a:pt x="2135" y="372"/>
                  </a:cubicBezTo>
                  <a:cubicBezTo>
                    <a:pt x="2132" y="389"/>
                    <a:pt x="2134" y="384"/>
                    <a:pt x="2140" y="355"/>
                  </a:cubicBezTo>
                  <a:cubicBezTo>
                    <a:pt x="2146" y="329"/>
                    <a:pt x="2152" y="302"/>
                    <a:pt x="2146" y="276"/>
                  </a:cubicBezTo>
                  <a:close/>
                  <a:moveTo>
                    <a:pt x="2072" y="483"/>
                  </a:moveTo>
                  <a:cubicBezTo>
                    <a:pt x="2070" y="491"/>
                    <a:pt x="2067" y="498"/>
                    <a:pt x="2065" y="506"/>
                  </a:cubicBezTo>
                  <a:cubicBezTo>
                    <a:pt x="2069" y="499"/>
                    <a:pt x="2071" y="491"/>
                    <a:pt x="2072" y="483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5" y="188"/>
                  </a:moveTo>
                  <a:cubicBezTo>
                    <a:pt x="2115" y="188"/>
                    <a:pt x="2115" y="187"/>
                    <a:pt x="2116" y="187"/>
                  </a:cubicBezTo>
                  <a:cubicBezTo>
                    <a:pt x="2116" y="186"/>
                    <a:pt x="2116" y="186"/>
                    <a:pt x="2116" y="185"/>
                  </a:cubicBezTo>
                  <a:cubicBezTo>
                    <a:pt x="2116" y="186"/>
                    <a:pt x="2115" y="187"/>
                    <a:pt x="2115" y="188"/>
                  </a:cubicBezTo>
                  <a:close/>
                  <a:moveTo>
                    <a:pt x="2116" y="185"/>
                  </a:moveTo>
                  <a:cubicBezTo>
                    <a:pt x="2119" y="177"/>
                    <a:pt x="2121" y="170"/>
                    <a:pt x="2122" y="162"/>
                  </a:cubicBezTo>
                  <a:cubicBezTo>
                    <a:pt x="2119" y="169"/>
                    <a:pt x="2117" y="177"/>
                    <a:pt x="2116" y="185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36" y="30"/>
                  </a:moveTo>
                  <a:cubicBezTo>
                    <a:pt x="2132" y="44"/>
                    <a:pt x="2129" y="58"/>
                    <a:pt x="2135" y="70"/>
                  </a:cubicBezTo>
                  <a:cubicBezTo>
                    <a:pt x="2135" y="69"/>
                    <a:pt x="2135" y="69"/>
                    <a:pt x="2135" y="69"/>
                  </a:cubicBezTo>
                  <a:cubicBezTo>
                    <a:pt x="2132" y="61"/>
                    <a:pt x="2133" y="52"/>
                    <a:pt x="2136" y="42"/>
                  </a:cubicBezTo>
                  <a:cubicBezTo>
                    <a:pt x="2136" y="38"/>
                    <a:pt x="2136" y="33"/>
                    <a:pt x="2136" y="30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3"/>
                    <a:pt x="2136" y="2"/>
                    <a:pt x="2136" y="0"/>
                  </a:cubicBezTo>
                  <a:cubicBezTo>
                    <a:pt x="2136" y="1"/>
                    <a:pt x="2136" y="3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17" y="983"/>
                  </a:move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12" y="993"/>
                    <a:pt x="1912" y="993"/>
                    <a:pt x="1912" y="993"/>
                  </a:cubicBezTo>
                  <a:cubicBezTo>
                    <a:pt x="1912" y="994"/>
                    <a:pt x="1912" y="994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5" y="989"/>
                    <a:pt x="1915" y="989"/>
                    <a:pt x="1916" y="989"/>
                  </a:cubicBezTo>
                  <a:cubicBezTo>
                    <a:pt x="1916" y="988"/>
                    <a:pt x="1916" y="987"/>
                    <a:pt x="1916" y="987"/>
                  </a:cubicBezTo>
                  <a:cubicBezTo>
                    <a:pt x="1916" y="986"/>
                    <a:pt x="1916" y="986"/>
                    <a:pt x="1916" y="986"/>
                  </a:cubicBezTo>
                  <a:cubicBezTo>
                    <a:pt x="1916" y="986"/>
                    <a:pt x="1917" y="986"/>
                    <a:pt x="1917" y="986"/>
                  </a:cubicBezTo>
                  <a:cubicBezTo>
                    <a:pt x="1917" y="986"/>
                    <a:pt x="1917" y="985"/>
                    <a:pt x="1917" y="985"/>
                  </a:cubicBezTo>
                  <a:cubicBezTo>
                    <a:pt x="1917" y="985"/>
                    <a:pt x="1917" y="985"/>
                    <a:pt x="1917" y="985"/>
                  </a:cubicBezTo>
                  <a:cubicBezTo>
                    <a:pt x="1917" y="985"/>
                    <a:pt x="1917" y="984"/>
                    <a:pt x="1917" y="984"/>
                  </a:cubicBezTo>
                  <a:cubicBezTo>
                    <a:pt x="1917" y="984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1609" y="1300"/>
                  </a:moveTo>
                  <a:cubicBezTo>
                    <a:pt x="1609" y="1300"/>
                    <a:pt x="1608" y="1300"/>
                    <a:pt x="1608" y="1300"/>
                  </a:cubicBezTo>
                  <a:cubicBezTo>
                    <a:pt x="1608" y="1300"/>
                    <a:pt x="1609" y="1300"/>
                    <a:pt x="1609" y="1300"/>
                  </a:cubicBezTo>
                  <a:cubicBezTo>
                    <a:pt x="1609" y="1300"/>
                    <a:pt x="1609" y="1300"/>
                    <a:pt x="1609" y="13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708" y="1615"/>
                  </a:moveTo>
                  <a:cubicBezTo>
                    <a:pt x="708" y="1614"/>
                    <a:pt x="708" y="1614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0"/>
                  </a:move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lnTo>
                    <a:pt x="707" y="1610"/>
                  </a:ln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8"/>
                  </a:moveTo>
                  <a:cubicBezTo>
                    <a:pt x="700" y="1546"/>
                    <a:pt x="696" y="1533"/>
                    <a:pt x="693" y="1520"/>
                  </a:cubicBezTo>
                  <a:cubicBezTo>
                    <a:pt x="694" y="1533"/>
                    <a:pt x="699" y="1546"/>
                    <a:pt x="703" y="1558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392" y="1717"/>
                  </a:move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7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2150" y="149"/>
                  </a:move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8"/>
                    <a:pt x="2150" y="146"/>
                    <a:pt x="2149" y="145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38"/>
                    <a:pt x="2148" y="132"/>
                    <a:pt x="2149" y="126"/>
                  </a:cubicBezTo>
                  <a:cubicBezTo>
                    <a:pt x="2145" y="148"/>
                    <a:pt x="2142" y="170"/>
                    <a:pt x="2138" y="192"/>
                  </a:cubicBezTo>
                  <a:cubicBezTo>
                    <a:pt x="2141" y="153"/>
                    <a:pt x="2149" y="114"/>
                    <a:pt x="2152" y="76"/>
                  </a:cubicBezTo>
                  <a:cubicBezTo>
                    <a:pt x="2133" y="141"/>
                    <a:pt x="2142" y="73"/>
                    <a:pt x="2146" y="57"/>
                  </a:cubicBezTo>
                  <a:cubicBezTo>
                    <a:pt x="2144" y="62"/>
                    <a:pt x="2140" y="71"/>
                    <a:pt x="2141" y="75"/>
                  </a:cubicBezTo>
                  <a:cubicBezTo>
                    <a:pt x="2135" y="53"/>
                    <a:pt x="2144" y="29"/>
                    <a:pt x="2146" y="7"/>
                  </a:cubicBezTo>
                  <a:cubicBezTo>
                    <a:pt x="2144" y="17"/>
                    <a:pt x="2139" y="30"/>
                    <a:pt x="2136" y="42"/>
                  </a:cubicBezTo>
                  <a:cubicBezTo>
                    <a:pt x="2136" y="50"/>
                    <a:pt x="2136" y="60"/>
                    <a:pt x="2135" y="69"/>
                  </a:cubicBezTo>
                  <a:cubicBezTo>
                    <a:pt x="2136" y="71"/>
                    <a:pt x="2137" y="72"/>
                    <a:pt x="2138" y="73"/>
                  </a:cubicBezTo>
                  <a:cubicBezTo>
                    <a:pt x="2137" y="72"/>
                    <a:pt x="2136" y="71"/>
                    <a:pt x="2135" y="70"/>
                  </a:cubicBezTo>
                  <a:cubicBezTo>
                    <a:pt x="2134" y="118"/>
                    <a:pt x="2131" y="175"/>
                    <a:pt x="2116" y="187"/>
                  </a:cubicBezTo>
                  <a:cubicBezTo>
                    <a:pt x="2112" y="208"/>
                    <a:pt x="2112" y="230"/>
                    <a:pt x="2110" y="251"/>
                  </a:cubicBezTo>
                  <a:cubicBezTo>
                    <a:pt x="2111" y="245"/>
                    <a:pt x="2112" y="207"/>
                    <a:pt x="2119" y="207"/>
                  </a:cubicBezTo>
                  <a:cubicBezTo>
                    <a:pt x="2118" y="230"/>
                    <a:pt x="2129" y="304"/>
                    <a:pt x="2101" y="316"/>
                  </a:cubicBezTo>
                  <a:cubicBezTo>
                    <a:pt x="2111" y="296"/>
                    <a:pt x="2088" y="337"/>
                    <a:pt x="2087" y="341"/>
                  </a:cubicBezTo>
                  <a:cubicBezTo>
                    <a:pt x="2079" y="375"/>
                    <a:pt x="2083" y="414"/>
                    <a:pt x="2070" y="447"/>
                  </a:cubicBezTo>
                  <a:cubicBezTo>
                    <a:pt x="2073" y="441"/>
                    <a:pt x="2079" y="430"/>
                    <a:pt x="2080" y="424"/>
                  </a:cubicBezTo>
                  <a:cubicBezTo>
                    <a:pt x="2079" y="429"/>
                    <a:pt x="2079" y="435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2" y="474"/>
                    <a:pt x="2057" y="504"/>
                    <a:pt x="2046" y="534"/>
                  </a:cubicBezTo>
                  <a:cubicBezTo>
                    <a:pt x="2036" y="551"/>
                    <a:pt x="2023" y="614"/>
                    <a:pt x="2009" y="644"/>
                  </a:cubicBezTo>
                  <a:cubicBezTo>
                    <a:pt x="1993" y="676"/>
                    <a:pt x="1979" y="709"/>
                    <a:pt x="1964" y="742"/>
                  </a:cubicBezTo>
                  <a:cubicBezTo>
                    <a:pt x="1964" y="742"/>
                    <a:pt x="1964" y="742"/>
                    <a:pt x="1964" y="742"/>
                  </a:cubicBezTo>
                  <a:cubicBezTo>
                    <a:pt x="1964" y="743"/>
                    <a:pt x="1963" y="744"/>
                    <a:pt x="1963" y="745"/>
                  </a:cubicBezTo>
                  <a:cubicBezTo>
                    <a:pt x="1962" y="745"/>
                    <a:pt x="1962" y="746"/>
                    <a:pt x="1962" y="746"/>
                  </a:cubicBezTo>
                  <a:cubicBezTo>
                    <a:pt x="1950" y="774"/>
                    <a:pt x="1937" y="802"/>
                    <a:pt x="1923" y="829"/>
                  </a:cubicBezTo>
                  <a:cubicBezTo>
                    <a:pt x="1932" y="816"/>
                    <a:pt x="1940" y="804"/>
                    <a:pt x="1949" y="791"/>
                  </a:cubicBezTo>
                  <a:cubicBezTo>
                    <a:pt x="1940" y="810"/>
                    <a:pt x="1928" y="826"/>
                    <a:pt x="1916" y="842"/>
                  </a:cubicBezTo>
                  <a:cubicBezTo>
                    <a:pt x="1916" y="842"/>
                    <a:pt x="1916" y="842"/>
                    <a:pt x="1916" y="842"/>
                  </a:cubicBezTo>
                  <a:cubicBezTo>
                    <a:pt x="1915" y="843"/>
                    <a:pt x="1915" y="843"/>
                    <a:pt x="1915" y="844"/>
                  </a:cubicBezTo>
                  <a:cubicBezTo>
                    <a:pt x="1915" y="844"/>
                    <a:pt x="1915" y="844"/>
                    <a:pt x="1915" y="844"/>
                  </a:cubicBezTo>
                  <a:cubicBezTo>
                    <a:pt x="1904" y="858"/>
                    <a:pt x="1895" y="873"/>
                    <a:pt x="1890" y="891"/>
                  </a:cubicBezTo>
                  <a:cubicBezTo>
                    <a:pt x="1896" y="877"/>
                    <a:pt x="1904" y="865"/>
                    <a:pt x="1914" y="855"/>
                  </a:cubicBezTo>
                  <a:cubicBezTo>
                    <a:pt x="1878" y="915"/>
                    <a:pt x="1851" y="983"/>
                    <a:pt x="1802" y="1035"/>
                  </a:cubicBezTo>
                  <a:cubicBezTo>
                    <a:pt x="1808" y="1025"/>
                    <a:pt x="1814" y="1015"/>
                    <a:pt x="1819" y="1006"/>
                  </a:cubicBezTo>
                  <a:cubicBezTo>
                    <a:pt x="1816" y="1011"/>
                    <a:pt x="1788" y="1052"/>
                    <a:pt x="1794" y="1040"/>
                  </a:cubicBezTo>
                  <a:cubicBezTo>
                    <a:pt x="1786" y="1053"/>
                    <a:pt x="1777" y="1069"/>
                    <a:pt x="1766" y="1085"/>
                  </a:cubicBezTo>
                  <a:cubicBezTo>
                    <a:pt x="1770" y="1081"/>
                    <a:pt x="1774" y="1076"/>
                    <a:pt x="1777" y="1071"/>
                  </a:cubicBezTo>
                  <a:cubicBezTo>
                    <a:pt x="1773" y="1078"/>
                    <a:pt x="1769" y="1084"/>
                    <a:pt x="1763" y="1091"/>
                  </a:cubicBezTo>
                  <a:cubicBezTo>
                    <a:pt x="1763" y="1091"/>
                    <a:pt x="1763" y="1092"/>
                    <a:pt x="1762" y="1092"/>
                  </a:cubicBezTo>
                  <a:cubicBezTo>
                    <a:pt x="1762" y="1092"/>
                    <a:pt x="1762" y="1092"/>
                    <a:pt x="1762" y="1093"/>
                  </a:cubicBezTo>
                  <a:cubicBezTo>
                    <a:pt x="1761" y="1093"/>
                    <a:pt x="1761" y="1093"/>
                    <a:pt x="1761" y="1094"/>
                  </a:cubicBezTo>
                  <a:cubicBezTo>
                    <a:pt x="1760" y="1095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7"/>
                    <a:pt x="1758" y="1097"/>
                    <a:pt x="1758" y="1097"/>
                  </a:cubicBezTo>
                  <a:cubicBezTo>
                    <a:pt x="1730" y="1140"/>
                    <a:pt x="1695" y="1186"/>
                    <a:pt x="1661" y="1207"/>
                  </a:cubicBezTo>
                  <a:cubicBezTo>
                    <a:pt x="1658" y="1211"/>
                    <a:pt x="1653" y="1216"/>
                    <a:pt x="1646" y="1223"/>
                  </a:cubicBezTo>
                  <a:cubicBezTo>
                    <a:pt x="1628" y="1241"/>
                    <a:pt x="1608" y="1257"/>
                    <a:pt x="1591" y="1275"/>
                  </a:cubicBezTo>
                  <a:cubicBezTo>
                    <a:pt x="1589" y="1278"/>
                    <a:pt x="1557" y="1320"/>
                    <a:pt x="1552" y="1326"/>
                  </a:cubicBezTo>
                  <a:cubicBezTo>
                    <a:pt x="1523" y="1353"/>
                    <a:pt x="1491" y="1377"/>
                    <a:pt x="1460" y="1403"/>
                  </a:cubicBezTo>
                  <a:cubicBezTo>
                    <a:pt x="1402" y="1450"/>
                    <a:pt x="1323" y="1480"/>
                    <a:pt x="1277" y="1540"/>
                  </a:cubicBezTo>
                  <a:cubicBezTo>
                    <a:pt x="1286" y="1531"/>
                    <a:pt x="1297" y="1526"/>
                    <a:pt x="1309" y="1523"/>
                  </a:cubicBezTo>
                  <a:cubicBezTo>
                    <a:pt x="1289" y="1531"/>
                    <a:pt x="1272" y="1543"/>
                    <a:pt x="1254" y="1556"/>
                  </a:cubicBezTo>
                  <a:cubicBezTo>
                    <a:pt x="1252" y="1560"/>
                    <a:pt x="1247" y="1563"/>
                    <a:pt x="1242" y="1565"/>
                  </a:cubicBezTo>
                  <a:cubicBezTo>
                    <a:pt x="1235" y="1570"/>
                    <a:pt x="1229" y="1574"/>
                    <a:pt x="1222" y="1579"/>
                  </a:cubicBezTo>
                  <a:cubicBezTo>
                    <a:pt x="1225" y="1577"/>
                    <a:pt x="1232" y="1572"/>
                    <a:pt x="1239" y="1566"/>
                  </a:cubicBezTo>
                  <a:cubicBezTo>
                    <a:pt x="1229" y="1570"/>
                    <a:pt x="1216" y="1572"/>
                    <a:pt x="1210" y="1578"/>
                  </a:cubicBezTo>
                  <a:cubicBezTo>
                    <a:pt x="1222" y="1567"/>
                    <a:pt x="1235" y="1559"/>
                    <a:pt x="1250" y="1554"/>
                  </a:cubicBezTo>
                  <a:cubicBezTo>
                    <a:pt x="1227" y="1557"/>
                    <a:pt x="1198" y="1579"/>
                    <a:pt x="1171" y="1598"/>
                  </a:cubicBezTo>
                  <a:cubicBezTo>
                    <a:pt x="1171" y="1598"/>
                    <a:pt x="1171" y="1598"/>
                    <a:pt x="1171" y="1598"/>
                  </a:cubicBezTo>
                  <a:cubicBezTo>
                    <a:pt x="1165" y="1602"/>
                    <a:pt x="1158" y="1606"/>
                    <a:pt x="1151" y="1610"/>
                  </a:cubicBezTo>
                  <a:cubicBezTo>
                    <a:pt x="1138" y="1618"/>
                    <a:pt x="1124" y="1625"/>
                    <a:pt x="1111" y="1633"/>
                  </a:cubicBezTo>
                  <a:cubicBezTo>
                    <a:pt x="1045" y="1669"/>
                    <a:pt x="978" y="1701"/>
                    <a:pt x="911" y="1735"/>
                  </a:cubicBezTo>
                  <a:cubicBezTo>
                    <a:pt x="905" y="1737"/>
                    <a:pt x="900" y="1740"/>
                    <a:pt x="895" y="1743"/>
                  </a:cubicBezTo>
                  <a:cubicBezTo>
                    <a:pt x="887" y="1748"/>
                    <a:pt x="879" y="1752"/>
                    <a:pt x="871" y="1757"/>
                  </a:cubicBezTo>
                  <a:cubicBezTo>
                    <a:pt x="844" y="1772"/>
                    <a:pt x="816" y="1787"/>
                    <a:pt x="788" y="1790"/>
                  </a:cubicBezTo>
                  <a:cubicBezTo>
                    <a:pt x="761" y="1793"/>
                    <a:pt x="758" y="1762"/>
                    <a:pt x="755" y="1741"/>
                  </a:cubicBezTo>
                  <a:cubicBezTo>
                    <a:pt x="751" y="1731"/>
                    <a:pt x="736" y="1684"/>
                    <a:pt x="734" y="1672"/>
                  </a:cubicBezTo>
                  <a:cubicBezTo>
                    <a:pt x="725" y="1616"/>
                    <a:pt x="708" y="1561"/>
                    <a:pt x="692" y="1508"/>
                  </a:cubicBezTo>
                  <a:cubicBezTo>
                    <a:pt x="692" y="1512"/>
                    <a:pt x="692" y="1516"/>
                    <a:pt x="693" y="1520"/>
                  </a:cubicBezTo>
                  <a:cubicBezTo>
                    <a:pt x="691" y="1515"/>
                    <a:pt x="690" y="1509"/>
                    <a:pt x="688" y="1504"/>
                  </a:cubicBezTo>
                  <a:cubicBezTo>
                    <a:pt x="652" y="1529"/>
                    <a:pt x="616" y="1555"/>
                    <a:pt x="580" y="1581"/>
                  </a:cubicBezTo>
                  <a:cubicBezTo>
                    <a:pt x="580" y="1582"/>
                    <a:pt x="580" y="1582"/>
                    <a:pt x="580" y="1582"/>
                  </a:cubicBezTo>
                  <a:cubicBezTo>
                    <a:pt x="546" y="1606"/>
                    <a:pt x="513" y="1630"/>
                    <a:pt x="479" y="1653"/>
                  </a:cubicBezTo>
                  <a:cubicBezTo>
                    <a:pt x="482" y="1651"/>
                    <a:pt x="483" y="1650"/>
                    <a:pt x="483" y="1649"/>
                  </a:cubicBezTo>
                  <a:cubicBezTo>
                    <a:pt x="508" y="1638"/>
                    <a:pt x="524" y="1612"/>
                    <a:pt x="547" y="1596"/>
                  </a:cubicBezTo>
                  <a:cubicBezTo>
                    <a:pt x="438" y="1650"/>
                    <a:pt x="349" y="1734"/>
                    <a:pt x="253" y="1806"/>
                  </a:cubicBezTo>
                  <a:cubicBezTo>
                    <a:pt x="291" y="1782"/>
                    <a:pt x="322" y="1745"/>
                    <a:pt x="366" y="1730"/>
                  </a:cubicBezTo>
                  <a:cubicBezTo>
                    <a:pt x="344" y="1738"/>
                    <a:pt x="327" y="1760"/>
                    <a:pt x="311" y="1775"/>
                  </a:cubicBezTo>
                  <a:cubicBezTo>
                    <a:pt x="283" y="1801"/>
                    <a:pt x="248" y="1817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4" y="1836"/>
                  </a:cubicBezTo>
                  <a:cubicBezTo>
                    <a:pt x="210" y="1839"/>
                    <a:pt x="206" y="1841"/>
                    <a:pt x="202" y="1844"/>
                  </a:cubicBezTo>
                  <a:cubicBezTo>
                    <a:pt x="131" y="1888"/>
                    <a:pt x="67" y="1942"/>
                    <a:pt x="0" y="1992"/>
                  </a:cubicBezTo>
                  <a:cubicBezTo>
                    <a:pt x="6" y="1994"/>
                    <a:pt x="13" y="1996"/>
                    <a:pt x="20" y="1998"/>
                  </a:cubicBezTo>
                  <a:cubicBezTo>
                    <a:pt x="16" y="1995"/>
                    <a:pt x="13" y="1991"/>
                    <a:pt x="11" y="1987"/>
                  </a:cubicBezTo>
                  <a:cubicBezTo>
                    <a:pt x="13" y="1991"/>
                    <a:pt x="17" y="1995"/>
                    <a:pt x="21" y="1998"/>
                  </a:cubicBezTo>
                  <a:cubicBezTo>
                    <a:pt x="35" y="2002"/>
                    <a:pt x="50" y="2007"/>
                    <a:pt x="64" y="2011"/>
                  </a:cubicBezTo>
                  <a:cubicBezTo>
                    <a:pt x="74" y="2013"/>
                    <a:pt x="83" y="2012"/>
                    <a:pt x="89" y="2011"/>
                  </a:cubicBezTo>
                  <a:cubicBezTo>
                    <a:pt x="65" y="2003"/>
                    <a:pt x="41" y="1993"/>
                    <a:pt x="16" y="1989"/>
                  </a:cubicBezTo>
                  <a:cubicBezTo>
                    <a:pt x="56" y="1942"/>
                    <a:pt x="114" y="1919"/>
                    <a:pt x="164" y="1884"/>
                  </a:cubicBezTo>
                  <a:cubicBezTo>
                    <a:pt x="120" y="1922"/>
                    <a:pt x="71" y="1953"/>
                    <a:pt x="24" y="1987"/>
                  </a:cubicBezTo>
                  <a:cubicBezTo>
                    <a:pt x="83" y="2005"/>
                    <a:pt x="138" y="2031"/>
                    <a:pt x="196" y="2049"/>
                  </a:cubicBezTo>
                  <a:cubicBezTo>
                    <a:pt x="198" y="2049"/>
                    <a:pt x="199" y="2049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2" y="2056"/>
                    <a:pt x="227" y="2058"/>
                    <a:pt x="233" y="2061"/>
                  </a:cubicBezTo>
                  <a:cubicBezTo>
                    <a:pt x="237" y="2060"/>
                    <a:pt x="293" y="2079"/>
                    <a:pt x="317" y="2087"/>
                  </a:cubicBezTo>
                  <a:cubicBezTo>
                    <a:pt x="277" y="2073"/>
                    <a:pt x="347" y="2088"/>
                    <a:pt x="358" y="2092"/>
                  </a:cubicBezTo>
                  <a:cubicBezTo>
                    <a:pt x="391" y="2103"/>
                    <a:pt x="422" y="2115"/>
                    <a:pt x="454" y="2128"/>
                  </a:cubicBezTo>
                  <a:cubicBezTo>
                    <a:pt x="583" y="2177"/>
                    <a:pt x="719" y="2205"/>
                    <a:pt x="850" y="2248"/>
                  </a:cubicBezTo>
                  <a:cubicBezTo>
                    <a:pt x="847" y="2225"/>
                    <a:pt x="844" y="2202"/>
                    <a:pt x="840" y="2179"/>
                  </a:cubicBezTo>
                  <a:cubicBezTo>
                    <a:pt x="841" y="2127"/>
                    <a:pt x="821" y="2061"/>
                    <a:pt x="815" y="2009"/>
                  </a:cubicBezTo>
                  <a:cubicBezTo>
                    <a:pt x="815" y="2015"/>
                    <a:pt x="816" y="2022"/>
                    <a:pt x="817" y="2028"/>
                  </a:cubicBezTo>
                  <a:cubicBezTo>
                    <a:pt x="815" y="2019"/>
                    <a:pt x="812" y="2009"/>
                    <a:pt x="810" y="1999"/>
                  </a:cubicBezTo>
                  <a:cubicBezTo>
                    <a:pt x="811" y="2001"/>
                    <a:pt x="811" y="2002"/>
                    <a:pt x="812" y="2002"/>
                  </a:cubicBezTo>
                  <a:cubicBezTo>
                    <a:pt x="810" y="1997"/>
                    <a:pt x="808" y="1993"/>
                    <a:pt x="807" y="1988"/>
                  </a:cubicBezTo>
                  <a:cubicBezTo>
                    <a:pt x="808" y="1992"/>
                    <a:pt x="809" y="1995"/>
                    <a:pt x="810" y="1999"/>
                  </a:cubicBezTo>
                  <a:cubicBezTo>
                    <a:pt x="809" y="1998"/>
                    <a:pt x="809" y="1996"/>
                    <a:pt x="808" y="1995"/>
                  </a:cubicBezTo>
                  <a:cubicBezTo>
                    <a:pt x="810" y="2014"/>
                    <a:pt x="809" y="2034"/>
                    <a:pt x="812" y="2053"/>
                  </a:cubicBezTo>
                  <a:cubicBezTo>
                    <a:pt x="808" y="2024"/>
                    <a:pt x="802" y="1988"/>
                    <a:pt x="799" y="1964"/>
                  </a:cubicBezTo>
                  <a:cubicBezTo>
                    <a:pt x="799" y="1966"/>
                    <a:pt x="799" y="1966"/>
                    <a:pt x="799" y="1966"/>
                  </a:cubicBezTo>
                  <a:cubicBezTo>
                    <a:pt x="799" y="1969"/>
                    <a:pt x="798" y="1972"/>
                    <a:pt x="798" y="1975"/>
                  </a:cubicBezTo>
                  <a:cubicBezTo>
                    <a:pt x="797" y="1967"/>
                    <a:pt x="796" y="1962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59"/>
                    <a:pt x="796" y="1959"/>
                    <a:pt x="797" y="1959"/>
                  </a:cubicBezTo>
                  <a:cubicBezTo>
                    <a:pt x="797" y="1959"/>
                    <a:pt x="797" y="1959"/>
                    <a:pt x="797" y="1960"/>
                  </a:cubicBezTo>
                  <a:cubicBezTo>
                    <a:pt x="797" y="1960"/>
                    <a:pt x="797" y="1960"/>
                    <a:pt x="797" y="1960"/>
                  </a:cubicBezTo>
                  <a:cubicBezTo>
                    <a:pt x="799" y="1963"/>
                    <a:pt x="803" y="1975"/>
                    <a:pt x="805" y="1984"/>
                  </a:cubicBezTo>
                  <a:cubicBezTo>
                    <a:pt x="801" y="1965"/>
                    <a:pt x="798" y="1937"/>
                    <a:pt x="801" y="1928"/>
                  </a:cubicBezTo>
                  <a:cubicBezTo>
                    <a:pt x="797" y="1933"/>
                    <a:pt x="795" y="1938"/>
                    <a:pt x="794" y="1945"/>
                  </a:cubicBezTo>
                  <a:cubicBezTo>
                    <a:pt x="794" y="1945"/>
                    <a:pt x="794" y="1944"/>
                    <a:pt x="793" y="1944"/>
                  </a:cubicBezTo>
                  <a:cubicBezTo>
                    <a:pt x="793" y="1943"/>
                    <a:pt x="793" y="1942"/>
                    <a:pt x="793" y="1942"/>
                  </a:cubicBezTo>
                  <a:cubicBezTo>
                    <a:pt x="792" y="1941"/>
                    <a:pt x="792" y="1941"/>
                    <a:pt x="792" y="1940"/>
                  </a:cubicBezTo>
                  <a:cubicBezTo>
                    <a:pt x="792" y="1940"/>
                    <a:pt x="791" y="1939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7"/>
                    <a:pt x="791" y="1936"/>
                    <a:pt x="791" y="1936"/>
                  </a:cubicBezTo>
                  <a:cubicBezTo>
                    <a:pt x="791" y="1936"/>
                    <a:pt x="791" y="1937"/>
                    <a:pt x="792" y="1939"/>
                  </a:cubicBezTo>
                  <a:cubicBezTo>
                    <a:pt x="789" y="1928"/>
                    <a:pt x="790" y="1917"/>
                    <a:pt x="798" y="1912"/>
                  </a:cubicBezTo>
                  <a:cubicBezTo>
                    <a:pt x="797" y="1913"/>
                    <a:pt x="795" y="1913"/>
                    <a:pt x="793" y="1914"/>
                  </a:cubicBezTo>
                  <a:cubicBezTo>
                    <a:pt x="796" y="1906"/>
                    <a:pt x="853" y="1896"/>
                    <a:pt x="863" y="1893"/>
                  </a:cubicBezTo>
                  <a:cubicBezTo>
                    <a:pt x="860" y="1894"/>
                    <a:pt x="858" y="1895"/>
                    <a:pt x="856" y="1896"/>
                  </a:cubicBezTo>
                  <a:cubicBezTo>
                    <a:pt x="860" y="1895"/>
                    <a:pt x="864" y="1894"/>
                    <a:pt x="868" y="1893"/>
                  </a:cubicBezTo>
                  <a:cubicBezTo>
                    <a:pt x="868" y="1893"/>
                    <a:pt x="868" y="1893"/>
                    <a:pt x="869" y="1893"/>
                  </a:cubicBezTo>
                  <a:cubicBezTo>
                    <a:pt x="869" y="1893"/>
                    <a:pt x="869" y="1893"/>
                    <a:pt x="869" y="1893"/>
                  </a:cubicBezTo>
                  <a:cubicBezTo>
                    <a:pt x="876" y="1892"/>
                    <a:pt x="883" y="1890"/>
                    <a:pt x="889" y="1889"/>
                  </a:cubicBezTo>
                  <a:cubicBezTo>
                    <a:pt x="893" y="1889"/>
                    <a:pt x="897" y="1888"/>
                    <a:pt x="900" y="1887"/>
                  </a:cubicBezTo>
                  <a:cubicBezTo>
                    <a:pt x="896" y="1888"/>
                    <a:pt x="893" y="1889"/>
                    <a:pt x="889" y="1890"/>
                  </a:cubicBezTo>
                  <a:cubicBezTo>
                    <a:pt x="882" y="1891"/>
                    <a:pt x="876" y="1893"/>
                    <a:pt x="869" y="1896"/>
                  </a:cubicBezTo>
                  <a:cubicBezTo>
                    <a:pt x="854" y="1900"/>
                    <a:pt x="838" y="1906"/>
                    <a:pt x="823" y="1912"/>
                  </a:cubicBezTo>
                  <a:cubicBezTo>
                    <a:pt x="838" y="1920"/>
                    <a:pt x="855" y="1916"/>
                    <a:pt x="873" y="1907"/>
                  </a:cubicBezTo>
                  <a:cubicBezTo>
                    <a:pt x="878" y="1905"/>
                    <a:pt x="883" y="1902"/>
                    <a:pt x="888" y="1899"/>
                  </a:cubicBezTo>
                  <a:cubicBezTo>
                    <a:pt x="908" y="1886"/>
                    <a:pt x="927" y="1871"/>
                    <a:pt x="941" y="1865"/>
                  </a:cubicBezTo>
                  <a:cubicBezTo>
                    <a:pt x="924" y="1871"/>
                    <a:pt x="907" y="1877"/>
                    <a:pt x="890" y="1883"/>
                  </a:cubicBezTo>
                  <a:cubicBezTo>
                    <a:pt x="883" y="1885"/>
                    <a:pt x="876" y="1887"/>
                    <a:pt x="869" y="1890"/>
                  </a:cubicBezTo>
                  <a:cubicBezTo>
                    <a:pt x="876" y="1887"/>
                    <a:pt x="883" y="1883"/>
                    <a:pt x="890" y="1880"/>
                  </a:cubicBezTo>
                  <a:cubicBezTo>
                    <a:pt x="967" y="1847"/>
                    <a:pt x="1044" y="1814"/>
                    <a:pt x="1118" y="1775"/>
                  </a:cubicBezTo>
                  <a:cubicBezTo>
                    <a:pt x="1118" y="1775"/>
                    <a:pt x="1118" y="1774"/>
                    <a:pt x="1119" y="1774"/>
                  </a:cubicBezTo>
                  <a:cubicBezTo>
                    <a:pt x="1119" y="1774"/>
                    <a:pt x="1119" y="1774"/>
                    <a:pt x="1119" y="1774"/>
                  </a:cubicBezTo>
                  <a:cubicBezTo>
                    <a:pt x="1126" y="1771"/>
                    <a:pt x="1132" y="1767"/>
                    <a:pt x="1139" y="1763"/>
                  </a:cubicBezTo>
                  <a:cubicBezTo>
                    <a:pt x="1178" y="1742"/>
                    <a:pt x="1216" y="1720"/>
                    <a:pt x="1252" y="1696"/>
                  </a:cubicBezTo>
                  <a:cubicBezTo>
                    <a:pt x="1247" y="1699"/>
                    <a:pt x="1242" y="1705"/>
                    <a:pt x="1236" y="1712"/>
                  </a:cubicBezTo>
                  <a:cubicBezTo>
                    <a:pt x="1266" y="1693"/>
                    <a:pt x="1295" y="1673"/>
                    <a:pt x="1324" y="1653"/>
                  </a:cubicBezTo>
                  <a:cubicBezTo>
                    <a:pt x="1334" y="1646"/>
                    <a:pt x="1355" y="1631"/>
                    <a:pt x="1376" y="1615"/>
                  </a:cubicBezTo>
                  <a:cubicBezTo>
                    <a:pt x="1374" y="1616"/>
                    <a:pt x="1373" y="1616"/>
                    <a:pt x="1371" y="1616"/>
                  </a:cubicBezTo>
                  <a:cubicBezTo>
                    <a:pt x="1372" y="1615"/>
                    <a:pt x="1372" y="1615"/>
                    <a:pt x="1373" y="1615"/>
                  </a:cubicBezTo>
                  <a:cubicBezTo>
                    <a:pt x="1372" y="1615"/>
                    <a:pt x="1372" y="1615"/>
                    <a:pt x="1371" y="1616"/>
                  </a:cubicBezTo>
                  <a:cubicBezTo>
                    <a:pt x="1370" y="1616"/>
                    <a:pt x="1370" y="1616"/>
                    <a:pt x="1369" y="1615"/>
                  </a:cubicBezTo>
                  <a:cubicBezTo>
                    <a:pt x="1358" y="1624"/>
                    <a:pt x="1346" y="1633"/>
                    <a:pt x="1333" y="1640"/>
                  </a:cubicBezTo>
                  <a:cubicBezTo>
                    <a:pt x="1336" y="1639"/>
                    <a:pt x="1340" y="1637"/>
                    <a:pt x="1343" y="1635"/>
                  </a:cubicBezTo>
                  <a:cubicBezTo>
                    <a:pt x="1302" y="1664"/>
                    <a:pt x="1235" y="1709"/>
                    <a:pt x="1232" y="1704"/>
                  </a:cubicBezTo>
                  <a:cubicBezTo>
                    <a:pt x="1226" y="1693"/>
                    <a:pt x="1340" y="1628"/>
                    <a:pt x="1352" y="1620"/>
                  </a:cubicBezTo>
                  <a:cubicBezTo>
                    <a:pt x="1371" y="1608"/>
                    <a:pt x="1391" y="1595"/>
                    <a:pt x="1409" y="1582"/>
                  </a:cubicBezTo>
                  <a:cubicBezTo>
                    <a:pt x="1405" y="1586"/>
                    <a:pt x="1400" y="1590"/>
                    <a:pt x="1395" y="1593"/>
                  </a:cubicBezTo>
                  <a:cubicBezTo>
                    <a:pt x="1405" y="1586"/>
                    <a:pt x="1415" y="1578"/>
                    <a:pt x="1424" y="1571"/>
                  </a:cubicBezTo>
                  <a:cubicBezTo>
                    <a:pt x="1440" y="1559"/>
                    <a:pt x="1455" y="1547"/>
                    <a:pt x="1471" y="1534"/>
                  </a:cubicBezTo>
                  <a:cubicBezTo>
                    <a:pt x="1493" y="1516"/>
                    <a:pt x="1514" y="1497"/>
                    <a:pt x="1535" y="1478"/>
                  </a:cubicBezTo>
                  <a:cubicBezTo>
                    <a:pt x="1544" y="1470"/>
                    <a:pt x="1631" y="1395"/>
                    <a:pt x="1576" y="1435"/>
                  </a:cubicBezTo>
                  <a:cubicBezTo>
                    <a:pt x="1586" y="1426"/>
                    <a:pt x="1595" y="1417"/>
                    <a:pt x="1603" y="1407"/>
                  </a:cubicBezTo>
                  <a:cubicBezTo>
                    <a:pt x="1577" y="1430"/>
                    <a:pt x="1550" y="1453"/>
                    <a:pt x="1523" y="1476"/>
                  </a:cubicBezTo>
                  <a:cubicBezTo>
                    <a:pt x="1567" y="1424"/>
                    <a:pt x="1623" y="1384"/>
                    <a:pt x="1669" y="1334"/>
                  </a:cubicBezTo>
                  <a:cubicBezTo>
                    <a:pt x="1661" y="1342"/>
                    <a:pt x="1652" y="1350"/>
                    <a:pt x="1644" y="1358"/>
                  </a:cubicBezTo>
                  <a:cubicBezTo>
                    <a:pt x="1675" y="1323"/>
                    <a:pt x="1709" y="1290"/>
                    <a:pt x="1739" y="1253"/>
                  </a:cubicBezTo>
                  <a:cubicBezTo>
                    <a:pt x="1769" y="1215"/>
                    <a:pt x="1789" y="1165"/>
                    <a:pt x="1828" y="1135"/>
                  </a:cubicBezTo>
                  <a:cubicBezTo>
                    <a:pt x="1835" y="1124"/>
                    <a:pt x="1842" y="1114"/>
                    <a:pt x="1849" y="1103"/>
                  </a:cubicBezTo>
                  <a:cubicBezTo>
                    <a:pt x="1856" y="1093"/>
                    <a:pt x="1909" y="1021"/>
                    <a:pt x="1861" y="1076"/>
                  </a:cubicBezTo>
                  <a:cubicBezTo>
                    <a:pt x="1869" y="1064"/>
                    <a:pt x="1877" y="1051"/>
                    <a:pt x="1884" y="1039"/>
                  </a:cubicBezTo>
                  <a:cubicBezTo>
                    <a:pt x="1873" y="1055"/>
                    <a:pt x="1863" y="1066"/>
                    <a:pt x="1856" y="1069"/>
                  </a:cubicBezTo>
                  <a:cubicBezTo>
                    <a:pt x="1853" y="1073"/>
                    <a:pt x="1849" y="1079"/>
                    <a:pt x="1843" y="1086"/>
                  </a:cubicBezTo>
                  <a:cubicBezTo>
                    <a:pt x="1843" y="1087"/>
                    <a:pt x="1842" y="1088"/>
                    <a:pt x="1841" y="1089"/>
                  </a:cubicBezTo>
                  <a:cubicBezTo>
                    <a:pt x="1811" y="1117"/>
                    <a:pt x="1789" y="1173"/>
                    <a:pt x="1765" y="1202"/>
                  </a:cubicBezTo>
                  <a:cubicBezTo>
                    <a:pt x="1722" y="1255"/>
                    <a:pt x="1676" y="1305"/>
                    <a:pt x="1628" y="1354"/>
                  </a:cubicBezTo>
                  <a:cubicBezTo>
                    <a:pt x="1587" y="1397"/>
                    <a:pt x="1547" y="1441"/>
                    <a:pt x="1505" y="1483"/>
                  </a:cubicBezTo>
                  <a:cubicBezTo>
                    <a:pt x="1475" y="1491"/>
                    <a:pt x="1441" y="1529"/>
                    <a:pt x="1411" y="1563"/>
                  </a:cubicBezTo>
                  <a:cubicBezTo>
                    <a:pt x="1403" y="1566"/>
                    <a:pt x="1395" y="1569"/>
                    <a:pt x="1397" y="1567"/>
                  </a:cubicBezTo>
                  <a:cubicBezTo>
                    <a:pt x="1313" y="1625"/>
                    <a:pt x="1234" y="1692"/>
                    <a:pt x="1145" y="1742"/>
                  </a:cubicBezTo>
                  <a:cubicBezTo>
                    <a:pt x="1194" y="1715"/>
                    <a:pt x="1164" y="1733"/>
                    <a:pt x="1140" y="1746"/>
                  </a:cubicBezTo>
                  <a:cubicBezTo>
                    <a:pt x="1131" y="1752"/>
                    <a:pt x="1123" y="1756"/>
                    <a:pt x="1121" y="1758"/>
                  </a:cubicBezTo>
                  <a:cubicBezTo>
                    <a:pt x="1119" y="1759"/>
                    <a:pt x="1117" y="1760"/>
                    <a:pt x="1115" y="1761"/>
                  </a:cubicBezTo>
                  <a:cubicBezTo>
                    <a:pt x="1092" y="1774"/>
                    <a:pt x="1068" y="1786"/>
                    <a:pt x="1044" y="1798"/>
                  </a:cubicBezTo>
                  <a:cubicBezTo>
                    <a:pt x="1016" y="1812"/>
                    <a:pt x="986" y="1825"/>
                    <a:pt x="956" y="1837"/>
                  </a:cubicBezTo>
                  <a:cubicBezTo>
                    <a:pt x="956" y="1837"/>
                    <a:pt x="956" y="1837"/>
                    <a:pt x="956" y="1837"/>
                  </a:cubicBezTo>
                  <a:cubicBezTo>
                    <a:pt x="955" y="1838"/>
                    <a:pt x="953" y="1838"/>
                    <a:pt x="952" y="1839"/>
                  </a:cubicBezTo>
                  <a:cubicBezTo>
                    <a:pt x="956" y="1838"/>
                    <a:pt x="960" y="1837"/>
                    <a:pt x="964" y="1835"/>
                  </a:cubicBezTo>
                  <a:cubicBezTo>
                    <a:pt x="958" y="1837"/>
                    <a:pt x="953" y="1840"/>
                    <a:pt x="947" y="1842"/>
                  </a:cubicBezTo>
                  <a:cubicBezTo>
                    <a:pt x="947" y="1842"/>
                    <a:pt x="947" y="1842"/>
                    <a:pt x="947" y="1843"/>
                  </a:cubicBezTo>
                  <a:cubicBezTo>
                    <a:pt x="946" y="1843"/>
                    <a:pt x="945" y="1843"/>
                    <a:pt x="945" y="1843"/>
                  </a:cubicBezTo>
                  <a:cubicBezTo>
                    <a:pt x="945" y="1843"/>
                    <a:pt x="944" y="1844"/>
                    <a:pt x="944" y="1844"/>
                  </a:cubicBezTo>
                  <a:cubicBezTo>
                    <a:pt x="944" y="1844"/>
                    <a:pt x="945" y="1843"/>
                    <a:pt x="945" y="1843"/>
                  </a:cubicBezTo>
                  <a:cubicBezTo>
                    <a:pt x="945" y="1843"/>
                    <a:pt x="945" y="1843"/>
                    <a:pt x="946" y="1842"/>
                  </a:cubicBezTo>
                  <a:cubicBezTo>
                    <a:pt x="945" y="1843"/>
                    <a:pt x="942" y="1844"/>
                    <a:pt x="944" y="1843"/>
                  </a:cubicBezTo>
                  <a:cubicBezTo>
                    <a:pt x="938" y="1845"/>
                    <a:pt x="932" y="1847"/>
                    <a:pt x="926" y="1849"/>
                  </a:cubicBezTo>
                  <a:cubicBezTo>
                    <a:pt x="934" y="1846"/>
                    <a:pt x="943" y="1842"/>
                    <a:pt x="952" y="1840"/>
                  </a:cubicBezTo>
                  <a:cubicBezTo>
                    <a:pt x="953" y="1839"/>
                    <a:pt x="955" y="1838"/>
                    <a:pt x="956" y="1837"/>
                  </a:cubicBezTo>
                  <a:cubicBezTo>
                    <a:pt x="936" y="1845"/>
                    <a:pt x="915" y="1853"/>
                    <a:pt x="894" y="1860"/>
                  </a:cubicBezTo>
                  <a:cubicBezTo>
                    <a:pt x="883" y="1864"/>
                    <a:pt x="872" y="1867"/>
                    <a:pt x="861" y="1871"/>
                  </a:cubicBezTo>
                  <a:cubicBezTo>
                    <a:pt x="860" y="1871"/>
                    <a:pt x="859" y="1872"/>
                    <a:pt x="858" y="1872"/>
                  </a:cubicBezTo>
                  <a:cubicBezTo>
                    <a:pt x="859" y="1872"/>
                    <a:pt x="860" y="1871"/>
                    <a:pt x="861" y="1871"/>
                  </a:cubicBezTo>
                  <a:cubicBezTo>
                    <a:pt x="868" y="1869"/>
                    <a:pt x="882" y="1866"/>
                    <a:pt x="883" y="1864"/>
                  </a:cubicBezTo>
                  <a:cubicBezTo>
                    <a:pt x="882" y="1866"/>
                    <a:pt x="881" y="1867"/>
                    <a:pt x="880" y="1869"/>
                  </a:cubicBezTo>
                  <a:cubicBezTo>
                    <a:pt x="885" y="1867"/>
                    <a:pt x="889" y="1866"/>
                    <a:pt x="893" y="1865"/>
                  </a:cubicBezTo>
                  <a:cubicBezTo>
                    <a:pt x="898" y="1864"/>
                    <a:pt x="903" y="1863"/>
                    <a:pt x="908" y="1861"/>
                  </a:cubicBezTo>
                  <a:cubicBezTo>
                    <a:pt x="912" y="1860"/>
                    <a:pt x="917" y="1858"/>
                    <a:pt x="921" y="1856"/>
                  </a:cubicBezTo>
                  <a:cubicBezTo>
                    <a:pt x="921" y="1856"/>
                    <a:pt x="921" y="1856"/>
                    <a:pt x="922" y="1856"/>
                  </a:cubicBezTo>
                  <a:cubicBezTo>
                    <a:pt x="922" y="1856"/>
                    <a:pt x="922" y="1856"/>
                    <a:pt x="922" y="1856"/>
                  </a:cubicBezTo>
                  <a:cubicBezTo>
                    <a:pt x="922" y="1856"/>
                    <a:pt x="922" y="1856"/>
                    <a:pt x="922" y="1855"/>
                  </a:cubicBezTo>
                  <a:cubicBezTo>
                    <a:pt x="922" y="1855"/>
                    <a:pt x="922" y="1855"/>
                    <a:pt x="923" y="1855"/>
                  </a:cubicBezTo>
                  <a:cubicBezTo>
                    <a:pt x="923" y="1855"/>
                    <a:pt x="923" y="1855"/>
                    <a:pt x="923" y="1855"/>
                  </a:cubicBezTo>
                  <a:cubicBezTo>
                    <a:pt x="924" y="1855"/>
                    <a:pt x="924" y="1855"/>
                    <a:pt x="925" y="1854"/>
                  </a:cubicBezTo>
                  <a:cubicBezTo>
                    <a:pt x="926" y="1854"/>
                    <a:pt x="926" y="1854"/>
                    <a:pt x="927" y="1853"/>
                  </a:cubicBezTo>
                  <a:cubicBezTo>
                    <a:pt x="927" y="1853"/>
                    <a:pt x="928" y="1853"/>
                    <a:pt x="928" y="1853"/>
                  </a:cubicBezTo>
                  <a:cubicBezTo>
                    <a:pt x="928" y="1853"/>
                    <a:pt x="928" y="1853"/>
                    <a:pt x="928" y="1853"/>
                  </a:cubicBezTo>
                  <a:cubicBezTo>
                    <a:pt x="928" y="1853"/>
                    <a:pt x="930" y="1852"/>
                    <a:pt x="934" y="1851"/>
                  </a:cubicBezTo>
                  <a:cubicBezTo>
                    <a:pt x="934" y="1851"/>
                    <a:pt x="934" y="1850"/>
                    <a:pt x="935" y="1850"/>
                  </a:cubicBezTo>
                  <a:cubicBezTo>
                    <a:pt x="935" y="1850"/>
                    <a:pt x="935" y="1850"/>
                    <a:pt x="935" y="1850"/>
                  </a:cubicBezTo>
                  <a:cubicBezTo>
                    <a:pt x="934" y="1851"/>
                    <a:pt x="933" y="1852"/>
                    <a:pt x="932" y="1852"/>
                  </a:cubicBezTo>
                  <a:cubicBezTo>
                    <a:pt x="934" y="1852"/>
                    <a:pt x="936" y="1851"/>
                    <a:pt x="938" y="1850"/>
                  </a:cubicBezTo>
                  <a:cubicBezTo>
                    <a:pt x="928" y="1855"/>
                    <a:pt x="918" y="1859"/>
                    <a:pt x="908" y="1861"/>
                  </a:cubicBezTo>
                  <a:cubicBezTo>
                    <a:pt x="903" y="1863"/>
                    <a:pt x="898" y="1865"/>
                    <a:pt x="893" y="1867"/>
                  </a:cubicBezTo>
                  <a:cubicBezTo>
                    <a:pt x="886" y="1870"/>
                    <a:pt x="879" y="1872"/>
                    <a:pt x="873" y="1875"/>
                  </a:cubicBezTo>
                  <a:cubicBezTo>
                    <a:pt x="870" y="1877"/>
                    <a:pt x="866" y="1878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59" y="1880"/>
                    <a:pt x="855" y="1881"/>
                    <a:pt x="852" y="1883"/>
                  </a:cubicBezTo>
                  <a:cubicBezTo>
                    <a:pt x="853" y="1882"/>
                    <a:pt x="854" y="1881"/>
                    <a:pt x="855" y="1880"/>
                  </a:cubicBezTo>
                  <a:cubicBezTo>
                    <a:pt x="822" y="1887"/>
                    <a:pt x="770" y="1882"/>
                    <a:pt x="774" y="1923"/>
                  </a:cubicBezTo>
                  <a:cubicBezTo>
                    <a:pt x="777" y="1944"/>
                    <a:pt x="779" y="1965"/>
                    <a:pt x="783" y="1986"/>
                  </a:cubicBezTo>
                  <a:cubicBezTo>
                    <a:pt x="787" y="2012"/>
                    <a:pt x="792" y="2038"/>
                    <a:pt x="797" y="2064"/>
                  </a:cubicBezTo>
                  <a:cubicBezTo>
                    <a:pt x="797" y="2066"/>
                    <a:pt x="798" y="2069"/>
                    <a:pt x="798" y="2071"/>
                  </a:cubicBezTo>
                  <a:cubicBezTo>
                    <a:pt x="799" y="2074"/>
                    <a:pt x="799" y="2076"/>
                    <a:pt x="800" y="2078"/>
                  </a:cubicBezTo>
                  <a:cubicBezTo>
                    <a:pt x="801" y="2084"/>
                    <a:pt x="801" y="2089"/>
                    <a:pt x="802" y="2094"/>
                  </a:cubicBezTo>
                  <a:cubicBezTo>
                    <a:pt x="803" y="2095"/>
                    <a:pt x="803" y="2096"/>
                    <a:pt x="803" y="2097"/>
                  </a:cubicBezTo>
                  <a:cubicBezTo>
                    <a:pt x="808" y="2126"/>
                    <a:pt x="813" y="2154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ubicBezTo>
                    <a:pt x="817" y="2184"/>
                    <a:pt x="818" y="2186"/>
                    <a:pt x="818" y="2187"/>
                  </a:cubicBezTo>
                  <a:cubicBezTo>
                    <a:pt x="818" y="2174"/>
                    <a:pt x="819" y="2160"/>
                    <a:pt x="819" y="2155"/>
                  </a:cubicBezTo>
                  <a:cubicBezTo>
                    <a:pt x="819" y="2147"/>
                    <a:pt x="819" y="2139"/>
                    <a:pt x="818" y="2131"/>
                  </a:cubicBezTo>
                  <a:cubicBezTo>
                    <a:pt x="824" y="2141"/>
                    <a:pt x="827" y="2146"/>
                    <a:pt x="828" y="2149"/>
                  </a:cubicBezTo>
                  <a:cubicBezTo>
                    <a:pt x="827" y="2146"/>
                    <a:pt x="823" y="2144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7" y="2178"/>
                    <a:pt x="829" y="2201"/>
                    <a:pt x="829" y="2225"/>
                  </a:cubicBezTo>
                  <a:cubicBezTo>
                    <a:pt x="828" y="2224"/>
                    <a:pt x="826" y="2223"/>
                    <a:pt x="825" y="2221"/>
                  </a:cubicBezTo>
                  <a:cubicBezTo>
                    <a:pt x="812" y="2220"/>
                    <a:pt x="801" y="2216"/>
                    <a:pt x="790" y="2210"/>
                  </a:cubicBezTo>
                  <a:cubicBezTo>
                    <a:pt x="801" y="2214"/>
                    <a:pt x="812" y="2217"/>
                    <a:pt x="824" y="2220"/>
                  </a:cubicBezTo>
                  <a:cubicBezTo>
                    <a:pt x="820" y="2214"/>
                    <a:pt x="819" y="2204"/>
                    <a:pt x="818" y="2194"/>
                  </a:cubicBezTo>
                  <a:cubicBezTo>
                    <a:pt x="818" y="2193"/>
                    <a:pt x="818" y="2191"/>
                    <a:pt x="818" y="2190"/>
                  </a:cubicBezTo>
                  <a:cubicBezTo>
                    <a:pt x="819" y="2198"/>
                    <a:pt x="819" y="2206"/>
                    <a:pt x="820" y="2214"/>
                  </a:cubicBezTo>
                  <a:cubicBezTo>
                    <a:pt x="814" y="2212"/>
                    <a:pt x="808" y="2210"/>
                    <a:pt x="802" y="2208"/>
                  </a:cubicBezTo>
                  <a:cubicBezTo>
                    <a:pt x="802" y="2208"/>
                    <a:pt x="802" y="2208"/>
                    <a:pt x="802" y="2208"/>
                  </a:cubicBezTo>
                  <a:cubicBezTo>
                    <a:pt x="796" y="2205"/>
                    <a:pt x="789" y="2203"/>
                    <a:pt x="783" y="2201"/>
                  </a:cubicBezTo>
                  <a:cubicBezTo>
                    <a:pt x="771" y="2197"/>
                    <a:pt x="758" y="2194"/>
                    <a:pt x="746" y="2190"/>
                  </a:cubicBezTo>
                  <a:cubicBezTo>
                    <a:pt x="753" y="2193"/>
                    <a:pt x="760" y="2196"/>
                    <a:pt x="767" y="2201"/>
                  </a:cubicBezTo>
                  <a:cubicBezTo>
                    <a:pt x="743" y="2194"/>
                    <a:pt x="719" y="2186"/>
                    <a:pt x="695" y="2180"/>
                  </a:cubicBezTo>
                  <a:cubicBezTo>
                    <a:pt x="688" y="2178"/>
                    <a:pt x="682" y="2176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69" y="2143"/>
                    <a:pt x="566" y="2143"/>
                    <a:pt x="563" y="2142"/>
                  </a:cubicBezTo>
                  <a:cubicBezTo>
                    <a:pt x="509" y="2125"/>
                    <a:pt x="454" y="2107"/>
                    <a:pt x="402" y="2085"/>
                  </a:cubicBezTo>
                  <a:cubicBezTo>
                    <a:pt x="367" y="2071"/>
                    <a:pt x="332" y="2056"/>
                    <a:pt x="297" y="2043"/>
                  </a:cubicBezTo>
                  <a:cubicBezTo>
                    <a:pt x="286" y="2039"/>
                    <a:pt x="229" y="2030"/>
                    <a:pt x="225" y="2033"/>
                  </a:cubicBezTo>
                  <a:cubicBezTo>
                    <a:pt x="177" y="2002"/>
                    <a:pt x="116" y="2006"/>
                    <a:pt x="65" y="1981"/>
                  </a:cubicBezTo>
                  <a:cubicBezTo>
                    <a:pt x="81" y="1971"/>
                    <a:pt x="98" y="1956"/>
                    <a:pt x="116" y="1951"/>
                  </a:cubicBezTo>
                  <a:cubicBezTo>
                    <a:pt x="125" y="1949"/>
                    <a:pt x="143" y="1931"/>
                    <a:pt x="135" y="1936"/>
                  </a:cubicBezTo>
                  <a:cubicBezTo>
                    <a:pt x="162" y="1916"/>
                    <a:pt x="193" y="1901"/>
                    <a:pt x="217" y="1877"/>
                  </a:cubicBezTo>
                  <a:cubicBezTo>
                    <a:pt x="199" y="1893"/>
                    <a:pt x="177" y="1904"/>
                    <a:pt x="156" y="1917"/>
                  </a:cubicBezTo>
                  <a:cubicBezTo>
                    <a:pt x="163" y="1875"/>
                    <a:pt x="230" y="1858"/>
                    <a:pt x="261" y="1839"/>
                  </a:cubicBezTo>
                  <a:cubicBezTo>
                    <a:pt x="295" y="1818"/>
                    <a:pt x="328" y="1795"/>
                    <a:pt x="361" y="1772"/>
                  </a:cubicBezTo>
                  <a:cubicBezTo>
                    <a:pt x="368" y="1767"/>
                    <a:pt x="375" y="1762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4" y="1755"/>
                    <a:pt x="387" y="1753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96" y="1747"/>
                    <a:pt x="403" y="1742"/>
                    <a:pt x="410" y="1737"/>
                  </a:cubicBezTo>
                  <a:cubicBezTo>
                    <a:pt x="421" y="1729"/>
                    <a:pt x="503" y="1679"/>
                    <a:pt x="429" y="1716"/>
                  </a:cubicBezTo>
                  <a:cubicBezTo>
                    <a:pt x="434" y="1713"/>
                    <a:pt x="444" y="1705"/>
                    <a:pt x="459" y="1694"/>
                  </a:cubicBezTo>
                  <a:cubicBezTo>
                    <a:pt x="457" y="1695"/>
                    <a:pt x="456" y="1694"/>
                    <a:pt x="455" y="1694"/>
                  </a:cubicBezTo>
                  <a:cubicBezTo>
                    <a:pt x="476" y="1680"/>
                    <a:pt x="490" y="1652"/>
                    <a:pt x="518" y="1648"/>
                  </a:cubicBezTo>
                  <a:cubicBezTo>
                    <a:pt x="518" y="1648"/>
                    <a:pt x="518" y="1648"/>
                    <a:pt x="519" y="1648"/>
                  </a:cubicBezTo>
                  <a:cubicBezTo>
                    <a:pt x="519" y="1648"/>
                    <a:pt x="519" y="1648"/>
                    <a:pt x="519" y="1648"/>
                  </a:cubicBezTo>
                  <a:cubicBezTo>
                    <a:pt x="511" y="1654"/>
                    <a:pt x="502" y="1660"/>
                    <a:pt x="494" y="1666"/>
                  </a:cubicBezTo>
                  <a:cubicBezTo>
                    <a:pt x="496" y="1665"/>
                    <a:pt x="497" y="1665"/>
                    <a:pt x="498" y="1664"/>
                  </a:cubicBezTo>
                  <a:cubicBezTo>
                    <a:pt x="522" y="1647"/>
                    <a:pt x="549" y="1626"/>
                    <a:pt x="575" y="1608"/>
                  </a:cubicBezTo>
                  <a:cubicBezTo>
                    <a:pt x="578" y="1605"/>
                    <a:pt x="581" y="1603"/>
                    <a:pt x="584" y="1601"/>
                  </a:cubicBezTo>
                  <a:cubicBezTo>
                    <a:pt x="631" y="1567"/>
                    <a:pt x="670" y="1540"/>
                    <a:pt x="673" y="1542"/>
                  </a:cubicBezTo>
                  <a:cubicBezTo>
                    <a:pt x="676" y="1545"/>
                    <a:pt x="679" y="1549"/>
                    <a:pt x="682" y="1552"/>
                  </a:cubicBezTo>
                  <a:cubicBezTo>
                    <a:pt x="683" y="1553"/>
                    <a:pt x="683" y="1554"/>
                    <a:pt x="684" y="1556"/>
                  </a:cubicBezTo>
                  <a:cubicBezTo>
                    <a:pt x="685" y="1557"/>
                    <a:pt x="687" y="1559"/>
                    <a:pt x="688" y="1561"/>
                  </a:cubicBezTo>
                  <a:cubicBezTo>
                    <a:pt x="687" y="1560"/>
                    <a:pt x="685" y="1559"/>
                    <a:pt x="684" y="1557"/>
                  </a:cubicBezTo>
                  <a:cubicBezTo>
                    <a:pt x="683" y="1556"/>
                    <a:pt x="682" y="1555"/>
                    <a:pt x="681" y="1555"/>
                  </a:cubicBezTo>
                  <a:cubicBezTo>
                    <a:pt x="679" y="1552"/>
                    <a:pt x="676" y="1550"/>
                    <a:pt x="673" y="1548"/>
                  </a:cubicBezTo>
                  <a:cubicBezTo>
                    <a:pt x="675" y="1551"/>
                    <a:pt x="677" y="1557"/>
                    <a:pt x="679" y="1565"/>
                  </a:cubicBezTo>
                  <a:cubicBezTo>
                    <a:pt x="682" y="1574"/>
                    <a:pt x="684" y="1584"/>
                    <a:pt x="687" y="1597"/>
                  </a:cubicBezTo>
                  <a:cubicBezTo>
                    <a:pt x="707" y="1680"/>
                    <a:pt x="739" y="1837"/>
                    <a:pt x="779" y="1824"/>
                  </a:cubicBezTo>
                  <a:cubicBezTo>
                    <a:pt x="776" y="1825"/>
                    <a:pt x="772" y="1827"/>
                    <a:pt x="769" y="1829"/>
                  </a:cubicBezTo>
                  <a:cubicBezTo>
                    <a:pt x="788" y="1828"/>
                    <a:pt x="826" y="1813"/>
                    <a:pt x="865" y="1795"/>
                  </a:cubicBezTo>
                  <a:cubicBezTo>
                    <a:pt x="876" y="1790"/>
                    <a:pt x="888" y="1784"/>
                    <a:pt x="900" y="1778"/>
                  </a:cubicBezTo>
                  <a:cubicBezTo>
                    <a:pt x="947" y="1755"/>
                    <a:pt x="990" y="1731"/>
                    <a:pt x="1001" y="1725"/>
                  </a:cubicBezTo>
                  <a:cubicBezTo>
                    <a:pt x="1038" y="1706"/>
                    <a:pt x="1074" y="1687"/>
                    <a:pt x="1110" y="1666"/>
                  </a:cubicBezTo>
                  <a:cubicBezTo>
                    <a:pt x="1123" y="1659"/>
                    <a:pt x="1136" y="1652"/>
                    <a:pt x="1148" y="1645"/>
                  </a:cubicBezTo>
                  <a:cubicBezTo>
                    <a:pt x="1279" y="1569"/>
                    <a:pt x="1403" y="1484"/>
                    <a:pt x="1522" y="1388"/>
                  </a:cubicBezTo>
                  <a:cubicBezTo>
                    <a:pt x="1521" y="1388"/>
                    <a:pt x="1521" y="1388"/>
                    <a:pt x="1521" y="1387"/>
                  </a:cubicBezTo>
                  <a:cubicBezTo>
                    <a:pt x="1538" y="1352"/>
                    <a:pt x="1575" y="1329"/>
                    <a:pt x="1606" y="1304"/>
                  </a:cubicBezTo>
                  <a:cubicBezTo>
                    <a:pt x="1595" y="1319"/>
                    <a:pt x="1633" y="1284"/>
                    <a:pt x="1634" y="1281"/>
                  </a:cubicBezTo>
                  <a:cubicBezTo>
                    <a:pt x="1626" y="1289"/>
                    <a:pt x="1616" y="1297"/>
                    <a:pt x="1607" y="1304"/>
                  </a:cubicBezTo>
                  <a:cubicBezTo>
                    <a:pt x="1609" y="1301"/>
                    <a:pt x="1613" y="1296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48" y="1259"/>
                    <a:pt x="1676" y="1232"/>
                    <a:pt x="1702" y="1203"/>
                  </a:cubicBezTo>
                  <a:cubicBezTo>
                    <a:pt x="1673" y="1230"/>
                    <a:pt x="1720" y="1180"/>
                    <a:pt x="1720" y="1179"/>
                  </a:cubicBezTo>
                  <a:cubicBezTo>
                    <a:pt x="1757" y="1133"/>
                    <a:pt x="1789" y="1082"/>
                    <a:pt x="1830" y="1038"/>
                  </a:cubicBezTo>
                  <a:cubicBezTo>
                    <a:pt x="1822" y="1052"/>
                    <a:pt x="1858" y="995"/>
                    <a:pt x="1866" y="984"/>
                  </a:cubicBezTo>
                  <a:cubicBezTo>
                    <a:pt x="1858" y="995"/>
                    <a:pt x="1849" y="1006"/>
                    <a:pt x="1841" y="1017"/>
                  </a:cubicBezTo>
                  <a:cubicBezTo>
                    <a:pt x="1856" y="995"/>
                    <a:pt x="1870" y="972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905" y="914"/>
                    <a:pt x="1913" y="901"/>
                    <a:pt x="1920" y="888"/>
                  </a:cubicBezTo>
                  <a:cubicBezTo>
                    <a:pt x="1913" y="898"/>
                    <a:pt x="1906" y="908"/>
                    <a:pt x="1899" y="919"/>
                  </a:cubicBezTo>
                  <a:cubicBezTo>
                    <a:pt x="1899" y="919"/>
                    <a:pt x="1899" y="919"/>
                    <a:pt x="1899" y="919"/>
                  </a:cubicBezTo>
                  <a:cubicBezTo>
                    <a:pt x="1899" y="920"/>
                    <a:pt x="1899" y="920"/>
                    <a:pt x="1899" y="920"/>
                  </a:cubicBezTo>
                  <a:cubicBezTo>
                    <a:pt x="1899" y="919"/>
                    <a:pt x="1899" y="917"/>
                    <a:pt x="1899" y="916"/>
                  </a:cubicBezTo>
                  <a:cubicBezTo>
                    <a:pt x="1898" y="918"/>
                    <a:pt x="1897" y="920"/>
                    <a:pt x="1895" y="923"/>
                  </a:cubicBezTo>
                  <a:cubicBezTo>
                    <a:pt x="1892" y="929"/>
                    <a:pt x="1888" y="936"/>
                    <a:pt x="1883" y="943"/>
                  </a:cubicBezTo>
                  <a:cubicBezTo>
                    <a:pt x="1879" y="949"/>
                    <a:pt x="1875" y="955"/>
                    <a:pt x="1872" y="961"/>
                  </a:cubicBezTo>
                  <a:cubicBezTo>
                    <a:pt x="1876" y="952"/>
                    <a:pt x="1880" y="946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6" y="920"/>
                    <a:pt x="1898" y="917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ubicBezTo>
                    <a:pt x="1900" y="911"/>
                    <a:pt x="1903" y="908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7" y="905"/>
                    <a:pt x="1907" y="905"/>
                    <a:pt x="1906" y="907"/>
                  </a:cubicBezTo>
                  <a:cubicBezTo>
                    <a:pt x="1914" y="895"/>
                    <a:pt x="1922" y="883"/>
                    <a:pt x="1930" y="871"/>
                  </a:cubicBezTo>
                  <a:cubicBezTo>
                    <a:pt x="1931" y="868"/>
                    <a:pt x="1932" y="866"/>
                    <a:pt x="1934" y="864"/>
                  </a:cubicBezTo>
                  <a:cubicBezTo>
                    <a:pt x="1937" y="858"/>
                    <a:pt x="1940" y="852"/>
                    <a:pt x="1944" y="846"/>
                  </a:cubicBezTo>
                  <a:cubicBezTo>
                    <a:pt x="1952" y="833"/>
                    <a:pt x="1959" y="819"/>
                    <a:pt x="1967" y="806"/>
                  </a:cubicBezTo>
                  <a:cubicBezTo>
                    <a:pt x="1965" y="805"/>
                    <a:pt x="1970" y="785"/>
                    <a:pt x="1971" y="784"/>
                  </a:cubicBezTo>
                  <a:cubicBezTo>
                    <a:pt x="1980" y="764"/>
                    <a:pt x="1991" y="745"/>
                    <a:pt x="2001" y="726"/>
                  </a:cubicBezTo>
                  <a:cubicBezTo>
                    <a:pt x="2031" y="670"/>
                    <a:pt x="2048" y="605"/>
                    <a:pt x="2071" y="545"/>
                  </a:cubicBezTo>
                  <a:cubicBezTo>
                    <a:pt x="2074" y="534"/>
                    <a:pt x="2077" y="522"/>
                    <a:pt x="2081" y="511"/>
                  </a:cubicBezTo>
                  <a:cubicBezTo>
                    <a:pt x="2104" y="486"/>
                    <a:pt x="2115" y="408"/>
                    <a:pt x="2116" y="378"/>
                  </a:cubicBezTo>
                  <a:cubicBezTo>
                    <a:pt x="2118" y="438"/>
                    <a:pt x="2125" y="371"/>
                    <a:pt x="2128" y="355"/>
                  </a:cubicBezTo>
                  <a:cubicBezTo>
                    <a:pt x="2129" y="347"/>
                    <a:pt x="2130" y="339"/>
                    <a:pt x="2131" y="332"/>
                  </a:cubicBezTo>
                  <a:cubicBezTo>
                    <a:pt x="2134" y="305"/>
                    <a:pt x="2135" y="279"/>
                    <a:pt x="2135" y="252"/>
                  </a:cubicBezTo>
                  <a:cubicBezTo>
                    <a:pt x="2135" y="232"/>
                    <a:pt x="2144" y="171"/>
                    <a:pt x="2144" y="172"/>
                  </a:cubicBezTo>
                  <a:cubicBezTo>
                    <a:pt x="2146" y="170"/>
                    <a:pt x="2147" y="168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9" y="165"/>
                    <a:pt x="2149" y="164"/>
                    <a:pt x="2149" y="163"/>
                  </a:cubicBezTo>
                  <a:cubicBezTo>
                    <a:pt x="2149" y="163"/>
                    <a:pt x="2149" y="163"/>
                    <a:pt x="2149" y="163"/>
                  </a:cubicBezTo>
                  <a:cubicBezTo>
                    <a:pt x="2150" y="159"/>
                    <a:pt x="2150" y="154"/>
                    <a:pt x="2150" y="150"/>
                  </a:cubicBezTo>
                  <a:lnTo>
                    <a:pt x="2150" y="149"/>
                  </a:lnTo>
                  <a:close/>
                  <a:moveTo>
                    <a:pt x="1839" y="1094"/>
                  </a:moveTo>
                  <a:cubicBezTo>
                    <a:pt x="1835" y="1100"/>
                    <a:pt x="1831" y="1106"/>
                    <a:pt x="1827" y="1112"/>
                  </a:cubicBezTo>
                  <a:cubicBezTo>
                    <a:pt x="1831" y="1106"/>
                    <a:pt x="1834" y="1099"/>
                    <a:pt x="1839" y="1094"/>
                  </a:cubicBezTo>
                  <a:close/>
                  <a:moveTo>
                    <a:pt x="1702" y="1291"/>
                  </a:moveTo>
                  <a:cubicBezTo>
                    <a:pt x="1702" y="1290"/>
                    <a:pt x="1702" y="1289"/>
                    <a:pt x="1703" y="1289"/>
                  </a:cubicBezTo>
                  <a:cubicBezTo>
                    <a:pt x="1703" y="1288"/>
                    <a:pt x="1703" y="1288"/>
                    <a:pt x="1704" y="1288"/>
                  </a:cubicBezTo>
                  <a:cubicBezTo>
                    <a:pt x="1709" y="1279"/>
                    <a:pt x="1716" y="1271"/>
                    <a:pt x="1723" y="1264"/>
                  </a:cubicBezTo>
                  <a:cubicBezTo>
                    <a:pt x="1717" y="1271"/>
                    <a:pt x="1711" y="1279"/>
                    <a:pt x="1705" y="1286"/>
                  </a:cubicBezTo>
                  <a:cubicBezTo>
                    <a:pt x="1706" y="1285"/>
                    <a:pt x="1707" y="1284"/>
                    <a:pt x="1707" y="1284"/>
                  </a:cubicBezTo>
                  <a:cubicBezTo>
                    <a:pt x="1706" y="1285"/>
                    <a:pt x="1699" y="1295"/>
                    <a:pt x="1702" y="1290"/>
                  </a:cubicBezTo>
                  <a:cubicBezTo>
                    <a:pt x="1702" y="1290"/>
                    <a:pt x="1702" y="1290"/>
                    <a:pt x="1702" y="1291"/>
                  </a:cubicBezTo>
                  <a:close/>
                  <a:moveTo>
                    <a:pt x="1505" y="1483"/>
                  </a:moveTo>
                  <a:cubicBezTo>
                    <a:pt x="1501" y="1488"/>
                    <a:pt x="1496" y="1492"/>
                    <a:pt x="1492" y="1497"/>
                  </a:cubicBezTo>
                  <a:cubicBezTo>
                    <a:pt x="1484" y="1505"/>
                    <a:pt x="1475" y="1513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lose/>
                  <a:moveTo>
                    <a:pt x="834" y="2146"/>
                  </a:moveTo>
                  <a:cubicBezTo>
                    <a:pt x="837" y="2155"/>
                    <a:pt x="838" y="2163"/>
                    <a:pt x="839" y="2172"/>
                  </a:cubicBezTo>
                  <a:cubicBezTo>
                    <a:pt x="838" y="2163"/>
                    <a:pt x="836" y="2155"/>
                    <a:pt x="834" y="2146"/>
                  </a:cubicBezTo>
                  <a:close/>
                  <a:moveTo>
                    <a:pt x="829" y="2149"/>
                  </a:moveTo>
                  <a:cubicBezTo>
                    <a:pt x="829" y="2150"/>
                    <a:pt x="830" y="2151"/>
                    <a:pt x="830" y="2151"/>
                  </a:cubicBezTo>
                  <a:cubicBezTo>
                    <a:pt x="830" y="2151"/>
                    <a:pt x="829" y="2150"/>
                    <a:pt x="829" y="2149"/>
                  </a:cubicBezTo>
                  <a:close/>
                  <a:moveTo>
                    <a:pt x="671" y="2173"/>
                  </a:moveTo>
                  <a:cubicBezTo>
                    <a:pt x="648" y="2166"/>
                    <a:pt x="624" y="2159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lose/>
                  <a:moveTo>
                    <a:pt x="389" y="1720"/>
                  </a:moveTo>
                  <a:cubicBezTo>
                    <a:pt x="389" y="1720"/>
                    <a:pt x="390" y="1718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3" y="1716"/>
                    <a:pt x="393" y="1715"/>
                  </a:cubicBezTo>
                  <a:cubicBezTo>
                    <a:pt x="393" y="1716"/>
                    <a:pt x="392" y="1716"/>
                    <a:pt x="392" y="1716"/>
                  </a:cubicBezTo>
                  <a:cubicBezTo>
                    <a:pt x="400" y="1709"/>
                    <a:pt x="409" y="1703"/>
                    <a:pt x="419" y="1698"/>
                  </a:cubicBezTo>
                  <a:cubicBezTo>
                    <a:pt x="409" y="1705"/>
                    <a:pt x="399" y="1713"/>
                    <a:pt x="389" y="1720"/>
                  </a:cubicBezTo>
                  <a:cubicBezTo>
                    <a:pt x="389" y="1720"/>
                    <a:pt x="389" y="1720"/>
                    <a:pt x="389" y="1720"/>
                  </a:cubicBezTo>
                  <a:cubicBezTo>
                    <a:pt x="389" y="1720"/>
                    <a:pt x="389" y="1720"/>
                    <a:pt x="388" y="1720"/>
                  </a:cubicBezTo>
                  <a:cubicBezTo>
                    <a:pt x="389" y="1720"/>
                    <a:pt x="389" y="1720"/>
                    <a:pt x="389" y="17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5"/>
                    <a:pt x="326" y="1775"/>
                    <a:pt x="326" y="1775"/>
                  </a:cubicBezTo>
                  <a:cubicBezTo>
                    <a:pt x="326" y="1776"/>
                    <a:pt x="323" y="1778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19" y="1780"/>
                  </a:cubicBezTo>
                  <a:cubicBezTo>
                    <a:pt x="319" y="1780"/>
                    <a:pt x="319" y="1780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8" y="1781"/>
                    <a:pt x="318" y="1781"/>
                    <a:pt x="318" y="1781"/>
                  </a:cubicBezTo>
                  <a:cubicBezTo>
                    <a:pt x="304" y="1791"/>
                    <a:pt x="289" y="1801"/>
                    <a:pt x="273" y="1811"/>
                  </a:cubicBezTo>
                  <a:cubicBezTo>
                    <a:pt x="288" y="1799"/>
                    <a:pt x="305" y="1789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3" y="1778"/>
                  </a:cubicBezTo>
                  <a:cubicBezTo>
                    <a:pt x="323" y="1778"/>
                    <a:pt x="323" y="1778"/>
                    <a:pt x="323" y="1778"/>
                  </a:cubicBezTo>
                  <a:cubicBezTo>
                    <a:pt x="323" y="1778"/>
                    <a:pt x="323" y="1778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8" y="1774"/>
                    <a:pt x="338" y="1767"/>
                    <a:pt x="341" y="1765"/>
                  </a:cubicBezTo>
                  <a:cubicBezTo>
                    <a:pt x="336" y="1769"/>
                    <a:pt x="331" y="1772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02" y="1738"/>
                  </a:moveTo>
                  <a:cubicBezTo>
                    <a:pt x="401" y="1738"/>
                    <a:pt x="401" y="1738"/>
                    <a:pt x="401" y="1738"/>
                  </a:cubicBezTo>
                  <a:cubicBezTo>
                    <a:pt x="400" y="1739"/>
                    <a:pt x="400" y="1739"/>
                    <a:pt x="400" y="1739"/>
                  </a:cubicBezTo>
                  <a:cubicBezTo>
                    <a:pt x="388" y="1748"/>
                    <a:pt x="376" y="1756"/>
                    <a:pt x="364" y="1765"/>
                  </a:cubicBezTo>
                  <a:cubicBezTo>
                    <a:pt x="376" y="1756"/>
                    <a:pt x="386" y="1738"/>
                    <a:pt x="402" y="1737"/>
                  </a:cubicBezTo>
                  <a:cubicBezTo>
                    <a:pt x="402" y="1737"/>
                    <a:pt x="403" y="1737"/>
                    <a:pt x="403" y="1737"/>
                  </a:cubicBezTo>
                  <a:cubicBezTo>
                    <a:pt x="402" y="1737"/>
                    <a:pt x="402" y="1737"/>
                    <a:pt x="402" y="1738"/>
                  </a:cubicBezTo>
                  <a:close/>
                  <a:moveTo>
                    <a:pt x="435" y="1695"/>
                  </a:moveTo>
                  <a:cubicBezTo>
                    <a:pt x="424" y="1698"/>
                    <a:pt x="362" y="1746"/>
                    <a:pt x="347" y="1755"/>
                  </a:cubicBezTo>
                  <a:cubicBezTo>
                    <a:pt x="379" y="1730"/>
                    <a:pt x="454" y="1675"/>
                    <a:pt x="435" y="1695"/>
                  </a:cubicBezTo>
                  <a:close/>
                  <a:moveTo>
                    <a:pt x="705" y="1563"/>
                  </a:moveTo>
                  <a:cubicBezTo>
                    <a:pt x="705" y="1563"/>
                    <a:pt x="705" y="1561"/>
                    <a:pt x="704" y="1559"/>
                  </a:cubicBezTo>
                  <a:cubicBezTo>
                    <a:pt x="704" y="1559"/>
                    <a:pt x="704" y="1559"/>
                    <a:pt x="704" y="1559"/>
                  </a:cubicBezTo>
                  <a:cubicBezTo>
                    <a:pt x="704" y="1558"/>
                    <a:pt x="704" y="1557"/>
                    <a:pt x="704" y="1557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0" y="1543"/>
                    <a:pt x="697" y="1530"/>
                    <a:pt x="694" y="1518"/>
                  </a:cubicBezTo>
                  <a:cubicBezTo>
                    <a:pt x="699" y="1533"/>
                    <a:pt x="703" y="1548"/>
                    <a:pt x="705" y="1563"/>
                  </a:cubicBezTo>
                  <a:close/>
                  <a:moveTo>
                    <a:pt x="708" y="1581"/>
                  </a:moveTo>
                  <a:cubicBezTo>
                    <a:pt x="707" y="1574"/>
                    <a:pt x="705" y="1568"/>
                    <a:pt x="703" y="1561"/>
                  </a:cubicBezTo>
                  <a:cubicBezTo>
                    <a:pt x="705" y="1568"/>
                    <a:pt x="707" y="1574"/>
                    <a:pt x="708" y="1581"/>
                  </a:cubicBezTo>
                  <a:close/>
                  <a:moveTo>
                    <a:pt x="720" y="1686"/>
                  </a:moveTo>
                  <a:cubicBezTo>
                    <a:pt x="722" y="1695"/>
                    <a:pt x="723" y="1704"/>
                    <a:pt x="726" y="1712"/>
                  </a:cubicBezTo>
                  <a:cubicBezTo>
                    <a:pt x="723" y="1704"/>
                    <a:pt x="721" y="1695"/>
                    <a:pt x="720" y="1686"/>
                  </a:cubicBezTo>
                  <a:close/>
                  <a:moveTo>
                    <a:pt x="717" y="1664"/>
                  </a:moveTo>
                  <a:cubicBezTo>
                    <a:pt x="717" y="1663"/>
                    <a:pt x="717" y="1662"/>
                    <a:pt x="716" y="1661"/>
                  </a:cubicBezTo>
                  <a:cubicBezTo>
                    <a:pt x="711" y="1649"/>
                    <a:pt x="707" y="1637"/>
                    <a:pt x="707" y="1625"/>
                  </a:cubicBezTo>
                  <a:cubicBezTo>
                    <a:pt x="708" y="1621"/>
                    <a:pt x="708" y="1616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2"/>
                    <a:pt x="707" y="1611"/>
                  </a:cubicBezTo>
                  <a:cubicBezTo>
                    <a:pt x="707" y="1612"/>
                    <a:pt x="706" y="1613"/>
                    <a:pt x="706" y="1616"/>
                  </a:cubicBezTo>
                  <a:cubicBezTo>
                    <a:pt x="706" y="1616"/>
                    <a:pt x="706" y="1615"/>
                    <a:pt x="706" y="1615"/>
                  </a:cubicBezTo>
                  <a:cubicBezTo>
                    <a:pt x="704" y="1606"/>
                    <a:pt x="704" y="1604"/>
                    <a:pt x="706" y="1607"/>
                  </a:cubicBezTo>
                  <a:cubicBezTo>
                    <a:pt x="706" y="1607"/>
                    <a:pt x="706" y="1607"/>
                    <a:pt x="706" y="1607"/>
                  </a:cubicBezTo>
                  <a:cubicBezTo>
                    <a:pt x="706" y="1607"/>
                    <a:pt x="706" y="1606"/>
                    <a:pt x="706" y="1606"/>
                  </a:cubicBezTo>
                  <a:cubicBezTo>
                    <a:pt x="705" y="1603"/>
                    <a:pt x="704" y="1599"/>
                    <a:pt x="703" y="1596"/>
                  </a:cubicBezTo>
                  <a:cubicBezTo>
                    <a:pt x="703" y="1596"/>
                    <a:pt x="703" y="1596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ubicBezTo>
                    <a:pt x="698" y="1576"/>
                    <a:pt x="698" y="1575"/>
                    <a:pt x="698" y="1575"/>
                  </a:cubicBezTo>
                  <a:cubicBezTo>
                    <a:pt x="698" y="1576"/>
                    <a:pt x="698" y="1576"/>
                    <a:pt x="699" y="1577"/>
                  </a:cubicBezTo>
                  <a:cubicBezTo>
                    <a:pt x="705" y="1595"/>
                    <a:pt x="709" y="1613"/>
                    <a:pt x="714" y="1631"/>
                  </a:cubicBezTo>
                  <a:cubicBezTo>
                    <a:pt x="719" y="1652"/>
                    <a:pt x="723" y="1672"/>
                    <a:pt x="728" y="1692"/>
                  </a:cubicBezTo>
                  <a:cubicBezTo>
                    <a:pt x="725" y="1683"/>
                    <a:pt x="721" y="1674"/>
                    <a:pt x="717" y="1664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1" y="1727"/>
                    <a:pt x="981" y="1727"/>
                  </a:cubicBezTo>
                  <a:cubicBezTo>
                    <a:pt x="981" y="1727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8" y="1728"/>
                    <a:pt x="978" y="1728"/>
                    <a:pt x="978" y="1728"/>
                  </a:cubicBezTo>
                  <a:cubicBezTo>
                    <a:pt x="978" y="1728"/>
                    <a:pt x="978" y="1728"/>
                    <a:pt x="978" y="1729"/>
                  </a:cubicBezTo>
                  <a:cubicBezTo>
                    <a:pt x="978" y="1729"/>
                    <a:pt x="978" y="1729"/>
                    <a:pt x="978" y="1729"/>
                  </a:cubicBezTo>
                  <a:cubicBezTo>
                    <a:pt x="978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4" y="1730"/>
                  </a:cubicBezTo>
                  <a:cubicBezTo>
                    <a:pt x="974" y="1730"/>
                    <a:pt x="974" y="1730"/>
                    <a:pt x="974" y="1730"/>
                  </a:cubicBezTo>
                  <a:cubicBezTo>
                    <a:pt x="974" y="1730"/>
                    <a:pt x="974" y="1730"/>
                    <a:pt x="973" y="1730"/>
                  </a:cubicBezTo>
                  <a:cubicBezTo>
                    <a:pt x="973" y="1730"/>
                    <a:pt x="973" y="1730"/>
                    <a:pt x="973" y="1730"/>
                  </a:cubicBezTo>
                  <a:cubicBezTo>
                    <a:pt x="975" y="1729"/>
                    <a:pt x="1029" y="1703"/>
                    <a:pt x="1040" y="1699"/>
                  </a:cubicBezTo>
                  <a:cubicBezTo>
                    <a:pt x="1022" y="1711"/>
                    <a:pt x="1002" y="1719"/>
                    <a:pt x="982" y="1727"/>
                  </a:cubicBezTo>
                  <a:close/>
                  <a:moveTo>
                    <a:pt x="1053" y="1690"/>
                  </a:move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9" y="1686"/>
                  </a:moveTo>
                  <a:cubicBezTo>
                    <a:pt x="1059" y="1686"/>
                    <a:pt x="1059" y="1686"/>
                    <a:pt x="1059" y="1686"/>
                  </a:cubicBezTo>
                  <a:cubicBezTo>
                    <a:pt x="1059" y="1686"/>
                    <a:pt x="1059" y="1686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7" y="1687"/>
                    <a:pt x="1057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5" y="1688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5" y="1689"/>
                    <a:pt x="1055" y="1688"/>
                    <a:pt x="1055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7" y="1688"/>
                    <a:pt x="1057" y="1687"/>
                    <a:pt x="1057" y="1687"/>
                  </a:cubicBezTo>
                  <a:cubicBezTo>
                    <a:pt x="1057" y="1687"/>
                    <a:pt x="1058" y="1687"/>
                    <a:pt x="1058" y="1687"/>
                  </a:cubicBezTo>
                  <a:cubicBezTo>
                    <a:pt x="1058" y="1687"/>
                    <a:pt x="1059" y="1686"/>
                    <a:pt x="1059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1" y="1685"/>
                    <a:pt x="1062" y="1685"/>
                    <a:pt x="1062" y="1684"/>
                  </a:cubicBezTo>
                  <a:cubicBezTo>
                    <a:pt x="1062" y="1685"/>
                    <a:pt x="1061" y="1685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59" y="1686"/>
                    <a:pt x="1059" y="1686"/>
                  </a:cubicBezTo>
                  <a:close/>
                  <a:moveTo>
                    <a:pt x="1110" y="1661"/>
                  </a:moveTo>
                  <a:cubicBezTo>
                    <a:pt x="1106" y="1663"/>
                    <a:pt x="1095" y="1669"/>
                    <a:pt x="1085" y="1674"/>
                  </a:cubicBezTo>
                  <a:cubicBezTo>
                    <a:pt x="1083" y="1675"/>
                    <a:pt x="1081" y="1677"/>
                    <a:pt x="1079" y="1678"/>
                  </a:cubicBezTo>
                  <a:cubicBezTo>
                    <a:pt x="1080" y="1677"/>
                    <a:pt x="1082" y="1676"/>
                    <a:pt x="1083" y="1675"/>
                  </a:cubicBezTo>
                  <a:cubicBezTo>
                    <a:pt x="1078" y="1677"/>
                    <a:pt x="1073" y="1680"/>
                    <a:pt x="1069" y="1682"/>
                  </a:cubicBezTo>
                  <a:cubicBezTo>
                    <a:pt x="1068" y="1683"/>
                    <a:pt x="1067" y="1683"/>
                    <a:pt x="1066" y="1683"/>
                  </a:cubicBezTo>
                  <a:cubicBezTo>
                    <a:pt x="1066" y="1683"/>
                    <a:pt x="1066" y="1683"/>
                    <a:pt x="1066" y="1683"/>
                  </a:cubicBezTo>
                  <a:cubicBezTo>
                    <a:pt x="1062" y="1685"/>
                    <a:pt x="1060" y="1686"/>
                    <a:pt x="1060" y="1686"/>
                  </a:cubicBezTo>
                  <a:cubicBezTo>
                    <a:pt x="1060" y="1686"/>
                    <a:pt x="1062" y="1685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4" y="1683"/>
                    <a:pt x="1064" y="1684"/>
                    <a:pt x="1063" y="1684"/>
                  </a:cubicBezTo>
                  <a:cubicBezTo>
                    <a:pt x="1064" y="1684"/>
                    <a:pt x="1064" y="1683"/>
                    <a:pt x="1065" y="1683"/>
                  </a:cubicBezTo>
                  <a:cubicBezTo>
                    <a:pt x="1063" y="1682"/>
                    <a:pt x="1060" y="1681"/>
                    <a:pt x="1042" y="1690"/>
                  </a:cubicBezTo>
                  <a:cubicBezTo>
                    <a:pt x="1060" y="1680"/>
                    <a:pt x="1080" y="1673"/>
                    <a:pt x="1098" y="1663"/>
                  </a:cubicBezTo>
                  <a:cubicBezTo>
                    <a:pt x="1093" y="1667"/>
                    <a:pt x="1088" y="1671"/>
                    <a:pt x="1083" y="1675"/>
                  </a:cubicBezTo>
                  <a:cubicBezTo>
                    <a:pt x="1084" y="1675"/>
                    <a:pt x="1084" y="1674"/>
                    <a:pt x="1085" y="1674"/>
                  </a:cubicBezTo>
                  <a:cubicBezTo>
                    <a:pt x="1093" y="1668"/>
                    <a:pt x="1101" y="1662"/>
                    <a:pt x="1110" y="1660"/>
                  </a:cubicBezTo>
                  <a:cubicBezTo>
                    <a:pt x="1111" y="1660"/>
                    <a:pt x="1112" y="1660"/>
                    <a:pt x="1113" y="1660"/>
                  </a:cubicBezTo>
                  <a:cubicBezTo>
                    <a:pt x="1113" y="1660"/>
                    <a:pt x="1112" y="1660"/>
                    <a:pt x="1110" y="1661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7" y="1400"/>
                  </a:cubicBezTo>
                  <a:cubicBezTo>
                    <a:pt x="1477" y="1400"/>
                    <a:pt x="1477" y="1400"/>
                    <a:pt x="1477" y="1400"/>
                  </a:cubicBezTo>
                  <a:cubicBezTo>
                    <a:pt x="1476" y="1401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6" y="1401"/>
                    <a:pt x="1476" y="1401"/>
                    <a:pt x="1476" y="1401"/>
                  </a:cubicBezTo>
                  <a:cubicBezTo>
                    <a:pt x="1464" y="1410"/>
                    <a:pt x="1451" y="1420"/>
                    <a:pt x="1439" y="1429"/>
                  </a:cubicBezTo>
                  <a:cubicBezTo>
                    <a:pt x="1454" y="1410"/>
                    <a:pt x="1476" y="1399"/>
                    <a:pt x="1494" y="1384"/>
                  </a:cubicBezTo>
                  <a:cubicBezTo>
                    <a:pt x="1487" y="1390"/>
                    <a:pt x="1479" y="1398"/>
                    <a:pt x="1478" y="1400"/>
                  </a:cubicBezTo>
                  <a:close/>
                  <a:moveTo>
                    <a:pt x="1494" y="1383"/>
                  </a:moveTo>
                  <a:cubicBezTo>
                    <a:pt x="1498" y="1380"/>
                    <a:pt x="1502" y="1376"/>
                    <a:pt x="1503" y="1375"/>
                  </a:cubicBezTo>
                  <a:cubicBezTo>
                    <a:pt x="1501" y="1378"/>
                    <a:pt x="1498" y="1381"/>
                    <a:pt x="1494" y="1383"/>
                  </a:cubicBezTo>
                  <a:close/>
                  <a:moveTo>
                    <a:pt x="1609" y="1300"/>
                  </a:moveTo>
                  <a:cubicBezTo>
                    <a:pt x="1609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09" y="1300"/>
                  </a:cubicBezTo>
                  <a:close/>
                  <a:moveTo>
                    <a:pt x="1612" y="1296"/>
                  </a:moveTo>
                  <a:cubicBezTo>
                    <a:pt x="1612" y="1296"/>
                    <a:pt x="1613" y="1296"/>
                    <a:pt x="1613" y="1296"/>
                  </a:cubicBezTo>
                  <a:cubicBezTo>
                    <a:pt x="1613" y="1295"/>
                    <a:pt x="1613" y="1295"/>
                    <a:pt x="1614" y="1295"/>
                  </a:cubicBezTo>
                  <a:cubicBezTo>
                    <a:pt x="1613" y="1295"/>
                    <a:pt x="1613" y="1296"/>
                    <a:pt x="1612" y="1296"/>
                  </a:cubicBezTo>
                  <a:close/>
                  <a:moveTo>
                    <a:pt x="1614" y="1295"/>
                  </a:moveTo>
                  <a:cubicBezTo>
                    <a:pt x="1614" y="1295"/>
                    <a:pt x="1614" y="1295"/>
                    <a:pt x="1614" y="1295"/>
                  </a:cubicBezTo>
                  <a:cubicBezTo>
                    <a:pt x="1614" y="1294"/>
                    <a:pt x="1615" y="1294"/>
                    <a:pt x="1615" y="1293"/>
                  </a:cubicBezTo>
                  <a:cubicBezTo>
                    <a:pt x="1615" y="1294"/>
                    <a:pt x="1614" y="1294"/>
                    <a:pt x="1614" y="1295"/>
                  </a:cubicBezTo>
                  <a:close/>
                  <a:moveTo>
                    <a:pt x="1616" y="1292"/>
                  </a:moveTo>
                  <a:cubicBezTo>
                    <a:pt x="1616" y="1292"/>
                    <a:pt x="1616" y="1293"/>
                    <a:pt x="1615" y="1293"/>
                  </a:cubicBezTo>
                  <a:cubicBezTo>
                    <a:pt x="1616" y="1292"/>
                    <a:pt x="1616" y="1292"/>
                    <a:pt x="1617" y="1291"/>
                  </a:cubicBez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2"/>
                    <a:pt x="1616" y="1292"/>
                  </a:cubicBezTo>
                  <a:close/>
                  <a:moveTo>
                    <a:pt x="1617" y="1291"/>
                  </a:move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1"/>
                    <a:pt x="1618" y="1291"/>
                  </a:cubicBezTo>
                  <a:cubicBezTo>
                    <a:pt x="1617" y="1291"/>
                    <a:pt x="1617" y="1291"/>
                    <a:pt x="1617" y="1291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0" y="1288"/>
                  </a:cubicBezTo>
                  <a:close/>
                  <a:moveTo>
                    <a:pt x="1625" y="1283"/>
                  </a:moveTo>
                  <a:cubicBezTo>
                    <a:pt x="1625" y="1283"/>
                    <a:pt x="1625" y="1283"/>
                    <a:pt x="1624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lose/>
                  <a:moveTo>
                    <a:pt x="1626" y="1282"/>
                  </a:move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lose/>
                  <a:moveTo>
                    <a:pt x="2015" y="648"/>
                  </a:moveTo>
                  <a:cubicBezTo>
                    <a:pt x="2015" y="648"/>
                    <a:pt x="2013" y="653"/>
                    <a:pt x="2014" y="651"/>
                  </a:cubicBezTo>
                  <a:cubicBezTo>
                    <a:pt x="2011" y="657"/>
                    <a:pt x="2009" y="664"/>
                    <a:pt x="2006" y="670"/>
                  </a:cubicBezTo>
                  <a:cubicBezTo>
                    <a:pt x="2009" y="661"/>
                    <a:pt x="2013" y="652"/>
                    <a:pt x="2016" y="643"/>
                  </a:cubicBezTo>
                  <a:cubicBezTo>
                    <a:pt x="2012" y="650"/>
                    <a:pt x="2008" y="656"/>
                    <a:pt x="2002" y="663"/>
                  </a:cubicBezTo>
                  <a:cubicBezTo>
                    <a:pt x="2009" y="647"/>
                    <a:pt x="2017" y="632"/>
                    <a:pt x="2022" y="616"/>
                  </a:cubicBezTo>
                  <a:cubicBezTo>
                    <a:pt x="2020" y="621"/>
                    <a:pt x="2021" y="619"/>
                    <a:pt x="2026" y="605"/>
                  </a:cubicBezTo>
                  <a:cubicBezTo>
                    <a:pt x="2025" y="609"/>
                    <a:pt x="2024" y="613"/>
                    <a:pt x="2022" y="616"/>
                  </a:cubicBezTo>
                  <a:cubicBezTo>
                    <a:pt x="2026" y="607"/>
                    <a:pt x="2041" y="571"/>
                    <a:pt x="2042" y="569"/>
                  </a:cubicBezTo>
                  <a:cubicBezTo>
                    <a:pt x="2037" y="595"/>
                    <a:pt x="2025" y="627"/>
                    <a:pt x="2015" y="648"/>
                  </a:cubicBezTo>
                  <a:cubicBezTo>
                    <a:pt x="2015" y="648"/>
                    <a:pt x="2015" y="648"/>
                    <a:pt x="2015" y="648"/>
                  </a:cubicBezTo>
                  <a:close/>
                  <a:moveTo>
                    <a:pt x="2083" y="507"/>
                  </a:moveTo>
                  <a:cubicBezTo>
                    <a:pt x="2086" y="496"/>
                    <a:pt x="2090" y="485"/>
                    <a:pt x="2094" y="475"/>
                  </a:cubicBezTo>
                  <a:cubicBezTo>
                    <a:pt x="2092" y="486"/>
                    <a:pt x="2088" y="496"/>
                    <a:pt x="2083" y="507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3"/>
                    <a:pt x="2111" y="363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3"/>
                    <a:pt x="2110" y="363"/>
                    <a:pt x="2110" y="364"/>
                  </a:cubicBezTo>
                  <a:cubicBezTo>
                    <a:pt x="2110" y="364"/>
                    <a:pt x="2110" y="364"/>
                    <a:pt x="2110" y="364"/>
                  </a:cubicBezTo>
                  <a:cubicBezTo>
                    <a:pt x="2110" y="365"/>
                    <a:pt x="2110" y="366"/>
                    <a:pt x="2109" y="366"/>
                  </a:cubicBezTo>
                  <a:cubicBezTo>
                    <a:pt x="2107" y="374"/>
                    <a:pt x="2104" y="382"/>
                    <a:pt x="2101" y="390"/>
                  </a:cubicBezTo>
                  <a:cubicBezTo>
                    <a:pt x="2103" y="380"/>
                    <a:pt x="2107" y="371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10" y="354"/>
                    <a:pt x="2111" y="354"/>
                    <a:pt x="2111" y="356"/>
                  </a:cubicBezTo>
                  <a:cubicBezTo>
                    <a:pt x="2111" y="355"/>
                    <a:pt x="2112" y="354"/>
                    <a:pt x="2112" y="354"/>
                  </a:cubicBezTo>
                  <a:cubicBezTo>
                    <a:pt x="2112" y="357"/>
                    <a:pt x="2111" y="360"/>
                    <a:pt x="2111" y="361"/>
                  </a:cubicBezTo>
                  <a:cubicBezTo>
                    <a:pt x="2113" y="359"/>
                    <a:pt x="2113" y="358"/>
                    <a:pt x="2113" y="358"/>
                  </a:cubicBezTo>
                  <a:cubicBezTo>
                    <a:pt x="2113" y="358"/>
                    <a:pt x="2113" y="359"/>
                    <a:pt x="2111" y="362"/>
                  </a:cubicBezTo>
                  <a:close/>
                  <a:moveTo>
                    <a:pt x="2133" y="359"/>
                  </a:move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ubicBezTo>
                    <a:pt x="2131" y="341"/>
                    <a:pt x="2131" y="350"/>
                    <a:pt x="2133" y="359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81" y="520"/>
                  </a:moveTo>
                  <a:cubicBezTo>
                    <a:pt x="2078" y="528"/>
                    <a:pt x="2074" y="537"/>
                    <a:pt x="2071" y="545"/>
                  </a:cubicBez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lose/>
                  <a:moveTo>
                    <a:pt x="1972" y="797"/>
                  </a:moveTo>
                  <a:cubicBezTo>
                    <a:pt x="1970" y="800"/>
                    <a:pt x="1969" y="803"/>
                    <a:pt x="1967" y="806"/>
                  </a:cubicBezTo>
                  <a:cubicBezTo>
                    <a:pt x="1968" y="806"/>
                    <a:pt x="1969" y="804"/>
                    <a:pt x="1972" y="797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9" y="1382"/>
                  </a:moveTo>
                  <a:cubicBezTo>
                    <a:pt x="1527" y="1384"/>
                    <a:pt x="1524" y="1387"/>
                    <a:pt x="1522" y="1388"/>
                  </a:cubicBezTo>
                  <a:cubicBezTo>
                    <a:pt x="1523" y="1391"/>
                    <a:pt x="1526" y="1389"/>
                    <a:pt x="1529" y="138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0" y="1521"/>
                  </a:move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ubicBezTo>
                    <a:pt x="1074" y="1678"/>
                    <a:pt x="1074" y="1678"/>
                    <a:pt x="1074" y="167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ubicBezTo>
                    <a:pt x="929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5" y="2220"/>
                  </a:move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lose/>
                  <a:moveTo>
                    <a:pt x="816" y="2179"/>
                  </a:moveTo>
                  <a:cubicBezTo>
                    <a:pt x="815" y="2175"/>
                    <a:pt x="815" y="2171"/>
                    <a:pt x="814" y="2167"/>
                  </a:cubicBezTo>
                  <a:cubicBezTo>
                    <a:pt x="814" y="2171"/>
                    <a:pt x="815" y="2175"/>
                    <a:pt x="816" y="2179"/>
                  </a:cubicBezTo>
                  <a:close/>
                  <a:moveTo>
                    <a:pt x="806" y="1921"/>
                  </a:move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46" y="2190"/>
                  </a:moveTo>
                  <a:cubicBezTo>
                    <a:pt x="740" y="2188"/>
                    <a:pt x="734" y="2186"/>
                    <a:pt x="728" y="2185"/>
                  </a:cubicBezTo>
                  <a:cubicBezTo>
                    <a:pt x="734" y="2187"/>
                    <a:pt x="740" y="2188"/>
                    <a:pt x="746" y="2190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1"/>
                  </a:moveTo>
                  <a:cubicBezTo>
                    <a:pt x="705" y="1561"/>
                    <a:pt x="705" y="1560"/>
                    <a:pt x="705" y="1560"/>
                  </a:cubicBezTo>
                  <a:cubicBezTo>
                    <a:pt x="705" y="1560"/>
                    <a:pt x="705" y="1561"/>
                    <a:pt x="705" y="1561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514" y="1656"/>
                  </a:moveTo>
                  <a:cubicBezTo>
                    <a:pt x="509" y="1659"/>
                    <a:pt x="504" y="1662"/>
                    <a:pt x="498" y="1664"/>
                  </a:cubicBez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676" y="1306"/>
                  </a:moveTo>
                  <a:cubicBezTo>
                    <a:pt x="1676" y="1305"/>
                    <a:pt x="1675" y="1306"/>
                    <a:pt x="1674" y="1307"/>
                  </a:cubicBezTo>
                  <a:cubicBezTo>
                    <a:pt x="1668" y="1314"/>
                    <a:pt x="1661" y="1322"/>
                    <a:pt x="1655" y="1330"/>
                  </a:cubicBezTo>
                  <a:cubicBezTo>
                    <a:pt x="1666" y="1318"/>
                    <a:pt x="1676" y="1306"/>
                    <a:pt x="1687" y="1294"/>
                  </a:cubicBezTo>
                  <a:cubicBezTo>
                    <a:pt x="1673" y="1308"/>
                    <a:pt x="1677" y="1304"/>
                    <a:pt x="1676" y="13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9" y="2089"/>
                  </a:move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5" y="2087"/>
                    <a:pt x="392" y="2087"/>
                    <a:pt x="389" y="2086"/>
                  </a:cubicBezTo>
                  <a:cubicBezTo>
                    <a:pt x="401" y="2090"/>
                    <a:pt x="413" y="2094"/>
                    <a:pt x="425" y="2099"/>
                  </a:cubicBezTo>
                  <a:cubicBezTo>
                    <a:pt x="418" y="2096"/>
                    <a:pt x="401" y="2089"/>
                    <a:pt x="399" y="2089"/>
                  </a:cubicBezTo>
                  <a:close/>
                  <a:moveTo>
                    <a:pt x="676" y="2176"/>
                  </a:moveTo>
                  <a:cubicBezTo>
                    <a:pt x="676" y="2175"/>
                    <a:pt x="676" y="2175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3" y="2145"/>
                    <a:pt x="576" y="2146"/>
                    <a:pt x="580" y="2148"/>
                  </a:cubicBezTo>
                  <a:cubicBezTo>
                    <a:pt x="580" y="2148"/>
                    <a:pt x="580" y="2148"/>
                    <a:pt x="580" y="2148"/>
                  </a:cubicBezTo>
                  <a:cubicBezTo>
                    <a:pt x="583" y="2149"/>
                    <a:pt x="585" y="2150"/>
                    <a:pt x="586" y="2151"/>
                  </a:cubicBezTo>
                  <a:cubicBezTo>
                    <a:pt x="585" y="2150"/>
                    <a:pt x="585" y="2150"/>
                    <a:pt x="584" y="2150"/>
                  </a:cubicBezTo>
                  <a:cubicBezTo>
                    <a:pt x="586" y="2151"/>
                    <a:pt x="587" y="2151"/>
                    <a:pt x="587" y="2151"/>
                  </a:cubicBezTo>
                  <a:cubicBezTo>
                    <a:pt x="587" y="2151"/>
                    <a:pt x="587" y="2151"/>
                    <a:pt x="587" y="2151"/>
                  </a:cubicBezTo>
                  <a:cubicBezTo>
                    <a:pt x="587" y="2150"/>
                    <a:pt x="582" y="2148"/>
                    <a:pt x="576" y="2146"/>
                  </a:cubicBezTo>
                  <a:cubicBezTo>
                    <a:pt x="576" y="2146"/>
                    <a:pt x="576" y="2146"/>
                    <a:pt x="575" y="2146"/>
                  </a:cubicBezTo>
                  <a:cubicBezTo>
                    <a:pt x="582" y="2148"/>
                    <a:pt x="589" y="2150"/>
                    <a:pt x="597" y="2152"/>
                  </a:cubicBezTo>
                  <a:cubicBezTo>
                    <a:pt x="598" y="2152"/>
                    <a:pt x="599" y="2152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ubicBezTo>
                    <a:pt x="673" y="2174"/>
                    <a:pt x="675" y="2175"/>
                    <a:pt x="676" y="2176"/>
                  </a:cubicBezTo>
                  <a:cubicBezTo>
                    <a:pt x="676" y="2176"/>
                    <a:pt x="676" y="2176"/>
                    <a:pt x="677" y="2176"/>
                  </a:cubicBezTo>
                  <a:cubicBezTo>
                    <a:pt x="676" y="2176"/>
                    <a:pt x="676" y="2176"/>
                    <a:pt x="676" y="2176"/>
                  </a:cubicBezTo>
                  <a:close/>
                  <a:moveTo>
                    <a:pt x="698" y="1576"/>
                  </a:moveTo>
                  <a:cubicBezTo>
                    <a:pt x="695" y="1571"/>
                    <a:pt x="692" y="1566"/>
                    <a:pt x="688" y="1561"/>
                  </a:cubicBezTo>
                  <a:cubicBezTo>
                    <a:pt x="694" y="1572"/>
                    <a:pt x="699" y="1583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3" y="2124"/>
                  </a:moveTo>
                  <a:cubicBezTo>
                    <a:pt x="813" y="2124"/>
                    <a:pt x="813" y="2125"/>
                    <a:pt x="813" y="2125"/>
                  </a:cubicBezTo>
                  <a:cubicBezTo>
                    <a:pt x="813" y="2125"/>
                    <a:pt x="813" y="2125"/>
                    <a:pt x="813" y="2125"/>
                  </a:cubicBezTo>
                  <a:cubicBezTo>
                    <a:pt x="813" y="2125"/>
                    <a:pt x="813" y="2124"/>
                    <a:pt x="813" y="2124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0"/>
                    <a:pt x="814" y="2130"/>
                    <a:pt x="814" y="2129"/>
                  </a:cubicBezTo>
                  <a:cubicBezTo>
                    <a:pt x="814" y="2129"/>
                    <a:pt x="814" y="2129"/>
                    <a:pt x="814" y="2129"/>
                  </a:cubicBezTo>
                  <a:cubicBezTo>
                    <a:pt x="814" y="2129"/>
                    <a:pt x="814" y="2128"/>
                    <a:pt x="814" y="2128"/>
                  </a:cubicBezTo>
                  <a:cubicBezTo>
                    <a:pt x="814" y="2128"/>
                    <a:pt x="814" y="2128"/>
                    <a:pt x="814" y="2128"/>
                  </a:cubicBezTo>
                  <a:cubicBezTo>
                    <a:pt x="814" y="2127"/>
                    <a:pt x="814" y="2127"/>
                    <a:pt x="814" y="2127"/>
                  </a:cubicBezTo>
                  <a:cubicBezTo>
                    <a:pt x="814" y="2127"/>
                    <a:pt x="813" y="2127"/>
                    <a:pt x="813" y="2126"/>
                  </a:cubicBezTo>
                  <a:cubicBezTo>
                    <a:pt x="813" y="2126"/>
                    <a:pt x="813" y="2126"/>
                    <a:pt x="813" y="2126"/>
                  </a:cubicBezTo>
                  <a:cubicBezTo>
                    <a:pt x="813" y="2126"/>
                    <a:pt x="813" y="2125"/>
                    <a:pt x="813" y="2125"/>
                  </a:cubicBezTo>
                  <a:cubicBezTo>
                    <a:pt x="813" y="2126"/>
                    <a:pt x="813" y="2126"/>
                    <a:pt x="813" y="2127"/>
                  </a:cubicBezTo>
                  <a:cubicBezTo>
                    <a:pt x="814" y="2127"/>
                    <a:pt x="814" y="2128"/>
                    <a:pt x="814" y="2128"/>
                  </a:cubicBezTo>
                  <a:cubicBezTo>
                    <a:pt x="814" y="2128"/>
                    <a:pt x="814" y="2129"/>
                    <a:pt x="814" y="2129"/>
                  </a:cubicBezTo>
                  <a:cubicBezTo>
                    <a:pt x="814" y="2129"/>
                    <a:pt x="814" y="2130"/>
                    <a:pt x="814" y="2130"/>
                  </a:cubicBezTo>
                  <a:cubicBezTo>
                    <a:pt x="814" y="2130"/>
                    <a:pt x="814" y="2130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17" y="2183"/>
                  </a:moveTo>
                  <a:cubicBezTo>
                    <a:pt x="817" y="2183"/>
                    <a:pt x="817" y="2183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4" y="2131"/>
                  </a:move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lose/>
                  <a:moveTo>
                    <a:pt x="814" y="2134"/>
                  </a:moveTo>
                  <a:cubicBezTo>
                    <a:pt x="814" y="2134"/>
                    <a:pt x="814" y="2134"/>
                    <a:pt x="814" y="2134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lose/>
                  <a:moveTo>
                    <a:pt x="814" y="2135"/>
                  </a:moveTo>
                  <a:cubicBezTo>
                    <a:pt x="814" y="2135"/>
                    <a:pt x="814" y="2135"/>
                    <a:pt x="814" y="2135"/>
                  </a:cubicBezTo>
                  <a:cubicBezTo>
                    <a:pt x="814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ubicBezTo>
                    <a:pt x="814" y="2136"/>
                    <a:pt x="814" y="2136"/>
                    <a:pt x="814" y="2135"/>
                  </a:cubicBezTo>
                  <a:close/>
                  <a:moveTo>
                    <a:pt x="815" y="2136"/>
                  </a:moveTo>
                  <a:cubicBezTo>
                    <a:pt x="815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62" y="1877"/>
                  </a:move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05" y="1483"/>
                  </a:moveTo>
                  <a:cubicBezTo>
                    <a:pt x="1475" y="1491"/>
                    <a:pt x="1441" y="1529"/>
                    <a:pt x="1411" y="1563"/>
                  </a:cubicBezTo>
                  <a:cubicBezTo>
                    <a:pt x="1408" y="1566"/>
                    <a:pt x="1405" y="1570"/>
                    <a:pt x="1401" y="1574"/>
                  </a:cubicBezTo>
                  <a:cubicBezTo>
                    <a:pt x="1395" y="1578"/>
                    <a:pt x="1388" y="1583"/>
                    <a:pt x="1383" y="1588"/>
                  </a:cubicBezTo>
                  <a:cubicBezTo>
                    <a:pt x="1386" y="1586"/>
                    <a:pt x="1389" y="1583"/>
                    <a:pt x="1392" y="1581"/>
                  </a:cubicBezTo>
                  <a:cubicBezTo>
                    <a:pt x="1391" y="1582"/>
                    <a:pt x="1388" y="1585"/>
                    <a:pt x="1384" y="1589"/>
                  </a:cubicBezTo>
                  <a:cubicBezTo>
                    <a:pt x="1384" y="1590"/>
                    <a:pt x="1384" y="1590"/>
                    <a:pt x="1384" y="1590"/>
                  </a:cubicBezTo>
                  <a:cubicBezTo>
                    <a:pt x="1377" y="1595"/>
                    <a:pt x="1369" y="1600"/>
                    <a:pt x="1362" y="1606"/>
                  </a:cubicBezTo>
                  <a:cubicBezTo>
                    <a:pt x="1367" y="1603"/>
                    <a:pt x="1371" y="1601"/>
                    <a:pt x="1375" y="1599"/>
                  </a:cubicBezTo>
                  <a:cubicBezTo>
                    <a:pt x="1375" y="1599"/>
                    <a:pt x="1375" y="1599"/>
                    <a:pt x="1375" y="1600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3" y="1602"/>
                    <a:pt x="1371" y="1604"/>
                    <a:pt x="1368" y="1606"/>
                  </a:cubicBezTo>
                  <a:cubicBezTo>
                    <a:pt x="1375" y="1601"/>
                    <a:pt x="1383" y="1593"/>
                    <a:pt x="1392" y="1584"/>
                  </a:cubicBezTo>
                  <a:cubicBezTo>
                    <a:pt x="1390" y="1585"/>
                    <a:pt x="1388" y="1587"/>
                    <a:pt x="1386" y="1588"/>
                  </a:cubicBezTo>
                  <a:cubicBezTo>
                    <a:pt x="1387" y="1587"/>
                    <a:pt x="1388" y="1586"/>
                    <a:pt x="1389" y="1585"/>
                  </a:cubicBezTo>
                  <a:cubicBezTo>
                    <a:pt x="1392" y="1582"/>
                    <a:pt x="1393" y="1581"/>
                    <a:pt x="1392" y="1581"/>
                  </a:cubicBezTo>
                  <a:cubicBezTo>
                    <a:pt x="1395" y="1579"/>
                    <a:pt x="1398" y="1577"/>
                    <a:pt x="1400" y="1575"/>
                  </a:cubicBezTo>
                  <a:cubicBezTo>
                    <a:pt x="1397" y="1578"/>
                    <a:pt x="1395" y="1581"/>
                    <a:pt x="1392" y="1584"/>
                  </a:cubicBezTo>
                  <a:cubicBezTo>
                    <a:pt x="1400" y="1577"/>
                    <a:pt x="1409" y="1571"/>
                    <a:pt x="1417" y="1564"/>
                  </a:cubicBezTo>
                  <a:cubicBezTo>
                    <a:pt x="1432" y="1554"/>
                    <a:pt x="1448" y="1544"/>
                    <a:pt x="1460" y="1530"/>
                  </a:cubicBezTo>
                  <a:cubicBezTo>
                    <a:pt x="1463" y="1527"/>
                    <a:pt x="1465" y="1524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ubicBezTo>
                    <a:pt x="1506" y="1483"/>
                    <a:pt x="1506" y="1483"/>
                    <a:pt x="1507" y="1483"/>
                  </a:cubicBezTo>
                  <a:cubicBezTo>
                    <a:pt x="1506" y="1483"/>
                    <a:pt x="1506" y="1483"/>
                    <a:pt x="1505" y="148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0" y="1893"/>
                    <a:pt x="850" y="1893"/>
                  </a:cubicBezTo>
                  <a:close/>
                  <a:moveTo>
                    <a:pt x="849" y="1893"/>
                  </a:move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49" y="1893"/>
                  </a:cubicBezTo>
                  <a:close/>
                  <a:moveTo>
                    <a:pt x="856" y="1891"/>
                  </a:moveTo>
                  <a:cubicBezTo>
                    <a:pt x="856" y="1891"/>
                    <a:pt x="856" y="1891"/>
                    <a:pt x="856" y="1891"/>
                  </a:cubicBezTo>
                  <a:cubicBezTo>
                    <a:pt x="841" y="1896"/>
                    <a:pt x="823" y="1893"/>
                    <a:pt x="810" y="1903"/>
                  </a:cubicBezTo>
                  <a:cubicBezTo>
                    <a:pt x="824" y="1898"/>
                    <a:pt x="839" y="1896"/>
                    <a:pt x="854" y="1892"/>
                  </a:cubicBezTo>
                  <a:cubicBezTo>
                    <a:pt x="854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1"/>
                    <a:pt x="854" y="1891"/>
                  </a:cubicBezTo>
                  <a:cubicBezTo>
                    <a:pt x="854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97" y="2003"/>
                  </a:moveTo>
                  <a:cubicBezTo>
                    <a:pt x="798" y="2002"/>
                    <a:pt x="798" y="2002"/>
                    <a:pt x="798" y="2002"/>
                  </a:cubicBezTo>
                  <a:cubicBezTo>
                    <a:pt x="797" y="2002"/>
                    <a:pt x="797" y="2003"/>
                    <a:pt x="797" y="2003"/>
                  </a:cubicBezTo>
                  <a:close/>
                  <a:moveTo>
                    <a:pt x="799" y="2001"/>
                  </a:moveTo>
                  <a:cubicBezTo>
                    <a:pt x="799" y="2002"/>
                    <a:pt x="799" y="2002"/>
                    <a:pt x="799" y="2002"/>
                  </a:cubicBezTo>
                  <a:cubicBezTo>
                    <a:pt x="799" y="2002"/>
                    <a:pt x="799" y="2002"/>
                    <a:pt x="799" y="2002"/>
                  </a:cubicBezTo>
                  <a:cubicBezTo>
                    <a:pt x="800" y="2002"/>
                    <a:pt x="800" y="2001"/>
                    <a:pt x="799" y="2001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247" y="2053"/>
                  </a:moveTo>
                  <a:cubicBezTo>
                    <a:pt x="251" y="2055"/>
                    <a:pt x="256" y="2056"/>
                    <a:pt x="260" y="2058"/>
                  </a:cubicBezTo>
                  <a:cubicBezTo>
                    <a:pt x="261" y="2058"/>
                    <a:pt x="262" y="2058"/>
                    <a:pt x="263" y="2058"/>
                  </a:cubicBezTo>
                  <a:cubicBezTo>
                    <a:pt x="258" y="2057"/>
                    <a:pt x="252" y="2055"/>
                    <a:pt x="247" y="2053"/>
                  </a:cubicBezTo>
                  <a:close/>
                  <a:moveTo>
                    <a:pt x="332" y="2081"/>
                  </a:moveTo>
                  <a:cubicBezTo>
                    <a:pt x="308" y="2074"/>
                    <a:pt x="284" y="2066"/>
                    <a:pt x="260" y="2058"/>
                  </a:cubicBezTo>
                  <a:cubicBezTo>
                    <a:pt x="256" y="2057"/>
                    <a:pt x="252" y="2057"/>
                    <a:pt x="249" y="2057"/>
                  </a:cubicBezTo>
                  <a:cubicBezTo>
                    <a:pt x="246" y="2056"/>
                    <a:pt x="244" y="2056"/>
                    <a:pt x="242" y="2055"/>
                  </a:cubicBezTo>
                  <a:cubicBezTo>
                    <a:pt x="244" y="2056"/>
                    <a:pt x="245" y="2056"/>
                    <a:pt x="247" y="2057"/>
                  </a:cubicBezTo>
                  <a:cubicBezTo>
                    <a:pt x="244" y="2056"/>
                    <a:pt x="241" y="2056"/>
                    <a:pt x="238" y="2056"/>
                  </a:cubicBezTo>
                  <a:cubicBezTo>
                    <a:pt x="266" y="2068"/>
                    <a:pt x="297" y="2082"/>
                    <a:pt x="298" y="2075"/>
                  </a:cubicBezTo>
                  <a:cubicBezTo>
                    <a:pt x="299" y="2074"/>
                    <a:pt x="298" y="2074"/>
                    <a:pt x="298" y="2073"/>
                  </a:cubicBezTo>
                  <a:cubicBezTo>
                    <a:pt x="309" y="2076"/>
                    <a:pt x="321" y="2079"/>
                    <a:pt x="332" y="2081"/>
                  </a:cubicBezTo>
                  <a:close/>
                  <a:moveTo>
                    <a:pt x="263" y="2058"/>
                  </a:moveTo>
                  <a:cubicBezTo>
                    <a:pt x="272" y="2061"/>
                    <a:pt x="281" y="2064"/>
                    <a:pt x="290" y="2066"/>
                  </a:cubicBezTo>
                  <a:cubicBezTo>
                    <a:pt x="281" y="2062"/>
                    <a:pt x="272" y="2060"/>
                    <a:pt x="263" y="2058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335" y="1507"/>
                  </a:moveTo>
                  <a:cubicBezTo>
                    <a:pt x="1333" y="1509"/>
                    <a:pt x="1331" y="1511"/>
                    <a:pt x="1329" y="1512"/>
                  </a:cubicBezTo>
                  <a:cubicBezTo>
                    <a:pt x="1328" y="1512"/>
                    <a:pt x="1327" y="1512"/>
                    <a:pt x="1325" y="1513"/>
                  </a:cubicBezTo>
                  <a:cubicBezTo>
                    <a:pt x="1327" y="1510"/>
                    <a:pt x="1328" y="1507"/>
                    <a:pt x="1319" y="1516"/>
                  </a:cubicBezTo>
                  <a:cubicBezTo>
                    <a:pt x="1320" y="1516"/>
                    <a:pt x="1320" y="1516"/>
                    <a:pt x="1321" y="1516"/>
                  </a:cubicBezTo>
                  <a:cubicBezTo>
                    <a:pt x="1322" y="1515"/>
                    <a:pt x="1323" y="1515"/>
                    <a:pt x="1324" y="1515"/>
                  </a:cubicBezTo>
                  <a:cubicBezTo>
                    <a:pt x="1324" y="1516"/>
                    <a:pt x="1325" y="1516"/>
                    <a:pt x="1327" y="1514"/>
                  </a:cubicBezTo>
                  <a:cubicBezTo>
                    <a:pt x="1331" y="1513"/>
                    <a:pt x="1331" y="1513"/>
                    <a:pt x="1331" y="1513"/>
                  </a:cubicBezTo>
                  <a:cubicBezTo>
                    <a:pt x="1331" y="1512"/>
                    <a:pt x="1331" y="1512"/>
                    <a:pt x="1331" y="1512"/>
                  </a:cubicBezTo>
                  <a:cubicBezTo>
                    <a:pt x="1345" y="1505"/>
                    <a:pt x="1357" y="1490"/>
                    <a:pt x="1370" y="1478"/>
                  </a:cubicBezTo>
                  <a:cubicBezTo>
                    <a:pt x="1358" y="1487"/>
                    <a:pt x="1346" y="1496"/>
                    <a:pt x="1335" y="1507"/>
                  </a:cubicBezTo>
                  <a:close/>
                  <a:moveTo>
                    <a:pt x="1370" y="1478"/>
                  </a:moveTo>
                  <a:cubicBezTo>
                    <a:pt x="1376" y="1473"/>
                    <a:pt x="1383" y="1468"/>
                    <a:pt x="1390" y="1463"/>
                  </a:cubicBezTo>
                  <a:cubicBezTo>
                    <a:pt x="1383" y="1466"/>
                    <a:pt x="1376" y="1472"/>
                    <a:pt x="1370" y="1478"/>
                  </a:cubicBezTo>
                  <a:close/>
                  <a:moveTo>
                    <a:pt x="1722" y="1141"/>
                  </a:moveTo>
                  <a:cubicBezTo>
                    <a:pt x="1734" y="1127"/>
                    <a:pt x="1746" y="1112"/>
                    <a:pt x="1758" y="1097"/>
                  </a:cubicBezTo>
                  <a:cubicBezTo>
                    <a:pt x="1758" y="1097"/>
                    <a:pt x="1758" y="1097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5"/>
                    <a:pt x="1760" y="1095"/>
                  </a:cubicBezTo>
                  <a:cubicBezTo>
                    <a:pt x="1760" y="1095"/>
                    <a:pt x="1760" y="1095"/>
                    <a:pt x="1760" y="1095"/>
                  </a:cubicBezTo>
                  <a:cubicBezTo>
                    <a:pt x="1760" y="1094"/>
                    <a:pt x="1760" y="1094"/>
                    <a:pt x="1760" y="1094"/>
                  </a:cubicBezTo>
                  <a:cubicBezTo>
                    <a:pt x="1761" y="1093"/>
                    <a:pt x="1761" y="1092"/>
                    <a:pt x="1762" y="1091"/>
                  </a:cubicBezTo>
                  <a:cubicBezTo>
                    <a:pt x="1763" y="1089"/>
                    <a:pt x="1764" y="1087"/>
                    <a:pt x="1766" y="1085"/>
                  </a:cubicBezTo>
                  <a:cubicBezTo>
                    <a:pt x="1750" y="1103"/>
                    <a:pt x="1731" y="1118"/>
                    <a:pt x="1722" y="1141"/>
                  </a:cubicBezTo>
                  <a:close/>
                  <a:moveTo>
                    <a:pt x="1968" y="741"/>
                  </a:moveTo>
                  <a:cubicBezTo>
                    <a:pt x="1973" y="738"/>
                    <a:pt x="1989" y="721"/>
                    <a:pt x="1983" y="727"/>
                  </a:cubicBezTo>
                  <a:cubicBezTo>
                    <a:pt x="1983" y="727"/>
                    <a:pt x="1983" y="726"/>
                    <a:pt x="1983" y="726"/>
                  </a:cubicBezTo>
                  <a:cubicBezTo>
                    <a:pt x="1983" y="726"/>
                    <a:pt x="1983" y="726"/>
                    <a:pt x="1983" y="726"/>
                  </a:cubicBezTo>
                  <a:cubicBezTo>
                    <a:pt x="1983" y="726"/>
                    <a:pt x="1984" y="726"/>
                    <a:pt x="1984" y="726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7" y="719"/>
                    <a:pt x="1989" y="714"/>
                    <a:pt x="1992" y="709"/>
                  </a:cubicBezTo>
                  <a:cubicBezTo>
                    <a:pt x="1988" y="714"/>
                    <a:pt x="1971" y="738"/>
                    <a:pt x="1968" y="741"/>
                  </a:cubicBezTo>
                  <a:close/>
                  <a:moveTo>
                    <a:pt x="1992" y="708"/>
                  </a:moveTo>
                  <a:cubicBezTo>
                    <a:pt x="1992" y="708"/>
                    <a:pt x="1992" y="709"/>
                    <a:pt x="1992" y="709"/>
                  </a:cubicBezTo>
                  <a:cubicBezTo>
                    <a:pt x="1992" y="708"/>
                    <a:pt x="1992" y="708"/>
                    <a:pt x="1992" y="708"/>
                  </a:cubicBezTo>
                  <a:cubicBezTo>
                    <a:pt x="1992" y="708"/>
                    <a:pt x="1992" y="708"/>
                    <a:pt x="1992" y="708"/>
                  </a:cubicBezTo>
                  <a:close/>
                  <a:moveTo>
                    <a:pt x="1945" y="787"/>
                  </a:moveTo>
                  <a:cubicBezTo>
                    <a:pt x="1952" y="775"/>
                    <a:pt x="1959" y="763"/>
                    <a:pt x="1966" y="751"/>
                  </a:cubicBezTo>
                  <a:cubicBezTo>
                    <a:pt x="1970" y="738"/>
                    <a:pt x="1950" y="778"/>
                    <a:pt x="1945" y="787"/>
                  </a:cubicBezTo>
                  <a:close/>
                  <a:moveTo>
                    <a:pt x="2091" y="390"/>
                  </a:moveTo>
                  <a:cubicBezTo>
                    <a:pt x="2091" y="391"/>
                    <a:pt x="2091" y="391"/>
                    <a:pt x="2091" y="391"/>
                  </a:cubicBezTo>
                  <a:cubicBezTo>
                    <a:pt x="2091" y="392"/>
                    <a:pt x="2091" y="392"/>
                    <a:pt x="2091" y="392"/>
                  </a:cubicBezTo>
                  <a:cubicBezTo>
                    <a:pt x="2089" y="400"/>
                    <a:pt x="2087" y="408"/>
                    <a:pt x="2085" y="417"/>
                  </a:cubicBezTo>
                  <a:cubicBezTo>
                    <a:pt x="2091" y="407"/>
                    <a:pt x="2091" y="391"/>
                    <a:pt x="2091" y="390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86" y="434"/>
                  </a:moveTo>
                  <a:cubicBezTo>
                    <a:pt x="2087" y="430"/>
                    <a:pt x="2089" y="425"/>
                    <a:pt x="2090" y="421"/>
                  </a:cubicBezTo>
                  <a:cubicBezTo>
                    <a:pt x="2087" y="425"/>
                    <a:pt x="2084" y="430"/>
                    <a:pt x="2081" y="435"/>
                  </a:cubicBezTo>
                  <a:cubicBezTo>
                    <a:pt x="2080" y="437"/>
                    <a:pt x="2079" y="439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9" y="441"/>
                    <a:pt x="2080" y="441"/>
                    <a:pt x="2080" y="440"/>
                  </a:cubicBezTo>
                  <a:cubicBezTo>
                    <a:pt x="2075" y="450"/>
                    <a:pt x="2074" y="461"/>
                    <a:pt x="2073" y="472"/>
                  </a:cubicBezTo>
                  <a:cubicBezTo>
                    <a:pt x="2077" y="460"/>
                    <a:pt x="2081" y="448"/>
                    <a:pt x="2085" y="436"/>
                  </a:cubicBezTo>
                  <a:cubicBezTo>
                    <a:pt x="2085" y="436"/>
                    <a:pt x="2085" y="436"/>
                    <a:pt x="2085" y="436"/>
                  </a:cubicBezTo>
                  <a:cubicBezTo>
                    <a:pt x="2095" y="428"/>
                    <a:pt x="2091" y="431"/>
                    <a:pt x="2086" y="434"/>
                  </a:cubicBezTo>
                  <a:close/>
                  <a:moveTo>
                    <a:pt x="2072" y="479"/>
                  </a:move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897" y="1757"/>
                  </a:moveTo>
                  <a:cubicBezTo>
                    <a:pt x="888" y="1760"/>
                    <a:pt x="877" y="1764"/>
                    <a:pt x="869" y="1768"/>
                  </a:cubicBezTo>
                  <a:cubicBezTo>
                    <a:pt x="863" y="1770"/>
                    <a:pt x="858" y="1772"/>
                    <a:pt x="857" y="1772"/>
                  </a:cubicBezTo>
                  <a:cubicBezTo>
                    <a:pt x="857" y="1772"/>
                    <a:pt x="857" y="1773"/>
                    <a:pt x="857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2" y="1774"/>
                  </a:cubicBezTo>
                  <a:cubicBezTo>
                    <a:pt x="852" y="1774"/>
                    <a:pt x="852" y="1774"/>
                    <a:pt x="852" y="1774"/>
                  </a:cubicBezTo>
                  <a:cubicBezTo>
                    <a:pt x="853" y="1774"/>
                    <a:pt x="855" y="1774"/>
                    <a:pt x="856" y="1773"/>
                  </a:cubicBezTo>
                  <a:cubicBezTo>
                    <a:pt x="856" y="1773"/>
                    <a:pt x="856" y="1773"/>
                    <a:pt x="857" y="1773"/>
                  </a:cubicBezTo>
                  <a:cubicBezTo>
                    <a:pt x="857" y="1773"/>
                    <a:pt x="857" y="1773"/>
                    <a:pt x="857" y="1773"/>
                  </a:cubicBezTo>
                  <a:cubicBezTo>
                    <a:pt x="858" y="1773"/>
                    <a:pt x="858" y="1773"/>
                    <a:pt x="858" y="1773"/>
                  </a:cubicBezTo>
                  <a:cubicBezTo>
                    <a:pt x="858" y="1773"/>
                    <a:pt x="859" y="1773"/>
                    <a:pt x="859" y="1772"/>
                  </a:cubicBezTo>
                  <a:cubicBezTo>
                    <a:pt x="859" y="1772"/>
                    <a:pt x="860" y="1772"/>
                    <a:pt x="860" y="1772"/>
                  </a:cubicBezTo>
                  <a:cubicBezTo>
                    <a:pt x="860" y="1772"/>
                    <a:pt x="860" y="1772"/>
                    <a:pt x="860" y="1772"/>
                  </a:cubicBezTo>
                  <a:cubicBezTo>
                    <a:pt x="861" y="1772"/>
                    <a:pt x="861" y="1772"/>
                    <a:pt x="861" y="1772"/>
                  </a:cubicBezTo>
                  <a:cubicBezTo>
                    <a:pt x="861" y="1772"/>
                    <a:pt x="861" y="1772"/>
                    <a:pt x="862" y="1772"/>
                  </a:cubicBezTo>
                  <a:cubicBezTo>
                    <a:pt x="862" y="1771"/>
                    <a:pt x="863" y="1771"/>
                    <a:pt x="864" y="1771"/>
                  </a:cubicBezTo>
                  <a:cubicBezTo>
                    <a:pt x="864" y="1771"/>
                    <a:pt x="864" y="1771"/>
                    <a:pt x="864" y="1771"/>
                  </a:cubicBezTo>
                  <a:cubicBezTo>
                    <a:pt x="866" y="1770"/>
                    <a:pt x="867" y="1770"/>
                    <a:pt x="868" y="1770"/>
                  </a:cubicBezTo>
                  <a:cubicBezTo>
                    <a:pt x="868" y="1770"/>
                    <a:pt x="868" y="1770"/>
                    <a:pt x="868" y="1770"/>
                  </a:cubicBezTo>
                  <a:cubicBezTo>
                    <a:pt x="868" y="1769"/>
                    <a:pt x="868" y="1769"/>
                    <a:pt x="868" y="1769"/>
                  </a:cubicBezTo>
                  <a:cubicBezTo>
                    <a:pt x="869" y="1769"/>
                    <a:pt x="869" y="1769"/>
                    <a:pt x="869" y="1769"/>
                  </a:cubicBezTo>
                  <a:cubicBezTo>
                    <a:pt x="879" y="1766"/>
                    <a:pt x="888" y="1762"/>
                    <a:pt x="897" y="1758"/>
                  </a:cubicBezTo>
                  <a:cubicBezTo>
                    <a:pt x="905" y="1755"/>
                    <a:pt x="912" y="1752"/>
                    <a:pt x="919" y="1748"/>
                  </a:cubicBezTo>
                  <a:cubicBezTo>
                    <a:pt x="916" y="1750"/>
                    <a:pt x="907" y="1753"/>
                    <a:pt x="897" y="1757"/>
                  </a:cubicBezTo>
                  <a:close/>
                  <a:moveTo>
                    <a:pt x="1257" y="1568"/>
                  </a:moveTo>
                  <a:cubicBezTo>
                    <a:pt x="1258" y="1567"/>
                    <a:pt x="1258" y="1567"/>
                    <a:pt x="1259" y="1566"/>
                  </a:cubicBezTo>
                  <a:cubicBezTo>
                    <a:pt x="1258" y="1567"/>
                    <a:pt x="1257" y="1567"/>
                    <a:pt x="1257" y="1568"/>
                  </a:cubicBezTo>
                  <a:close/>
                  <a:moveTo>
                    <a:pt x="1277" y="1560"/>
                  </a:moveTo>
                  <a:cubicBezTo>
                    <a:pt x="1273" y="1562"/>
                    <a:pt x="1269" y="1564"/>
                    <a:pt x="1265" y="1567"/>
                  </a:cubicBezTo>
                  <a:cubicBezTo>
                    <a:pt x="1279" y="1561"/>
                    <a:pt x="1280" y="1559"/>
                    <a:pt x="1277" y="1560"/>
                  </a:cubicBezTo>
                  <a:close/>
                  <a:moveTo>
                    <a:pt x="1285" y="1556"/>
                  </a:moveTo>
                  <a:cubicBezTo>
                    <a:pt x="1302" y="1551"/>
                    <a:pt x="1312" y="1533"/>
                    <a:pt x="1328" y="1524"/>
                  </a:cubicBezTo>
                  <a:cubicBezTo>
                    <a:pt x="1299" y="1524"/>
                    <a:pt x="1281" y="1551"/>
                    <a:pt x="1259" y="1566"/>
                  </a:cubicBezTo>
                  <a:cubicBezTo>
                    <a:pt x="1264" y="1564"/>
                    <a:pt x="1272" y="1561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7" y="1560"/>
                  </a:cubicBezTo>
                  <a:cubicBezTo>
                    <a:pt x="1278" y="1559"/>
                    <a:pt x="1279" y="1558"/>
                    <a:pt x="1280" y="1557"/>
                  </a:cubicBezTo>
                  <a:cubicBezTo>
                    <a:pt x="1281" y="1557"/>
                    <a:pt x="1281" y="1557"/>
                    <a:pt x="1281" y="1557"/>
                  </a:cubicBezTo>
                  <a:cubicBezTo>
                    <a:pt x="1281" y="1557"/>
                    <a:pt x="1281" y="1557"/>
                    <a:pt x="1282" y="1557"/>
                  </a:cubicBezTo>
                  <a:cubicBezTo>
                    <a:pt x="1282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4" y="1557"/>
                    <a:pt x="1284" y="1557"/>
                  </a:cubicBezTo>
                  <a:cubicBezTo>
                    <a:pt x="1284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93" y="1556"/>
                    <a:pt x="1289" y="1556"/>
                    <a:pt x="1285" y="1556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9" y="1687"/>
                  </a:move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34">
              <a:extLst>
                <a:ext uri="{FF2B5EF4-FFF2-40B4-BE49-F238E27FC236}">
                  <a16:creationId xmlns:a16="http://schemas.microsoft.com/office/drawing/2014/main" id="{D1B8F315-0425-424A-937A-60BACB154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5" y="1199"/>
              <a:ext cx="19" cy="35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0 w 1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13"/>
                    <a:pt x="10" y="6"/>
                    <a:pt x="13" y="0"/>
                  </a:cubicBezTo>
                  <a:cubicBezTo>
                    <a:pt x="9" y="8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35">
              <a:extLst>
                <a:ext uri="{FF2B5EF4-FFF2-40B4-BE49-F238E27FC236}">
                  <a16:creationId xmlns:a16="http://schemas.microsoft.com/office/drawing/2014/main" id="{304ACD4E-C6F6-4112-9546-267FD9D57A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" y="2647"/>
              <a:ext cx="13" cy="11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7 h 7"/>
                <a:gd name="T4" fmla="*/ 9 w 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1"/>
                    <a:pt x="5" y="4"/>
                    <a:pt x="0" y="7"/>
                  </a:cubicBezTo>
                  <a:cubicBezTo>
                    <a:pt x="1" y="7"/>
                    <a:pt x="3" y="5"/>
                    <a:pt x="9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36">
              <a:extLst>
                <a:ext uri="{FF2B5EF4-FFF2-40B4-BE49-F238E27FC236}">
                  <a16:creationId xmlns:a16="http://schemas.microsoft.com/office/drawing/2014/main" id="{A5FEE8F2-2D63-4350-A291-B5C8CE974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1" y="510"/>
              <a:ext cx="16" cy="84"/>
            </a:xfrm>
            <a:custGeom>
              <a:avLst/>
              <a:gdLst>
                <a:gd name="T0" fmla="*/ 5 w 11"/>
                <a:gd name="T1" fmla="*/ 21 h 58"/>
                <a:gd name="T2" fmla="*/ 0 w 11"/>
                <a:gd name="T3" fmla="*/ 58 h 58"/>
                <a:gd name="T4" fmla="*/ 5 w 11"/>
                <a:gd name="T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8">
                  <a:moveTo>
                    <a:pt x="5" y="21"/>
                  </a:moveTo>
                  <a:cubicBezTo>
                    <a:pt x="11" y="0"/>
                    <a:pt x="3" y="41"/>
                    <a:pt x="0" y="58"/>
                  </a:cubicBezTo>
                  <a:cubicBezTo>
                    <a:pt x="2" y="41"/>
                    <a:pt x="1" y="34"/>
                    <a:pt x="5" y="2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37">
              <a:extLst>
                <a:ext uri="{FF2B5EF4-FFF2-40B4-BE49-F238E27FC236}">
                  <a16:creationId xmlns:a16="http://schemas.microsoft.com/office/drawing/2014/main" id="{48B8256E-2BF5-4723-8B59-FA20CDDA6F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5" y="672"/>
              <a:ext cx="16" cy="59"/>
            </a:xfrm>
            <a:custGeom>
              <a:avLst/>
              <a:gdLst>
                <a:gd name="T0" fmla="*/ 0 w 11"/>
                <a:gd name="T1" fmla="*/ 41 h 41"/>
                <a:gd name="T2" fmla="*/ 11 w 11"/>
                <a:gd name="T3" fmla="*/ 0 h 41"/>
                <a:gd name="T4" fmla="*/ 0 w 11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1">
                  <a:moveTo>
                    <a:pt x="0" y="41"/>
                  </a:moveTo>
                  <a:cubicBezTo>
                    <a:pt x="4" y="31"/>
                    <a:pt x="7" y="17"/>
                    <a:pt x="11" y="0"/>
                  </a:cubicBezTo>
                  <a:cubicBezTo>
                    <a:pt x="9" y="11"/>
                    <a:pt x="6" y="23"/>
                    <a:pt x="0" y="4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38">
              <a:extLst>
                <a:ext uri="{FF2B5EF4-FFF2-40B4-BE49-F238E27FC236}">
                  <a16:creationId xmlns:a16="http://schemas.microsoft.com/office/drawing/2014/main" id="{D143311E-7406-46FF-8BA8-BCE8A3CAE9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" y="575"/>
              <a:ext cx="17" cy="97"/>
            </a:xfrm>
            <a:custGeom>
              <a:avLst/>
              <a:gdLst>
                <a:gd name="T0" fmla="*/ 12 w 12"/>
                <a:gd name="T1" fmla="*/ 0 h 67"/>
                <a:gd name="T2" fmla="*/ 0 w 12"/>
                <a:gd name="T3" fmla="*/ 67 h 67"/>
                <a:gd name="T4" fmla="*/ 12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0"/>
                  </a:moveTo>
                  <a:cubicBezTo>
                    <a:pt x="8" y="26"/>
                    <a:pt x="4" y="49"/>
                    <a:pt x="0" y="67"/>
                  </a:cubicBezTo>
                  <a:cubicBezTo>
                    <a:pt x="3" y="50"/>
                    <a:pt x="5" y="35"/>
                    <a:pt x="1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39">
              <a:extLst>
                <a:ext uri="{FF2B5EF4-FFF2-40B4-BE49-F238E27FC236}">
                  <a16:creationId xmlns:a16="http://schemas.microsoft.com/office/drawing/2014/main" id="{988A5E84-E634-4DBD-A6D6-251B8BF7E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0" y="1112"/>
              <a:ext cx="62" cy="118"/>
            </a:xfrm>
            <a:custGeom>
              <a:avLst/>
              <a:gdLst>
                <a:gd name="T0" fmla="*/ 3 w 43"/>
                <a:gd name="T1" fmla="*/ 78 h 82"/>
                <a:gd name="T2" fmla="*/ 29 w 43"/>
                <a:gd name="T3" fmla="*/ 22 h 82"/>
                <a:gd name="T4" fmla="*/ 16 w 43"/>
                <a:gd name="T5" fmla="*/ 54 h 82"/>
                <a:gd name="T6" fmla="*/ 43 w 43"/>
                <a:gd name="T7" fmla="*/ 0 h 82"/>
                <a:gd name="T8" fmla="*/ 3 w 43"/>
                <a:gd name="T9" fmla="*/ 78 h 82"/>
                <a:gd name="T10" fmla="*/ 10 w 43"/>
                <a:gd name="T11" fmla="*/ 66 h 82"/>
                <a:gd name="T12" fmla="*/ 7 w 43"/>
                <a:gd name="T13" fmla="*/ 71 h 82"/>
                <a:gd name="T14" fmla="*/ 6 w 43"/>
                <a:gd name="T15" fmla="*/ 73 h 82"/>
                <a:gd name="T16" fmla="*/ 3 w 43"/>
                <a:gd name="T17" fmla="*/ 78 h 82"/>
                <a:gd name="T18" fmla="*/ 3 w 4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3" y="78"/>
                  </a:moveTo>
                  <a:cubicBezTo>
                    <a:pt x="6" y="73"/>
                    <a:pt x="26" y="21"/>
                    <a:pt x="29" y="22"/>
                  </a:cubicBezTo>
                  <a:cubicBezTo>
                    <a:pt x="24" y="32"/>
                    <a:pt x="20" y="43"/>
                    <a:pt x="16" y="54"/>
                  </a:cubicBezTo>
                  <a:cubicBezTo>
                    <a:pt x="21" y="34"/>
                    <a:pt x="33" y="17"/>
                    <a:pt x="43" y="0"/>
                  </a:cubicBezTo>
                  <a:cubicBezTo>
                    <a:pt x="32" y="27"/>
                    <a:pt x="16" y="52"/>
                    <a:pt x="3" y="78"/>
                  </a:cubicBezTo>
                  <a:cubicBezTo>
                    <a:pt x="6" y="74"/>
                    <a:pt x="8" y="70"/>
                    <a:pt x="10" y="66"/>
                  </a:cubicBezTo>
                  <a:cubicBezTo>
                    <a:pt x="1" y="80"/>
                    <a:pt x="0" y="82"/>
                    <a:pt x="7" y="71"/>
                  </a:cubicBezTo>
                  <a:cubicBezTo>
                    <a:pt x="2" y="80"/>
                    <a:pt x="1" y="80"/>
                    <a:pt x="6" y="73"/>
                  </a:cubicBezTo>
                  <a:cubicBezTo>
                    <a:pt x="8" y="68"/>
                    <a:pt x="7" y="70"/>
                    <a:pt x="3" y="78"/>
                  </a:cubicBezTo>
                  <a:cubicBezTo>
                    <a:pt x="6" y="73"/>
                    <a:pt x="11" y="64"/>
                    <a:pt x="3" y="7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40">
              <a:extLst>
                <a:ext uri="{FF2B5EF4-FFF2-40B4-BE49-F238E27FC236}">
                  <a16:creationId xmlns:a16="http://schemas.microsoft.com/office/drawing/2014/main" id="{37FF52D4-EF73-42DC-9ECC-8D85BC586E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1343"/>
              <a:ext cx="15" cy="32"/>
            </a:xfrm>
            <a:custGeom>
              <a:avLst/>
              <a:gdLst>
                <a:gd name="T0" fmla="*/ 0 w 11"/>
                <a:gd name="T1" fmla="*/ 22 h 22"/>
                <a:gd name="T2" fmla="*/ 11 w 11"/>
                <a:gd name="T3" fmla="*/ 0 h 22"/>
                <a:gd name="T4" fmla="*/ 0 w 1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4" y="14"/>
                    <a:pt x="8" y="6"/>
                    <a:pt x="11" y="0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41">
              <a:extLst>
                <a:ext uri="{FF2B5EF4-FFF2-40B4-BE49-F238E27FC236}">
                  <a16:creationId xmlns:a16="http://schemas.microsoft.com/office/drawing/2014/main" id="{AE63B84F-38F8-4F7D-A905-DED1C8B773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5" y="1415"/>
              <a:ext cx="1" cy="7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5 h 5"/>
                <a:gd name="T4" fmla="*/ 0 w 1"/>
                <a:gd name="T5" fmla="*/ 4 h 5"/>
                <a:gd name="T6" fmla="*/ 0 w 1"/>
                <a:gd name="T7" fmla="*/ 4 h 5"/>
                <a:gd name="T8" fmla="*/ 0 w 1"/>
                <a:gd name="T9" fmla="*/ 4 h 5"/>
                <a:gd name="T10" fmla="*/ 0 w 1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42">
              <a:extLst>
                <a:ext uri="{FF2B5EF4-FFF2-40B4-BE49-F238E27FC236}">
                  <a16:creationId xmlns:a16="http://schemas.microsoft.com/office/drawing/2014/main" id="{CCA84B98-AE8F-4C8A-AEBC-61D3AD696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" y="1375"/>
              <a:ext cx="66" cy="109"/>
            </a:xfrm>
            <a:custGeom>
              <a:avLst/>
              <a:gdLst>
                <a:gd name="T0" fmla="*/ 32 w 46"/>
                <a:gd name="T1" fmla="*/ 24 h 76"/>
                <a:gd name="T2" fmla="*/ 25 w 46"/>
                <a:gd name="T3" fmla="*/ 34 h 76"/>
                <a:gd name="T4" fmla="*/ 25 w 46"/>
                <a:gd name="T5" fmla="*/ 34 h 76"/>
                <a:gd name="T6" fmla="*/ 25 w 46"/>
                <a:gd name="T7" fmla="*/ 35 h 76"/>
                <a:gd name="T8" fmla="*/ 25 w 46"/>
                <a:gd name="T9" fmla="*/ 34 h 76"/>
                <a:gd name="T10" fmla="*/ 25 w 46"/>
                <a:gd name="T11" fmla="*/ 35 h 76"/>
                <a:gd name="T12" fmla="*/ 31 w 46"/>
                <a:gd name="T13" fmla="*/ 30 h 76"/>
                <a:gd name="T14" fmla="*/ 32 w 46"/>
                <a:gd name="T15" fmla="*/ 30 h 76"/>
                <a:gd name="T16" fmla="*/ 32 w 46"/>
                <a:gd name="T17" fmla="*/ 30 h 76"/>
                <a:gd name="T18" fmla="*/ 31 w 46"/>
                <a:gd name="T19" fmla="*/ 32 h 76"/>
                <a:gd name="T20" fmla="*/ 26 w 46"/>
                <a:gd name="T21" fmla="*/ 39 h 76"/>
                <a:gd name="T22" fmla="*/ 21 w 46"/>
                <a:gd name="T23" fmla="*/ 48 h 76"/>
                <a:gd name="T24" fmla="*/ 8 w 46"/>
                <a:gd name="T25" fmla="*/ 66 h 76"/>
                <a:gd name="T26" fmla="*/ 2 w 46"/>
                <a:gd name="T27" fmla="*/ 74 h 76"/>
                <a:gd name="T28" fmla="*/ 2 w 46"/>
                <a:gd name="T29" fmla="*/ 74 h 76"/>
                <a:gd name="T30" fmla="*/ 0 w 46"/>
                <a:gd name="T31" fmla="*/ 76 h 76"/>
                <a:gd name="T32" fmla="*/ 7 w 46"/>
                <a:gd name="T33" fmla="*/ 64 h 76"/>
                <a:gd name="T34" fmla="*/ 20 w 46"/>
                <a:gd name="T35" fmla="*/ 42 h 76"/>
                <a:gd name="T36" fmla="*/ 24 w 46"/>
                <a:gd name="T37" fmla="*/ 36 h 76"/>
                <a:gd name="T38" fmla="*/ 24 w 46"/>
                <a:gd name="T39" fmla="*/ 35 h 76"/>
                <a:gd name="T40" fmla="*/ 25 w 46"/>
                <a:gd name="T41" fmla="*/ 33 h 76"/>
                <a:gd name="T42" fmla="*/ 25 w 46"/>
                <a:gd name="T43" fmla="*/ 34 h 76"/>
                <a:gd name="T44" fmla="*/ 38 w 46"/>
                <a:gd name="T45" fmla="*/ 13 h 76"/>
                <a:gd name="T46" fmla="*/ 46 w 46"/>
                <a:gd name="T47" fmla="*/ 0 h 76"/>
                <a:gd name="T48" fmla="*/ 32 w 46"/>
                <a:gd name="T49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76">
                  <a:moveTo>
                    <a:pt x="32" y="24"/>
                  </a:moveTo>
                  <a:cubicBezTo>
                    <a:pt x="30" y="27"/>
                    <a:pt x="27" y="31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6" y="35"/>
                    <a:pt x="28" y="34"/>
                    <a:pt x="31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31"/>
                    <a:pt x="31" y="32"/>
                  </a:cubicBezTo>
                  <a:cubicBezTo>
                    <a:pt x="28" y="37"/>
                    <a:pt x="26" y="39"/>
                    <a:pt x="26" y="39"/>
                  </a:cubicBezTo>
                  <a:cubicBezTo>
                    <a:pt x="24" y="42"/>
                    <a:pt x="23" y="45"/>
                    <a:pt x="21" y="48"/>
                  </a:cubicBezTo>
                  <a:cubicBezTo>
                    <a:pt x="17" y="54"/>
                    <a:pt x="12" y="60"/>
                    <a:pt x="8" y="66"/>
                  </a:cubicBezTo>
                  <a:cubicBezTo>
                    <a:pt x="6" y="68"/>
                    <a:pt x="4" y="71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5"/>
                    <a:pt x="1" y="75"/>
                    <a:pt x="0" y="76"/>
                  </a:cubicBezTo>
                  <a:cubicBezTo>
                    <a:pt x="3" y="72"/>
                    <a:pt x="5" y="68"/>
                    <a:pt x="7" y="64"/>
                  </a:cubicBezTo>
                  <a:cubicBezTo>
                    <a:pt x="11" y="57"/>
                    <a:pt x="16" y="49"/>
                    <a:pt x="20" y="42"/>
                  </a:cubicBezTo>
                  <a:cubicBezTo>
                    <a:pt x="21" y="40"/>
                    <a:pt x="23" y="38"/>
                    <a:pt x="24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4"/>
                    <a:pt x="25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8" y="27"/>
                    <a:pt x="33" y="19"/>
                    <a:pt x="38" y="13"/>
                  </a:cubicBezTo>
                  <a:cubicBezTo>
                    <a:pt x="41" y="8"/>
                    <a:pt x="44" y="4"/>
                    <a:pt x="46" y="0"/>
                  </a:cubicBezTo>
                  <a:cubicBezTo>
                    <a:pt x="42" y="8"/>
                    <a:pt x="37" y="16"/>
                    <a:pt x="32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43">
              <a:extLst>
                <a:ext uri="{FF2B5EF4-FFF2-40B4-BE49-F238E27FC236}">
                  <a16:creationId xmlns:a16="http://schemas.microsoft.com/office/drawing/2014/main" id="{A2AE8FC8-5401-4699-9A25-C87143BF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403"/>
              <a:ext cx="69" cy="47"/>
            </a:xfrm>
            <a:custGeom>
              <a:avLst/>
              <a:gdLst>
                <a:gd name="T0" fmla="*/ 27 w 48"/>
                <a:gd name="T1" fmla="*/ 14 h 33"/>
                <a:gd name="T2" fmla="*/ 48 w 48"/>
                <a:gd name="T3" fmla="*/ 0 h 33"/>
                <a:gd name="T4" fmla="*/ 0 w 48"/>
                <a:gd name="T5" fmla="*/ 33 h 33"/>
                <a:gd name="T6" fmla="*/ 27 w 48"/>
                <a:gd name="T7" fmla="*/ 13 h 33"/>
                <a:gd name="T8" fmla="*/ 27 w 48"/>
                <a:gd name="T9" fmla="*/ 14 h 33"/>
                <a:gd name="T10" fmla="*/ 27 w 48"/>
                <a:gd name="T1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3">
                  <a:moveTo>
                    <a:pt x="27" y="14"/>
                  </a:moveTo>
                  <a:cubicBezTo>
                    <a:pt x="34" y="9"/>
                    <a:pt x="41" y="5"/>
                    <a:pt x="48" y="0"/>
                  </a:cubicBezTo>
                  <a:cubicBezTo>
                    <a:pt x="33" y="11"/>
                    <a:pt x="21" y="33"/>
                    <a:pt x="0" y="33"/>
                  </a:cubicBezTo>
                  <a:cubicBezTo>
                    <a:pt x="11" y="33"/>
                    <a:pt x="20" y="19"/>
                    <a:pt x="27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34" y="9"/>
                    <a:pt x="18" y="20"/>
                    <a:pt x="27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4">
              <a:extLst>
                <a:ext uri="{FF2B5EF4-FFF2-40B4-BE49-F238E27FC236}">
                  <a16:creationId xmlns:a16="http://schemas.microsoft.com/office/drawing/2014/main" id="{2ACBF15C-73B4-4B19-9BFA-82632D884C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" y="2512"/>
              <a:ext cx="16" cy="9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0 w 11"/>
                <a:gd name="T5" fmla="*/ 6 h 6"/>
                <a:gd name="T6" fmla="*/ 0 w 1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4"/>
                    <a:pt x="7" y="2"/>
                    <a:pt x="11" y="0"/>
                  </a:cubicBezTo>
                  <a:cubicBezTo>
                    <a:pt x="7" y="3"/>
                    <a:pt x="1" y="6"/>
                    <a:pt x="0" y="6"/>
                  </a:cubicBezTo>
                  <a:cubicBezTo>
                    <a:pt x="4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45">
              <a:extLst>
                <a:ext uri="{FF2B5EF4-FFF2-40B4-BE49-F238E27FC236}">
                  <a16:creationId xmlns:a16="http://schemas.microsoft.com/office/drawing/2014/main" id="{6B1AE23E-E65E-4617-9377-A410287EF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7" y="2764"/>
              <a:ext cx="33" cy="53"/>
            </a:xfrm>
            <a:custGeom>
              <a:avLst/>
              <a:gdLst>
                <a:gd name="T0" fmla="*/ 7 w 23"/>
                <a:gd name="T1" fmla="*/ 4 h 37"/>
                <a:gd name="T2" fmla="*/ 23 w 23"/>
                <a:gd name="T3" fmla="*/ 0 h 37"/>
                <a:gd name="T4" fmla="*/ 8 w 23"/>
                <a:gd name="T5" fmla="*/ 37 h 37"/>
                <a:gd name="T6" fmla="*/ 7 w 23"/>
                <a:gd name="T7" fmla="*/ 4 h 37"/>
                <a:gd name="T8" fmla="*/ 7 w 23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7" y="4"/>
                  </a:moveTo>
                  <a:cubicBezTo>
                    <a:pt x="12" y="3"/>
                    <a:pt x="18" y="1"/>
                    <a:pt x="23" y="0"/>
                  </a:cubicBezTo>
                  <a:cubicBezTo>
                    <a:pt x="0" y="0"/>
                    <a:pt x="5" y="23"/>
                    <a:pt x="8" y="37"/>
                  </a:cubicBezTo>
                  <a:cubicBezTo>
                    <a:pt x="6" y="29"/>
                    <a:pt x="7" y="5"/>
                    <a:pt x="7" y="4"/>
                  </a:cubicBezTo>
                  <a:cubicBezTo>
                    <a:pt x="12" y="3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46">
              <a:extLst>
                <a:ext uri="{FF2B5EF4-FFF2-40B4-BE49-F238E27FC236}">
                  <a16:creationId xmlns:a16="http://schemas.microsoft.com/office/drawing/2014/main" id="{726EF986-1B5E-42D4-B18C-D85778F16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8" y="3013"/>
              <a:ext cx="13" cy="83"/>
            </a:xfrm>
            <a:custGeom>
              <a:avLst/>
              <a:gdLst>
                <a:gd name="T0" fmla="*/ 0 w 9"/>
                <a:gd name="T1" fmla="*/ 0 h 58"/>
                <a:gd name="T2" fmla="*/ 9 w 9"/>
                <a:gd name="T3" fmla="*/ 58 h 58"/>
                <a:gd name="T4" fmla="*/ 0 w 9"/>
                <a:gd name="T5" fmla="*/ 0 h 58"/>
                <a:gd name="T6" fmla="*/ 0 w 9"/>
                <a:gd name="T7" fmla="*/ 0 h 58"/>
                <a:gd name="T8" fmla="*/ 0 w 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5" y="20"/>
                    <a:pt x="8" y="39"/>
                    <a:pt x="9" y="58"/>
                  </a:cubicBezTo>
                  <a:cubicBezTo>
                    <a:pt x="6" y="38"/>
                    <a:pt x="2" y="8"/>
                    <a:pt x="0" y="0"/>
                  </a:cubicBezTo>
                  <a:cubicBezTo>
                    <a:pt x="7" y="24"/>
                    <a:pt x="0" y="0"/>
                    <a:pt x="0" y="0"/>
                  </a:cubicBezTo>
                  <a:cubicBezTo>
                    <a:pt x="5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47">
              <a:extLst>
                <a:ext uri="{FF2B5EF4-FFF2-40B4-BE49-F238E27FC236}">
                  <a16:creationId xmlns:a16="http://schemas.microsoft.com/office/drawing/2014/main" id="{A0BE67DB-07B7-4778-9F2D-E55659BB7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" y="2387"/>
              <a:ext cx="43" cy="148"/>
            </a:xfrm>
            <a:custGeom>
              <a:avLst/>
              <a:gdLst>
                <a:gd name="T0" fmla="*/ 30 w 30"/>
                <a:gd name="T1" fmla="*/ 94 h 103"/>
                <a:gd name="T2" fmla="*/ 0 w 30"/>
                <a:gd name="T3" fmla="*/ 0 h 103"/>
                <a:gd name="T4" fmla="*/ 30 w 30"/>
                <a:gd name="T5" fmla="*/ 9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3">
                  <a:moveTo>
                    <a:pt x="30" y="94"/>
                  </a:moveTo>
                  <a:cubicBezTo>
                    <a:pt x="29" y="103"/>
                    <a:pt x="8" y="23"/>
                    <a:pt x="0" y="0"/>
                  </a:cubicBezTo>
                  <a:cubicBezTo>
                    <a:pt x="9" y="15"/>
                    <a:pt x="17" y="64"/>
                    <a:pt x="30" y="9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48">
              <a:extLst>
                <a:ext uri="{FF2B5EF4-FFF2-40B4-BE49-F238E27FC236}">
                  <a16:creationId xmlns:a16="http://schemas.microsoft.com/office/drawing/2014/main" id="{53E803A1-E7E0-4DB1-ABC3-BDAC99A2A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3" y="1278"/>
              <a:ext cx="90" cy="141"/>
            </a:xfrm>
            <a:custGeom>
              <a:avLst/>
              <a:gdLst>
                <a:gd name="T0" fmla="*/ 43 w 63"/>
                <a:gd name="T1" fmla="*/ 32 h 98"/>
                <a:gd name="T2" fmla="*/ 0 w 63"/>
                <a:gd name="T3" fmla="*/ 98 h 98"/>
                <a:gd name="T4" fmla="*/ 32 w 63"/>
                <a:gd name="T5" fmla="*/ 50 h 98"/>
                <a:gd name="T6" fmla="*/ 32 w 63"/>
                <a:gd name="T7" fmla="*/ 50 h 98"/>
                <a:gd name="T8" fmla="*/ 43 w 63"/>
                <a:gd name="T9" fmla="*/ 32 h 98"/>
                <a:gd name="T10" fmla="*/ 33 w 63"/>
                <a:gd name="T11" fmla="*/ 48 h 98"/>
                <a:gd name="T12" fmla="*/ 43 w 63"/>
                <a:gd name="T13" fmla="*/ 32 h 98"/>
                <a:gd name="T14" fmla="*/ 43 w 63"/>
                <a:gd name="T15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98">
                  <a:moveTo>
                    <a:pt x="43" y="32"/>
                  </a:moveTo>
                  <a:cubicBezTo>
                    <a:pt x="29" y="54"/>
                    <a:pt x="15" y="76"/>
                    <a:pt x="0" y="98"/>
                  </a:cubicBezTo>
                  <a:cubicBezTo>
                    <a:pt x="6" y="89"/>
                    <a:pt x="63" y="0"/>
                    <a:pt x="32" y="50"/>
                  </a:cubicBezTo>
                  <a:cubicBezTo>
                    <a:pt x="47" y="26"/>
                    <a:pt x="47" y="26"/>
                    <a:pt x="32" y="50"/>
                  </a:cubicBezTo>
                  <a:cubicBezTo>
                    <a:pt x="36" y="44"/>
                    <a:pt x="39" y="38"/>
                    <a:pt x="43" y="32"/>
                  </a:cubicBezTo>
                  <a:cubicBezTo>
                    <a:pt x="40" y="38"/>
                    <a:pt x="36" y="43"/>
                    <a:pt x="33" y="48"/>
                  </a:cubicBezTo>
                  <a:cubicBezTo>
                    <a:pt x="36" y="43"/>
                    <a:pt x="40" y="37"/>
                    <a:pt x="43" y="32"/>
                  </a:cubicBezTo>
                  <a:cubicBezTo>
                    <a:pt x="29" y="54"/>
                    <a:pt x="27" y="58"/>
                    <a:pt x="43" y="3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49">
              <a:extLst>
                <a:ext uri="{FF2B5EF4-FFF2-40B4-BE49-F238E27FC236}">
                  <a16:creationId xmlns:a16="http://schemas.microsoft.com/office/drawing/2014/main" id="{89AFFC22-1717-4116-817B-62E85F22B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2" y="2604"/>
              <a:ext cx="5" cy="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50">
              <a:extLst>
                <a:ext uri="{FF2B5EF4-FFF2-40B4-BE49-F238E27FC236}">
                  <a16:creationId xmlns:a16="http://schemas.microsoft.com/office/drawing/2014/main" id="{8C34D8EB-72D1-4D34-A236-0FE3C2A8A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" y="2676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51">
              <a:extLst>
                <a:ext uri="{FF2B5EF4-FFF2-40B4-BE49-F238E27FC236}">
                  <a16:creationId xmlns:a16="http://schemas.microsoft.com/office/drawing/2014/main" id="{700A843F-67F0-4AFA-B5D3-A8FF9D7903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7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52">
              <a:extLst>
                <a:ext uri="{FF2B5EF4-FFF2-40B4-BE49-F238E27FC236}">
                  <a16:creationId xmlns:a16="http://schemas.microsoft.com/office/drawing/2014/main" id="{551D7DFA-DAD3-454F-87A1-CF6CE9D86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17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3">
              <a:extLst>
                <a:ext uri="{FF2B5EF4-FFF2-40B4-BE49-F238E27FC236}">
                  <a16:creationId xmlns:a16="http://schemas.microsoft.com/office/drawing/2014/main" id="{7CDC25FF-5B7B-4A59-BCF5-7D4E8729F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1" y="297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54">
              <a:extLst>
                <a:ext uri="{FF2B5EF4-FFF2-40B4-BE49-F238E27FC236}">
                  <a16:creationId xmlns:a16="http://schemas.microsoft.com/office/drawing/2014/main" id="{F7BB45D9-7304-4341-8B3B-4F9379992D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1" y="2613"/>
              <a:ext cx="97" cy="403"/>
            </a:xfrm>
            <a:custGeom>
              <a:avLst/>
              <a:gdLst>
                <a:gd name="T0" fmla="*/ 15 w 68"/>
                <a:gd name="T1" fmla="*/ 198 h 280"/>
                <a:gd name="T2" fmla="*/ 58 w 68"/>
                <a:gd name="T3" fmla="*/ 244 h 280"/>
                <a:gd name="T4" fmla="*/ 51 w 68"/>
                <a:gd name="T5" fmla="*/ 139 h 280"/>
                <a:gd name="T6" fmla="*/ 41 w 68"/>
                <a:gd name="T7" fmla="*/ 121 h 280"/>
                <a:gd name="T8" fmla="*/ 46 w 68"/>
                <a:gd name="T9" fmla="*/ 134 h 280"/>
                <a:gd name="T10" fmla="*/ 39 w 68"/>
                <a:gd name="T11" fmla="*/ 109 h 280"/>
                <a:gd name="T12" fmla="*/ 46 w 68"/>
                <a:gd name="T13" fmla="*/ 54 h 280"/>
                <a:gd name="T14" fmla="*/ 47 w 68"/>
                <a:gd name="T15" fmla="*/ 45 h 280"/>
                <a:gd name="T16" fmla="*/ 35 w 68"/>
                <a:gd name="T17" fmla="*/ 12 h 280"/>
                <a:gd name="T18" fmla="*/ 40 w 68"/>
                <a:gd name="T19" fmla="*/ 18 h 280"/>
                <a:gd name="T20" fmla="*/ 45 w 68"/>
                <a:gd name="T21" fmla="*/ 0 h 280"/>
                <a:gd name="T22" fmla="*/ 15 w 68"/>
                <a:gd name="T23" fmla="*/ 198 h 280"/>
                <a:gd name="T24" fmla="*/ 15 w 68"/>
                <a:gd name="T25" fmla="*/ 198 h 280"/>
                <a:gd name="T26" fmla="*/ 35 w 68"/>
                <a:gd name="T27" fmla="*/ 117 h 280"/>
                <a:gd name="T28" fmla="*/ 45 w 68"/>
                <a:gd name="T29" fmla="*/ 114 h 280"/>
                <a:gd name="T30" fmla="*/ 35 w 68"/>
                <a:gd name="T31" fmla="*/ 117 h 280"/>
                <a:gd name="T32" fmla="*/ 35 w 68"/>
                <a:gd name="T33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80">
                  <a:moveTo>
                    <a:pt x="15" y="198"/>
                  </a:moveTo>
                  <a:cubicBezTo>
                    <a:pt x="27" y="211"/>
                    <a:pt x="24" y="280"/>
                    <a:pt x="58" y="244"/>
                  </a:cubicBezTo>
                  <a:cubicBezTo>
                    <a:pt x="16" y="253"/>
                    <a:pt x="52" y="142"/>
                    <a:pt x="51" y="139"/>
                  </a:cubicBezTo>
                  <a:cubicBezTo>
                    <a:pt x="48" y="132"/>
                    <a:pt x="45" y="136"/>
                    <a:pt x="41" y="121"/>
                  </a:cubicBezTo>
                  <a:cubicBezTo>
                    <a:pt x="38" y="123"/>
                    <a:pt x="48" y="134"/>
                    <a:pt x="46" y="134"/>
                  </a:cubicBezTo>
                  <a:cubicBezTo>
                    <a:pt x="10" y="130"/>
                    <a:pt x="68" y="128"/>
                    <a:pt x="39" y="109"/>
                  </a:cubicBezTo>
                  <a:cubicBezTo>
                    <a:pt x="58" y="106"/>
                    <a:pt x="44" y="66"/>
                    <a:pt x="46" y="54"/>
                  </a:cubicBezTo>
                  <a:cubicBezTo>
                    <a:pt x="35" y="73"/>
                    <a:pt x="48" y="44"/>
                    <a:pt x="47" y="45"/>
                  </a:cubicBezTo>
                  <a:cubicBezTo>
                    <a:pt x="23" y="63"/>
                    <a:pt x="62" y="11"/>
                    <a:pt x="35" y="12"/>
                  </a:cubicBezTo>
                  <a:cubicBezTo>
                    <a:pt x="36" y="14"/>
                    <a:pt x="38" y="16"/>
                    <a:pt x="40" y="18"/>
                  </a:cubicBezTo>
                  <a:cubicBezTo>
                    <a:pt x="40" y="11"/>
                    <a:pt x="41" y="6"/>
                    <a:pt x="45" y="0"/>
                  </a:cubicBezTo>
                  <a:cubicBezTo>
                    <a:pt x="21" y="22"/>
                    <a:pt x="0" y="172"/>
                    <a:pt x="15" y="198"/>
                  </a:cubicBezTo>
                  <a:cubicBezTo>
                    <a:pt x="24" y="208"/>
                    <a:pt x="15" y="199"/>
                    <a:pt x="15" y="198"/>
                  </a:cubicBezTo>
                  <a:close/>
                  <a:moveTo>
                    <a:pt x="35" y="117"/>
                  </a:moveTo>
                  <a:cubicBezTo>
                    <a:pt x="39" y="117"/>
                    <a:pt x="42" y="116"/>
                    <a:pt x="45" y="114"/>
                  </a:cubicBezTo>
                  <a:cubicBezTo>
                    <a:pt x="36" y="113"/>
                    <a:pt x="36" y="116"/>
                    <a:pt x="35" y="117"/>
                  </a:cubicBezTo>
                  <a:cubicBezTo>
                    <a:pt x="39" y="117"/>
                    <a:pt x="37" y="116"/>
                    <a:pt x="35" y="11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55">
              <a:extLst>
                <a:ext uri="{FF2B5EF4-FFF2-40B4-BE49-F238E27FC236}">
                  <a16:creationId xmlns:a16="http://schemas.microsoft.com/office/drawing/2014/main" id="{64334075-46CF-4FC9-A896-4533A41BE3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3" y="2817"/>
              <a:ext cx="3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56">
              <a:extLst>
                <a:ext uri="{FF2B5EF4-FFF2-40B4-BE49-F238E27FC236}">
                  <a16:creationId xmlns:a16="http://schemas.microsoft.com/office/drawing/2014/main" id="{C103FE02-B8EF-4ACF-8EB3-90AB45614B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" y="2889"/>
              <a:ext cx="5" cy="1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57">
              <a:extLst>
                <a:ext uri="{FF2B5EF4-FFF2-40B4-BE49-F238E27FC236}">
                  <a16:creationId xmlns:a16="http://schemas.microsoft.com/office/drawing/2014/main" id="{DCB90D98-73D4-488C-9B46-A1A51B4684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" y="289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58">
              <a:extLst>
                <a:ext uri="{FF2B5EF4-FFF2-40B4-BE49-F238E27FC236}">
                  <a16:creationId xmlns:a16="http://schemas.microsoft.com/office/drawing/2014/main" id="{87CEA689-B37D-496A-9617-24D883EAE5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" y="282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9">
              <a:extLst>
                <a:ext uri="{FF2B5EF4-FFF2-40B4-BE49-F238E27FC236}">
                  <a16:creationId xmlns:a16="http://schemas.microsoft.com/office/drawing/2014/main" id="{6D097261-656F-4DD4-A39B-FCE835E81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1" y="3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0">
              <a:extLst>
                <a:ext uri="{FF2B5EF4-FFF2-40B4-BE49-F238E27FC236}">
                  <a16:creationId xmlns:a16="http://schemas.microsoft.com/office/drawing/2014/main" id="{A8D982FB-3B5B-4CE9-8241-1C962B831C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5" y="2826"/>
              <a:ext cx="78" cy="369"/>
            </a:xfrm>
            <a:custGeom>
              <a:avLst/>
              <a:gdLst>
                <a:gd name="T0" fmla="*/ 32 w 54"/>
                <a:gd name="T1" fmla="*/ 117 h 257"/>
                <a:gd name="T2" fmla="*/ 33 w 54"/>
                <a:gd name="T3" fmla="*/ 117 h 257"/>
                <a:gd name="T4" fmla="*/ 41 w 54"/>
                <a:gd name="T5" fmla="*/ 113 h 257"/>
                <a:gd name="T6" fmla="*/ 32 w 54"/>
                <a:gd name="T7" fmla="*/ 117 h 257"/>
                <a:gd name="T8" fmla="*/ 43 w 54"/>
                <a:gd name="T9" fmla="*/ 133 h 257"/>
                <a:gd name="T10" fmla="*/ 40 w 54"/>
                <a:gd name="T11" fmla="*/ 128 h 257"/>
                <a:gd name="T12" fmla="*/ 43 w 54"/>
                <a:gd name="T13" fmla="*/ 133 h 257"/>
                <a:gd name="T14" fmla="*/ 47 w 54"/>
                <a:gd name="T15" fmla="*/ 141 h 257"/>
                <a:gd name="T16" fmla="*/ 47 w 54"/>
                <a:gd name="T17" fmla="*/ 139 h 257"/>
                <a:gd name="T18" fmla="*/ 46 w 54"/>
                <a:gd name="T19" fmla="*/ 137 h 257"/>
                <a:gd name="T20" fmla="*/ 43 w 54"/>
                <a:gd name="T21" fmla="*/ 133 h 257"/>
                <a:gd name="T22" fmla="*/ 43 w 54"/>
                <a:gd name="T23" fmla="*/ 134 h 257"/>
                <a:gd name="T24" fmla="*/ 39 w 54"/>
                <a:gd name="T25" fmla="*/ 126 h 257"/>
                <a:gd name="T26" fmla="*/ 40 w 54"/>
                <a:gd name="T27" fmla="*/ 128 h 257"/>
                <a:gd name="T28" fmla="*/ 39 w 54"/>
                <a:gd name="T29" fmla="*/ 126 h 257"/>
                <a:gd name="T30" fmla="*/ 44 w 54"/>
                <a:gd name="T31" fmla="*/ 121 h 257"/>
                <a:gd name="T32" fmla="*/ 42 w 54"/>
                <a:gd name="T33" fmla="*/ 114 h 257"/>
                <a:gd name="T34" fmla="*/ 36 w 54"/>
                <a:gd name="T35" fmla="*/ 109 h 257"/>
                <a:gd name="T36" fmla="*/ 41 w 54"/>
                <a:gd name="T37" fmla="*/ 107 h 257"/>
                <a:gd name="T38" fmla="*/ 42 w 54"/>
                <a:gd name="T39" fmla="*/ 54 h 257"/>
                <a:gd name="T40" fmla="*/ 43 w 54"/>
                <a:gd name="T41" fmla="*/ 45 h 257"/>
                <a:gd name="T42" fmla="*/ 43 w 54"/>
                <a:gd name="T43" fmla="*/ 45 h 257"/>
                <a:gd name="T44" fmla="*/ 42 w 54"/>
                <a:gd name="T45" fmla="*/ 45 h 257"/>
                <a:gd name="T46" fmla="*/ 37 w 54"/>
                <a:gd name="T47" fmla="*/ 13 h 257"/>
                <a:gd name="T48" fmla="*/ 40 w 54"/>
                <a:gd name="T49" fmla="*/ 3 h 257"/>
                <a:gd name="T50" fmla="*/ 40 w 54"/>
                <a:gd name="T51" fmla="*/ 3 h 257"/>
                <a:gd name="T52" fmla="*/ 40 w 54"/>
                <a:gd name="T53" fmla="*/ 2 h 257"/>
                <a:gd name="T54" fmla="*/ 42 w 54"/>
                <a:gd name="T55" fmla="*/ 0 h 257"/>
                <a:gd name="T56" fmla="*/ 34 w 54"/>
                <a:gd name="T57" fmla="*/ 12 h 257"/>
                <a:gd name="T58" fmla="*/ 31 w 54"/>
                <a:gd name="T59" fmla="*/ 12 h 257"/>
                <a:gd name="T60" fmla="*/ 33 w 54"/>
                <a:gd name="T61" fmla="*/ 14 h 257"/>
                <a:gd name="T62" fmla="*/ 27 w 54"/>
                <a:gd name="T63" fmla="*/ 29 h 257"/>
                <a:gd name="T64" fmla="*/ 11 w 54"/>
                <a:gd name="T65" fmla="*/ 198 h 257"/>
                <a:gd name="T66" fmla="*/ 11 w 54"/>
                <a:gd name="T67" fmla="*/ 198 h 257"/>
                <a:gd name="T68" fmla="*/ 11 w 54"/>
                <a:gd name="T69" fmla="*/ 199 h 257"/>
                <a:gd name="T70" fmla="*/ 12 w 54"/>
                <a:gd name="T71" fmla="*/ 199 h 257"/>
                <a:gd name="T72" fmla="*/ 27 w 54"/>
                <a:gd name="T73" fmla="*/ 244 h 257"/>
                <a:gd name="T74" fmla="*/ 46 w 54"/>
                <a:gd name="T75" fmla="*/ 251 h 257"/>
                <a:gd name="T76" fmla="*/ 46 w 54"/>
                <a:gd name="T77" fmla="*/ 251 h 257"/>
                <a:gd name="T78" fmla="*/ 54 w 54"/>
                <a:gd name="T79" fmla="*/ 243 h 257"/>
                <a:gd name="T80" fmla="*/ 47 w 54"/>
                <a:gd name="T81" fmla="*/ 141 h 257"/>
                <a:gd name="T82" fmla="*/ 12 w 54"/>
                <a:gd name="T83" fmla="*/ 199 h 257"/>
                <a:gd name="T84" fmla="*/ 11 w 54"/>
                <a:gd name="T85" fmla="*/ 199 h 257"/>
                <a:gd name="T86" fmla="*/ 11 w 54"/>
                <a:gd name="T87" fmla="*/ 199 h 257"/>
                <a:gd name="T88" fmla="*/ 12 w 54"/>
                <a:gd name="T89" fmla="*/ 19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57">
                  <a:moveTo>
                    <a:pt x="32" y="117"/>
                  </a:moveTo>
                  <a:cubicBezTo>
                    <a:pt x="32" y="117"/>
                    <a:pt x="33" y="117"/>
                    <a:pt x="33" y="117"/>
                  </a:cubicBezTo>
                  <a:cubicBezTo>
                    <a:pt x="36" y="117"/>
                    <a:pt x="39" y="116"/>
                    <a:pt x="41" y="113"/>
                  </a:cubicBezTo>
                  <a:cubicBezTo>
                    <a:pt x="33" y="113"/>
                    <a:pt x="33" y="116"/>
                    <a:pt x="32" y="117"/>
                  </a:cubicBezTo>
                  <a:close/>
                  <a:moveTo>
                    <a:pt x="43" y="133"/>
                  </a:moveTo>
                  <a:cubicBezTo>
                    <a:pt x="42" y="132"/>
                    <a:pt x="41" y="130"/>
                    <a:pt x="40" y="128"/>
                  </a:cubicBezTo>
                  <a:cubicBezTo>
                    <a:pt x="41" y="131"/>
                    <a:pt x="42" y="132"/>
                    <a:pt x="43" y="133"/>
                  </a:cubicBezTo>
                  <a:close/>
                  <a:moveTo>
                    <a:pt x="47" y="141"/>
                  </a:moveTo>
                  <a:cubicBezTo>
                    <a:pt x="47" y="140"/>
                    <a:pt x="47" y="139"/>
                    <a:pt x="47" y="139"/>
                  </a:cubicBezTo>
                  <a:cubicBezTo>
                    <a:pt x="47" y="138"/>
                    <a:pt x="47" y="138"/>
                    <a:pt x="46" y="137"/>
                  </a:cubicBezTo>
                  <a:cubicBezTo>
                    <a:pt x="45" y="135"/>
                    <a:pt x="44" y="134"/>
                    <a:pt x="43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23" y="132"/>
                    <a:pt x="32" y="130"/>
                    <a:pt x="39" y="126"/>
                  </a:cubicBezTo>
                  <a:cubicBezTo>
                    <a:pt x="39" y="126"/>
                    <a:pt x="39" y="127"/>
                    <a:pt x="40" y="128"/>
                  </a:cubicBezTo>
                  <a:cubicBezTo>
                    <a:pt x="39" y="127"/>
                    <a:pt x="39" y="126"/>
                    <a:pt x="39" y="126"/>
                  </a:cubicBezTo>
                  <a:cubicBezTo>
                    <a:pt x="41" y="125"/>
                    <a:pt x="43" y="123"/>
                    <a:pt x="44" y="121"/>
                  </a:cubicBezTo>
                  <a:cubicBezTo>
                    <a:pt x="45" y="120"/>
                    <a:pt x="45" y="117"/>
                    <a:pt x="42" y="114"/>
                  </a:cubicBezTo>
                  <a:cubicBezTo>
                    <a:pt x="41" y="113"/>
                    <a:pt x="39" y="111"/>
                    <a:pt x="36" y="109"/>
                  </a:cubicBezTo>
                  <a:cubicBezTo>
                    <a:pt x="38" y="109"/>
                    <a:pt x="39" y="108"/>
                    <a:pt x="41" y="107"/>
                  </a:cubicBezTo>
                  <a:cubicBezTo>
                    <a:pt x="52" y="98"/>
                    <a:pt x="41" y="64"/>
                    <a:pt x="42" y="54"/>
                  </a:cubicBezTo>
                  <a:cubicBezTo>
                    <a:pt x="33" y="71"/>
                    <a:pt x="42" y="49"/>
                    <a:pt x="43" y="45"/>
                  </a:cubicBezTo>
                  <a:cubicBezTo>
                    <a:pt x="43" y="45"/>
                    <a:pt x="44" y="45"/>
                    <a:pt x="43" y="45"/>
                  </a:cubicBezTo>
                  <a:cubicBezTo>
                    <a:pt x="43" y="45"/>
                    <a:pt x="43" y="45"/>
                    <a:pt x="42" y="45"/>
                  </a:cubicBezTo>
                  <a:cubicBezTo>
                    <a:pt x="22" y="60"/>
                    <a:pt x="51" y="19"/>
                    <a:pt x="37" y="13"/>
                  </a:cubicBezTo>
                  <a:cubicBezTo>
                    <a:pt x="37" y="9"/>
                    <a:pt x="38" y="6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1" y="2"/>
                    <a:pt x="41" y="1"/>
                    <a:pt x="42" y="0"/>
                  </a:cubicBezTo>
                  <a:cubicBezTo>
                    <a:pt x="39" y="3"/>
                    <a:pt x="36" y="7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2" y="13"/>
                    <a:pt x="32" y="13"/>
                    <a:pt x="33" y="14"/>
                  </a:cubicBezTo>
                  <a:cubicBezTo>
                    <a:pt x="31" y="18"/>
                    <a:pt x="29" y="24"/>
                    <a:pt x="27" y="29"/>
                  </a:cubicBezTo>
                  <a:cubicBezTo>
                    <a:pt x="10" y="80"/>
                    <a:pt x="0" y="177"/>
                    <a:pt x="1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11" y="198"/>
                    <a:pt x="11" y="198"/>
                    <a:pt x="11" y="199"/>
                  </a:cubicBezTo>
                  <a:cubicBezTo>
                    <a:pt x="19" y="206"/>
                    <a:pt x="14" y="202"/>
                    <a:pt x="12" y="199"/>
                  </a:cubicBezTo>
                  <a:cubicBezTo>
                    <a:pt x="19" y="208"/>
                    <a:pt x="21" y="231"/>
                    <a:pt x="27" y="244"/>
                  </a:cubicBezTo>
                  <a:cubicBezTo>
                    <a:pt x="31" y="253"/>
                    <a:pt x="36" y="257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8" y="249"/>
                    <a:pt x="51" y="247"/>
                    <a:pt x="54" y="243"/>
                  </a:cubicBezTo>
                  <a:cubicBezTo>
                    <a:pt x="15" y="252"/>
                    <a:pt x="44" y="156"/>
                    <a:pt x="47" y="141"/>
                  </a:cubicBezTo>
                  <a:close/>
                  <a:moveTo>
                    <a:pt x="12" y="199"/>
                  </a:moveTo>
                  <a:cubicBezTo>
                    <a:pt x="12" y="199"/>
                    <a:pt x="12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2" y="199"/>
                    <a:pt x="12" y="1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61">
              <a:extLst>
                <a:ext uri="{FF2B5EF4-FFF2-40B4-BE49-F238E27FC236}">
                  <a16:creationId xmlns:a16="http://schemas.microsoft.com/office/drawing/2014/main" id="{2D5B9E78-881A-44B0-97A7-250B955D3F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64" y="2514"/>
              <a:ext cx="63" cy="236"/>
            </a:xfrm>
            <a:custGeom>
              <a:avLst/>
              <a:gdLst>
                <a:gd name="T0" fmla="*/ 7 w 44"/>
                <a:gd name="T1" fmla="*/ 146 h 164"/>
                <a:gd name="T2" fmla="*/ 6 w 44"/>
                <a:gd name="T3" fmla="*/ 146 h 164"/>
                <a:gd name="T4" fmla="*/ 7 w 44"/>
                <a:gd name="T5" fmla="*/ 147 h 164"/>
                <a:gd name="T6" fmla="*/ 7 w 44"/>
                <a:gd name="T7" fmla="*/ 146 h 164"/>
                <a:gd name="T8" fmla="*/ 34 w 44"/>
                <a:gd name="T9" fmla="*/ 74 h 164"/>
                <a:gd name="T10" fmla="*/ 31 w 44"/>
                <a:gd name="T11" fmla="*/ 57 h 164"/>
                <a:gd name="T12" fmla="*/ 41 w 44"/>
                <a:gd name="T13" fmla="*/ 35 h 164"/>
                <a:gd name="T14" fmla="*/ 38 w 44"/>
                <a:gd name="T15" fmla="*/ 15 h 164"/>
                <a:gd name="T16" fmla="*/ 38 w 44"/>
                <a:gd name="T17" fmla="*/ 14 h 164"/>
                <a:gd name="T18" fmla="*/ 37 w 44"/>
                <a:gd name="T19" fmla="*/ 2 h 164"/>
                <a:gd name="T20" fmla="*/ 36 w 44"/>
                <a:gd name="T21" fmla="*/ 0 h 164"/>
                <a:gd name="T22" fmla="*/ 12 w 44"/>
                <a:gd name="T23" fmla="*/ 14 h 164"/>
                <a:gd name="T24" fmla="*/ 10 w 44"/>
                <a:gd name="T25" fmla="*/ 25 h 164"/>
                <a:gd name="T26" fmla="*/ 10 w 44"/>
                <a:gd name="T27" fmla="*/ 26 h 164"/>
                <a:gd name="T28" fmla="*/ 10 w 44"/>
                <a:gd name="T29" fmla="*/ 26 h 164"/>
                <a:gd name="T30" fmla="*/ 10 w 44"/>
                <a:gd name="T31" fmla="*/ 26 h 164"/>
                <a:gd name="T32" fmla="*/ 6 w 44"/>
                <a:gd name="T33" fmla="*/ 52 h 164"/>
                <a:gd name="T34" fmla="*/ 2 w 44"/>
                <a:gd name="T35" fmla="*/ 128 h 164"/>
                <a:gd name="T36" fmla="*/ 2 w 44"/>
                <a:gd name="T37" fmla="*/ 128 h 164"/>
                <a:gd name="T38" fmla="*/ 3 w 44"/>
                <a:gd name="T39" fmla="*/ 134 h 164"/>
                <a:gd name="T40" fmla="*/ 3 w 44"/>
                <a:gd name="T41" fmla="*/ 136 h 164"/>
                <a:gd name="T42" fmla="*/ 6 w 44"/>
                <a:gd name="T43" fmla="*/ 146 h 164"/>
                <a:gd name="T44" fmla="*/ 6 w 44"/>
                <a:gd name="T45" fmla="*/ 146 h 164"/>
                <a:gd name="T46" fmla="*/ 6 w 44"/>
                <a:gd name="T47" fmla="*/ 146 h 164"/>
                <a:gd name="T48" fmla="*/ 7 w 44"/>
                <a:gd name="T49" fmla="*/ 147 h 164"/>
                <a:gd name="T50" fmla="*/ 7 w 44"/>
                <a:gd name="T51" fmla="*/ 146 h 164"/>
                <a:gd name="T52" fmla="*/ 10 w 44"/>
                <a:gd name="T53" fmla="*/ 150 h 164"/>
                <a:gd name="T54" fmla="*/ 10 w 44"/>
                <a:gd name="T55" fmla="*/ 150 h 164"/>
                <a:gd name="T56" fmla="*/ 7 w 44"/>
                <a:gd name="T57" fmla="*/ 147 h 164"/>
                <a:gd name="T58" fmla="*/ 9 w 44"/>
                <a:gd name="T59" fmla="*/ 150 h 164"/>
                <a:gd name="T60" fmla="*/ 10 w 44"/>
                <a:gd name="T61" fmla="*/ 153 h 164"/>
                <a:gd name="T62" fmla="*/ 14 w 44"/>
                <a:gd name="T63" fmla="*/ 164 h 164"/>
                <a:gd name="T64" fmla="*/ 29 w 44"/>
                <a:gd name="T65" fmla="*/ 156 h 164"/>
                <a:gd name="T66" fmla="*/ 30 w 44"/>
                <a:gd name="T67" fmla="*/ 147 h 164"/>
                <a:gd name="T68" fmla="*/ 30 w 44"/>
                <a:gd name="T69" fmla="*/ 146 h 164"/>
                <a:gd name="T70" fmla="*/ 31 w 44"/>
                <a:gd name="T71" fmla="*/ 140 h 164"/>
                <a:gd name="T72" fmla="*/ 31 w 44"/>
                <a:gd name="T73" fmla="*/ 137 h 164"/>
                <a:gd name="T74" fmla="*/ 34 w 44"/>
                <a:gd name="T75" fmla="*/ 124 h 164"/>
                <a:gd name="T76" fmla="*/ 34 w 44"/>
                <a:gd name="T77" fmla="*/ 122 h 164"/>
                <a:gd name="T78" fmla="*/ 35 w 44"/>
                <a:gd name="T79" fmla="*/ 117 h 164"/>
                <a:gd name="T80" fmla="*/ 42 w 44"/>
                <a:gd name="T81" fmla="*/ 87 h 164"/>
                <a:gd name="T82" fmla="*/ 38 w 44"/>
                <a:gd name="T83" fmla="*/ 81 h 164"/>
                <a:gd name="T84" fmla="*/ 38 w 44"/>
                <a:gd name="T85" fmla="*/ 82 h 164"/>
                <a:gd name="T86" fmla="*/ 34 w 44"/>
                <a:gd name="T87" fmla="*/ 74 h 164"/>
                <a:gd name="T88" fmla="*/ 27 w 44"/>
                <a:gd name="T89" fmla="*/ 65 h 164"/>
                <a:gd name="T90" fmla="*/ 28 w 44"/>
                <a:gd name="T91" fmla="*/ 65 h 164"/>
                <a:gd name="T92" fmla="*/ 36 w 44"/>
                <a:gd name="T93" fmla="*/ 61 h 164"/>
                <a:gd name="T94" fmla="*/ 27 w 44"/>
                <a:gd name="T95" fmla="*/ 6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64">
                  <a:moveTo>
                    <a:pt x="7" y="146"/>
                  </a:move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lose/>
                  <a:moveTo>
                    <a:pt x="34" y="74"/>
                  </a:moveTo>
                  <a:cubicBezTo>
                    <a:pt x="39" y="70"/>
                    <a:pt x="44" y="65"/>
                    <a:pt x="31" y="57"/>
                  </a:cubicBezTo>
                  <a:cubicBezTo>
                    <a:pt x="40" y="55"/>
                    <a:pt x="41" y="46"/>
                    <a:pt x="41" y="35"/>
                  </a:cubicBezTo>
                  <a:cubicBezTo>
                    <a:pt x="40" y="28"/>
                    <a:pt x="39" y="21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7" y="9"/>
                    <a:pt x="37" y="4"/>
                    <a:pt x="37" y="2"/>
                  </a:cubicBezTo>
                  <a:cubicBezTo>
                    <a:pt x="31" y="13"/>
                    <a:pt x="33" y="7"/>
                    <a:pt x="36" y="0"/>
                  </a:cubicBezTo>
                  <a:cubicBezTo>
                    <a:pt x="28" y="5"/>
                    <a:pt x="20" y="9"/>
                    <a:pt x="12" y="14"/>
                  </a:cubicBezTo>
                  <a:cubicBezTo>
                    <a:pt x="12" y="17"/>
                    <a:pt x="11" y="21"/>
                    <a:pt x="10" y="25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35"/>
                    <a:pt x="7" y="43"/>
                    <a:pt x="6" y="52"/>
                  </a:cubicBezTo>
                  <a:cubicBezTo>
                    <a:pt x="2" y="81"/>
                    <a:pt x="0" y="109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0"/>
                    <a:pt x="2" y="132"/>
                    <a:pt x="3" y="134"/>
                  </a:cubicBezTo>
                  <a:cubicBezTo>
                    <a:pt x="3" y="134"/>
                    <a:pt x="3" y="135"/>
                    <a:pt x="3" y="136"/>
                  </a:cubicBezTo>
                  <a:cubicBezTo>
                    <a:pt x="4" y="140"/>
                    <a:pt x="5" y="144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8"/>
                    <a:pt x="9" y="149"/>
                    <a:pt x="10" y="150"/>
                  </a:cubicBezTo>
                  <a:cubicBezTo>
                    <a:pt x="11" y="151"/>
                    <a:pt x="10" y="151"/>
                    <a:pt x="10" y="150"/>
                  </a:cubicBezTo>
                  <a:cubicBezTo>
                    <a:pt x="9" y="149"/>
                    <a:pt x="8" y="148"/>
                    <a:pt x="7" y="147"/>
                  </a:cubicBezTo>
                  <a:cubicBezTo>
                    <a:pt x="8" y="148"/>
                    <a:pt x="8" y="149"/>
                    <a:pt x="9" y="150"/>
                  </a:cubicBezTo>
                  <a:cubicBezTo>
                    <a:pt x="9" y="151"/>
                    <a:pt x="10" y="152"/>
                    <a:pt x="10" y="153"/>
                  </a:cubicBezTo>
                  <a:cubicBezTo>
                    <a:pt x="11" y="156"/>
                    <a:pt x="13" y="160"/>
                    <a:pt x="14" y="164"/>
                  </a:cubicBezTo>
                  <a:cubicBezTo>
                    <a:pt x="19" y="162"/>
                    <a:pt x="24" y="159"/>
                    <a:pt x="29" y="156"/>
                  </a:cubicBezTo>
                  <a:cubicBezTo>
                    <a:pt x="29" y="153"/>
                    <a:pt x="30" y="150"/>
                    <a:pt x="30" y="147"/>
                  </a:cubicBezTo>
                  <a:cubicBezTo>
                    <a:pt x="30" y="147"/>
                    <a:pt x="30" y="146"/>
                    <a:pt x="30" y="146"/>
                  </a:cubicBezTo>
                  <a:cubicBezTo>
                    <a:pt x="30" y="144"/>
                    <a:pt x="31" y="142"/>
                    <a:pt x="31" y="140"/>
                  </a:cubicBezTo>
                  <a:cubicBezTo>
                    <a:pt x="31" y="139"/>
                    <a:pt x="31" y="138"/>
                    <a:pt x="31" y="137"/>
                  </a:cubicBezTo>
                  <a:cubicBezTo>
                    <a:pt x="32" y="133"/>
                    <a:pt x="33" y="128"/>
                    <a:pt x="34" y="124"/>
                  </a:cubicBezTo>
                  <a:cubicBezTo>
                    <a:pt x="34" y="123"/>
                    <a:pt x="34" y="123"/>
                    <a:pt x="34" y="122"/>
                  </a:cubicBezTo>
                  <a:cubicBezTo>
                    <a:pt x="35" y="120"/>
                    <a:pt x="35" y="119"/>
                    <a:pt x="35" y="117"/>
                  </a:cubicBezTo>
                  <a:cubicBezTo>
                    <a:pt x="39" y="100"/>
                    <a:pt x="43" y="88"/>
                    <a:pt x="42" y="87"/>
                  </a:cubicBezTo>
                  <a:cubicBezTo>
                    <a:pt x="41" y="83"/>
                    <a:pt x="39" y="82"/>
                    <a:pt x="38" y="8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18" y="79"/>
                    <a:pt x="27" y="78"/>
                    <a:pt x="34" y="74"/>
                  </a:cubicBezTo>
                  <a:moveTo>
                    <a:pt x="27" y="65"/>
                  </a:moveTo>
                  <a:cubicBezTo>
                    <a:pt x="27" y="65"/>
                    <a:pt x="28" y="65"/>
                    <a:pt x="28" y="65"/>
                  </a:cubicBezTo>
                  <a:cubicBezTo>
                    <a:pt x="31" y="65"/>
                    <a:pt x="34" y="64"/>
                    <a:pt x="36" y="61"/>
                  </a:cubicBezTo>
                  <a:cubicBezTo>
                    <a:pt x="28" y="61"/>
                    <a:pt x="28" y="64"/>
                    <a:pt x="27" y="6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2">
              <a:extLst>
                <a:ext uri="{FF2B5EF4-FFF2-40B4-BE49-F238E27FC236}">
                  <a16:creationId xmlns:a16="http://schemas.microsoft.com/office/drawing/2014/main" id="{1BE83A4C-EC73-459E-8F54-7A0B834472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50" y="2268"/>
              <a:ext cx="61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6 w 43"/>
                <a:gd name="T5" fmla="*/ 125 h 140"/>
                <a:gd name="T6" fmla="*/ 6 w 43"/>
                <a:gd name="T7" fmla="*/ 125 h 140"/>
                <a:gd name="T8" fmla="*/ 33 w 43"/>
                <a:gd name="T9" fmla="*/ 63 h 140"/>
                <a:gd name="T10" fmla="*/ 30 w 43"/>
                <a:gd name="T11" fmla="*/ 48 h 140"/>
                <a:gd name="T12" fmla="*/ 40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6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9 w 43"/>
                <a:gd name="T27" fmla="*/ 22 h 140"/>
                <a:gd name="T28" fmla="*/ 9 w 43"/>
                <a:gd name="T29" fmla="*/ 22 h 140"/>
                <a:gd name="T30" fmla="*/ 9 w 43"/>
                <a:gd name="T31" fmla="*/ 22 h 140"/>
                <a:gd name="T32" fmla="*/ 5 w 43"/>
                <a:gd name="T33" fmla="*/ 44 h 140"/>
                <a:gd name="T34" fmla="*/ 1 w 43"/>
                <a:gd name="T35" fmla="*/ 109 h 140"/>
                <a:gd name="T36" fmla="*/ 1 w 43"/>
                <a:gd name="T37" fmla="*/ 109 h 140"/>
                <a:gd name="T38" fmla="*/ 2 w 43"/>
                <a:gd name="T39" fmla="*/ 114 h 140"/>
                <a:gd name="T40" fmla="*/ 2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6 w 43"/>
                <a:gd name="T49" fmla="*/ 125 h 140"/>
                <a:gd name="T50" fmla="*/ 6 w 43"/>
                <a:gd name="T51" fmla="*/ 125 h 140"/>
                <a:gd name="T52" fmla="*/ 9 w 43"/>
                <a:gd name="T53" fmla="*/ 128 h 140"/>
                <a:gd name="T54" fmla="*/ 9 w 43"/>
                <a:gd name="T55" fmla="*/ 128 h 140"/>
                <a:gd name="T56" fmla="*/ 7 w 43"/>
                <a:gd name="T57" fmla="*/ 126 h 140"/>
                <a:gd name="T58" fmla="*/ 8 w 43"/>
                <a:gd name="T59" fmla="*/ 128 h 140"/>
                <a:gd name="T60" fmla="*/ 9 w 43"/>
                <a:gd name="T61" fmla="*/ 130 h 140"/>
                <a:gd name="T62" fmla="*/ 13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3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7 w 43"/>
                <a:gd name="T83" fmla="*/ 69 h 140"/>
                <a:gd name="T84" fmla="*/ 37 w 43"/>
                <a:gd name="T85" fmla="*/ 70 h 140"/>
                <a:gd name="T86" fmla="*/ 33 w 43"/>
                <a:gd name="T87" fmla="*/ 63 h 140"/>
                <a:gd name="T88" fmla="*/ 26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6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lose/>
                  <a:moveTo>
                    <a:pt x="33" y="63"/>
                  </a:moveTo>
                  <a:cubicBezTo>
                    <a:pt x="39" y="60"/>
                    <a:pt x="43" y="56"/>
                    <a:pt x="30" y="48"/>
                  </a:cubicBezTo>
                  <a:cubicBezTo>
                    <a:pt x="39" y="47"/>
                    <a:pt x="41" y="39"/>
                    <a:pt x="40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6" y="4"/>
                    <a:pt x="36" y="1"/>
                  </a:cubicBezTo>
                  <a:cubicBezTo>
                    <a:pt x="30" y="11"/>
                    <a:pt x="33" y="6"/>
                    <a:pt x="35" y="0"/>
                  </a:cubicBezTo>
                  <a:cubicBezTo>
                    <a:pt x="27" y="4"/>
                    <a:pt x="20" y="8"/>
                    <a:pt x="12" y="12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30"/>
                    <a:pt x="6" y="37"/>
                    <a:pt x="5" y="44"/>
                  </a:cubicBezTo>
                  <a:cubicBezTo>
                    <a:pt x="1" y="69"/>
                    <a:pt x="0" y="93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2" y="115"/>
                    <a:pt x="2" y="115"/>
                    <a:pt x="2" y="116"/>
                  </a:cubicBezTo>
                  <a:cubicBezTo>
                    <a:pt x="3" y="120"/>
                    <a:pt x="4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7"/>
                    <a:pt x="9" y="127"/>
                    <a:pt x="9" y="128"/>
                  </a:cubicBezTo>
                  <a:cubicBezTo>
                    <a:pt x="10" y="129"/>
                    <a:pt x="10" y="129"/>
                    <a:pt x="9" y="128"/>
                  </a:cubicBezTo>
                  <a:cubicBezTo>
                    <a:pt x="9" y="127"/>
                    <a:pt x="7" y="126"/>
                    <a:pt x="7" y="126"/>
                  </a:cubicBezTo>
                  <a:cubicBezTo>
                    <a:pt x="7" y="126"/>
                    <a:pt x="8" y="127"/>
                    <a:pt x="8" y="128"/>
                  </a:cubicBezTo>
                  <a:cubicBezTo>
                    <a:pt x="9" y="129"/>
                    <a:pt x="9" y="129"/>
                    <a:pt x="9" y="130"/>
                  </a:cubicBezTo>
                  <a:cubicBezTo>
                    <a:pt x="11" y="133"/>
                    <a:pt x="12" y="137"/>
                    <a:pt x="13" y="140"/>
                  </a:cubicBezTo>
                  <a:cubicBezTo>
                    <a:pt x="18" y="138"/>
                    <a:pt x="24" y="136"/>
                    <a:pt x="29" y="133"/>
                  </a:cubicBezTo>
                  <a:cubicBezTo>
                    <a:pt x="29" y="130"/>
                    <a:pt x="29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0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3"/>
                    <a:pt x="32" y="110"/>
                    <a:pt x="33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4" y="103"/>
                    <a:pt x="35" y="101"/>
                    <a:pt x="35" y="100"/>
                  </a:cubicBezTo>
                  <a:cubicBezTo>
                    <a:pt x="39" y="86"/>
                    <a:pt x="42" y="75"/>
                    <a:pt x="42" y="74"/>
                  </a:cubicBezTo>
                  <a:cubicBezTo>
                    <a:pt x="40" y="71"/>
                    <a:pt x="39" y="70"/>
                    <a:pt x="37" y="69"/>
                  </a:cubicBezTo>
                  <a:cubicBezTo>
                    <a:pt x="38" y="70"/>
                    <a:pt x="38" y="70"/>
                    <a:pt x="37" y="70"/>
                  </a:cubicBezTo>
                  <a:cubicBezTo>
                    <a:pt x="18" y="68"/>
                    <a:pt x="26" y="66"/>
                    <a:pt x="33" y="63"/>
                  </a:cubicBezTo>
                  <a:moveTo>
                    <a:pt x="26" y="55"/>
                  </a:moveTo>
                  <a:cubicBezTo>
                    <a:pt x="27" y="55"/>
                    <a:pt x="27" y="55"/>
                    <a:pt x="28" y="55"/>
                  </a:cubicBezTo>
                  <a:cubicBezTo>
                    <a:pt x="31" y="55"/>
                    <a:pt x="33" y="54"/>
                    <a:pt x="36" y="52"/>
                  </a:cubicBezTo>
                  <a:cubicBezTo>
                    <a:pt x="27" y="52"/>
                    <a:pt x="27" y="55"/>
                    <a:pt x="26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3">
              <a:extLst>
                <a:ext uri="{FF2B5EF4-FFF2-40B4-BE49-F238E27FC236}">
                  <a16:creationId xmlns:a16="http://schemas.microsoft.com/office/drawing/2014/main" id="{CACDA5A9-D649-41A6-970E-22B53F9492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07" y="2087"/>
              <a:ext cx="62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7 w 43"/>
                <a:gd name="T5" fmla="*/ 125 h 140"/>
                <a:gd name="T6" fmla="*/ 6 w 43"/>
                <a:gd name="T7" fmla="*/ 125 h 140"/>
                <a:gd name="T8" fmla="*/ 34 w 43"/>
                <a:gd name="T9" fmla="*/ 63 h 140"/>
                <a:gd name="T10" fmla="*/ 31 w 43"/>
                <a:gd name="T11" fmla="*/ 49 h 140"/>
                <a:gd name="T12" fmla="*/ 41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7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10 w 43"/>
                <a:gd name="T27" fmla="*/ 22 h 140"/>
                <a:gd name="T28" fmla="*/ 10 w 43"/>
                <a:gd name="T29" fmla="*/ 22 h 140"/>
                <a:gd name="T30" fmla="*/ 10 w 43"/>
                <a:gd name="T31" fmla="*/ 22 h 140"/>
                <a:gd name="T32" fmla="*/ 6 w 43"/>
                <a:gd name="T33" fmla="*/ 44 h 140"/>
                <a:gd name="T34" fmla="*/ 2 w 43"/>
                <a:gd name="T35" fmla="*/ 109 h 140"/>
                <a:gd name="T36" fmla="*/ 2 w 43"/>
                <a:gd name="T37" fmla="*/ 109 h 140"/>
                <a:gd name="T38" fmla="*/ 2 w 43"/>
                <a:gd name="T39" fmla="*/ 114 h 140"/>
                <a:gd name="T40" fmla="*/ 3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7 w 43"/>
                <a:gd name="T49" fmla="*/ 125 h 140"/>
                <a:gd name="T50" fmla="*/ 6 w 43"/>
                <a:gd name="T51" fmla="*/ 125 h 140"/>
                <a:gd name="T52" fmla="*/ 10 w 43"/>
                <a:gd name="T53" fmla="*/ 128 h 140"/>
                <a:gd name="T54" fmla="*/ 10 w 43"/>
                <a:gd name="T55" fmla="*/ 128 h 140"/>
                <a:gd name="T56" fmla="*/ 7 w 43"/>
                <a:gd name="T57" fmla="*/ 126 h 140"/>
                <a:gd name="T58" fmla="*/ 9 w 43"/>
                <a:gd name="T59" fmla="*/ 128 h 140"/>
                <a:gd name="T60" fmla="*/ 10 w 43"/>
                <a:gd name="T61" fmla="*/ 130 h 140"/>
                <a:gd name="T62" fmla="*/ 14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4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8 w 43"/>
                <a:gd name="T83" fmla="*/ 69 h 140"/>
                <a:gd name="T84" fmla="*/ 38 w 43"/>
                <a:gd name="T85" fmla="*/ 70 h 140"/>
                <a:gd name="T86" fmla="*/ 33 w 43"/>
                <a:gd name="T87" fmla="*/ 63 h 140"/>
                <a:gd name="T88" fmla="*/ 27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7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lose/>
                  <a:moveTo>
                    <a:pt x="34" y="63"/>
                  </a:moveTo>
                  <a:cubicBezTo>
                    <a:pt x="39" y="60"/>
                    <a:pt x="43" y="56"/>
                    <a:pt x="31" y="49"/>
                  </a:cubicBezTo>
                  <a:cubicBezTo>
                    <a:pt x="39" y="47"/>
                    <a:pt x="41" y="39"/>
                    <a:pt x="41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7" y="4"/>
                    <a:pt x="37" y="1"/>
                  </a:cubicBezTo>
                  <a:cubicBezTo>
                    <a:pt x="31" y="11"/>
                    <a:pt x="33" y="6"/>
                    <a:pt x="35" y="0"/>
                  </a:cubicBezTo>
                  <a:cubicBezTo>
                    <a:pt x="28" y="4"/>
                    <a:pt x="20" y="8"/>
                    <a:pt x="12" y="12"/>
                  </a:cubicBezTo>
                  <a:cubicBezTo>
                    <a:pt x="11" y="15"/>
                    <a:pt x="11" y="18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0"/>
                    <a:pt x="7" y="37"/>
                    <a:pt x="6" y="44"/>
                  </a:cubicBezTo>
                  <a:cubicBezTo>
                    <a:pt x="2" y="69"/>
                    <a:pt x="0" y="9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3" y="115"/>
                    <a:pt x="3" y="115"/>
                    <a:pt x="3" y="116"/>
                  </a:cubicBezTo>
                  <a:cubicBezTo>
                    <a:pt x="4" y="120"/>
                    <a:pt x="5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ubicBezTo>
                    <a:pt x="8" y="127"/>
                    <a:pt x="9" y="127"/>
                    <a:pt x="10" y="128"/>
                  </a:cubicBezTo>
                  <a:cubicBezTo>
                    <a:pt x="11" y="129"/>
                    <a:pt x="10" y="129"/>
                    <a:pt x="10" y="128"/>
                  </a:cubicBezTo>
                  <a:cubicBezTo>
                    <a:pt x="9" y="127"/>
                    <a:pt x="8" y="126"/>
                    <a:pt x="7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9"/>
                    <a:pt x="10" y="130"/>
                    <a:pt x="10" y="130"/>
                  </a:cubicBezTo>
                  <a:cubicBezTo>
                    <a:pt x="11" y="133"/>
                    <a:pt x="12" y="137"/>
                    <a:pt x="14" y="140"/>
                  </a:cubicBezTo>
                  <a:cubicBezTo>
                    <a:pt x="19" y="138"/>
                    <a:pt x="24" y="136"/>
                    <a:pt x="29" y="133"/>
                  </a:cubicBezTo>
                  <a:cubicBezTo>
                    <a:pt x="29" y="130"/>
                    <a:pt x="30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1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4"/>
                    <a:pt x="33" y="110"/>
                    <a:pt x="34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5" y="103"/>
                    <a:pt x="35" y="101"/>
                    <a:pt x="35" y="100"/>
                  </a:cubicBezTo>
                  <a:cubicBezTo>
                    <a:pt x="39" y="86"/>
                    <a:pt x="43" y="75"/>
                    <a:pt x="42" y="74"/>
                  </a:cubicBezTo>
                  <a:cubicBezTo>
                    <a:pt x="41" y="71"/>
                    <a:pt x="39" y="70"/>
                    <a:pt x="38" y="6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18" y="68"/>
                    <a:pt x="27" y="66"/>
                    <a:pt x="33" y="63"/>
                  </a:cubicBezTo>
                  <a:moveTo>
                    <a:pt x="27" y="55"/>
                  </a:moveTo>
                  <a:cubicBezTo>
                    <a:pt x="27" y="55"/>
                    <a:pt x="28" y="55"/>
                    <a:pt x="28" y="55"/>
                  </a:cubicBezTo>
                  <a:cubicBezTo>
                    <a:pt x="31" y="55"/>
                    <a:pt x="34" y="54"/>
                    <a:pt x="36" y="52"/>
                  </a:cubicBezTo>
                  <a:cubicBezTo>
                    <a:pt x="28" y="52"/>
                    <a:pt x="28" y="55"/>
                    <a:pt x="27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4">
              <a:extLst>
                <a:ext uri="{FF2B5EF4-FFF2-40B4-BE49-F238E27FC236}">
                  <a16:creationId xmlns:a16="http://schemas.microsoft.com/office/drawing/2014/main" id="{DCE719A7-0D0D-482C-820E-15D865FF61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2" y="1810"/>
              <a:ext cx="63" cy="193"/>
            </a:xfrm>
            <a:custGeom>
              <a:avLst/>
              <a:gdLst>
                <a:gd name="T0" fmla="*/ 7 w 44"/>
                <a:gd name="T1" fmla="*/ 119 h 134"/>
                <a:gd name="T2" fmla="*/ 7 w 44"/>
                <a:gd name="T3" fmla="*/ 119 h 134"/>
                <a:gd name="T4" fmla="*/ 7 w 44"/>
                <a:gd name="T5" fmla="*/ 119 h 134"/>
                <a:gd name="T6" fmla="*/ 7 w 44"/>
                <a:gd name="T7" fmla="*/ 119 h 134"/>
                <a:gd name="T8" fmla="*/ 34 w 44"/>
                <a:gd name="T9" fmla="*/ 60 h 134"/>
                <a:gd name="T10" fmla="*/ 31 w 44"/>
                <a:gd name="T11" fmla="*/ 46 h 134"/>
                <a:gd name="T12" fmla="*/ 41 w 44"/>
                <a:gd name="T13" fmla="*/ 28 h 134"/>
                <a:gd name="T14" fmla="*/ 39 w 44"/>
                <a:gd name="T15" fmla="*/ 12 h 134"/>
                <a:gd name="T16" fmla="*/ 38 w 44"/>
                <a:gd name="T17" fmla="*/ 11 h 134"/>
                <a:gd name="T18" fmla="*/ 37 w 44"/>
                <a:gd name="T19" fmla="*/ 1 h 134"/>
                <a:gd name="T20" fmla="*/ 36 w 44"/>
                <a:gd name="T21" fmla="*/ 0 h 134"/>
                <a:gd name="T22" fmla="*/ 13 w 44"/>
                <a:gd name="T23" fmla="*/ 10 h 134"/>
                <a:gd name="T24" fmla="*/ 10 w 44"/>
                <a:gd name="T25" fmla="*/ 19 h 134"/>
                <a:gd name="T26" fmla="*/ 10 w 44"/>
                <a:gd name="T27" fmla="*/ 20 h 134"/>
                <a:gd name="T28" fmla="*/ 10 w 44"/>
                <a:gd name="T29" fmla="*/ 21 h 134"/>
                <a:gd name="T30" fmla="*/ 10 w 44"/>
                <a:gd name="T31" fmla="*/ 21 h 134"/>
                <a:gd name="T32" fmla="*/ 6 w 44"/>
                <a:gd name="T33" fmla="*/ 42 h 134"/>
                <a:gd name="T34" fmla="*/ 2 w 44"/>
                <a:gd name="T35" fmla="*/ 104 h 134"/>
                <a:gd name="T36" fmla="*/ 2 w 44"/>
                <a:gd name="T37" fmla="*/ 104 h 134"/>
                <a:gd name="T38" fmla="*/ 3 w 44"/>
                <a:gd name="T39" fmla="*/ 109 h 134"/>
                <a:gd name="T40" fmla="*/ 3 w 44"/>
                <a:gd name="T41" fmla="*/ 111 h 134"/>
                <a:gd name="T42" fmla="*/ 6 w 44"/>
                <a:gd name="T43" fmla="*/ 119 h 134"/>
                <a:gd name="T44" fmla="*/ 7 w 44"/>
                <a:gd name="T45" fmla="*/ 119 h 134"/>
                <a:gd name="T46" fmla="*/ 7 w 44"/>
                <a:gd name="T47" fmla="*/ 119 h 134"/>
                <a:gd name="T48" fmla="*/ 7 w 44"/>
                <a:gd name="T49" fmla="*/ 119 h 134"/>
                <a:gd name="T50" fmla="*/ 7 w 44"/>
                <a:gd name="T51" fmla="*/ 119 h 134"/>
                <a:gd name="T52" fmla="*/ 10 w 44"/>
                <a:gd name="T53" fmla="*/ 122 h 134"/>
                <a:gd name="T54" fmla="*/ 10 w 44"/>
                <a:gd name="T55" fmla="*/ 122 h 134"/>
                <a:gd name="T56" fmla="*/ 7 w 44"/>
                <a:gd name="T57" fmla="*/ 120 h 134"/>
                <a:gd name="T58" fmla="*/ 9 w 44"/>
                <a:gd name="T59" fmla="*/ 122 h 134"/>
                <a:gd name="T60" fmla="*/ 10 w 44"/>
                <a:gd name="T61" fmla="*/ 124 h 134"/>
                <a:gd name="T62" fmla="*/ 14 w 44"/>
                <a:gd name="T63" fmla="*/ 134 h 134"/>
                <a:gd name="T64" fmla="*/ 30 w 44"/>
                <a:gd name="T65" fmla="*/ 127 h 134"/>
                <a:gd name="T66" fmla="*/ 30 w 44"/>
                <a:gd name="T67" fmla="*/ 119 h 134"/>
                <a:gd name="T68" fmla="*/ 30 w 44"/>
                <a:gd name="T69" fmla="*/ 119 h 134"/>
                <a:gd name="T70" fmla="*/ 31 w 44"/>
                <a:gd name="T71" fmla="*/ 114 h 134"/>
                <a:gd name="T72" fmla="*/ 32 w 44"/>
                <a:gd name="T73" fmla="*/ 112 h 134"/>
                <a:gd name="T74" fmla="*/ 34 w 44"/>
                <a:gd name="T75" fmla="*/ 101 h 134"/>
                <a:gd name="T76" fmla="*/ 35 w 44"/>
                <a:gd name="T77" fmla="*/ 99 h 134"/>
                <a:gd name="T78" fmla="*/ 36 w 44"/>
                <a:gd name="T79" fmla="*/ 95 h 134"/>
                <a:gd name="T80" fmla="*/ 42 w 44"/>
                <a:gd name="T81" fmla="*/ 70 h 134"/>
                <a:gd name="T82" fmla="*/ 38 w 44"/>
                <a:gd name="T83" fmla="*/ 66 h 134"/>
                <a:gd name="T84" fmla="*/ 38 w 44"/>
                <a:gd name="T85" fmla="*/ 66 h 134"/>
                <a:gd name="T86" fmla="*/ 34 w 44"/>
                <a:gd name="T87" fmla="*/ 60 h 134"/>
                <a:gd name="T88" fmla="*/ 27 w 44"/>
                <a:gd name="T89" fmla="*/ 52 h 134"/>
                <a:gd name="T90" fmla="*/ 28 w 44"/>
                <a:gd name="T91" fmla="*/ 52 h 134"/>
                <a:gd name="T92" fmla="*/ 36 w 44"/>
                <a:gd name="T93" fmla="*/ 50 h 134"/>
                <a:gd name="T94" fmla="*/ 27 w 44"/>
                <a:gd name="T95" fmla="*/ 5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34">
                  <a:moveTo>
                    <a:pt x="7" y="119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lose/>
                  <a:moveTo>
                    <a:pt x="34" y="60"/>
                  </a:moveTo>
                  <a:cubicBezTo>
                    <a:pt x="40" y="57"/>
                    <a:pt x="44" y="53"/>
                    <a:pt x="31" y="46"/>
                  </a:cubicBezTo>
                  <a:cubicBezTo>
                    <a:pt x="40" y="45"/>
                    <a:pt x="42" y="37"/>
                    <a:pt x="41" y="28"/>
                  </a:cubicBezTo>
                  <a:cubicBezTo>
                    <a:pt x="41" y="23"/>
                    <a:pt x="39" y="17"/>
                    <a:pt x="39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6"/>
                    <a:pt x="37" y="3"/>
                    <a:pt x="37" y="1"/>
                  </a:cubicBezTo>
                  <a:cubicBezTo>
                    <a:pt x="31" y="10"/>
                    <a:pt x="33" y="5"/>
                    <a:pt x="36" y="0"/>
                  </a:cubicBezTo>
                  <a:cubicBezTo>
                    <a:pt x="28" y="3"/>
                    <a:pt x="20" y="7"/>
                    <a:pt x="13" y="10"/>
                  </a:cubicBezTo>
                  <a:cubicBezTo>
                    <a:pt x="12" y="13"/>
                    <a:pt x="11" y="16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8"/>
                    <a:pt x="7" y="35"/>
                    <a:pt x="6" y="42"/>
                  </a:cubicBezTo>
                  <a:cubicBezTo>
                    <a:pt x="2" y="65"/>
                    <a:pt x="0" y="89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6"/>
                    <a:pt x="3" y="107"/>
                    <a:pt x="3" y="109"/>
                  </a:cubicBezTo>
                  <a:cubicBezTo>
                    <a:pt x="3" y="109"/>
                    <a:pt x="3" y="110"/>
                    <a:pt x="3" y="111"/>
                  </a:cubicBezTo>
                  <a:cubicBezTo>
                    <a:pt x="4" y="114"/>
                    <a:pt x="5" y="117"/>
                    <a:pt x="6" y="119"/>
                  </a:cubicBezTo>
                  <a:cubicBezTo>
                    <a:pt x="6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9" y="121"/>
                    <a:pt x="10" y="122"/>
                    <a:pt x="10" y="122"/>
                  </a:cubicBezTo>
                  <a:cubicBezTo>
                    <a:pt x="11" y="123"/>
                    <a:pt x="11" y="123"/>
                    <a:pt x="10" y="122"/>
                  </a:cubicBezTo>
                  <a:cubicBezTo>
                    <a:pt x="9" y="122"/>
                    <a:pt x="8" y="121"/>
                    <a:pt x="7" y="120"/>
                  </a:cubicBezTo>
                  <a:cubicBezTo>
                    <a:pt x="8" y="120"/>
                    <a:pt x="9" y="121"/>
                    <a:pt x="9" y="122"/>
                  </a:cubicBezTo>
                  <a:cubicBezTo>
                    <a:pt x="10" y="123"/>
                    <a:pt x="10" y="123"/>
                    <a:pt x="10" y="124"/>
                  </a:cubicBezTo>
                  <a:cubicBezTo>
                    <a:pt x="12" y="127"/>
                    <a:pt x="13" y="130"/>
                    <a:pt x="14" y="134"/>
                  </a:cubicBezTo>
                  <a:cubicBezTo>
                    <a:pt x="19" y="132"/>
                    <a:pt x="24" y="129"/>
                    <a:pt x="30" y="127"/>
                  </a:cubicBezTo>
                  <a:cubicBezTo>
                    <a:pt x="30" y="124"/>
                    <a:pt x="30" y="122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4"/>
                  </a:cubicBezTo>
                  <a:cubicBezTo>
                    <a:pt x="31" y="113"/>
                    <a:pt x="32" y="112"/>
                    <a:pt x="32" y="112"/>
                  </a:cubicBezTo>
                  <a:cubicBezTo>
                    <a:pt x="32" y="108"/>
                    <a:pt x="33" y="104"/>
                    <a:pt x="34" y="101"/>
                  </a:cubicBezTo>
                  <a:cubicBezTo>
                    <a:pt x="34" y="100"/>
                    <a:pt x="34" y="100"/>
                    <a:pt x="35" y="99"/>
                  </a:cubicBezTo>
                  <a:cubicBezTo>
                    <a:pt x="35" y="98"/>
                    <a:pt x="35" y="96"/>
                    <a:pt x="36" y="95"/>
                  </a:cubicBezTo>
                  <a:cubicBezTo>
                    <a:pt x="39" y="82"/>
                    <a:pt x="43" y="71"/>
                    <a:pt x="42" y="70"/>
                  </a:cubicBezTo>
                  <a:cubicBezTo>
                    <a:pt x="41" y="67"/>
                    <a:pt x="40" y="67"/>
                    <a:pt x="38" y="66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18" y="64"/>
                    <a:pt x="27" y="63"/>
                    <a:pt x="34" y="60"/>
                  </a:cubicBezTo>
                  <a:moveTo>
                    <a:pt x="27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2" y="52"/>
                    <a:pt x="34" y="51"/>
                    <a:pt x="36" y="50"/>
                  </a:cubicBezTo>
                  <a:cubicBezTo>
                    <a:pt x="28" y="49"/>
                    <a:pt x="28" y="52"/>
                    <a:pt x="27" y="5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5">
              <a:extLst>
                <a:ext uri="{FF2B5EF4-FFF2-40B4-BE49-F238E27FC236}">
                  <a16:creationId xmlns:a16="http://schemas.microsoft.com/office/drawing/2014/main" id="{05D4224A-A9D4-4556-B680-344F30CF3F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5" y="2435"/>
              <a:ext cx="37" cy="210"/>
            </a:xfrm>
            <a:custGeom>
              <a:avLst/>
              <a:gdLst>
                <a:gd name="T0" fmla="*/ 4 w 26"/>
                <a:gd name="T1" fmla="*/ 130 h 146"/>
                <a:gd name="T2" fmla="*/ 4 w 26"/>
                <a:gd name="T3" fmla="*/ 130 h 146"/>
                <a:gd name="T4" fmla="*/ 4 w 26"/>
                <a:gd name="T5" fmla="*/ 130 h 146"/>
                <a:gd name="T6" fmla="*/ 4 w 26"/>
                <a:gd name="T7" fmla="*/ 130 h 146"/>
                <a:gd name="T8" fmla="*/ 20 w 26"/>
                <a:gd name="T9" fmla="*/ 65 h 146"/>
                <a:gd name="T10" fmla="*/ 18 w 26"/>
                <a:gd name="T11" fmla="*/ 50 h 146"/>
                <a:gd name="T12" fmla="*/ 25 w 26"/>
                <a:gd name="T13" fmla="*/ 30 h 146"/>
                <a:gd name="T14" fmla="*/ 23 w 26"/>
                <a:gd name="T15" fmla="*/ 13 h 146"/>
                <a:gd name="T16" fmla="*/ 23 w 26"/>
                <a:gd name="T17" fmla="*/ 11 h 146"/>
                <a:gd name="T18" fmla="*/ 22 w 26"/>
                <a:gd name="T19" fmla="*/ 1 h 146"/>
                <a:gd name="T20" fmla="*/ 21 w 26"/>
                <a:gd name="T21" fmla="*/ 0 h 146"/>
                <a:gd name="T22" fmla="*/ 7 w 26"/>
                <a:gd name="T23" fmla="*/ 11 h 146"/>
                <a:gd name="T24" fmla="*/ 6 w 26"/>
                <a:gd name="T25" fmla="*/ 21 h 146"/>
                <a:gd name="T26" fmla="*/ 6 w 26"/>
                <a:gd name="T27" fmla="*/ 22 h 146"/>
                <a:gd name="T28" fmla="*/ 6 w 26"/>
                <a:gd name="T29" fmla="*/ 23 h 146"/>
                <a:gd name="T30" fmla="*/ 6 w 26"/>
                <a:gd name="T31" fmla="*/ 23 h 146"/>
                <a:gd name="T32" fmla="*/ 3 w 26"/>
                <a:gd name="T33" fmla="*/ 46 h 146"/>
                <a:gd name="T34" fmla="*/ 1 w 26"/>
                <a:gd name="T35" fmla="*/ 113 h 146"/>
                <a:gd name="T36" fmla="*/ 1 w 26"/>
                <a:gd name="T37" fmla="*/ 114 h 146"/>
                <a:gd name="T38" fmla="*/ 1 w 26"/>
                <a:gd name="T39" fmla="*/ 118 h 146"/>
                <a:gd name="T40" fmla="*/ 2 w 26"/>
                <a:gd name="T41" fmla="*/ 121 h 146"/>
                <a:gd name="T42" fmla="*/ 4 w 26"/>
                <a:gd name="T43" fmla="*/ 130 h 146"/>
                <a:gd name="T44" fmla="*/ 4 w 26"/>
                <a:gd name="T45" fmla="*/ 130 h 146"/>
                <a:gd name="T46" fmla="*/ 4 w 26"/>
                <a:gd name="T47" fmla="*/ 130 h 146"/>
                <a:gd name="T48" fmla="*/ 4 w 26"/>
                <a:gd name="T49" fmla="*/ 130 h 146"/>
                <a:gd name="T50" fmla="*/ 4 w 26"/>
                <a:gd name="T51" fmla="*/ 130 h 146"/>
                <a:gd name="T52" fmla="*/ 6 w 26"/>
                <a:gd name="T53" fmla="*/ 133 h 146"/>
                <a:gd name="T54" fmla="*/ 6 w 26"/>
                <a:gd name="T55" fmla="*/ 133 h 146"/>
                <a:gd name="T56" fmla="*/ 4 w 26"/>
                <a:gd name="T57" fmla="*/ 131 h 146"/>
                <a:gd name="T58" fmla="*/ 5 w 26"/>
                <a:gd name="T59" fmla="*/ 133 h 146"/>
                <a:gd name="T60" fmla="*/ 6 w 26"/>
                <a:gd name="T61" fmla="*/ 135 h 146"/>
                <a:gd name="T62" fmla="*/ 8 w 26"/>
                <a:gd name="T63" fmla="*/ 146 h 146"/>
                <a:gd name="T64" fmla="*/ 18 w 26"/>
                <a:gd name="T65" fmla="*/ 138 h 146"/>
                <a:gd name="T66" fmla="*/ 18 w 26"/>
                <a:gd name="T67" fmla="*/ 130 h 146"/>
                <a:gd name="T68" fmla="*/ 18 w 26"/>
                <a:gd name="T69" fmla="*/ 130 h 146"/>
                <a:gd name="T70" fmla="*/ 19 w 26"/>
                <a:gd name="T71" fmla="*/ 124 h 146"/>
                <a:gd name="T72" fmla="*/ 19 w 26"/>
                <a:gd name="T73" fmla="*/ 122 h 146"/>
                <a:gd name="T74" fmla="*/ 20 w 26"/>
                <a:gd name="T75" fmla="*/ 110 h 146"/>
                <a:gd name="T76" fmla="*/ 21 w 26"/>
                <a:gd name="T77" fmla="*/ 108 h 146"/>
                <a:gd name="T78" fmla="*/ 21 w 26"/>
                <a:gd name="T79" fmla="*/ 104 h 146"/>
                <a:gd name="T80" fmla="*/ 25 w 26"/>
                <a:gd name="T81" fmla="*/ 76 h 146"/>
                <a:gd name="T82" fmla="*/ 23 w 26"/>
                <a:gd name="T83" fmla="*/ 71 h 146"/>
                <a:gd name="T84" fmla="*/ 23 w 26"/>
                <a:gd name="T85" fmla="*/ 72 h 146"/>
                <a:gd name="T86" fmla="*/ 20 w 26"/>
                <a:gd name="T87" fmla="*/ 65 h 146"/>
                <a:gd name="T88" fmla="*/ 16 w 26"/>
                <a:gd name="T89" fmla="*/ 57 h 146"/>
                <a:gd name="T90" fmla="*/ 17 w 26"/>
                <a:gd name="T91" fmla="*/ 57 h 146"/>
                <a:gd name="T92" fmla="*/ 22 w 26"/>
                <a:gd name="T93" fmla="*/ 54 h 146"/>
                <a:gd name="T94" fmla="*/ 16 w 26"/>
                <a:gd name="T95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146">
                  <a:moveTo>
                    <a:pt x="4" y="130"/>
                  </a:move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lose/>
                  <a:moveTo>
                    <a:pt x="20" y="65"/>
                  </a:moveTo>
                  <a:cubicBezTo>
                    <a:pt x="24" y="62"/>
                    <a:pt x="26" y="57"/>
                    <a:pt x="18" y="50"/>
                  </a:cubicBezTo>
                  <a:cubicBezTo>
                    <a:pt x="24" y="49"/>
                    <a:pt x="25" y="40"/>
                    <a:pt x="25" y="30"/>
                  </a:cubicBezTo>
                  <a:cubicBezTo>
                    <a:pt x="24" y="25"/>
                    <a:pt x="24" y="18"/>
                    <a:pt x="23" y="13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2" y="7"/>
                    <a:pt x="22" y="3"/>
                    <a:pt x="22" y="1"/>
                  </a:cubicBezTo>
                  <a:cubicBezTo>
                    <a:pt x="18" y="11"/>
                    <a:pt x="20" y="5"/>
                    <a:pt x="21" y="0"/>
                  </a:cubicBezTo>
                  <a:cubicBezTo>
                    <a:pt x="17" y="3"/>
                    <a:pt x="12" y="7"/>
                    <a:pt x="7" y="11"/>
                  </a:cubicBezTo>
                  <a:cubicBezTo>
                    <a:pt x="7" y="15"/>
                    <a:pt x="6" y="18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30"/>
                    <a:pt x="4" y="38"/>
                    <a:pt x="3" y="46"/>
                  </a:cubicBezTo>
                  <a:cubicBezTo>
                    <a:pt x="1" y="71"/>
                    <a:pt x="0" y="97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9"/>
                    <a:pt x="2" y="120"/>
                    <a:pt x="2" y="121"/>
                  </a:cubicBezTo>
                  <a:cubicBezTo>
                    <a:pt x="2" y="124"/>
                    <a:pt x="3" y="127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4"/>
                    <a:pt x="6" y="134"/>
                    <a:pt x="6" y="133"/>
                  </a:cubicBezTo>
                  <a:cubicBezTo>
                    <a:pt x="5" y="132"/>
                    <a:pt x="5" y="131"/>
                    <a:pt x="4" y="131"/>
                  </a:cubicBezTo>
                  <a:cubicBezTo>
                    <a:pt x="5" y="131"/>
                    <a:pt x="5" y="132"/>
                    <a:pt x="5" y="133"/>
                  </a:cubicBezTo>
                  <a:cubicBezTo>
                    <a:pt x="5" y="134"/>
                    <a:pt x="6" y="135"/>
                    <a:pt x="6" y="135"/>
                  </a:cubicBezTo>
                  <a:cubicBezTo>
                    <a:pt x="7" y="138"/>
                    <a:pt x="7" y="142"/>
                    <a:pt x="8" y="146"/>
                  </a:cubicBezTo>
                  <a:cubicBezTo>
                    <a:pt x="11" y="144"/>
                    <a:pt x="14" y="141"/>
                    <a:pt x="18" y="138"/>
                  </a:cubicBezTo>
                  <a:cubicBezTo>
                    <a:pt x="18" y="136"/>
                    <a:pt x="18" y="133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28"/>
                    <a:pt x="18" y="126"/>
                    <a:pt x="19" y="124"/>
                  </a:cubicBezTo>
                  <a:cubicBezTo>
                    <a:pt x="19" y="123"/>
                    <a:pt x="19" y="123"/>
                    <a:pt x="19" y="122"/>
                  </a:cubicBezTo>
                  <a:cubicBezTo>
                    <a:pt x="19" y="118"/>
                    <a:pt x="20" y="114"/>
                    <a:pt x="20" y="110"/>
                  </a:cubicBezTo>
                  <a:cubicBezTo>
                    <a:pt x="20" y="109"/>
                    <a:pt x="21" y="109"/>
                    <a:pt x="21" y="108"/>
                  </a:cubicBezTo>
                  <a:cubicBezTo>
                    <a:pt x="21" y="107"/>
                    <a:pt x="21" y="105"/>
                    <a:pt x="21" y="104"/>
                  </a:cubicBezTo>
                  <a:cubicBezTo>
                    <a:pt x="23" y="89"/>
                    <a:pt x="26" y="77"/>
                    <a:pt x="25" y="76"/>
                  </a:cubicBezTo>
                  <a:cubicBezTo>
                    <a:pt x="24" y="73"/>
                    <a:pt x="24" y="73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1" y="70"/>
                    <a:pt x="16" y="69"/>
                    <a:pt x="20" y="65"/>
                  </a:cubicBezTo>
                  <a:moveTo>
                    <a:pt x="16" y="57"/>
                  </a:moveTo>
                  <a:cubicBezTo>
                    <a:pt x="16" y="57"/>
                    <a:pt x="17" y="57"/>
                    <a:pt x="17" y="57"/>
                  </a:cubicBezTo>
                  <a:cubicBezTo>
                    <a:pt x="19" y="57"/>
                    <a:pt x="20" y="56"/>
                    <a:pt x="22" y="54"/>
                  </a:cubicBezTo>
                  <a:cubicBezTo>
                    <a:pt x="17" y="53"/>
                    <a:pt x="17" y="57"/>
                    <a:pt x="16" y="5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6">
              <a:extLst>
                <a:ext uri="{FF2B5EF4-FFF2-40B4-BE49-F238E27FC236}">
                  <a16:creationId xmlns:a16="http://schemas.microsoft.com/office/drawing/2014/main" id="{604338DF-7B87-4708-859A-AC8DE90FA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" y="2179"/>
              <a:ext cx="3" cy="7"/>
            </a:xfrm>
            <a:custGeom>
              <a:avLst/>
              <a:gdLst>
                <a:gd name="T0" fmla="*/ 0 w 2"/>
                <a:gd name="T1" fmla="*/ 5 h 5"/>
                <a:gd name="T2" fmla="*/ 1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7">
              <a:extLst>
                <a:ext uri="{FF2B5EF4-FFF2-40B4-BE49-F238E27FC236}">
                  <a16:creationId xmlns:a16="http://schemas.microsoft.com/office/drawing/2014/main" id="{D149024C-8EF7-4EB6-9925-89F4D30636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2" y="2184"/>
              <a:ext cx="3" cy="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2" y="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8">
              <a:extLst>
                <a:ext uri="{FF2B5EF4-FFF2-40B4-BE49-F238E27FC236}">
                  <a16:creationId xmlns:a16="http://schemas.microsoft.com/office/drawing/2014/main" id="{4973E0F5-BE28-4DF4-8D93-8B88543339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" y="2364"/>
              <a:ext cx="6" cy="7"/>
            </a:xfrm>
            <a:custGeom>
              <a:avLst/>
              <a:gdLst>
                <a:gd name="T0" fmla="*/ 0 w 4"/>
                <a:gd name="T1" fmla="*/ 5 h 5"/>
                <a:gd name="T2" fmla="*/ 3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3" y="0"/>
                  </a:cubicBezTo>
                  <a:cubicBezTo>
                    <a:pt x="4" y="4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9">
              <a:extLst>
                <a:ext uri="{FF2B5EF4-FFF2-40B4-BE49-F238E27FC236}">
                  <a16:creationId xmlns:a16="http://schemas.microsoft.com/office/drawing/2014/main" id="{1C7C43F4-FC9D-4A5C-9F92-9AAE8BA3AD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8" y="2371"/>
              <a:ext cx="1" cy="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0">
              <a:extLst>
                <a:ext uri="{FF2B5EF4-FFF2-40B4-BE49-F238E27FC236}">
                  <a16:creationId xmlns:a16="http://schemas.microsoft.com/office/drawing/2014/main" id="{C0BAB217-B7BD-44B1-8122-ADC599BC5E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" y="2210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71">
              <a:extLst>
                <a:ext uri="{FF2B5EF4-FFF2-40B4-BE49-F238E27FC236}">
                  <a16:creationId xmlns:a16="http://schemas.microsoft.com/office/drawing/2014/main" id="{7D9468E2-BE0A-4FCF-932A-AA584C141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5" y="3138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2">
              <a:extLst>
                <a:ext uri="{FF2B5EF4-FFF2-40B4-BE49-F238E27FC236}">
                  <a16:creationId xmlns:a16="http://schemas.microsoft.com/office/drawing/2014/main" id="{B9E42A26-C36F-4B4B-86AE-80502E531B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6" y="2202"/>
              <a:ext cx="82" cy="965"/>
            </a:xfrm>
            <a:custGeom>
              <a:avLst/>
              <a:gdLst>
                <a:gd name="T0" fmla="*/ 34 w 57"/>
                <a:gd name="T1" fmla="*/ 305 h 671"/>
                <a:gd name="T2" fmla="*/ 34 w 57"/>
                <a:gd name="T3" fmla="*/ 305 h 671"/>
                <a:gd name="T4" fmla="*/ 35 w 57"/>
                <a:gd name="T5" fmla="*/ 305 h 671"/>
                <a:gd name="T6" fmla="*/ 35 w 57"/>
                <a:gd name="T7" fmla="*/ 306 h 671"/>
                <a:gd name="T8" fmla="*/ 35 w 57"/>
                <a:gd name="T9" fmla="*/ 306 h 671"/>
                <a:gd name="T10" fmla="*/ 43 w 57"/>
                <a:gd name="T11" fmla="*/ 296 h 671"/>
                <a:gd name="T12" fmla="*/ 34 w 57"/>
                <a:gd name="T13" fmla="*/ 305 h 671"/>
                <a:gd name="T14" fmla="*/ 45 w 57"/>
                <a:gd name="T15" fmla="*/ 348 h 671"/>
                <a:gd name="T16" fmla="*/ 42 w 57"/>
                <a:gd name="T17" fmla="*/ 334 h 671"/>
                <a:gd name="T18" fmla="*/ 45 w 57"/>
                <a:gd name="T19" fmla="*/ 348 h 671"/>
                <a:gd name="T20" fmla="*/ 49 w 57"/>
                <a:gd name="T21" fmla="*/ 363 h 671"/>
                <a:gd name="T22" fmla="*/ 45 w 57"/>
                <a:gd name="T23" fmla="*/ 348 h 671"/>
                <a:gd name="T24" fmla="*/ 45 w 57"/>
                <a:gd name="T25" fmla="*/ 350 h 671"/>
                <a:gd name="T26" fmla="*/ 41 w 57"/>
                <a:gd name="T27" fmla="*/ 329 h 671"/>
                <a:gd name="T28" fmla="*/ 42 w 57"/>
                <a:gd name="T29" fmla="*/ 334 h 671"/>
                <a:gd name="T30" fmla="*/ 41 w 57"/>
                <a:gd name="T31" fmla="*/ 329 h 671"/>
                <a:gd name="T32" fmla="*/ 38 w 57"/>
                <a:gd name="T33" fmla="*/ 285 h 671"/>
                <a:gd name="T34" fmla="*/ 44 w 57"/>
                <a:gd name="T35" fmla="*/ 140 h 671"/>
                <a:gd name="T36" fmla="*/ 45 w 57"/>
                <a:gd name="T37" fmla="*/ 117 h 671"/>
                <a:gd name="T38" fmla="*/ 46 w 57"/>
                <a:gd name="T39" fmla="*/ 116 h 671"/>
                <a:gd name="T40" fmla="*/ 45 w 57"/>
                <a:gd name="T41" fmla="*/ 118 h 671"/>
                <a:gd name="T42" fmla="*/ 42 w 57"/>
                <a:gd name="T43" fmla="*/ 71 h 671"/>
                <a:gd name="T44" fmla="*/ 39 w 57"/>
                <a:gd name="T45" fmla="*/ 32 h 671"/>
                <a:gd name="T46" fmla="*/ 39 w 57"/>
                <a:gd name="T47" fmla="*/ 31 h 671"/>
                <a:gd name="T48" fmla="*/ 39 w 57"/>
                <a:gd name="T49" fmla="*/ 30 h 671"/>
                <a:gd name="T50" fmla="*/ 44 w 57"/>
                <a:gd name="T51" fmla="*/ 0 h 671"/>
                <a:gd name="T52" fmla="*/ 37 w 57"/>
                <a:gd name="T53" fmla="*/ 26 h 671"/>
                <a:gd name="T54" fmla="*/ 36 w 57"/>
                <a:gd name="T55" fmla="*/ 29 h 671"/>
                <a:gd name="T56" fmla="*/ 36 w 57"/>
                <a:gd name="T57" fmla="*/ 30 h 671"/>
                <a:gd name="T58" fmla="*/ 33 w 57"/>
                <a:gd name="T59" fmla="*/ 30 h 671"/>
                <a:gd name="T60" fmla="*/ 35 w 57"/>
                <a:gd name="T61" fmla="*/ 36 h 671"/>
                <a:gd name="T62" fmla="*/ 34 w 57"/>
                <a:gd name="T63" fmla="*/ 39 h 671"/>
                <a:gd name="T64" fmla="*/ 13 w 57"/>
                <a:gd name="T65" fmla="*/ 518 h 671"/>
                <a:gd name="T66" fmla="*/ 14 w 57"/>
                <a:gd name="T67" fmla="*/ 522 h 671"/>
                <a:gd name="T68" fmla="*/ 14 w 57"/>
                <a:gd name="T69" fmla="*/ 520 h 671"/>
                <a:gd name="T70" fmla="*/ 17 w 57"/>
                <a:gd name="T71" fmla="*/ 530 h 671"/>
                <a:gd name="T72" fmla="*/ 14 w 57"/>
                <a:gd name="T73" fmla="*/ 522 h 671"/>
                <a:gd name="T74" fmla="*/ 31 w 57"/>
                <a:gd name="T75" fmla="*/ 648 h 671"/>
                <a:gd name="T76" fmla="*/ 31 w 57"/>
                <a:gd name="T77" fmla="*/ 650 h 671"/>
                <a:gd name="T78" fmla="*/ 31 w 57"/>
                <a:gd name="T79" fmla="*/ 650 h 671"/>
                <a:gd name="T80" fmla="*/ 50 w 57"/>
                <a:gd name="T81" fmla="*/ 654 h 671"/>
                <a:gd name="T82" fmla="*/ 56 w 57"/>
                <a:gd name="T83" fmla="*/ 637 h 671"/>
                <a:gd name="T84" fmla="*/ 49 w 57"/>
                <a:gd name="T85" fmla="*/ 36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71">
                  <a:moveTo>
                    <a:pt x="34" y="305"/>
                  </a:moveTo>
                  <a:cubicBezTo>
                    <a:pt x="34" y="305"/>
                    <a:pt x="34" y="305"/>
                    <a:pt x="34" y="305"/>
                  </a:cubicBezTo>
                  <a:cubicBezTo>
                    <a:pt x="34" y="305"/>
                    <a:pt x="34" y="305"/>
                    <a:pt x="35" y="305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8" y="306"/>
                    <a:pt x="41" y="303"/>
                    <a:pt x="43" y="296"/>
                  </a:cubicBezTo>
                  <a:cubicBezTo>
                    <a:pt x="35" y="295"/>
                    <a:pt x="35" y="304"/>
                    <a:pt x="34" y="305"/>
                  </a:cubicBezTo>
                  <a:close/>
                  <a:moveTo>
                    <a:pt x="45" y="348"/>
                  </a:moveTo>
                  <a:cubicBezTo>
                    <a:pt x="45" y="345"/>
                    <a:pt x="43" y="339"/>
                    <a:pt x="42" y="334"/>
                  </a:cubicBezTo>
                  <a:cubicBezTo>
                    <a:pt x="43" y="342"/>
                    <a:pt x="44" y="345"/>
                    <a:pt x="45" y="348"/>
                  </a:cubicBezTo>
                  <a:close/>
                  <a:moveTo>
                    <a:pt x="49" y="363"/>
                  </a:moveTo>
                  <a:cubicBezTo>
                    <a:pt x="48" y="354"/>
                    <a:pt x="47" y="352"/>
                    <a:pt x="45" y="348"/>
                  </a:cubicBezTo>
                  <a:cubicBezTo>
                    <a:pt x="45" y="349"/>
                    <a:pt x="45" y="350"/>
                    <a:pt x="45" y="350"/>
                  </a:cubicBezTo>
                  <a:cubicBezTo>
                    <a:pt x="25" y="344"/>
                    <a:pt x="34" y="340"/>
                    <a:pt x="41" y="329"/>
                  </a:cubicBezTo>
                  <a:cubicBezTo>
                    <a:pt x="41" y="330"/>
                    <a:pt x="41" y="332"/>
                    <a:pt x="42" y="334"/>
                  </a:cubicBezTo>
                  <a:cubicBezTo>
                    <a:pt x="42" y="332"/>
                    <a:pt x="41" y="330"/>
                    <a:pt x="41" y="329"/>
                  </a:cubicBezTo>
                  <a:cubicBezTo>
                    <a:pt x="47" y="320"/>
                    <a:pt x="51" y="307"/>
                    <a:pt x="38" y="285"/>
                  </a:cubicBezTo>
                  <a:cubicBezTo>
                    <a:pt x="57" y="277"/>
                    <a:pt x="43" y="172"/>
                    <a:pt x="44" y="140"/>
                  </a:cubicBezTo>
                  <a:cubicBezTo>
                    <a:pt x="35" y="186"/>
                    <a:pt x="44" y="128"/>
                    <a:pt x="45" y="117"/>
                  </a:cubicBezTo>
                  <a:cubicBezTo>
                    <a:pt x="46" y="117"/>
                    <a:pt x="46" y="116"/>
                    <a:pt x="46" y="116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31" y="143"/>
                    <a:pt x="39" y="105"/>
                    <a:pt x="42" y="71"/>
                  </a:cubicBezTo>
                  <a:cubicBezTo>
                    <a:pt x="44" y="54"/>
                    <a:pt x="44" y="38"/>
                    <a:pt x="39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40" y="19"/>
                    <a:pt x="41" y="9"/>
                    <a:pt x="44" y="0"/>
                  </a:cubicBezTo>
                  <a:cubicBezTo>
                    <a:pt x="41" y="6"/>
                    <a:pt x="39" y="15"/>
                    <a:pt x="37" y="26"/>
                  </a:cubicBezTo>
                  <a:cubicBezTo>
                    <a:pt x="36" y="27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7"/>
                    <a:pt x="34" y="38"/>
                    <a:pt x="34" y="39"/>
                  </a:cubicBezTo>
                  <a:cubicBezTo>
                    <a:pt x="14" y="156"/>
                    <a:pt x="0" y="458"/>
                    <a:pt x="13" y="518"/>
                  </a:cubicBezTo>
                  <a:cubicBezTo>
                    <a:pt x="13" y="519"/>
                    <a:pt x="14" y="520"/>
                    <a:pt x="14" y="522"/>
                  </a:cubicBezTo>
                  <a:cubicBezTo>
                    <a:pt x="14" y="521"/>
                    <a:pt x="14" y="520"/>
                    <a:pt x="14" y="520"/>
                  </a:cubicBezTo>
                  <a:cubicBezTo>
                    <a:pt x="16" y="526"/>
                    <a:pt x="17" y="529"/>
                    <a:pt x="17" y="530"/>
                  </a:cubicBezTo>
                  <a:cubicBezTo>
                    <a:pt x="17" y="529"/>
                    <a:pt x="16" y="525"/>
                    <a:pt x="14" y="522"/>
                  </a:cubicBezTo>
                  <a:cubicBezTo>
                    <a:pt x="21" y="547"/>
                    <a:pt x="23" y="616"/>
                    <a:pt x="31" y="648"/>
                  </a:cubicBezTo>
                  <a:cubicBezTo>
                    <a:pt x="31" y="649"/>
                    <a:pt x="31" y="649"/>
                    <a:pt x="31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5" y="666"/>
                    <a:pt x="41" y="671"/>
                    <a:pt x="50" y="654"/>
                  </a:cubicBezTo>
                  <a:cubicBezTo>
                    <a:pt x="52" y="649"/>
                    <a:pt x="54" y="644"/>
                    <a:pt x="56" y="637"/>
                  </a:cubicBezTo>
                  <a:cubicBezTo>
                    <a:pt x="14" y="661"/>
                    <a:pt x="51" y="371"/>
                    <a:pt x="49" y="36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73">
              <a:extLst>
                <a:ext uri="{FF2B5EF4-FFF2-40B4-BE49-F238E27FC236}">
                  <a16:creationId xmlns:a16="http://schemas.microsoft.com/office/drawing/2014/main" id="{FF54B344-C28A-4401-9FE0-316B45FE0E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" y="2322"/>
              <a:ext cx="58" cy="238"/>
            </a:xfrm>
            <a:custGeom>
              <a:avLst/>
              <a:gdLst>
                <a:gd name="T0" fmla="*/ 8 w 41"/>
                <a:gd name="T1" fmla="*/ 165 h 165"/>
                <a:gd name="T2" fmla="*/ 9 w 41"/>
                <a:gd name="T3" fmla="*/ 164 h 165"/>
                <a:gd name="T4" fmla="*/ 6 w 41"/>
                <a:gd name="T5" fmla="*/ 158 h 165"/>
                <a:gd name="T6" fmla="*/ 8 w 41"/>
                <a:gd name="T7" fmla="*/ 165 h 165"/>
                <a:gd name="T8" fmla="*/ 1 w 41"/>
                <a:gd name="T9" fmla="*/ 23 h 165"/>
                <a:gd name="T10" fmla="*/ 0 w 41"/>
                <a:gd name="T11" fmla="*/ 50 h 165"/>
                <a:gd name="T12" fmla="*/ 0 w 41"/>
                <a:gd name="T13" fmla="*/ 51 h 165"/>
                <a:gd name="T14" fmla="*/ 0 w 41"/>
                <a:gd name="T15" fmla="*/ 56 h 165"/>
                <a:gd name="T16" fmla="*/ 5 w 41"/>
                <a:gd name="T17" fmla="*/ 151 h 165"/>
                <a:gd name="T18" fmla="*/ 5 w 41"/>
                <a:gd name="T19" fmla="*/ 154 h 165"/>
                <a:gd name="T20" fmla="*/ 6 w 41"/>
                <a:gd name="T21" fmla="*/ 158 h 165"/>
                <a:gd name="T22" fmla="*/ 6 w 41"/>
                <a:gd name="T23" fmla="*/ 156 h 165"/>
                <a:gd name="T24" fmla="*/ 9 w 41"/>
                <a:gd name="T25" fmla="*/ 164 h 165"/>
                <a:gd name="T26" fmla="*/ 29 w 41"/>
                <a:gd name="T27" fmla="*/ 153 h 165"/>
                <a:gd name="T28" fmla="*/ 30 w 41"/>
                <a:gd name="T29" fmla="*/ 136 h 165"/>
                <a:gd name="T30" fmla="*/ 30 w 41"/>
                <a:gd name="T31" fmla="*/ 135 h 165"/>
                <a:gd name="T32" fmla="*/ 30 w 41"/>
                <a:gd name="T33" fmla="*/ 135 h 165"/>
                <a:gd name="T34" fmla="*/ 38 w 41"/>
                <a:gd name="T35" fmla="*/ 35 h 165"/>
                <a:gd name="T36" fmla="*/ 41 w 41"/>
                <a:gd name="T37" fmla="*/ 0 h 165"/>
                <a:gd name="T38" fmla="*/ 1 w 41"/>
                <a:gd name="T39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65">
                  <a:moveTo>
                    <a:pt x="8" y="165"/>
                  </a:moveTo>
                  <a:cubicBezTo>
                    <a:pt x="8" y="165"/>
                    <a:pt x="8" y="164"/>
                    <a:pt x="9" y="164"/>
                  </a:cubicBezTo>
                  <a:cubicBezTo>
                    <a:pt x="8" y="163"/>
                    <a:pt x="7" y="160"/>
                    <a:pt x="6" y="158"/>
                  </a:cubicBezTo>
                  <a:cubicBezTo>
                    <a:pt x="7" y="160"/>
                    <a:pt x="7" y="162"/>
                    <a:pt x="8" y="165"/>
                  </a:cubicBezTo>
                  <a:close/>
                  <a:moveTo>
                    <a:pt x="1" y="23"/>
                  </a:moveTo>
                  <a:cubicBezTo>
                    <a:pt x="0" y="32"/>
                    <a:pt x="0" y="41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5"/>
                    <a:pt x="0" y="56"/>
                  </a:cubicBezTo>
                  <a:cubicBezTo>
                    <a:pt x="0" y="99"/>
                    <a:pt x="1" y="133"/>
                    <a:pt x="5" y="151"/>
                  </a:cubicBezTo>
                  <a:cubicBezTo>
                    <a:pt x="5" y="152"/>
                    <a:pt x="5" y="153"/>
                    <a:pt x="5" y="154"/>
                  </a:cubicBezTo>
                  <a:cubicBezTo>
                    <a:pt x="5" y="155"/>
                    <a:pt x="6" y="156"/>
                    <a:pt x="6" y="158"/>
                  </a:cubicBezTo>
                  <a:cubicBezTo>
                    <a:pt x="6" y="157"/>
                    <a:pt x="6" y="156"/>
                    <a:pt x="6" y="156"/>
                  </a:cubicBezTo>
                  <a:cubicBezTo>
                    <a:pt x="7" y="160"/>
                    <a:pt x="8" y="163"/>
                    <a:pt x="9" y="164"/>
                  </a:cubicBezTo>
                  <a:cubicBezTo>
                    <a:pt x="16" y="161"/>
                    <a:pt x="22" y="157"/>
                    <a:pt x="29" y="153"/>
                  </a:cubicBezTo>
                  <a:cubicBezTo>
                    <a:pt x="30" y="148"/>
                    <a:pt x="30" y="142"/>
                    <a:pt x="30" y="136"/>
                  </a:cubicBezTo>
                  <a:cubicBezTo>
                    <a:pt x="30" y="136"/>
                    <a:pt x="30" y="135"/>
                    <a:pt x="30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3" y="98"/>
                    <a:pt x="36" y="61"/>
                    <a:pt x="38" y="35"/>
                  </a:cubicBezTo>
                  <a:cubicBezTo>
                    <a:pt x="40" y="17"/>
                    <a:pt x="41" y="5"/>
                    <a:pt x="41" y="0"/>
                  </a:cubicBezTo>
                  <a:cubicBezTo>
                    <a:pt x="28" y="8"/>
                    <a:pt x="14" y="15"/>
                    <a:pt x="1" y="2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74">
              <a:extLst>
                <a:ext uri="{FF2B5EF4-FFF2-40B4-BE49-F238E27FC236}">
                  <a16:creationId xmlns:a16="http://schemas.microsoft.com/office/drawing/2014/main" id="{DCF4140E-DFDD-4827-A968-1D01F609F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82" y="2184"/>
              <a:ext cx="59" cy="193"/>
            </a:xfrm>
            <a:custGeom>
              <a:avLst/>
              <a:gdLst>
                <a:gd name="T0" fmla="*/ 8 w 41"/>
                <a:gd name="T1" fmla="*/ 134 h 134"/>
                <a:gd name="T2" fmla="*/ 9 w 41"/>
                <a:gd name="T3" fmla="*/ 134 h 134"/>
                <a:gd name="T4" fmla="*/ 6 w 41"/>
                <a:gd name="T5" fmla="*/ 129 h 134"/>
                <a:gd name="T6" fmla="*/ 8 w 41"/>
                <a:gd name="T7" fmla="*/ 134 h 134"/>
                <a:gd name="T8" fmla="*/ 1 w 41"/>
                <a:gd name="T9" fmla="*/ 18 h 134"/>
                <a:gd name="T10" fmla="*/ 0 w 41"/>
                <a:gd name="T11" fmla="*/ 40 h 134"/>
                <a:gd name="T12" fmla="*/ 0 w 41"/>
                <a:gd name="T13" fmla="*/ 41 h 134"/>
                <a:gd name="T14" fmla="*/ 0 w 41"/>
                <a:gd name="T15" fmla="*/ 46 h 134"/>
                <a:gd name="T16" fmla="*/ 5 w 41"/>
                <a:gd name="T17" fmla="*/ 123 h 134"/>
                <a:gd name="T18" fmla="*/ 5 w 41"/>
                <a:gd name="T19" fmla="*/ 126 h 134"/>
                <a:gd name="T20" fmla="*/ 6 w 41"/>
                <a:gd name="T21" fmla="*/ 128 h 134"/>
                <a:gd name="T22" fmla="*/ 6 w 41"/>
                <a:gd name="T23" fmla="*/ 127 h 134"/>
                <a:gd name="T24" fmla="*/ 9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1 w 41"/>
                <a:gd name="T3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8" y="134"/>
                  </a:moveTo>
                  <a:cubicBezTo>
                    <a:pt x="8" y="134"/>
                    <a:pt x="8" y="134"/>
                    <a:pt x="9" y="134"/>
                  </a:cubicBezTo>
                  <a:cubicBezTo>
                    <a:pt x="8" y="132"/>
                    <a:pt x="7" y="130"/>
                    <a:pt x="6" y="129"/>
                  </a:cubicBezTo>
                  <a:cubicBezTo>
                    <a:pt x="7" y="130"/>
                    <a:pt x="7" y="132"/>
                    <a:pt x="8" y="134"/>
                  </a:cubicBezTo>
                  <a:close/>
                  <a:moveTo>
                    <a:pt x="1" y="18"/>
                  </a:moveTo>
                  <a:cubicBezTo>
                    <a:pt x="0" y="26"/>
                    <a:pt x="0" y="33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0" y="44"/>
                    <a:pt x="0" y="46"/>
                  </a:cubicBezTo>
                  <a:cubicBezTo>
                    <a:pt x="0" y="80"/>
                    <a:pt x="1" y="108"/>
                    <a:pt x="5" y="123"/>
                  </a:cubicBezTo>
                  <a:cubicBezTo>
                    <a:pt x="5" y="124"/>
                    <a:pt x="5" y="125"/>
                    <a:pt x="5" y="126"/>
                  </a:cubicBezTo>
                  <a:cubicBezTo>
                    <a:pt x="5" y="126"/>
                    <a:pt x="6" y="127"/>
                    <a:pt x="6" y="128"/>
                  </a:cubicBezTo>
                  <a:cubicBezTo>
                    <a:pt x="6" y="128"/>
                    <a:pt x="6" y="127"/>
                    <a:pt x="6" y="127"/>
                  </a:cubicBezTo>
                  <a:cubicBezTo>
                    <a:pt x="7" y="130"/>
                    <a:pt x="8" y="132"/>
                    <a:pt x="9" y="134"/>
                  </a:cubicBezTo>
                  <a:cubicBezTo>
                    <a:pt x="16" y="131"/>
                    <a:pt x="22" y="128"/>
                    <a:pt x="29" y="125"/>
                  </a:cubicBezTo>
                  <a:cubicBezTo>
                    <a:pt x="30" y="120"/>
                    <a:pt x="30" y="115"/>
                    <a:pt x="30" y="111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3" y="79"/>
                    <a:pt x="36" y="49"/>
                    <a:pt x="38" y="28"/>
                  </a:cubicBezTo>
                  <a:cubicBezTo>
                    <a:pt x="40" y="14"/>
                    <a:pt x="41" y="3"/>
                    <a:pt x="41" y="0"/>
                  </a:cubicBezTo>
                  <a:cubicBezTo>
                    <a:pt x="28" y="6"/>
                    <a:pt x="14" y="12"/>
                    <a:pt x="1" y="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5">
              <a:extLst>
                <a:ext uri="{FF2B5EF4-FFF2-40B4-BE49-F238E27FC236}">
                  <a16:creationId xmlns:a16="http://schemas.microsoft.com/office/drawing/2014/main" id="{E9E4E260-A7CC-4596-972A-AD02473F06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7" y="1972"/>
              <a:ext cx="59" cy="192"/>
            </a:xfrm>
            <a:custGeom>
              <a:avLst/>
              <a:gdLst>
                <a:gd name="T0" fmla="*/ 7 w 41"/>
                <a:gd name="T1" fmla="*/ 134 h 134"/>
                <a:gd name="T2" fmla="*/ 8 w 41"/>
                <a:gd name="T3" fmla="*/ 134 h 134"/>
                <a:gd name="T4" fmla="*/ 6 w 41"/>
                <a:gd name="T5" fmla="*/ 129 h 134"/>
                <a:gd name="T6" fmla="*/ 7 w 41"/>
                <a:gd name="T7" fmla="*/ 134 h 134"/>
                <a:gd name="T8" fmla="*/ 0 w 41"/>
                <a:gd name="T9" fmla="*/ 19 h 134"/>
                <a:gd name="T10" fmla="*/ 0 w 41"/>
                <a:gd name="T11" fmla="*/ 41 h 134"/>
                <a:gd name="T12" fmla="*/ 0 w 41"/>
                <a:gd name="T13" fmla="*/ 42 h 134"/>
                <a:gd name="T14" fmla="*/ 0 w 41"/>
                <a:gd name="T15" fmla="*/ 46 h 134"/>
                <a:gd name="T16" fmla="*/ 4 w 41"/>
                <a:gd name="T17" fmla="*/ 124 h 134"/>
                <a:gd name="T18" fmla="*/ 5 w 41"/>
                <a:gd name="T19" fmla="*/ 126 h 134"/>
                <a:gd name="T20" fmla="*/ 6 w 41"/>
                <a:gd name="T21" fmla="*/ 129 h 134"/>
                <a:gd name="T22" fmla="*/ 5 w 41"/>
                <a:gd name="T23" fmla="*/ 127 h 134"/>
                <a:gd name="T24" fmla="*/ 8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0 w 41"/>
                <a:gd name="T3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7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133"/>
                    <a:pt x="7" y="131"/>
                    <a:pt x="6" y="129"/>
                  </a:cubicBezTo>
                  <a:cubicBezTo>
                    <a:pt x="6" y="131"/>
                    <a:pt x="7" y="132"/>
                    <a:pt x="7" y="134"/>
                  </a:cubicBezTo>
                  <a:close/>
                  <a:moveTo>
                    <a:pt x="0" y="19"/>
                  </a:moveTo>
                  <a:cubicBezTo>
                    <a:pt x="0" y="26"/>
                    <a:pt x="0" y="34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5"/>
                    <a:pt x="0" y="46"/>
                  </a:cubicBezTo>
                  <a:cubicBezTo>
                    <a:pt x="0" y="81"/>
                    <a:pt x="1" y="109"/>
                    <a:pt x="4" y="124"/>
                  </a:cubicBezTo>
                  <a:cubicBezTo>
                    <a:pt x="4" y="124"/>
                    <a:pt x="4" y="125"/>
                    <a:pt x="5" y="126"/>
                  </a:cubicBezTo>
                  <a:cubicBezTo>
                    <a:pt x="5" y="127"/>
                    <a:pt x="5" y="128"/>
                    <a:pt x="6" y="129"/>
                  </a:cubicBezTo>
                  <a:cubicBezTo>
                    <a:pt x="6" y="128"/>
                    <a:pt x="5" y="128"/>
                    <a:pt x="5" y="127"/>
                  </a:cubicBezTo>
                  <a:cubicBezTo>
                    <a:pt x="7" y="131"/>
                    <a:pt x="8" y="133"/>
                    <a:pt x="8" y="134"/>
                  </a:cubicBezTo>
                  <a:cubicBezTo>
                    <a:pt x="15" y="131"/>
                    <a:pt x="22" y="128"/>
                    <a:pt x="29" y="125"/>
                  </a:cubicBezTo>
                  <a:cubicBezTo>
                    <a:pt x="29" y="121"/>
                    <a:pt x="29" y="116"/>
                    <a:pt x="30" y="111"/>
                  </a:cubicBezTo>
                  <a:cubicBezTo>
                    <a:pt x="30" y="111"/>
                    <a:pt x="30" y="111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2" y="80"/>
                    <a:pt x="35" y="50"/>
                    <a:pt x="38" y="28"/>
                  </a:cubicBezTo>
                  <a:cubicBezTo>
                    <a:pt x="39" y="14"/>
                    <a:pt x="41" y="4"/>
                    <a:pt x="41" y="0"/>
                  </a:cubicBezTo>
                  <a:cubicBezTo>
                    <a:pt x="27" y="6"/>
                    <a:pt x="14" y="13"/>
                    <a:pt x="0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76">
              <a:extLst>
                <a:ext uri="{FF2B5EF4-FFF2-40B4-BE49-F238E27FC236}">
                  <a16:creationId xmlns:a16="http://schemas.microsoft.com/office/drawing/2014/main" id="{3C0801C0-F785-414F-B79F-58831971B3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" y="1578"/>
              <a:ext cx="33" cy="156"/>
            </a:xfrm>
            <a:custGeom>
              <a:avLst/>
              <a:gdLst>
                <a:gd name="T0" fmla="*/ 9 w 23"/>
                <a:gd name="T1" fmla="*/ 98 h 109"/>
                <a:gd name="T2" fmla="*/ 9 w 23"/>
                <a:gd name="T3" fmla="*/ 98 h 109"/>
                <a:gd name="T4" fmla="*/ 9 w 23"/>
                <a:gd name="T5" fmla="*/ 98 h 109"/>
                <a:gd name="T6" fmla="*/ 9 w 23"/>
                <a:gd name="T7" fmla="*/ 98 h 109"/>
                <a:gd name="T8" fmla="*/ 17 w 23"/>
                <a:gd name="T9" fmla="*/ 48 h 109"/>
                <a:gd name="T10" fmla="*/ 14 w 23"/>
                <a:gd name="T11" fmla="*/ 37 h 109"/>
                <a:gd name="T12" fmla="*/ 17 w 23"/>
                <a:gd name="T13" fmla="*/ 22 h 109"/>
                <a:gd name="T14" fmla="*/ 14 w 23"/>
                <a:gd name="T15" fmla="*/ 9 h 109"/>
                <a:gd name="T16" fmla="*/ 14 w 23"/>
                <a:gd name="T17" fmla="*/ 9 h 109"/>
                <a:gd name="T18" fmla="*/ 12 w 23"/>
                <a:gd name="T19" fmla="*/ 1 h 109"/>
                <a:gd name="T20" fmla="*/ 11 w 23"/>
                <a:gd name="T21" fmla="*/ 0 h 109"/>
                <a:gd name="T22" fmla="*/ 0 w 23"/>
                <a:gd name="T23" fmla="*/ 10 h 109"/>
                <a:gd name="T24" fmla="*/ 0 w 23"/>
                <a:gd name="T25" fmla="*/ 18 h 109"/>
                <a:gd name="T26" fmla="*/ 0 w 23"/>
                <a:gd name="T27" fmla="*/ 19 h 109"/>
                <a:gd name="T28" fmla="*/ 0 w 23"/>
                <a:gd name="T29" fmla="*/ 19 h 109"/>
                <a:gd name="T30" fmla="*/ 0 w 23"/>
                <a:gd name="T31" fmla="*/ 19 h 109"/>
                <a:gd name="T32" fmla="*/ 0 w 23"/>
                <a:gd name="T33" fmla="*/ 36 h 109"/>
                <a:gd name="T34" fmla="*/ 5 w 23"/>
                <a:gd name="T35" fmla="*/ 86 h 109"/>
                <a:gd name="T36" fmla="*/ 5 w 23"/>
                <a:gd name="T37" fmla="*/ 86 h 109"/>
                <a:gd name="T38" fmla="*/ 6 w 23"/>
                <a:gd name="T39" fmla="*/ 90 h 109"/>
                <a:gd name="T40" fmla="*/ 6 w 23"/>
                <a:gd name="T41" fmla="*/ 91 h 109"/>
                <a:gd name="T42" fmla="*/ 9 w 23"/>
                <a:gd name="T43" fmla="*/ 97 h 109"/>
                <a:gd name="T44" fmla="*/ 9 w 23"/>
                <a:gd name="T45" fmla="*/ 98 h 109"/>
                <a:gd name="T46" fmla="*/ 9 w 23"/>
                <a:gd name="T47" fmla="*/ 98 h 109"/>
                <a:gd name="T48" fmla="*/ 9 w 23"/>
                <a:gd name="T49" fmla="*/ 98 h 109"/>
                <a:gd name="T50" fmla="*/ 9 w 23"/>
                <a:gd name="T51" fmla="*/ 98 h 109"/>
                <a:gd name="T52" fmla="*/ 11 w 23"/>
                <a:gd name="T53" fmla="*/ 100 h 109"/>
                <a:gd name="T54" fmla="*/ 11 w 23"/>
                <a:gd name="T55" fmla="*/ 100 h 109"/>
                <a:gd name="T56" fmla="*/ 10 w 23"/>
                <a:gd name="T57" fmla="*/ 98 h 109"/>
                <a:gd name="T58" fmla="*/ 11 w 23"/>
                <a:gd name="T59" fmla="*/ 100 h 109"/>
                <a:gd name="T60" fmla="*/ 12 w 23"/>
                <a:gd name="T61" fmla="*/ 101 h 109"/>
                <a:gd name="T62" fmla="*/ 15 w 23"/>
                <a:gd name="T63" fmla="*/ 109 h 109"/>
                <a:gd name="T64" fmla="*/ 22 w 23"/>
                <a:gd name="T65" fmla="*/ 102 h 109"/>
                <a:gd name="T66" fmla="*/ 22 w 23"/>
                <a:gd name="T67" fmla="*/ 96 h 109"/>
                <a:gd name="T68" fmla="*/ 22 w 23"/>
                <a:gd name="T69" fmla="*/ 96 h 109"/>
                <a:gd name="T70" fmla="*/ 22 w 23"/>
                <a:gd name="T71" fmla="*/ 92 h 109"/>
                <a:gd name="T72" fmla="*/ 22 w 23"/>
                <a:gd name="T73" fmla="*/ 90 h 109"/>
                <a:gd name="T74" fmla="*/ 22 w 23"/>
                <a:gd name="T75" fmla="*/ 81 h 109"/>
                <a:gd name="T76" fmla="*/ 22 w 23"/>
                <a:gd name="T77" fmla="*/ 80 h 109"/>
                <a:gd name="T78" fmla="*/ 22 w 23"/>
                <a:gd name="T79" fmla="*/ 76 h 109"/>
                <a:gd name="T80" fmla="*/ 23 w 23"/>
                <a:gd name="T81" fmla="*/ 56 h 109"/>
                <a:gd name="T82" fmla="*/ 20 w 23"/>
                <a:gd name="T83" fmla="*/ 52 h 109"/>
                <a:gd name="T84" fmla="*/ 20 w 23"/>
                <a:gd name="T85" fmla="*/ 53 h 109"/>
                <a:gd name="T86" fmla="*/ 17 w 23"/>
                <a:gd name="T87" fmla="*/ 48 h 109"/>
                <a:gd name="T88" fmla="*/ 13 w 23"/>
                <a:gd name="T89" fmla="*/ 43 h 109"/>
                <a:gd name="T90" fmla="*/ 13 w 23"/>
                <a:gd name="T91" fmla="*/ 43 h 109"/>
                <a:gd name="T92" fmla="*/ 17 w 23"/>
                <a:gd name="T93" fmla="*/ 40 h 109"/>
                <a:gd name="T94" fmla="*/ 13 w 23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09">
                  <a:moveTo>
                    <a:pt x="9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lose/>
                  <a:moveTo>
                    <a:pt x="17" y="48"/>
                  </a:moveTo>
                  <a:cubicBezTo>
                    <a:pt x="20" y="45"/>
                    <a:pt x="22" y="42"/>
                    <a:pt x="14" y="37"/>
                  </a:cubicBezTo>
                  <a:cubicBezTo>
                    <a:pt x="19" y="36"/>
                    <a:pt x="19" y="29"/>
                    <a:pt x="17" y="22"/>
                  </a:cubicBezTo>
                  <a:cubicBezTo>
                    <a:pt x="17" y="18"/>
                    <a:pt x="15" y="13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2" y="3"/>
                    <a:pt x="12" y="1"/>
                  </a:cubicBezTo>
                  <a:cubicBezTo>
                    <a:pt x="10" y="9"/>
                    <a:pt x="11" y="5"/>
                    <a:pt x="11" y="0"/>
                  </a:cubicBezTo>
                  <a:cubicBezTo>
                    <a:pt x="8" y="3"/>
                    <a:pt x="4" y="7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1" y="55"/>
                    <a:pt x="2" y="74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6" y="89"/>
                    <a:pt x="6" y="90"/>
                  </a:cubicBezTo>
                  <a:cubicBezTo>
                    <a:pt x="6" y="90"/>
                    <a:pt x="6" y="91"/>
                    <a:pt x="6" y="91"/>
                  </a:cubicBezTo>
                  <a:cubicBezTo>
                    <a:pt x="7" y="94"/>
                    <a:pt x="8" y="96"/>
                    <a:pt x="9" y="9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1" y="99"/>
                    <a:pt x="11" y="100"/>
                  </a:cubicBezTo>
                  <a:cubicBezTo>
                    <a:pt x="12" y="100"/>
                    <a:pt x="12" y="100"/>
                    <a:pt x="11" y="100"/>
                  </a:cubicBezTo>
                  <a:cubicBezTo>
                    <a:pt x="11" y="99"/>
                    <a:pt x="10" y="99"/>
                    <a:pt x="10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1" y="101"/>
                    <a:pt x="12" y="101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7" y="107"/>
                    <a:pt x="20" y="105"/>
                    <a:pt x="22" y="102"/>
                  </a:cubicBezTo>
                  <a:cubicBezTo>
                    <a:pt x="22" y="100"/>
                    <a:pt x="22" y="98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2" y="91"/>
                    <a:pt x="22" y="90"/>
                    <a:pt x="22" y="90"/>
                  </a:cubicBezTo>
                  <a:cubicBezTo>
                    <a:pt x="22" y="87"/>
                    <a:pt x="22" y="84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2" y="78"/>
                    <a:pt x="22" y="77"/>
                    <a:pt x="22" y="76"/>
                  </a:cubicBezTo>
                  <a:cubicBezTo>
                    <a:pt x="22" y="65"/>
                    <a:pt x="23" y="57"/>
                    <a:pt x="23" y="56"/>
                  </a:cubicBezTo>
                  <a:cubicBezTo>
                    <a:pt x="22" y="54"/>
                    <a:pt x="21" y="53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9" y="53"/>
                    <a:pt x="14" y="51"/>
                    <a:pt x="17" y="48"/>
                  </a:cubicBezTo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5" y="42"/>
                    <a:pt x="16" y="42"/>
                    <a:pt x="17" y="40"/>
                  </a:cubicBezTo>
                  <a:cubicBezTo>
                    <a:pt x="13" y="40"/>
                    <a:pt x="13" y="42"/>
                    <a:pt x="13" y="4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77">
              <a:extLst>
                <a:ext uri="{FF2B5EF4-FFF2-40B4-BE49-F238E27FC236}">
                  <a16:creationId xmlns:a16="http://schemas.microsoft.com/office/drawing/2014/main" id="{B1D2299E-3490-4C49-907D-17BC7E15A7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46" y="1713"/>
              <a:ext cx="46" cy="154"/>
            </a:xfrm>
            <a:custGeom>
              <a:avLst/>
              <a:gdLst>
                <a:gd name="T0" fmla="*/ 7 w 32"/>
                <a:gd name="T1" fmla="*/ 107 h 107"/>
                <a:gd name="T2" fmla="*/ 8 w 32"/>
                <a:gd name="T3" fmla="*/ 107 h 107"/>
                <a:gd name="T4" fmla="*/ 6 w 32"/>
                <a:gd name="T5" fmla="*/ 103 h 107"/>
                <a:gd name="T6" fmla="*/ 7 w 32"/>
                <a:gd name="T7" fmla="*/ 107 h 107"/>
                <a:gd name="T8" fmla="*/ 0 w 32"/>
                <a:gd name="T9" fmla="*/ 15 h 107"/>
                <a:gd name="T10" fmla="*/ 0 w 32"/>
                <a:gd name="T11" fmla="*/ 33 h 107"/>
                <a:gd name="T12" fmla="*/ 0 w 32"/>
                <a:gd name="T13" fmla="*/ 33 h 107"/>
                <a:gd name="T14" fmla="*/ 0 w 32"/>
                <a:gd name="T15" fmla="*/ 37 h 107"/>
                <a:gd name="T16" fmla="*/ 4 w 32"/>
                <a:gd name="T17" fmla="*/ 98 h 107"/>
                <a:gd name="T18" fmla="*/ 5 w 32"/>
                <a:gd name="T19" fmla="*/ 100 h 107"/>
                <a:gd name="T20" fmla="*/ 6 w 32"/>
                <a:gd name="T21" fmla="*/ 103 h 107"/>
                <a:gd name="T22" fmla="*/ 5 w 32"/>
                <a:gd name="T23" fmla="*/ 101 h 107"/>
                <a:gd name="T24" fmla="*/ 8 w 32"/>
                <a:gd name="T25" fmla="*/ 107 h 107"/>
                <a:gd name="T26" fmla="*/ 24 w 32"/>
                <a:gd name="T27" fmla="*/ 100 h 107"/>
                <a:gd name="T28" fmla="*/ 24 w 32"/>
                <a:gd name="T29" fmla="*/ 89 h 107"/>
                <a:gd name="T30" fmla="*/ 24 w 32"/>
                <a:gd name="T31" fmla="*/ 88 h 107"/>
                <a:gd name="T32" fmla="*/ 24 w 32"/>
                <a:gd name="T33" fmla="*/ 88 h 107"/>
                <a:gd name="T34" fmla="*/ 30 w 32"/>
                <a:gd name="T35" fmla="*/ 22 h 107"/>
                <a:gd name="T36" fmla="*/ 32 w 32"/>
                <a:gd name="T37" fmla="*/ 0 h 107"/>
                <a:gd name="T38" fmla="*/ 0 w 32"/>
                <a:gd name="T39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07">
                  <a:moveTo>
                    <a:pt x="7" y="107"/>
                  </a:moveTo>
                  <a:cubicBezTo>
                    <a:pt x="7" y="107"/>
                    <a:pt x="7" y="107"/>
                    <a:pt x="8" y="107"/>
                  </a:cubicBezTo>
                  <a:cubicBezTo>
                    <a:pt x="7" y="106"/>
                    <a:pt x="6" y="104"/>
                    <a:pt x="6" y="103"/>
                  </a:cubicBezTo>
                  <a:cubicBezTo>
                    <a:pt x="6" y="104"/>
                    <a:pt x="6" y="106"/>
                    <a:pt x="7" y="107"/>
                  </a:cubicBezTo>
                  <a:close/>
                  <a:moveTo>
                    <a:pt x="0" y="15"/>
                  </a:moveTo>
                  <a:cubicBezTo>
                    <a:pt x="0" y="21"/>
                    <a:pt x="0" y="27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65"/>
                    <a:pt x="1" y="87"/>
                    <a:pt x="4" y="98"/>
                  </a:cubicBezTo>
                  <a:cubicBezTo>
                    <a:pt x="4" y="99"/>
                    <a:pt x="4" y="100"/>
                    <a:pt x="5" y="100"/>
                  </a:cubicBezTo>
                  <a:cubicBezTo>
                    <a:pt x="5" y="101"/>
                    <a:pt x="5" y="102"/>
                    <a:pt x="6" y="103"/>
                  </a:cubicBezTo>
                  <a:cubicBezTo>
                    <a:pt x="5" y="102"/>
                    <a:pt x="5" y="102"/>
                    <a:pt x="5" y="101"/>
                  </a:cubicBezTo>
                  <a:cubicBezTo>
                    <a:pt x="6" y="104"/>
                    <a:pt x="7" y="106"/>
                    <a:pt x="8" y="107"/>
                  </a:cubicBezTo>
                  <a:cubicBezTo>
                    <a:pt x="13" y="104"/>
                    <a:pt x="18" y="102"/>
                    <a:pt x="24" y="100"/>
                  </a:cubicBezTo>
                  <a:cubicBezTo>
                    <a:pt x="24" y="96"/>
                    <a:pt x="24" y="92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63"/>
                    <a:pt x="28" y="39"/>
                    <a:pt x="30" y="22"/>
                  </a:cubicBezTo>
                  <a:cubicBezTo>
                    <a:pt x="31" y="11"/>
                    <a:pt x="32" y="3"/>
                    <a:pt x="32" y="0"/>
                  </a:cubicBezTo>
                  <a:cubicBezTo>
                    <a:pt x="21" y="5"/>
                    <a:pt x="11" y="10"/>
                    <a:pt x="0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78">
              <a:extLst>
                <a:ext uri="{FF2B5EF4-FFF2-40B4-BE49-F238E27FC236}">
                  <a16:creationId xmlns:a16="http://schemas.microsoft.com/office/drawing/2014/main" id="{535BFE46-1753-4D8B-9DA6-5281D02D36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7" y="1434"/>
              <a:ext cx="22" cy="175"/>
            </a:xfrm>
            <a:custGeom>
              <a:avLst/>
              <a:gdLst>
                <a:gd name="T0" fmla="*/ 3 w 15"/>
                <a:gd name="T1" fmla="*/ 122 h 122"/>
                <a:gd name="T2" fmla="*/ 3 w 15"/>
                <a:gd name="T3" fmla="*/ 121 h 122"/>
                <a:gd name="T4" fmla="*/ 2 w 15"/>
                <a:gd name="T5" fmla="*/ 117 h 122"/>
                <a:gd name="T6" fmla="*/ 3 w 15"/>
                <a:gd name="T7" fmla="*/ 122 h 122"/>
                <a:gd name="T8" fmla="*/ 0 w 15"/>
                <a:gd name="T9" fmla="*/ 16 h 122"/>
                <a:gd name="T10" fmla="*/ 0 w 15"/>
                <a:gd name="T11" fmla="*/ 37 h 122"/>
                <a:gd name="T12" fmla="*/ 0 w 15"/>
                <a:gd name="T13" fmla="*/ 37 h 122"/>
                <a:gd name="T14" fmla="*/ 0 w 15"/>
                <a:gd name="T15" fmla="*/ 41 h 122"/>
                <a:gd name="T16" fmla="*/ 1 w 15"/>
                <a:gd name="T17" fmla="*/ 112 h 122"/>
                <a:gd name="T18" fmla="*/ 2 w 15"/>
                <a:gd name="T19" fmla="*/ 114 h 122"/>
                <a:gd name="T20" fmla="*/ 2 w 15"/>
                <a:gd name="T21" fmla="*/ 117 h 122"/>
                <a:gd name="T22" fmla="*/ 2 w 15"/>
                <a:gd name="T23" fmla="*/ 115 h 122"/>
                <a:gd name="T24" fmla="*/ 3 w 15"/>
                <a:gd name="T25" fmla="*/ 121 h 122"/>
                <a:gd name="T26" fmla="*/ 11 w 15"/>
                <a:gd name="T27" fmla="*/ 113 h 122"/>
                <a:gd name="T28" fmla="*/ 11 w 15"/>
                <a:gd name="T29" fmla="*/ 101 h 122"/>
                <a:gd name="T30" fmla="*/ 11 w 15"/>
                <a:gd name="T31" fmla="*/ 99 h 122"/>
                <a:gd name="T32" fmla="*/ 11 w 15"/>
                <a:gd name="T33" fmla="*/ 99 h 122"/>
                <a:gd name="T34" fmla="*/ 14 w 15"/>
                <a:gd name="T35" fmla="*/ 25 h 122"/>
                <a:gd name="T36" fmla="*/ 15 w 15"/>
                <a:gd name="T37" fmla="*/ 0 h 122"/>
                <a:gd name="T38" fmla="*/ 0 w 15"/>
                <a:gd name="T3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2">
                  <a:moveTo>
                    <a:pt x="3" y="122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2" y="118"/>
                    <a:pt x="2" y="117"/>
                  </a:cubicBezTo>
                  <a:cubicBezTo>
                    <a:pt x="2" y="118"/>
                    <a:pt x="2" y="120"/>
                    <a:pt x="3" y="122"/>
                  </a:cubicBezTo>
                  <a:close/>
                  <a:moveTo>
                    <a:pt x="0" y="16"/>
                  </a:moveTo>
                  <a:cubicBezTo>
                    <a:pt x="0" y="23"/>
                    <a:pt x="0" y="30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73"/>
                    <a:pt x="0" y="98"/>
                    <a:pt x="1" y="112"/>
                  </a:cubicBezTo>
                  <a:cubicBezTo>
                    <a:pt x="1" y="112"/>
                    <a:pt x="2" y="113"/>
                    <a:pt x="2" y="114"/>
                  </a:cubicBezTo>
                  <a:cubicBezTo>
                    <a:pt x="2" y="114"/>
                    <a:pt x="2" y="115"/>
                    <a:pt x="2" y="117"/>
                  </a:cubicBezTo>
                  <a:cubicBezTo>
                    <a:pt x="2" y="116"/>
                    <a:pt x="2" y="115"/>
                    <a:pt x="2" y="115"/>
                  </a:cubicBezTo>
                  <a:cubicBezTo>
                    <a:pt x="2" y="118"/>
                    <a:pt x="3" y="120"/>
                    <a:pt x="3" y="121"/>
                  </a:cubicBezTo>
                  <a:cubicBezTo>
                    <a:pt x="6" y="119"/>
                    <a:pt x="8" y="116"/>
                    <a:pt x="11" y="113"/>
                  </a:cubicBezTo>
                  <a:cubicBezTo>
                    <a:pt x="11" y="109"/>
                    <a:pt x="11" y="105"/>
                    <a:pt x="11" y="101"/>
                  </a:cubicBezTo>
                  <a:cubicBezTo>
                    <a:pt x="11" y="100"/>
                    <a:pt x="11" y="100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2" y="72"/>
                    <a:pt x="13" y="44"/>
                    <a:pt x="14" y="25"/>
                  </a:cubicBezTo>
                  <a:cubicBezTo>
                    <a:pt x="15" y="12"/>
                    <a:pt x="15" y="3"/>
                    <a:pt x="15" y="0"/>
                  </a:cubicBezTo>
                  <a:cubicBezTo>
                    <a:pt x="10" y="5"/>
                    <a:pt x="5" y="11"/>
                    <a:pt x="0" y="1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79">
              <a:extLst>
                <a:ext uri="{FF2B5EF4-FFF2-40B4-BE49-F238E27FC236}">
                  <a16:creationId xmlns:a16="http://schemas.microsoft.com/office/drawing/2014/main" id="{0D733588-5F12-4013-BE47-9BB969ED34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33" y="1317"/>
              <a:ext cx="46" cy="158"/>
            </a:xfrm>
            <a:custGeom>
              <a:avLst/>
              <a:gdLst>
                <a:gd name="T0" fmla="*/ 17 w 32"/>
                <a:gd name="T1" fmla="*/ 48 h 110"/>
                <a:gd name="T2" fmla="*/ 18 w 32"/>
                <a:gd name="T3" fmla="*/ 48 h 110"/>
                <a:gd name="T4" fmla="*/ 21 w 32"/>
                <a:gd name="T5" fmla="*/ 44 h 110"/>
                <a:gd name="T6" fmla="*/ 17 w 32"/>
                <a:gd name="T7" fmla="*/ 48 h 110"/>
                <a:gd name="T8" fmla="*/ 31 w 32"/>
                <a:gd name="T9" fmla="*/ 84 h 110"/>
                <a:gd name="T10" fmla="*/ 31 w 32"/>
                <a:gd name="T11" fmla="*/ 84 h 110"/>
                <a:gd name="T12" fmla="*/ 31 w 32"/>
                <a:gd name="T13" fmla="*/ 82 h 110"/>
                <a:gd name="T14" fmla="*/ 31 w 32"/>
                <a:gd name="T15" fmla="*/ 81 h 110"/>
                <a:gd name="T16" fmla="*/ 29 w 32"/>
                <a:gd name="T17" fmla="*/ 61 h 110"/>
                <a:gd name="T18" fmla="*/ 26 w 32"/>
                <a:gd name="T19" fmla="*/ 58 h 110"/>
                <a:gd name="T20" fmla="*/ 26 w 32"/>
                <a:gd name="T21" fmla="*/ 59 h 110"/>
                <a:gd name="T22" fmla="*/ 22 w 32"/>
                <a:gd name="T23" fmla="*/ 53 h 110"/>
                <a:gd name="T24" fmla="*/ 22 w 32"/>
                <a:gd name="T25" fmla="*/ 53 h 110"/>
                <a:gd name="T26" fmla="*/ 18 w 32"/>
                <a:gd name="T27" fmla="*/ 41 h 110"/>
                <a:gd name="T28" fmla="*/ 19 w 32"/>
                <a:gd name="T29" fmla="*/ 24 h 110"/>
                <a:gd name="T30" fmla="*/ 16 w 32"/>
                <a:gd name="T31" fmla="*/ 16 h 110"/>
                <a:gd name="T32" fmla="*/ 14 w 32"/>
                <a:gd name="T33" fmla="*/ 12 h 110"/>
                <a:gd name="T34" fmla="*/ 14 w 32"/>
                <a:gd name="T35" fmla="*/ 11 h 110"/>
                <a:gd name="T36" fmla="*/ 14 w 32"/>
                <a:gd name="T37" fmla="*/ 10 h 110"/>
                <a:gd name="T38" fmla="*/ 13 w 32"/>
                <a:gd name="T39" fmla="*/ 9 h 110"/>
                <a:gd name="T40" fmla="*/ 10 w 32"/>
                <a:gd name="T41" fmla="*/ 1 h 110"/>
                <a:gd name="T42" fmla="*/ 9 w 32"/>
                <a:gd name="T43" fmla="*/ 0 h 110"/>
                <a:gd name="T44" fmla="*/ 0 w 32"/>
                <a:gd name="T45" fmla="*/ 13 h 110"/>
                <a:gd name="T46" fmla="*/ 1 w 32"/>
                <a:gd name="T47" fmla="*/ 21 h 110"/>
                <a:gd name="T48" fmla="*/ 1 w 32"/>
                <a:gd name="T49" fmla="*/ 22 h 110"/>
                <a:gd name="T50" fmla="*/ 1 w 32"/>
                <a:gd name="T51" fmla="*/ 22 h 110"/>
                <a:gd name="T52" fmla="*/ 1 w 32"/>
                <a:gd name="T53" fmla="*/ 22 h 110"/>
                <a:gd name="T54" fmla="*/ 2 w 32"/>
                <a:gd name="T55" fmla="*/ 30 h 110"/>
                <a:gd name="T56" fmla="*/ 2 w 32"/>
                <a:gd name="T57" fmla="*/ 32 h 110"/>
                <a:gd name="T58" fmla="*/ 3 w 32"/>
                <a:gd name="T59" fmla="*/ 38 h 110"/>
                <a:gd name="T60" fmla="*/ 3 w 32"/>
                <a:gd name="T61" fmla="*/ 41 h 110"/>
                <a:gd name="T62" fmla="*/ 16 w 32"/>
                <a:gd name="T63" fmla="*/ 97 h 110"/>
                <a:gd name="T64" fmla="*/ 16 w 32"/>
                <a:gd name="T65" fmla="*/ 97 h 110"/>
                <a:gd name="T66" fmla="*/ 17 w 32"/>
                <a:gd name="T67" fmla="*/ 101 h 110"/>
                <a:gd name="T68" fmla="*/ 18 w 32"/>
                <a:gd name="T69" fmla="*/ 103 h 110"/>
                <a:gd name="T70" fmla="*/ 18 w 32"/>
                <a:gd name="T71" fmla="*/ 103 h 110"/>
                <a:gd name="T72" fmla="*/ 18 w 32"/>
                <a:gd name="T73" fmla="*/ 104 h 110"/>
                <a:gd name="T74" fmla="*/ 19 w 32"/>
                <a:gd name="T75" fmla="*/ 105 h 110"/>
                <a:gd name="T76" fmla="*/ 19 w 32"/>
                <a:gd name="T77" fmla="*/ 106 h 110"/>
                <a:gd name="T78" fmla="*/ 32 w 32"/>
                <a:gd name="T79" fmla="*/ 88 h 110"/>
                <a:gd name="T80" fmla="*/ 31 w 32"/>
                <a:gd name="T81" fmla="*/ 84 h 110"/>
                <a:gd name="T82" fmla="*/ 22 w 32"/>
                <a:gd name="T83" fmla="*/ 110 h 110"/>
                <a:gd name="T84" fmla="*/ 22 w 32"/>
                <a:gd name="T85" fmla="*/ 110 h 110"/>
                <a:gd name="T86" fmla="*/ 22 w 32"/>
                <a:gd name="T87" fmla="*/ 110 h 110"/>
                <a:gd name="T88" fmla="*/ 22 w 32"/>
                <a:gd name="T89" fmla="*/ 110 h 110"/>
                <a:gd name="T90" fmla="*/ 22 w 32"/>
                <a:gd name="T91" fmla="*/ 110 h 110"/>
                <a:gd name="T92" fmla="*/ 22 w 32"/>
                <a:gd name="T93" fmla="*/ 110 h 110"/>
                <a:gd name="T94" fmla="*/ 22 w 32"/>
                <a:gd name="T9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110">
                  <a:moveTo>
                    <a:pt x="17" y="48"/>
                  </a:moveTo>
                  <a:cubicBezTo>
                    <a:pt x="17" y="48"/>
                    <a:pt x="18" y="48"/>
                    <a:pt x="18" y="48"/>
                  </a:cubicBezTo>
                  <a:cubicBezTo>
                    <a:pt x="19" y="47"/>
                    <a:pt x="20" y="46"/>
                    <a:pt x="21" y="44"/>
                  </a:cubicBezTo>
                  <a:cubicBezTo>
                    <a:pt x="17" y="45"/>
                    <a:pt x="17" y="47"/>
                    <a:pt x="17" y="48"/>
                  </a:cubicBezTo>
                  <a:close/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31" y="83"/>
                    <a:pt x="31" y="83"/>
                    <a:pt x="31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0" y="70"/>
                    <a:pt x="30" y="62"/>
                    <a:pt x="29" y="61"/>
                  </a:cubicBezTo>
                  <a:cubicBezTo>
                    <a:pt x="28" y="59"/>
                    <a:pt x="27" y="59"/>
                    <a:pt x="26" y="58"/>
                  </a:cubicBezTo>
                  <a:cubicBezTo>
                    <a:pt x="26" y="58"/>
                    <a:pt x="26" y="59"/>
                    <a:pt x="26" y="59"/>
                  </a:cubicBezTo>
                  <a:cubicBezTo>
                    <a:pt x="15" y="60"/>
                    <a:pt x="19" y="57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5" y="50"/>
                    <a:pt x="26" y="46"/>
                    <a:pt x="18" y="41"/>
                  </a:cubicBezTo>
                  <a:cubicBezTo>
                    <a:pt x="22" y="39"/>
                    <a:pt x="21" y="32"/>
                    <a:pt x="19" y="24"/>
                  </a:cubicBezTo>
                  <a:cubicBezTo>
                    <a:pt x="18" y="22"/>
                    <a:pt x="17" y="19"/>
                    <a:pt x="16" y="16"/>
                  </a:cubicBezTo>
                  <a:cubicBezTo>
                    <a:pt x="15" y="15"/>
                    <a:pt x="15" y="13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6"/>
                    <a:pt x="11" y="3"/>
                    <a:pt x="10" y="1"/>
                  </a:cubicBezTo>
                  <a:cubicBezTo>
                    <a:pt x="9" y="10"/>
                    <a:pt x="9" y="5"/>
                    <a:pt x="9" y="0"/>
                  </a:cubicBezTo>
                  <a:cubicBezTo>
                    <a:pt x="6" y="4"/>
                    <a:pt x="3" y="8"/>
                    <a:pt x="0" y="13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1" y="27"/>
                    <a:pt x="2" y="30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4"/>
                    <a:pt x="3" y="36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7" y="63"/>
                    <a:pt x="11" y="84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9"/>
                    <a:pt x="17" y="100"/>
                    <a:pt x="17" y="101"/>
                  </a:cubicBezTo>
                  <a:cubicBezTo>
                    <a:pt x="17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6"/>
                  </a:cubicBezTo>
                  <a:cubicBezTo>
                    <a:pt x="23" y="100"/>
                    <a:pt x="28" y="94"/>
                    <a:pt x="32" y="88"/>
                  </a:cubicBezTo>
                  <a:cubicBezTo>
                    <a:pt x="31" y="87"/>
                    <a:pt x="31" y="85"/>
                    <a:pt x="31" y="84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80">
              <a:extLst>
                <a:ext uri="{FF2B5EF4-FFF2-40B4-BE49-F238E27FC236}">
                  <a16:creationId xmlns:a16="http://schemas.microsoft.com/office/drawing/2014/main" id="{6E3E8DF9-1A78-4324-A066-CFE3848C04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" y="945"/>
              <a:ext cx="46" cy="142"/>
            </a:xfrm>
            <a:custGeom>
              <a:avLst/>
              <a:gdLst>
                <a:gd name="T0" fmla="*/ 17 w 32"/>
                <a:gd name="T1" fmla="*/ 43 h 99"/>
                <a:gd name="T2" fmla="*/ 18 w 32"/>
                <a:gd name="T3" fmla="*/ 43 h 99"/>
                <a:gd name="T4" fmla="*/ 22 w 32"/>
                <a:gd name="T5" fmla="*/ 40 h 99"/>
                <a:gd name="T6" fmla="*/ 17 w 32"/>
                <a:gd name="T7" fmla="*/ 43 h 99"/>
                <a:gd name="T8" fmla="*/ 32 w 32"/>
                <a:gd name="T9" fmla="*/ 76 h 99"/>
                <a:gd name="T10" fmla="*/ 32 w 32"/>
                <a:gd name="T11" fmla="*/ 76 h 99"/>
                <a:gd name="T12" fmla="*/ 31 w 32"/>
                <a:gd name="T13" fmla="*/ 74 h 99"/>
                <a:gd name="T14" fmla="*/ 31 w 32"/>
                <a:gd name="T15" fmla="*/ 73 h 99"/>
                <a:gd name="T16" fmla="*/ 30 w 32"/>
                <a:gd name="T17" fmla="*/ 56 h 99"/>
                <a:gd name="T18" fmla="*/ 26 w 32"/>
                <a:gd name="T19" fmla="*/ 52 h 99"/>
                <a:gd name="T20" fmla="*/ 26 w 32"/>
                <a:gd name="T21" fmla="*/ 53 h 99"/>
                <a:gd name="T22" fmla="*/ 23 w 32"/>
                <a:gd name="T23" fmla="*/ 48 h 99"/>
                <a:gd name="T24" fmla="*/ 23 w 32"/>
                <a:gd name="T25" fmla="*/ 48 h 99"/>
                <a:gd name="T26" fmla="*/ 18 w 32"/>
                <a:gd name="T27" fmla="*/ 38 h 99"/>
                <a:gd name="T28" fmla="*/ 19 w 32"/>
                <a:gd name="T29" fmla="*/ 22 h 99"/>
                <a:gd name="T30" fmla="*/ 16 w 32"/>
                <a:gd name="T31" fmla="*/ 15 h 99"/>
                <a:gd name="T32" fmla="*/ 15 w 32"/>
                <a:gd name="T33" fmla="*/ 11 h 99"/>
                <a:gd name="T34" fmla="*/ 14 w 32"/>
                <a:gd name="T35" fmla="*/ 10 h 99"/>
                <a:gd name="T36" fmla="*/ 14 w 32"/>
                <a:gd name="T37" fmla="*/ 9 h 99"/>
                <a:gd name="T38" fmla="*/ 14 w 32"/>
                <a:gd name="T39" fmla="*/ 8 h 99"/>
                <a:gd name="T40" fmla="*/ 11 w 32"/>
                <a:gd name="T41" fmla="*/ 1 h 99"/>
                <a:gd name="T42" fmla="*/ 10 w 32"/>
                <a:gd name="T43" fmla="*/ 0 h 99"/>
                <a:gd name="T44" fmla="*/ 0 w 32"/>
                <a:gd name="T45" fmla="*/ 11 h 99"/>
                <a:gd name="T46" fmla="*/ 1 w 32"/>
                <a:gd name="T47" fmla="*/ 19 h 99"/>
                <a:gd name="T48" fmla="*/ 1 w 32"/>
                <a:gd name="T49" fmla="*/ 20 h 99"/>
                <a:gd name="T50" fmla="*/ 1 w 32"/>
                <a:gd name="T51" fmla="*/ 20 h 99"/>
                <a:gd name="T52" fmla="*/ 1 w 32"/>
                <a:gd name="T53" fmla="*/ 20 h 99"/>
                <a:gd name="T54" fmla="*/ 2 w 32"/>
                <a:gd name="T55" fmla="*/ 27 h 99"/>
                <a:gd name="T56" fmla="*/ 2 w 32"/>
                <a:gd name="T57" fmla="*/ 29 h 99"/>
                <a:gd name="T58" fmla="*/ 3 w 32"/>
                <a:gd name="T59" fmla="*/ 35 h 99"/>
                <a:gd name="T60" fmla="*/ 4 w 32"/>
                <a:gd name="T61" fmla="*/ 37 h 99"/>
                <a:gd name="T62" fmla="*/ 16 w 32"/>
                <a:gd name="T63" fmla="*/ 88 h 99"/>
                <a:gd name="T64" fmla="*/ 16 w 32"/>
                <a:gd name="T65" fmla="*/ 88 h 99"/>
                <a:gd name="T66" fmla="*/ 17 w 32"/>
                <a:gd name="T67" fmla="*/ 91 h 99"/>
                <a:gd name="T68" fmla="*/ 18 w 32"/>
                <a:gd name="T69" fmla="*/ 93 h 99"/>
                <a:gd name="T70" fmla="*/ 18 w 32"/>
                <a:gd name="T71" fmla="*/ 93 h 99"/>
                <a:gd name="T72" fmla="*/ 19 w 32"/>
                <a:gd name="T73" fmla="*/ 94 h 99"/>
                <a:gd name="T74" fmla="*/ 19 w 32"/>
                <a:gd name="T75" fmla="*/ 95 h 99"/>
                <a:gd name="T76" fmla="*/ 19 w 32"/>
                <a:gd name="T77" fmla="*/ 95 h 99"/>
                <a:gd name="T78" fmla="*/ 32 w 32"/>
                <a:gd name="T79" fmla="*/ 79 h 99"/>
                <a:gd name="T80" fmla="*/ 32 w 32"/>
                <a:gd name="T81" fmla="*/ 76 h 99"/>
                <a:gd name="T82" fmla="*/ 22 w 32"/>
                <a:gd name="T83" fmla="*/ 99 h 99"/>
                <a:gd name="T84" fmla="*/ 22 w 32"/>
                <a:gd name="T85" fmla="*/ 99 h 99"/>
                <a:gd name="T86" fmla="*/ 22 w 32"/>
                <a:gd name="T87" fmla="*/ 99 h 99"/>
                <a:gd name="T88" fmla="*/ 22 w 32"/>
                <a:gd name="T89" fmla="*/ 99 h 99"/>
                <a:gd name="T90" fmla="*/ 22 w 32"/>
                <a:gd name="T91" fmla="*/ 99 h 99"/>
                <a:gd name="T92" fmla="*/ 22 w 32"/>
                <a:gd name="T93" fmla="*/ 99 h 99"/>
                <a:gd name="T94" fmla="*/ 22 w 32"/>
                <a:gd name="T9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99">
                  <a:moveTo>
                    <a:pt x="17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0" y="43"/>
                    <a:pt x="21" y="42"/>
                    <a:pt x="22" y="40"/>
                  </a:cubicBezTo>
                  <a:cubicBezTo>
                    <a:pt x="17" y="40"/>
                    <a:pt x="18" y="43"/>
                    <a:pt x="17" y="43"/>
                  </a:cubicBezTo>
                  <a:close/>
                  <a:moveTo>
                    <a:pt x="32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1" y="75"/>
                    <a:pt x="31" y="74"/>
                  </a:cubicBezTo>
                  <a:cubicBezTo>
                    <a:pt x="31" y="74"/>
                    <a:pt x="31" y="74"/>
                    <a:pt x="31" y="73"/>
                  </a:cubicBezTo>
                  <a:cubicBezTo>
                    <a:pt x="30" y="64"/>
                    <a:pt x="30" y="56"/>
                    <a:pt x="30" y="56"/>
                  </a:cubicBezTo>
                  <a:cubicBezTo>
                    <a:pt x="28" y="54"/>
                    <a:pt x="27" y="53"/>
                    <a:pt x="26" y="52"/>
                  </a:cubicBezTo>
                  <a:cubicBezTo>
                    <a:pt x="26" y="53"/>
                    <a:pt x="27" y="53"/>
                    <a:pt x="26" y="53"/>
                  </a:cubicBezTo>
                  <a:cubicBezTo>
                    <a:pt x="15" y="54"/>
                    <a:pt x="20" y="52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5"/>
                    <a:pt x="26" y="41"/>
                    <a:pt x="18" y="38"/>
                  </a:cubicBezTo>
                  <a:cubicBezTo>
                    <a:pt x="22" y="35"/>
                    <a:pt x="21" y="29"/>
                    <a:pt x="19" y="22"/>
                  </a:cubicBezTo>
                  <a:cubicBezTo>
                    <a:pt x="18" y="20"/>
                    <a:pt x="17" y="17"/>
                    <a:pt x="16" y="15"/>
                  </a:cubicBezTo>
                  <a:cubicBezTo>
                    <a:pt x="16" y="14"/>
                    <a:pt x="15" y="12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2" y="5"/>
                    <a:pt x="11" y="2"/>
                    <a:pt x="11" y="1"/>
                  </a:cubicBezTo>
                  <a:cubicBezTo>
                    <a:pt x="10" y="9"/>
                    <a:pt x="10" y="5"/>
                    <a:pt x="10" y="0"/>
                  </a:cubicBezTo>
                  <a:cubicBezTo>
                    <a:pt x="7" y="4"/>
                    <a:pt x="3" y="8"/>
                    <a:pt x="0" y="11"/>
                  </a:cubicBezTo>
                  <a:cubicBezTo>
                    <a:pt x="0" y="14"/>
                    <a:pt x="1" y="16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2" y="27"/>
                  </a:cubicBezTo>
                  <a:cubicBezTo>
                    <a:pt x="2" y="28"/>
                    <a:pt x="2" y="29"/>
                    <a:pt x="2" y="29"/>
                  </a:cubicBezTo>
                  <a:cubicBezTo>
                    <a:pt x="3" y="31"/>
                    <a:pt x="3" y="33"/>
                    <a:pt x="3" y="35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7" y="57"/>
                    <a:pt x="12" y="76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7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4" y="90"/>
                    <a:pt x="28" y="85"/>
                    <a:pt x="32" y="79"/>
                  </a:cubicBezTo>
                  <a:cubicBezTo>
                    <a:pt x="32" y="78"/>
                    <a:pt x="32" y="77"/>
                    <a:pt x="32" y="76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81">
              <a:extLst>
                <a:ext uri="{FF2B5EF4-FFF2-40B4-BE49-F238E27FC236}">
                  <a16:creationId xmlns:a16="http://schemas.microsoft.com/office/drawing/2014/main" id="{06672CDF-BFA9-490D-A8D9-E5F21EB7C3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9" y="798"/>
              <a:ext cx="42" cy="114"/>
            </a:xfrm>
            <a:custGeom>
              <a:avLst/>
              <a:gdLst>
                <a:gd name="T0" fmla="*/ 15 w 29"/>
                <a:gd name="T1" fmla="*/ 35 h 79"/>
                <a:gd name="T2" fmla="*/ 15 w 29"/>
                <a:gd name="T3" fmla="*/ 34 h 79"/>
                <a:gd name="T4" fmla="*/ 16 w 29"/>
                <a:gd name="T5" fmla="*/ 30 h 79"/>
                <a:gd name="T6" fmla="*/ 15 w 29"/>
                <a:gd name="T7" fmla="*/ 35 h 79"/>
                <a:gd name="T8" fmla="*/ 29 w 29"/>
                <a:gd name="T9" fmla="*/ 58 h 79"/>
                <a:gd name="T10" fmla="*/ 29 w 29"/>
                <a:gd name="T11" fmla="*/ 58 h 79"/>
                <a:gd name="T12" fmla="*/ 28 w 29"/>
                <a:gd name="T13" fmla="*/ 57 h 79"/>
                <a:gd name="T14" fmla="*/ 28 w 29"/>
                <a:gd name="T15" fmla="*/ 56 h 79"/>
                <a:gd name="T16" fmla="*/ 24 w 29"/>
                <a:gd name="T17" fmla="*/ 41 h 79"/>
                <a:gd name="T18" fmla="*/ 21 w 29"/>
                <a:gd name="T19" fmla="*/ 40 h 79"/>
                <a:gd name="T20" fmla="*/ 21 w 29"/>
                <a:gd name="T21" fmla="*/ 40 h 79"/>
                <a:gd name="T22" fmla="*/ 19 w 29"/>
                <a:gd name="T23" fmla="*/ 37 h 79"/>
                <a:gd name="T24" fmla="*/ 19 w 29"/>
                <a:gd name="T25" fmla="*/ 37 h 79"/>
                <a:gd name="T26" fmla="*/ 14 w 29"/>
                <a:gd name="T27" fmla="*/ 30 h 79"/>
                <a:gd name="T28" fmla="*/ 12 w 29"/>
                <a:gd name="T29" fmla="*/ 16 h 79"/>
                <a:gd name="T30" fmla="*/ 9 w 29"/>
                <a:gd name="T31" fmla="*/ 11 h 79"/>
                <a:gd name="T32" fmla="*/ 7 w 29"/>
                <a:gd name="T33" fmla="*/ 8 h 79"/>
                <a:gd name="T34" fmla="*/ 7 w 29"/>
                <a:gd name="T35" fmla="*/ 7 h 79"/>
                <a:gd name="T36" fmla="*/ 7 w 29"/>
                <a:gd name="T37" fmla="*/ 7 h 79"/>
                <a:gd name="T38" fmla="*/ 6 w 29"/>
                <a:gd name="T39" fmla="*/ 6 h 79"/>
                <a:gd name="T40" fmla="*/ 3 w 29"/>
                <a:gd name="T41" fmla="*/ 0 h 79"/>
                <a:gd name="T42" fmla="*/ 3 w 29"/>
                <a:gd name="T43" fmla="*/ 0 h 79"/>
                <a:gd name="T44" fmla="*/ 0 w 29"/>
                <a:gd name="T45" fmla="*/ 13 h 79"/>
                <a:gd name="T46" fmla="*/ 2 w 29"/>
                <a:gd name="T47" fmla="*/ 19 h 79"/>
                <a:gd name="T48" fmla="*/ 2 w 29"/>
                <a:gd name="T49" fmla="*/ 20 h 79"/>
                <a:gd name="T50" fmla="*/ 2 w 29"/>
                <a:gd name="T51" fmla="*/ 20 h 79"/>
                <a:gd name="T52" fmla="*/ 2 w 29"/>
                <a:gd name="T53" fmla="*/ 20 h 79"/>
                <a:gd name="T54" fmla="*/ 4 w 29"/>
                <a:gd name="T55" fmla="*/ 26 h 79"/>
                <a:gd name="T56" fmla="*/ 5 w 29"/>
                <a:gd name="T57" fmla="*/ 28 h 79"/>
                <a:gd name="T58" fmla="*/ 6 w 29"/>
                <a:gd name="T59" fmla="*/ 32 h 79"/>
                <a:gd name="T60" fmla="*/ 7 w 29"/>
                <a:gd name="T61" fmla="*/ 34 h 79"/>
                <a:gd name="T62" fmla="*/ 23 w 29"/>
                <a:gd name="T63" fmla="*/ 73 h 79"/>
                <a:gd name="T64" fmla="*/ 23 w 29"/>
                <a:gd name="T65" fmla="*/ 73 h 79"/>
                <a:gd name="T66" fmla="*/ 25 w 29"/>
                <a:gd name="T67" fmla="*/ 76 h 79"/>
                <a:gd name="T68" fmla="*/ 25 w 29"/>
                <a:gd name="T69" fmla="*/ 77 h 79"/>
                <a:gd name="T70" fmla="*/ 25 w 29"/>
                <a:gd name="T71" fmla="*/ 77 h 79"/>
                <a:gd name="T72" fmla="*/ 26 w 29"/>
                <a:gd name="T73" fmla="*/ 78 h 79"/>
                <a:gd name="T74" fmla="*/ 26 w 29"/>
                <a:gd name="T75" fmla="*/ 78 h 79"/>
                <a:gd name="T76" fmla="*/ 26 w 29"/>
                <a:gd name="T77" fmla="*/ 79 h 79"/>
                <a:gd name="T78" fmla="*/ 29 w 29"/>
                <a:gd name="T79" fmla="*/ 61 h 79"/>
                <a:gd name="T80" fmla="*/ 29 w 29"/>
                <a:gd name="T81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79">
                  <a:moveTo>
                    <a:pt x="15" y="35"/>
                  </a:moveTo>
                  <a:cubicBezTo>
                    <a:pt x="15" y="35"/>
                    <a:pt x="15" y="34"/>
                    <a:pt x="15" y="34"/>
                  </a:cubicBezTo>
                  <a:cubicBezTo>
                    <a:pt x="16" y="34"/>
                    <a:pt x="16" y="32"/>
                    <a:pt x="16" y="30"/>
                  </a:cubicBezTo>
                  <a:cubicBezTo>
                    <a:pt x="14" y="32"/>
                    <a:pt x="15" y="34"/>
                    <a:pt x="15" y="35"/>
                  </a:cubicBezTo>
                  <a:close/>
                  <a:moveTo>
                    <a:pt x="29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48"/>
                    <a:pt x="24" y="42"/>
                    <a:pt x="24" y="41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16" y="44"/>
                    <a:pt x="18" y="41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4"/>
                    <a:pt x="19" y="30"/>
                    <a:pt x="14" y="30"/>
                  </a:cubicBezTo>
                  <a:cubicBezTo>
                    <a:pt x="16" y="26"/>
                    <a:pt x="14" y="21"/>
                    <a:pt x="12" y="16"/>
                  </a:cubicBezTo>
                  <a:cubicBezTo>
                    <a:pt x="11" y="14"/>
                    <a:pt x="10" y="13"/>
                    <a:pt x="9" y="11"/>
                  </a:cubicBezTo>
                  <a:cubicBezTo>
                    <a:pt x="8" y="10"/>
                    <a:pt x="8" y="9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5" y="8"/>
                    <a:pt x="4" y="4"/>
                    <a:pt x="3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1" y="15"/>
                    <a:pt x="1" y="17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9"/>
                    <a:pt x="6" y="31"/>
                    <a:pt x="6" y="32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13" y="50"/>
                    <a:pt x="19" y="64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4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8" y="73"/>
                    <a:pt x="29" y="67"/>
                    <a:pt x="29" y="61"/>
                  </a:cubicBezTo>
                  <a:cubicBezTo>
                    <a:pt x="29" y="60"/>
                    <a:pt x="29" y="59"/>
                    <a:pt x="29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82">
              <a:extLst>
                <a:ext uri="{FF2B5EF4-FFF2-40B4-BE49-F238E27FC236}">
                  <a16:creationId xmlns:a16="http://schemas.microsoft.com/office/drawing/2014/main" id="{07E58874-48DB-480D-88BD-90D5D612F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5" y="1208"/>
              <a:ext cx="42" cy="124"/>
            </a:xfrm>
            <a:custGeom>
              <a:avLst/>
              <a:gdLst>
                <a:gd name="T0" fmla="*/ 29 w 29"/>
                <a:gd name="T1" fmla="*/ 71 h 86"/>
                <a:gd name="T2" fmla="*/ 28 w 29"/>
                <a:gd name="T3" fmla="*/ 69 h 86"/>
                <a:gd name="T4" fmla="*/ 27 w 29"/>
                <a:gd name="T5" fmla="*/ 65 h 86"/>
                <a:gd name="T6" fmla="*/ 16 w 29"/>
                <a:gd name="T7" fmla="*/ 25 h 86"/>
                <a:gd name="T8" fmla="*/ 13 w 29"/>
                <a:gd name="T9" fmla="*/ 11 h 86"/>
                <a:gd name="T10" fmla="*/ 10 w 29"/>
                <a:gd name="T11" fmla="*/ 0 h 86"/>
                <a:gd name="T12" fmla="*/ 0 w 29"/>
                <a:gd name="T13" fmla="*/ 21 h 86"/>
                <a:gd name="T14" fmla="*/ 3 w 29"/>
                <a:gd name="T15" fmla="*/ 29 h 86"/>
                <a:gd name="T16" fmla="*/ 3 w 29"/>
                <a:gd name="T17" fmla="*/ 30 h 86"/>
                <a:gd name="T18" fmla="*/ 3 w 29"/>
                <a:gd name="T19" fmla="*/ 30 h 86"/>
                <a:gd name="T20" fmla="*/ 6 w 29"/>
                <a:gd name="T21" fmla="*/ 40 h 86"/>
                <a:gd name="T22" fmla="*/ 6 w 29"/>
                <a:gd name="T23" fmla="*/ 41 h 86"/>
                <a:gd name="T24" fmla="*/ 7 w 29"/>
                <a:gd name="T25" fmla="*/ 44 h 86"/>
                <a:gd name="T26" fmla="*/ 19 w 29"/>
                <a:gd name="T27" fmla="*/ 82 h 86"/>
                <a:gd name="T28" fmla="*/ 20 w 29"/>
                <a:gd name="T29" fmla="*/ 84 h 86"/>
                <a:gd name="T30" fmla="*/ 21 w 29"/>
                <a:gd name="T31" fmla="*/ 86 h 86"/>
                <a:gd name="T32" fmla="*/ 21 w 29"/>
                <a:gd name="T33" fmla="*/ 86 h 86"/>
                <a:gd name="T34" fmla="*/ 25 w 29"/>
                <a:gd name="T35" fmla="*/ 79 h 86"/>
                <a:gd name="T36" fmla="*/ 29 w 29"/>
                <a:gd name="T37" fmla="*/ 71 h 86"/>
                <a:gd name="T38" fmla="*/ 29 w 29"/>
                <a:gd name="T3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6">
                  <a:moveTo>
                    <a:pt x="29" y="71"/>
                  </a:moveTo>
                  <a:cubicBezTo>
                    <a:pt x="28" y="70"/>
                    <a:pt x="28" y="69"/>
                    <a:pt x="28" y="69"/>
                  </a:cubicBezTo>
                  <a:cubicBezTo>
                    <a:pt x="28" y="68"/>
                    <a:pt x="27" y="67"/>
                    <a:pt x="27" y="65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6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3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7" y="43"/>
                    <a:pt x="7" y="44"/>
                  </a:cubicBezTo>
                  <a:cubicBezTo>
                    <a:pt x="12" y="58"/>
                    <a:pt x="16" y="71"/>
                    <a:pt x="19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4"/>
                    <a:pt x="23" y="81"/>
                    <a:pt x="25" y="79"/>
                  </a:cubicBezTo>
                  <a:cubicBezTo>
                    <a:pt x="26" y="76"/>
                    <a:pt x="27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83">
              <a:extLst>
                <a:ext uri="{FF2B5EF4-FFF2-40B4-BE49-F238E27FC236}">
                  <a16:creationId xmlns:a16="http://schemas.microsoft.com/office/drawing/2014/main" id="{45048A20-C5FB-4A92-9BA7-F943F4C02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5" y="1087"/>
              <a:ext cx="42" cy="125"/>
            </a:xfrm>
            <a:custGeom>
              <a:avLst/>
              <a:gdLst>
                <a:gd name="T0" fmla="*/ 28 w 29"/>
                <a:gd name="T1" fmla="*/ 71 h 87"/>
                <a:gd name="T2" fmla="*/ 28 w 29"/>
                <a:gd name="T3" fmla="*/ 69 h 87"/>
                <a:gd name="T4" fmla="*/ 27 w 29"/>
                <a:gd name="T5" fmla="*/ 66 h 87"/>
                <a:gd name="T6" fmla="*/ 16 w 29"/>
                <a:gd name="T7" fmla="*/ 25 h 87"/>
                <a:gd name="T8" fmla="*/ 13 w 29"/>
                <a:gd name="T9" fmla="*/ 11 h 87"/>
                <a:gd name="T10" fmla="*/ 10 w 29"/>
                <a:gd name="T11" fmla="*/ 0 h 87"/>
                <a:gd name="T12" fmla="*/ 0 w 29"/>
                <a:gd name="T13" fmla="*/ 21 h 87"/>
                <a:gd name="T14" fmla="*/ 3 w 29"/>
                <a:gd name="T15" fmla="*/ 29 h 87"/>
                <a:gd name="T16" fmla="*/ 3 w 29"/>
                <a:gd name="T17" fmla="*/ 30 h 87"/>
                <a:gd name="T18" fmla="*/ 3 w 29"/>
                <a:gd name="T19" fmla="*/ 30 h 87"/>
                <a:gd name="T20" fmla="*/ 6 w 29"/>
                <a:gd name="T21" fmla="*/ 40 h 87"/>
                <a:gd name="T22" fmla="*/ 6 w 29"/>
                <a:gd name="T23" fmla="*/ 41 h 87"/>
                <a:gd name="T24" fmla="*/ 7 w 29"/>
                <a:gd name="T25" fmla="*/ 45 h 87"/>
                <a:gd name="T26" fmla="*/ 19 w 29"/>
                <a:gd name="T27" fmla="*/ 82 h 87"/>
                <a:gd name="T28" fmla="*/ 20 w 29"/>
                <a:gd name="T29" fmla="*/ 84 h 87"/>
                <a:gd name="T30" fmla="*/ 21 w 29"/>
                <a:gd name="T31" fmla="*/ 86 h 87"/>
                <a:gd name="T32" fmla="*/ 21 w 29"/>
                <a:gd name="T33" fmla="*/ 87 h 87"/>
                <a:gd name="T34" fmla="*/ 25 w 29"/>
                <a:gd name="T35" fmla="*/ 79 h 87"/>
                <a:gd name="T36" fmla="*/ 29 w 29"/>
                <a:gd name="T37" fmla="*/ 71 h 87"/>
                <a:gd name="T38" fmla="*/ 28 w 29"/>
                <a:gd name="T3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7">
                  <a:moveTo>
                    <a:pt x="28" y="71"/>
                  </a:moveTo>
                  <a:cubicBezTo>
                    <a:pt x="28" y="70"/>
                    <a:pt x="28" y="70"/>
                    <a:pt x="28" y="69"/>
                  </a:cubicBezTo>
                  <a:cubicBezTo>
                    <a:pt x="28" y="68"/>
                    <a:pt x="27" y="67"/>
                    <a:pt x="27" y="66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7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4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7" y="43"/>
                    <a:pt x="7" y="45"/>
                  </a:cubicBezTo>
                  <a:cubicBezTo>
                    <a:pt x="12" y="59"/>
                    <a:pt x="16" y="71"/>
                    <a:pt x="19" y="82"/>
                  </a:cubicBezTo>
                  <a:cubicBezTo>
                    <a:pt x="19" y="83"/>
                    <a:pt x="20" y="83"/>
                    <a:pt x="20" y="84"/>
                  </a:cubicBezTo>
                  <a:cubicBezTo>
                    <a:pt x="20" y="85"/>
                    <a:pt x="20" y="86"/>
                    <a:pt x="21" y="86"/>
                  </a:cubicBezTo>
                  <a:cubicBezTo>
                    <a:pt x="21" y="86"/>
                    <a:pt x="21" y="87"/>
                    <a:pt x="21" y="87"/>
                  </a:cubicBezTo>
                  <a:cubicBezTo>
                    <a:pt x="22" y="84"/>
                    <a:pt x="23" y="82"/>
                    <a:pt x="25" y="79"/>
                  </a:cubicBezTo>
                  <a:cubicBezTo>
                    <a:pt x="26" y="77"/>
                    <a:pt x="27" y="74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84">
              <a:extLst>
                <a:ext uri="{FF2B5EF4-FFF2-40B4-BE49-F238E27FC236}">
                  <a16:creationId xmlns:a16="http://schemas.microsoft.com/office/drawing/2014/main" id="{5416BBEC-406E-4672-8A3E-49DCA06EC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498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85">
              <a:extLst>
                <a:ext uri="{FF2B5EF4-FFF2-40B4-BE49-F238E27FC236}">
                  <a16:creationId xmlns:a16="http://schemas.microsoft.com/office/drawing/2014/main" id="{5E1AB5D0-1FE4-4E53-96CB-A39C6C97DB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6" y="2486"/>
              <a:ext cx="7" cy="12"/>
            </a:xfrm>
            <a:custGeom>
              <a:avLst/>
              <a:gdLst>
                <a:gd name="T0" fmla="*/ 5 w 5"/>
                <a:gd name="T1" fmla="*/ 0 h 8"/>
                <a:gd name="T2" fmla="*/ 3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4" y="6"/>
                    <a:pt x="3" y="8"/>
                  </a:cubicBezTo>
                  <a:cubicBezTo>
                    <a:pt x="2" y="6"/>
                    <a:pt x="0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86">
              <a:extLst>
                <a:ext uri="{FF2B5EF4-FFF2-40B4-BE49-F238E27FC236}">
                  <a16:creationId xmlns:a16="http://schemas.microsoft.com/office/drawing/2014/main" id="{A9A17D8F-24E8-4CCC-86C2-43B795CC7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" y="2495"/>
              <a:ext cx="4" cy="4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87">
              <a:extLst>
                <a:ext uri="{FF2B5EF4-FFF2-40B4-BE49-F238E27FC236}">
                  <a16:creationId xmlns:a16="http://schemas.microsoft.com/office/drawing/2014/main" id="{232E41A4-A63A-4CE5-A128-D81802FFF9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5" y="2498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88">
              <a:extLst>
                <a:ext uri="{FF2B5EF4-FFF2-40B4-BE49-F238E27FC236}">
                  <a16:creationId xmlns:a16="http://schemas.microsoft.com/office/drawing/2014/main" id="{90DB72EF-7735-495F-BA9B-AB79529325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8" y="27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89">
              <a:extLst>
                <a:ext uri="{FF2B5EF4-FFF2-40B4-BE49-F238E27FC236}">
                  <a16:creationId xmlns:a16="http://schemas.microsoft.com/office/drawing/2014/main" id="{C2C29ADB-61A5-4544-8E68-BF4D26666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" y="2594"/>
              <a:ext cx="6" cy="5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0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90">
              <a:extLst>
                <a:ext uri="{FF2B5EF4-FFF2-40B4-BE49-F238E27FC236}">
                  <a16:creationId xmlns:a16="http://schemas.microsoft.com/office/drawing/2014/main" id="{E1CD4FE1-5507-476E-BADC-6D65C528E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9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91">
              <a:extLst>
                <a:ext uri="{FF2B5EF4-FFF2-40B4-BE49-F238E27FC236}">
                  <a16:creationId xmlns:a16="http://schemas.microsoft.com/office/drawing/2014/main" id="{DA878E87-7892-4E6B-8EB4-2005C81AA9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2">
              <a:extLst>
                <a:ext uri="{FF2B5EF4-FFF2-40B4-BE49-F238E27FC236}">
                  <a16:creationId xmlns:a16="http://schemas.microsoft.com/office/drawing/2014/main" id="{C9FB6B21-DE32-48DE-9A30-51E95008A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2505"/>
              <a:ext cx="109" cy="557"/>
            </a:xfrm>
            <a:custGeom>
              <a:avLst/>
              <a:gdLst>
                <a:gd name="T0" fmla="*/ 10 w 76"/>
                <a:gd name="T1" fmla="*/ 276 h 387"/>
                <a:gd name="T2" fmla="*/ 46 w 76"/>
                <a:gd name="T3" fmla="*/ 343 h 387"/>
                <a:gd name="T4" fmla="*/ 43 w 76"/>
                <a:gd name="T5" fmla="*/ 256 h 387"/>
                <a:gd name="T6" fmla="*/ 46 w 76"/>
                <a:gd name="T7" fmla="*/ 212 h 387"/>
                <a:gd name="T8" fmla="*/ 43 w 76"/>
                <a:gd name="T9" fmla="*/ 194 h 387"/>
                <a:gd name="T10" fmla="*/ 46 w 76"/>
                <a:gd name="T11" fmla="*/ 170 h 387"/>
                <a:gd name="T12" fmla="*/ 38 w 76"/>
                <a:gd name="T13" fmla="*/ 180 h 387"/>
                <a:gd name="T14" fmla="*/ 58 w 76"/>
                <a:gd name="T15" fmla="*/ 129 h 387"/>
                <a:gd name="T16" fmla="*/ 60 w 76"/>
                <a:gd name="T17" fmla="*/ 76 h 387"/>
                <a:gd name="T18" fmla="*/ 62 w 76"/>
                <a:gd name="T19" fmla="*/ 81 h 387"/>
                <a:gd name="T20" fmla="*/ 63 w 76"/>
                <a:gd name="T21" fmla="*/ 63 h 387"/>
                <a:gd name="T22" fmla="*/ 48 w 76"/>
                <a:gd name="T23" fmla="*/ 19 h 387"/>
                <a:gd name="T24" fmla="*/ 56 w 76"/>
                <a:gd name="T25" fmla="*/ 25 h 387"/>
                <a:gd name="T26" fmla="*/ 60 w 76"/>
                <a:gd name="T27" fmla="*/ 1 h 387"/>
                <a:gd name="T28" fmla="*/ 55 w 76"/>
                <a:gd name="T29" fmla="*/ 0 h 387"/>
                <a:gd name="T30" fmla="*/ 19 w 76"/>
                <a:gd name="T31" fmla="*/ 189 h 387"/>
                <a:gd name="T32" fmla="*/ 10 w 76"/>
                <a:gd name="T33" fmla="*/ 276 h 387"/>
                <a:gd name="T34" fmla="*/ 10 w 76"/>
                <a:gd name="T35" fmla="*/ 2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387">
                  <a:moveTo>
                    <a:pt x="10" y="276"/>
                  </a:moveTo>
                  <a:cubicBezTo>
                    <a:pt x="11" y="278"/>
                    <a:pt x="13" y="387"/>
                    <a:pt x="46" y="343"/>
                  </a:cubicBezTo>
                  <a:cubicBezTo>
                    <a:pt x="24" y="347"/>
                    <a:pt x="31" y="249"/>
                    <a:pt x="43" y="256"/>
                  </a:cubicBezTo>
                  <a:cubicBezTo>
                    <a:pt x="31" y="246"/>
                    <a:pt x="42" y="222"/>
                    <a:pt x="46" y="212"/>
                  </a:cubicBezTo>
                  <a:cubicBezTo>
                    <a:pt x="56" y="183"/>
                    <a:pt x="54" y="200"/>
                    <a:pt x="43" y="194"/>
                  </a:cubicBezTo>
                  <a:cubicBezTo>
                    <a:pt x="59" y="178"/>
                    <a:pt x="60" y="170"/>
                    <a:pt x="46" y="170"/>
                  </a:cubicBezTo>
                  <a:cubicBezTo>
                    <a:pt x="37" y="177"/>
                    <a:pt x="63" y="188"/>
                    <a:pt x="38" y="180"/>
                  </a:cubicBezTo>
                  <a:cubicBezTo>
                    <a:pt x="52" y="176"/>
                    <a:pt x="59" y="144"/>
                    <a:pt x="58" y="129"/>
                  </a:cubicBezTo>
                  <a:cubicBezTo>
                    <a:pt x="57" y="108"/>
                    <a:pt x="56" y="102"/>
                    <a:pt x="60" y="76"/>
                  </a:cubicBezTo>
                  <a:cubicBezTo>
                    <a:pt x="55" y="82"/>
                    <a:pt x="56" y="84"/>
                    <a:pt x="62" y="81"/>
                  </a:cubicBezTo>
                  <a:cubicBezTo>
                    <a:pt x="58" y="94"/>
                    <a:pt x="55" y="68"/>
                    <a:pt x="63" y="63"/>
                  </a:cubicBezTo>
                  <a:cubicBezTo>
                    <a:pt x="40" y="80"/>
                    <a:pt x="76" y="11"/>
                    <a:pt x="48" y="19"/>
                  </a:cubicBezTo>
                  <a:cubicBezTo>
                    <a:pt x="50" y="21"/>
                    <a:pt x="53" y="24"/>
                    <a:pt x="56" y="25"/>
                  </a:cubicBezTo>
                  <a:cubicBezTo>
                    <a:pt x="55" y="25"/>
                    <a:pt x="58" y="6"/>
                    <a:pt x="60" y="1"/>
                  </a:cubicBezTo>
                  <a:cubicBezTo>
                    <a:pt x="57" y="7"/>
                    <a:pt x="56" y="6"/>
                    <a:pt x="55" y="0"/>
                  </a:cubicBezTo>
                  <a:cubicBezTo>
                    <a:pt x="43" y="53"/>
                    <a:pt x="13" y="136"/>
                    <a:pt x="19" y="189"/>
                  </a:cubicBezTo>
                  <a:cubicBezTo>
                    <a:pt x="21" y="215"/>
                    <a:pt x="0" y="247"/>
                    <a:pt x="10" y="276"/>
                  </a:cubicBezTo>
                  <a:cubicBezTo>
                    <a:pt x="17" y="288"/>
                    <a:pt x="11" y="278"/>
                    <a:pt x="10" y="27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93">
              <a:extLst>
                <a:ext uri="{FF2B5EF4-FFF2-40B4-BE49-F238E27FC236}">
                  <a16:creationId xmlns:a16="http://schemas.microsoft.com/office/drawing/2014/main" id="{7E3A2770-E5FD-4D49-B8A6-500FA652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5" y="2512"/>
              <a:ext cx="7" cy="3"/>
            </a:xfrm>
            <a:custGeom>
              <a:avLst/>
              <a:gdLst>
                <a:gd name="T0" fmla="*/ 2 w 5"/>
                <a:gd name="T1" fmla="*/ 1 h 2"/>
                <a:gd name="T2" fmla="*/ 2 w 5"/>
                <a:gd name="T3" fmla="*/ 2 h 2"/>
                <a:gd name="T4" fmla="*/ 2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5" y="0"/>
                    <a:pt x="2" y="2"/>
                    <a:pt x="2" y="2"/>
                  </a:cubicBezTo>
                  <a:cubicBezTo>
                    <a:pt x="2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94">
              <a:extLst>
                <a:ext uri="{FF2B5EF4-FFF2-40B4-BE49-F238E27FC236}">
                  <a16:creationId xmlns:a16="http://schemas.microsoft.com/office/drawing/2014/main" id="{1A350A4B-A1E1-4A26-AA01-2D528CEC50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519"/>
              <a:ext cx="3" cy="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95">
              <a:extLst>
                <a:ext uri="{FF2B5EF4-FFF2-40B4-BE49-F238E27FC236}">
                  <a16:creationId xmlns:a16="http://schemas.microsoft.com/office/drawing/2014/main" id="{574E9558-C032-4771-8D01-49E3750FEA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5"/>
              <a:ext cx="2" cy="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2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96">
              <a:extLst>
                <a:ext uri="{FF2B5EF4-FFF2-40B4-BE49-F238E27FC236}">
                  <a16:creationId xmlns:a16="http://schemas.microsoft.com/office/drawing/2014/main" id="{21FFF248-E777-4814-8226-3D52739B05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683"/>
              <a:ext cx="0" cy="10"/>
            </a:xfrm>
            <a:custGeom>
              <a:avLst/>
              <a:gdLst>
                <a:gd name="T0" fmla="*/ 0 h 7"/>
                <a:gd name="T1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0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97">
              <a:extLst>
                <a:ext uri="{FF2B5EF4-FFF2-40B4-BE49-F238E27FC236}">
                  <a16:creationId xmlns:a16="http://schemas.microsoft.com/office/drawing/2014/main" id="{FA2C47B6-92C1-454B-BADE-2747BBCB3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98">
              <a:extLst>
                <a:ext uri="{FF2B5EF4-FFF2-40B4-BE49-F238E27FC236}">
                  <a16:creationId xmlns:a16="http://schemas.microsoft.com/office/drawing/2014/main" id="{424C03FB-17BB-4820-BC52-73D7F8063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" y="2798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99">
              <a:extLst>
                <a:ext uri="{FF2B5EF4-FFF2-40B4-BE49-F238E27FC236}">
                  <a16:creationId xmlns:a16="http://schemas.microsoft.com/office/drawing/2014/main" id="{59D04A23-3A51-449E-9F87-436D8FA76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00">
              <a:extLst>
                <a:ext uri="{FF2B5EF4-FFF2-40B4-BE49-F238E27FC236}">
                  <a16:creationId xmlns:a16="http://schemas.microsoft.com/office/drawing/2014/main" id="{B19D00D3-84E9-493A-BA4D-23F39A94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9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01">
              <a:extLst>
                <a:ext uri="{FF2B5EF4-FFF2-40B4-BE49-F238E27FC236}">
                  <a16:creationId xmlns:a16="http://schemas.microsoft.com/office/drawing/2014/main" id="{A0ED6FC3-37DC-45B1-A46A-D5888BEE91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3" y="2711"/>
              <a:ext cx="89" cy="226"/>
            </a:xfrm>
            <a:custGeom>
              <a:avLst/>
              <a:gdLst>
                <a:gd name="T0" fmla="*/ 9 w 62"/>
                <a:gd name="T1" fmla="*/ 121 h 157"/>
                <a:gd name="T2" fmla="*/ 16 w 62"/>
                <a:gd name="T3" fmla="*/ 145 h 157"/>
                <a:gd name="T4" fmla="*/ 13 w 62"/>
                <a:gd name="T5" fmla="*/ 145 h 157"/>
                <a:gd name="T6" fmla="*/ 51 w 62"/>
                <a:gd name="T7" fmla="*/ 150 h 157"/>
                <a:gd name="T8" fmla="*/ 29 w 62"/>
                <a:gd name="T9" fmla="*/ 113 h 157"/>
                <a:gd name="T10" fmla="*/ 34 w 62"/>
                <a:gd name="T11" fmla="*/ 86 h 157"/>
                <a:gd name="T12" fmla="*/ 27 w 62"/>
                <a:gd name="T13" fmla="*/ 79 h 157"/>
                <a:gd name="T14" fmla="*/ 33 w 62"/>
                <a:gd name="T15" fmla="*/ 67 h 157"/>
                <a:gd name="T16" fmla="*/ 34 w 62"/>
                <a:gd name="T17" fmla="*/ 45 h 157"/>
                <a:gd name="T18" fmla="*/ 35 w 62"/>
                <a:gd name="T19" fmla="*/ 37 h 157"/>
                <a:gd name="T20" fmla="*/ 26 w 62"/>
                <a:gd name="T21" fmla="*/ 10 h 157"/>
                <a:gd name="T22" fmla="*/ 36 w 62"/>
                <a:gd name="T23" fmla="*/ 0 h 157"/>
                <a:gd name="T24" fmla="*/ 9 w 62"/>
                <a:gd name="T25" fmla="*/ 121 h 157"/>
                <a:gd name="T26" fmla="*/ 9 w 62"/>
                <a:gd name="T27" fmla="*/ 121 h 157"/>
                <a:gd name="T28" fmla="*/ 34 w 62"/>
                <a:gd name="T29" fmla="*/ 86 h 157"/>
                <a:gd name="T30" fmla="*/ 34 w 62"/>
                <a:gd name="T31" fmla="*/ 86 h 157"/>
                <a:gd name="T32" fmla="*/ 29 w 62"/>
                <a:gd name="T33" fmla="*/ 71 h 157"/>
                <a:gd name="T34" fmla="*/ 38 w 62"/>
                <a:gd name="T35" fmla="*/ 70 h 157"/>
                <a:gd name="T36" fmla="*/ 29 w 62"/>
                <a:gd name="T37" fmla="*/ 71 h 157"/>
                <a:gd name="T38" fmla="*/ 29 w 62"/>
                <a:gd name="T39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57">
                  <a:moveTo>
                    <a:pt x="9" y="121"/>
                  </a:moveTo>
                  <a:cubicBezTo>
                    <a:pt x="9" y="129"/>
                    <a:pt x="12" y="137"/>
                    <a:pt x="16" y="145"/>
                  </a:cubicBezTo>
                  <a:cubicBezTo>
                    <a:pt x="22" y="142"/>
                    <a:pt x="21" y="142"/>
                    <a:pt x="13" y="145"/>
                  </a:cubicBezTo>
                  <a:cubicBezTo>
                    <a:pt x="16" y="157"/>
                    <a:pt x="43" y="152"/>
                    <a:pt x="51" y="150"/>
                  </a:cubicBezTo>
                  <a:cubicBezTo>
                    <a:pt x="19" y="153"/>
                    <a:pt x="48" y="116"/>
                    <a:pt x="29" y="113"/>
                  </a:cubicBezTo>
                  <a:cubicBezTo>
                    <a:pt x="35" y="110"/>
                    <a:pt x="44" y="83"/>
                    <a:pt x="34" y="86"/>
                  </a:cubicBezTo>
                  <a:cubicBezTo>
                    <a:pt x="62" y="78"/>
                    <a:pt x="32" y="80"/>
                    <a:pt x="27" y="79"/>
                  </a:cubicBezTo>
                  <a:cubicBezTo>
                    <a:pt x="49" y="75"/>
                    <a:pt x="51" y="71"/>
                    <a:pt x="33" y="67"/>
                  </a:cubicBezTo>
                  <a:cubicBezTo>
                    <a:pt x="55" y="67"/>
                    <a:pt x="34" y="45"/>
                    <a:pt x="34" y="45"/>
                  </a:cubicBezTo>
                  <a:cubicBezTo>
                    <a:pt x="34" y="37"/>
                    <a:pt x="35" y="33"/>
                    <a:pt x="35" y="37"/>
                  </a:cubicBezTo>
                  <a:cubicBezTo>
                    <a:pt x="36" y="19"/>
                    <a:pt x="41" y="17"/>
                    <a:pt x="26" y="10"/>
                  </a:cubicBezTo>
                  <a:cubicBezTo>
                    <a:pt x="54" y="8"/>
                    <a:pt x="19" y="8"/>
                    <a:pt x="36" y="0"/>
                  </a:cubicBezTo>
                  <a:cubicBezTo>
                    <a:pt x="18" y="0"/>
                    <a:pt x="0" y="112"/>
                    <a:pt x="9" y="121"/>
                  </a:cubicBezTo>
                  <a:cubicBezTo>
                    <a:pt x="11" y="122"/>
                    <a:pt x="9" y="122"/>
                    <a:pt x="9" y="121"/>
                  </a:cubicBezTo>
                  <a:close/>
                  <a:moveTo>
                    <a:pt x="34" y="86"/>
                  </a:moveTo>
                  <a:cubicBezTo>
                    <a:pt x="38" y="87"/>
                    <a:pt x="35" y="86"/>
                    <a:pt x="34" y="86"/>
                  </a:cubicBezTo>
                  <a:close/>
                  <a:moveTo>
                    <a:pt x="29" y="71"/>
                  </a:moveTo>
                  <a:cubicBezTo>
                    <a:pt x="32" y="72"/>
                    <a:pt x="35" y="71"/>
                    <a:pt x="38" y="70"/>
                  </a:cubicBezTo>
                  <a:cubicBezTo>
                    <a:pt x="34" y="68"/>
                    <a:pt x="31" y="69"/>
                    <a:pt x="29" y="71"/>
                  </a:cubicBezTo>
                  <a:cubicBezTo>
                    <a:pt x="32" y="72"/>
                    <a:pt x="31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02">
              <a:extLst>
                <a:ext uri="{FF2B5EF4-FFF2-40B4-BE49-F238E27FC236}">
                  <a16:creationId xmlns:a16="http://schemas.microsoft.com/office/drawing/2014/main" id="{534FB260-868E-46F5-9858-77A53D8805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" y="2850"/>
              <a:ext cx="8" cy="3"/>
            </a:xfrm>
            <a:custGeom>
              <a:avLst/>
              <a:gdLst>
                <a:gd name="T0" fmla="*/ 5 w 6"/>
                <a:gd name="T1" fmla="*/ 2 h 2"/>
                <a:gd name="T2" fmla="*/ 2 w 6"/>
                <a:gd name="T3" fmla="*/ 0 h 2"/>
                <a:gd name="T4" fmla="*/ 5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2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6" y="1"/>
                    <a:pt x="0" y="1"/>
                    <a:pt x="5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03">
              <a:extLst>
                <a:ext uri="{FF2B5EF4-FFF2-40B4-BE49-F238E27FC236}">
                  <a16:creationId xmlns:a16="http://schemas.microsoft.com/office/drawing/2014/main" id="{0242169A-B04B-4094-8190-20100FA01E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37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04">
              <a:extLst>
                <a:ext uri="{FF2B5EF4-FFF2-40B4-BE49-F238E27FC236}">
                  <a16:creationId xmlns:a16="http://schemas.microsoft.com/office/drawing/2014/main" id="{85125F45-5071-4E2C-A2B4-E95D59D2C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8" y="2609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05">
              <a:extLst>
                <a:ext uri="{FF2B5EF4-FFF2-40B4-BE49-F238E27FC236}">
                  <a16:creationId xmlns:a16="http://schemas.microsoft.com/office/drawing/2014/main" id="{C7B97FAD-B196-445A-9774-29A72120E8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6">
              <a:extLst>
                <a:ext uri="{FF2B5EF4-FFF2-40B4-BE49-F238E27FC236}">
                  <a16:creationId xmlns:a16="http://schemas.microsoft.com/office/drawing/2014/main" id="{D17F1DF4-9351-4D5B-9954-BC6DA3A717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3113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07">
              <a:extLst>
                <a:ext uri="{FF2B5EF4-FFF2-40B4-BE49-F238E27FC236}">
                  <a16:creationId xmlns:a16="http://schemas.microsoft.com/office/drawing/2014/main" id="{F9F4F7D6-949C-4746-8A2B-5E555282E4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9" y="2268"/>
              <a:ext cx="88" cy="848"/>
            </a:xfrm>
            <a:custGeom>
              <a:avLst/>
              <a:gdLst>
                <a:gd name="T0" fmla="*/ 28 w 61"/>
                <a:gd name="T1" fmla="*/ 275 h 590"/>
                <a:gd name="T2" fmla="*/ 28 w 61"/>
                <a:gd name="T3" fmla="*/ 275 h 590"/>
                <a:gd name="T4" fmla="*/ 28 w 61"/>
                <a:gd name="T5" fmla="*/ 276 h 590"/>
                <a:gd name="T6" fmla="*/ 28 w 61"/>
                <a:gd name="T7" fmla="*/ 276 h 590"/>
                <a:gd name="T8" fmla="*/ 28 w 61"/>
                <a:gd name="T9" fmla="*/ 276 h 590"/>
                <a:gd name="T10" fmla="*/ 37 w 61"/>
                <a:gd name="T11" fmla="*/ 268 h 590"/>
                <a:gd name="T12" fmla="*/ 28 w 61"/>
                <a:gd name="T13" fmla="*/ 275 h 590"/>
                <a:gd name="T14" fmla="*/ 34 w 61"/>
                <a:gd name="T15" fmla="*/ 29 h 590"/>
                <a:gd name="T16" fmla="*/ 30 w 61"/>
                <a:gd name="T17" fmla="*/ 9 h 590"/>
                <a:gd name="T18" fmla="*/ 34 w 61"/>
                <a:gd name="T19" fmla="*/ 1 h 590"/>
                <a:gd name="T20" fmla="*/ 30 w 61"/>
                <a:gd name="T21" fmla="*/ 10 h 590"/>
                <a:gd name="T22" fmla="*/ 25 w 61"/>
                <a:gd name="T23" fmla="*/ 36 h 590"/>
                <a:gd name="T24" fmla="*/ 25 w 61"/>
                <a:gd name="T25" fmla="*/ 37 h 590"/>
                <a:gd name="T26" fmla="*/ 34 w 61"/>
                <a:gd name="T27" fmla="*/ 29 h 590"/>
                <a:gd name="T28" fmla="*/ 40 w 61"/>
                <a:gd name="T29" fmla="*/ 575 h 590"/>
                <a:gd name="T30" fmla="*/ 27 w 61"/>
                <a:gd name="T31" fmla="*/ 437 h 590"/>
                <a:gd name="T32" fmla="*/ 33 w 61"/>
                <a:gd name="T33" fmla="*/ 331 h 590"/>
                <a:gd name="T34" fmla="*/ 33 w 61"/>
                <a:gd name="T35" fmla="*/ 331 h 590"/>
                <a:gd name="T36" fmla="*/ 33 w 61"/>
                <a:gd name="T37" fmla="*/ 331 h 590"/>
                <a:gd name="T38" fmla="*/ 25 w 61"/>
                <a:gd name="T39" fmla="*/ 303 h 590"/>
                <a:gd name="T40" fmla="*/ 34 w 61"/>
                <a:gd name="T41" fmla="*/ 260 h 590"/>
                <a:gd name="T42" fmla="*/ 31 w 61"/>
                <a:gd name="T43" fmla="*/ 257 h 590"/>
                <a:gd name="T44" fmla="*/ 33 w 61"/>
                <a:gd name="T45" fmla="*/ 174 h 590"/>
                <a:gd name="T46" fmla="*/ 34 w 61"/>
                <a:gd name="T47" fmla="*/ 141 h 590"/>
                <a:gd name="T48" fmla="*/ 25 w 61"/>
                <a:gd name="T49" fmla="*/ 37 h 590"/>
                <a:gd name="T50" fmla="*/ 7 w 61"/>
                <a:gd name="T51" fmla="*/ 466 h 590"/>
                <a:gd name="T52" fmla="*/ 7 w 61"/>
                <a:gd name="T53" fmla="*/ 466 h 590"/>
                <a:gd name="T54" fmla="*/ 14 w 61"/>
                <a:gd name="T55" fmla="*/ 555 h 590"/>
                <a:gd name="T56" fmla="*/ 12 w 61"/>
                <a:gd name="T57" fmla="*/ 558 h 590"/>
                <a:gd name="T58" fmla="*/ 12 w 61"/>
                <a:gd name="T59" fmla="*/ 564 h 590"/>
                <a:gd name="T60" fmla="*/ 12 w 61"/>
                <a:gd name="T61" fmla="*/ 564 h 590"/>
                <a:gd name="T62" fmla="*/ 13 w 61"/>
                <a:gd name="T63" fmla="*/ 570 h 590"/>
                <a:gd name="T64" fmla="*/ 34 w 61"/>
                <a:gd name="T65" fmla="*/ 588 h 590"/>
                <a:gd name="T66" fmla="*/ 34 w 61"/>
                <a:gd name="T67" fmla="*/ 588 h 590"/>
                <a:gd name="T68" fmla="*/ 47 w 61"/>
                <a:gd name="T69" fmla="*/ 580 h 590"/>
                <a:gd name="T70" fmla="*/ 47 w 61"/>
                <a:gd name="T71" fmla="*/ 580 h 590"/>
                <a:gd name="T72" fmla="*/ 49 w 61"/>
                <a:gd name="T73" fmla="*/ 578 h 590"/>
                <a:gd name="T74" fmla="*/ 40 w 61"/>
                <a:gd name="T75" fmla="*/ 57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590">
                  <a:moveTo>
                    <a:pt x="28" y="275"/>
                  </a:move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31" y="277"/>
                    <a:pt x="34" y="274"/>
                    <a:pt x="37" y="268"/>
                  </a:cubicBezTo>
                  <a:cubicBezTo>
                    <a:pt x="33" y="263"/>
                    <a:pt x="30" y="265"/>
                    <a:pt x="28" y="275"/>
                  </a:cubicBezTo>
                  <a:close/>
                  <a:moveTo>
                    <a:pt x="34" y="29"/>
                  </a:moveTo>
                  <a:cubicBezTo>
                    <a:pt x="32" y="25"/>
                    <a:pt x="28" y="20"/>
                    <a:pt x="30" y="9"/>
                  </a:cubicBezTo>
                  <a:cubicBezTo>
                    <a:pt x="31" y="7"/>
                    <a:pt x="32" y="4"/>
                    <a:pt x="34" y="1"/>
                  </a:cubicBezTo>
                  <a:cubicBezTo>
                    <a:pt x="33" y="0"/>
                    <a:pt x="31" y="4"/>
                    <a:pt x="30" y="10"/>
                  </a:cubicBezTo>
                  <a:cubicBezTo>
                    <a:pt x="28" y="16"/>
                    <a:pt x="26" y="25"/>
                    <a:pt x="25" y="36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38" y="34"/>
                    <a:pt x="37" y="33"/>
                    <a:pt x="34" y="29"/>
                  </a:cubicBezTo>
                  <a:close/>
                  <a:moveTo>
                    <a:pt x="40" y="575"/>
                  </a:moveTo>
                  <a:cubicBezTo>
                    <a:pt x="25" y="555"/>
                    <a:pt x="44" y="447"/>
                    <a:pt x="27" y="437"/>
                  </a:cubicBezTo>
                  <a:cubicBezTo>
                    <a:pt x="33" y="425"/>
                    <a:pt x="42" y="325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61" y="302"/>
                    <a:pt x="31" y="310"/>
                    <a:pt x="25" y="303"/>
                  </a:cubicBezTo>
                  <a:cubicBezTo>
                    <a:pt x="46" y="289"/>
                    <a:pt x="49" y="275"/>
                    <a:pt x="34" y="260"/>
                  </a:cubicBezTo>
                  <a:cubicBezTo>
                    <a:pt x="33" y="259"/>
                    <a:pt x="32" y="258"/>
                    <a:pt x="31" y="257"/>
                  </a:cubicBezTo>
                  <a:cubicBezTo>
                    <a:pt x="53" y="256"/>
                    <a:pt x="34" y="174"/>
                    <a:pt x="33" y="174"/>
                  </a:cubicBezTo>
                  <a:cubicBezTo>
                    <a:pt x="33" y="144"/>
                    <a:pt x="34" y="126"/>
                    <a:pt x="34" y="141"/>
                  </a:cubicBezTo>
                  <a:cubicBezTo>
                    <a:pt x="34" y="73"/>
                    <a:pt x="40" y="67"/>
                    <a:pt x="25" y="37"/>
                  </a:cubicBezTo>
                  <a:cubicBezTo>
                    <a:pt x="11" y="141"/>
                    <a:pt x="0" y="436"/>
                    <a:pt x="7" y="466"/>
                  </a:cubicBezTo>
                  <a:cubicBezTo>
                    <a:pt x="9" y="471"/>
                    <a:pt x="8" y="469"/>
                    <a:pt x="7" y="466"/>
                  </a:cubicBezTo>
                  <a:cubicBezTo>
                    <a:pt x="8" y="497"/>
                    <a:pt x="10" y="527"/>
                    <a:pt x="14" y="555"/>
                  </a:cubicBezTo>
                  <a:cubicBezTo>
                    <a:pt x="14" y="556"/>
                    <a:pt x="13" y="557"/>
                    <a:pt x="12" y="558"/>
                  </a:cubicBezTo>
                  <a:cubicBezTo>
                    <a:pt x="12" y="560"/>
                    <a:pt x="12" y="562"/>
                    <a:pt x="12" y="564"/>
                  </a:cubicBezTo>
                  <a:cubicBezTo>
                    <a:pt x="12" y="564"/>
                    <a:pt x="12" y="564"/>
                    <a:pt x="12" y="564"/>
                  </a:cubicBezTo>
                  <a:cubicBezTo>
                    <a:pt x="13" y="566"/>
                    <a:pt x="13" y="568"/>
                    <a:pt x="13" y="570"/>
                  </a:cubicBezTo>
                  <a:cubicBezTo>
                    <a:pt x="17" y="587"/>
                    <a:pt x="26" y="590"/>
                    <a:pt x="34" y="588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9" y="587"/>
                    <a:pt x="44" y="583"/>
                    <a:pt x="47" y="580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79"/>
                    <a:pt x="49" y="578"/>
                    <a:pt x="49" y="578"/>
                  </a:cubicBezTo>
                  <a:cubicBezTo>
                    <a:pt x="45" y="579"/>
                    <a:pt x="42" y="578"/>
                    <a:pt x="40" y="57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08">
              <a:extLst>
                <a:ext uri="{FF2B5EF4-FFF2-40B4-BE49-F238E27FC236}">
                  <a16:creationId xmlns:a16="http://schemas.microsoft.com/office/drawing/2014/main" id="{479CCDD0-7B3E-4323-B006-94B1EFE7BD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" y="2806"/>
              <a:ext cx="8" cy="13"/>
            </a:xfrm>
            <a:custGeom>
              <a:avLst/>
              <a:gdLst>
                <a:gd name="T0" fmla="*/ 4 w 6"/>
                <a:gd name="T1" fmla="*/ 9 h 9"/>
                <a:gd name="T2" fmla="*/ 1 w 6"/>
                <a:gd name="T3" fmla="*/ 0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4" y="9"/>
                  </a:moveTo>
                  <a:cubicBezTo>
                    <a:pt x="1" y="9"/>
                    <a:pt x="2" y="2"/>
                    <a:pt x="1" y="0"/>
                  </a:cubicBezTo>
                  <a:cubicBezTo>
                    <a:pt x="6" y="2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09">
              <a:extLst>
                <a:ext uri="{FF2B5EF4-FFF2-40B4-BE49-F238E27FC236}">
                  <a16:creationId xmlns:a16="http://schemas.microsoft.com/office/drawing/2014/main" id="{43F5829C-4A37-4127-8DBE-A0C49872A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2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10">
              <a:extLst>
                <a:ext uri="{FF2B5EF4-FFF2-40B4-BE49-F238E27FC236}">
                  <a16:creationId xmlns:a16="http://schemas.microsoft.com/office/drawing/2014/main" id="{1BD1C7C9-9E37-4E13-AF47-3AC2BDF41A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7" y="26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11">
              <a:extLst>
                <a:ext uri="{FF2B5EF4-FFF2-40B4-BE49-F238E27FC236}">
                  <a16:creationId xmlns:a16="http://schemas.microsoft.com/office/drawing/2014/main" id="{8FD1BB49-E9AF-4B8D-942D-570E34321E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3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12">
              <a:extLst>
                <a:ext uri="{FF2B5EF4-FFF2-40B4-BE49-F238E27FC236}">
                  <a16:creationId xmlns:a16="http://schemas.microsoft.com/office/drawing/2014/main" id="{19E65AA6-FC16-4849-AF61-A9DCD2530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13">
              <a:extLst>
                <a:ext uri="{FF2B5EF4-FFF2-40B4-BE49-F238E27FC236}">
                  <a16:creationId xmlns:a16="http://schemas.microsoft.com/office/drawing/2014/main" id="{A7E07622-3372-4E83-AB9D-F3E10A760A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65" y="2399"/>
              <a:ext cx="91" cy="686"/>
            </a:xfrm>
            <a:custGeom>
              <a:avLst/>
              <a:gdLst>
                <a:gd name="T0" fmla="*/ 9 w 63"/>
                <a:gd name="T1" fmla="*/ 368 h 477"/>
                <a:gd name="T2" fmla="*/ 16 w 63"/>
                <a:gd name="T3" fmla="*/ 440 h 477"/>
                <a:gd name="T4" fmla="*/ 14 w 63"/>
                <a:gd name="T5" fmla="*/ 441 h 477"/>
                <a:gd name="T6" fmla="*/ 51 w 63"/>
                <a:gd name="T7" fmla="*/ 456 h 477"/>
                <a:gd name="T8" fmla="*/ 29 w 63"/>
                <a:gd name="T9" fmla="*/ 346 h 477"/>
                <a:gd name="T10" fmla="*/ 35 w 63"/>
                <a:gd name="T11" fmla="*/ 262 h 477"/>
                <a:gd name="T12" fmla="*/ 27 w 63"/>
                <a:gd name="T13" fmla="*/ 240 h 477"/>
                <a:gd name="T14" fmla="*/ 33 w 63"/>
                <a:gd name="T15" fmla="*/ 204 h 477"/>
                <a:gd name="T16" fmla="*/ 35 w 63"/>
                <a:gd name="T17" fmla="*/ 138 h 477"/>
                <a:gd name="T18" fmla="*/ 36 w 63"/>
                <a:gd name="T19" fmla="*/ 112 h 477"/>
                <a:gd name="T20" fmla="*/ 27 w 63"/>
                <a:gd name="T21" fmla="*/ 30 h 477"/>
                <a:gd name="T22" fmla="*/ 36 w 63"/>
                <a:gd name="T23" fmla="*/ 1 h 477"/>
                <a:gd name="T24" fmla="*/ 9 w 63"/>
                <a:gd name="T25" fmla="*/ 368 h 477"/>
                <a:gd name="T26" fmla="*/ 9 w 63"/>
                <a:gd name="T27" fmla="*/ 368 h 477"/>
                <a:gd name="T28" fmla="*/ 34 w 63"/>
                <a:gd name="T29" fmla="*/ 261 h 477"/>
                <a:gd name="T30" fmla="*/ 34 w 63"/>
                <a:gd name="T31" fmla="*/ 261 h 477"/>
                <a:gd name="T32" fmla="*/ 29 w 63"/>
                <a:gd name="T33" fmla="*/ 218 h 477"/>
                <a:gd name="T34" fmla="*/ 38 w 63"/>
                <a:gd name="T35" fmla="*/ 212 h 477"/>
                <a:gd name="T36" fmla="*/ 29 w 63"/>
                <a:gd name="T37" fmla="*/ 218 h 477"/>
                <a:gd name="T38" fmla="*/ 29 w 63"/>
                <a:gd name="T39" fmla="*/ 21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77">
                  <a:moveTo>
                    <a:pt x="9" y="368"/>
                  </a:moveTo>
                  <a:cubicBezTo>
                    <a:pt x="10" y="394"/>
                    <a:pt x="12" y="418"/>
                    <a:pt x="16" y="440"/>
                  </a:cubicBezTo>
                  <a:cubicBezTo>
                    <a:pt x="22" y="432"/>
                    <a:pt x="21" y="433"/>
                    <a:pt x="14" y="441"/>
                  </a:cubicBezTo>
                  <a:cubicBezTo>
                    <a:pt x="16" y="477"/>
                    <a:pt x="44" y="464"/>
                    <a:pt x="51" y="456"/>
                  </a:cubicBezTo>
                  <a:cubicBezTo>
                    <a:pt x="20" y="465"/>
                    <a:pt x="49" y="354"/>
                    <a:pt x="29" y="346"/>
                  </a:cubicBezTo>
                  <a:cubicBezTo>
                    <a:pt x="35" y="336"/>
                    <a:pt x="44" y="254"/>
                    <a:pt x="35" y="262"/>
                  </a:cubicBezTo>
                  <a:cubicBezTo>
                    <a:pt x="63" y="239"/>
                    <a:pt x="32" y="245"/>
                    <a:pt x="27" y="240"/>
                  </a:cubicBezTo>
                  <a:cubicBezTo>
                    <a:pt x="49" y="228"/>
                    <a:pt x="51" y="216"/>
                    <a:pt x="33" y="204"/>
                  </a:cubicBezTo>
                  <a:cubicBezTo>
                    <a:pt x="55" y="203"/>
                    <a:pt x="35" y="136"/>
                    <a:pt x="35" y="138"/>
                  </a:cubicBezTo>
                  <a:cubicBezTo>
                    <a:pt x="35" y="114"/>
                    <a:pt x="36" y="99"/>
                    <a:pt x="36" y="112"/>
                  </a:cubicBezTo>
                  <a:cubicBezTo>
                    <a:pt x="36" y="58"/>
                    <a:pt x="41" y="53"/>
                    <a:pt x="27" y="30"/>
                  </a:cubicBezTo>
                  <a:cubicBezTo>
                    <a:pt x="54" y="25"/>
                    <a:pt x="19" y="25"/>
                    <a:pt x="36" y="1"/>
                  </a:cubicBezTo>
                  <a:cubicBezTo>
                    <a:pt x="18" y="0"/>
                    <a:pt x="0" y="340"/>
                    <a:pt x="9" y="368"/>
                  </a:cubicBezTo>
                  <a:cubicBezTo>
                    <a:pt x="11" y="372"/>
                    <a:pt x="10" y="370"/>
                    <a:pt x="9" y="368"/>
                  </a:cubicBezTo>
                  <a:close/>
                  <a:moveTo>
                    <a:pt x="34" y="261"/>
                  </a:moveTo>
                  <a:cubicBezTo>
                    <a:pt x="39" y="266"/>
                    <a:pt x="35" y="262"/>
                    <a:pt x="34" y="261"/>
                  </a:cubicBezTo>
                  <a:close/>
                  <a:moveTo>
                    <a:pt x="29" y="218"/>
                  </a:moveTo>
                  <a:cubicBezTo>
                    <a:pt x="33" y="219"/>
                    <a:pt x="36" y="217"/>
                    <a:pt x="38" y="212"/>
                  </a:cubicBezTo>
                  <a:cubicBezTo>
                    <a:pt x="34" y="208"/>
                    <a:pt x="31" y="210"/>
                    <a:pt x="29" y="218"/>
                  </a:cubicBezTo>
                  <a:cubicBezTo>
                    <a:pt x="33" y="219"/>
                    <a:pt x="31" y="216"/>
                    <a:pt x="29" y="2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14">
              <a:extLst>
                <a:ext uri="{FF2B5EF4-FFF2-40B4-BE49-F238E27FC236}">
                  <a16:creationId xmlns:a16="http://schemas.microsoft.com/office/drawing/2014/main" id="{0DEB7B04-1DF2-4F99-AF45-746DFBF3C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1" y="2823"/>
              <a:ext cx="10" cy="10"/>
            </a:xfrm>
            <a:custGeom>
              <a:avLst/>
              <a:gdLst>
                <a:gd name="T0" fmla="*/ 5 w 7"/>
                <a:gd name="T1" fmla="*/ 7 h 7"/>
                <a:gd name="T2" fmla="*/ 2 w 7"/>
                <a:gd name="T3" fmla="*/ 0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1" y="7"/>
                    <a:pt x="3" y="2"/>
                    <a:pt x="2" y="0"/>
                  </a:cubicBezTo>
                  <a:cubicBezTo>
                    <a:pt x="7" y="2"/>
                    <a:pt x="0" y="5"/>
                    <a:pt x="5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715">
            <a:extLst>
              <a:ext uri="{FF2B5EF4-FFF2-40B4-BE49-F238E27FC236}">
                <a16:creationId xmlns:a16="http://schemas.microsoft.com/office/drawing/2014/main" id="{5CD191BE-12DF-421A-BDEE-0BC046343910}"/>
              </a:ext>
            </a:extLst>
          </p:cNvPr>
          <p:cNvGrpSpPr>
            <a:grpSpLocks noChangeAspect="1"/>
          </p:cNvGrpSpPr>
          <p:nvPr/>
        </p:nvGrpSpPr>
        <p:grpSpPr bwMode="auto">
          <a:xfrm rot="703497">
            <a:off x="2424876" y="3144238"/>
            <a:ext cx="896710" cy="935396"/>
            <a:chOff x="1328" y="0"/>
            <a:chExt cx="3106" cy="3240"/>
          </a:xfrm>
        </p:grpSpPr>
        <p:sp>
          <p:nvSpPr>
            <p:cNvPr id="129" name="Freeform 716">
              <a:extLst>
                <a:ext uri="{FF2B5EF4-FFF2-40B4-BE49-F238E27FC236}">
                  <a16:creationId xmlns:a16="http://schemas.microsoft.com/office/drawing/2014/main" id="{B8F0D751-835B-42A3-B05E-EBDA93F55E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6" y="250"/>
              <a:ext cx="1" cy="29"/>
            </a:xfrm>
            <a:custGeom>
              <a:avLst/>
              <a:gdLst>
                <a:gd name="T0" fmla="*/ 0 w 1"/>
                <a:gd name="T1" fmla="*/ 14 h 20"/>
                <a:gd name="T2" fmla="*/ 1 w 1"/>
                <a:gd name="T3" fmla="*/ 0 h 20"/>
                <a:gd name="T4" fmla="*/ 0 w 1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0">
                  <a:moveTo>
                    <a:pt x="0" y="14"/>
                  </a:moveTo>
                  <a:cubicBezTo>
                    <a:pt x="0" y="11"/>
                    <a:pt x="1" y="5"/>
                    <a:pt x="1" y="0"/>
                  </a:cubicBezTo>
                  <a:cubicBezTo>
                    <a:pt x="1" y="13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17">
              <a:extLst>
                <a:ext uri="{FF2B5EF4-FFF2-40B4-BE49-F238E27FC236}">
                  <a16:creationId xmlns:a16="http://schemas.microsoft.com/office/drawing/2014/main" id="{432B51CA-C6DB-4433-88B9-507E8C5D92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0"/>
              <a:ext cx="20" cy="250"/>
            </a:xfrm>
            <a:custGeom>
              <a:avLst/>
              <a:gdLst>
                <a:gd name="T0" fmla="*/ 11 w 14"/>
                <a:gd name="T1" fmla="*/ 6 h 174"/>
                <a:gd name="T2" fmla="*/ 9 w 14"/>
                <a:gd name="T3" fmla="*/ 174 h 174"/>
                <a:gd name="T4" fmla="*/ 14 w 14"/>
                <a:gd name="T5" fmla="*/ 8 h 174"/>
                <a:gd name="T6" fmla="*/ 9 w 14"/>
                <a:gd name="T7" fmla="*/ 17 h 174"/>
                <a:gd name="T8" fmla="*/ 11 w 14"/>
                <a:gd name="T9" fmla="*/ 0 h 174"/>
                <a:gd name="T10" fmla="*/ 11 w 14"/>
                <a:gd name="T11" fmla="*/ 6 h 174"/>
                <a:gd name="T12" fmla="*/ 11 w 14"/>
                <a:gd name="T13" fmla="*/ 32 h 174"/>
                <a:gd name="T14" fmla="*/ 11 w 14"/>
                <a:gd name="T15" fmla="*/ 6 h 174"/>
                <a:gd name="T16" fmla="*/ 11 w 14"/>
                <a:gd name="T17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4">
                  <a:moveTo>
                    <a:pt x="11" y="6"/>
                  </a:moveTo>
                  <a:cubicBezTo>
                    <a:pt x="13" y="62"/>
                    <a:pt x="13" y="118"/>
                    <a:pt x="9" y="174"/>
                  </a:cubicBezTo>
                  <a:cubicBezTo>
                    <a:pt x="11" y="119"/>
                    <a:pt x="3" y="63"/>
                    <a:pt x="14" y="8"/>
                  </a:cubicBezTo>
                  <a:cubicBezTo>
                    <a:pt x="14" y="12"/>
                    <a:pt x="12" y="16"/>
                    <a:pt x="9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12" y="24"/>
                    <a:pt x="0" y="48"/>
                    <a:pt x="11" y="6"/>
                  </a:cubicBezTo>
                  <a:cubicBezTo>
                    <a:pt x="11" y="15"/>
                    <a:pt x="12" y="24"/>
                    <a:pt x="11" y="32"/>
                  </a:cubicBezTo>
                  <a:cubicBezTo>
                    <a:pt x="13" y="24"/>
                    <a:pt x="9" y="14"/>
                    <a:pt x="11" y="6"/>
                  </a:cubicBezTo>
                  <a:cubicBezTo>
                    <a:pt x="13" y="62"/>
                    <a:pt x="9" y="13"/>
                    <a:pt x="11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18">
              <a:extLst>
                <a:ext uri="{FF2B5EF4-FFF2-40B4-BE49-F238E27FC236}">
                  <a16:creationId xmlns:a16="http://schemas.microsoft.com/office/drawing/2014/main" id="{3C5CB95D-A1F1-4A1F-B592-73A560741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6" y="198"/>
              <a:ext cx="4" cy="84"/>
            </a:xfrm>
            <a:custGeom>
              <a:avLst/>
              <a:gdLst>
                <a:gd name="T0" fmla="*/ 0 w 3"/>
                <a:gd name="T1" fmla="*/ 58 h 58"/>
                <a:gd name="T2" fmla="*/ 3 w 3"/>
                <a:gd name="T3" fmla="*/ 0 h 58"/>
                <a:gd name="T4" fmla="*/ 0 w 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58"/>
                  </a:moveTo>
                  <a:cubicBezTo>
                    <a:pt x="1" y="39"/>
                    <a:pt x="2" y="19"/>
                    <a:pt x="3" y="0"/>
                  </a:cubicBezTo>
                  <a:cubicBezTo>
                    <a:pt x="3" y="34"/>
                    <a:pt x="1" y="28"/>
                    <a:pt x="0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19">
              <a:extLst>
                <a:ext uri="{FF2B5EF4-FFF2-40B4-BE49-F238E27FC236}">
                  <a16:creationId xmlns:a16="http://schemas.microsoft.com/office/drawing/2014/main" id="{5172D462-2C50-4BC9-97C9-7AD2C8BFA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0" y="224"/>
              <a:ext cx="4" cy="77"/>
            </a:xfrm>
            <a:custGeom>
              <a:avLst/>
              <a:gdLst>
                <a:gd name="T0" fmla="*/ 2 w 3"/>
                <a:gd name="T1" fmla="*/ 19 h 53"/>
                <a:gd name="T2" fmla="*/ 0 w 3"/>
                <a:gd name="T3" fmla="*/ 53 h 53"/>
                <a:gd name="T4" fmla="*/ 2 w 3"/>
                <a:gd name="T5" fmla="*/ 19 h 53"/>
                <a:gd name="T6" fmla="*/ 2 w 3"/>
                <a:gd name="T7" fmla="*/ 27 h 53"/>
                <a:gd name="T8" fmla="*/ 2 w 3"/>
                <a:gd name="T9" fmla="*/ 19 h 53"/>
                <a:gd name="T10" fmla="*/ 2 w 3"/>
                <a:gd name="T11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3">
                  <a:moveTo>
                    <a:pt x="2" y="19"/>
                  </a:moveTo>
                  <a:cubicBezTo>
                    <a:pt x="3" y="30"/>
                    <a:pt x="2" y="42"/>
                    <a:pt x="0" y="53"/>
                  </a:cubicBezTo>
                  <a:cubicBezTo>
                    <a:pt x="1" y="42"/>
                    <a:pt x="1" y="30"/>
                    <a:pt x="2" y="19"/>
                  </a:cubicBezTo>
                  <a:cubicBezTo>
                    <a:pt x="3" y="22"/>
                    <a:pt x="3" y="25"/>
                    <a:pt x="2" y="27"/>
                  </a:cubicBezTo>
                  <a:cubicBezTo>
                    <a:pt x="1" y="0"/>
                    <a:pt x="1" y="46"/>
                    <a:pt x="2" y="19"/>
                  </a:cubicBezTo>
                  <a:cubicBezTo>
                    <a:pt x="3" y="30"/>
                    <a:pt x="1" y="30"/>
                    <a:pt x="2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20">
              <a:extLst>
                <a:ext uri="{FF2B5EF4-FFF2-40B4-BE49-F238E27FC236}">
                  <a16:creationId xmlns:a16="http://schemas.microsoft.com/office/drawing/2014/main" id="{DE30F5BF-572F-4A5B-9DEF-061FC7E950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8" y="3108"/>
              <a:ext cx="13" cy="7"/>
            </a:xfrm>
            <a:custGeom>
              <a:avLst/>
              <a:gdLst>
                <a:gd name="T0" fmla="*/ 0 w 9"/>
                <a:gd name="T1" fmla="*/ 0 h 5"/>
                <a:gd name="T2" fmla="*/ 6 w 9"/>
                <a:gd name="T3" fmla="*/ 5 h 5"/>
                <a:gd name="T4" fmla="*/ 0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6" y="3"/>
                    <a:pt x="9" y="5"/>
                    <a:pt x="6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21">
              <a:extLst>
                <a:ext uri="{FF2B5EF4-FFF2-40B4-BE49-F238E27FC236}">
                  <a16:creationId xmlns:a16="http://schemas.microsoft.com/office/drawing/2014/main" id="{46E25A74-D2CA-4DD8-9D82-B6959A143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6" y="3029"/>
              <a:ext cx="39" cy="12"/>
            </a:xfrm>
            <a:custGeom>
              <a:avLst/>
              <a:gdLst>
                <a:gd name="T0" fmla="*/ 27 w 27"/>
                <a:gd name="T1" fmla="*/ 9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27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5" y="5"/>
                    <a:pt x="27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22">
              <a:extLst>
                <a:ext uri="{FF2B5EF4-FFF2-40B4-BE49-F238E27FC236}">
                  <a16:creationId xmlns:a16="http://schemas.microsoft.com/office/drawing/2014/main" id="{29CC259C-6B1F-41EC-BCF8-78B7ED821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4" y="3149"/>
              <a:ext cx="33" cy="10"/>
            </a:xfrm>
            <a:custGeom>
              <a:avLst/>
              <a:gdLst>
                <a:gd name="T0" fmla="*/ 23 w 23"/>
                <a:gd name="T1" fmla="*/ 7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4"/>
                    <a:pt x="23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23">
              <a:extLst>
                <a:ext uri="{FF2B5EF4-FFF2-40B4-BE49-F238E27FC236}">
                  <a16:creationId xmlns:a16="http://schemas.microsoft.com/office/drawing/2014/main" id="{8901E9F9-27B6-4997-873C-0617AE670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" y="1951"/>
              <a:ext cx="61" cy="61"/>
            </a:xfrm>
            <a:custGeom>
              <a:avLst/>
              <a:gdLst>
                <a:gd name="T0" fmla="*/ 0 w 43"/>
                <a:gd name="T1" fmla="*/ 42 h 42"/>
                <a:gd name="T2" fmla="*/ 43 w 43"/>
                <a:gd name="T3" fmla="*/ 0 h 42"/>
                <a:gd name="T4" fmla="*/ 0 w 43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0" y="42"/>
                  </a:moveTo>
                  <a:cubicBezTo>
                    <a:pt x="17" y="26"/>
                    <a:pt x="32" y="12"/>
                    <a:pt x="43" y="0"/>
                  </a:cubicBezTo>
                  <a:cubicBezTo>
                    <a:pt x="14" y="33"/>
                    <a:pt x="10" y="34"/>
                    <a:pt x="0" y="4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24">
              <a:extLst>
                <a:ext uri="{FF2B5EF4-FFF2-40B4-BE49-F238E27FC236}">
                  <a16:creationId xmlns:a16="http://schemas.microsoft.com/office/drawing/2014/main" id="{4230595A-3A88-4F12-8B38-080EFCF38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5" y="2995"/>
              <a:ext cx="14" cy="6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0 h 4"/>
                <a:gd name="T4" fmla="*/ 10 w 10"/>
                <a:gd name="T5" fmla="*/ 2 h 4"/>
                <a:gd name="T6" fmla="*/ 1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4"/>
                    <a:pt x="0" y="1"/>
                    <a:pt x="0" y="0"/>
                  </a:cubicBezTo>
                  <a:cubicBezTo>
                    <a:pt x="3" y="1"/>
                    <a:pt x="6" y="2"/>
                    <a:pt x="10" y="2"/>
                  </a:cubicBezTo>
                  <a:cubicBezTo>
                    <a:pt x="10" y="4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25">
              <a:extLst>
                <a:ext uri="{FF2B5EF4-FFF2-40B4-BE49-F238E27FC236}">
                  <a16:creationId xmlns:a16="http://schemas.microsoft.com/office/drawing/2014/main" id="{A793BF5D-53DC-4093-913E-04CA11675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9" y="3191"/>
              <a:ext cx="59" cy="14"/>
            </a:xfrm>
            <a:custGeom>
              <a:avLst/>
              <a:gdLst>
                <a:gd name="T0" fmla="*/ 21 w 41"/>
                <a:gd name="T1" fmla="*/ 3 h 10"/>
                <a:gd name="T2" fmla="*/ 41 w 41"/>
                <a:gd name="T3" fmla="*/ 10 h 10"/>
                <a:gd name="T4" fmla="*/ 0 w 41"/>
                <a:gd name="T5" fmla="*/ 0 h 10"/>
                <a:gd name="T6" fmla="*/ 25 w 41"/>
                <a:gd name="T7" fmla="*/ 5 h 10"/>
                <a:gd name="T8" fmla="*/ 21 w 41"/>
                <a:gd name="T9" fmla="*/ 3 h 10"/>
                <a:gd name="T10" fmla="*/ 21 w 4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0">
                  <a:moveTo>
                    <a:pt x="21" y="3"/>
                  </a:moveTo>
                  <a:cubicBezTo>
                    <a:pt x="28" y="6"/>
                    <a:pt x="35" y="8"/>
                    <a:pt x="41" y="10"/>
                  </a:cubicBezTo>
                  <a:cubicBezTo>
                    <a:pt x="28" y="6"/>
                    <a:pt x="14" y="3"/>
                    <a:pt x="0" y="0"/>
                  </a:cubicBezTo>
                  <a:cubicBezTo>
                    <a:pt x="9" y="0"/>
                    <a:pt x="17" y="2"/>
                    <a:pt x="25" y="5"/>
                  </a:cubicBezTo>
                  <a:cubicBezTo>
                    <a:pt x="13" y="1"/>
                    <a:pt x="33" y="9"/>
                    <a:pt x="21" y="3"/>
                  </a:cubicBezTo>
                  <a:cubicBezTo>
                    <a:pt x="28" y="6"/>
                    <a:pt x="25" y="5"/>
                    <a:pt x="21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26">
              <a:extLst>
                <a:ext uri="{FF2B5EF4-FFF2-40B4-BE49-F238E27FC236}">
                  <a16:creationId xmlns:a16="http://schemas.microsoft.com/office/drawing/2014/main" id="{3006982A-42F9-48BA-9EDE-386099F8BD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9" y="2524"/>
              <a:ext cx="33" cy="20"/>
            </a:xfrm>
            <a:custGeom>
              <a:avLst/>
              <a:gdLst>
                <a:gd name="T0" fmla="*/ 2 w 23"/>
                <a:gd name="T1" fmla="*/ 12 h 14"/>
                <a:gd name="T2" fmla="*/ 23 w 23"/>
                <a:gd name="T3" fmla="*/ 0 h 14"/>
                <a:gd name="T4" fmla="*/ 2 w 23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">
                  <a:moveTo>
                    <a:pt x="2" y="12"/>
                  </a:moveTo>
                  <a:cubicBezTo>
                    <a:pt x="10" y="7"/>
                    <a:pt x="17" y="3"/>
                    <a:pt x="23" y="0"/>
                  </a:cubicBezTo>
                  <a:cubicBezTo>
                    <a:pt x="8" y="10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27">
              <a:extLst>
                <a:ext uri="{FF2B5EF4-FFF2-40B4-BE49-F238E27FC236}">
                  <a16:creationId xmlns:a16="http://schemas.microsoft.com/office/drawing/2014/main" id="{79114891-DA1B-4396-9E27-5F4A72060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8" y="3026"/>
              <a:ext cx="18" cy="5"/>
            </a:xfrm>
            <a:custGeom>
              <a:avLst/>
              <a:gdLst>
                <a:gd name="T0" fmla="*/ 3 w 13"/>
                <a:gd name="T1" fmla="*/ 1 h 4"/>
                <a:gd name="T2" fmla="*/ 3 w 13"/>
                <a:gd name="T3" fmla="*/ 1 h 4"/>
                <a:gd name="T4" fmla="*/ 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3" y="1"/>
                  </a:moveTo>
                  <a:cubicBezTo>
                    <a:pt x="0" y="0"/>
                    <a:pt x="13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28">
              <a:extLst>
                <a:ext uri="{FF2B5EF4-FFF2-40B4-BE49-F238E27FC236}">
                  <a16:creationId xmlns:a16="http://schemas.microsoft.com/office/drawing/2014/main" id="{347D30EF-96E7-44D3-B50F-7BE340FD4B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5" y="3069"/>
              <a:ext cx="43" cy="14"/>
            </a:xfrm>
            <a:custGeom>
              <a:avLst/>
              <a:gdLst>
                <a:gd name="T0" fmla="*/ 30 w 30"/>
                <a:gd name="T1" fmla="*/ 10 h 10"/>
                <a:gd name="T2" fmla="*/ 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3" y="7"/>
                    <a:pt x="30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29">
              <a:extLst>
                <a:ext uri="{FF2B5EF4-FFF2-40B4-BE49-F238E27FC236}">
                  <a16:creationId xmlns:a16="http://schemas.microsoft.com/office/drawing/2014/main" id="{4E601E3D-0F3A-47C6-9D07-5430149581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" y="2012"/>
              <a:ext cx="21" cy="19"/>
            </a:xfrm>
            <a:custGeom>
              <a:avLst/>
              <a:gdLst>
                <a:gd name="T0" fmla="*/ 14 w 14"/>
                <a:gd name="T1" fmla="*/ 0 h 13"/>
                <a:gd name="T2" fmla="*/ 0 w 14"/>
                <a:gd name="T3" fmla="*/ 13 h 13"/>
                <a:gd name="T4" fmla="*/ 14 w 14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30">
              <a:extLst>
                <a:ext uri="{FF2B5EF4-FFF2-40B4-BE49-F238E27FC236}">
                  <a16:creationId xmlns:a16="http://schemas.microsoft.com/office/drawing/2014/main" id="{2EB62AD7-D21B-44A1-B54D-D9714341B4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" y="496"/>
              <a:ext cx="7" cy="39"/>
            </a:xfrm>
            <a:custGeom>
              <a:avLst/>
              <a:gdLst>
                <a:gd name="T0" fmla="*/ 5 w 5"/>
                <a:gd name="T1" fmla="*/ 0 h 27"/>
                <a:gd name="T2" fmla="*/ 0 w 5"/>
                <a:gd name="T3" fmla="*/ 27 h 27"/>
                <a:gd name="T4" fmla="*/ 5 w 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3" y="19"/>
                    <a:pt x="1" y="24"/>
                    <a:pt x="0" y="27"/>
                  </a:cubicBezTo>
                  <a:cubicBezTo>
                    <a:pt x="2" y="17"/>
                    <a:pt x="3" y="8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31">
              <a:extLst>
                <a:ext uri="{FF2B5EF4-FFF2-40B4-BE49-F238E27FC236}">
                  <a16:creationId xmlns:a16="http://schemas.microsoft.com/office/drawing/2014/main" id="{CB0B6555-DBD4-4667-AD96-039B2F331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63"/>
              <a:ext cx="0" cy="1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32">
              <a:extLst>
                <a:ext uri="{FF2B5EF4-FFF2-40B4-BE49-F238E27FC236}">
                  <a16:creationId xmlns:a16="http://schemas.microsoft.com/office/drawing/2014/main" id="{AA802CA2-6DD2-49B6-8774-97E7A9B4B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1073"/>
              <a:ext cx="7" cy="11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6"/>
                    <a:pt x="0" y="8"/>
                  </a:cubicBezTo>
                  <a:cubicBezTo>
                    <a:pt x="2" y="3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33">
              <a:extLst>
                <a:ext uri="{FF2B5EF4-FFF2-40B4-BE49-F238E27FC236}">
                  <a16:creationId xmlns:a16="http://schemas.microsoft.com/office/drawing/2014/main" id="{0C0AB3AA-C363-4CA8-B791-8FD8E2E264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8" y="7"/>
              <a:ext cx="3095" cy="3233"/>
            </a:xfrm>
            <a:custGeom>
              <a:avLst/>
              <a:gdLst>
                <a:gd name="T0" fmla="*/ 135 w 2152"/>
                <a:gd name="T1" fmla="*/ 2033 h 2248"/>
                <a:gd name="T2" fmla="*/ 459 w 2152"/>
                <a:gd name="T3" fmla="*/ 1694 h 2248"/>
                <a:gd name="T4" fmla="*/ 823 w 2152"/>
                <a:gd name="T5" fmla="*/ 2146 h 2248"/>
                <a:gd name="T6" fmla="*/ 1239 w 2152"/>
                <a:gd name="T7" fmla="*/ 1566 h 2248"/>
                <a:gd name="T8" fmla="*/ 1395 w 2152"/>
                <a:gd name="T9" fmla="*/ 1593 h 2248"/>
                <a:gd name="T10" fmla="*/ 1895 w 2152"/>
                <a:gd name="T11" fmla="*/ 923 h 2248"/>
                <a:gd name="T12" fmla="*/ 1964 w 2152"/>
                <a:gd name="T13" fmla="*/ 893 h 2248"/>
                <a:gd name="T14" fmla="*/ 2067 w 2152"/>
                <a:gd name="T15" fmla="*/ 658 h 2248"/>
                <a:gd name="T16" fmla="*/ 1967 w 2152"/>
                <a:gd name="T17" fmla="*/ 888 h 2248"/>
                <a:gd name="T18" fmla="*/ 2065 w 2152"/>
                <a:gd name="T19" fmla="*/ 506 h 2248"/>
                <a:gd name="T20" fmla="*/ 2136 w 2152"/>
                <a:gd name="T21" fmla="*/ 5 h 2248"/>
                <a:gd name="T22" fmla="*/ 1478 w 2152"/>
                <a:gd name="T23" fmla="*/ 1400 h 2248"/>
                <a:gd name="T24" fmla="*/ 705 w 2152"/>
                <a:gd name="T25" fmla="*/ 1560 h 2248"/>
                <a:gd name="T26" fmla="*/ 276 w 2152"/>
                <a:gd name="T27" fmla="*/ 1806 h 2248"/>
                <a:gd name="T28" fmla="*/ 705 w 2152"/>
                <a:gd name="T29" fmla="*/ 1561 h 2248"/>
                <a:gd name="T30" fmla="*/ 982 w 2152"/>
                <a:gd name="T31" fmla="*/ 1727 h 2248"/>
                <a:gd name="T32" fmla="*/ 2071 w 2152"/>
                <a:gd name="T33" fmla="*/ 545 h 2248"/>
                <a:gd name="T34" fmla="*/ 1053 w 2152"/>
                <a:gd name="T35" fmla="*/ 1689 h 2248"/>
                <a:gd name="T36" fmla="*/ 703 w 2152"/>
                <a:gd name="T37" fmla="*/ 1555 h 2248"/>
                <a:gd name="T38" fmla="*/ 325 w 2152"/>
                <a:gd name="T39" fmla="*/ 1777 h 2248"/>
                <a:gd name="T40" fmla="*/ 823 w 2152"/>
                <a:gd name="T41" fmla="*/ 2146 h 2248"/>
                <a:gd name="T42" fmla="*/ 1912 w 2152"/>
                <a:gd name="T43" fmla="*/ 992 h 2248"/>
                <a:gd name="T44" fmla="*/ 1478 w 2152"/>
                <a:gd name="T45" fmla="*/ 1399 h 2248"/>
                <a:gd name="T46" fmla="*/ 703 w 2152"/>
                <a:gd name="T47" fmla="*/ 1555 h 2248"/>
                <a:gd name="T48" fmla="*/ 2149 w 2152"/>
                <a:gd name="T49" fmla="*/ 144 h 2248"/>
                <a:gd name="T50" fmla="*/ 1111 w 2152"/>
                <a:gd name="T51" fmla="*/ 1633 h 2248"/>
                <a:gd name="T52" fmla="*/ 791 w 2152"/>
                <a:gd name="T53" fmla="*/ 1938 h 2248"/>
                <a:gd name="T54" fmla="*/ 964 w 2152"/>
                <a:gd name="T55" fmla="*/ 1835 h 2248"/>
                <a:gd name="T56" fmla="*/ 824 w 2152"/>
                <a:gd name="T57" fmla="*/ 2154 h 2248"/>
                <a:gd name="T58" fmla="*/ 687 w 2152"/>
                <a:gd name="T59" fmla="*/ 1597 h 2248"/>
                <a:gd name="T60" fmla="*/ 1839 w 2152"/>
                <a:gd name="T61" fmla="*/ 1094 h 2248"/>
                <a:gd name="T62" fmla="*/ 323 w 2152"/>
                <a:gd name="T63" fmla="*/ 1778 h 2248"/>
                <a:gd name="T64" fmla="*/ 981 w 2152"/>
                <a:gd name="T65" fmla="*/ 1727 h 2248"/>
                <a:gd name="T66" fmla="*/ 1059 w 2152"/>
                <a:gd name="T67" fmla="*/ 1687 h 2248"/>
                <a:gd name="T68" fmla="*/ 1476 w 2152"/>
                <a:gd name="T69" fmla="*/ 1401 h 2248"/>
                <a:gd name="T70" fmla="*/ 2022 w 2152"/>
                <a:gd name="T71" fmla="*/ 616 h 2248"/>
                <a:gd name="T72" fmla="*/ 1478 w 2152"/>
                <a:gd name="T73" fmla="*/ 1400 h 2248"/>
                <a:gd name="T74" fmla="*/ 806 w 2152"/>
                <a:gd name="T75" fmla="*/ 1921 h 2248"/>
                <a:gd name="T76" fmla="*/ 824 w 2152"/>
                <a:gd name="T77" fmla="*/ 2153 h 2248"/>
                <a:gd name="T78" fmla="*/ 707 w 2152"/>
                <a:gd name="T79" fmla="*/ 1611 h 2248"/>
                <a:gd name="T80" fmla="*/ 2111 w 2152"/>
                <a:gd name="T81" fmla="*/ 362 h 2248"/>
                <a:gd name="T82" fmla="*/ 1345 w 2152"/>
                <a:gd name="T83" fmla="*/ 1524 h 2248"/>
                <a:gd name="T84" fmla="*/ 807 w 2152"/>
                <a:gd name="T85" fmla="*/ 1921 h 2248"/>
                <a:gd name="T86" fmla="*/ 824 w 2152"/>
                <a:gd name="T87" fmla="*/ 2153 h 2248"/>
                <a:gd name="T88" fmla="*/ 707 w 2152"/>
                <a:gd name="T89" fmla="*/ 1613 h 2248"/>
                <a:gd name="T90" fmla="*/ 1478 w 2152"/>
                <a:gd name="T91" fmla="*/ 1400 h 2248"/>
                <a:gd name="T92" fmla="*/ 1849 w 2152"/>
                <a:gd name="T93" fmla="*/ 1070 h 2248"/>
                <a:gd name="T94" fmla="*/ 1054 w 2152"/>
                <a:gd name="T95" fmla="*/ 1689 h 2248"/>
                <a:gd name="T96" fmla="*/ 728 w 2152"/>
                <a:gd name="T97" fmla="*/ 2185 h 2248"/>
                <a:gd name="T98" fmla="*/ 703 w 2152"/>
                <a:gd name="T99" fmla="*/ 1555 h 2248"/>
                <a:gd name="T100" fmla="*/ 580 w 2152"/>
                <a:gd name="T101" fmla="*/ 2148 h 2248"/>
                <a:gd name="T102" fmla="*/ 814 w 2152"/>
                <a:gd name="T103" fmla="*/ 2131 h 2248"/>
                <a:gd name="T104" fmla="*/ 824 w 2152"/>
                <a:gd name="T105" fmla="*/ 2154 h 2248"/>
                <a:gd name="T106" fmla="*/ 815 w 2152"/>
                <a:gd name="T107" fmla="*/ 2140 h 2248"/>
                <a:gd name="T108" fmla="*/ 1507 w 2152"/>
                <a:gd name="T109" fmla="*/ 1483 h 2248"/>
                <a:gd name="T110" fmla="*/ 855 w 2152"/>
                <a:gd name="T111" fmla="*/ 1891 h 2248"/>
                <a:gd name="T112" fmla="*/ 192 w 2152"/>
                <a:gd name="T113" fmla="*/ 2040 h 2248"/>
                <a:gd name="T114" fmla="*/ 1324 w 2152"/>
                <a:gd name="T115" fmla="*/ 1515 h 2248"/>
                <a:gd name="T116" fmla="*/ 2072 w 2152"/>
                <a:gd name="T117" fmla="*/ 479 h 2248"/>
                <a:gd name="T118" fmla="*/ 2111 w 2152"/>
                <a:gd name="T119" fmla="*/ 361 h 2248"/>
                <a:gd name="T120" fmla="*/ 859 w 2152"/>
                <a:gd name="T121" fmla="*/ 1772 h 2248"/>
                <a:gd name="T122" fmla="*/ 1059 w 2152"/>
                <a:gd name="T123" fmla="*/ 1687 h 2248"/>
                <a:gd name="T124" fmla="*/ 1346 w 2152"/>
                <a:gd name="T125" fmla="*/ 15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2" h="2248">
                  <a:moveTo>
                    <a:pt x="21" y="1998"/>
                  </a:moveTo>
                  <a:cubicBezTo>
                    <a:pt x="21" y="1998"/>
                    <a:pt x="20" y="1998"/>
                    <a:pt x="20" y="1998"/>
                  </a:cubicBezTo>
                  <a:cubicBezTo>
                    <a:pt x="25" y="2002"/>
                    <a:pt x="32" y="2004"/>
                    <a:pt x="40" y="2007"/>
                  </a:cubicBezTo>
                  <a:cubicBezTo>
                    <a:pt x="33" y="2004"/>
                    <a:pt x="26" y="2002"/>
                    <a:pt x="21" y="1998"/>
                  </a:cubicBezTo>
                  <a:close/>
                  <a:moveTo>
                    <a:pt x="42" y="2007"/>
                  </a:moveTo>
                  <a:cubicBezTo>
                    <a:pt x="46" y="2008"/>
                    <a:pt x="49" y="2009"/>
                    <a:pt x="53" y="2010"/>
                  </a:cubicBezTo>
                  <a:cubicBezTo>
                    <a:pt x="49" y="2009"/>
                    <a:pt x="46" y="2008"/>
                    <a:pt x="42" y="2007"/>
                  </a:cubicBezTo>
                  <a:close/>
                  <a:moveTo>
                    <a:pt x="64" y="2011"/>
                  </a:moveTo>
                  <a:cubicBezTo>
                    <a:pt x="61" y="2011"/>
                    <a:pt x="57" y="2011"/>
                    <a:pt x="54" y="2010"/>
                  </a:cubicBezTo>
                  <a:cubicBezTo>
                    <a:pt x="61" y="2011"/>
                    <a:pt x="68" y="2013"/>
                    <a:pt x="73" y="2014"/>
                  </a:cubicBezTo>
                  <a:cubicBezTo>
                    <a:pt x="70" y="2013"/>
                    <a:pt x="67" y="2012"/>
                    <a:pt x="64" y="2011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89" y="2050"/>
                  </a:moveTo>
                  <a:cubicBezTo>
                    <a:pt x="191" y="2050"/>
                    <a:pt x="194" y="2049"/>
                    <a:pt x="196" y="2049"/>
                  </a:cubicBezTo>
                  <a:cubicBezTo>
                    <a:pt x="175" y="2044"/>
                    <a:pt x="155" y="2038"/>
                    <a:pt x="135" y="2033"/>
                  </a:cubicBezTo>
                  <a:cubicBezTo>
                    <a:pt x="160" y="2040"/>
                    <a:pt x="184" y="2051"/>
                    <a:pt x="210" y="2059"/>
                  </a:cubicBezTo>
                  <a:cubicBezTo>
                    <a:pt x="205" y="2057"/>
                    <a:pt x="194" y="2049"/>
                    <a:pt x="189" y="2050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33" y="2061"/>
                  </a:moveTo>
                  <a:cubicBezTo>
                    <a:pt x="231" y="2061"/>
                    <a:pt x="236" y="2064"/>
                    <a:pt x="251" y="2070"/>
                  </a:cubicBezTo>
                  <a:cubicBezTo>
                    <a:pt x="246" y="2068"/>
                    <a:pt x="239" y="2064"/>
                    <a:pt x="233" y="2061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3" y="1735"/>
                  </a:moveTo>
                  <a:cubicBezTo>
                    <a:pt x="754" y="1737"/>
                    <a:pt x="754" y="1739"/>
                    <a:pt x="755" y="1741"/>
                  </a:cubicBezTo>
                  <a:cubicBezTo>
                    <a:pt x="756" y="1745"/>
                    <a:pt x="756" y="1744"/>
                    <a:pt x="753" y="173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6" y="1980"/>
                  </a:moveTo>
                  <a:cubicBezTo>
                    <a:pt x="806" y="1982"/>
                    <a:pt x="806" y="1985"/>
                    <a:pt x="807" y="1987"/>
                  </a:cubicBezTo>
                  <a:cubicBezTo>
                    <a:pt x="807" y="1985"/>
                    <a:pt x="806" y="1982"/>
                    <a:pt x="806" y="1980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200" y="1734"/>
                  </a:moveTo>
                  <a:cubicBezTo>
                    <a:pt x="1214" y="1737"/>
                    <a:pt x="1226" y="1724"/>
                    <a:pt x="1236" y="1712"/>
                  </a:cubicBezTo>
                  <a:cubicBezTo>
                    <a:pt x="1224" y="1719"/>
                    <a:pt x="1212" y="1727"/>
                    <a:pt x="1200" y="1734"/>
                  </a:cubicBezTo>
                  <a:close/>
                  <a:moveTo>
                    <a:pt x="1239" y="1566"/>
                  </a:moveTo>
                  <a:cubicBezTo>
                    <a:pt x="1240" y="1566"/>
                    <a:pt x="1241" y="1565"/>
                    <a:pt x="1242" y="1565"/>
                  </a:cubicBezTo>
                  <a:cubicBezTo>
                    <a:pt x="1246" y="1562"/>
                    <a:pt x="1250" y="1559"/>
                    <a:pt x="1254" y="1556"/>
                  </a:cubicBezTo>
                  <a:cubicBezTo>
                    <a:pt x="1256" y="1554"/>
                    <a:pt x="1256" y="1552"/>
                    <a:pt x="1257" y="1550"/>
                  </a:cubicBezTo>
                  <a:cubicBezTo>
                    <a:pt x="1256" y="1552"/>
                    <a:pt x="1248" y="1559"/>
                    <a:pt x="1239" y="1566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76" y="1615"/>
                  </a:moveTo>
                  <a:cubicBezTo>
                    <a:pt x="1384" y="1612"/>
                    <a:pt x="1395" y="1601"/>
                    <a:pt x="1403" y="1592"/>
                  </a:cubicBezTo>
                  <a:cubicBezTo>
                    <a:pt x="1395" y="1600"/>
                    <a:pt x="1385" y="1608"/>
                    <a:pt x="1376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03" y="1592"/>
                  </a:moveTo>
                  <a:cubicBezTo>
                    <a:pt x="1408" y="1588"/>
                    <a:pt x="1412" y="1584"/>
                    <a:pt x="1416" y="1580"/>
                  </a:cubicBezTo>
                  <a:cubicBezTo>
                    <a:pt x="1414" y="1582"/>
                    <a:pt x="1409" y="1586"/>
                    <a:pt x="1403" y="159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584" y="1282"/>
                  </a:moveTo>
                  <a:cubicBezTo>
                    <a:pt x="1586" y="1280"/>
                    <a:pt x="1588" y="1278"/>
                    <a:pt x="1591" y="1275"/>
                  </a:cubicBezTo>
                  <a:cubicBezTo>
                    <a:pt x="1591" y="1274"/>
                    <a:pt x="1589" y="1276"/>
                    <a:pt x="1584" y="1282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48" y="1214"/>
                  </a:moveTo>
                  <a:cubicBezTo>
                    <a:pt x="1652" y="1212"/>
                    <a:pt x="1657" y="1210"/>
                    <a:pt x="1661" y="1207"/>
                  </a:cubicBezTo>
                  <a:cubicBezTo>
                    <a:pt x="1669" y="1198"/>
                    <a:pt x="1665" y="1201"/>
                    <a:pt x="1648" y="1214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798" y="1174"/>
                  </a:moveTo>
                  <a:cubicBezTo>
                    <a:pt x="1808" y="1161"/>
                    <a:pt x="1818" y="1148"/>
                    <a:pt x="1827" y="1135"/>
                  </a:cubicBezTo>
                  <a:cubicBezTo>
                    <a:pt x="1815" y="1145"/>
                    <a:pt x="1805" y="1159"/>
                    <a:pt x="1798" y="1174"/>
                  </a:cubicBezTo>
                  <a:close/>
                  <a:moveTo>
                    <a:pt x="1828" y="1135"/>
                  </a:moveTo>
                  <a:cubicBezTo>
                    <a:pt x="1828" y="1135"/>
                    <a:pt x="1827" y="1135"/>
                    <a:pt x="1827" y="1135"/>
                  </a:cubicBezTo>
                  <a:cubicBezTo>
                    <a:pt x="1829" y="1134"/>
                    <a:pt x="1830" y="1133"/>
                    <a:pt x="1831" y="1132"/>
                  </a:cubicBezTo>
                  <a:cubicBezTo>
                    <a:pt x="1830" y="1133"/>
                    <a:pt x="1829" y="1134"/>
                    <a:pt x="1828" y="1135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895" y="921"/>
                  </a:moveTo>
                  <a:cubicBezTo>
                    <a:pt x="1894" y="921"/>
                    <a:pt x="1894" y="920"/>
                    <a:pt x="1894" y="920"/>
                  </a:cubicBezTo>
                  <a:cubicBezTo>
                    <a:pt x="1893" y="917"/>
                    <a:pt x="1892" y="914"/>
                    <a:pt x="1891" y="912"/>
                  </a:cubicBezTo>
                  <a:cubicBezTo>
                    <a:pt x="1890" y="921"/>
                    <a:pt x="1890" y="916"/>
                    <a:pt x="1890" y="911"/>
                  </a:cubicBezTo>
                  <a:cubicBezTo>
                    <a:pt x="1887" y="915"/>
                    <a:pt x="1884" y="919"/>
                    <a:pt x="1881" y="924"/>
                  </a:cubicBezTo>
                  <a:cubicBezTo>
                    <a:pt x="1881" y="926"/>
                    <a:pt x="1881" y="929"/>
                    <a:pt x="1882" y="932"/>
                  </a:cubicBezTo>
                  <a:cubicBezTo>
                    <a:pt x="1882" y="932"/>
                    <a:pt x="1882" y="932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6"/>
                    <a:pt x="1882" y="938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5" y="921"/>
                    <a:pt x="1895" y="921"/>
                    <a:pt x="1895" y="921"/>
                  </a:cubicBezTo>
                  <a:close/>
                  <a:moveTo>
                    <a:pt x="1952" y="921"/>
                  </a:moveTo>
                  <a:cubicBezTo>
                    <a:pt x="1941" y="942"/>
                    <a:pt x="1929" y="962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08" y="1000"/>
                    <a:pt x="1903" y="1007"/>
                    <a:pt x="1899" y="1014"/>
                  </a:cubicBezTo>
                  <a:cubicBezTo>
                    <a:pt x="1894" y="1023"/>
                    <a:pt x="1889" y="1031"/>
                    <a:pt x="1884" y="1039"/>
                  </a:cubicBezTo>
                  <a:cubicBezTo>
                    <a:pt x="1887" y="1035"/>
                    <a:pt x="1890" y="1030"/>
                    <a:pt x="1894" y="1025"/>
                  </a:cubicBezTo>
                  <a:cubicBezTo>
                    <a:pt x="1894" y="1025"/>
                    <a:pt x="1894" y="1025"/>
                    <a:pt x="1894" y="1025"/>
                  </a:cubicBezTo>
                  <a:cubicBezTo>
                    <a:pt x="1896" y="1022"/>
                    <a:pt x="1898" y="1019"/>
                    <a:pt x="1900" y="1016"/>
                  </a:cubicBezTo>
                  <a:cubicBezTo>
                    <a:pt x="1904" y="1009"/>
                    <a:pt x="1908" y="1002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6" y="988"/>
                    <a:pt x="1917" y="987"/>
                    <a:pt x="1917" y="986"/>
                  </a:cubicBezTo>
                  <a:cubicBezTo>
                    <a:pt x="1920" y="982"/>
                    <a:pt x="1922" y="978"/>
                    <a:pt x="1924" y="975"/>
                  </a:cubicBezTo>
                  <a:cubicBezTo>
                    <a:pt x="1926" y="971"/>
                    <a:pt x="1928" y="967"/>
                    <a:pt x="1930" y="964"/>
                  </a:cubicBezTo>
                  <a:cubicBezTo>
                    <a:pt x="1937" y="950"/>
                    <a:pt x="1944" y="936"/>
                    <a:pt x="1952" y="921"/>
                  </a:cubicBezTo>
                  <a:cubicBezTo>
                    <a:pt x="1953" y="919"/>
                    <a:pt x="1954" y="916"/>
                    <a:pt x="1956" y="914"/>
                  </a:cubicBezTo>
                  <a:cubicBezTo>
                    <a:pt x="1954" y="916"/>
                    <a:pt x="1953" y="919"/>
                    <a:pt x="1952" y="921"/>
                  </a:cubicBezTo>
                  <a:close/>
                  <a:moveTo>
                    <a:pt x="1950" y="917"/>
                  </a:move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1" y="918"/>
                    <a:pt x="1951" y="918"/>
                    <a:pt x="1950" y="917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2067" y="658"/>
                  </a:moveTo>
                  <a:cubicBezTo>
                    <a:pt x="2057" y="686"/>
                    <a:pt x="2047" y="715"/>
                    <a:pt x="2035" y="743"/>
                  </a:cubicBezTo>
                  <a:cubicBezTo>
                    <a:pt x="2033" y="751"/>
                    <a:pt x="2030" y="759"/>
                    <a:pt x="2026" y="763"/>
                  </a:cubicBezTo>
                  <a:cubicBezTo>
                    <a:pt x="2023" y="769"/>
                    <a:pt x="2020" y="775"/>
                    <a:pt x="2017" y="780"/>
                  </a:cubicBezTo>
                  <a:cubicBezTo>
                    <a:pt x="2020" y="775"/>
                    <a:pt x="2022" y="770"/>
                    <a:pt x="2024" y="765"/>
                  </a:cubicBezTo>
                  <a:cubicBezTo>
                    <a:pt x="2025" y="764"/>
                    <a:pt x="2025" y="764"/>
                    <a:pt x="2026" y="763"/>
                  </a:cubicBezTo>
                  <a:cubicBezTo>
                    <a:pt x="2029" y="756"/>
                    <a:pt x="2032" y="749"/>
                    <a:pt x="2035" y="743"/>
                  </a:cubicBezTo>
                  <a:cubicBezTo>
                    <a:pt x="2036" y="739"/>
                    <a:pt x="2037" y="735"/>
                    <a:pt x="2038" y="732"/>
                  </a:cubicBezTo>
                  <a:cubicBezTo>
                    <a:pt x="2035" y="740"/>
                    <a:pt x="2031" y="749"/>
                    <a:pt x="2027" y="757"/>
                  </a:cubicBezTo>
                  <a:cubicBezTo>
                    <a:pt x="2032" y="746"/>
                    <a:pt x="2036" y="736"/>
                    <a:pt x="2040" y="726"/>
                  </a:cubicBezTo>
                  <a:cubicBezTo>
                    <a:pt x="2039" y="728"/>
                    <a:pt x="2039" y="730"/>
                    <a:pt x="2038" y="732"/>
                  </a:cubicBezTo>
                  <a:cubicBezTo>
                    <a:pt x="2039" y="729"/>
                    <a:pt x="2040" y="726"/>
                    <a:pt x="2041" y="723"/>
                  </a:cubicBezTo>
                  <a:cubicBezTo>
                    <a:pt x="2040" y="724"/>
                    <a:pt x="2040" y="725"/>
                    <a:pt x="2040" y="726"/>
                  </a:cubicBezTo>
                  <a:cubicBezTo>
                    <a:pt x="2040" y="723"/>
                    <a:pt x="2041" y="720"/>
                    <a:pt x="2042" y="719"/>
                  </a:cubicBezTo>
                  <a:cubicBezTo>
                    <a:pt x="2041" y="720"/>
                    <a:pt x="2041" y="722"/>
                    <a:pt x="2041" y="723"/>
                  </a:cubicBezTo>
                  <a:cubicBezTo>
                    <a:pt x="2054" y="689"/>
                    <a:pt x="2063" y="661"/>
                    <a:pt x="2065" y="647"/>
                  </a:cubicBezTo>
                  <a:cubicBezTo>
                    <a:pt x="2075" y="627"/>
                    <a:pt x="2080" y="605"/>
                    <a:pt x="2084" y="582"/>
                  </a:cubicBezTo>
                  <a:cubicBezTo>
                    <a:pt x="2077" y="600"/>
                    <a:pt x="2070" y="620"/>
                    <a:pt x="2065" y="637"/>
                  </a:cubicBezTo>
                  <a:cubicBezTo>
                    <a:pt x="2063" y="640"/>
                    <a:pt x="2062" y="643"/>
                    <a:pt x="2062" y="645"/>
                  </a:cubicBezTo>
                  <a:cubicBezTo>
                    <a:pt x="2058" y="657"/>
                    <a:pt x="2055" y="668"/>
                    <a:pt x="2054" y="675"/>
                  </a:cubicBezTo>
                  <a:cubicBezTo>
                    <a:pt x="2052" y="667"/>
                    <a:pt x="2039" y="717"/>
                    <a:pt x="2038" y="720"/>
                  </a:cubicBezTo>
                  <a:cubicBezTo>
                    <a:pt x="2031" y="735"/>
                    <a:pt x="2025" y="750"/>
                    <a:pt x="2019" y="766"/>
                  </a:cubicBezTo>
                  <a:cubicBezTo>
                    <a:pt x="2021" y="766"/>
                    <a:pt x="2022" y="766"/>
                    <a:pt x="2023" y="765"/>
                  </a:cubicBezTo>
                  <a:cubicBezTo>
                    <a:pt x="2017" y="777"/>
                    <a:pt x="2011" y="789"/>
                    <a:pt x="2006" y="801"/>
                  </a:cubicBezTo>
                  <a:cubicBezTo>
                    <a:pt x="2010" y="794"/>
                    <a:pt x="2014" y="788"/>
                    <a:pt x="2017" y="781"/>
                  </a:cubicBezTo>
                  <a:cubicBezTo>
                    <a:pt x="2000" y="821"/>
                    <a:pt x="1980" y="865"/>
                    <a:pt x="1960" y="906"/>
                  </a:cubicBezTo>
                  <a:cubicBezTo>
                    <a:pt x="1958" y="909"/>
                    <a:pt x="1957" y="911"/>
                    <a:pt x="1956" y="914"/>
                  </a:cubicBezTo>
                  <a:cubicBezTo>
                    <a:pt x="1957" y="911"/>
                    <a:pt x="1958" y="909"/>
                    <a:pt x="1960" y="906"/>
                  </a:cubicBezTo>
                  <a:cubicBezTo>
                    <a:pt x="2002" y="826"/>
                    <a:pt x="2039" y="743"/>
                    <a:pt x="2070" y="658"/>
                  </a:cubicBezTo>
                  <a:cubicBezTo>
                    <a:pt x="2067" y="665"/>
                    <a:pt x="2066" y="665"/>
                    <a:pt x="2067" y="658"/>
                  </a:cubicBezTo>
                  <a:close/>
                  <a:moveTo>
                    <a:pt x="1963" y="896"/>
                  </a:move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ubicBezTo>
                    <a:pt x="1955" y="906"/>
                    <a:pt x="1952" y="911"/>
                    <a:pt x="1950" y="917"/>
                  </a:cubicBezTo>
                  <a:cubicBezTo>
                    <a:pt x="1951" y="918"/>
                    <a:pt x="1951" y="918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30" y="871"/>
                  </a:move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ubicBezTo>
                    <a:pt x="1933" y="867"/>
                    <a:pt x="1931" y="869"/>
                    <a:pt x="1930" y="871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02" y="536"/>
                  </a:moveTo>
                  <a:cubicBezTo>
                    <a:pt x="2102" y="539"/>
                    <a:pt x="2102" y="541"/>
                    <a:pt x="2102" y="543"/>
                  </a:cubicBezTo>
                  <a:cubicBezTo>
                    <a:pt x="2105" y="538"/>
                    <a:pt x="2106" y="533"/>
                    <a:pt x="2107" y="527"/>
                  </a:cubicBezTo>
                  <a:cubicBezTo>
                    <a:pt x="2106" y="528"/>
                    <a:pt x="2104" y="532"/>
                    <a:pt x="2102" y="536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61"/>
                  </a:moveTo>
                  <a:cubicBezTo>
                    <a:pt x="2111" y="361"/>
                    <a:pt x="2111" y="361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lose/>
                  <a:moveTo>
                    <a:pt x="2146" y="276"/>
                  </a:moveTo>
                  <a:cubicBezTo>
                    <a:pt x="2146" y="307"/>
                    <a:pt x="2145" y="338"/>
                    <a:pt x="2135" y="368"/>
                  </a:cubicBezTo>
                  <a:cubicBezTo>
                    <a:pt x="2134" y="365"/>
                    <a:pt x="2133" y="362"/>
                    <a:pt x="2133" y="359"/>
                  </a:cubicBezTo>
                  <a:cubicBezTo>
                    <a:pt x="2130" y="372"/>
                    <a:pt x="2128" y="385"/>
                    <a:pt x="2125" y="399"/>
                  </a:cubicBezTo>
                  <a:cubicBezTo>
                    <a:pt x="2123" y="409"/>
                    <a:pt x="2106" y="481"/>
                    <a:pt x="2107" y="486"/>
                  </a:cubicBezTo>
                  <a:cubicBezTo>
                    <a:pt x="2093" y="514"/>
                    <a:pt x="2090" y="548"/>
                    <a:pt x="2084" y="582"/>
                  </a:cubicBezTo>
                  <a:cubicBezTo>
                    <a:pt x="2091" y="563"/>
                    <a:pt x="2098" y="546"/>
                    <a:pt x="2102" y="536"/>
                  </a:cubicBezTo>
                  <a:cubicBezTo>
                    <a:pt x="2102" y="520"/>
                    <a:pt x="2105" y="502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2"/>
                    <a:pt x="2110" y="481"/>
                    <a:pt x="2110" y="480"/>
                  </a:cubicBezTo>
                  <a:cubicBezTo>
                    <a:pt x="2110" y="480"/>
                    <a:pt x="2110" y="481"/>
                    <a:pt x="2109" y="482"/>
                  </a:cubicBezTo>
                  <a:cubicBezTo>
                    <a:pt x="2114" y="459"/>
                    <a:pt x="2121" y="436"/>
                    <a:pt x="2127" y="419"/>
                  </a:cubicBezTo>
                  <a:cubicBezTo>
                    <a:pt x="2124" y="439"/>
                    <a:pt x="2120" y="459"/>
                    <a:pt x="2115" y="480"/>
                  </a:cubicBezTo>
                  <a:cubicBezTo>
                    <a:pt x="2124" y="444"/>
                    <a:pt x="2129" y="408"/>
                    <a:pt x="2135" y="372"/>
                  </a:cubicBezTo>
                  <a:cubicBezTo>
                    <a:pt x="2132" y="389"/>
                    <a:pt x="2134" y="384"/>
                    <a:pt x="2140" y="355"/>
                  </a:cubicBezTo>
                  <a:cubicBezTo>
                    <a:pt x="2146" y="329"/>
                    <a:pt x="2152" y="302"/>
                    <a:pt x="2146" y="276"/>
                  </a:cubicBezTo>
                  <a:close/>
                  <a:moveTo>
                    <a:pt x="2072" y="483"/>
                  </a:moveTo>
                  <a:cubicBezTo>
                    <a:pt x="2070" y="491"/>
                    <a:pt x="2067" y="498"/>
                    <a:pt x="2065" y="506"/>
                  </a:cubicBezTo>
                  <a:cubicBezTo>
                    <a:pt x="2069" y="499"/>
                    <a:pt x="2071" y="491"/>
                    <a:pt x="2072" y="483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5" y="188"/>
                  </a:moveTo>
                  <a:cubicBezTo>
                    <a:pt x="2115" y="188"/>
                    <a:pt x="2115" y="187"/>
                    <a:pt x="2116" y="187"/>
                  </a:cubicBezTo>
                  <a:cubicBezTo>
                    <a:pt x="2116" y="186"/>
                    <a:pt x="2116" y="186"/>
                    <a:pt x="2116" y="185"/>
                  </a:cubicBezTo>
                  <a:cubicBezTo>
                    <a:pt x="2116" y="186"/>
                    <a:pt x="2115" y="187"/>
                    <a:pt x="2115" y="188"/>
                  </a:cubicBezTo>
                  <a:close/>
                  <a:moveTo>
                    <a:pt x="2116" y="185"/>
                  </a:moveTo>
                  <a:cubicBezTo>
                    <a:pt x="2119" y="177"/>
                    <a:pt x="2121" y="170"/>
                    <a:pt x="2122" y="162"/>
                  </a:cubicBezTo>
                  <a:cubicBezTo>
                    <a:pt x="2119" y="169"/>
                    <a:pt x="2117" y="177"/>
                    <a:pt x="2116" y="185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36" y="30"/>
                  </a:moveTo>
                  <a:cubicBezTo>
                    <a:pt x="2132" y="44"/>
                    <a:pt x="2129" y="58"/>
                    <a:pt x="2135" y="70"/>
                  </a:cubicBezTo>
                  <a:cubicBezTo>
                    <a:pt x="2135" y="69"/>
                    <a:pt x="2135" y="69"/>
                    <a:pt x="2135" y="69"/>
                  </a:cubicBezTo>
                  <a:cubicBezTo>
                    <a:pt x="2132" y="61"/>
                    <a:pt x="2133" y="52"/>
                    <a:pt x="2136" y="42"/>
                  </a:cubicBezTo>
                  <a:cubicBezTo>
                    <a:pt x="2136" y="38"/>
                    <a:pt x="2136" y="33"/>
                    <a:pt x="2136" y="30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3"/>
                    <a:pt x="2136" y="2"/>
                    <a:pt x="2136" y="0"/>
                  </a:cubicBezTo>
                  <a:cubicBezTo>
                    <a:pt x="2136" y="1"/>
                    <a:pt x="2136" y="3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17" y="983"/>
                  </a:move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12" y="993"/>
                    <a:pt x="1912" y="993"/>
                    <a:pt x="1912" y="993"/>
                  </a:cubicBezTo>
                  <a:cubicBezTo>
                    <a:pt x="1912" y="994"/>
                    <a:pt x="1912" y="994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5" y="989"/>
                    <a:pt x="1915" y="989"/>
                    <a:pt x="1916" y="989"/>
                  </a:cubicBezTo>
                  <a:cubicBezTo>
                    <a:pt x="1916" y="988"/>
                    <a:pt x="1916" y="987"/>
                    <a:pt x="1916" y="987"/>
                  </a:cubicBezTo>
                  <a:cubicBezTo>
                    <a:pt x="1916" y="986"/>
                    <a:pt x="1916" y="986"/>
                    <a:pt x="1916" y="986"/>
                  </a:cubicBezTo>
                  <a:cubicBezTo>
                    <a:pt x="1916" y="986"/>
                    <a:pt x="1917" y="986"/>
                    <a:pt x="1917" y="986"/>
                  </a:cubicBezTo>
                  <a:cubicBezTo>
                    <a:pt x="1917" y="986"/>
                    <a:pt x="1917" y="985"/>
                    <a:pt x="1917" y="985"/>
                  </a:cubicBezTo>
                  <a:cubicBezTo>
                    <a:pt x="1917" y="985"/>
                    <a:pt x="1917" y="985"/>
                    <a:pt x="1917" y="985"/>
                  </a:cubicBezTo>
                  <a:cubicBezTo>
                    <a:pt x="1917" y="985"/>
                    <a:pt x="1917" y="984"/>
                    <a:pt x="1917" y="984"/>
                  </a:cubicBezTo>
                  <a:cubicBezTo>
                    <a:pt x="1917" y="984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1609" y="1300"/>
                  </a:moveTo>
                  <a:cubicBezTo>
                    <a:pt x="1609" y="1300"/>
                    <a:pt x="1608" y="1300"/>
                    <a:pt x="1608" y="1300"/>
                  </a:cubicBezTo>
                  <a:cubicBezTo>
                    <a:pt x="1608" y="1300"/>
                    <a:pt x="1609" y="1300"/>
                    <a:pt x="1609" y="1300"/>
                  </a:cubicBezTo>
                  <a:cubicBezTo>
                    <a:pt x="1609" y="1300"/>
                    <a:pt x="1609" y="1300"/>
                    <a:pt x="1609" y="13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708" y="1615"/>
                  </a:moveTo>
                  <a:cubicBezTo>
                    <a:pt x="708" y="1614"/>
                    <a:pt x="708" y="1614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0"/>
                  </a:move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lnTo>
                    <a:pt x="707" y="1610"/>
                  </a:ln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8"/>
                  </a:moveTo>
                  <a:cubicBezTo>
                    <a:pt x="700" y="1546"/>
                    <a:pt x="696" y="1533"/>
                    <a:pt x="693" y="1520"/>
                  </a:cubicBezTo>
                  <a:cubicBezTo>
                    <a:pt x="694" y="1533"/>
                    <a:pt x="699" y="1546"/>
                    <a:pt x="703" y="1558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392" y="1717"/>
                  </a:move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7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2150" y="149"/>
                  </a:move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8"/>
                    <a:pt x="2150" y="146"/>
                    <a:pt x="2149" y="145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38"/>
                    <a:pt x="2148" y="132"/>
                    <a:pt x="2149" y="126"/>
                  </a:cubicBezTo>
                  <a:cubicBezTo>
                    <a:pt x="2145" y="148"/>
                    <a:pt x="2142" y="170"/>
                    <a:pt x="2138" y="192"/>
                  </a:cubicBezTo>
                  <a:cubicBezTo>
                    <a:pt x="2141" y="153"/>
                    <a:pt x="2149" y="114"/>
                    <a:pt x="2152" y="76"/>
                  </a:cubicBezTo>
                  <a:cubicBezTo>
                    <a:pt x="2133" y="141"/>
                    <a:pt x="2142" y="73"/>
                    <a:pt x="2146" y="57"/>
                  </a:cubicBezTo>
                  <a:cubicBezTo>
                    <a:pt x="2144" y="62"/>
                    <a:pt x="2140" y="71"/>
                    <a:pt x="2141" y="75"/>
                  </a:cubicBezTo>
                  <a:cubicBezTo>
                    <a:pt x="2135" y="53"/>
                    <a:pt x="2144" y="29"/>
                    <a:pt x="2146" y="7"/>
                  </a:cubicBezTo>
                  <a:cubicBezTo>
                    <a:pt x="2144" y="17"/>
                    <a:pt x="2139" y="30"/>
                    <a:pt x="2136" y="42"/>
                  </a:cubicBezTo>
                  <a:cubicBezTo>
                    <a:pt x="2136" y="50"/>
                    <a:pt x="2136" y="60"/>
                    <a:pt x="2135" y="69"/>
                  </a:cubicBezTo>
                  <a:cubicBezTo>
                    <a:pt x="2136" y="71"/>
                    <a:pt x="2137" y="72"/>
                    <a:pt x="2138" y="73"/>
                  </a:cubicBezTo>
                  <a:cubicBezTo>
                    <a:pt x="2137" y="72"/>
                    <a:pt x="2136" y="71"/>
                    <a:pt x="2135" y="70"/>
                  </a:cubicBezTo>
                  <a:cubicBezTo>
                    <a:pt x="2134" y="118"/>
                    <a:pt x="2131" y="175"/>
                    <a:pt x="2116" y="187"/>
                  </a:cubicBezTo>
                  <a:cubicBezTo>
                    <a:pt x="2112" y="208"/>
                    <a:pt x="2112" y="230"/>
                    <a:pt x="2110" y="251"/>
                  </a:cubicBezTo>
                  <a:cubicBezTo>
                    <a:pt x="2111" y="245"/>
                    <a:pt x="2112" y="207"/>
                    <a:pt x="2119" y="207"/>
                  </a:cubicBezTo>
                  <a:cubicBezTo>
                    <a:pt x="2118" y="230"/>
                    <a:pt x="2129" y="304"/>
                    <a:pt x="2101" y="316"/>
                  </a:cubicBezTo>
                  <a:cubicBezTo>
                    <a:pt x="2111" y="296"/>
                    <a:pt x="2088" y="337"/>
                    <a:pt x="2087" y="341"/>
                  </a:cubicBezTo>
                  <a:cubicBezTo>
                    <a:pt x="2079" y="375"/>
                    <a:pt x="2083" y="414"/>
                    <a:pt x="2070" y="447"/>
                  </a:cubicBezTo>
                  <a:cubicBezTo>
                    <a:pt x="2073" y="441"/>
                    <a:pt x="2079" y="430"/>
                    <a:pt x="2080" y="424"/>
                  </a:cubicBezTo>
                  <a:cubicBezTo>
                    <a:pt x="2079" y="429"/>
                    <a:pt x="2079" y="435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2" y="474"/>
                    <a:pt x="2057" y="504"/>
                    <a:pt x="2046" y="534"/>
                  </a:cubicBezTo>
                  <a:cubicBezTo>
                    <a:pt x="2036" y="551"/>
                    <a:pt x="2023" y="614"/>
                    <a:pt x="2009" y="644"/>
                  </a:cubicBezTo>
                  <a:cubicBezTo>
                    <a:pt x="1993" y="676"/>
                    <a:pt x="1979" y="709"/>
                    <a:pt x="1964" y="742"/>
                  </a:cubicBezTo>
                  <a:cubicBezTo>
                    <a:pt x="1964" y="742"/>
                    <a:pt x="1964" y="742"/>
                    <a:pt x="1964" y="742"/>
                  </a:cubicBezTo>
                  <a:cubicBezTo>
                    <a:pt x="1964" y="743"/>
                    <a:pt x="1963" y="744"/>
                    <a:pt x="1963" y="745"/>
                  </a:cubicBezTo>
                  <a:cubicBezTo>
                    <a:pt x="1962" y="745"/>
                    <a:pt x="1962" y="746"/>
                    <a:pt x="1962" y="746"/>
                  </a:cubicBezTo>
                  <a:cubicBezTo>
                    <a:pt x="1950" y="774"/>
                    <a:pt x="1937" y="802"/>
                    <a:pt x="1923" y="829"/>
                  </a:cubicBezTo>
                  <a:cubicBezTo>
                    <a:pt x="1932" y="816"/>
                    <a:pt x="1940" y="804"/>
                    <a:pt x="1949" y="791"/>
                  </a:cubicBezTo>
                  <a:cubicBezTo>
                    <a:pt x="1940" y="810"/>
                    <a:pt x="1928" y="826"/>
                    <a:pt x="1916" y="842"/>
                  </a:cubicBezTo>
                  <a:cubicBezTo>
                    <a:pt x="1916" y="842"/>
                    <a:pt x="1916" y="842"/>
                    <a:pt x="1916" y="842"/>
                  </a:cubicBezTo>
                  <a:cubicBezTo>
                    <a:pt x="1915" y="843"/>
                    <a:pt x="1915" y="843"/>
                    <a:pt x="1915" y="844"/>
                  </a:cubicBezTo>
                  <a:cubicBezTo>
                    <a:pt x="1915" y="844"/>
                    <a:pt x="1915" y="844"/>
                    <a:pt x="1915" y="844"/>
                  </a:cubicBezTo>
                  <a:cubicBezTo>
                    <a:pt x="1904" y="858"/>
                    <a:pt x="1895" y="873"/>
                    <a:pt x="1890" y="891"/>
                  </a:cubicBezTo>
                  <a:cubicBezTo>
                    <a:pt x="1896" y="877"/>
                    <a:pt x="1904" y="865"/>
                    <a:pt x="1914" y="855"/>
                  </a:cubicBezTo>
                  <a:cubicBezTo>
                    <a:pt x="1878" y="915"/>
                    <a:pt x="1851" y="983"/>
                    <a:pt x="1802" y="1035"/>
                  </a:cubicBezTo>
                  <a:cubicBezTo>
                    <a:pt x="1808" y="1025"/>
                    <a:pt x="1814" y="1015"/>
                    <a:pt x="1819" y="1006"/>
                  </a:cubicBezTo>
                  <a:cubicBezTo>
                    <a:pt x="1816" y="1011"/>
                    <a:pt x="1788" y="1052"/>
                    <a:pt x="1794" y="1040"/>
                  </a:cubicBezTo>
                  <a:cubicBezTo>
                    <a:pt x="1786" y="1053"/>
                    <a:pt x="1777" y="1069"/>
                    <a:pt x="1766" y="1085"/>
                  </a:cubicBezTo>
                  <a:cubicBezTo>
                    <a:pt x="1770" y="1081"/>
                    <a:pt x="1774" y="1076"/>
                    <a:pt x="1777" y="1071"/>
                  </a:cubicBezTo>
                  <a:cubicBezTo>
                    <a:pt x="1773" y="1078"/>
                    <a:pt x="1769" y="1084"/>
                    <a:pt x="1763" y="1091"/>
                  </a:cubicBezTo>
                  <a:cubicBezTo>
                    <a:pt x="1763" y="1091"/>
                    <a:pt x="1763" y="1092"/>
                    <a:pt x="1762" y="1092"/>
                  </a:cubicBezTo>
                  <a:cubicBezTo>
                    <a:pt x="1762" y="1092"/>
                    <a:pt x="1762" y="1092"/>
                    <a:pt x="1762" y="1093"/>
                  </a:cubicBezTo>
                  <a:cubicBezTo>
                    <a:pt x="1761" y="1093"/>
                    <a:pt x="1761" y="1093"/>
                    <a:pt x="1761" y="1094"/>
                  </a:cubicBezTo>
                  <a:cubicBezTo>
                    <a:pt x="1760" y="1095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7"/>
                    <a:pt x="1758" y="1097"/>
                    <a:pt x="1758" y="1097"/>
                  </a:cubicBezTo>
                  <a:cubicBezTo>
                    <a:pt x="1730" y="1140"/>
                    <a:pt x="1695" y="1186"/>
                    <a:pt x="1661" y="1207"/>
                  </a:cubicBezTo>
                  <a:cubicBezTo>
                    <a:pt x="1658" y="1211"/>
                    <a:pt x="1653" y="1216"/>
                    <a:pt x="1646" y="1223"/>
                  </a:cubicBezTo>
                  <a:cubicBezTo>
                    <a:pt x="1628" y="1241"/>
                    <a:pt x="1608" y="1257"/>
                    <a:pt x="1591" y="1275"/>
                  </a:cubicBezTo>
                  <a:cubicBezTo>
                    <a:pt x="1589" y="1278"/>
                    <a:pt x="1557" y="1320"/>
                    <a:pt x="1552" y="1326"/>
                  </a:cubicBezTo>
                  <a:cubicBezTo>
                    <a:pt x="1523" y="1353"/>
                    <a:pt x="1491" y="1377"/>
                    <a:pt x="1460" y="1403"/>
                  </a:cubicBezTo>
                  <a:cubicBezTo>
                    <a:pt x="1402" y="1450"/>
                    <a:pt x="1323" y="1480"/>
                    <a:pt x="1277" y="1540"/>
                  </a:cubicBezTo>
                  <a:cubicBezTo>
                    <a:pt x="1286" y="1531"/>
                    <a:pt x="1297" y="1526"/>
                    <a:pt x="1309" y="1523"/>
                  </a:cubicBezTo>
                  <a:cubicBezTo>
                    <a:pt x="1289" y="1531"/>
                    <a:pt x="1272" y="1543"/>
                    <a:pt x="1254" y="1556"/>
                  </a:cubicBezTo>
                  <a:cubicBezTo>
                    <a:pt x="1252" y="1560"/>
                    <a:pt x="1247" y="1563"/>
                    <a:pt x="1242" y="1565"/>
                  </a:cubicBezTo>
                  <a:cubicBezTo>
                    <a:pt x="1235" y="1570"/>
                    <a:pt x="1229" y="1574"/>
                    <a:pt x="1222" y="1579"/>
                  </a:cubicBezTo>
                  <a:cubicBezTo>
                    <a:pt x="1225" y="1577"/>
                    <a:pt x="1232" y="1572"/>
                    <a:pt x="1239" y="1566"/>
                  </a:cubicBezTo>
                  <a:cubicBezTo>
                    <a:pt x="1229" y="1570"/>
                    <a:pt x="1216" y="1572"/>
                    <a:pt x="1210" y="1578"/>
                  </a:cubicBezTo>
                  <a:cubicBezTo>
                    <a:pt x="1222" y="1567"/>
                    <a:pt x="1235" y="1559"/>
                    <a:pt x="1250" y="1554"/>
                  </a:cubicBezTo>
                  <a:cubicBezTo>
                    <a:pt x="1227" y="1557"/>
                    <a:pt x="1198" y="1579"/>
                    <a:pt x="1171" y="1598"/>
                  </a:cubicBezTo>
                  <a:cubicBezTo>
                    <a:pt x="1171" y="1598"/>
                    <a:pt x="1171" y="1598"/>
                    <a:pt x="1171" y="1598"/>
                  </a:cubicBezTo>
                  <a:cubicBezTo>
                    <a:pt x="1165" y="1602"/>
                    <a:pt x="1158" y="1606"/>
                    <a:pt x="1151" y="1610"/>
                  </a:cubicBezTo>
                  <a:cubicBezTo>
                    <a:pt x="1138" y="1618"/>
                    <a:pt x="1124" y="1625"/>
                    <a:pt x="1111" y="1633"/>
                  </a:cubicBezTo>
                  <a:cubicBezTo>
                    <a:pt x="1045" y="1669"/>
                    <a:pt x="978" y="1701"/>
                    <a:pt x="911" y="1735"/>
                  </a:cubicBezTo>
                  <a:cubicBezTo>
                    <a:pt x="905" y="1737"/>
                    <a:pt x="900" y="1740"/>
                    <a:pt x="895" y="1743"/>
                  </a:cubicBezTo>
                  <a:cubicBezTo>
                    <a:pt x="887" y="1748"/>
                    <a:pt x="879" y="1752"/>
                    <a:pt x="871" y="1757"/>
                  </a:cubicBezTo>
                  <a:cubicBezTo>
                    <a:pt x="844" y="1772"/>
                    <a:pt x="816" y="1787"/>
                    <a:pt x="788" y="1790"/>
                  </a:cubicBezTo>
                  <a:cubicBezTo>
                    <a:pt x="761" y="1793"/>
                    <a:pt x="758" y="1762"/>
                    <a:pt x="755" y="1741"/>
                  </a:cubicBezTo>
                  <a:cubicBezTo>
                    <a:pt x="751" y="1731"/>
                    <a:pt x="736" y="1684"/>
                    <a:pt x="734" y="1672"/>
                  </a:cubicBezTo>
                  <a:cubicBezTo>
                    <a:pt x="725" y="1616"/>
                    <a:pt x="708" y="1561"/>
                    <a:pt x="692" y="1508"/>
                  </a:cubicBezTo>
                  <a:cubicBezTo>
                    <a:pt x="692" y="1512"/>
                    <a:pt x="692" y="1516"/>
                    <a:pt x="693" y="1520"/>
                  </a:cubicBezTo>
                  <a:cubicBezTo>
                    <a:pt x="691" y="1515"/>
                    <a:pt x="690" y="1509"/>
                    <a:pt x="688" y="1504"/>
                  </a:cubicBezTo>
                  <a:cubicBezTo>
                    <a:pt x="652" y="1529"/>
                    <a:pt x="616" y="1555"/>
                    <a:pt x="580" y="1581"/>
                  </a:cubicBezTo>
                  <a:cubicBezTo>
                    <a:pt x="580" y="1582"/>
                    <a:pt x="580" y="1582"/>
                    <a:pt x="580" y="1582"/>
                  </a:cubicBezTo>
                  <a:cubicBezTo>
                    <a:pt x="546" y="1606"/>
                    <a:pt x="513" y="1630"/>
                    <a:pt x="479" y="1653"/>
                  </a:cubicBezTo>
                  <a:cubicBezTo>
                    <a:pt x="482" y="1651"/>
                    <a:pt x="483" y="1650"/>
                    <a:pt x="483" y="1649"/>
                  </a:cubicBezTo>
                  <a:cubicBezTo>
                    <a:pt x="508" y="1638"/>
                    <a:pt x="524" y="1612"/>
                    <a:pt x="547" y="1596"/>
                  </a:cubicBezTo>
                  <a:cubicBezTo>
                    <a:pt x="438" y="1650"/>
                    <a:pt x="349" y="1734"/>
                    <a:pt x="253" y="1806"/>
                  </a:cubicBezTo>
                  <a:cubicBezTo>
                    <a:pt x="291" y="1782"/>
                    <a:pt x="322" y="1745"/>
                    <a:pt x="366" y="1730"/>
                  </a:cubicBezTo>
                  <a:cubicBezTo>
                    <a:pt x="344" y="1738"/>
                    <a:pt x="327" y="1760"/>
                    <a:pt x="311" y="1775"/>
                  </a:cubicBezTo>
                  <a:cubicBezTo>
                    <a:pt x="283" y="1801"/>
                    <a:pt x="248" y="1817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4" y="1836"/>
                  </a:cubicBezTo>
                  <a:cubicBezTo>
                    <a:pt x="210" y="1839"/>
                    <a:pt x="206" y="1841"/>
                    <a:pt x="202" y="1844"/>
                  </a:cubicBezTo>
                  <a:cubicBezTo>
                    <a:pt x="131" y="1888"/>
                    <a:pt x="67" y="1942"/>
                    <a:pt x="0" y="1992"/>
                  </a:cubicBezTo>
                  <a:cubicBezTo>
                    <a:pt x="6" y="1994"/>
                    <a:pt x="13" y="1996"/>
                    <a:pt x="20" y="1998"/>
                  </a:cubicBezTo>
                  <a:cubicBezTo>
                    <a:pt x="16" y="1995"/>
                    <a:pt x="13" y="1991"/>
                    <a:pt x="11" y="1987"/>
                  </a:cubicBezTo>
                  <a:cubicBezTo>
                    <a:pt x="13" y="1991"/>
                    <a:pt x="17" y="1995"/>
                    <a:pt x="21" y="1998"/>
                  </a:cubicBezTo>
                  <a:cubicBezTo>
                    <a:pt x="35" y="2002"/>
                    <a:pt x="50" y="2007"/>
                    <a:pt x="64" y="2011"/>
                  </a:cubicBezTo>
                  <a:cubicBezTo>
                    <a:pt x="74" y="2013"/>
                    <a:pt x="83" y="2012"/>
                    <a:pt x="89" y="2011"/>
                  </a:cubicBezTo>
                  <a:cubicBezTo>
                    <a:pt x="65" y="2003"/>
                    <a:pt x="41" y="1993"/>
                    <a:pt x="16" y="1989"/>
                  </a:cubicBezTo>
                  <a:cubicBezTo>
                    <a:pt x="56" y="1942"/>
                    <a:pt x="114" y="1919"/>
                    <a:pt x="164" y="1884"/>
                  </a:cubicBezTo>
                  <a:cubicBezTo>
                    <a:pt x="120" y="1922"/>
                    <a:pt x="71" y="1953"/>
                    <a:pt x="24" y="1987"/>
                  </a:cubicBezTo>
                  <a:cubicBezTo>
                    <a:pt x="83" y="2005"/>
                    <a:pt x="138" y="2031"/>
                    <a:pt x="196" y="2049"/>
                  </a:cubicBezTo>
                  <a:cubicBezTo>
                    <a:pt x="198" y="2049"/>
                    <a:pt x="199" y="2049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2" y="2056"/>
                    <a:pt x="227" y="2058"/>
                    <a:pt x="233" y="2061"/>
                  </a:cubicBezTo>
                  <a:cubicBezTo>
                    <a:pt x="237" y="2060"/>
                    <a:pt x="293" y="2079"/>
                    <a:pt x="317" y="2087"/>
                  </a:cubicBezTo>
                  <a:cubicBezTo>
                    <a:pt x="277" y="2073"/>
                    <a:pt x="347" y="2088"/>
                    <a:pt x="358" y="2092"/>
                  </a:cubicBezTo>
                  <a:cubicBezTo>
                    <a:pt x="391" y="2103"/>
                    <a:pt x="422" y="2115"/>
                    <a:pt x="454" y="2128"/>
                  </a:cubicBezTo>
                  <a:cubicBezTo>
                    <a:pt x="583" y="2177"/>
                    <a:pt x="719" y="2205"/>
                    <a:pt x="850" y="2248"/>
                  </a:cubicBezTo>
                  <a:cubicBezTo>
                    <a:pt x="847" y="2225"/>
                    <a:pt x="844" y="2202"/>
                    <a:pt x="840" y="2179"/>
                  </a:cubicBezTo>
                  <a:cubicBezTo>
                    <a:pt x="841" y="2127"/>
                    <a:pt x="821" y="2061"/>
                    <a:pt x="815" y="2009"/>
                  </a:cubicBezTo>
                  <a:cubicBezTo>
                    <a:pt x="815" y="2015"/>
                    <a:pt x="816" y="2022"/>
                    <a:pt x="817" y="2028"/>
                  </a:cubicBezTo>
                  <a:cubicBezTo>
                    <a:pt x="815" y="2019"/>
                    <a:pt x="812" y="2009"/>
                    <a:pt x="810" y="1999"/>
                  </a:cubicBezTo>
                  <a:cubicBezTo>
                    <a:pt x="811" y="2001"/>
                    <a:pt x="811" y="2002"/>
                    <a:pt x="812" y="2002"/>
                  </a:cubicBezTo>
                  <a:cubicBezTo>
                    <a:pt x="810" y="1997"/>
                    <a:pt x="808" y="1993"/>
                    <a:pt x="807" y="1988"/>
                  </a:cubicBezTo>
                  <a:cubicBezTo>
                    <a:pt x="808" y="1992"/>
                    <a:pt x="809" y="1995"/>
                    <a:pt x="810" y="1999"/>
                  </a:cubicBezTo>
                  <a:cubicBezTo>
                    <a:pt x="809" y="1998"/>
                    <a:pt x="809" y="1996"/>
                    <a:pt x="808" y="1995"/>
                  </a:cubicBezTo>
                  <a:cubicBezTo>
                    <a:pt x="810" y="2014"/>
                    <a:pt x="809" y="2034"/>
                    <a:pt x="812" y="2053"/>
                  </a:cubicBezTo>
                  <a:cubicBezTo>
                    <a:pt x="808" y="2024"/>
                    <a:pt x="802" y="1988"/>
                    <a:pt x="799" y="1964"/>
                  </a:cubicBezTo>
                  <a:cubicBezTo>
                    <a:pt x="799" y="1966"/>
                    <a:pt x="799" y="1966"/>
                    <a:pt x="799" y="1966"/>
                  </a:cubicBezTo>
                  <a:cubicBezTo>
                    <a:pt x="799" y="1969"/>
                    <a:pt x="798" y="1972"/>
                    <a:pt x="798" y="1975"/>
                  </a:cubicBezTo>
                  <a:cubicBezTo>
                    <a:pt x="797" y="1967"/>
                    <a:pt x="796" y="1962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59"/>
                    <a:pt x="796" y="1959"/>
                    <a:pt x="797" y="1959"/>
                  </a:cubicBezTo>
                  <a:cubicBezTo>
                    <a:pt x="797" y="1959"/>
                    <a:pt x="797" y="1959"/>
                    <a:pt x="797" y="1960"/>
                  </a:cubicBezTo>
                  <a:cubicBezTo>
                    <a:pt x="797" y="1960"/>
                    <a:pt x="797" y="1960"/>
                    <a:pt x="797" y="1960"/>
                  </a:cubicBezTo>
                  <a:cubicBezTo>
                    <a:pt x="799" y="1963"/>
                    <a:pt x="803" y="1975"/>
                    <a:pt x="805" y="1984"/>
                  </a:cubicBezTo>
                  <a:cubicBezTo>
                    <a:pt x="801" y="1965"/>
                    <a:pt x="798" y="1937"/>
                    <a:pt x="801" y="1928"/>
                  </a:cubicBezTo>
                  <a:cubicBezTo>
                    <a:pt x="797" y="1933"/>
                    <a:pt x="795" y="1938"/>
                    <a:pt x="794" y="1945"/>
                  </a:cubicBezTo>
                  <a:cubicBezTo>
                    <a:pt x="794" y="1945"/>
                    <a:pt x="794" y="1944"/>
                    <a:pt x="793" y="1944"/>
                  </a:cubicBezTo>
                  <a:cubicBezTo>
                    <a:pt x="793" y="1943"/>
                    <a:pt x="793" y="1942"/>
                    <a:pt x="793" y="1942"/>
                  </a:cubicBezTo>
                  <a:cubicBezTo>
                    <a:pt x="792" y="1941"/>
                    <a:pt x="792" y="1941"/>
                    <a:pt x="792" y="1940"/>
                  </a:cubicBezTo>
                  <a:cubicBezTo>
                    <a:pt x="792" y="1940"/>
                    <a:pt x="791" y="1939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7"/>
                    <a:pt x="791" y="1936"/>
                    <a:pt x="791" y="1936"/>
                  </a:cubicBezTo>
                  <a:cubicBezTo>
                    <a:pt x="791" y="1936"/>
                    <a:pt x="791" y="1937"/>
                    <a:pt x="792" y="1939"/>
                  </a:cubicBezTo>
                  <a:cubicBezTo>
                    <a:pt x="789" y="1928"/>
                    <a:pt x="790" y="1917"/>
                    <a:pt x="798" y="1912"/>
                  </a:cubicBezTo>
                  <a:cubicBezTo>
                    <a:pt x="797" y="1913"/>
                    <a:pt x="795" y="1913"/>
                    <a:pt x="793" y="1914"/>
                  </a:cubicBezTo>
                  <a:cubicBezTo>
                    <a:pt x="796" y="1906"/>
                    <a:pt x="853" y="1896"/>
                    <a:pt x="863" y="1893"/>
                  </a:cubicBezTo>
                  <a:cubicBezTo>
                    <a:pt x="860" y="1894"/>
                    <a:pt x="858" y="1895"/>
                    <a:pt x="856" y="1896"/>
                  </a:cubicBezTo>
                  <a:cubicBezTo>
                    <a:pt x="860" y="1895"/>
                    <a:pt x="864" y="1894"/>
                    <a:pt x="868" y="1893"/>
                  </a:cubicBezTo>
                  <a:cubicBezTo>
                    <a:pt x="868" y="1893"/>
                    <a:pt x="868" y="1893"/>
                    <a:pt x="869" y="1893"/>
                  </a:cubicBezTo>
                  <a:cubicBezTo>
                    <a:pt x="869" y="1893"/>
                    <a:pt x="869" y="1893"/>
                    <a:pt x="869" y="1893"/>
                  </a:cubicBezTo>
                  <a:cubicBezTo>
                    <a:pt x="876" y="1892"/>
                    <a:pt x="883" y="1890"/>
                    <a:pt x="889" y="1889"/>
                  </a:cubicBezTo>
                  <a:cubicBezTo>
                    <a:pt x="893" y="1889"/>
                    <a:pt x="897" y="1888"/>
                    <a:pt x="900" y="1887"/>
                  </a:cubicBezTo>
                  <a:cubicBezTo>
                    <a:pt x="896" y="1888"/>
                    <a:pt x="893" y="1889"/>
                    <a:pt x="889" y="1890"/>
                  </a:cubicBezTo>
                  <a:cubicBezTo>
                    <a:pt x="882" y="1891"/>
                    <a:pt x="876" y="1893"/>
                    <a:pt x="869" y="1896"/>
                  </a:cubicBezTo>
                  <a:cubicBezTo>
                    <a:pt x="854" y="1900"/>
                    <a:pt x="838" y="1906"/>
                    <a:pt x="823" y="1912"/>
                  </a:cubicBezTo>
                  <a:cubicBezTo>
                    <a:pt x="838" y="1920"/>
                    <a:pt x="855" y="1916"/>
                    <a:pt x="873" y="1907"/>
                  </a:cubicBezTo>
                  <a:cubicBezTo>
                    <a:pt x="878" y="1905"/>
                    <a:pt x="883" y="1902"/>
                    <a:pt x="888" y="1899"/>
                  </a:cubicBezTo>
                  <a:cubicBezTo>
                    <a:pt x="908" y="1886"/>
                    <a:pt x="927" y="1871"/>
                    <a:pt x="941" y="1865"/>
                  </a:cubicBezTo>
                  <a:cubicBezTo>
                    <a:pt x="924" y="1871"/>
                    <a:pt x="907" y="1877"/>
                    <a:pt x="890" y="1883"/>
                  </a:cubicBezTo>
                  <a:cubicBezTo>
                    <a:pt x="883" y="1885"/>
                    <a:pt x="876" y="1887"/>
                    <a:pt x="869" y="1890"/>
                  </a:cubicBezTo>
                  <a:cubicBezTo>
                    <a:pt x="876" y="1887"/>
                    <a:pt x="883" y="1883"/>
                    <a:pt x="890" y="1880"/>
                  </a:cubicBezTo>
                  <a:cubicBezTo>
                    <a:pt x="967" y="1847"/>
                    <a:pt x="1044" y="1814"/>
                    <a:pt x="1118" y="1775"/>
                  </a:cubicBezTo>
                  <a:cubicBezTo>
                    <a:pt x="1118" y="1775"/>
                    <a:pt x="1118" y="1774"/>
                    <a:pt x="1119" y="1774"/>
                  </a:cubicBezTo>
                  <a:cubicBezTo>
                    <a:pt x="1119" y="1774"/>
                    <a:pt x="1119" y="1774"/>
                    <a:pt x="1119" y="1774"/>
                  </a:cubicBezTo>
                  <a:cubicBezTo>
                    <a:pt x="1126" y="1771"/>
                    <a:pt x="1132" y="1767"/>
                    <a:pt x="1139" y="1763"/>
                  </a:cubicBezTo>
                  <a:cubicBezTo>
                    <a:pt x="1178" y="1742"/>
                    <a:pt x="1216" y="1720"/>
                    <a:pt x="1252" y="1696"/>
                  </a:cubicBezTo>
                  <a:cubicBezTo>
                    <a:pt x="1247" y="1699"/>
                    <a:pt x="1242" y="1705"/>
                    <a:pt x="1236" y="1712"/>
                  </a:cubicBezTo>
                  <a:cubicBezTo>
                    <a:pt x="1266" y="1693"/>
                    <a:pt x="1295" y="1673"/>
                    <a:pt x="1324" y="1653"/>
                  </a:cubicBezTo>
                  <a:cubicBezTo>
                    <a:pt x="1334" y="1646"/>
                    <a:pt x="1355" y="1631"/>
                    <a:pt x="1376" y="1615"/>
                  </a:cubicBezTo>
                  <a:cubicBezTo>
                    <a:pt x="1374" y="1616"/>
                    <a:pt x="1373" y="1616"/>
                    <a:pt x="1371" y="1616"/>
                  </a:cubicBezTo>
                  <a:cubicBezTo>
                    <a:pt x="1372" y="1615"/>
                    <a:pt x="1372" y="1615"/>
                    <a:pt x="1373" y="1615"/>
                  </a:cubicBezTo>
                  <a:cubicBezTo>
                    <a:pt x="1372" y="1615"/>
                    <a:pt x="1372" y="1615"/>
                    <a:pt x="1371" y="1616"/>
                  </a:cubicBezTo>
                  <a:cubicBezTo>
                    <a:pt x="1370" y="1616"/>
                    <a:pt x="1370" y="1616"/>
                    <a:pt x="1369" y="1615"/>
                  </a:cubicBezTo>
                  <a:cubicBezTo>
                    <a:pt x="1358" y="1624"/>
                    <a:pt x="1346" y="1633"/>
                    <a:pt x="1333" y="1640"/>
                  </a:cubicBezTo>
                  <a:cubicBezTo>
                    <a:pt x="1336" y="1639"/>
                    <a:pt x="1340" y="1637"/>
                    <a:pt x="1343" y="1635"/>
                  </a:cubicBezTo>
                  <a:cubicBezTo>
                    <a:pt x="1302" y="1664"/>
                    <a:pt x="1235" y="1709"/>
                    <a:pt x="1232" y="1704"/>
                  </a:cubicBezTo>
                  <a:cubicBezTo>
                    <a:pt x="1226" y="1693"/>
                    <a:pt x="1340" y="1628"/>
                    <a:pt x="1352" y="1620"/>
                  </a:cubicBezTo>
                  <a:cubicBezTo>
                    <a:pt x="1371" y="1608"/>
                    <a:pt x="1391" y="1595"/>
                    <a:pt x="1409" y="1582"/>
                  </a:cubicBezTo>
                  <a:cubicBezTo>
                    <a:pt x="1405" y="1586"/>
                    <a:pt x="1400" y="1590"/>
                    <a:pt x="1395" y="1593"/>
                  </a:cubicBezTo>
                  <a:cubicBezTo>
                    <a:pt x="1405" y="1586"/>
                    <a:pt x="1415" y="1578"/>
                    <a:pt x="1424" y="1571"/>
                  </a:cubicBezTo>
                  <a:cubicBezTo>
                    <a:pt x="1440" y="1559"/>
                    <a:pt x="1455" y="1547"/>
                    <a:pt x="1471" y="1534"/>
                  </a:cubicBezTo>
                  <a:cubicBezTo>
                    <a:pt x="1493" y="1516"/>
                    <a:pt x="1514" y="1497"/>
                    <a:pt x="1535" y="1478"/>
                  </a:cubicBezTo>
                  <a:cubicBezTo>
                    <a:pt x="1544" y="1470"/>
                    <a:pt x="1631" y="1395"/>
                    <a:pt x="1576" y="1435"/>
                  </a:cubicBezTo>
                  <a:cubicBezTo>
                    <a:pt x="1586" y="1426"/>
                    <a:pt x="1595" y="1417"/>
                    <a:pt x="1603" y="1407"/>
                  </a:cubicBezTo>
                  <a:cubicBezTo>
                    <a:pt x="1577" y="1430"/>
                    <a:pt x="1550" y="1453"/>
                    <a:pt x="1523" y="1476"/>
                  </a:cubicBezTo>
                  <a:cubicBezTo>
                    <a:pt x="1567" y="1424"/>
                    <a:pt x="1623" y="1384"/>
                    <a:pt x="1669" y="1334"/>
                  </a:cubicBezTo>
                  <a:cubicBezTo>
                    <a:pt x="1661" y="1342"/>
                    <a:pt x="1652" y="1350"/>
                    <a:pt x="1644" y="1358"/>
                  </a:cubicBezTo>
                  <a:cubicBezTo>
                    <a:pt x="1675" y="1323"/>
                    <a:pt x="1709" y="1290"/>
                    <a:pt x="1739" y="1253"/>
                  </a:cubicBezTo>
                  <a:cubicBezTo>
                    <a:pt x="1769" y="1215"/>
                    <a:pt x="1789" y="1165"/>
                    <a:pt x="1828" y="1135"/>
                  </a:cubicBezTo>
                  <a:cubicBezTo>
                    <a:pt x="1835" y="1124"/>
                    <a:pt x="1842" y="1114"/>
                    <a:pt x="1849" y="1103"/>
                  </a:cubicBezTo>
                  <a:cubicBezTo>
                    <a:pt x="1856" y="1093"/>
                    <a:pt x="1909" y="1021"/>
                    <a:pt x="1861" y="1076"/>
                  </a:cubicBezTo>
                  <a:cubicBezTo>
                    <a:pt x="1869" y="1064"/>
                    <a:pt x="1877" y="1051"/>
                    <a:pt x="1884" y="1039"/>
                  </a:cubicBezTo>
                  <a:cubicBezTo>
                    <a:pt x="1873" y="1055"/>
                    <a:pt x="1863" y="1066"/>
                    <a:pt x="1856" y="1069"/>
                  </a:cubicBezTo>
                  <a:cubicBezTo>
                    <a:pt x="1853" y="1073"/>
                    <a:pt x="1849" y="1079"/>
                    <a:pt x="1843" y="1086"/>
                  </a:cubicBezTo>
                  <a:cubicBezTo>
                    <a:pt x="1843" y="1087"/>
                    <a:pt x="1842" y="1088"/>
                    <a:pt x="1841" y="1089"/>
                  </a:cubicBezTo>
                  <a:cubicBezTo>
                    <a:pt x="1811" y="1117"/>
                    <a:pt x="1789" y="1173"/>
                    <a:pt x="1765" y="1202"/>
                  </a:cubicBezTo>
                  <a:cubicBezTo>
                    <a:pt x="1722" y="1255"/>
                    <a:pt x="1676" y="1305"/>
                    <a:pt x="1628" y="1354"/>
                  </a:cubicBezTo>
                  <a:cubicBezTo>
                    <a:pt x="1587" y="1397"/>
                    <a:pt x="1547" y="1441"/>
                    <a:pt x="1505" y="1483"/>
                  </a:cubicBezTo>
                  <a:cubicBezTo>
                    <a:pt x="1475" y="1491"/>
                    <a:pt x="1441" y="1529"/>
                    <a:pt x="1411" y="1563"/>
                  </a:cubicBezTo>
                  <a:cubicBezTo>
                    <a:pt x="1403" y="1566"/>
                    <a:pt x="1395" y="1569"/>
                    <a:pt x="1397" y="1567"/>
                  </a:cubicBezTo>
                  <a:cubicBezTo>
                    <a:pt x="1313" y="1625"/>
                    <a:pt x="1234" y="1692"/>
                    <a:pt x="1145" y="1742"/>
                  </a:cubicBezTo>
                  <a:cubicBezTo>
                    <a:pt x="1194" y="1715"/>
                    <a:pt x="1164" y="1733"/>
                    <a:pt x="1140" y="1746"/>
                  </a:cubicBezTo>
                  <a:cubicBezTo>
                    <a:pt x="1131" y="1752"/>
                    <a:pt x="1123" y="1756"/>
                    <a:pt x="1121" y="1758"/>
                  </a:cubicBezTo>
                  <a:cubicBezTo>
                    <a:pt x="1119" y="1759"/>
                    <a:pt x="1117" y="1760"/>
                    <a:pt x="1115" y="1761"/>
                  </a:cubicBezTo>
                  <a:cubicBezTo>
                    <a:pt x="1092" y="1774"/>
                    <a:pt x="1068" y="1786"/>
                    <a:pt x="1044" y="1798"/>
                  </a:cubicBezTo>
                  <a:cubicBezTo>
                    <a:pt x="1016" y="1812"/>
                    <a:pt x="986" y="1825"/>
                    <a:pt x="956" y="1837"/>
                  </a:cubicBezTo>
                  <a:cubicBezTo>
                    <a:pt x="956" y="1837"/>
                    <a:pt x="956" y="1837"/>
                    <a:pt x="956" y="1837"/>
                  </a:cubicBezTo>
                  <a:cubicBezTo>
                    <a:pt x="955" y="1838"/>
                    <a:pt x="953" y="1838"/>
                    <a:pt x="952" y="1839"/>
                  </a:cubicBezTo>
                  <a:cubicBezTo>
                    <a:pt x="956" y="1838"/>
                    <a:pt x="960" y="1837"/>
                    <a:pt x="964" y="1835"/>
                  </a:cubicBezTo>
                  <a:cubicBezTo>
                    <a:pt x="958" y="1837"/>
                    <a:pt x="953" y="1840"/>
                    <a:pt x="947" y="1842"/>
                  </a:cubicBezTo>
                  <a:cubicBezTo>
                    <a:pt x="947" y="1842"/>
                    <a:pt x="947" y="1842"/>
                    <a:pt x="947" y="1843"/>
                  </a:cubicBezTo>
                  <a:cubicBezTo>
                    <a:pt x="946" y="1843"/>
                    <a:pt x="945" y="1843"/>
                    <a:pt x="945" y="1843"/>
                  </a:cubicBezTo>
                  <a:cubicBezTo>
                    <a:pt x="945" y="1843"/>
                    <a:pt x="944" y="1844"/>
                    <a:pt x="944" y="1844"/>
                  </a:cubicBezTo>
                  <a:cubicBezTo>
                    <a:pt x="944" y="1844"/>
                    <a:pt x="945" y="1843"/>
                    <a:pt x="945" y="1843"/>
                  </a:cubicBezTo>
                  <a:cubicBezTo>
                    <a:pt x="945" y="1843"/>
                    <a:pt x="945" y="1843"/>
                    <a:pt x="946" y="1842"/>
                  </a:cubicBezTo>
                  <a:cubicBezTo>
                    <a:pt x="945" y="1843"/>
                    <a:pt x="942" y="1844"/>
                    <a:pt x="944" y="1843"/>
                  </a:cubicBezTo>
                  <a:cubicBezTo>
                    <a:pt x="938" y="1845"/>
                    <a:pt x="932" y="1847"/>
                    <a:pt x="926" y="1849"/>
                  </a:cubicBezTo>
                  <a:cubicBezTo>
                    <a:pt x="934" y="1846"/>
                    <a:pt x="943" y="1842"/>
                    <a:pt x="952" y="1840"/>
                  </a:cubicBezTo>
                  <a:cubicBezTo>
                    <a:pt x="953" y="1839"/>
                    <a:pt x="955" y="1838"/>
                    <a:pt x="956" y="1837"/>
                  </a:cubicBezTo>
                  <a:cubicBezTo>
                    <a:pt x="936" y="1845"/>
                    <a:pt x="915" y="1853"/>
                    <a:pt x="894" y="1860"/>
                  </a:cubicBezTo>
                  <a:cubicBezTo>
                    <a:pt x="883" y="1864"/>
                    <a:pt x="872" y="1867"/>
                    <a:pt x="861" y="1871"/>
                  </a:cubicBezTo>
                  <a:cubicBezTo>
                    <a:pt x="860" y="1871"/>
                    <a:pt x="859" y="1872"/>
                    <a:pt x="858" y="1872"/>
                  </a:cubicBezTo>
                  <a:cubicBezTo>
                    <a:pt x="859" y="1872"/>
                    <a:pt x="860" y="1871"/>
                    <a:pt x="861" y="1871"/>
                  </a:cubicBezTo>
                  <a:cubicBezTo>
                    <a:pt x="868" y="1869"/>
                    <a:pt x="882" y="1866"/>
                    <a:pt x="883" y="1864"/>
                  </a:cubicBezTo>
                  <a:cubicBezTo>
                    <a:pt x="882" y="1866"/>
                    <a:pt x="881" y="1867"/>
                    <a:pt x="880" y="1869"/>
                  </a:cubicBezTo>
                  <a:cubicBezTo>
                    <a:pt x="885" y="1867"/>
                    <a:pt x="889" y="1866"/>
                    <a:pt x="893" y="1865"/>
                  </a:cubicBezTo>
                  <a:cubicBezTo>
                    <a:pt x="898" y="1864"/>
                    <a:pt x="903" y="1863"/>
                    <a:pt x="908" y="1861"/>
                  </a:cubicBezTo>
                  <a:cubicBezTo>
                    <a:pt x="912" y="1860"/>
                    <a:pt x="917" y="1858"/>
                    <a:pt x="921" y="1856"/>
                  </a:cubicBezTo>
                  <a:cubicBezTo>
                    <a:pt x="921" y="1856"/>
                    <a:pt x="921" y="1856"/>
                    <a:pt x="922" y="1856"/>
                  </a:cubicBezTo>
                  <a:cubicBezTo>
                    <a:pt x="922" y="1856"/>
                    <a:pt x="922" y="1856"/>
                    <a:pt x="922" y="1856"/>
                  </a:cubicBezTo>
                  <a:cubicBezTo>
                    <a:pt x="922" y="1856"/>
                    <a:pt x="922" y="1856"/>
                    <a:pt x="922" y="1855"/>
                  </a:cubicBezTo>
                  <a:cubicBezTo>
                    <a:pt x="922" y="1855"/>
                    <a:pt x="922" y="1855"/>
                    <a:pt x="923" y="1855"/>
                  </a:cubicBezTo>
                  <a:cubicBezTo>
                    <a:pt x="923" y="1855"/>
                    <a:pt x="923" y="1855"/>
                    <a:pt x="923" y="1855"/>
                  </a:cubicBezTo>
                  <a:cubicBezTo>
                    <a:pt x="924" y="1855"/>
                    <a:pt x="924" y="1855"/>
                    <a:pt x="925" y="1854"/>
                  </a:cubicBezTo>
                  <a:cubicBezTo>
                    <a:pt x="926" y="1854"/>
                    <a:pt x="926" y="1854"/>
                    <a:pt x="927" y="1853"/>
                  </a:cubicBezTo>
                  <a:cubicBezTo>
                    <a:pt x="927" y="1853"/>
                    <a:pt x="928" y="1853"/>
                    <a:pt x="928" y="1853"/>
                  </a:cubicBezTo>
                  <a:cubicBezTo>
                    <a:pt x="928" y="1853"/>
                    <a:pt x="928" y="1853"/>
                    <a:pt x="928" y="1853"/>
                  </a:cubicBezTo>
                  <a:cubicBezTo>
                    <a:pt x="928" y="1853"/>
                    <a:pt x="930" y="1852"/>
                    <a:pt x="934" y="1851"/>
                  </a:cubicBezTo>
                  <a:cubicBezTo>
                    <a:pt x="934" y="1851"/>
                    <a:pt x="934" y="1850"/>
                    <a:pt x="935" y="1850"/>
                  </a:cubicBezTo>
                  <a:cubicBezTo>
                    <a:pt x="935" y="1850"/>
                    <a:pt x="935" y="1850"/>
                    <a:pt x="935" y="1850"/>
                  </a:cubicBezTo>
                  <a:cubicBezTo>
                    <a:pt x="934" y="1851"/>
                    <a:pt x="933" y="1852"/>
                    <a:pt x="932" y="1852"/>
                  </a:cubicBezTo>
                  <a:cubicBezTo>
                    <a:pt x="934" y="1852"/>
                    <a:pt x="936" y="1851"/>
                    <a:pt x="938" y="1850"/>
                  </a:cubicBezTo>
                  <a:cubicBezTo>
                    <a:pt x="928" y="1855"/>
                    <a:pt x="918" y="1859"/>
                    <a:pt x="908" y="1861"/>
                  </a:cubicBezTo>
                  <a:cubicBezTo>
                    <a:pt x="903" y="1863"/>
                    <a:pt x="898" y="1865"/>
                    <a:pt x="893" y="1867"/>
                  </a:cubicBezTo>
                  <a:cubicBezTo>
                    <a:pt x="886" y="1870"/>
                    <a:pt x="879" y="1872"/>
                    <a:pt x="873" y="1875"/>
                  </a:cubicBezTo>
                  <a:cubicBezTo>
                    <a:pt x="870" y="1877"/>
                    <a:pt x="866" y="1878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59" y="1880"/>
                    <a:pt x="855" y="1881"/>
                    <a:pt x="852" y="1883"/>
                  </a:cubicBezTo>
                  <a:cubicBezTo>
                    <a:pt x="853" y="1882"/>
                    <a:pt x="854" y="1881"/>
                    <a:pt x="855" y="1880"/>
                  </a:cubicBezTo>
                  <a:cubicBezTo>
                    <a:pt x="822" y="1887"/>
                    <a:pt x="770" y="1882"/>
                    <a:pt x="774" y="1923"/>
                  </a:cubicBezTo>
                  <a:cubicBezTo>
                    <a:pt x="777" y="1944"/>
                    <a:pt x="779" y="1965"/>
                    <a:pt x="783" y="1986"/>
                  </a:cubicBezTo>
                  <a:cubicBezTo>
                    <a:pt x="787" y="2012"/>
                    <a:pt x="792" y="2038"/>
                    <a:pt x="797" y="2064"/>
                  </a:cubicBezTo>
                  <a:cubicBezTo>
                    <a:pt x="797" y="2066"/>
                    <a:pt x="798" y="2069"/>
                    <a:pt x="798" y="2071"/>
                  </a:cubicBezTo>
                  <a:cubicBezTo>
                    <a:pt x="799" y="2074"/>
                    <a:pt x="799" y="2076"/>
                    <a:pt x="800" y="2078"/>
                  </a:cubicBezTo>
                  <a:cubicBezTo>
                    <a:pt x="801" y="2084"/>
                    <a:pt x="801" y="2089"/>
                    <a:pt x="802" y="2094"/>
                  </a:cubicBezTo>
                  <a:cubicBezTo>
                    <a:pt x="803" y="2095"/>
                    <a:pt x="803" y="2096"/>
                    <a:pt x="803" y="2097"/>
                  </a:cubicBezTo>
                  <a:cubicBezTo>
                    <a:pt x="808" y="2126"/>
                    <a:pt x="813" y="2154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ubicBezTo>
                    <a:pt x="817" y="2184"/>
                    <a:pt x="818" y="2186"/>
                    <a:pt x="818" y="2187"/>
                  </a:cubicBezTo>
                  <a:cubicBezTo>
                    <a:pt x="818" y="2174"/>
                    <a:pt x="819" y="2160"/>
                    <a:pt x="819" y="2155"/>
                  </a:cubicBezTo>
                  <a:cubicBezTo>
                    <a:pt x="819" y="2147"/>
                    <a:pt x="819" y="2139"/>
                    <a:pt x="818" y="2131"/>
                  </a:cubicBezTo>
                  <a:cubicBezTo>
                    <a:pt x="824" y="2141"/>
                    <a:pt x="827" y="2146"/>
                    <a:pt x="828" y="2149"/>
                  </a:cubicBezTo>
                  <a:cubicBezTo>
                    <a:pt x="827" y="2146"/>
                    <a:pt x="823" y="2144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7" y="2178"/>
                    <a:pt x="829" y="2201"/>
                    <a:pt x="829" y="2225"/>
                  </a:cubicBezTo>
                  <a:cubicBezTo>
                    <a:pt x="828" y="2224"/>
                    <a:pt x="826" y="2223"/>
                    <a:pt x="825" y="2221"/>
                  </a:cubicBezTo>
                  <a:cubicBezTo>
                    <a:pt x="812" y="2220"/>
                    <a:pt x="801" y="2216"/>
                    <a:pt x="790" y="2210"/>
                  </a:cubicBezTo>
                  <a:cubicBezTo>
                    <a:pt x="801" y="2214"/>
                    <a:pt x="812" y="2217"/>
                    <a:pt x="824" y="2220"/>
                  </a:cubicBezTo>
                  <a:cubicBezTo>
                    <a:pt x="820" y="2214"/>
                    <a:pt x="819" y="2204"/>
                    <a:pt x="818" y="2194"/>
                  </a:cubicBezTo>
                  <a:cubicBezTo>
                    <a:pt x="818" y="2193"/>
                    <a:pt x="818" y="2191"/>
                    <a:pt x="818" y="2190"/>
                  </a:cubicBezTo>
                  <a:cubicBezTo>
                    <a:pt x="819" y="2198"/>
                    <a:pt x="819" y="2206"/>
                    <a:pt x="820" y="2214"/>
                  </a:cubicBezTo>
                  <a:cubicBezTo>
                    <a:pt x="814" y="2212"/>
                    <a:pt x="808" y="2210"/>
                    <a:pt x="802" y="2208"/>
                  </a:cubicBezTo>
                  <a:cubicBezTo>
                    <a:pt x="802" y="2208"/>
                    <a:pt x="802" y="2208"/>
                    <a:pt x="802" y="2208"/>
                  </a:cubicBezTo>
                  <a:cubicBezTo>
                    <a:pt x="796" y="2205"/>
                    <a:pt x="789" y="2203"/>
                    <a:pt x="783" y="2201"/>
                  </a:cubicBezTo>
                  <a:cubicBezTo>
                    <a:pt x="771" y="2197"/>
                    <a:pt x="758" y="2194"/>
                    <a:pt x="746" y="2190"/>
                  </a:cubicBezTo>
                  <a:cubicBezTo>
                    <a:pt x="753" y="2193"/>
                    <a:pt x="760" y="2196"/>
                    <a:pt x="767" y="2201"/>
                  </a:cubicBezTo>
                  <a:cubicBezTo>
                    <a:pt x="743" y="2194"/>
                    <a:pt x="719" y="2186"/>
                    <a:pt x="695" y="2180"/>
                  </a:cubicBezTo>
                  <a:cubicBezTo>
                    <a:pt x="688" y="2178"/>
                    <a:pt x="682" y="2176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69" y="2143"/>
                    <a:pt x="566" y="2143"/>
                    <a:pt x="563" y="2142"/>
                  </a:cubicBezTo>
                  <a:cubicBezTo>
                    <a:pt x="509" y="2125"/>
                    <a:pt x="454" y="2107"/>
                    <a:pt x="402" y="2085"/>
                  </a:cubicBezTo>
                  <a:cubicBezTo>
                    <a:pt x="367" y="2071"/>
                    <a:pt x="332" y="2056"/>
                    <a:pt x="297" y="2043"/>
                  </a:cubicBezTo>
                  <a:cubicBezTo>
                    <a:pt x="286" y="2039"/>
                    <a:pt x="229" y="2030"/>
                    <a:pt x="225" y="2033"/>
                  </a:cubicBezTo>
                  <a:cubicBezTo>
                    <a:pt x="177" y="2002"/>
                    <a:pt x="116" y="2006"/>
                    <a:pt x="65" y="1981"/>
                  </a:cubicBezTo>
                  <a:cubicBezTo>
                    <a:pt x="81" y="1971"/>
                    <a:pt x="98" y="1956"/>
                    <a:pt x="116" y="1951"/>
                  </a:cubicBezTo>
                  <a:cubicBezTo>
                    <a:pt x="125" y="1949"/>
                    <a:pt x="143" y="1931"/>
                    <a:pt x="135" y="1936"/>
                  </a:cubicBezTo>
                  <a:cubicBezTo>
                    <a:pt x="162" y="1916"/>
                    <a:pt x="193" y="1901"/>
                    <a:pt x="217" y="1877"/>
                  </a:cubicBezTo>
                  <a:cubicBezTo>
                    <a:pt x="199" y="1893"/>
                    <a:pt x="177" y="1904"/>
                    <a:pt x="156" y="1917"/>
                  </a:cubicBezTo>
                  <a:cubicBezTo>
                    <a:pt x="163" y="1875"/>
                    <a:pt x="230" y="1858"/>
                    <a:pt x="261" y="1839"/>
                  </a:cubicBezTo>
                  <a:cubicBezTo>
                    <a:pt x="295" y="1818"/>
                    <a:pt x="328" y="1795"/>
                    <a:pt x="361" y="1772"/>
                  </a:cubicBezTo>
                  <a:cubicBezTo>
                    <a:pt x="368" y="1767"/>
                    <a:pt x="375" y="1762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4" y="1755"/>
                    <a:pt x="387" y="1753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96" y="1747"/>
                    <a:pt x="403" y="1742"/>
                    <a:pt x="410" y="1737"/>
                  </a:cubicBezTo>
                  <a:cubicBezTo>
                    <a:pt x="421" y="1729"/>
                    <a:pt x="503" y="1679"/>
                    <a:pt x="429" y="1716"/>
                  </a:cubicBezTo>
                  <a:cubicBezTo>
                    <a:pt x="434" y="1713"/>
                    <a:pt x="444" y="1705"/>
                    <a:pt x="459" y="1694"/>
                  </a:cubicBezTo>
                  <a:cubicBezTo>
                    <a:pt x="457" y="1695"/>
                    <a:pt x="456" y="1694"/>
                    <a:pt x="455" y="1694"/>
                  </a:cubicBezTo>
                  <a:cubicBezTo>
                    <a:pt x="476" y="1680"/>
                    <a:pt x="490" y="1652"/>
                    <a:pt x="518" y="1648"/>
                  </a:cubicBezTo>
                  <a:cubicBezTo>
                    <a:pt x="518" y="1648"/>
                    <a:pt x="518" y="1648"/>
                    <a:pt x="519" y="1648"/>
                  </a:cubicBezTo>
                  <a:cubicBezTo>
                    <a:pt x="519" y="1648"/>
                    <a:pt x="519" y="1648"/>
                    <a:pt x="519" y="1648"/>
                  </a:cubicBezTo>
                  <a:cubicBezTo>
                    <a:pt x="511" y="1654"/>
                    <a:pt x="502" y="1660"/>
                    <a:pt x="494" y="1666"/>
                  </a:cubicBezTo>
                  <a:cubicBezTo>
                    <a:pt x="496" y="1665"/>
                    <a:pt x="497" y="1665"/>
                    <a:pt x="498" y="1664"/>
                  </a:cubicBezTo>
                  <a:cubicBezTo>
                    <a:pt x="522" y="1647"/>
                    <a:pt x="549" y="1626"/>
                    <a:pt x="575" y="1608"/>
                  </a:cubicBezTo>
                  <a:cubicBezTo>
                    <a:pt x="578" y="1605"/>
                    <a:pt x="581" y="1603"/>
                    <a:pt x="584" y="1601"/>
                  </a:cubicBezTo>
                  <a:cubicBezTo>
                    <a:pt x="631" y="1567"/>
                    <a:pt x="670" y="1540"/>
                    <a:pt x="673" y="1542"/>
                  </a:cubicBezTo>
                  <a:cubicBezTo>
                    <a:pt x="676" y="1545"/>
                    <a:pt x="679" y="1549"/>
                    <a:pt x="682" y="1552"/>
                  </a:cubicBezTo>
                  <a:cubicBezTo>
                    <a:pt x="683" y="1553"/>
                    <a:pt x="683" y="1554"/>
                    <a:pt x="684" y="1556"/>
                  </a:cubicBezTo>
                  <a:cubicBezTo>
                    <a:pt x="685" y="1557"/>
                    <a:pt x="687" y="1559"/>
                    <a:pt x="688" y="1561"/>
                  </a:cubicBezTo>
                  <a:cubicBezTo>
                    <a:pt x="687" y="1560"/>
                    <a:pt x="685" y="1559"/>
                    <a:pt x="684" y="1557"/>
                  </a:cubicBezTo>
                  <a:cubicBezTo>
                    <a:pt x="683" y="1556"/>
                    <a:pt x="682" y="1555"/>
                    <a:pt x="681" y="1555"/>
                  </a:cubicBezTo>
                  <a:cubicBezTo>
                    <a:pt x="679" y="1552"/>
                    <a:pt x="676" y="1550"/>
                    <a:pt x="673" y="1548"/>
                  </a:cubicBezTo>
                  <a:cubicBezTo>
                    <a:pt x="675" y="1551"/>
                    <a:pt x="677" y="1557"/>
                    <a:pt x="679" y="1565"/>
                  </a:cubicBezTo>
                  <a:cubicBezTo>
                    <a:pt x="682" y="1574"/>
                    <a:pt x="684" y="1584"/>
                    <a:pt x="687" y="1597"/>
                  </a:cubicBezTo>
                  <a:cubicBezTo>
                    <a:pt x="707" y="1680"/>
                    <a:pt x="739" y="1837"/>
                    <a:pt x="779" y="1824"/>
                  </a:cubicBezTo>
                  <a:cubicBezTo>
                    <a:pt x="776" y="1825"/>
                    <a:pt x="772" y="1827"/>
                    <a:pt x="769" y="1829"/>
                  </a:cubicBezTo>
                  <a:cubicBezTo>
                    <a:pt x="788" y="1828"/>
                    <a:pt x="826" y="1813"/>
                    <a:pt x="865" y="1795"/>
                  </a:cubicBezTo>
                  <a:cubicBezTo>
                    <a:pt x="876" y="1790"/>
                    <a:pt x="888" y="1784"/>
                    <a:pt x="900" y="1778"/>
                  </a:cubicBezTo>
                  <a:cubicBezTo>
                    <a:pt x="947" y="1755"/>
                    <a:pt x="990" y="1731"/>
                    <a:pt x="1001" y="1725"/>
                  </a:cubicBezTo>
                  <a:cubicBezTo>
                    <a:pt x="1038" y="1706"/>
                    <a:pt x="1074" y="1687"/>
                    <a:pt x="1110" y="1666"/>
                  </a:cubicBezTo>
                  <a:cubicBezTo>
                    <a:pt x="1123" y="1659"/>
                    <a:pt x="1136" y="1652"/>
                    <a:pt x="1148" y="1645"/>
                  </a:cubicBezTo>
                  <a:cubicBezTo>
                    <a:pt x="1279" y="1569"/>
                    <a:pt x="1403" y="1484"/>
                    <a:pt x="1522" y="1388"/>
                  </a:cubicBezTo>
                  <a:cubicBezTo>
                    <a:pt x="1521" y="1388"/>
                    <a:pt x="1521" y="1388"/>
                    <a:pt x="1521" y="1387"/>
                  </a:cubicBezTo>
                  <a:cubicBezTo>
                    <a:pt x="1538" y="1352"/>
                    <a:pt x="1575" y="1329"/>
                    <a:pt x="1606" y="1304"/>
                  </a:cubicBezTo>
                  <a:cubicBezTo>
                    <a:pt x="1595" y="1319"/>
                    <a:pt x="1633" y="1284"/>
                    <a:pt x="1634" y="1281"/>
                  </a:cubicBezTo>
                  <a:cubicBezTo>
                    <a:pt x="1626" y="1289"/>
                    <a:pt x="1616" y="1297"/>
                    <a:pt x="1607" y="1304"/>
                  </a:cubicBezTo>
                  <a:cubicBezTo>
                    <a:pt x="1609" y="1301"/>
                    <a:pt x="1613" y="1296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48" y="1259"/>
                    <a:pt x="1676" y="1232"/>
                    <a:pt x="1702" y="1203"/>
                  </a:cubicBezTo>
                  <a:cubicBezTo>
                    <a:pt x="1673" y="1230"/>
                    <a:pt x="1720" y="1180"/>
                    <a:pt x="1720" y="1179"/>
                  </a:cubicBezTo>
                  <a:cubicBezTo>
                    <a:pt x="1757" y="1133"/>
                    <a:pt x="1789" y="1082"/>
                    <a:pt x="1830" y="1038"/>
                  </a:cubicBezTo>
                  <a:cubicBezTo>
                    <a:pt x="1822" y="1052"/>
                    <a:pt x="1858" y="995"/>
                    <a:pt x="1866" y="984"/>
                  </a:cubicBezTo>
                  <a:cubicBezTo>
                    <a:pt x="1858" y="995"/>
                    <a:pt x="1849" y="1006"/>
                    <a:pt x="1841" y="1017"/>
                  </a:cubicBezTo>
                  <a:cubicBezTo>
                    <a:pt x="1856" y="995"/>
                    <a:pt x="1870" y="972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905" y="914"/>
                    <a:pt x="1913" y="901"/>
                    <a:pt x="1920" y="888"/>
                  </a:cubicBezTo>
                  <a:cubicBezTo>
                    <a:pt x="1913" y="898"/>
                    <a:pt x="1906" y="908"/>
                    <a:pt x="1899" y="919"/>
                  </a:cubicBezTo>
                  <a:cubicBezTo>
                    <a:pt x="1899" y="919"/>
                    <a:pt x="1899" y="919"/>
                    <a:pt x="1899" y="919"/>
                  </a:cubicBezTo>
                  <a:cubicBezTo>
                    <a:pt x="1899" y="920"/>
                    <a:pt x="1899" y="920"/>
                    <a:pt x="1899" y="920"/>
                  </a:cubicBezTo>
                  <a:cubicBezTo>
                    <a:pt x="1899" y="919"/>
                    <a:pt x="1899" y="917"/>
                    <a:pt x="1899" y="916"/>
                  </a:cubicBezTo>
                  <a:cubicBezTo>
                    <a:pt x="1898" y="918"/>
                    <a:pt x="1897" y="920"/>
                    <a:pt x="1895" y="923"/>
                  </a:cubicBezTo>
                  <a:cubicBezTo>
                    <a:pt x="1892" y="929"/>
                    <a:pt x="1888" y="936"/>
                    <a:pt x="1883" y="943"/>
                  </a:cubicBezTo>
                  <a:cubicBezTo>
                    <a:pt x="1879" y="949"/>
                    <a:pt x="1875" y="955"/>
                    <a:pt x="1872" y="961"/>
                  </a:cubicBezTo>
                  <a:cubicBezTo>
                    <a:pt x="1876" y="952"/>
                    <a:pt x="1880" y="946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6" y="920"/>
                    <a:pt x="1898" y="917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ubicBezTo>
                    <a:pt x="1900" y="911"/>
                    <a:pt x="1903" y="908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7" y="905"/>
                    <a:pt x="1907" y="905"/>
                    <a:pt x="1906" y="907"/>
                  </a:cubicBezTo>
                  <a:cubicBezTo>
                    <a:pt x="1914" y="895"/>
                    <a:pt x="1922" y="883"/>
                    <a:pt x="1930" y="871"/>
                  </a:cubicBezTo>
                  <a:cubicBezTo>
                    <a:pt x="1931" y="868"/>
                    <a:pt x="1932" y="866"/>
                    <a:pt x="1934" y="864"/>
                  </a:cubicBezTo>
                  <a:cubicBezTo>
                    <a:pt x="1937" y="858"/>
                    <a:pt x="1940" y="852"/>
                    <a:pt x="1944" y="846"/>
                  </a:cubicBezTo>
                  <a:cubicBezTo>
                    <a:pt x="1952" y="833"/>
                    <a:pt x="1959" y="819"/>
                    <a:pt x="1967" y="806"/>
                  </a:cubicBezTo>
                  <a:cubicBezTo>
                    <a:pt x="1965" y="805"/>
                    <a:pt x="1970" y="785"/>
                    <a:pt x="1971" y="784"/>
                  </a:cubicBezTo>
                  <a:cubicBezTo>
                    <a:pt x="1980" y="764"/>
                    <a:pt x="1991" y="745"/>
                    <a:pt x="2001" y="726"/>
                  </a:cubicBezTo>
                  <a:cubicBezTo>
                    <a:pt x="2031" y="670"/>
                    <a:pt x="2048" y="605"/>
                    <a:pt x="2071" y="545"/>
                  </a:cubicBezTo>
                  <a:cubicBezTo>
                    <a:pt x="2074" y="534"/>
                    <a:pt x="2077" y="522"/>
                    <a:pt x="2081" y="511"/>
                  </a:cubicBezTo>
                  <a:cubicBezTo>
                    <a:pt x="2104" y="486"/>
                    <a:pt x="2115" y="408"/>
                    <a:pt x="2116" y="378"/>
                  </a:cubicBezTo>
                  <a:cubicBezTo>
                    <a:pt x="2118" y="438"/>
                    <a:pt x="2125" y="371"/>
                    <a:pt x="2128" y="355"/>
                  </a:cubicBezTo>
                  <a:cubicBezTo>
                    <a:pt x="2129" y="347"/>
                    <a:pt x="2130" y="339"/>
                    <a:pt x="2131" y="332"/>
                  </a:cubicBezTo>
                  <a:cubicBezTo>
                    <a:pt x="2134" y="305"/>
                    <a:pt x="2135" y="279"/>
                    <a:pt x="2135" y="252"/>
                  </a:cubicBezTo>
                  <a:cubicBezTo>
                    <a:pt x="2135" y="232"/>
                    <a:pt x="2144" y="171"/>
                    <a:pt x="2144" y="172"/>
                  </a:cubicBezTo>
                  <a:cubicBezTo>
                    <a:pt x="2146" y="170"/>
                    <a:pt x="2147" y="168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9" y="165"/>
                    <a:pt x="2149" y="164"/>
                    <a:pt x="2149" y="163"/>
                  </a:cubicBezTo>
                  <a:cubicBezTo>
                    <a:pt x="2149" y="163"/>
                    <a:pt x="2149" y="163"/>
                    <a:pt x="2149" y="163"/>
                  </a:cubicBezTo>
                  <a:cubicBezTo>
                    <a:pt x="2150" y="159"/>
                    <a:pt x="2150" y="154"/>
                    <a:pt x="2150" y="150"/>
                  </a:cubicBezTo>
                  <a:lnTo>
                    <a:pt x="2150" y="149"/>
                  </a:lnTo>
                  <a:close/>
                  <a:moveTo>
                    <a:pt x="1839" y="1094"/>
                  </a:moveTo>
                  <a:cubicBezTo>
                    <a:pt x="1835" y="1100"/>
                    <a:pt x="1831" y="1106"/>
                    <a:pt x="1827" y="1112"/>
                  </a:cubicBezTo>
                  <a:cubicBezTo>
                    <a:pt x="1831" y="1106"/>
                    <a:pt x="1834" y="1099"/>
                    <a:pt x="1839" y="1094"/>
                  </a:cubicBezTo>
                  <a:close/>
                  <a:moveTo>
                    <a:pt x="1702" y="1291"/>
                  </a:moveTo>
                  <a:cubicBezTo>
                    <a:pt x="1702" y="1290"/>
                    <a:pt x="1702" y="1289"/>
                    <a:pt x="1703" y="1289"/>
                  </a:cubicBezTo>
                  <a:cubicBezTo>
                    <a:pt x="1703" y="1288"/>
                    <a:pt x="1703" y="1288"/>
                    <a:pt x="1704" y="1288"/>
                  </a:cubicBezTo>
                  <a:cubicBezTo>
                    <a:pt x="1709" y="1279"/>
                    <a:pt x="1716" y="1271"/>
                    <a:pt x="1723" y="1264"/>
                  </a:cubicBezTo>
                  <a:cubicBezTo>
                    <a:pt x="1717" y="1271"/>
                    <a:pt x="1711" y="1279"/>
                    <a:pt x="1705" y="1286"/>
                  </a:cubicBezTo>
                  <a:cubicBezTo>
                    <a:pt x="1706" y="1285"/>
                    <a:pt x="1707" y="1284"/>
                    <a:pt x="1707" y="1284"/>
                  </a:cubicBezTo>
                  <a:cubicBezTo>
                    <a:pt x="1706" y="1285"/>
                    <a:pt x="1699" y="1295"/>
                    <a:pt x="1702" y="1290"/>
                  </a:cubicBezTo>
                  <a:cubicBezTo>
                    <a:pt x="1702" y="1290"/>
                    <a:pt x="1702" y="1290"/>
                    <a:pt x="1702" y="1291"/>
                  </a:cubicBezTo>
                  <a:close/>
                  <a:moveTo>
                    <a:pt x="1505" y="1483"/>
                  </a:moveTo>
                  <a:cubicBezTo>
                    <a:pt x="1501" y="1488"/>
                    <a:pt x="1496" y="1492"/>
                    <a:pt x="1492" y="1497"/>
                  </a:cubicBezTo>
                  <a:cubicBezTo>
                    <a:pt x="1484" y="1505"/>
                    <a:pt x="1475" y="1513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lose/>
                  <a:moveTo>
                    <a:pt x="834" y="2146"/>
                  </a:moveTo>
                  <a:cubicBezTo>
                    <a:pt x="837" y="2155"/>
                    <a:pt x="838" y="2163"/>
                    <a:pt x="839" y="2172"/>
                  </a:cubicBezTo>
                  <a:cubicBezTo>
                    <a:pt x="838" y="2163"/>
                    <a:pt x="836" y="2155"/>
                    <a:pt x="834" y="2146"/>
                  </a:cubicBezTo>
                  <a:close/>
                  <a:moveTo>
                    <a:pt x="829" y="2149"/>
                  </a:moveTo>
                  <a:cubicBezTo>
                    <a:pt x="829" y="2150"/>
                    <a:pt x="830" y="2151"/>
                    <a:pt x="830" y="2151"/>
                  </a:cubicBezTo>
                  <a:cubicBezTo>
                    <a:pt x="830" y="2151"/>
                    <a:pt x="829" y="2150"/>
                    <a:pt x="829" y="2149"/>
                  </a:cubicBezTo>
                  <a:close/>
                  <a:moveTo>
                    <a:pt x="671" y="2173"/>
                  </a:moveTo>
                  <a:cubicBezTo>
                    <a:pt x="648" y="2166"/>
                    <a:pt x="624" y="2159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lose/>
                  <a:moveTo>
                    <a:pt x="389" y="1720"/>
                  </a:moveTo>
                  <a:cubicBezTo>
                    <a:pt x="389" y="1720"/>
                    <a:pt x="390" y="1718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3" y="1716"/>
                    <a:pt x="393" y="1715"/>
                  </a:cubicBezTo>
                  <a:cubicBezTo>
                    <a:pt x="393" y="1716"/>
                    <a:pt x="392" y="1716"/>
                    <a:pt x="392" y="1716"/>
                  </a:cubicBezTo>
                  <a:cubicBezTo>
                    <a:pt x="400" y="1709"/>
                    <a:pt x="409" y="1703"/>
                    <a:pt x="419" y="1698"/>
                  </a:cubicBezTo>
                  <a:cubicBezTo>
                    <a:pt x="409" y="1705"/>
                    <a:pt x="399" y="1713"/>
                    <a:pt x="389" y="1720"/>
                  </a:cubicBezTo>
                  <a:cubicBezTo>
                    <a:pt x="389" y="1720"/>
                    <a:pt x="389" y="1720"/>
                    <a:pt x="389" y="1720"/>
                  </a:cubicBezTo>
                  <a:cubicBezTo>
                    <a:pt x="389" y="1720"/>
                    <a:pt x="389" y="1720"/>
                    <a:pt x="388" y="1720"/>
                  </a:cubicBezTo>
                  <a:cubicBezTo>
                    <a:pt x="389" y="1720"/>
                    <a:pt x="389" y="1720"/>
                    <a:pt x="389" y="17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5"/>
                    <a:pt x="326" y="1775"/>
                    <a:pt x="326" y="1775"/>
                  </a:cubicBezTo>
                  <a:cubicBezTo>
                    <a:pt x="326" y="1776"/>
                    <a:pt x="323" y="1778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19" y="1780"/>
                  </a:cubicBezTo>
                  <a:cubicBezTo>
                    <a:pt x="319" y="1780"/>
                    <a:pt x="319" y="1780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8" y="1781"/>
                    <a:pt x="318" y="1781"/>
                    <a:pt x="318" y="1781"/>
                  </a:cubicBezTo>
                  <a:cubicBezTo>
                    <a:pt x="304" y="1791"/>
                    <a:pt x="289" y="1801"/>
                    <a:pt x="273" y="1811"/>
                  </a:cubicBezTo>
                  <a:cubicBezTo>
                    <a:pt x="288" y="1799"/>
                    <a:pt x="305" y="1789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3" y="1778"/>
                  </a:cubicBezTo>
                  <a:cubicBezTo>
                    <a:pt x="323" y="1778"/>
                    <a:pt x="323" y="1778"/>
                    <a:pt x="323" y="1778"/>
                  </a:cubicBezTo>
                  <a:cubicBezTo>
                    <a:pt x="323" y="1778"/>
                    <a:pt x="323" y="1778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8" y="1774"/>
                    <a:pt x="338" y="1767"/>
                    <a:pt x="341" y="1765"/>
                  </a:cubicBezTo>
                  <a:cubicBezTo>
                    <a:pt x="336" y="1769"/>
                    <a:pt x="331" y="1772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02" y="1738"/>
                  </a:moveTo>
                  <a:cubicBezTo>
                    <a:pt x="401" y="1738"/>
                    <a:pt x="401" y="1738"/>
                    <a:pt x="401" y="1738"/>
                  </a:cubicBezTo>
                  <a:cubicBezTo>
                    <a:pt x="400" y="1739"/>
                    <a:pt x="400" y="1739"/>
                    <a:pt x="400" y="1739"/>
                  </a:cubicBezTo>
                  <a:cubicBezTo>
                    <a:pt x="388" y="1748"/>
                    <a:pt x="376" y="1756"/>
                    <a:pt x="364" y="1765"/>
                  </a:cubicBezTo>
                  <a:cubicBezTo>
                    <a:pt x="376" y="1756"/>
                    <a:pt x="386" y="1738"/>
                    <a:pt x="402" y="1737"/>
                  </a:cubicBezTo>
                  <a:cubicBezTo>
                    <a:pt x="402" y="1737"/>
                    <a:pt x="403" y="1737"/>
                    <a:pt x="403" y="1737"/>
                  </a:cubicBezTo>
                  <a:cubicBezTo>
                    <a:pt x="402" y="1737"/>
                    <a:pt x="402" y="1737"/>
                    <a:pt x="402" y="1738"/>
                  </a:cubicBezTo>
                  <a:close/>
                  <a:moveTo>
                    <a:pt x="435" y="1695"/>
                  </a:moveTo>
                  <a:cubicBezTo>
                    <a:pt x="424" y="1698"/>
                    <a:pt x="362" y="1746"/>
                    <a:pt x="347" y="1755"/>
                  </a:cubicBezTo>
                  <a:cubicBezTo>
                    <a:pt x="379" y="1730"/>
                    <a:pt x="454" y="1675"/>
                    <a:pt x="435" y="1695"/>
                  </a:cubicBezTo>
                  <a:close/>
                  <a:moveTo>
                    <a:pt x="705" y="1563"/>
                  </a:moveTo>
                  <a:cubicBezTo>
                    <a:pt x="705" y="1563"/>
                    <a:pt x="705" y="1561"/>
                    <a:pt x="704" y="1559"/>
                  </a:cubicBezTo>
                  <a:cubicBezTo>
                    <a:pt x="704" y="1559"/>
                    <a:pt x="704" y="1559"/>
                    <a:pt x="704" y="1559"/>
                  </a:cubicBezTo>
                  <a:cubicBezTo>
                    <a:pt x="704" y="1558"/>
                    <a:pt x="704" y="1557"/>
                    <a:pt x="704" y="1557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0" y="1543"/>
                    <a:pt x="697" y="1530"/>
                    <a:pt x="694" y="1518"/>
                  </a:cubicBezTo>
                  <a:cubicBezTo>
                    <a:pt x="699" y="1533"/>
                    <a:pt x="703" y="1548"/>
                    <a:pt x="705" y="1563"/>
                  </a:cubicBezTo>
                  <a:close/>
                  <a:moveTo>
                    <a:pt x="708" y="1581"/>
                  </a:moveTo>
                  <a:cubicBezTo>
                    <a:pt x="707" y="1574"/>
                    <a:pt x="705" y="1568"/>
                    <a:pt x="703" y="1561"/>
                  </a:cubicBezTo>
                  <a:cubicBezTo>
                    <a:pt x="705" y="1568"/>
                    <a:pt x="707" y="1574"/>
                    <a:pt x="708" y="1581"/>
                  </a:cubicBezTo>
                  <a:close/>
                  <a:moveTo>
                    <a:pt x="720" y="1686"/>
                  </a:moveTo>
                  <a:cubicBezTo>
                    <a:pt x="722" y="1695"/>
                    <a:pt x="723" y="1704"/>
                    <a:pt x="726" y="1712"/>
                  </a:cubicBezTo>
                  <a:cubicBezTo>
                    <a:pt x="723" y="1704"/>
                    <a:pt x="721" y="1695"/>
                    <a:pt x="720" y="1686"/>
                  </a:cubicBezTo>
                  <a:close/>
                  <a:moveTo>
                    <a:pt x="717" y="1664"/>
                  </a:moveTo>
                  <a:cubicBezTo>
                    <a:pt x="717" y="1663"/>
                    <a:pt x="717" y="1662"/>
                    <a:pt x="716" y="1661"/>
                  </a:cubicBezTo>
                  <a:cubicBezTo>
                    <a:pt x="711" y="1649"/>
                    <a:pt x="707" y="1637"/>
                    <a:pt x="707" y="1625"/>
                  </a:cubicBezTo>
                  <a:cubicBezTo>
                    <a:pt x="708" y="1621"/>
                    <a:pt x="708" y="1616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2"/>
                    <a:pt x="707" y="1611"/>
                  </a:cubicBezTo>
                  <a:cubicBezTo>
                    <a:pt x="707" y="1612"/>
                    <a:pt x="706" y="1613"/>
                    <a:pt x="706" y="1616"/>
                  </a:cubicBezTo>
                  <a:cubicBezTo>
                    <a:pt x="706" y="1616"/>
                    <a:pt x="706" y="1615"/>
                    <a:pt x="706" y="1615"/>
                  </a:cubicBezTo>
                  <a:cubicBezTo>
                    <a:pt x="704" y="1606"/>
                    <a:pt x="704" y="1604"/>
                    <a:pt x="706" y="1607"/>
                  </a:cubicBezTo>
                  <a:cubicBezTo>
                    <a:pt x="706" y="1607"/>
                    <a:pt x="706" y="1607"/>
                    <a:pt x="706" y="1607"/>
                  </a:cubicBezTo>
                  <a:cubicBezTo>
                    <a:pt x="706" y="1607"/>
                    <a:pt x="706" y="1606"/>
                    <a:pt x="706" y="1606"/>
                  </a:cubicBezTo>
                  <a:cubicBezTo>
                    <a:pt x="705" y="1603"/>
                    <a:pt x="704" y="1599"/>
                    <a:pt x="703" y="1596"/>
                  </a:cubicBezTo>
                  <a:cubicBezTo>
                    <a:pt x="703" y="1596"/>
                    <a:pt x="703" y="1596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ubicBezTo>
                    <a:pt x="698" y="1576"/>
                    <a:pt x="698" y="1575"/>
                    <a:pt x="698" y="1575"/>
                  </a:cubicBezTo>
                  <a:cubicBezTo>
                    <a:pt x="698" y="1576"/>
                    <a:pt x="698" y="1576"/>
                    <a:pt x="699" y="1577"/>
                  </a:cubicBezTo>
                  <a:cubicBezTo>
                    <a:pt x="705" y="1595"/>
                    <a:pt x="709" y="1613"/>
                    <a:pt x="714" y="1631"/>
                  </a:cubicBezTo>
                  <a:cubicBezTo>
                    <a:pt x="719" y="1652"/>
                    <a:pt x="723" y="1672"/>
                    <a:pt x="728" y="1692"/>
                  </a:cubicBezTo>
                  <a:cubicBezTo>
                    <a:pt x="725" y="1683"/>
                    <a:pt x="721" y="1674"/>
                    <a:pt x="717" y="1664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1" y="1727"/>
                    <a:pt x="981" y="1727"/>
                  </a:cubicBezTo>
                  <a:cubicBezTo>
                    <a:pt x="981" y="1727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8" y="1728"/>
                    <a:pt x="978" y="1728"/>
                    <a:pt x="978" y="1728"/>
                  </a:cubicBezTo>
                  <a:cubicBezTo>
                    <a:pt x="978" y="1728"/>
                    <a:pt x="978" y="1728"/>
                    <a:pt x="978" y="1729"/>
                  </a:cubicBezTo>
                  <a:cubicBezTo>
                    <a:pt x="978" y="1729"/>
                    <a:pt x="978" y="1729"/>
                    <a:pt x="978" y="1729"/>
                  </a:cubicBezTo>
                  <a:cubicBezTo>
                    <a:pt x="978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4" y="1730"/>
                  </a:cubicBezTo>
                  <a:cubicBezTo>
                    <a:pt x="974" y="1730"/>
                    <a:pt x="974" y="1730"/>
                    <a:pt x="974" y="1730"/>
                  </a:cubicBezTo>
                  <a:cubicBezTo>
                    <a:pt x="974" y="1730"/>
                    <a:pt x="974" y="1730"/>
                    <a:pt x="973" y="1730"/>
                  </a:cubicBezTo>
                  <a:cubicBezTo>
                    <a:pt x="973" y="1730"/>
                    <a:pt x="973" y="1730"/>
                    <a:pt x="973" y="1730"/>
                  </a:cubicBezTo>
                  <a:cubicBezTo>
                    <a:pt x="975" y="1729"/>
                    <a:pt x="1029" y="1703"/>
                    <a:pt x="1040" y="1699"/>
                  </a:cubicBezTo>
                  <a:cubicBezTo>
                    <a:pt x="1022" y="1711"/>
                    <a:pt x="1002" y="1719"/>
                    <a:pt x="982" y="1727"/>
                  </a:cubicBezTo>
                  <a:close/>
                  <a:moveTo>
                    <a:pt x="1053" y="1690"/>
                  </a:move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9" y="1686"/>
                  </a:moveTo>
                  <a:cubicBezTo>
                    <a:pt x="1059" y="1686"/>
                    <a:pt x="1059" y="1686"/>
                    <a:pt x="1059" y="1686"/>
                  </a:cubicBezTo>
                  <a:cubicBezTo>
                    <a:pt x="1059" y="1686"/>
                    <a:pt x="1059" y="1686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7" y="1687"/>
                    <a:pt x="1057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5" y="1688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5" y="1689"/>
                    <a:pt x="1055" y="1688"/>
                    <a:pt x="1055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7" y="1688"/>
                    <a:pt x="1057" y="1687"/>
                    <a:pt x="1057" y="1687"/>
                  </a:cubicBezTo>
                  <a:cubicBezTo>
                    <a:pt x="1057" y="1687"/>
                    <a:pt x="1058" y="1687"/>
                    <a:pt x="1058" y="1687"/>
                  </a:cubicBezTo>
                  <a:cubicBezTo>
                    <a:pt x="1058" y="1687"/>
                    <a:pt x="1059" y="1686"/>
                    <a:pt x="1059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1" y="1685"/>
                    <a:pt x="1062" y="1685"/>
                    <a:pt x="1062" y="1684"/>
                  </a:cubicBezTo>
                  <a:cubicBezTo>
                    <a:pt x="1062" y="1685"/>
                    <a:pt x="1061" y="1685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59" y="1686"/>
                    <a:pt x="1059" y="1686"/>
                  </a:cubicBezTo>
                  <a:close/>
                  <a:moveTo>
                    <a:pt x="1110" y="1661"/>
                  </a:moveTo>
                  <a:cubicBezTo>
                    <a:pt x="1106" y="1663"/>
                    <a:pt x="1095" y="1669"/>
                    <a:pt x="1085" y="1674"/>
                  </a:cubicBezTo>
                  <a:cubicBezTo>
                    <a:pt x="1083" y="1675"/>
                    <a:pt x="1081" y="1677"/>
                    <a:pt x="1079" y="1678"/>
                  </a:cubicBezTo>
                  <a:cubicBezTo>
                    <a:pt x="1080" y="1677"/>
                    <a:pt x="1082" y="1676"/>
                    <a:pt x="1083" y="1675"/>
                  </a:cubicBezTo>
                  <a:cubicBezTo>
                    <a:pt x="1078" y="1677"/>
                    <a:pt x="1073" y="1680"/>
                    <a:pt x="1069" y="1682"/>
                  </a:cubicBezTo>
                  <a:cubicBezTo>
                    <a:pt x="1068" y="1683"/>
                    <a:pt x="1067" y="1683"/>
                    <a:pt x="1066" y="1683"/>
                  </a:cubicBezTo>
                  <a:cubicBezTo>
                    <a:pt x="1066" y="1683"/>
                    <a:pt x="1066" y="1683"/>
                    <a:pt x="1066" y="1683"/>
                  </a:cubicBezTo>
                  <a:cubicBezTo>
                    <a:pt x="1062" y="1685"/>
                    <a:pt x="1060" y="1686"/>
                    <a:pt x="1060" y="1686"/>
                  </a:cubicBezTo>
                  <a:cubicBezTo>
                    <a:pt x="1060" y="1686"/>
                    <a:pt x="1062" y="1685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4" y="1683"/>
                    <a:pt x="1064" y="1684"/>
                    <a:pt x="1063" y="1684"/>
                  </a:cubicBezTo>
                  <a:cubicBezTo>
                    <a:pt x="1064" y="1684"/>
                    <a:pt x="1064" y="1683"/>
                    <a:pt x="1065" y="1683"/>
                  </a:cubicBezTo>
                  <a:cubicBezTo>
                    <a:pt x="1063" y="1682"/>
                    <a:pt x="1060" y="1681"/>
                    <a:pt x="1042" y="1690"/>
                  </a:cubicBezTo>
                  <a:cubicBezTo>
                    <a:pt x="1060" y="1680"/>
                    <a:pt x="1080" y="1673"/>
                    <a:pt x="1098" y="1663"/>
                  </a:cubicBezTo>
                  <a:cubicBezTo>
                    <a:pt x="1093" y="1667"/>
                    <a:pt x="1088" y="1671"/>
                    <a:pt x="1083" y="1675"/>
                  </a:cubicBezTo>
                  <a:cubicBezTo>
                    <a:pt x="1084" y="1675"/>
                    <a:pt x="1084" y="1674"/>
                    <a:pt x="1085" y="1674"/>
                  </a:cubicBezTo>
                  <a:cubicBezTo>
                    <a:pt x="1093" y="1668"/>
                    <a:pt x="1101" y="1662"/>
                    <a:pt x="1110" y="1660"/>
                  </a:cubicBezTo>
                  <a:cubicBezTo>
                    <a:pt x="1111" y="1660"/>
                    <a:pt x="1112" y="1660"/>
                    <a:pt x="1113" y="1660"/>
                  </a:cubicBezTo>
                  <a:cubicBezTo>
                    <a:pt x="1113" y="1660"/>
                    <a:pt x="1112" y="1660"/>
                    <a:pt x="1110" y="1661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7" y="1400"/>
                  </a:cubicBezTo>
                  <a:cubicBezTo>
                    <a:pt x="1477" y="1400"/>
                    <a:pt x="1477" y="1400"/>
                    <a:pt x="1477" y="1400"/>
                  </a:cubicBezTo>
                  <a:cubicBezTo>
                    <a:pt x="1476" y="1401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6" y="1401"/>
                    <a:pt x="1476" y="1401"/>
                    <a:pt x="1476" y="1401"/>
                  </a:cubicBezTo>
                  <a:cubicBezTo>
                    <a:pt x="1464" y="1410"/>
                    <a:pt x="1451" y="1420"/>
                    <a:pt x="1439" y="1429"/>
                  </a:cubicBezTo>
                  <a:cubicBezTo>
                    <a:pt x="1454" y="1410"/>
                    <a:pt x="1476" y="1399"/>
                    <a:pt x="1494" y="1384"/>
                  </a:cubicBezTo>
                  <a:cubicBezTo>
                    <a:pt x="1487" y="1390"/>
                    <a:pt x="1479" y="1398"/>
                    <a:pt x="1478" y="1400"/>
                  </a:cubicBezTo>
                  <a:close/>
                  <a:moveTo>
                    <a:pt x="1494" y="1383"/>
                  </a:moveTo>
                  <a:cubicBezTo>
                    <a:pt x="1498" y="1380"/>
                    <a:pt x="1502" y="1376"/>
                    <a:pt x="1503" y="1375"/>
                  </a:cubicBezTo>
                  <a:cubicBezTo>
                    <a:pt x="1501" y="1378"/>
                    <a:pt x="1498" y="1381"/>
                    <a:pt x="1494" y="1383"/>
                  </a:cubicBezTo>
                  <a:close/>
                  <a:moveTo>
                    <a:pt x="1609" y="1300"/>
                  </a:moveTo>
                  <a:cubicBezTo>
                    <a:pt x="1609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09" y="1300"/>
                  </a:cubicBezTo>
                  <a:close/>
                  <a:moveTo>
                    <a:pt x="1612" y="1296"/>
                  </a:moveTo>
                  <a:cubicBezTo>
                    <a:pt x="1612" y="1296"/>
                    <a:pt x="1613" y="1296"/>
                    <a:pt x="1613" y="1296"/>
                  </a:cubicBezTo>
                  <a:cubicBezTo>
                    <a:pt x="1613" y="1295"/>
                    <a:pt x="1613" y="1295"/>
                    <a:pt x="1614" y="1295"/>
                  </a:cubicBezTo>
                  <a:cubicBezTo>
                    <a:pt x="1613" y="1295"/>
                    <a:pt x="1613" y="1296"/>
                    <a:pt x="1612" y="1296"/>
                  </a:cubicBezTo>
                  <a:close/>
                  <a:moveTo>
                    <a:pt x="1614" y="1295"/>
                  </a:moveTo>
                  <a:cubicBezTo>
                    <a:pt x="1614" y="1295"/>
                    <a:pt x="1614" y="1295"/>
                    <a:pt x="1614" y="1295"/>
                  </a:cubicBezTo>
                  <a:cubicBezTo>
                    <a:pt x="1614" y="1294"/>
                    <a:pt x="1615" y="1294"/>
                    <a:pt x="1615" y="1293"/>
                  </a:cubicBezTo>
                  <a:cubicBezTo>
                    <a:pt x="1615" y="1294"/>
                    <a:pt x="1614" y="1294"/>
                    <a:pt x="1614" y="1295"/>
                  </a:cubicBezTo>
                  <a:close/>
                  <a:moveTo>
                    <a:pt x="1616" y="1292"/>
                  </a:moveTo>
                  <a:cubicBezTo>
                    <a:pt x="1616" y="1292"/>
                    <a:pt x="1616" y="1293"/>
                    <a:pt x="1615" y="1293"/>
                  </a:cubicBezTo>
                  <a:cubicBezTo>
                    <a:pt x="1616" y="1292"/>
                    <a:pt x="1616" y="1292"/>
                    <a:pt x="1617" y="1291"/>
                  </a:cubicBez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2"/>
                    <a:pt x="1616" y="1292"/>
                  </a:cubicBezTo>
                  <a:close/>
                  <a:moveTo>
                    <a:pt x="1617" y="1291"/>
                  </a:move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1"/>
                    <a:pt x="1618" y="1291"/>
                  </a:cubicBezTo>
                  <a:cubicBezTo>
                    <a:pt x="1617" y="1291"/>
                    <a:pt x="1617" y="1291"/>
                    <a:pt x="1617" y="1291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0" y="1288"/>
                  </a:cubicBezTo>
                  <a:close/>
                  <a:moveTo>
                    <a:pt x="1625" y="1283"/>
                  </a:moveTo>
                  <a:cubicBezTo>
                    <a:pt x="1625" y="1283"/>
                    <a:pt x="1625" y="1283"/>
                    <a:pt x="1624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lose/>
                  <a:moveTo>
                    <a:pt x="1626" y="1282"/>
                  </a:move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lose/>
                  <a:moveTo>
                    <a:pt x="2015" y="648"/>
                  </a:moveTo>
                  <a:cubicBezTo>
                    <a:pt x="2015" y="648"/>
                    <a:pt x="2013" y="653"/>
                    <a:pt x="2014" y="651"/>
                  </a:cubicBezTo>
                  <a:cubicBezTo>
                    <a:pt x="2011" y="657"/>
                    <a:pt x="2009" y="664"/>
                    <a:pt x="2006" y="670"/>
                  </a:cubicBezTo>
                  <a:cubicBezTo>
                    <a:pt x="2009" y="661"/>
                    <a:pt x="2013" y="652"/>
                    <a:pt x="2016" y="643"/>
                  </a:cubicBezTo>
                  <a:cubicBezTo>
                    <a:pt x="2012" y="650"/>
                    <a:pt x="2008" y="656"/>
                    <a:pt x="2002" y="663"/>
                  </a:cubicBezTo>
                  <a:cubicBezTo>
                    <a:pt x="2009" y="647"/>
                    <a:pt x="2017" y="632"/>
                    <a:pt x="2022" y="616"/>
                  </a:cubicBezTo>
                  <a:cubicBezTo>
                    <a:pt x="2020" y="621"/>
                    <a:pt x="2021" y="619"/>
                    <a:pt x="2026" y="605"/>
                  </a:cubicBezTo>
                  <a:cubicBezTo>
                    <a:pt x="2025" y="609"/>
                    <a:pt x="2024" y="613"/>
                    <a:pt x="2022" y="616"/>
                  </a:cubicBezTo>
                  <a:cubicBezTo>
                    <a:pt x="2026" y="607"/>
                    <a:pt x="2041" y="571"/>
                    <a:pt x="2042" y="569"/>
                  </a:cubicBezTo>
                  <a:cubicBezTo>
                    <a:pt x="2037" y="595"/>
                    <a:pt x="2025" y="627"/>
                    <a:pt x="2015" y="648"/>
                  </a:cubicBezTo>
                  <a:cubicBezTo>
                    <a:pt x="2015" y="648"/>
                    <a:pt x="2015" y="648"/>
                    <a:pt x="2015" y="648"/>
                  </a:cubicBezTo>
                  <a:close/>
                  <a:moveTo>
                    <a:pt x="2083" y="507"/>
                  </a:moveTo>
                  <a:cubicBezTo>
                    <a:pt x="2086" y="496"/>
                    <a:pt x="2090" y="485"/>
                    <a:pt x="2094" y="475"/>
                  </a:cubicBezTo>
                  <a:cubicBezTo>
                    <a:pt x="2092" y="486"/>
                    <a:pt x="2088" y="496"/>
                    <a:pt x="2083" y="507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3"/>
                    <a:pt x="2111" y="363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3"/>
                    <a:pt x="2110" y="363"/>
                    <a:pt x="2110" y="364"/>
                  </a:cubicBezTo>
                  <a:cubicBezTo>
                    <a:pt x="2110" y="364"/>
                    <a:pt x="2110" y="364"/>
                    <a:pt x="2110" y="364"/>
                  </a:cubicBezTo>
                  <a:cubicBezTo>
                    <a:pt x="2110" y="365"/>
                    <a:pt x="2110" y="366"/>
                    <a:pt x="2109" y="366"/>
                  </a:cubicBezTo>
                  <a:cubicBezTo>
                    <a:pt x="2107" y="374"/>
                    <a:pt x="2104" y="382"/>
                    <a:pt x="2101" y="390"/>
                  </a:cubicBezTo>
                  <a:cubicBezTo>
                    <a:pt x="2103" y="380"/>
                    <a:pt x="2107" y="371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10" y="354"/>
                    <a:pt x="2111" y="354"/>
                    <a:pt x="2111" y="356"/>
                  </a:cubicBezTo>
                  <a:cubicBezTo>
                    <a:pt x="2111" y="355"/>
                    <a:pt x="2112" y="354"/>
                    <a:pt x="2112" y="354"/>
                  </a:cubicBezTo>
                  <a:cubicBezTo>
                    <a:pt x="2112" y="357"/>
                    <a:pt x="2111" y="360"/>
                    <a:pt x="2111" y="361"/>
                  </a:cubicBezTo>
                  <a:cubicBezTo>
                    <a:pt x="2113" y="359"/>
                    <a:pt x="2113" y="358"/>
                    <a:pt x="2113" y="358"/>
                  </a:cubicBezTo>
                  <a:cubicBezTo>
                    <a:pt x="2113" y="358"/>
                    <a:pt x="2113" y="359"/>
                    <a:pt x="2111" y="362"/>
                  </a:cubicBezTo>
                  <a:close/>
                  <a:moveTo>
                    <a:pt x="2133" y="359"/>
                  </a:move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ubicBezTo>
                    <a:pt x="2131" y="341"/>
                    <a:pt x="2131" y="350"/>
                    <a:pt x="2133" y="359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81" y="520"/>
                  </a:moveTo>
                  <a:cubicBezTo>
                    <a:pt x="2078" y="528"/>
                    <a:pt x="2074" y="537"/>
                    <a:pt x="2071" y="545"/>
                  </a:cubicBez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lose/>
                  <a:moveTo>
                    <a:pt x="1972" y="797"/>
                  </a:moveTo>
                  <a:cubicBezTo>
                    <a:pt x="1970" y="800"/>
                    <a:pt x="1969" y="803"/>
                    <a:pt x="1967" y="806"/>
                  </a:cubicBezTo>
                  <a:cubicBezTo>
                    <a:pt x="1968" y="806"/>
                    <a:pt x="1969" y="804"/>
                    <a:pt x="1972" y="797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9" y="1382"/>
                  </a:moveTo>
                  <a:cubicBezTo>
                    <a:pt x="1527" y="1384"/>
                    <a:pt x="1524" y="1387"/>
                    <a:pt x="1522" y="1388"/>
                  </a:cubicBezTo>
                  <a:cubicBezTo>
                    <a:pt x="1523" y="1391"/>
                    <a:pt x="1526" y="1389"/>
                    <a:pt x="1529" y="138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0" y="1521"/>
                  </a:move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ubicBezTo>
                    <a:pt x="1074" y="1678"/>
                    <a:pt x="1074" y="1678"/>
                    <a:pt x="1074" y="167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ubicBezTo>
                    <a:pt x="929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5" y="2220"/>
                  </a:move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lose/>
                  <a:moveTo>
                    <a:pt x="816" y="2179"/>
                  </a:moveTo>
                  <a:cubicBezTo>
                    <a:pt x="815" y="2175"/>
                    <a:pt x="815" y="2171"/>
                    <a:pt x="814" y="2167"/>
                  </a:cubicBezTo>
                  <a:cubicBezTo>
                    <a:pt x="814" y="2171"/>
                    <a:pt x="815" y="2175"/>
                    <a:pt x="816" y="2179"/>
                  </a:cubicBezTo>
                  <a:close/>
                  <a:moveTo>
                    <a:pt x="806" y="1921"/>
                  </a:move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46" y="2190"/>
                  </a:moveTo>
                  <a:cubicBezTo>
                    <a:pt x="740" y="2188"/>
                    <a:pt x="734" y="2186"/>
                    <a:pt x="728" y="2185"/>
                  </a:cubicBezTo>
                  <a:cubicBezTo>
                    <a:pt x="734" y="2187"/>
                    <a:pt x="740" y="2188"/>
                    <a:pt x="746" y="2190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1"/>
                  </a:moveTo>
                  <a:cubicBezTo>
                    <a:pt x="705" y="1561"/>
                    <a:pt x="705" y="1560"/>
                    <a:pt x="705" y="1560"/>
                  </a:cubicBezTo>
                  <a:cubicBezTo>
                    <a:pt x="705" y="1560"/>
                    <a:pt x="705" y="1561"/>
                    <a:pt x="705" y="1561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514" y="1656"/>
                  </a:moveTo>
                  <a:cubicBezTo>
                    <a:pt x="509" y="1659"/>
                    <a:pt x="504" y="1662"/>
                    <a:pt x="498" y="1664"/>
                  </a:cubicBez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676" y="1306"/>
                  </a:moveTo>
                  <a:cubicBezTo>
                    <a:pt x="1676" y="1305"/>
                    <a:pt x="1675" y="1306"/>
                    <a:pt x="1674" y="1307"/>
                  </a:cubicBezTo>
                  <a:cubicBezTo>
                    <a:pt x="1668" y="1314"/>
                    <a:pt x="1661" y="1322"/>
                    <a:pt x="1655" y="1330"/>
                  </a:cubicBezTo>
                  <a:cubicBezTo>
                    <a:pt x="1666" y="1318"/>
                    <a:pt x="1676" y="1306"/>
                    <a:pt x="1687" y="1294"/>
                  </a:cubicBezTo>
                  <a:cubicBezTo>
                    <a:pt x="1673" y="1308"/>
                    <a:pt x="1677" y="1304"/>
                    <a:pt x="1676" y="13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9" y="2089"/>
                  </a:move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5" y="2087"/>
                    <a:pt x="392" y="2087"/>
                    <a:pt x="389" y="2086"/>
                  </a:cubicBezTo>
                  <a:cubicBezTo>
                    <a:pt x="401" y="2090"/>
                    <a:pt x="413" y="2094"/>
                    <a:pt x="425" y="2099"/>
                  </a:cubicBezTo>
                  <a:cubicBezTo>
                    <a:pt x="418" y="2096"/>
                    <a:pt x="401" y="2089"/>
                    <a:pt x="399" y="2089"/>
                  </a:cubicBezTo>
                  <a:close/>
                  <a:moveTo>
                    <a:pt x="676" y="2176"/>
                  </a:moveTo>
                  <a:cubicBezTo>
                    <a:pt x="676" y="2175"/>
                    <a:pt x="676" y="2175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3" y="2145"/>
                    <a:pt x="576" y="2146"/>
                    <a:pt x="580" y="2148"/>
                  </a:cubicBezTo>
                  <a:cubicBezTo>
                    <a:pt x="580" y="2148"/>
                    <a:pt x="580" y="2148"/>
                    <a:pt x="580" y="2148"/>
                  </a:cubicBezTo>
                  <a:cubicBezTo>
                    <a:pt x="583" y="2149"/>
                    <a:pt x="585" y="2150"/>
                    <a:pt x="586" y="2151"/>
                  </a:cubicBezTo>
                  <a:cubicBezTo>
                    <a:pt x="585" y="2150"/>
                    <a:pt x="585" y="2150"/>
                    <a:pt x="584" y="2150"/>
                  </a:cubicBezTo>
                  <a:cubicBezTo>
                    <a:pt x="586" y="2151"/>
                    <a:pt x="587" y="2151"/>
                    <a:pt x="587" y="2151"/>
                  </a:cubicBezTo>
                  <a:cubicBezTo>
                    <a:pt x="587" y="2151"/>
                    <a:pt x="587" y="2151"/>
                    <a:pt x="587" y="2151"/>
                  </a:cubicBezTo>
                  <a:cubicBezTo>
                    <a:pt x="587" y="2150"/>
                    <a:pt x="582" y="2148"/>
                    <a:pt x="576" y="2146"/>
                  </a:cubicBezTo>
                  <a:cubicBezTo>
                    <a:pt x="576" y="2146"/>
                    <a:pt x="576" y="2146"/>
                    <a:pt x="575" y="2146"/>
                  </a:cubicBezTo>
                  <a:cubicBezTo>
                    <a:pt x="582" y="2148"/>
                    <a:pt x="589" y="2150"/>
                    <a:pt x="597" y="2152"/>
                  </a:cubicBezTo>
                  <a:cubicBezTo>
                    <a:pt x="598" y="2152"/>
                    <a:pt x="599" y="2152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ubicBezTo>
                    <a:pt x="673" y="2174"/>
                    <a:pt x="675" y="2175"/>
                    <a:pt x="676" y="2176"/>
                  </a:cubicBezTo>
                  <a:cubicBezTo>
                    <a:pt x="676" y="2176"/>
                    <a:pt x="676" y="2176"/>
                    <a:pt x="677" y="2176"/>
                  </a:cubicBezTo>
                  <a:cubicBezTo>
                    <a:pt x="676" y="2176"/>
                    <a:pt x="676" y="2176"/>
                    <a:pt x="676" y="2176"/>
                  </a:cubicBezTo>
                  <a:close/>
                  <a:moveTo>
                    <a:pt x="698" y="1576"/>
                  </a:moveTo>
                  <a:cubicBezTo>
                    <a:pt x="695" y="1571"/>
                    <a:pt x="692" y="1566"/>
                    <a:pt x="688" y="1561"/>
                  </a:cubicBezTo>
                  <a:cubicBezTo>
                    <a:pt x="694" y="1572"/>
                    <a:pt x="699" y="1583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3" y="2124"/>
                  </a:moveTo>
                  <a:cubicBezTo>
                    <a:pt x="813" y="2124"/>
                    <a:pt x="813" y="2125"/>
                    <a:pt x="813" y="2125"/>
                  </a:cubicBezTo>
                  <a:cubicBezTo>
                    <a:pt x="813" y="2125"/>
                    <a:pt x="813" y="2125"/>
                    <a:pt x="813" y="2125"/>
                  </a:cubicBezTo>
                  <a:cubicBezTo>
                    <a:pt x="813" y="2125"/>
                    <a:pt x="813" y="2124"/>
                    <a:pt x="813" y="2124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0"/>
                    <a:pt x="814" y="2130"/>
                    <a:pt x="814" y="2129"/>
                  </a:cubicBezTo>
                  <a:cubicBezTo>
                    <a:pt x="814" y="2129"/>
                    <a:pt x="814" y="2129"/>
                    <a:pt x="814" y="2129"/>
                  </a:cubicBezTo>
                  <a:cubicBezTo>
                    <a:pt x="814" y="2129"/>
                    <a:pt x="814" y="2128"/>
                    <a:pt x="814" y="2128"/>
                  </a:cubicBezTo>
                  <a:cubicBezTo>
                    <a:pt x="814" y="2128"/>
                    <a:pt x="814" y="2128"/>
                    <a:pt x="814" y="2128"/>
                  </a:cubicBezTo>
                  <a:cubicBezTo>
                    <a:pt x="814" y="2127"/>
                    <a:pt x="814" y="2127"/>
                    <a:pt x="814" y="2127"/>
                  </a:cubicBezTo>
                  <a:cubicBezTo>
                    <a:pt x="814" y="2127"/>
                    <a:pt x="813" y="2127"/>
                    <a:pt x="813" y="2126"/>
                  </a:cubicBezTo>
                  <a:cubicBezTo>
                    <a:pt x="813" y="2126"/>
                    <a:pt x="813" y="2126"/>
                    <a:pt x="813" y="2126"/>
                  </a:cubicBezTo>
                  <a:cubicBezTo>
                    <a:pt x="813" y="2126"/>
                    <a:pt x="813" y="2125"/>
                    <a:pt x="813" y="2125"/>
                  </a:cubicBezTo>
                  <a:cubicBezTo>
                    <a:pt x="813" y="2126"/>
                    <a:pt x="813" y="2126"/>
                    <a:pt x="813" y="2127"/>
                  </a:cubicBezTo>
                  <a:cubicBezTo>
                    <a:pt x="814" y="2127"/>
                    <a:pt x="814" y="2128"/>
                    <a:pt x="814" y="2128"/>
                  </a:cubicBezTo>
                  <a:cubicBezTo>
                    <a:pt x="814" y="2128"/>
                    <a:pt x="814" y="2129"/>
                    <a:pt x="814" y="2129"/>
                  </a:cubicBezTo>
                  <a:cubicBezTo>
                    <a:pt x="814" y="2129"/>
                    <a:pt x="814" y="2130"/>
                    <a:pt x="814" y="2130"/>
                  </a:cubicBezTo>
                  <a:cubicBezTo>
                    <a:pt x="814" y="2130"/>
                    <a:pt x="814" y="2130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17" y="2183"/>
                  </a:moveTo>
                  <a:cubicBezTo>
                    <a:pt x="817" y="2183"/>
                    <a:pt x="817" y="2183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4" y="2131"/>
                  </a:move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lose/>
                  <a:moveTo>
                    <a:pt x="814" y="2134"/>
                  </a:moveTo>
                  <a:cubicBezTo>
                    <a:pt x="814" y="2134"/>
                    <a:pt x="814" y="2134"/>
                    <a:pt x="814" y="2134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lose/>
                  <a:moveTo>
                    <a:pt x="814" y="2135"/>
                  </a:moveTo>
                  <a:cubicBezTo>
                    <a:pt x="814" y="2135"/>
                    <a:pt x="814" y="2135"/>
                    <a:pt x="814" y="2135"/>
                  </a:cubicBezTo>
                  <a:cubicBezTo>
                    <a:pt x="814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ubicBezTo>
                    <a:pt x="814" y="2136"/>
                    <a:pt x="814" y="2136"/>
                    <a:pt x="814" y="2135"/>
                  </a:cubicBezTo>
                  <a:close/>
                  <a:moveTo>
                    <a:pt x="815" y="2136"/>
                  </a:moveTo>
                  <a:cubicBezTo>
                    <a:pt x="815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62" y="1877"/>
                  </a:move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05" y="1483"/>
                  </a:moveTo>
                  <a:cubicBezTo>
                    <a:pt x="1475" y="1491"/>
                    <a:pt x="1441" y="1529"/>
                    <a:pt x="1411" y="1563"/>
                  </a:cubicBezTo>
                  <a:cubicBezTo>
                    <a:pt x="1408" y="1566"/>
                    <a:pt x="1405" y="1570"/>
                    <a:pt x="1401" y="1574"/>
                  </a:cubicBezTo>
                  <a:cubicBezTo>
                    <a:pt x="1395" y="1578"/>
                    <a:pt x="1388" y="1583"/>
                    <a:pt x="1383" y="1588"/>
                  </a:cubicBezTo>
                  <a:cubicBezTo>
                    <a:pt x="1386" y="1586"/>
                    <a:pt x="1389" y="1583"/>
                    <a:pt x="1392" y="1581"/>
                  </a:cubicBezTo>
                  <a:cubicBezTo>
                    <a:pt x="1391" y="1582"/>
                    <a:pt x="1388" y="1585"/>
                    <a:pt x="1384" y="1589"/>
                  </a:cubicBezTo>
                  <a:cubicBezTo>
                    <a:pt x="1384" y="1590"/>
                    <a:pt x="1384" y="1590"/>
                    <a:pt x="1384" y="1590"/>
                  </a:cubicBezTo>
                  <a:cubicBezTo>
                    <a:pt x="1377" y="1595"/>
                    <a:pt x="1369" y="1600"/>
                    <a:pt x="1362" y="1606"/>
                  </a:cubicBezTo>
                  <a:cubicBezTo>
                    <a:pt x="1367" y="1603"/>
                    <a:pt x="1371" y="1601"/>
                    <a:pt x="1375" y="1599"/>
                  </a:cubicBezTo>
                  <a:cubicBezTo>
                    <a:pt x="1375" y="1599"/>
                    <a:pt x="1375" y="1599"/>
                    <a:pt x="1375" y="1600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3" y="1602"/>
                    <a:pt x="1371" y="1604"/>
                    <a:pt x="1368" y="1606"/>
                  </a:cubicBezTo>
                  <a:cubicBezTo>
                    <a:pt x="1375" y="1601"/>
                    <a:pt x="1383" y="1593"/>
                    <a:pt x="1392" y="1584"/>
                  </a:cubicBezTo>
                  <a:cubicBezTo>
                    <a:pt x="1390" y="1585"/>
                    <a:pt x="1388" y="1587"/>
                    <a:pt x="1386" y="1588"/>
                  </a:cubicBezTo>
                  <a:cubicBezTo>
                    <a:pt x="1387" y="1587"/>
                    <a:pt x="1388" y="1586"/>
                    <a:pt x="1389" y="1585"/>
                  </a:cubicBezTo>
                  <a:cubicBezTo>
                    <a:pt x="1392" y="1582"/>
                    <a:pt x="1393" y="1581"/>
                    <a:pt x="1392" y="1581"/>
                  </a:cubicBezTo>
                  <a:cubicBezTo>
                    <a:pt x="1395" y="1579"/>
                    <a:pt x="1398" y="1577"/>
                    <a:pt x="1400" y="1575"/>
                  </a:cubicBezTo>
                  <a:cubicBezTo>
                    <a:pt x="1397" y="1578"/>
                    <a:pt x="1395" y="1581"/>
                    <a:pt x="1392" y="1584"/>
                  </a:cubicBezTo>
                  <a:cubicBezTo>
                    <a:pt x="1400" y="1577"/>
                    <a:pt x="1409" y="1571"/>
                    <a:pt x="1417" y="1564"/>
                  </a:cubicBezTo>
                  <a:cubicBezTo>
                    <a:pt x="1432" y="1554"/>
                    <a:pt x="1448" y="1544"/>
                    <a:pt x="1460" y="1530"/>
                  </a:cubicBezTo>
                  <a:cubicBezTo>
                    <a:pt x="1463" y="1527"/>
                    <a:pt x="1465" y="1524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ubicBezTo>
                    <a:pt x="1506" y="1483"/>
                    <a:pt x="1506" y="1483"/>
                    <a:pt x="1507" y="1483"/>
                  </a:cubicBezTo>
                  <a:cubicBezTo>
                    <a:pt x="1506" y="1483"/>
                    <a:pt x="1506" y="1483"/>
                    <a:pt x="1505" y="148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0" y="1893"/>
                    <a:pt x="850" y="1893"/>
                  </a:cubicBezTo>
                  <a:close/>
                  <a:moveTo>
                    <a:pt x="849" y="1893"/>
                  </a:move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49" y="1893"/>
                  </a:cubicBezTo>
                  <a:close/>
                  <a:moveTo>
                    <a:pt x="856" y="1891"/>
                  </a:moveTo>
                  <a:cubicBezTo>
                    <a:pt x="856" y="1891"/>
                    <a:pt x="856" y="1891"/>
                    <a:pt x="856" y="1891"/>
                  </a:cubicBezTo>
                  <a:cubicBezTo>
                    <a:pt x="841" y="1896"/>
                    <a:pt x="823" y="1893"/>
                    <a:pt x="810" y="1903"/>
                  </a:cubicBezTo>
                  <a:cubicBezTo>
                    <a:pt x="824" y="1898"/>
                    <a:pt x="839" y="1896"/>
                    <a:pt x="854" y="1892"/>
                  </a:cubicBezTo>
                  <a:cubicBezTo>
                    <a:pt x="854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1"/>
                    <a:pt x="854" y="1891"/>
                  </a:cubicBezTo>
                  <a:cubicBezTo>
                    <a:pt x="854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97" y="2003"/>
                  </a:moveTo>
                  <a:cubicBezTo>
                    <a:pt x="798" y="2002"/>
                    <a:pt x="798" y="2002"/>
                    <a:pt x="798" y="2002"/>
                  </a:cubicBezTo>
                  <a:cubicBezTo>
                    <a:pt x="797" y="2002"/>
                    <a:pt x="797" y="2003"/>
                    <a:pt x="797" y="2003"/>
                  </a:cubicBezTo>
                  <a:close/>
                  <a:moveTo>
                    <a:pt x="799" y="2001"/>
                  </a:moveTo>
                  <a:cubicBezTo>
                    <a:pt x="799" y="2002"/>
                    <a:pt x="799" y="2002"/>
                    <a:pt x="799" y="2002"/>
                  </a:cubicBezTo>
                  <a:cubicBezTo>
                    <a:pt x="799" y="2002"/>
                    <a:pt x="799" y="2002"/>
                    <a:pt x="799" y="2002"/>
                  </a:cubicBezTo>
                  <a:cubicBezTo>
                    <a:pt x="800" y="2002"/>
                    <a:pt x="800" y="2001"/>
                    <a:pt x="799" y="2001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247" y="2053"/>
                  </a:moveTo>
                  <a:cubicBezTo>
                    <a:pt x="251" y="2055"/>
                    <a:pt x="256" y="2056"/>
                    <a:pt x="260" y="2058"/>
                  </a:cubicBezTo>
                  <a:cubicBezTo>
                    <a:pt x="261" y="2058"/>
                    <a:pt x="262" y="2058"/>
                    <a:pt x="263" y="2058"/>
                  </a:cubicBezTo>
                  <a:cubicBezTo>
                    <a:pt x="258" y="2057"/>
                    <a:pt x="252" y="2055"/>
                    <a:pt x="247" y="2053"/>
                  </a:cubicBezTo>
                  <a:close/>
                  <a:moveTo>
                    <a:pt x="332" y="2081"/>
                  </a:moveTo>
                  <a:cubicBezTo>
                    <a:pt x="308" y="2074"/>
                    <a:pt x="284" y="2066"/>
                    <a:pt x="260" y="2058"/>
                  </a:cubicBezTo>
                  <a:cubicBezTo>
                    <a:pt x="256" y="2057"/>
                    <a:pt x="252" y="2057"/>
                    <a:pt x="249" y="2057"/>
                  </a:cubicBezTo>
                  <a:cubicBezTo>
                    <a:pt x="246" y="2056"/>
                    <a:pt x="244" y="2056"/>
                    <a:pt x="242" y="2055"/>
                  </a:cubicBezTo>
                  <a:cubicBezTo>
                    <a:pt x="244" y="2056"/>
                    <a:pt x="245" y="2056"/>
                    <a:pt x="247" y="2057"/>
                  </a:cubicBezTo>
                  <a:cubicBezTo>
                    <a:pt x="244" y="2056"/>
                    <a:pt x="241" y="2056"/>
                    <a:pt x="238" y="2056"/>
                  </a:cubicBezTo>
                  <a:cubicBezTo>
                    <a:pt x="266" y="2068"/>
                    <a:pt x="297" y="2082"/>
                    <a:pt x="298" y="2075"/>
                  </a:cubicBezTo>
                  <a:cubicBezTo>
                    <a:pt x="299" y="2074"/>
                    <a:pt x="298" y="2074"/>
                    <a:pt x="298" y="2073"/>
                  </a:cubicBezTo>
                  <a:cubicBezTo>
                    <a:pt x="309" y="2076"/>
                    <a:pt x="321" y="2079"/>
                    <a:pt x="332" y="2081"/>
                  </a:cubicBezTo>
                  <a:close/>
                  <a:moveTo>
                    <a:pt x="263" y="2058"/>
                  </a:moveTo>
                  <a:cubicBezTo>
                    <a:pt x="272" y="2061"/>
                    <a:pt x="281" y="2064"/>
                    <a:pt x="290" y="2066"/>
                  </a:cubicBezTo>
                  <a:cubicBezTo>
                    <a:pt x="281" y="2062"/>
                    <a:pt x="272" y="2060"/>
                    <a:pt x="263" y="2058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335" y="1507"/>
                  </a:moveTo>
                  <a:cubicBezTo>
                    <a:pt x="1333" y="1509"/>
                    <a:pt x="1331" y="1511"/>
                    <a:pt x="1329" y="1512"/>
                  </a:cubicBezTo>
                  <a:cubicBezTo>
                    <a:pt x="1328" y="1512"/>
                    <a:pt x="1327" y="1512"/>
                    <a:pt x="1325" y="1513"/>
                  </a:cubicBezTo>
                  <a:cubicBezTo>
                    <a:pt x="1327" y="1510"/>
                    <a:pt x="1328" y="1507"/>
                    <a:pt x="1319" y="1516"/>
                  </a:cubicBezTo>
                  <a:cubicBezTo>
                    <a:pt x="1320" y="1516"/>
                    <a:pt x="1320" y="1516"/>
                    <a:pt x="1321" y="1516"/>
                  </a:cubicBezTo>
                  <a:cubicBezTo>
                    <a:pt x="1322" y="1515"/>
                    <a:pt x="1323" y="1515"/>
                    <a:pt x="1324" y="1515"/>
                  </a:cubicBezTo>
                  <a:cubicBezTo>
                    <a:pt x="1324" y="1516"/>
                    <a:pt x="1325" y="1516"/>
                    <a:pt x="1327" y="1514"/>
                  </a:cubicBezTo>
                  <a:cubicBezTo>
                    <a:pt x="1331" y="1513"/>
                    <a:pt x="1331" y="1513"/>
                    <a:pt x="1331" y="1513"/>
                  </a:cubicBezTo>
                  <a:cubicBezTo>
                    <a:pt x="1331" y="1512"/>
                    <a:pt x="1331" y="1512"/>
                    <a:pt x="1331" y="1512"/>
                  </a:cubicBezTo>
                  <a:cubicBezTo>
                    <a:pt x="1345" y="1505"/>
                    <a:pt x="1357" y="1490"/>
                    <a:pt x="1370" y="1478"/>
                  </a:cubicBezTo>
                  <a:cubicBezTo>
                    <a:pt x="1358" y="1487"/>
                    <a:pt x="1346" y="1496"/>
                    <a:pt x="1335" y="1507"/>
                  </a:cubicBezTo>
                  <a:close/>
                  <a:moveTo>
                    <a:pt x="1370" y="1478"/>
                  </a:moveTo>
                  <a:cubicBezTo>
                    <a:pt x="1376" y="1473"/>
                    <a:pt x="1383" y="1468"/>
                    <a:pt x="1390" y="1463"/>
                  </a:cubicBezTo>
                  <a:cubicBezTo>
                    <a:pt x="1383" y="1466"/>
                    <a:pt x="1376" y="1472"/>
                    <a:pt x="1370" y="1478"/>
                  </a:cubicBezTo>
                  <a:close/>
                  <a:moveTo>
                    <a:pt x="1722" y="1141"/>
                  </a:moveTo>
                  <a:cubicBezTo>
                    <a:pt x="1734" y="1127"/>
                    <a:pt x="1746" y="1112"/>
                    <a:pt x="1758" y="1097"/>
                  </a:cubicBezTo>
                  <a:cubicBezTo>
                    <a:pt x="1758" y="1097"/>
                    <a:pt x="1758" y="1097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5"/>
                    <a:pt x="1760" y="1095"/>
                  </a:cubicBezTo>
                  <a:cubicBezTo>
                    <a:pt x="1760" y="1095"/>
                    <a:pt x="1760" y="1095"/>
                    <a:pt x="1760" y="1095"/>
                  </a:cubicBezTo>
                  <a:cubicBezTo>
                    <a:pt x="1760" y="1094"/>
                    <a:pt x="1760" y="1094"/>
                    <a:pt x="1760" y="1094"/>
                  </a:cubicBezTo>
                  <a:cubicBezTo>
                    <a:pt x="1761" y="1093"/>
                    <a:pt x="1761" y="1092"/>
                    <a:pt x="1762" y="1091"/>
                  </a:cubicBezTo>
                  <a:cubicBezTo>
                    <a:pt x="1763" y="1089"/>
                    <a:pt x="1764" y="1087"/>
                    <a:pt x="1766" y="1085"/>
                  </a:cubicBezTo>
                  <a:cubicBezTo>
                    <a:pt x="1750" y="1103"/>
                    <a:pt x="1731" y="1118"/>
                    <a:pt x="1722" y="1141"/>
                  </a:cubicBezTo>
                  <a:close/>
                  <a:moveTo>
                    <a:pt x="1968" y="741"/>
                  </a:moveTo>
                  <a:cubicBezTo>
                    <a:pt x="1973" y="738"/>
                    <a:pt x="1989" y="721"/>
                    <a:pt x="1983" y="727"/>
                  </a:cubicBezTo>
                  <a:cubicBezTo>
                    <a:pt x="1983" y="727"/>
                    <a:pt x="1983" y="726"/>
                    <a:pt x="1983" y="726"/>
                  </a:cubicBezTo>
                  <a:cubicBezTo>
                    <a:pt x="1983" y="726"/>
                    <a:pt x="1983" y="726"/>
                    <a:pt x="1983" y="726"/>
                  </a:cubicBezTo>
                  <a:cubicBezTo>
                    <a:pt x="1983" y="726"/>
                    <a:pt x="1984" y="726"/>
                    <a:pt x="1984" y="726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7" y="719"/>
                    <a:pt x="1989" y="714"/>
                    <a:pt x="1992" y="709"/>
                  </a:cubicBezTo>
                  <a:cubicBezTo>
                    <a:pt x="1988" y="714"/>
                    <a:pt x="1971" y="738"/>
                    <a:pt x="1968" y="741"/>
                  </a:cubicBezTo>
                  <a:close/>
                  <a:moveTo>
                    <a:pt x="1992" y="708"/>
                  </a:moveTo>
                  <a:cubicBezTo>
                    <a:pt x="1992" y="708"/>
                    <a:pt x="1992" y="709"/>
                    <a:pt x="1992" y="709"/>
                  </a:cubicBezTo>
                  <a:cubicBezTo>
                    <a:pt x="1992" y="708"/>
                    <a:pt x="1992" y="708"/>
                    <a:pt x="1992" y="708"/>
                  </a:cubicBezTo>
                  <a:cubicBezTo>
                    <a:pt x="1992" y="708"/>
                    <a:pt x="1992" y="708"/>
                    <a:pt x="1992" y="708"/>
                  </a:cubicBezTo>
                  <a:close/>
                  <a:moveTo>
                    <a:pt x="1945" y="787"/>
                  </a:moveTo>
                  <a:cubicBezTo>
                    <a:pt x="1952" y="775"/>
                    <a:pt x="1959" y="763"/>
                    <a:pt x="1966" y="751"/>
                  </a:cubicBezTo>
                  <a:cubicBezTo>
                    <a:pt x="1970" y="738"/>
                    <a:pt x="1950" y="778"/>
                    <a:pt x="1945" y="787"/>
                  </a:cubicBezTo>
                  <a:close/>
                  <a:moveTo>
                    <a:pt x="2091" y="390"/>
                  </a:moveTo>
                  <a:cubicBezTo>
                    <a:pt x="2091" y="391"/>
                    <a:pt x="2091" y="391"/>
                    <a:pt x="2091" y="391"/>
                  </a:cubicBezTo>
                  <a:cubicBezTo>
                    <a:pt x="2091" y="392"/>
                    <a:pt x="2091" y="392"/>
                    <a:pt x="2091" y="392"/>
                  </a:cubicBezTo>
                  <a:cubicBezTo>
                    <a:pt x="2089" y="400"/>
                    <a:pt x="2087" y="408"/>
                    <a:pt x="2085" y="417"/>
                  </a:cubicBezTo>
                  <a:cubicBezTo>
                    <a:pt x="2091" y="407"/>
                    <a:pt x="2091" y="391"/>
                    <a:pt x="2091" y="390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86" y="434"/>
                  </a:moveTo>
                  <a:cubicBezTo>
                    <a:pt x="2087" y="430"/>
                    <a:pt x="2089" y="425"/>
                    <a:pt x="2090" y="421"/>
                  </a:cubicBezTo>
                  <a:cubicBezTo>
                    <a:pt x="2087" y="425"/>
                    <a:pt x="2084" y="430"/>
                    <a:pt x="2081" y="435"/>
                  </a:cubicBezTo>
                  <a:cubicBezTo>
                    <a:pt x="2080" y="437"/>
                    <a:pt x="2079" y="439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9" y="441"/>
                    <a:pt x="2080" y="441"/>
                    <a:pt x="2080" y="440"/>
                  </a:cubicBezTo>
                  <a:cubicBezTo>
                    <a:pt x="2075" y="450"/>
                    <a:pt x="2074" y="461"/>
                    <a:pt x="2073" y="472"/>
                  </a:cubicBezTo>
                  <a:cubicBezTo>
                    <a:pt x="2077" y="460"/>
                    <a:pt x="2081" y="448"/>
                    <a:pt x="2085" y="436"/>
                  </a:cubicBezTo>
                  <a:cubicBezTo>
                    <a:pt x="2085" y="436"/>
                    <a:pt x="2085" y="436"/>
                    <a:pt x="2085" y="436"/>
                  </a:cubicBezTo>
                  <a:cubicBezTo>
                    <a:pt x="2095" y="428"/>
                    <a:pt x="2091" y="431"/>
                    <a:pt x="2086" y="434"/>
                  </a:cubicBezTo>
                  <a:close/>
                  <a:moveTo>
                    <a:pt x="2072" y="479"/>
                  </a:move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897" y="1757"/>
                  </a:moveTo>
                  <a:cubicBezTo>
                    <a:pt x="888" y="1760"/>
                    <a:pt x="877" y="1764"/>
                    <a:pt x="869" y="1768"/>
                  </a:cubicBezTo>
                  <a:cubicBezTo>
                    <a:pt x="863" y="1770"/>
                    <a:pt x="858" y="1772"/>
                    <a:pt x="857" y="1772"/>
                  </a:cubicBezTo>
                  <a:cubicBezTo>
                    <a:pt x="857" y="1772"/>
                    <a:pt x="857" y="1773"/>
                    <a:pt x="857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2" y="1774"/>
                  </a:cubicBezTo>
                  <a:cubicBezTo>
                    <a:pt x="852" y="1774"/>
                    <a:pt x="852" y="1774"/>
                    <a:pt x="852" y="1774"/>
                  </a:cubicBezTo>
                  <a:cubicBezTo>
                    <a:pt x="853" y="1774"/>
                    <a:pt x="855" y="1774"/>
                    <a:pt x="856" y="1773"/>
                  </a:cubicBezTo>
                  <a:cubicBezTo>
                    <a:pt x="856" y="1773"/>
                    <a:pt x="856" y="1773"/>
                    <a:pt x="857" y="1773"/>
                  </a:cubicBezTo>
                  <a:cubicBezTo>
                    <a:pt x="857" y="1773"/>
                    <a:pt x="857" y="1773"/>
                    <a:pt x="857" y="1773"/>
                  </a:cubicBezTo>
                  <a:cubicBezTo>
                    <a:pt x="858" y="1773"/>
                    <a:pt x="858" y="1773"/>
                    <a:pt x="858" y="1773"/>
                  </a:cubicBezTo>
                  <a:cubicBezTo>
                    <a:pt x="858" y="1773"/>
                    <a:pt x="859" y="1773"/>
                    <a:pt x="859" y="1772"/>
                  </a:cubicBezTo>
                  <a:cubicBezTo>
                    <a:pt x="859" y="1772"/>
                    <a:pt x="860" y="1772"/>
                    <a:pt x="860" y="1772"/>
                  </a:cubicBezTo>
                  <a:cubicBezTo>
                    <a:pt x="860" y="1772"/>
                    <a:pt x="860" y="1772"/>
                    <a:pt x="860" y="1772"/>
                  </a:cubicBezTo>
                  <a:cubicBezTo>
                    <a:pt x="861" y="1772"/>
                    <a:pt x="861" y="1772"/>
                    <a:pt x="861" y="1772"/>
                  </a:cubicBezTo>
                  <a:cubicBezTo>
                    <a:pt x="861" y="1772"/>
                    <a:pt x="861" y="1772"/>
                    <a:pt x="862" y="1772"/>
                  </a:cubicBezTo>
                  <a:cubicBezTo>
                    <a:pt x="862" y="1771"/>
                    <a:pt x="863" y="1771"/>
                    <a:pt x="864" y="1771"/>
                  </a:cubicBezTo>
                  <a:cubicBezTo>
                    <a:pt x="864" y="1771"/>
                    <a:pt x="864" y="1771"/>
                    <a:pt x="864" y="1771"/>
                  </a:cubicBezTo>
                  <a:cubicBezTo>
                    <a:pt x="866" y="1770"/>
                    <a:pt x="867" y="1770"/>
                    <a:pt x="868" y="1770"/>
                  </a:cubicBezTo>
                  <a:cubicBezTo>
                    <a:pt x="868" y="1770"/>
                    <a:pt x="868" y="1770"/>
                    <a:pt x="868" y="1770"/>
                  </a:cubicBezTo>
                  <a:cubicBezTo>
                    <a:pt x="868" y="1769"/>
                    <a:pt x="868" y="1769"/>
                    <a:pt x="868" y="1769"/>
                  </a:cubicBezTo>
                  <a:cubicBezTo>
                    <a:pt x="869" y="1769"/>
                    <a:pt x="869" y="1769"/>
                    <a:pt x="869" y="1769"/>
                  </a:cubicBezTo>
                  <a:cubicBezTo>
                    <a:pt x="879" y="1766"/>
                    <a:pt x="888" y="1762"/>
                    <a:pt x="897" y="1758"/>
                  </a:cubicBezTo>
                  <a:cubicBezTo>
                    <a:pt x="905" y="1755"/>
                    <a:pt x="912" y="1752"/>
                    <a:pt x="919" y="1748"/>
                  </a:cubicBezTo>
                  <a:cubicBezTo>
                    <a:pt x="916" y="1750"/>
                    <a:pt x="907" y="1753"/>
                    <a:pt x="897" y="1757"/>
                  </a:cubicBezTo>
                  <a:close/>
                  <a:moveTo>
                    <a:pt x="1257" y="1568"/>
                  </a:moveTo>
                  <a:cubicBezTo>
                    <a:pt x="1258" y="1567"/>
                    <a:pt x="1258" y="1567"/>
                    <a:pt x="1259" y="1566"/>
                  </a:cubicBezTo>
                  <a:cubicBezTo>
                    <a:pt x="1258" y="1567"/>
                    <a:pt x="1257" y="1567"/>
                    <a:pt x="1257" y="1568"/>
                  </a:cubicBezTo>
                  <a:close/>
                  <a:moveTo>
                    <a:pt x="1277" y="1560"/>
                  </a:moveTo>
                  <a:cubicBezTo>
                    <a:pt x="1273" y="1562"/>
                    <a:pt x="1269" y="1564"/>
                    <a:pt x="1265" y="1567"/>
                  </a:cubicBezTo>
                  <a:cubicBezTo>
                    <a:pt x="1279" y="1561"/>
                    <a:pt x="1280" y="1559"/>
                    <a:pt x="1277" y="1560"/>
                  </a:cubicBezTo>
                  <a:close/>
                  <a:moveTo>
                    <a:pt x="1285" y="1556"/>
                  </a:moveTo>
                  <a:cubicBezTo>
                    <a:pt x="1302" y="1551"/>
                    <a:pt x="1312" y="1533"/>
                    <a:pt x="1328" y="1524"/>
                  </a:cubicBezTo>
                  <a:cubicBezTo>
                    <a:pt x="1299" y="1524"/>
                    <a:pt x="1281" y="1551"/>
                    <a:pt x="1259" y="1566"/>
                  </a:cubicBezTo>
                  <a:cubicBezTo>
                    <a:pt x="1264" y="1564"/>
                    <a:pt x="1272" y="1561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7" y="1560"/>
                  </a:cubicBezTo>
                  <a:cubicBezTo>
                    <a:pt x="1278" y="1559"/>
                    <a:pt x="1279" y="1558"/>
                    <a:pt x="1280" y="1557"/>
                  </a:cubicBezTo>
                  <a:cubicBezTo>
                    <a:pt x="1281" y="1557"/>
                    <a:pt x="1281" y="1557"/>
                    <a:pt x="1281" y="1557"/>
                  </a:cubicBezTo>
                  <a:cubicBezTo>
                    <a:pt x="1281" y="1557"/>
                    <a:pt x="1281" y="1557"/>
                    <a:pt x="1282" y="1557"/>
                  </a:cubicBezTo>
                  <a:cubicBezTo>
                    <a:pt x="1282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4" y="1557"/>
                    <a:pt x="1284" y="1557"/>
                  </a:cubicBezTo>
                  <a:cubicBezTo>
                    <a:pt x="1284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93" y="1556"/>
                    <a:pt x="1289" y="1556"/>
                    <a:pt x="1285" y="1556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9" y="1687"/>
                  </a:move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34">
              <a:extLst>
                <a:ext uri="{FF2B5EF4-FFF2-40B4-BE49-F238E27FC236}">
                  <a16:creationId xmlns:a16="http://schemas.microsoft.com/office/drawing/2014/main" id="{F4F02976-745E-4B28-891A-5AA192D308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5" y="1199"/>
              <a:ext cx="19" cy="35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0 w 1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13"/>
                    <a:pt x="10" y="6"/>
                    <a:pt x="13" y="0"/>
                  </a:cubicBezTo>
                  <a:cubicBezTo>
                    <a:pt x="9" y="8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35">
              <a:extLst>
                <a:ext uri="{FF2B5EF4-FFF2-40B4-BE49-F238E27FC236}">
                  <a16:creationId xmlns:a16="http://schemas.microsoft.com/office/drawing/2014/main" id="{E6732B79-205A-4889-86C6-6309FFD479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" y="2647"/>
              <a:ext cx="13" cy="11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7 h 7"/>
                <a:gd name="T4" fmla="*/ 9 w 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1"/>
                    <a:pt x="5" y="4"/>
                    <a:pt x="0" y="7"/>
                  </a:cubicBezTo>
                  <a:cubicBezTo>
                    <a:pt x="1" y="7"/>
                    <a:pt x="3" y="5"/>
                    <a:pt x="9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36">
              <a:extLst>
                <a:ext uri="{FF2B5EF4-FFF2-40B4-BE49-F238E27FC236}">
                  <a16:creationId xmlns:a16="http://schemas.microsoft.com/office/drawing/2014/main" id="{62FEACC1-C86C-4978-A2F7-96707B59D4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1" y="510"/>
              <a:ext cx="16" cy="84"/>
            </a:xfrm>
            <a:custGeom>
              <a:avLst/>
              <a:gdLst>
                <a:gd name="T0" fmla="*/ 5 w 11"/>
                <a:gd name="T1" fmla="*/ 21 h 58"/>
                <a:gd name="T2" fmla="*/ 0 w 11"/>
                <a:gd name="T3" fmla="*/ 58 h 58"/>
                <a:gd name="T4" fmla="*/ 5 w 11"/>
                <a:gd name="T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8">
                  <a:moveTo>
                    <a:pt x="5" y="21"/>
                  </a:moveTo>
                  <a:cubicBezTo>
                    <a:pt x="11" y="0"/>
                    <a:pt x="3" y="41"/>
                    <a:pt x="0" y="58"/>
                  </a:cubicBezTo>
                  <a:cubicBezTo>
                    <a:pt x="2" y="41"/>
                    <a:pt x="1" y="34"/>
                    <a:pt x="5" y="2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37">
              <a:extLst>
                <a:ext uri="{FF2B5EF4-FFF2-40B4-BE49-F238E27FC236}">
                  <a16:creationId xmlns:a16="http://schemas.microsoft.com/office/drawing/2014/main" id="{6A76B84A-33C0-4340-95C0-17980DC65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5" y="672"/>
              <a:ext cx="16" cy="59"/>
            </a:xfrm>
            <a:custGeom>
              <a:avLst/>
              <a:gdLst>
                <a:gd name="T0" fmla="*/ 0 w 11"/>
                <a:gd name="T1" fmla="*/ 41 h 41"/>
                <a:gd name="T2" fmla="*/ 11 w 11"/>
                <a:gd name="T3" fmla="*/ 0 h 41"/>
                <a:gd name="T4" fmla="*/ 0 w 11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1">
                  <a:moveTo>
                    <a:pt x="0" y="41"/>
                  </a:moveTo>
                  <a:cubicBezTo>
                    <a:pt x="4" y="31"/>
                    <a:pt x="7" y="17"/>
                    <a:pt x="11" y="0"/>
                  </a:cubicBezTo>
                  <a:cubicBezTo>
                    <a:pt x="9" y="11"/>
                    <a:pt x="6" y="23"/>
                    <a:pt x="0" y="4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38">
              <a:extLst>
                <a:ext uri="{FF2B5EF4-FFF2-40B4-BE49-F238E27FC236}">
                  <a16:creationId xmlns:a16="http://schemas.microsoft.com/office/drawing/2014/main" id="{55B50106-1BB8-43E8-8016-C1092D687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" y="575"/>
              <a:ext cx="17" cy="97"/>
            </a:xfrm>
            <a:custGeom>
              <a:avLst/>
              <a:gdLst>
                <a:gd name="T0" fmla="*/ 12 w 12"/>
                <a:gd name="T1" fmla="*/ 0 h 67"/>
                <a:gd name="T2" fmla="*/ 0 w 12"/>
                <a:gd name="T3" fmla="*/ 67 h 67"/>
                <a:gd name="T4" fmla="*/ 12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0"/>
                  </a:moveTo>
                  <a:cubicBezTo>
                    <a:pt x="8" y="26"/>
                    <a:pt x="4" y="49"/>
                    <a:pt x="0" y="67"/>
                  </a:cubicBezTo>
                  <a:cubicBezTo>
                    <a:pt x="3" y="50"/>
                    <a:pt x="5" y="35"/>
                    <a:pt x="1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39">
              <a:extLst>
                <a:ext uri="{FF2B5EF4-FFF2-40B4-BE49-F238E27FC236}">
                  <a16:creationId xmlns:a16="http://schemas.microsoft.com/office/drawing/2014/main" id="{6D058E1C-51DC-4D8B-AEDF-0D52EB6B6A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0" y="1112"/>
              <a:ext cx="62" cy="118"/>
            </a:xfrm>
            <a:custGeom>
              <a:avLst/>
              <a:gdLst>
                <a:gd name="T0" fmla="*/ 3 w 43"/>
                <a:gd name="T1" fmla="*/ 78 h 82"/>
                <a:gd name="T2" fmla="*/ 29 w 43"/>
                <a:gd name="T3" fmla="*/ 22 h 82"/>
                <a:gd name="T4" fmla="*/ 16 w 43"/>
                <a:gd name="T5" fmla="*/ 54 h 82"/>
                <a:gd name="T6" fmla="*/ 43 w 43"/>
                <a:gd name="T7" fmla="*/ 0 h 82"/>
                <a:gd name="T8" fmla="*/ 3 w 43"/>
                <a:gd name="T9" fmla="*/ 78 h 82"/>
                <a:gd name="T10" fmla="*/ 10 w 43"/>
                <a:gd name="T11" fmla="*/ 66 h 82"/>
                <a:gd name="T12" fmla="*/ 7 w 43"/>
                <a:gd name="T13" fmla="*/ 71 h 82"/>
                <a:gd name="T14" fmla="*/ 6 w 43"/>
                <a:gd name="T15" fmla="*/ 73 h 82"/>
                <a:gd name="T16" fmla="*/ 3 w 43"/>
                <a:gd name="T17" fmla="*/ 78 h 82"/>
                <a:gd name="T18" fmla="*/ 3 w 4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3" y="78"/>
                  </a:moveTo>
                  <a:cubicBezTo>
                    <a:pt x="6" y="73"/>
                    <a:pt x="26" y="21"/>
                    <a:pt x="29" y="22"/>
                  </a:cubicBezTo>
                  <a:cubicBezTo>
                    <a:pt x="24" y="32"/>
                    <a:pt x="20" y="43"/>
                    <a:pt x="16" y="54"/>
                  </a:cubicBezTo>
                  <a:cubicBezTo>
                    <a:pt x="21" y="34"/>
                    <a:pt x="33" y="17"/>
                    <a:pt x="43" y="0"/>
                  </a:cubicBezTo>
                  <a:cubicBezTo>
                    <a:pt x="32" y="27"/>
                    <a:pt x="16" y="52"/>
                    <a:pt x="3" y="78"/>
                  </a:cubicBezTo>
                  <a:cubicBezTo>
                    <a:pt x="6" y="74"/>
                    <a:pt x="8" y="70"/>
                    <a:pt x="10" y="66"/>
                  </a:cubicBezTo>
                  <a:cubicBezTo>
                    <a:pt x="1" y="80"/>
                    <a:pt x="0" y="82"/>
                    <a:pt x="7" y="71"/>
                  </a:cubicBezTo>
                  <a:cubicBezTo>
                    <a:pt x="2" y="80"/>
                    <a:pt x="1" y="80"/>
                    <a:pt x="6" y="73"/>
                  </a:cubicBezTo>
                  <a:cubicBezTo>
                    <a:pt x="8" y="68"/>
                    <a:pt x="7" y="70"/>
                    <a:pt x="3" y="78"/>
                  </a:cubicBezTo>
                  <a:cubicBezTo>
                    <a:pt x="6" y="73"/>
                    <a:pt x="11" y="64"/>
                    <a:pt x="3" y="7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40">
              <a:extLst>
                <a:ext uri="{FF2B5EF4-FFF2-40B4-BE49-F238E27FC236}">
                  <a16:creationId xmlns:a16="http://schemas.microsoft.com/office/drawing/2014/main" id="{BABF17A3-F496-41FD-B262-1D9D54CA0B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1343"/>
              <a:ext cx="15" cy="32"/>
            </a:xfrm>
            <a:custGeom>
              <a:avLst/>
              <a:gdLst>
                <a:gd name="T0" fmla="*/ 0 w 11"/>
                <a:gd name="T1" fmla="*/ 22 h 22"/>
                <a:gd name="T2" fmla="*/ 11 w 11"/>
                <a:gd name="T3" fmla="*/ 0 h 22"/>
                <a:gd name="T4" fmla="*/ 0 w 1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4" y="14"/>
                    <a:pt x="8" y="6"/>
                    <a:pt x="11" y="0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41">
              <a:extLst>
                <a:ext uri="{FF2B5EF4-FFF2-40B4-BE49-F238E27FC236}">
                  <a16:creationId xmlns:a16="http://schemas.microsoft.com/office/drawing/2014/main" id="{460D873B-FCE9-4EBB-B1B1-BDD4CB6E3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5" y="1415"/>
              <a:ext cx="1" cy="7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5 h 5"/>
                <a:gd name="T4" fmla="*/ 0 w 1"/>
                <a:gd name="T5" fmla="*/ 4 h 5"/>
                <a:gd name="T6" fmla="*/ 0 w 1"/>
                <a:gd name="T7" fmla="*/ 4 h 5"/>
                <a:gd name="T8" fmla="*/ 0 w 1"/>
                <a:gd name="T9" fmla="*/ 4 h 5"/>
                <a:gd name="T10" fmla="*/ 0 w 1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42">
              <a:extLst>
                <a:ext uri="{FF2B5EF4-FFF2-40B4-BE49-F238E27FC236}">
                  <a16:creationId xmlns:a16="http://schemas.microsoft.com/office/drawing/2014/main" id="{5040A6B3-370F-409C-B929-CACE2728ED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" y="1375"/>
              <a:ext cx="66" cy="109"/>
            </a:xfrm>
            <a:custGeom>
              <a:avLst/>
              <a:gdLst>
                <a:gd name="T0" fmla="*/ 32 w 46"/>
                <a:gd name="T1" fmla="*/ 24 h 76"/>
                <a:gd name="T2" fmla="*/ 25 w 46"/>
                <a:gd name="T3" fmla="*/ 34 h 76"/>
                <a:gd name="T4" fmla="*/ 25 w 46"/>
                <a:gd name="T5" fmla="*/ 34 h 76"/>
                <a:gd name="T6" fmla="*/ 25 w 46"/>
                <a:gd name="T7" fmla="*/ 35 h 76"/>
                <a:gd name="T8" fmla="*/ 25 w 46"/>
                <a:gd name="T9" fmla="*/ 34 h 76"/>
                <a:gd name="T10" fmla="*/ 25 w 46"/>
                <a:gd name="T11" fmla="*/ 35 h 76"/>
                <a:gd name="T12" fmla="*/ 31 w 46"/>
                <a:gd name="T13" fmla="*/ 30 h 76"/>
                <a:gd name="T14" fmla="*/ 32 w 46"/>
                <a:gd name="T15" fmla="*/ 30 h 76"/>
                <a:gd name="T16" fmla="*/ 32 w 46"/>
                <a:gd name="T17" fmla="*/ 30 h 76"/>
                <a:gd name="T18" fmla="*/ 31 w 46"/>
                <a:gd name="T19" fmla="*/ 32 h 76"/>
                <a:gd name="T20" fmla="*/ 26 w 46"/>
                <a:gd name="T21" fmla="*/ 39 h 76"/>
                <a:gd name="T22" fmla="*/ 21 w 46"/>
                <a:gd name="T23" fmla="*/ 48 h 76"/>
                <a:gd name="T24" fmla="*/ 8 w 46"/>
                <a:gd name="T25" fmla="*/ 66 h 76"/>
                <a:gd name="T26" fmla="*/ 2 w 46"/>
                <a:gd name="T27" fmla="*/ 74 h 76"/>
                <a:gd name="T28" fmla="*/ 2 w 46"/>
                <a:gd name="T29" fmla="*/ 74 h 76"/>
                <a:gd name="T30" fmla="*/ 0 w 46"/>
                <a:gd name="T31" fmla="*/ 76 h 76"/>
                <a:gd name="T32" fmla="*/ 7 w 46"/>
                <a:gd name="T33" fmla="*/ 64 h 76"/>
                <a:gd name="T34" fmla="*/ 20 w 46"/>
                <a:gd name="T35" fmla="*/ 42 h 76"/>
                <a:gd name="T36" fmla="*/ 24 w 46"/>
                <a:gd name="T37" fmla="*/ 36 h 76"/>
                <a:gd name="T38" fmla="*/ 24 w 46"/>
                <a:gd name="T39" fmla="*/ 35 h 76"/>
                <a:gd name="T40" fmla="*/ 25 w 46"/>
                <a:gd name="T41" fmla="*/ 33 h 76"/>
                <a:gd name="T42" fmla="*/ 25 w 46"/>
                <a:gd name="T43" fmla="*/ 34 h 76"/>
                <a:gd name="T44" fmla="*/ 38 w 46"/>
                <a:gd name="T45" fmla="*/ 13 h 76"/>
                <a:gd name="T46" fmla="*/ 46 w 46"/>
                <a:gd name="T47" fmla="*/ 0 h 76"/>
                <a:gd name="T48" fmla="*/ 32 w 46"/>
                <a:gd name="T49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76">
                  <a:moveTo>
                    <a:pt x="32" y="24"/>
                  </a:moveTo>
                  <a:cubicBezTo>
                    <a:pt x="30" y="27"/>
                    <a:pt x="27" y="31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6" y="35"/>
                    <a:pt x="28" y="34"/>
                    <a:pt x="31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31"/>
                    <a:pt x="31" y="32"/>
                  </a:cubicBezTo>
                  <a:cubicBezTo>
                    <a:pt x="28" y="37"/>
                    <a:pt x="26" y="39"/>
                    <a:pt x="26" y="39"/>
                  </a:cubicBezTo>
                  <a:cubicBezTo>
                    <a:pt x="24" y="42"/>
                    <a:pt x="23" y="45"/>
                    <a:pt x="21" y="48"/>
                  </a:cubicBezTo>
                  <a:cubicBezTo>
                    <a:pt x="17" y="54"/>
                    <a:pt x="12" y="60"/>
                    <a:pt x="8" y="66"/>
                  </a:cubicBezTo>
                  <a:cubicBezTo>
                    <a:pt x="6" y="68"/>
                    <a:pt x="4" y="71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5"/>
                    <a:pt x="1" y="75"/>
                    <a:pt x="0" y="76"/>
                  </a:cubicBezTo>
                  <a:cubicBezTo>
                    <a:pt x="3" y="72"/>
                    <a:pt x="5" y="68"/>
                    <a:pt x="7" y="64"/>
                  </a:cubicBezTo>
                  <a:cubicBezTo>
                    <a:pt x="11" y="57"/>
                    <a:pt x="16" y="49"/>
                    <a:pt x="20" y="42"/>
                  </a:cubicBezTo>
                  <a:cubicBezTo>
                    <a:pt x="21" y="40"/>
                    <a:pt x="23" y="38"/>
                    <a:pt x="24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4"/>
                    <a:pt x="25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8" y="27"/>
                    <a:pt x="33" y="19"/>
                    <a:pt x="38" y="13"/>
                  </a:cubicBezTo>
                  <a:cubicBezTo>
                    <a:pt x="41" y="8"/>
                    <a:pt x="44" y="4"/>
                    <a:pt x="46" y="0"/>
                  </a:cubicBezTo>
                  <a:cubicBezTo>
                    <a:pt x="42" y="8"/>
                    <a:pt x="37" y="16"/>
                    <a:pt x="32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43">
              <a:extLst>
                <a:ext uri="{FF2B5EF4-FFF2-40B4-BE49-F238E27FC236}">
                  <a16:creationId xmlns:a16="http://schemas.microsoft.com/office/drawing/2014/main" id="{F8A05780-546B-4655-9919-D582AB2740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403"/>
              <a:ext cx="69" cy="47"/>
            </a:xfrm>
            <a:custGeom>
              <a:avLst/>
              <a:gdLst>
                <a:gd name="T0" fmla="*/ 27 w 48"/>
                <a:gd name="T1" fmla="*/ 14 h 33"/>
                <a:gd name="T2" fmla="*/ 48 w 48"/>
                <a:gd name="T3" fmla="*/ 0 h 33"/>
                <a:gd name="T4" fmla="*/ 0 w 48"/>
                <a:gd name="T5" fmla="*/ 33 h 33"/>
                <a:gd name="T6" fmla="*/ 27 w 48"/>
                <a:gd name="T7" fmla="*/ 13 h 33"/>
                <a:gd name="T8" fmla="*/ 27 w 48"/>
                <a:gd name="T9" fmla="*/ 14 h 33"/>
                <a:gd name="T10" fmla="*/ 27 w 48"/>
                <a:gd name="T1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3">
                  <a:moveTo>
                    <a:pt x="27" y="14"/>
                  </a:moveTo>
                  <a:cubicBezTo>
                    <a:pt x="34" y="9"/>
                    <a:pt x="41" y="5"/>
                    <a:pt x="48" y="0"/>
                  </a:cubicBezTo>
                  <a:cubicBezTo>
                    <a:pt x="33" y="11"/>
                    <a:pt x="21" y="33"/>
                    <a:pt x="0" y="33"/>
                  </a:cubicBezTo>
                  <a:cubicBezTo>
                    <a:pt x="11" y="33"/>
                    <a:pt x="20" y="19"/>
                    <a:pt x="27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34" y="9"/>
                    <a:pt x="18" y="20"/>
                    <a:pt x="27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44">
              <a:extLst>
                <a:ext uri="{FF2B5EF4-FFF2-40B4-BE49-F238E27FC236}">
                  <a16:creationId xmlns:a16="http://schemas.microsoft.com/office/drawing/2014/main" id="{D7679F1B-1FF6-41E5-BC1C-36FA2B252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" y="2512"/>
              <a:ext cx="16" cy="9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0 w 11"/>
                <a:gd name="T5" fmla="*/ 6 h 6"/>
                <a:gd name="T6" fmla="*/ 0 w 1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4"/>
                    <a:pt x="7" y="2"/>
                    <a:pt x="11" y="0"/>
                  </a:cubicBezTo>
                  <a:cubicBezTo>
                    <a:pt x="7" y="3"/>
                    <a:pt x="1" y="6"/>
                    <a:pt x="0" y="6"/>
                  </a:cubicBezTo>
                  <a:cubicBezTo>
                    <a:pt x="4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45">
              <a:extLst>
                <a:ext uri="{FF2B5EF4-FFF2-40B4-BE49-F238E27FC236}">
                  <a16:creationId xmlns:a16="http://schemas.microsoft.com/office/drawing/2014/main" id="{3B9200A7-BDF4-4666-B179-C13A98D57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7" y="2764"/>
              <a:ext cx="33" cy="53"/>
            </a:xfrm>
            <a:custGeom>
              <a:avLst/>
              <a:gdLst>
                <a:gd name="T0" fmla="*/ 7 w 23"/>
                <a:gd name="T1" fmla="*/ 4 h 37"/>
                <a:gd name="T2" fmla="*/ 23 w 23"/>
                <a:gd name="T3" fmla="*/ 0 h 37"/>
                <a:gd name="T4" fmla="*/ 8 w 23"/>
                <a:gd name="T5" fmla="*/ 37 h 37"/>
                <a:gd name="T6" fmla="*/ 7 w 23"/>
                <a:gd name="T7" fmla="*/ 4 h 37"/>
                <a:gd name="T8" fmla="*/ 7 w 23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7" y="4"/>
                  </a:moveTo>
                  <a:cubicBezTo>
                    <a:pt x="12" y="3"/>
                    <a:pt x="18" y="1"/>
                    <a:pt x="23" y="0"/>
                  </a:cubicBezTo>
                  <a:cubicBezTo>
                    <a:pt x="0" y="0"/>
                    <a:pt x="5" y="23"/>
                    <a:pt x="8" y="37"/>
                  </a:cubicBezTo>
                  <a:cubicBezTo>
                    <a:pt x="6" y="29"/>
                    <a:pt x="7" y="5"/>
                    <a:pt x="7" y="4"/>
                  </a:cubicBezTo>
                  <a:cubicBezTo>
                    <a:pt x="12" y="3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46">
              <a:extLst>
                <a:ext uri="{FF2B5EF4-FFF2-40B4-BE49-F238E27FC236}">
                  <a16:creationId xmlns:a16="http://schemas.microsoft.com/office/drawing/2014/main" id="{6BFB5C92-C46D-4815-A44D-300A1DAE67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8" y="3013"/>
              <a:ext cx="13" cy="83"/>
            </a:xfrm>
            <a:custGeom>
              <a:avLst/>
              <a:gdLst>
                <a:gd name="T0" fmla="*/ 0 w 9"/>
                <a:gd name="T1" fmla="*/ 0 h 58"/>
                <a:gd name="T2" fmla="*/ 9 w 9"/>
                <a:gd name="T3" fmla="*/ 58 h 58"/>
                <a:gd name="T4" fmla="*/ 0 w 9"/>
                <a:gd name="T5" fmla="*/ 0 h 58"/>
                <a:gd name="T6" fmla="*/ 0 w 9"/>
                <a:gd name="T7" fmla="*/ 0 h 58"/>
                <a:gd name="T8" fmla="*/ 0 w 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5" y="20"/>
                    <a:pt x="8" y="39"/>
                    <a:pt x="9" y="58"/>
                  </a:cubicBezTo>
                  <a:cubicBezTo>
                    <a:pt x="6" y="38"/>
                    <a:pt x="2" y="8"/>
                    <a:pt x="0" y="0"/>
                  </a:cubicBezTo>
                  <a:cubicBezTo>
                    <a:pt x="7" y="24"/>
                    <a:pt x="0" y="0"/>
                    <a:pt x="0" y="0"/>
                  </a:cubicBezTo>
                  <a:cubicBezTo>
                    <a:pt x="5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7">
              <a:extLst>
                <a:ext uri="{FF2B5EF4-FFF2-40B4-BE49-F238E27FC236}">
                  <a16:creationId xmlns:a16="http://schemas.microsoft.com/office/drawing/2014/main" id="{20D44CE4-12AF-4BB6-80AF-2CCA48830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" y="2387"/>
              <a:ext cx="43" cy="148"/>
            </a:xfrm>
            <a:custGeom>
              <a:avLst/>
              <a:gdLst>
                <a:gd name="T0" fmla="*/ 30 w 30"/>
                <a:gd name="T1" fmla="*/ 94 h 103"/>
                <a:gd name="T2" fmla="*/ 0 w 30"/>
                <a:gd name="T3" fmla="*/ 0 h 103"/>
                <a:gd name="T4" fmla="*/ 30 w 30"/>
                <a:gd name="T5" fmla="*/ 9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3">
                  <a:moveTo>
                    <a:pt x="30" y="94"/>
                  </a:moveTo>
                  <a:cubicBezTo>
                    <a:pt x="29" y="103"/>
                    <a:pt x="8" y="23"/>
                    <a:pt x="0" y="0"/>
                  </a:cubicBezTo>
                  <a:cubicBezTo>
                    <a:pt x="9" y="15"/>
                    <a:pt x="17" y="64"/>
                    <a:pt x="30" y="9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48">
              <a:extLst>
                <a:ext uri="{FF2B5EF4-FFF2-40B4-BE49-F238E27FC236}">
                  <a16:creationId xmlns:a16="http://schemas.microsoft.com/office/drawing/2014/main" id="{8F1F6268-93CE-4EC3-9FFD-0AAD245AD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3" y="1278"/>
              <a:ext cx="90" cy="141"/>
            </a:xfrm>
            <a:custGeom>
              <a:avLst/>
              <a:gdLst>
                <a:gd name="T0" fmla="*/ 43 w 63"/>
                <a:gd name="T1" fmla="*/ 32 h 98"/>
                <a:gd name="T2" fmla="*/ 0 w 63"/>
                <a:gd name="T3" fmla="*/ 98 h 98"/>
                <a:gd name="T4" fmla="*/ 32 w 63"/>
                <a:gd name="T5" fmla="*/ 50 h 98"/>
                <a:gd name="T6" fmla="*/ 32 w 63"/>
                <a:gd name="T7" fmla="*/ 50 h 98"/>
                <a:gd name="T8" fmla="*/ 43 w 63"/>
                <a:gd name="T9" fmla="*/ 32 h 98"/>
                <a:gd name="T10" fmla="*/ 33 w 63"/>
                <a:gd name="T11" fmla="*/ 48 h 98"/>
                <a:gd name="T12" fmla="*/ 43 w 63"/>
                <a:gd name="T13" fmla="*/ 32 h 98"/>
                <a:gd name="T14" fmla="*/ 43 w 63"/>
                <a:gd name="T15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98">
                  <a:moveTo>
                    <a:pt x="43" y="32"/>
                  </a:moveTo>
                  <a:cubicBezTo>
                    <a:pt x="29" y="54"/>
                    <a:pt x="15" y="76"/>
                    <a:pt x="0" y="98"/>
                  </a:cubicBezTo>
                  <a:cubicBezTo>
                    <a:pt x="6" y="89"/>
                    <a:pt x="63" y="0"/>
                    <a:pt x="32" y="50"/>
                  </a:cubicBezTo>
                  <a:cubicBezTo>
                    <a:pt x="47" y="26"/>
                    <a:pt x="47" y="26"/>
                    <a:pt x="32" y="50"/>
                  </a:cubicBezTo>
                  <a:cubicBezTo>
                    <a:pt x="36" y="44"/>
                    <a:pt x="39" y="38"/>
                    <a:pt x="43" y="32"/>
                  </a:cubicBezTo>
                  <a:cubicBezTo>
                    <a:pt x="40" y="38"/>
                    <a:pt x="36" y="43"/>
                    <a:pt x="33" y="48"/>
                  </a:cubicBezTo>
                  <a:cubicBezTo>
                    <a:pt x="36" y="43"/>
                    <a:pt x="40" y="37"/>
                    <a:pt x="43" y="32"/>
                  </a:cubicBezTo>
                  <a:cubicBezTo>
                    <a:pt x="29" y="54"/>
                    <a:pt x="27" y="58"/>
                    <a:pt x="43" y="3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49">
              <a:extLst>
                <a:ext uri="{FF2B5EF4-FFF2-40B4-BE49-F238E27FC236}">
                  <a16:creationId xmlns:a16="http://schemas.microsoft.com/office/drawing/2014/main" id="{216DED6A-3B67-4BE7-B307-F46BF2B7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2" y="2604"/>
              <a:ext cx="5" cy="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50">
              <a:extLst>
                <a:ext uri="{FF2B5EF4-FFF2-40B4-BE49-F238E27FC236}">
                  <a16:creationId xmlns:a16="http://schemas.microsoft.com/office/drawing/2014/main" id="{6BF53569-0789-497E-A179-F33237048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" y="2676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51">
              <a:extLst>
                <a:ext uri="{FF2B5EF4-FFF2-40B4-BE49-F238E27FC236}">
                  <a16:creationId xmlns:a16="http://schemas.microsoft.com/office/drawing/2014/main" id="{E59CE462-F555-427A-998E-A2773B037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7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52">
              <a:extLst>
                <a:ext uri="{FF2B5EF4-FFF2-40B4-BE49-F238E27FC236}">
                  <a16:creationId xmlns:a16="http://schemas.microsoft.com/office/drawing/2014/main" id="{F9CA11AE-E03E-4848-BEDC-5F5D862C8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17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53">
              <a:extLst>
                <a:ext uri="{FF2B5EF4-FFF2-40B4-BE49-F238E27FC236}">
                  <a16:creationId xmlns:a16="http://schemas.microsoft.com/office/drawing/2014/main" id="{A9408044-2510-4945-89EE-1FA7576D1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1" y="297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54">
              <a:extLst>
                <a:ext uri="{FF2B5EF4-FFF2-40B4-BE49-F238E27FC236}">
                  <a16:creationId xmlns:a16="http://schemas.microsoft.com/office/drawing/2014/main" id="{367C015E-A783-4CAD-B4FA-D9D2EDC895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1" y="2613"/>
              <a:ext cx="97" cy="403"/>
            </a:xfrm>
            <a:custGeom>
              <a:avLst/>
              <a:gdLst>
                <a:gd name="T0" fmla="*/ 15 w 68"/>
                <a:gd name="T1" fmla="*/ 198 h 280"/>
                <a:gd name="T2" fmla="*/ 58 w 68"/>
                <a:gd name="T3" fmla="*/ 244 h 280"/>
                <a:gd name="T4" fmla="*/ 51 w 68"/>
                <a:gd name="T5" fmla="*/ 139 h 280"/>
                <a:gd name="T6" fmla="*/ 41 w 68"/>
                <a:gd name="T7" fmla="*/ 121 h 280"/>
                <a:gd name="T8" fmla="*/ 46 w 68"/>
                <a:gd name="T9" fmla="*/ 134 h 280"/>
                <a:gd name="T10" fmla="*/ 39 w 68"/>
                <a:gd name="T11" fmla="*/ 109 h 280"/>
                <a:gd name="T12" fmla="*/ 46 w 68"/>
                <a:gd name="T13" fmla="*/ 54 h 280"/>
                <a:gd name="T14" fmla="*/ 47 w 68"/>
                <a:gd name="T15" fmla="*/ 45 h 280"/>
                <a:gd name="T16" fmla="*/ 35 w 68"/>
                <a:gd name="T17" fmla="*/ 12 h 280"/>
                <a:gd name="T18" fmla="*/ 40 w 68"/>
                <a:gd name="T19" fmla="*/ 18 h 280"/>
                <a:gd name="T20" fmla="*/ 45 w 68"/>
                <a:gd name="T21" fmla="*/ 0 h 280"/>
                <a:gd name="T22" fmla="*/ 15 w 68"/>
                <a:gd name="T23" fmla="*/ 198 h 280"/>
                <a:gd name="T24" fmla="*/ 15 w 68"/>
                <a:gd name="T25" fmla="*/ 198 h 280"/>
                <a:gd name="T26" fmla="*/ 35 w 68"/>
                <a:gd name="T27" fmla="*/ 117 h 280"/>
                <a:gd name="T28" fmla="*/ 45 w 68"/>
                <a:gd name="T29" fmla="*/ 114 h 280"/>
                <a:gd name="T30" fmla="*/ 35 w 68"/>
                <a:gd name="T31" fmla="*/ 117 h 280"/>
                <a:gd name="T32" fmla="*/ 35 w 68"/>
                <a:gd name="T33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80">
                  <a:moveTo>
                    <a:pt x="15" y="198"/>
                  </a:moveTo>
                  <a:cubicBezTo>
                    <a:pt x="27" y="211"/>
                    <a:pt x="24" y="280"/>
                    <a:pt x="58" y="244"/>
                  </a:cubicBezTo>
                  <a:cubicBezTo>
                    <a:pt x="16" y="253"/>
                    <a:pt x="52" y="142"/>
                    <a:pt x="51" y="139"/>
                  </a:cubicBezTo>
                  <a:cubicBezTo>
                    <a:pt x="48" y="132"/>
                    <a:pt x="45" y="136"/>
                    <a:pt x="41" y="121"/>
                  </a:cubicBezTo>
                  <a:cubicBezTo>
                    <a:pt x="38" y="123"/>
                    <a:pt x="48" y="134"/>
                    <a:pt x="46" y="134"/>
                  </a:cubicBezTo>
                  <a:cubicBezTo>
                    <a:pt x="10" y="130"/>
                    <a:pt x="68" y="128"/>
                    <a:pt x="39" y="109"/>
                  </a:cubicBezTo>
                  <a:cubicBezTo>
                    <a:pt x="58" y="106"/>
                    <a:pt x="44" y="66"/>
                    <a:pt x="46" y="54"/>
                  </a:cubicBezTo>
                  <a:cubicBezTo>
                    <a:pt x="35" y="73"/>
                    <a:pt x="48" y="44"/>
                    <a:pt x="47" y="45"/>
                  </a:cubicBezTo>
                  <a:cubicBezTo>
                    <a:pt x="23" y="63"/>
                    <a:pt x="62" y="11"/>
                    <a:pt x="35" y="12"/>
                  </a:cubicBezTo>
                  <a:cubicBezTo>
                    <a:pt x="36" y="14"/>
                    <a:pt x="38" y="16"/>
                    <a:pt x="40" y="18"/>
                  </a:cubicBezTo>
                  <a:cubicBezTo>
                    <a:pt x="40" y="11"/>
                    <a:pt x="41" y="6"/>
                    <a:pt x="45" y="0"/>
                  </a:cubicBezTo>
                  <a:cubicBezTo>
                    <a:pt x="21" y="22"/>
                    <a:pt x="0" y="172"/>
                    <a:pt x="15" y="198"/>
                  </a:cubicBezTo>
                  <a:cubicBezTo>
                    <a:pt x="24" y="208"/>
                    <a:pt x="15" y="199"/>
                    <a:pt x="15" y="198"/>
                  </a:cubicBezTo>
                  <a:close/>
                  <a:moveTo>
                    <a:pt x="35" y="117"/>
                  </a:moveTo>
                  <a:cubicBezTo>
                    <a:pt x="39" y="117"/>
                    <a:pt x="42" y="116"/>
                    <a:pt x="45" y="114"/>
                  </a:cubicBezTo>
                  <a:cubicBezTo>
                    <a:pt x="36" y="113"/>
                    <a:pt x="36" y="116"/>
                    <a:pt x="35" y="117"/>
                  </a:cubicBezTo>
                  <a:cubicBezTo>
                    <a:pt x="39" y="117"/>
                    <a:pt x="37" y="116"/>
                    <a:pt x="35" y="11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55">
              <a:extLst>
                <a:ext uri="{FF2B5EF4-FFF2-40B4-BE49-F238E27FC236}">
                  <a16:creationId xmlns:a16="http://schemas.microsoft.com/office/drawing/2014/main" id="{F8D48C4E-112D-458E-AECB-AE15E87D83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3" y="2817"/>
              <a:ext cx="3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56">
              <a:extLst>
                <a:ext uri="{FF2B5EF4-FFF2-40B4-BE49-F238E27FC236}">
                  <a16:creationId xmlns:a16="http://schemas.microsoft.com/office/drawing/2014/main" id="{D0CF1564-68EB-428D-8850-4136C2D5B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" y="2889"/>
              <a:ext cx="5" cy="1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57">
              <a:extLst>
                <a:ext uri="{FF2B5EF4-FFF2-40B4-BE49-F238E27FC236}">
                  <a16:creationId xmlns:a16="http://schemas.microsoft.com/office/drawing/2014/main" id="{DEA1FC89-67D4-45FD-BB14-5F3007DDC8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" y="289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58">
              <a:extLst>
                <a:ext uri="{FF2B5EF4-FFF2-40B4-BE49-F238E27FC236}">
                  <a16:creationId xmlns:a16="http://schemas.microsoft.com/office/drawing/2014/main" id="{F7C667E7-FC7F-4C2D-BDEC-A5640DB2D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" y="282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59">
              <a:extLst>
                <a:ext uri="{FF2B5EF4-FFF2-40B4-BE49-F238E27FC236}">
                  <a16:creationId xmlns:a16="http://schemas.microsoft.com/office/drawing/2014/main" id="{853A83C5-0A9E-45C5-83D0-5B1EC348F6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1" y="3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60">
              <a:extLst>
                <a:ext uri="{FF2B5EF4-FFF2-40B4-BE49-F238E27FC236}">
                  <a16:creationId xmlns:a16="http://schemas.microsoft.com/office/drawing/2014/main" id="{A974B749-2268-47CD-889B-BDD389D253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5" y="2826"/>
              <a:ext cx="78" cy="369"/>
            </a:xfrm>
            <a:custGeom>
              <a:avLst/>
              <a:gdLst>
                <a:gd name="T0" fmla="*/ 32 w 54"/>
                <a:gd name="T1" fmla="*/ 117 h 257"/>
                <a:gd name="T2" fmla="*/ 33 w 54"/>
                <a:gd name="T3" fmla="*/ 117 h 257"/>
                <a:gd name="T4" fmla="*/ 41 w 54"/>
                <a:gd name="T5" fmla="*/ 113 h 257"/>
                <a:gd name="T6" fmla="*/ 32 w 54"/>
                <a:gd name="T7" fmla="*/ 117 h 257"/>
                <a:gd name="T8" fmla="*/ 43 w 54"/>
                <a:gd name="T9" fmla="*/ 133 h 257"/>
                <a:gd name="T10" fmla="*/ 40 w 54"/>
                <a:gd name="T11" fmla="*/ 128 h 257"/>
                <a:gd name="T12" fmla="*/ 43 w 54"/>
                <a:gd name="T13" fmla="*/ 133 h 257"/>
                <a:gd name="T14" fmla="*/ 47 w 54"/>
                <a:gd name="T15" fmla="*/ 141 h 257"/>
                <a:gd name="T16" fmla="*/ 47 w 54"/>
                <a:gd name="T17" fmla="*/ 139 h 257"/>
                <a:gd name="T18" fmla="*/ 46 w 54"/>
                <a:gd name="T19" fmla="*/ 137 h 257"/>
                <a:gd name="T20" fmla="*/ 43 w 54"/>
                <a:gd name="T21" fmla="*/ 133 h 257"/>
                <a:gd name="T22" fmla="*/ 43 w 54"/>
                <a:gd name="T23" fmla="*/ 134 h 257"/>
                <a:gd name="T24" fmla="*/ 39 w 54"/>
                <a:gd name="T25" fmla="*/ 126 h 257"/>
                <a:gd name="T26" fmla="*/ 40 w 54"/>
                <a:gd name="T27" fmla="*/ 128 h 257"/>
                <a:gd name="T28" fmla="*/ 39 w 54"/>
                <a:gd name="T29" fmla="*/ 126 h 257"/>
                <a:gd name="T30" fmla="*/ 44 w 54"/>
                <a:gd name="T31" fmla="*/ 121 h 257"/>
                <a:gd name="T32" fmla="*/ 42 w 54"/>
                <a:gd name="T33" fmla="*/ 114 h 257"/>
                <a:gd name="T34" fmla="*/ 36 w 54"/>
                <a:gd name="T35" fmla="*/ 109 h 257"/>
                <a:gd name="T36" fmla="*/ 41 w 54"/>
                <a:gd name="T37" fmla="*/ 107 h 257"/>
                <a:gd name="T38" fmla="*/ 42 w 54"/>
                <a:gd name="T39" fmla="*/ 54 h 257"/>
                <a:gd name="T40" fmla="*/ 43 w 54"/>
                <a:gd name="T41" fmla="*/ 45 h 257"/>
                <a:gd name="T42" fmla="*/ 43 w 54"/>
                <a:gd name="T43" fmla="*/ 45 h 257"/>
                <a:gd name="T44" fmla="*/ 42 w 54"/>
                <a:gd name="T45" fmla="*/ 45 h 257"/>
                <a:gd name="T46" fmla="*/ 37 w 54"/>
                <a:gd name="T47" fmla="*/ 13 h 257"/>
                <a:gd name="T48" fmla="*/ 40 w 54"/>
                <a:gd name="T49" fmla="*/ 3 h 257"/>
                <a:gd name="T50" fmla="*/ 40 w 54"/>
                <a:gd name="T51" fmla="*/ 3 h 257"/>
                <a:gd name="T52" fmla="*/ 40 w 54"/>
                <a:gd name="T53" fmla="*/ 2 h 257"/>
                <a:gd name="T54" fmla="*/ 42 w 54"/>
                <a:gd name="T55" fmla="*/ 0 h 257"/>
                <a:gd name="T56" fmla="*/ 34 w 54"/>
                <a:gd name="T57" fmla="*/ 12 h 257"/>
                <a:gd name="T58" fmla="*/ 31 w 54"/>
                <a:gd name="T59" fmla="*/ 12 h 257"/>
                <a:gd name="T60" fmla="*/ 33 w 54"/>
                <a:gd name="T61" fmla="*/ 14 h 257"/>
                <a:gd name="T62" fmla="*/ 27 w 54"/>
                <a:gd name="T63" fmla="*/ 29 h 257"/>
                <a:gd name="T64" fmla="*/ 11 w 54"/>
                <a:gd name="T65" fmla="*/ 198 h 257"/>
                <a:gd name="T66" fmla="*/ 11 w 54"/>
                <a:gd name="T67" fmla="*/ 198 h 257"/>
                <a:gd name="T68" fmla="*/ 11 w 54"/>
                <a:gd name="T69" fmla="*/ 199 h 257"/>
                <a:gd name="T70" fmla="*/ 12 w 54"/>
                <a:gd name="T71" fmla="*/ 199 h 257"/>
                <a:gd name="T72" fmla="*/ 27 w 54"/>
                <a:gd name="T73" fmla="*/ 244 h 257"/>
                <a:gd name="T74" fmla="*/ 46 w 54"/>
                <a:gd name="T75" fmla="*/ 251 h 257"/>
                <a:gd name="T76" fmla="*/ 46 w 54"/>
                <a:gd name="T77" fmla="*/ 251 h 257"/>
                <a:gd name="T78" fmla="*/ 54 w 54"/>
                <a:gd name="T79" fmla="*/ 243 h 257"/>
                <a:gd name="T80" fmla="*/ 47 w 54"/>
                <a:gd name="T81" fmla="*/ 141 h 257"/>
                <a:gd name="T82" fmla="*/ 12 w 54"/>
                <a:gd name="T83" fmla="*/ 199 h 257"/>
                <a:gd name="T84" fmla="*/ 11 w 54"/>
                <a:gd name="T85" fmla="*/ 199 h 257"/>
                <a:gd name="T86" fmla="*/ 11 w 54"/>
                <a:gd name="T87" fmla="*/ 199 h 257"/>
                <a:gd name="T88" fmla="*/ 12 w 54"/>
                <a:gd name="T89" fmla="*/ 19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57">
                  <a:moveTo>
                    <a:pt x="32" y="117"/>
                  </a:moveTo>
                  <a:cubicBezTo>
                    <a:pt x="32" y="117"/>
                    <a:pt x="33" y="117"/>
                    <a:pt x="33" y="117"/>
                  </a:cubicBezTo>
                  <a:cubicBezTo>
                    <a:pt x="36" y="117"/>
                    <a:pt x="39" y="116"/>
                    <a:pt x="41" y="113"/>
                  </a:cubicBezTo>
                  <a:cubicBezTo>
                    <a:pt x="33" y="113"/>
                    <a:pt x="33" y="116"/>
                    <a:pt x="32" y="117"/>
                  </a:cubicBezTo>
                  <a:close/>
                  <a:moveTo>
                    <a:pt x="43" y="133"/>
                  </a:moveTo>
                  <a:cubicBezTo>
                    <a:pt x="42" y="132"/>
                    <a:pt x="41" y="130"/>
                    <a:pt x="40" y="128"/>
                  </a:cubicBezTo>
                  <a:cubicBezTo>
                    <a:pt x="41" y="131"/>
                    <a:pt x="42" y="132"/>
                    <a:pt x="43" y="133"/>
                  </a:cubicBezTo>
                  <a:close/>
                  <a:moveTo>
                    <a:pt x="47" y="141"/>
                  </a:moveTo>
                  <a:cubicBezTo>
                    <a:pt x="47" y="140"/>
                    <a:pt x="47" y="139"/>
                    <a:pt x="47" y="139"/>
                  </a:cubicBezTo>
                  <a:cubicBezTo>
                    <a:pt x="47" y="138"/>
                    <a:pt x="47" y="138"/>
                    <a:pt x="46" y="137"/>
                  </a:cubicBezTo>
                  <a:cubicBezTo>
                    <a:pt x="45" y="135"/>
                    <a:pt x="44" y="134"/>
                    <a:pt x="43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23" y="132"/>
                    <a:pt x="32" y="130"/>
                    <a:pt x="39" y="126"/>
                  </a:cubicBezTo>
                  <a:cubicBezTo>
                    <a:pt x="39" y="126"/>
                    <a:pt x="39" y="127"/>
                    <a:pt x="40" y="128"/>
                  </a:cubicBezTo>
                  <a:cubicBezTo>
                    <a:pt x="39" y="127"/>
                    <a:pt x="39" y="126"/>
                    <a:pt x="39" y="126"/>
                  </a:cubicBezTo>
                  <a:cubicBezTo>
                    <a:pt x="41" y="125"/>
                    <a:pt x="43" y="123"/>
                    <a:pt x="44" y="121"/>
                  </a:cubicBezTo>
                  <a:cubicBezTo>
                    <a:pt x="45" y="120"/>
                    <a:pt x="45" y="117"/>
                    <a:pt x="42" y="114"/>
                  </a:cubicBezTo>
                  <a:cubicBezTo>
                    <a:pt x="41" y="113"/>
                    <a:pt x="39" y="111"/>
                    <a:pt x="36" y="109"/>
                  </a:cubicBezTo>
                  <a:cubicBezTo>
                    <a:pt x="38" y="109"/>
                    <a:pt x="39" y="108"/>
                    <a:pt x="41" y="107"/>
                  </a:cubicBezTo>
                  <a:cubicBezTo>
                    <a:pt x="52" y="98"/>
                    <a:pt x="41" y="64"/>
                    <a:pt x="42" y="54"/>
                  </a:cubicBezTo>
                  <a:cubicBezTo>
                    <a:pt x="33" y="71"/>
                    <a:pt x="42" y="49"/>
                    <a:pt x="43" y="45"/>
                  </a:cubicBezTo>
                  <a:cubicBezTo>
                    <a:pt x="43" y="45"/>
                    <a:pt x="44" y="45"/>
                    <a:pt x="43" y="45"/>
                  </a:cubicBezTo>
                  <a:cubicBezTo>
                    <a:pt x="43" y="45"/>
                    <a:pt x="43" y="45"/>
                    <a:pt x="42" y="45"/>
                  </a:cubicBezTo>
                  <a:cubicBezTo>
                    <a:pt x="22" y="60"/>
                    <a:pt x="51" y="19"/>
                    <a:pt x="37" y="13"/>
                  </a:cubicBezTo>
                  <a:cubicBezTo>
                    <a:pt x="37" y="9"/>
                    <a:pt x="38" y="6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1" y="2"/>
                    <a:pt x="41" y="1"/>
                    <a:pt x="42" y="0"/>
                  </a:cubicBezTo>
                  <a:cubicBezTo>
                    <a:pt x="39" y="3"/>
                    <a:pt x="36" y="7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2" y="13"/>
                    <a:pt x="32" y="13"/>
                    <a:pt x="33" y="14"/>
                  </a:cubicBezTo>
                  <a:cubicBezTo>
                    <a:pt x="31" y="18"/>
                    <a:pt x="29" y="24"/>
                    <a:pt x="27" y="29"/>
                  </a:cubicBezTo>
                  <a:cubicBezTo>
                    <a:pt x="10" y="80"/>
                    <a:pt x="0" y="177"/>
                    <a:pt x="1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11" y="198"/>
                    <a:pt x="11" y="198"/>
                    <a:pt x="11" y="199"/>
                  </a:cubicBezTo>
                  <a:cubicBezTo>
                    <a:pt x="19" y="206"/>
                    <a:pt x="14" y="202"/>
                    <a:pt x="12" y="199"/>
                  </a:cubicBezTo>
                  <a:cubicBezTo>
                    <a:pt x="19" y="208"/>
                    <a:pt x="21" y="231"/>
                    <a:pt x="27" y="244"/>
                  </a:cubicBezTo>
                  <a:cubicBezTo>
                    <a:pt x="31" y="253"/>
                    <a:pt x="36" y="257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8" y="249"/>
                    <a:pt x="51" y="247"/>
                    <a:pt x="54" y="243"/>
                  </a:cubicBezTo>
                  <a:cubicBezTo>
                    <a:pt x="15" y="252"/>
                    <a:pt x="44" y="156"/>
                    <a:pt x="47" y="141"/>
                  </a:cubicBezTo>
                  <a:close/>
                  <a:moveTo>
                    <a:pt x="12" y="199"/>
                  </a:moveTo>
                  <a:cubicBezTo>
                    <a:pt x="12" y="199"/>
                    <a:pt x="12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2" y="199"/>
                    <a:pt x="12" y="1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61">
              <a:extLst>
                <a:ext uri="{FF2B5EF4-FFF2-40B4-BE49-F238E27FC236}">
                  <a16:creationId xmlns:a16="http://schemas.microsoft.com/office/drawing/2014/main" id="{9B22E601-BBCF-4480-972C-C43AFDED70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64" y="2514"/>
              <a:ext cx="63" cy="236"/>
            </a:xfrm>
            <a:custGeom>
              <a:avLst/>
              <a:gdLst>
                <a:gd name="T0" fmla="*/ 7 w 44"/>
                <a:gd name="T1" fmla="*/ 146 h 164"/>
                <a:gd name="T2" fmla="*/ 6 w 44"/>
                <a:gd name="T3" fmla="*/ 146 h 164"/>
                <a:gd name="T4" fmla="*/ 7 w 44"/>
                <a:gd name="T5" fmla="*/ 147 h 164"/>
                <a:gd name="T6" fmla="*/ 7 w 44"/>
                <a:gd name="T7" fmla="*/ 146 h 164"/>
                <a:gd name="T8" fmla="*/ 34 w 44"/>
                <a:gd name="T9" fmla="*/ 74 h 164"/>
                <a:gd name="T10" fmla="*/ 31 w 44"/>
                <a:gd name="T11" fmla="*/ 57 h 164"/>
                <a:gd name="T12" fmla="*/ 41 w 44"/>
                <a:gd name="T13" fmla="*/ 35 h 164"/>
                <a:gd name="T14" fmla="*/ 38 w 44"/>
                <a:gd name="T15" fmla="*/ 15 h 164"/>
                <a:gd name="T16" fmla="*/ 38 w 44"/>
                <a:gd name="T17" fmla="*/ 14 h 164"/>
                <a:gd name="T18" fmla="*/ 37 w 44"/>
                <a:gd name="T19" fmla="*/ 2 h 164"/>
                <a:gd name="T20" fmla="*/ 36 w 44"/>
                <a:gd name="T21" fmla="*/ 0 h 164"/>
                <a:gd name="T22" fmla="*/ 12 w 44"/>
                <a:gd name="T23" fmla="*/ 14 h 164"/>
                <a:gd name="T24" fmla="*/ 10 w 44"/>
                <a:gd name="T25" fmla="*/ 25 h 164"/>
                <a:gd name="T26" fmla="*/ 10 w 44"/>
                <a:gd name="T27" fmla="*/ 26 h 164"/>
                <a:gd name="T28" fmla="*/ 10 w 44"/>
                <a:gd name="T29" fmla="*/ 26 h 164"/>
                <a:gd name="T30" fmla="*/ 10 w 44"/>
                <a:gd name="T31" fmla="*/ 26 h 164"/>
                <a:gd name="T32" fmla="*/ 6 w 44"/>
                <a:gd name="T33" fmla="*/ 52 h 164"/>
                <a:gd name="T34" fmla="*/ 2 w 44"/>
                <a:gd name="T35" fmla="*/ 128 h 164"/>
                <a:gd name="T36" fmla="*/ 2 w 44"/>
                <a:gd name="T37" fmla="*/ 128 h 164"/>
                <a:gd name="T38" fmla="*/ 3 w 44"/>
                <a:gd name="T39" fmla="*/ 134 h 164"/>
                <a:gd name="T40" fmla="*/ 3 w 44"/>
                <a:gd name="T41" fmla="*/ 136 h 164"/>
                <a:gd name="T42" fmla="*/ 6 w 44"/>
                <a:gd name="T43" fmla="*/ 146 h 164"/>
                <a:gd name="T44" fmla="*/ 6 w 44"/>
                <a:gd name="T45" fmla="*/ 146 h 164"/>
                <a:gd name="T46" fmla="*/ 6 w 44"/>
                <a:gd name="T47" fmla="*/ 146 h 164"/>
                <a:gd name="T48" fmla="*/ 7 w 44"/>
                <a:gd name="T49" fmla="*/ 147 h 164"/>
                <a:gd name="T50" fmla="*/ 7 w 44"/>
                <a:gd name="T51" fmla="*/ 146 h 164"/>
                <a:gd name="T52" fmla="*/ 10 w 44"/>
                <a:gd name="T53" fmla="*/ 150 h 164"/>
                <a:gd name="T54" fmla="*/ 10 w 44"/>
                <a:gd name="T55" fmla="*/ 150 h 164"/>
                <a:gd name="T56" fmla="*/ 7 w 44"/>
                <a:gd name="T57" fmla="*/ 147 h 164"/>
                <a:gd name="T58" fmla="*/ 9 w 44"/>
                <a:gd name="T59" fmla="*/ 150 h 164"/>
                <a:gd name="T60" fmla="*/ 10 w 44"/>
                <a:gd name="T61" fmla="*/ 153 h 164"/>
                <a:gd name="T62" fmla="*/ 14 w 44"/>
                <a:gd name="T63" fmla="*/ 164 h 164"/>
                <a:gd name="T64" fmla="*/ 29 w 44"/>
                <a:gd name="T65" fmla="*/ 156 h 164"/>
                <a:gd name="T66" fmla="*/ 30 w 44"/>
                <a:gd name="T67" fmla="*/ 147 h 164"/>
                <a:gd name="T68" fmla="*/ 30 w 44"/>
                <a:gd name="T69" fmla="*/ 146 h 164"/>
                <a:gd name="T70" fmla="*/ 31 w 44"/>
                <a:gd name="T71" fmla="*/ 140 h 164"/>
                <a:gd name="T72" fmla="*/ 31 w 44"/>
                <a:gd name="T73" fmla="*/ 137 h 164"/>
                <a:gd name="T74" fmla="*/ 34 w 44"/>
                <a:gd name="T75" fmla="*/ 124 h 164"/>
                <a:gd name="T76" fmla="*/ 34 w 44"/>
                <a:gd name="T77" fmla="*/ 122 h 164"/>
                <a:gd name="T78" fmla="*/ 35 w 44"/>
                <a:gd name="T79" fmla="*/ 117 h 164"/>
                <a:gd name="T80" fmla="*/ 42 w 44"/>
                <a:gd name="T81" fmla="*/ 87 h 164"/>
                <a:gd name="T82" fmla="*/ 38 w 44"/>
                <a:gd name="T83" fmla="*/ 81 h 164"/>
                <a:gd name="T84" fmla="*/ 38 w 44"/>
                <a:gd name="T85" fmla="*/ 82 h 164"/>
                <a:gd name="T86" fmla="*/ 34 w 44"/>
                <a:gd name="T87" fmla="*/ 74 h 164"/>
                <a:gd name="T88" fmla="*/ 27 w 44"/>
                <a:gd name="T89" fmla="*/ 65 h 164"/>
                <a:gd name="T90" fmla="*/ 28 w 44"/>
                <a:gd name="T91" fmla="*/ 65 h 164"/>
                <a:gd name="T92" fmla="*/ 36 w 44"/>
                <a:gd name="T93" fmla="*/ 61 h 164"/>
                <a:gd name="T94" fmla="*/ 27 w 44"/>
                <a:gd name="T95" fmla="*/ 6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64">
                  <a:moveTo>
                    <a:pt x="7" y="146"/>
                  </a:move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lose/>
                  <a:moveTo>
                    <a:pt x="34" y="74"/>
                  </a:moveTo>
                  <a:cubicBezTo>
                    <a:pt x="39" y="70"/>
                    <a:pt x="44" y="65"/>
                    <a:pt x="31" y="57"/>
                  </a:cubicBezTo>
                  <a:cubicBezTo>
                    <a:pt x="40" y="55"/>
                    <a:pt x="41" y="46"/>
                    <a:pt x="41" y="35"/>
                  </a:cubicBezTo>
                  <a:cubicBezTo>
                    <a:pt x="40" y="28"/>
                    <a:pt x="39" y="21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7" y="9"/>
                    <a:pt x="37" y="4"/>
                    <a:pt x="37" y="2"/>
                  </a:cubicBezTo>
                  <a:cubicBezTo>
                    <a:pt x="31" y="13"/>
                    <a:pt x="33" y="7"/>
                    <a:pt x="36" y="0"/>
                  </a:cubicBezTo>
                  <a:cubicBezTo>
                    <a:pt x="28" y="5"/>
                    <a:pt x="20" y="9"/>
                    <a:pt x="12" y="14"/>
                  </a:cubicBezTo>
                  <a:cubicBezTo>
                    <a:pt x="12" y="17"/>
                    <a:pt x="11" y="21"/>
                    <a:pt x="10" y="25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35"/>
                    <a:pt x="7" y="43"/>
                    <a:pt x="6" y="52"/>
                  </a:cubicBezTo>
                  <a:cubicBezTo>
                    <a:pt x="2" y="81"/>
                    <a:pt x="0" y="109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0"/>
                    <a:pt x="2" y="132"/>
                    <a:pt x="3" y="134"/>
                  </a:cubicBezTo>
                  <a:cubicBezTo>
                    <a:pt x="3" y="134"/>
                    <a:pt x="3" y="135"/>
                    <a:pt x="3" y="136"/>
                  </a:cubicBezTo>
                  <a:cubicBezTo>
                    <a:pt x="4" y="140"/>
                    <a:pt x="5" y="144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8"/>
                    <a:pt x="9" y="149"/>
                    <a:pt x="10" y="150"/>
                  </a:cubicBezTo>
                  <a:cubicBezTo>
                    <a:pt x="11" y="151"/>
                    <a:pt x="10" y="151"/>
                    <a:pt x="10" y="150"/>
                  </a:cubicBezTo>
                  <a:cubicBezTo>
                    <a:pt x="9" y="149"/>
                    <a:pt x="8" y="148"/>
                    <a:pt x="7" y="147"/>
                  </a:cubicBezTo>
                  <a:cubicBezTo>
                    <a:pt x="8" y="148"/>
                    <a:pt x="8" y="149"/>
                    <a:pt x="9" y="150"/>
                  </a:cubicBezTo>
                  <a:cubicBezTo>
                    <a:pt x="9" y="151"/>
                    <a:pt x="10" y="152"/>
                    <a:pt x="10" y="153"/>
                  </a:cubicBezTo>
                  <a:cubicBezTo>
                    <a:pt x="11" y="156"/>
                    <a:pt x="13" y="160"/>
                    <a:pt x="14" y="164"/>
                  </a:cubicBezTo>
                  <a:cubicBezTo>
                    <a:pt x="19" y="162"/>
                    <a:pt x="24" y="159"/>
                    <a:pt x="29" y="156"/>
                  </a:cubicBezTo>
                  <a:cubicBezTo>
                    <a:pt x="29" y="153"/>
                    <a:pt x="30" y="150"/>
                    <a:pt x="30" y="147"/>
                  </a:cubicBezTo>
                  <a:cubicBezTo>
                    <a:pt x="30" y="147"/>
                    <a:pt x="30" y="146"/>
                    <a:pt x="30" y="146"/>
                  </a:cubicBezTo>
                  <a:cubicBezTo>
                    <a:pt x="30" y="144"/>
                    <a:pt x="31" y="142"/>
                    <a:pt x="31" y="140"/>
                  </a:cubicBezTo>
                  <a:cubicBezTo>
                    <a:pt x="31" y="139"/>
                    <a:pt x="31" y="138"/>
                    <a:pt x="31" y="137"/>
                  </a:cubicBezTo>
                  <a:cubicBezTo>
                    <a:pt x="32" y="133"/>
                    <a:pt x="33" y="128"/>
                    <a:pt x="34" y="124"/>
                  </a:cubicBezTo>
                  <a:cubicBezTo>
                    <a:pt x="34" y="123"/>
                    <a:pt x="34" y="123"/>
                    <a:pt x="34" y="122"/>
                  </a:cubicBezTo>
                  <a:cubicBezTo>
                    <a:pt x="35" y="120"/>
                    <a:pt x="35" y="119"/>
                    <a:pt x="35" y="117"/>
                  </a:cubicBezTo>
                  <a:cubicBezTo>
                    <a:pt x="39" y="100"/>
                    <a:pt x="43" y="88"/>
                    <a:pt x="42" y="87"/>
                  </a:cubicBezTo>
                  <a:cubicBezTo>
                    <a:pt x="41" y="83"/>
                    <a:pt x="39" y="82"/>
                    <a:pt x="38" y="8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18" y="79"/>
                    <a:pt x="27" y="78"/>
                    <a:pt x="34" y="74"/>
                  </a:cubicBezTo>
                  <a:moveTo>
                    <a:pt x="27" y="65"/>
                  </a:moveTo>
                  <a:cubicBezTo>
                    <a:pt x="27" y="65"/>
                    <a:pt x="28" y="65"/>
                    <a:pt x="28" y="65"/>
                  </a:cubicBezTo>
                  <a:cubicBezTo>
                    <a:pt x="31" y="65"/>
                    <a:pt x="34" y="64"/>
                    <a:pt x="36" y="61"/>
                  </a:cubicBezTo>
                  <a:cubicBezTo>
                    <a:pt x="28" y="61"/>
                    <a:pt x="28" y="64"/>
                    <a:pt x="27" y="6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62">
              <a:extLst>
                <a:ext uri="{FF2B5EF4-FFF2-40B4-BE49-F238E27FC236}">
                  <a16:creationId xmlns:a16="http://schemas.microsoft.com/office/drawing/2014/main" id="{67367BE1-7541-4DFB-90E5-0EEF9953E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50" y="2268"/>
              <a:ext cx="61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6 w 43"/>
                <a:gd name="T5" fmla="*/ 125 h 140"/>
                <a:gd name="T6" fmla="*/ 6 w 43"/>
                <a:gd name="T7" fmla="*/ 125 h 140"/>
                <a:gd name="T8" fmla="*/ 33 w 43"/>
                <a:gd name="T9" fmla="*/ 63 h 140"/>
                <a:gd name="T10" fmla="*/ 30 w 43"/>
                <a:gd name="T11" fmla="*/ 48 h 140"/>
                <a:gd name="T12" fmla="*/ 40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6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9 w 43"/>
                <a:gd name="T27" fmla="*/ 22 h 140"/>
                <a:gd name="T28" fmla="*/ 9 w 43"/>
                <a:gd name="T29" fmla="*/ 22 h 140"/>
                <a:gd name="T30" fmla="*/ 9 w 43"/>
                <a:gd name="T31" fmla="*/ 22 h 140"/>
                <a:gd name="T32" fmla="*/ 5 w 43"/>
                <a:gd name="T33" fmla="*/ 44 h 140"/>
                <a:gd name="T34" fmla="*/ 1 w 43"/>
                <a:gd name="T35" fmla="*/ 109 h 140"/>
                <a:gd name="T36" fmla="*/ 1 w 43"/>
                <a:gd name="T37" fmla="*/ 109 h 140"/>
                <a:gd name="T38" fmla="*/ 2 w 43"/>
                <a:gd name="T39" fmla="*/ 114 h 140"/>
                <a:gd name="T40" fmla="*/ 2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6 w 43"/>
                <a:gd name="T49" fmla="*/ 125 h 140"/>
                <a:gd name="T50" fmla="*/ 6 w 43"/>
                <a:gd name="T51" fmla="*/ 125 h 140"/>
                <a:gd name="T52" fmla="*/ 9 w 43"/>
                <a:gd name="T53" fmla="*/ 128 h 140"/>
                <a:gd name="T54" fmla="*/ 9 w 43"/>
                <a:gd name="T55" fmla="*/ 128 h 140"/>
                <a:gd name="T56" fmla="*/ 7 w 43"/>
                <a:gd name="T57" fmla="*/ 126 h 140"/>
                <a:gd name="T58" fmla="*/ 8 w 43"/>
                <a:gd name="T59" fmla="*/ 128 h 140"/>
                <a:gd name="T60" fmla="*/ 9 w 43"/>
                <a:gd name="T61" fmla="*/ 130 h 140"/>
                <a:gd name="T62" fmla="*/ 13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3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7 w 43"/>
                <a:gd name="T83" fmla="*/ 69 h 140"/>
                <a:gd name="T84" fmla="*/ 37 w 43"/>
                <a:gd name="T85" fmla="*/ 70 h 140"/>
                <a:gd name="T86" fmla="*/ 33 w 43"/>
                <a:gd name="T87" fmla="*/ 63 h 140"/>
                <a:gd name="T88" fmla="*/ 26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6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lose/>
                  <a:moveTo>
                    <a:pt x="33" y="63"/>
                  </a:moveTo>
                  <a:cubicBezTo>
                    <a:pt x="39" y="60"/>
                    <a:pt x="43" y="56"/>
                    <a:pt x="30" y="48"/>
                  </a:cubicBezTo>
                  <a:cubicBezTo>
                    <a:pt x="39" y="47"/>
                    <a:pt x="41" y="39"/>
                    <a:pt x="40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6" y="4"/>
                    <a:pt x="36" y="1"/>
                  </a:cubicBezTo>
                  <a:cubicBezTo>
                    <a:pt x="30" y="11"/>
                    <a:pt x="33" y="6"/>
                    <a:pt x="35" y="0"/>
                  </a:cubicBezTo>
                  <a:cubicBezTo>
                    <a:pt x="27" y="4"/>
                    <a:pt x="20" y="8"/>
                    <a:pt x="12" y="12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30"/>
                    <a:pt x="6" y="37"/>
                    <a:pt x="5" y="44"/>
                  </a:cubicBezTo>
                  <a:cubicBezTo>
                    <a:pt x="1" y="69"/>
                    <a:pt x="0" y="93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2" y="115"/>
                    <a:pt x="2" y="115"/>
                    <a:pt x="2" y="116"/>
                  </a:cubicBezTo>
                  <a:cubicBezTo>
                    <a:pt x="3" y="120"/>
                    <a:pt x="4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7"/>
                    <a:pt x="9" y="127"/>
                    <a:pt x="9" y="128"/>
                  </a:cubicBezTo>
                  <a:cubicBezTo>
                    <a:pt x="10" y="129"/>
                    <a:pt x="10" y="129"/>
                    <a:pt x="9" y="128"/>
                  </a:cubicBezTo>
                  <a:cubicBezTo>
                    <a:pt x="9" y="127"/>
                    <a:pt x="7" y="126"/>
                    <a:pt x="7" y="126"/>
                  </a:cubicBezTo>
                  <a:cubicBezTo>
                    <a:pt x="7" y="126"/>
                    <a:pt x="8" y="127"/>
                    <a:pt x="8" y="128"/>
                  </a:cubicBezTo>
                  <a:cubicBezTo>
                    <a:pt x="9" y="129"/>
                    <a:pt x="9" y="129"/>
                    <a:pt x="9" y="130"/>
                  </a:cubicBezTo>
                  <a:cubicBezTo>
                    <a:pt x="11" y="133"/>
                    <a:pt x="12" y="137"/>
                    <a:pt x="13" y="140"/>
                  </a:cubicBezTo>
                  <a:cubicBezTo>
                    <a:pt x="18" y="138"/>
                    <a:pt x="24" y="136"/>
                    <a:pt x="29" y="133"/>
                  </a:cubicBezTo>
                  <a:cubicBezTo>
                    <a:pt x="29" y="130"/>
                    <a:pt x="29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0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3"/>
                    <a:pt x="32" y="110"/>
                    <a:pt x="33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4" y="103"/>
                    <a:pt x="35" y="101"/>
                    <a:pt x="35" y="100"/>
                  </a:cubicBezTo>
                  <a:cubicBezTo>
                    <a:pt x="39" y="86"/>
                    <a:pt x="42" y="75"/>
                    <a:pt x="42" y="74"/>
                  </a:cubicBezTo>
                  <a:cubicBezTo>
                    <a:pt x="40" y="71"/>
                    <a:pt x="39" y="70"/>
                    <a:pt x="37" y="69"/>
                  </a:cubicBezTo>
                  <a:cubicBezTo>
                    <a:pt x="38" y="70"/>
                    <a:pt x="38" y="70"/>
                    <a:pt x="37" y="70"/>
                  </a:cubicBezTo>
                  <a:cubicBezTo>
                    <a:pt x="18" y="68"/>
                    <a:pt x="26" y="66"/>
                    <a:pt x="33" y="63"/>
                  </a:cubicBezTo>
                  <a:moveTo>
                    <a:pt x="26" y="55"/>
                  </a:moveTo>
                  <a:cubicBezTo>
                    <a:pt x="27" y="55"/>
                    <a:pt x="27" y="55"/>
                    <a:pt x="28" y="55"/>
                  </a:cubicBezTo>
                  <a:cubicBezTo>
                    <a:pt x="31" y="55"/>
                    <a:pt x="33" y="54"/>
                    <a:pt x="36" y="52"/>
                  </a:cubicBezTo>
                  <a:cubicBezTo>
                    <a:pt x="27" y="52"/>
                    <a:pt x="27" y="55"/>
                    <a:pt x="26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63">
              <a:extLst>
                <a:ext uri="{FF2B5EF4-FFF2-40B4-BE49-F238E27FC236}">
                  <a16:creationId xmlns:a16="http://schemas.microsoft.com/office/drawing/2014/main" id="{7ACCDCF0-9DFA-4E8F-8DD4-CB5E8BE347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07" y="2087"/>
              <a:ext cx="62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7 w 43"/>
                <a:gd name="T5" fmla="*/ 125 h 140"/>
                <a:gd name="T6" fmla="*/ 6 w 43"/>
                <a:gd name="T7" fmla="*/ 125 h 140"/>
                <a:gd name="T8" fmla="*/ 34 w 43"/>
                <a:gd name="T9" fmla="*/ 63 h 140"/>
                <a:gd name="T10" fmla="*/ 31 w 43"/>
                <a:gd name="T11" fmla="*/ 49 h 140"/>
                <a:gd name="T12" fmla="*/ 41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7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10 w 43"/>
                <a:gd name="T27" fmla="*/ 22 h 140"/>
                <a:gd name="T28" fmla="*/ 10 w 43"/>
                <a:gd name="T29" fmla="*/ 22 h 140"/>
                <a:gd name="T30" fmla="*/ 10 w 43"/>
                <a:gd name="T31" fmla="*/ 22 h 140"/>
                <a:gd name="T32" fmla="*/ 6 w 43"/>
                <a:gd name="T33" fmla="*/ 44 h 140"/>
                <a:gd name="T34" fmla="*/ 2 w 43"/>
                <a:gd name="T35" fmla="*/ 109 h 140"/>
                <a:gd name="T36" fmla="*/ 2 w 43"/>
                <a:gd name="T37" fmla="*/ 109 h 140"/>
                <a:gd name="T38" fmla="*/ 2 w 43"/>
                <a:gd name="T39" fmla="*/ 114 h 140"/>
                <a:gd name="T40" fmla="*/ 3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7 w 43"/>
                <a:gd name="T49" fmla="*/ 125 h 140"/>
                <a:gd name="T50" fmla="*/ 6 w 43"/>
                <a:gd name="T51" fmla="*/ 125 h 140"/>
                <a:gd name="T52" fmla="*/ 10 w 43"/>
                <a:gd name="T53" fmla="*/ 128 h 140"/>
                <a:gd name="T54" fmla="*/ 10 w 43"/>
                <a:gd name="T55" fmla="*/ 128 h 140"/>
                <a:gd name="T56" fmla="*/ 7 w 43"/>
                <a:gd name="T57" fmla="*/ 126 h 140"/>
                <a:gd name="T58" fmla="*/ 9 w 43"/>
                <a:gd name="T59" fmla="*/ 128 h 140"/>
                <a:gd name="T60" fmla="*/ 10 w 43"/>
                <a:gd name="T61" fmla="*/ 130 h 140"/>
                <a:gd name="T62" fmla="*/ 14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4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8 w 43"/>
                <a:gd name="T83" fmla="*/ 69 h 140"/>
                <a:gd name="T84" fmla="*/ 38 w 43"/>
                <a:gd name="T85" fmla="*/ 70 h 140"/>
                <a:gd name="T86" fmla="*/ 33 w 43"/>
                <a:gd name="T87" fmla="*/ 63 h 140"/>
                <a:gd name="T88" fmla="*/ 27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7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lose/>
                  <a:moveTo>
                    <a:pt x="34" y="63"/>
                  </a:moveTo>
                  <a:cubicBezTo>
                    <a:pt x="39" y="60"/>
                    <a:pt x="43" y="56"/>
                    <a:pt x="31" y="49"/>
                  </a:cubicBezTo>
                  <a:cubicBezTo>
                    <a:pt x="39" y="47"/>
                    <a:pt x="41" y="39"/>
                    <a:pt x="41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7" y="4"/>
                    <a:pt x="37" y="1"/>
                  </a:cubicBezTo>
                  <a:cubicBezTo>
                    <a:pt x="31" y="11"/>
                    <a:pt x="33" y="6"/>
                    <a:pt x="35" y="0"/>
                  </a:cubicBezTo>
                  <a:cubicBezTo>
                    <a:pt x="28" y="4"/>
                    <a:pt x="20" y="8"/>
                    <a:pt x="12" y="12"/>
                  </a:cubicBezTo>
                  <a:cubicBezTo>
                    <a:pt x="11" y="15"/>
                    <a:pt x="11" y="18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0"/>
                    <a:pt x="7" y="37"/>
                    <a:pt x="6" y="44"/>
                  </a:cubicBezTo>
                  <a:cubicBezTo>
                    <a:pt x="2" y="69"/>
                    <a:pt x="0" y="9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3" y="115"/>
                    <a:pt x="3" y="115"/>
                    <a:pt x="3" y="116"/>
                  </a:cubicBezTo>
                  <a:cubicBezTo>
                    <a:pt x="4" y="120"/>
                    <a:pt x="5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ubicBezTo>
                    <a:pt x="8" y="127"/>
                    <a:pt x="9" y="127"/>
                    <a:pt x="10" y="128"/>
                  </a:cubicBezTo>
                  <a:cubicBezTo>
                    <a:pt x="11" y="129"/>
                    <a:pt x="10" y="129"/>
                    <a:pt x="10" y="128"/>
                  </a:cubicBezTo>
                  <a:cubicBezTo>
                    <a:pt x="9" y="127"/>
                    <a:pt x="8" y="126"/>
                    <a:pt x="7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9"/>
                    <a:pt x="10" y="130"/>
                    <a:pt x="10" y="130"/>
                  </a:cubicBezTo>
                  <a:cubicBezTo>
                    <a:pt x="11" y="133"/>
                    <a:pt x="12" y="137"/>
                    <a:pt x="14" y="140"/>
                  </a:cubicBezTo>
                  <a:cubicBezTo>
                    <a:pt x="19" y="138"/>
                    <a:pt x="24" y="136"/>
                    <a:pt x="29" y="133"/>
                  </a:cubicBezTo>
                  <a:cubicBezTo>
                    <a:pt x="29" y="130"/>
                    <a:pt x="30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1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4"/>
                    <a:pt x="33" y="110"/>
                    <a:pt x="34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5" y="103"/>
                    <a:pt x="35" y="101"/>
                    <a:pt x="35" y="100"/>
                  </a:cubicBezTo>
                  <a:cubicBezTo>
                    <a:pt x="39" y="86"/>
                    <a:pt x="43" y="75"/>
                    <a:pt x="42" y="74"/>
                  </a:cubicBezTo>
                  <a:cubicBezTo>
                    <a:pt x="41" y="71"/>
                    <a:pt x="39" y="70"/>
                    <a:pt x="38" y="6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18" y="68"/>
                    <a:pt x="27" y="66"/>
                    <a:pt x="33" y="63"/>
                  </a:cubicBezTo>
                  <a:moveTo>
                    <a:pt x="27" y="55"/>
                  </a:moveTo>
                  <a:cubicBezTo>
                    <a:pt x="27" y="55"/>
                    <a:pt x="28" y="55"/>
                    <a:pt x="28" y="55"/>
                  </a:cubicBezTo>
                  <a:cubicBezTo>
                    <a:pt x="31" y="55"/>
                    <a:pt x="34" y="54"/>
                    <a:pt x="36" y="52"/>
                  </a:cubicBezTo>
                  <a:cubicBezTo>
                    <a:pt x="28" y="52"/>
                    <a:pt x="28" y="55"/>
                    <a:pt x="27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64">
              <a:extLst>
                <a:ext uri="{FF2B5EF4-FFF2-40B4-BE49-F238E27FC236}">
                  <a16:creationId xmlns:a16="http://schemas.microsoft.com/office/drawing/2014/main" id="{07EECE9F-C142-4E0B-AEB9-36D6D40F47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2" y="1810"/>
              <a:ext cx="63" cy="193"/>
            </a:xfrm>
            <a:custGeom>
              <a:avLst/>
              <a:gdLst>
                <a:gd name="T0" fmla="*/ 7 w 44"/>
                <a:gd name="T1" fmla="*/ 119 h 134"/>
                <a:gd name="T2" fmla="*/ 7 w 44"/>
                <a:gd name="T3" fmla="*/ 119 h 134"/>
                <a:gd name="T4" fmla="*/ 7 w 44"/>
                <a:gd name="T5" fmla="*/ 119 h 134"/>
                <a:gd name="T6" fmla="*/ 7 w 44"/>
                <a:gd name="T7" fmla="*/ 119 h 134"/>
                <a:gd name="T8" fmla="*/ 34 w 44"/>
                <a:gd name="T9" fmla="*/ 60 h 134"/>
                <a:gd name="T10" fmla="*/ 31 w 44"/>
                <a:gd name="T11" fmla="*/ 46 h 134"/>
                <a:gd name="T12" fmla="*/ 41 w 44"/>
                <a:gd name="T13" fmla="*/ 28 h 134"/>
                <a:gd name="T14" fmla="*/ 39 w 44"/>
                <a:gd name="T15" fmla="*/ 12 h 134"/>
                <a:gd name="T16" fmla="*/ 38 w 44"/>
                <a:gd name="T17" fmla="*/ 11 h 134"/>
                <a:gd name="T18" fmla="*/ 37 w 44"/>
                <a:gd name="T19" fmla="*/ 1 h 134"/>
                <a:gd name="T20" fmla="*/ 36 w 44"/>
                <a:gd name="T21" fmla="*/ 0 h 134"/>
                <a:gd name="T22" fmla="*/ 13 w 44"/>
                <a:gd name="T23" fmla="*/ 10 h 134"/>
                <a:gd name="T24" fmla="*/ 10 w 44"/>
                <a:gd name="T25" fmla="*/ 19 h 134"/>
                <a:gd name="T26" fmla="*/ 10 w 44"/>
                <a:gd name="T27" fmla="*/ 20 h 134"/>
                <a:gd name="T28" fmla="*/ 10 w 44"/>
                <a:gd name="T29" fmla="*/ 21 h 134"/>
                <a:gd name="T30" fmla="*/ 10 w 44"/>
                <a:gd name="T31" fmla="*/ 21 h 134"/>
                <a:gd name="T32" fmla="*/ 6 w 44"/>
                <a:gd name="T33" fmla="*/ 42 h 134"/>
                <a:gd name="T34" fmla="*/ 2 w 44"/>
                <a:gd name="T35" fmla="*/ 104 h 134"/>
                <a:gd name="T36" fmla="*/ 2 w 44"/>
                <a:gd name="T37" fmla="*/ 104 h 134"/>
                <a:gd name="T38" fmla="*/ 3 w 44"/>
                <a:gd name="T39" fmla="*/ 109 h 134"/>
                <a:gd name="T40" fmla="*/ 3 w 44"/>
                <a:gd name="T41" fmla="*/ 111 h 134"/>
                <a:gd name="T42" fmla="*/ 6 w 44"/>
                <a:gd name="T43" fmla="*/ 119 h 134"/>
                <a:gd name="T44" fmla="*/ 7 w 44"/>
                <a:gd name="T45" fmla="*/ 119 h 134"/>
                <a:gd name="T46" fmla="*/ 7 w 44"/>
                <a:gd name="T47" fmla="*/ 119 h 134"/>
                <a:gd name="T48" fmla="*/ 7 w 44"/>
                <a:gd name="T49" fmla="*/ 119 h 134"/>
                <a:gd name="T50" fmla="*/ 7 w 44"/>
                <a:gd name="T51" fmla="*/ 119 h 134"/>
                <a:gd name="T52" fmla="*/ 10 w 44"/>
                <a:gd name="T53" fmla="*/ 122 h 134"/>
                <a:gd name="T54" fmla="*/ 10 w 44"/>
                <a:gd name="T55" fmla="*/ 122 h 134"/>
                <a:gd name="T56" fmla="*/ 7 w 44"/>
                <a:gd name="T57" fmla="*/ 120 h 134"/>
                <a:gd name="T58" fmla="*/ 9 w 44"/>
                <a:gd name="T59" fmla="*/ 122 h 134"/>
                <a:gd name="T60" fmla="*/ 10 w 44"/>
                <a:gd name="T61" fmla="*/ 124 h 134"/>
                <a:gd name="T62" fmla="*/ 14 w 44"/>
                <a:gd name="T63" fmla="*/ 134 h 134"/>
                <a:gd name="T64" fmla="*/ 30 w 44"/>
                <a:gd name="T65" fmla="*/ 127 h 134"/>
                <a:gd name="T66" fmla="*/ 30 w 44"/>
                <a:gd name="T67" fmla="*/ 119 h 134"/>
                <a:gd name="T68" fmla="*/ 30 w 44"/>
                <a:gd name="T69" fmla="*/ 119 h 134"/>
                <a:gd name="T70" fmla="*/ 31 w 44"/>
                <a:gd name="T71" fmla="*/ 114 h 134"/>
                <a:gd name="T72" fmla="*/ 32 w 44"/>
                <a:gd name="T73" fmla="*/ 112 h 134"/>
                <a:gd name="T74" fmla="*/ 34 w 44"/>
                <a:gd name="T75" fmla="*/ 101 h 134"/>
                <a:gd name="T76" fmla="*/ 35 w 44"/>
                <a:gd name="T77" fmla="*/ 99 h 134"/>
                <a:gd name="T78" fmla="*/ 36 w 44"/>
                <a:gd name="T79" fmla="*/ 95 h 134"/>
                <a:gd name="T80" fmla="*/ 42 w 44"/>
                <a:gd name="T81" fmla="*/ 70 h 134"/>
                <a:gd name="T82" fmla="*/ 38 w 44"/>
                <a:gd name="T83" fmla="*/ 66 h 134"/>
                <a:gd name="T84" fmla="*/ 38 w 44"/>
                <a:gd name="T85" fmla="*/ 66 h 134"/>
                <a:gd name="T86" fmla="*/ 34 w 44"/>
                <a:gd name="T87" fmla="*/ 60 h 134"/>
                <a:gd name="T88" fmla="*/ 27 w 44"/>
                <a:gd name="T89" fmla="*/ 52 h 134"/>
                <a:gd name="T90" fmla="*/ 28 w 44"/>
                <a:gd name="T91" fmla="*/ 52 h 134"/>
                <a:gd name="T92" fmla="*/ 36 w 44"/>
                <a:gd name="T93" fmla="*/ 50 h 134"/>
                <a:gd name="T94" fmla="*/ 27 w 44"/>
                <a:gd name="T95" fmla="*/ 5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34">
                  <a:moveTo>
                    <a:pt x="7" y="119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lose/>
                  <a:moveTo>
                    <a:pt x="34" y="60"/>
                  </a:moveTo>
                  <a:cubicBezTo>
                    <a:pt x="40" y="57"/>
                    <a:pt x="44" y="53"/>
                    <a:pt x="31" y="46"/>
                  </a:cubicBezTo>
                  <a:cubicBezTo>
                    <a:pt x="40" y="45"/>
                    <a:pt x="42" y="37"/>
                    <a:pt x="41" y="28"/>
                  </a:cubicBezTo>
                  <a:cubicBezTo>
                    <a:pt x="41" y="23"/>
                    <a:pt x="39" y="17"/>
                    <a:pt x="39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6"/>
                    <a:pt x="37" y="3"/>
                    <a:pt x="37" y="1"/>
                  </a:cubicBezTo>
                  <a:cubicBezTo>
                    <a:pt x="31" y="10"/>
                    <a:pt x="33" y="5"/>
                    <a:pt x="36" y="0"/>
                  </a:cubicBezTo>
                  <a:cubicBezTo>
                    <a:pt x="28" y="3"/>
                    <a:pt x="20" y="7"/>
                    <a:pt x="13" y="10"/>
                  </a:cubicBezTo>
                  <a:cubicBezTo>
                    <a:pt x="12" y="13"/>
                    <a:pt x="11" y="16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8"/>
                    <a:pt x="7" y="35"/>
                    <a:pt x="6" y="42"/>
                  </a:cubicBezTo>
                  <a:cubicBezTo>
                    <a:pt x="2" y="65"/>
                    <a:pt x="0" y="89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6"/>
                    <a:pt x="3" y="107"/>
                    <a:pt x="3" y="109"/>
                  </a:cubicBezTo>
                  <a:cubicBezTo>
                    <a:pt x="3" y="109"/>
                    <a:pt x="3" y="110"/>
                    <a:pt x="3" y="111"/>
                  </a:cubicBezTo>
                  <a:cubicBezTo>
                    <a:pt x="4" y="114"/>
                    <a:pt x="5" y="117"/>
                    <a:pt x="6" y="119"/>
                  </a:cubicBezTo>
                  <a:cubicBezTo>
                    <a:pt x="6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9" y="121"/>
                    <a:pt x="10" y="122"/>
                    <a:pt x="10" y="122"/>
                  </a:cubicBezTo>
                  <a:cubicBezTo>
                    <a:pt x="11" y="123"/>
                    <a:pt x="11" y="123"/>
                    <a:pt x="10" y="122"/>
                  </a:cubicBezTo>
                  <a:cubicBezTo>
                    <a:pt x="9" y="122"/>
                    <a:pt x="8" y="121"/>
                    <a:pt x="7" y="120"/>
                  </a:cubicBezTo>
                  <a:cubicBezTo>
                    <a:pt x="8" y="120"/>
                    <a:pt x="9" y="121"/>
                    <a:pt x="9" y="122"/>
                  </a:cubicBezTo>
                  <a:cubicBezTo>
                    <a:pt x="10" y="123"/>
                    <a:pt x="10" y="123"/>
                    <a:pt x="10" y="124"/>
                  </a:cubicBezTo>
                  <a:cubicBezTo>
                    <a:pt x="12" y="127"/>
                    <a:pt x="13" y="130"/>
                    <a:pt x="14" y="134"/>
                  </a:cubicBezTo>
                  <a:cubicBezTo>
                    <a:pt x="19" y="132"/>
                    <a:pt x="24" y="129"/>
                    <a:pt x="30" y="127"/>
                  </a:cubicBezTo>
                  <a:cubicBezTo>
                    <a:pt x="30" y="124"/>
                    <a:pt x="30" y="122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4"/>
                  </a:cubicBezTo>
                  <a:cubicBezTo>
                    <a:pt x="31" y="113"/>
                    <a:pt x="32" y="112"/>
                    <a:pt x="32" y="112"/>
                  </a:cubicBezTo>
                  <a:cubicBezTo>
                    <a:pt x="32" y="108"/>
                    <a:pt x="33" y="104"/>
                    <a:pt x="34" y="101"/>
                  </a:cubicBezTo>
                  <a:cubicBezTo>
                    <a:pt x="34" y="100"/>
                    <a:pt x="34" y="100"/>
                    <a:pt x="35" y="99"/>
                  </a:cubicBezTo>
                  <a:cubicBezTo>
                    <a:pt x="35" y="98"/>
                    <a:pt x="35" y="96"/>
                    <a:pt x="36" y="95"/>
                  </a:cubicBezTo>
                  <a:cubicBezTo>
                    <a:pt x="39" y="82"/>
                    <a:pt x="43" y="71"/>
                    <a:pt x="42" y="70"/>
                  </a:cubicBezTo>
                  <a:cubicBezTo>
                    <a:pt x="41" y="67"/>
                    <a:pt x="40" y="67"/>
                    <a:pt x="38" y="66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18" y="64"/>
                    <a:pt x="27" y="63"/>
                    <a:pt x="34" y="60"/>
                  </a:cubicBezTo>
                  <a:moveTo>
                    <a:pt x="27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2" y="52"/>
                    <a:pt x="34" y="51"/>
                    <a:pt x="36" y="50"/>
                  </a:cubicBezTo>
                  <a:cubicBezTo>
                    <a:pt x="28" y="49"/>
                    <a:pt x="28" y="52"/>
                    <a:pt x="27" y="5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65">
              <a:extLst>
                <a:ext uri="{FF2B5EF4-FFF2-40B4-BE49-F238E27FC236}">
                  <a16:creationId xmlns:a16="http://schemas.microsoft.com/office/drawing/2014/main" id="{85497A1B-565D-4984-8902-3CB50EF05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5" y="2435"/>
              <a:ext cx="37" cy="210"/>
            </a:xfrm>
            <a:custGeom>
              <a:avLst/>
              <a:gdLst>
                <a:gd name="T0" fmla="*/ 4 w 26"/>
                <a:gd name="T1" fmla="*/ 130 h 146"/>
                <a:gd name="T2" fmla="*/ 4 w 26"/>
                <a:gd name="T3" fmla="*/ 130 h 146"/>
                <a:gd name="T4" fmla="*/ 4 w 26"/>
                <a:gd name="T5" fmla="*/ 130 h 146"/>
                <a:gd name="T6" fmla="*/ 4 w 26"/>
                <a:gd name="T7" fmla="*/ 130 h 146"/>
                <a:gd name="T8" fmla="*/ 20 w 26"/>
                <a:gd name="T9" fmla="*/ 65 h 146"/>
                <a:gd name="T10" fmla="*/ 18 w 26"/>
                <a:gd name="T11" fmla="*/ 50 h 146"/>
                <a:gd name="T12" fmla="*/ 25 w 26"/>
                <a:gd name="T13" fmla="*/ 30 h 146"/>
                <a:gd name="T14" fmla="*/ 23 w 26"/>
                <a:gd name="T15" fmla="*/ 13 h 146"/>
                <a:gd name="T16" fmla="*/ 23 w 26"/>
                <a:gd name="T17" fmla="*/ 11 h 146"/>
                <a:gd name="T18" fmla="*/ 22 w 26"/>
                <a:gd name="T19" fmla="*/ 1 h 146"/>
                <a:gd name="T20" fmla="*/ 21 w 26"/>
                <a:gd name="T21" fmla="*/ 0 h 146"/>
                <a:gd name="T22" fmla="*/ 7 w 26"/>
                <a:gd name="T23" fmla="*/ 11 h 146"/>
                <a:gd name="T24" fmla="*/ 6 w 26"/>
                <a:gd name="T25" fmla="*/ 21 h 146"/>
                <a:gd name="T26" fmla="*/ 6 w 26"/>
                <a:gd name="T27" fmla="*/ 22 h 146"/>
                <a:gd name="T28" fmla="*/ 6 w 26"/>
                <a:gd name="T29" fmla="*/ 23 h 146"/>
                <a:gd name="T30" fmla="*/ 6 w 26"/>
                <a:gd name="T31" fmla="*/ 23 h 146"/>
                <a:gd name="T32" fmla="*/ 3 w 26"/>
                <a:gd name="T33" fmla="*/ 46 h 146"/>
                <a:gd name="T34" fmla="*/ 1 w 26"/>
                <a:gd name="T35" fmla="*/ 113 h 146"/>
                <a:gd name="T36" fmla="*/ 1 w 26"/>
                <a:gd name="T37" fmla="*/ 114 h 146"/>
                <a:gd name="T38" fmla="*/ 1 w 26"/>
                <a:gd name="T39" fmla="*/ 118 h 146"/>
                <a:gd name="T40" fmla="*/ 2 w 26"/>
                <a:gd name="T41" fmla="*/ 121 h 146"/>
                <a:gd name="T42" fmla="*/ 4 w 26"/>
                <a:gd name="T43" fmla="*/ 130 h 146"/>
                <a:gd name="T44" fmla="*/ 4 w 26"/>
                <a:gd name="T45" fmla="*/ 130 h 146"/>
                <a:gd name="T46" fmla="*/ 4 w 26"/>
                <a:gd name="T47" fmla="*/ 130 h 146"/>
                <a:gd name="T48" fmla="*/ 4 w 26"/>
                <a:gd name="T49" fmla="*/ 130 h 146"/>
                <a:gd name="T50" fmla="*/ 4 w 26"/>
                <a:gd name="T51" fmla="*/ 130 h 146"/>
                <a:gd name="T52" fmla="*/ 6 w 26"/>
                <a:gd name="T53" fmla="*/ 133 h 146"/>
                <a:gd name="T54" fmla="*/ 6 w 26"/>
                <a:gd name="T55" fmla="*/ 133 h 146"/>
                <a:gd name="T56" fmla="*/ 4 w 26"/>
                <a:gd name="T57" fmla="*/ 131 h 146"/>
                <a:gd name="T58" fmla="*/ 5 w 26"/>
                <a:gd name="T59" fmla="*/ 133 h 146"/>
                <a:gd name="T60" fmla="*/ 6 w 26"/>
                <a:gd name="T61" fmla="*/ 135 h 146"/>
                <a:gd name="T62" fmla="*/ 8 w 26"/>
                <a:gd name="T63" fmla="*/ 146 h 146"/>
                <a:gd name="T64" fmla="*/ 18 w 26"/>
                <a:gd name="T65" fmla="*/ 138 h 146"/>
                <a:gd name="T66" fmla="*/ 18 w 26"/>
                <a:gd name="T67" fmla="*/ 130 h 146"/>
                <a:gd name="T68" fmla="*/ 18 w 26"/>
                <a:gd name="T69" fmla="*/ 130 h 146"/>
                <a:gd name="T70" fmla="*/ 19 w 26"/>
                <a:gd name="T71" fmla="*/ 124 h 146"/>
                <a:gd name="T72" fmla="*/ 19 w 26"/>
                <a:gd name="T73" fmla="*/ 122 h 146"/>
                <a:gd name="T74" fmla="*/ 20 w 26"/>
                <a:gd name="T75" fmla="*/ 110 h 146"/>
                <a:gd name="T76" fmla="*/ 21 w 26"/>
                <a:gd name="T77" fmla="*/ 108 h 146"/>
                <a:gd name="T78" fmla="*/ 21 w 26"/>
                <a:gd name="T79" fmla="*/ 104 h 146"/>
                <a:gd name="T80" fmla="*/ 25 w 26"/>
                <a:gd name="T81" fmla="*/ 76 h 146"/>
                <a:gd name="T82" fmla="*/ 23 w 26"/>
                <a:gd name="T83" fmla="*/ 71 h 146"/>
                <a:gd name="T84" fmla="*/ 23 w 26"/>
                <a:gd name="T85" fmla="*/ 72 h 146"/>
                <a:gd name="T86" fmla="*/ 20 w 26"/>
                <a:gd name="T87" fmla="*/ 65 h 146"/>
                <a:gd name="T88" fmla="*/ 16 w 26"/>
                <a:gd name="T89" fmla="*/ 57 h 146"/>
                <a:gd name="T90" fmla="*/ 17 w 26"/>
                <a:gd name="T91" fmla="*/ 57 h 146"/>
                <a:gd name="T92" fmla="*/ 22 w 26"/>
                <a:gd name="T93" fmla="*/ 54 h 146"/>
                <a:gd name="T94" fmla="*/ 16 w 26"/>
                <a:gd name="T95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146">
                  <a:moveTo>
                    <a:pt x="4" y="130"/>
                  </a:move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lose/>
                  <a:moveTo>
                    <a:pt x="20" y="65"/>
                  </a:moveTo>
                  <a:cubicBezTo>
                    <a:pt x="24" y="62"/>
                    <a:pt x="26" y="57"/>
                    <a:pt x="18" y="50"/>
                  </a:cubicBezTo>
                  <a:cubicBezTo>
                    <a:pt x="24" y="49"/>
                    <a:pt x="25" y="40"/>
                    <a:pt x="25" y="30"/>
                  </a:cubicBezTo>
                  <a:cubicBezTo>
                    <a:pt x="24" y="25"/>
                    <a:pt x="24" y="18"/>
                    <a:pt x="23" y="13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2" y="7"/>
                    <a:pt x="22" y="3"/>
                    <a:pt x="22" y="1"/>
                  </a:cubicBezTo>
                  <a:cubicBezTo>
                    <a:pt x="18" y="11"/>
                    <a:pt x="20" y="5"/>
                    <a:pt x="21" y="0"/>
                  </a:cubicBezTo>
                  <a:cubicBezTo>
                    <a:pt x="17" y="3"/>
                    <a:pt x="12" y="7"/>
                    <a:pt x="7" y="11"/>
                  </a:cubicBezTo>
                  <a:cubicBezTo>
                    <a:pt x="7" y="15"/>
                    <a:pt x="6" y="18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30"/>
                    <a:pt x="4" y="38"/>
                    <a:pt x="3" y="46"/>
                  </a:cubicBezTo>
                  <a:cubicBezTo>
                    <a:pt x="1" y="71"/>
                    <a:pt x="0" y="97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9"/>
                    <a:pt x="2" y="120"/>
                    <a:pt x="2" y="121"/>
                  </a:cubicBezTo>
                  <a:cubicBezTo>
                    <a:pt x="2" y="124"/>
                    <a:pt x="3" y="127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4"/>
                    <a:pt x="6" y="134"/>
                    <a:pt x="6" y="133"/>
                  </a:cubicBezTo>
                  <a:cubicBezTo>
                    <a:pt x="5" y="132"/>
                    <a:pt x="5" y="131"/>
                    <a:pt x="4" y="131"/>
                  </a:cubicBezTo>
                  <a:cubicBezTo>
                    <a:pt x="5" y="131"/>
                    <a:pt x="5" y="132"/>
                    <a:pt x="5" y="133"/>
                  </a:cubicBezTo>
                  <a:cubicBezTo>
                    <a:pt x="5" y="134"/>
                    <a:pt x="6" y="135"/>
                    <a:pt x="6" y="135"/>
                  </a:cubicBezTo>
                  <a:cubicBezTo>
                    <a:pt x="7" y="138"/>
                    <a:pt x="7" y="142"/>
                    <a:pt x="8" y="146"/>
                  </a:cubicBezTo>
                  <a:cubicBezTo>
                    <a:pt x="11" y="144"/>
                    <a:pt x="14" y="141"/>
                    <a:pt x="18" y="138"/>
                  </a:cubicBezTo>
                  <a:cubicBezTo>
                    <a:pt x="18" y="136"/>
                    <a:pt x="18" y="133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28"/>
                    <a:pt x="18" y="126"/>
                    <a:pt x="19" y="124"/>
                  </a:cubicBezTo>
                  <a:cubicBezTo>
                    <a:pt x="19" y="123"/>
                    <a:pt x="19" y="123"/>
                    <a:pt x="19" y="122"/>
                  </a:cubicBezTo>
                  <a:cubicBezTo>
                    <a:pt x="19" y="118"/>
                    <a:pt x="20" y="114"/>
                    <a:pt x="20" y="110"/>
                  </a:cubicBezTo>
                  <a:cubicBezTo>
                    <a:pt x="20" y="109"/>
                    <a:pt x="21" y="109"/>
                    <a:pt x="21" y="108"/>
                  </a:cubicBezTo>
                  <a:cubicBezTo>
                    <a:pt x="21" y="107"/>
                    <a:pt x="21" y="105"/>
                    <a:pt x="21" y="104"/>
                  </a:cubicBezTo>
                  <a:cubicBezTo>
                    <a:pt x="23" y="89"/>
                    <a:pt x="26" y="77"/>
                    <a:pt x="25" y="76"/>
                  </a:cubicBezTo>
                  <a:cubicBezTo>
                    <a:pt x="24" y="73"/>
                    <a:pt x="24" y="73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1" y="70"/>
                    <a:pt x="16" y="69"/>
                    <a:pt x="20" y="65"/>
                  </a:cubicBezTo>
                  <a:moveTo>
                    <a:pt x="16" y="57"/>
                  </a:moveTo>
                  <a:cubicBezTo>
                    <a:pt x="16" y="57"/>
                    <a:pt x="17" y="57"/>
                    <a:pt x="17" y="57"/>
                  </a:cubicBezTo>
                  <a:cubicBezTo>
                    <a:pt x="19" y="57"/>
                    <a:pt x="20" y="56"/>
                    <a:pt x="22" y="54"/>
                  </a:cubicBezTo>
                  <a:cubicBezTo>
                    <a:pt x="17" y="53"/>
                    <a:pt x="17" y="57"/>
                    <a:pt x="16" y="5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66">
              <a:extLst>
                <a:ext uri="{FF2B5EF4-FFF2-40B4-BE49-F238E27FC236}">
                  <a16:creationId xmlns:a16="http://schemas.microsoft.com/office/drawing/2014/main" id="{26DBBD88-A672-4A10-8D7F-7C8C14A245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" y="2179"/>
              <a:ext cx="3" cy="7"/>
            </a:xfrm>
            <a:custGeom>
              <a:avLst/>
              <a:gdLst>
                <a:gd name="T0" fmla="*/ 0 w 2"/>
                <a:gd name="T1" fmla="*/ 5 h 5"/>
                <a:gd name="T2" fmla="*/ 1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67">
              <a:extLst>
                <a:ext uri="{FF2B5EF4-FFF2-40B4-BE49-F238E27FC236}">
                  <a16:creationId xmlns:a16="http://schemas.microsoft.com/office/drawing/2014/main" id="{4D9B7444-8ECF-41D1-99D4-F8F263593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2" y="2184"/>
              <a:ext cx="3" cy="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2" y="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68">
              <a:extLst>
                <a:ext uri="{FF2B5EF4-FFF2-40B4-BE49-F238E27FC236}">
                  <a16:creationId xmlns:a16="http://schemas.microsoft.com/office/drawing/2014/main" id="{C9116CF1-B553-48C3-A781-BD55D6DA40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" y="2364"/>
              <a:ext cx="6" cy="7"/>
            </a:xfrm>
            <a:custGeom>
              <a:avLst/>
              <a:gdLst>
                <a:gd name="T0" fmla="*/ 0 w 4"/>
                <a:gd name="T1" fmla="*/ 5 h 5"/>
                <a:gd name="T2" fmla="*/ 3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3" y="0"/>
                  </a:cubicBezTo>
                  <a:cubicBezTo>
                    <a:pt x="4" y="4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69">
              <a:extLst>
                <a:ext uri="{FF2B5EF4-FFF2-40B4-BE49-F238E27FC236}">
                  <a16:creationId xmlns:a16="http://schemas.microsoft.com/office/drawing/2014/main" id="{1FD77864-8560-466F-B1E5-A54F57840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8" y="2371"/>
              <a:ext cx="1" cy="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70">
              <a:extLst>
                <a:ext uri="{FF2B5EF4-FFF2-40B4-BE49-F238E27FC236}">
                  <a16:creationId xmlns:a16="http://schemas.microsoft.com/office/drawing/2014/main" id="{C7863B2A-304D-4CF7-94D3-D31A45B5C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" y="2210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71">
              <a:extLst>
                <a:ext uri="{FF2B5EF4-FFF2-40B4-BE49-F238E27FC236}">
                  <a16:creationId xmlns:a16="http://schemas.microsoft.com/office/drawing/2014/main" id="{2BA5084E-6F47-4EF2-BDE5-37A2BE3A09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5" y="3138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72">
              <a:extLst>
                <a:ext uri="{FF2B5EF4-FFF2-40B4-BE49-F238E27FC236}">
                  <a16:creationId xmlns:a16="http://schemas.microsoft.com/office/drawing/2014/main" id="{A2012A05-3F8F-4DE7-885A-10D3B24BC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6" y="2202"/>
              <a:ext cx="82" cy="965"/>
            </a:xfrm>
            <a:custGeom>
              <a:avLst/>
              <a:gdLst>
                <a:gd name="T0" fmla="*/ 34 w 57"/>
                <a:gd name="T1" fmla="*/ 305 h 671"/>
                <a:gd name="T2" fmla="*/ 34 w 57"/>
                <a:gd name="T3" fmla="*/ 305 h 671"/>
                <a:gd name="T4" fmla="*/ 35 w 57"/>
                <a:gd name="T5" fmla="*/ 305 h 671"/>
                <a:gd name="T6" fmla="*/ 35 w 57"/>
                <a:gd name="T7" fmla="*/ 306 h 671"/>
                <a:gd name="T8" fmla="*/ 35 w 57"/>
                <a:gd name="T9" fmla="*/ 306 h 671"/>
                <a:gd name="T10" fmla="*/ 43 w 57"/>
                <a:gd name="T11" fmla="*/ 296 h 671"/>
                <a:gd name="T12" fmla="*/ 34 w 57"/>
                <a:gd name="T13" fmla="*/ 305 h 671"/>
                <a:gd name="T14" fmla="*/ 45 w 57"/>
                <a:gd name="T15" fmla="*/ 348 h 671"/>
                <a:gd name="T16" fmla="*/ 42 w 57"/>
                <a:gd name="T17" fmla="*/ 334 h 671"/>
                <a:gd name="T18" fmla="*/ 45 w 57"/>
                <a:gd name="T19" fmla="*/ 348 h 671"/>
                <a:gd name="T20" fmla="*/ 49 w 57"/>
                <a:gd name="T21" fmla="*/ 363 h 671"/>
                <a:gd name="T22" fmla="*/ 45 w 57"/>
                <a:gd name="T23" fmla="*/ 348 h 671"/>
                <a:gd name="T24" fmla="*/ 45 w 57"/>
                <a:gd name="T25" fmla="*/ 350 h 671"/>
                <a:gd name="T26" fmla="*/ 41 w 57"/>
                <a:gd name="T27" fmla="*/ 329 h 671"/>
                <a:gd name="T28" fmla="*/ 42 w 57"/>
                <a:gd name="T29" fmla="*/ 334 h 671"/>
                <a:gd name="T30" fmla="*/ 41 w 57"/>
                <a:gd name="T31" fmla="*/ 329 h 671"/>
                <a:gd name="T32" fmla="*/ 38 w 57"/>
                <a:gd name="T33" fmla="*/ 285 h 671"/>
                <a:gd name="T34" fmla="*/ 44 w 57"/>
                <a:gd name="T35" fmla="*/ 140 h 671"/>
                <a:gd name="T36" fmla="*/ 45 w 57"/>
                <a:gd name="T37" fmla="*/ 117 h 671"/>
                <a:gd name="T38" fmla="*/ 46 w 57"/>
                <a:gd name="T39" fmla="*/ 116 h 671"/>
                <a:gd name="T40" fmla="*/ 45 w 57"/>
                <a:gd name="T41" fmla="*/ 118 h 671"/>
                <a:gd name="T42" fmla="*/ 42 w 57"/>
                <a:gd name="T43" fmla="*/ 71 h 671"/>
                <a:gd name="T44" fmla="*/ 39 w 57"/>
                <a:gd name="T45" fmla="*/ 32 h 671"/>
                <a:gd name="T46" fmla="*/ 39 w 57"/>
                <a:gd name="T47" fmla="*/ 31 h 671"/>
                <a:gd name="T48" fmla="*/ 39 w 57"/>
                <a:gd name="T49" fmla="*/ 30 h 671"/>
                <a:gd name="T50" fmla="*/ 44 w 57"/>
                <a:gd name="T51" fmla="*/ 0 h 671"/>
                <a:gd name="T52" fmla="*/ 37 w 57"/>
                <a:gd name="T53" fmla="*/ 26 h 671"/>
                <a:gd name="T54" fmla="*/ 36 w 57"/>
                <a:gd name="T55" fmla="*/ 29 h 671"/>
                <a:gd name="T56" fmla="*/ 36 w 57"/>
                <a:gd name="T57" fmla="*/ 30 h 671"/>
                <a:gd name="T58" fmla="*/ 33 w 57"/>
                <a:gd name="T59" fmla="*/ 30 h 671"/>
                <a:gd name="T60" fmla="*/ 35 w 57"/>
                <a:gd name="T61" fmla="*/ 36 h 671"/>
                <a:gd name="T62" fmla="*/ 34 w 57"/>
                <a:gd name="T63" fmla="*/ 39 h 671"/>
                <a:gd name="T64" fmla="*/ 13 w 57"/>
                <a:gd name="T65" fmla="*/ 518 h 671"/>
                <a:gd name="T66" fmla="*/ 14 w 57"/>
                <a:gd name="T67" fmla="*/ 522 h 671"/>
                <a:gd name="T68" fmla="*/ 14 w 57"/>
                <a:gd name="T69" fmla="*/ 520 h 671"/>
                <a:gd name="T70" fmla="*/ 17 w 57"/>
                <a:gd name="T71" fmla="*/ 530 h 671"/>
                <a:gd name="T72" fmla="*/ 14 w 57"/>
                <a:gd name="T73" fmla="*/ 522 h 671"/>
                <a:gd name="T74" fmla="*/ 31 w 57"/>
                <a:gd name="T75" fmla="*/ 648 h 671"/>
                <a:gd name="T76" fmla="*/ 31 w 57"/>
                <a:gd name="T77" fmla="*/ 650 h 671"/>
                <a:gd name="T78" fmla="*/ 31 w 57"/>
                <a:gd name="T79" fmla="*/ 650 h 671"/>
                <a:gd name="T80" fmla="*/ 50 w 57"/>
                <a:gd name="T81" fmla="*/ 654 h 671"/>
                <a:gd name="T82" fmla="*/ 56 w 57"/>
                <a:gd name="T83" fmla="*/ 637 h 671"/>
                <a:gd name="T84" fmla="*/ 49 w 57"/>
                <a:gd name="T85" fmla="*/ 36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71">
                  <a:moveTo>
                    <a:pt x="34" y="305"/>
                  </a:moveTo>
                  <a:cubicBezTo>
                    <a:pt x="34" y="305"/>
                    <a:pt x="34" y="305"/>
                    <a:pt x="34" y="305"/>
                  </a:cubicBezTo>
                  <a:cubicBezTo>
                    <a:pt x="34" y="305"/>
                    <a:pt x="34" y="305"/>
                    <a:pt x="35" y="305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8" y="306"/>
                    <a:pt x="41" y="303"/>
                    <a:pt x="43" y="296"/>
                  </a:cubicBezTo>
                  <a:cubicBezTo>
                    <a:pt x="35" y="295"/>
                    <a:pt x="35" y="304"/>
                    <a:pt x="34" y="305"/>
                  </a:cubicBezTo>
                  <a:close/>
                  <a:moveTo>
                    <a:pt x="45" y="348"/>
                  </a:moveTo>
                  <a:cubicBezTo>
                    <a:pt x="45" y="345"/>
                    <a:pt x="43" y="339"/>
                    <a:pt x="42" y="334"/>
                  </a:cubicBezTo>
                  <a:cubicBezTo>
                    <a:pt x="43" y="342"/>
                    <a:pt x="44" y="345"/>
                    <a:pt x="45" y="348"/>
                  </a:cubicBezTo>
                  <a:close/>
                  <a:moveTo>
                    <a:pt x="49" y="363"/>
                  </a:moveTo>
                  <a:cubicBezTo>
                    <a:pt x="48" y="354"/>
                    <a:pt x="47" y="352"/>
                    <a:pt x="45" y="348"/>
                  </a:cubicBezTo>
                  <a:cubicBezTo>
                    <a:pt x="45" y="349"/>
                    <a:pt x="45" y="350"/>
                    <a:pt x="45" y="350"/>
                  </a:cubicBezTo>
                  <a:cubicBezTo>
                    <a:pt x="25" y="344"/>
                    <a:pt x="34" y="340"/>
                    <a:pt x="41" y="329"/>
                  </a:cubicBezTo>
                  <a:cubicBezTo>
                    <a:pt x="41" y="330"/>
                    <a:pt x="41" y="332"/>
                    <a:pt x="42" y="334"/>
                  </a:cubicBezTo>
                  <a:cubicBezTo>
                    <a:pt x="42" y="332"/>
                    <a:pt x="41" y="330"/>
                    <a:pt x="41" y="329"/>
                  </a:cubicBezTo>
                  <a:cubicBezTo>
                    <a:pt x="47" y="320"/>
                    <a:pt x="51" y="307"/>
                    <a:pt x="38" y="285"/>
                  </a:cubicBezTo>
                  <a:cubicBezTo>
                    <a:pt x="57" y="277"/>
                    <a:pt x="43" y="172"/>
                    <a:pt x="44" y="140"/>
                  </a:cubicBezTo>
                  <a:cubicBezTo>
                    <a:pt x="35" y="186"/>
                    <a:pt x="44" y="128"/>
                    <a:pt x="45" y="117"/>
                  </a:cubicBezTo>
                  <a:cubicBezTo>
                    <a:pt x="46" y="117"/>
                    <a:pt x="46" y="116"/>
                    <a:pt x="46" y="116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31" y="143"/>
                    <a:pt x="39" y="105"/>
                    <a:pt x="42" y="71"/>
                  </a:cubicBezTo>
                  <a:cubicBezTo>
                    <a:pt x="44" y="54"/>
                    <a:pt x="44" y="38"/>
                    <a:pt x="39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40" y="19"/>
                    <a:pt x="41" y="9"/>
                    <a:pt x="44" y="0"/>
                  </a:cubicBezTo>
                  <a:cubicBezTo>
                    <a:pt x="41" y="6"/>
                    <a:pt x="39" y="15"/>
                    <a:pt x="37" y="26"/>
                  </a:cubicBezTo>
                  <a:cubicBezTo>
                    <a:pt x="36" y="27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7"/>
                    <a:pt x="34" y="38"/>
                    <a:pt x="34" y="39"/>
                  </a:cubicBezTo>
                  <a:cubicBezTo>
                    <a:pt x="14" y="156"/>
                    <a:pt x="0" y="458"/>
                    <a:pt x="13" y="518"/>
                  </a:cubicBezTo>
                  <a:cubicBezTo>
                    <a:pt x="13" y="519"/>
                    <a:pt x="14" y="520"/>
                    <a:pt x="14" y="522"/>
                  </a:cubicBezTo>
                  <a:cubicBezTo>
                    <a:pt x="14" y="521"/>
                    <a:pt x="14" y="520"/>
                    <a:pt x="14" y="520"/>
                  </a:cubicBezTo>
                  <a:cubicBezTo>
                    <a:pt x="16" y="526"/>
                    <a:pt x="17" y="529"/>
                    <a:pt x="17" y="530"/>
                  </a:cubicBezTo>
                  <a:cubicBezTo>
                    <a:pt x="17" y="529"/>
                    <a:pt x="16" y="525"/>
                    <a:pt x="14" y="522"/>
                  </a:cubicBezTo>
                  <a:cubicBezTo>
                    <a:pt x="21" y="547"/>
                    <a:pt x="23" y="616"/>
                    <a:pt x="31" y="648"/>
                  </a:cubicBezTo>
                  <a:cubicBezTo>
                    <a:pt x="31" y="649"/>
                    <a:pt x="31" y="649"/>
                    <a:pt x="31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5" y="666"/>
                    <a:pt x="41" y="671"/>
                    <a:pt x="50" y="654"/>
                  </a:cubicBezTo>
                  <a:cubicBezTo>
                    <a:pt x="52" y="649"/>
                    <a:pt x="54" y="644"/>
                    <a:pt x="56" y="637"/>
                  </a:cubicBezTo>
                  <a:cubicBezTo>
                    <a:pt x="14" y="661"/>
                    <a:pt x="51" y="371"/>
                    <a:pt x="49" y="36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73">
              <a:extLst>
                <a:ext uri="{FF2B5EF4-FFF2-40B4-BE49-F238E27FC236}">
                  <a16:creationId xmlns:a16="http://schemas.microsoft.com/office/drawing/2014/main" id="{C0364B21-9637-440B-B78F-D53FD4A2EE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" y="2322"/>
              <a:ext cx="58" cy="238"/>
            </a:xfrm>
            <a:custGeom>
              <a:avLst/>
              <a:gdLst>
                <a:gd name="T0" fmla="*/ 8 w 41"/>
                <a:gd name="T1" fmla="*/ 165 h 165"/>
                <a:gd name="T2" fmla="*/ 9 w 41"/>
                <a:gd name="T3" fmla="*/ 164 h 165"/>
                <a:gd name="T4" fmla="*/ 6 w 41"/>
                <a:gd name="T5" fmla="*/ 158 h 165"/>
                <a:gd name="T6" fmla="*/ 8 w 41"/>
                <a:gd name="T7" fmla="*/ 165 h 165"/>
                <a:gd name="T8" fmla="*/ 1 w 41"/>
                <a:gd name="T9" fmla="*/ 23 h 165"/>
                <a:gd name="T10" fmla="*/ 0 w 41"/>
                <a:gd name="T11" fmla="*/ 50 h 165"/>
                <a:gd name="T12" fmla="*/ 0 w 41"/>
                <a:gd name="T13" fmla="*/ 51 h 165"/>
                <a:gd name="T14" fmla="*/ 0 w 41"/>
                <a:gd name="T15" fmla="*/ 56 h 165"/>
                <a:gd name="T16" fmla="*/ 5 w 41"/>
                <a:gd name="T17" fmla="*/ 151 h 165"/>
                <a:gd name="T18" fmla="*/ 5 w 41"/>
                <a:gd name="T19" fmla="*/ 154 h 165"/>
                <a:gd name="T20" fmla="*/ 6 w 41"/>
                <a:gd name="T21" fmla="*/ 158 h 165"/>
                <a:gd name="T22" fmla="*/ 6 w 41"/>
                <a:gd name="T23" fmla="*/ 156 h 165"/>
                <a:gd name="T24" fmla="*/ 9 w 41"/>
                <a:gd name="T25" fmla="*/ 164 h 165"/>
                <a:gd name="T26" fmla="*/ 29 w 41"/>
                <a:gd name="T27" fmla="*/ 153 h 165"/>
                <a:gd name="T28" fmla="*/ 30 w 41"/>
                <a:gd name="T29" fmla="*/ 136 h 165"/>
                <a:gd name="T30" fmla="*/ 30 w 41"/>
                <a:gd name="T31" fmla="*/ 135 h 165"/>
                <a:gd name="T32" fmla="*/ 30 w 41"/>
                <a:gd name="T33" fmla="*/ 135 h 165"/>
                <a:gd name="T34" fmla="*/ 38 w 41"/>
                <a:gd name="T35" fmla="*/ 35 h 165"/>
                <a:gd name="T36" fmla="*/ 41 w 41"/>
                <a:gd name="T37" fmla="*/ 0 h 165"/>
                <a:gd name="T38" fmla="*/ 1 w 41"/>
                <a:gd name="T39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65">
                  <a:moveTo>
                    <a:pt x="8" y="165"/>
                  </a:moveTo>
                  <a:cubicBezTo>
                    <a:pt x="8" y="165"/>
                    <a:pt x="8" y="164"/>
                    <a:pt x="9" y="164"/>
                  </a:cubicBezTo>
                  <a:cubicBezTo>
                    <a:pt x="8" y="163"/>
                    <a:pt x="7" y="160"/>
                    <a:pt x="6" y="158"/>
                  </a:cubicBezTo>
                  <a:cubicBezTo>
                    <a:pt x="7" y="160"/>
                    <a:pt x="7" y="162"/>
                    <a:pt x="8" y="165"/>
                  </a:cubicBezTo>
                  <a:close/>
                  <a:moveTo>
                    <a:pt x="1" y="23"/>
                  </a:moveTo>
                  <a:cubicBezTo>
                    <a:pt x="0" y="32"/>
                    <a:pt x="0" y="41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5"/>
                    <a:pt x="0" y="56"/>
                  </a:cubicBezTo>
                  <a:cubicBezTo>
                    <a:pt x="0" y="99"/>
                    <a:pt x="1" y="133"/>
                    <a:pt x="5" y="151"/>
                  </a:cubicBezTo>
                  <a:cubicBezTo>
                    <a:pt x="5" y="152"/>
                    <a:pt x="5" y="153"/>
                    <a:pt x="5" y="154"/>
                  </a:cubicBezTo>
                  <a:cubicBezTo>
                    <a:pt x="5" y="155"/>
                    <a:pt x="6" y="156"/>
                    <a:pt x="6" y="158"/>
                  </a:cubicBezTo>
                  <a:cubicBezTo>
                    <a:pt x="6" y="157"/>
                    <a:pt x="6" y="156"/>
                    <a:pt x="6" y="156"/>
                  </a:cubicBezTo>
                  <a:cubicBezTo>
                    <a:pt x="7" y="160"/>
                    <a:pt x="8" y="163"/>
                    <a:pt x="9" y="164"/>
                  </a:cubicBezTo>
                  <a:cubicBezTo>
                    <a:pt x="16" y="161"/>
                    <a:pt x="22" y="157"/>
                    <a:pt x="29" y="153"/>
                  </a:cubicBezTo>
                  <a:cubicBezTo>
                    <a:pt x="30" y="148"/>
                    <a:pt x="30" y="142"/>
                    <a:pt x="30" y="136"/>
                  </a:cubicBezTo>
                  <a:cubicBezTo>
                    <a:pt x="30" y="136"/>
                    <a:pt x="30" y="135"/>
                    <a:pt x="30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3" y="98"/>
                    <a:pt x="36" y="61"/>
                    <a:pt x="38" y="35"/>
                  </a:cubicBezTo>
                  <a:cubicBezTo>
                    <a:pt x="40" y="17"/>
                    <a:pt x="41" y="5"/>
                    <a:pt x="41" y="0"/>
                  </a:cubicBezTo>
                  <a:cubicBezTo>
                    <a:pt x="28" y="8"/>
                    <a:pt x="14" y="15"/>
                    <a:pt x="1" y="2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74">
              <a:extLst>
                <a:ext uri="{FF2B5EF4-FFF2-40B4-BE49-F238E27FC236}">
                  <a16:creationId xmlns:a16="http://schemas.microsoft.com/office/drawing/2014/main" id="{4A44BCDA-50D7-4D68-A699-339E8E479A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82" y="2184"/>
              <a:ext cx="59" cy="193"/>
            </a:xfrm>
            <a:custGeom>
              <a:avLst/>
              <a:gdLst>
                <a:gd name="T0" fmla="*/ 8 w 41"/>
                <a:gd name="T1" fmla="*/ 134 h 134"/>
                <a:gd name="T2" fmla="*/ 9 w 41"/>
                <a:gd name="T3" fmla="*/ 134 h 134"/>
                <a:gd name="T4" fmla="*/ 6 w 41"/>
                <a:gd name="T5" fmla="*/ 129 h 134"/>
                <a:gd name="T6" fmla="*/ 8 w 41"/>
                <a:gd name="T7" fmla="*/ 134 h 134"/>
                <a:gd name="T8" fmla="*/ 1 w 41"/>
                <a:gd name="T9" fmla="*/ 18 h 134"/>
                <a:gd name="T10" fmla="*/ 0 w 41"/>
                <a:gd name="T11" fmla="*/ 40 h 134"/>
                <a:gd name="T12" fmla="*/ 0 w 41"/>
                <a:gd name="T13" fmla="*/ 41 h 134"/>
                <a:gd name="T14" fmla="*/ 0 w 41"/>
                <a:gd name="T15" fmla="*/ 46 h 134"/>
                <a:gd name="T16" fmla="*/ 5 w 41"/>
                <a:gd name="T17" fmla="*/ 123 h 134"/>
                <a:gd name="T18" fmla="*/ 5 w 41"/>
                <a:gd name="T19" fmla="*/ 126 h 134"/>
                <a:gd name="T20" fmla="*/ 6 w 41"/>
                <a:gd name="T21" fmla="*/ 128 h 134"/>
                <a:gd name="T22" fmla="*/ 6 w 41"/>
                <a:gd name="T23" fmla="*/ 127 h 134"/>
                <a:gd name="T24" fmla="*/ 9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1 w 41"/>
                <a:gd name="T3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8" y="134"/>
                  </a:moveTo>
                  <a:cubicBezTo>
                    <a:pt x="8" y="134"/>
                    <a:pt x="8" y="134"/>
                    <a:pt x="9" y="134"/>
                  </a:cubicBezTo>
                  <a:cubicBezTo>
                    <a:pt x="8" y="132"/>
                    <a:pt x="7" y="130"/>
                    <a:pt x="6" y="129"/>
                  </a:cubicBezTo>
                  <a:cubicBezTo>
                    <a:pt x="7" y="130"/>
                    <a:pt x="7" y="132"/>
                    <a:pt x="8" y="134"/>
                  </a:cubicBezTo>
                  <a:close/>
                  <a:moveTo>
                    <a:pt x="1" y="18"/>
                  </a:moveTo>
                  <a:cubicBezTo>
                    <a:pt x="0" y="26"/>
                    <a:pt x="0" y="33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0" y="44"/>
                    <a:pt x="0" y="46"/>
                  </a:cubicBezTo>
                  <a:cubicBezTo>
                    <a:pt x="0" y="80"/>
                    <a:pt x="1" y="108"/>
                    <a:pt x="5" y="123"/>
                  </a:cubicBezTo>
                  <a:cubicBezTo>
                    <a:pt x="5" y="124"/>
                    <a:pt x="5" y="125"/>
                    <a:pt x="5" y="126"/>
                  </a:cubicBezTo>
                  <a:cubicBezTo>
                    <a:pt x="5" y="126"/>
                    <a:pt x="6" y="127"/>
                    <a:pt x="6" y="128"/>
                  </a:cubicBezTo>
                  <a:cubicBezTo>
                    <a:pt x="6" y="128"/>
                    <a:pt x="6" y="127"/>
                    <a:pt x="6" y="127"/>
                  </a:cubicBezTo>
                  <a:cubicBezTo>
                    <a:pt x="7" y="130"/>
                    <a:pt x="8" y="132"/>
                    <a:pt x="9" y="134"/>
                  </a:cubicBezTo>
                  <a:cubicBezTo>
                    <a:pt x="16" y="131"/>
                    <a:pt x="22" y="128"/>
                    <a:pt x="29" y="125"/>
                  </a:cubicBezTo>
                  <a:cubicBezTo>
                    <a:pt x="30" y="120"/>
                    <a:pt x="30" y="115"/>
                    <a:pt x="30" y="111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3" y="79"/>
                    <a:pt x="36" y="49"/>
                    <a:pt x="38" y="28"/>
                  </a:cubicBezTo>
                  <a:cubicBezTo>
                    <a:pt x="40" y="14"/>
                    <a:pt x="41" y="3"/>
                    <a:pt x="41" y="0"/>
                  </a:cubicBezTo>
                  <a:cubicBezTo>
                    <a:pt x="28" y="6"/>
                    <a:pt x="14" y="12"/>
                    <a:pt x="1" y="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75">
              <a:extLst>
                <a:ext uri="{FF2B5EF4-FFF2-40B4-BE49-F238E27FC236}">
                  <a16:creationId xmlns:a16="http://schemas.microsoft.com/office/drawing/2014/main" id="{16094771-40F7-4CAE-B416-862DD47A00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7" y="1972"/>
              <a:ext cx="59" cy="192"/>
            </a:xfrm>
            <a:custGeom>
              <a:avLst/>
              <a:gdLst>
                <a:gd name="T0" fmla="*/ 7 w 41"/>
                <a:gd name="T1" fmla="*/ 134 h 134"/>
                <a:gd name="T2" fmla="*/ 8 w 41"/>
                <a:gd name="T3" fmla="*/ 134 h 134"/>
                <a:gd name="T4" fmla="*/ 6 w 41"/>
                <a:gd name="T5" fmla="*/ 129 h 134"/>
                <a:gd name="T6" fmla="*/ 7 w 41"/>
                <a:gd name="T7" fmla="*/ 134 h 134"/>
                <a:gd name="T8" fmla="*/ 0 w 41"/>
                <a:gd name="T9" fmla="*/ 19 h 134"/>
                <a:gd name="T10" fmla="*/ 0 w 41"/>
                <a:gd name="T11" fmla="*/ 41 h 134"/>
                <a:gd name="T12" fmla="*/ 0 w 41"/>
                <a:gd name="T13" fmla="*/ 42 h 134"/>
                <a:gd name="T14" fmla="*/ 0 w 41"/>
                <a:gd name="T15" fmla="*/ 46 h 134"/>
                <a:gd name="T16" fmla="*/ 4 w 41"/>
                <a:gd name="T17" fmla="*/ 124 h 134"/>
                <a:gd name="T18" fmla="*/ 5 w 41"/>
                <a:gd name="T19" fmla="*/ 126 h 134"/>
                <a:gd name="T20" fmla="*/ 6 w 41"/>
                <a:gd name="T21" fmla="*/ 129 h 134"/>
                <a:gd name="T22" fmla="*/ 5 w 41"/>
                <a:gd name="T23" fmla="*/ 127 h 134"/>
                <a:gd name="T24" fmla="*/ 8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0 w 41"/>
                <a:gd name="T3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7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133"/>
                    <a:pt x="7" y="131"/>
                    <a:pt x="6" y="129"/>
                  </a:cubicBezTo>
                  <a:cubicBezTo>
                    <a:pt x="6" y="131"/>
                    <a:pt x="7" y="132"/>
                    <a:pt x="7" y="134"/>
                  </a:cubicBezTo>
                  <a:close/>
                  <a:moveTo>
                    <a:pt x="0" y="19"/>
                  </a:moveTo>
                  <a:cubicBezTo>
                    <a:pt x="0" y="26"/>
                    <a:pt x="0" y="34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5"/>
                    <a:pt x="0" y="46"/>
                  </a:cubicBezTo>
                  <a:cubicBezTo>
                    <a:pt x="0" y="81"/>
                    <a:pt x="1" y="109"/>
                    <a:pt x="4" y="124"/>
                  </a:cubicBezTo>
                  <a:cubicBezTo>
                    <a:pt x="4" y="124"/>
                    <a:pt x="4" y="125"/>
                    <a:pt x="5" y="126"/>
                  </a:cubicBezTo>
                  <a:cubicBezTo>
                    <a:pt x="5" y="127"/>
                    <a:pt x="5" y="128"/>
                    <a:pt x="6" y="129"/>
                  </a:cubicBezTo>
                  <a:cubicBezTo>
                    <a:pt x="6" y="128"/>
                    <a:pt x="5" y="128"/>
                    <a:pt x="5" y="127"/>
                  </a:cubicBezTo>
                  <a:cubicBezTo>
                    <a:pt x="7" y="131"/>
                    <a:pt x="8" y="133"/>
                    <a:pt x="8" y="134"/>
                  </a:cubicBezTo>
                  <a:cubicBezTo>
                    <a:pt x="15" y="131"/>
                    <a:pt x="22" y="128"/>
                    <a:pt x="29" y="125"/>
                  </a:cubicBezTo>
                  <a:cubicBezTo>
                    <a:pt x="29" y="121"/>
                    <a:pt x="29" y="116"/>
                    <a:pt x="30" y="111"/>
                  </a:cubicBezTo>
                  <a:cubicBezTo>
                    <a:pt x="30" y="111"/>
                    <a:pt x="30" y="111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2" y="80"/>
                    <a:pt x="35" y="50"/>
                    <a:pt x="38" y="28"/>
                  </a:cubicBezTo>
                  <a:cubicBezTo>
                    <a:pt x="39" y="14"/>
                    <a:pt x="41" y="4"/>
                    <a:pt x="41" y="0"/>
                  </a:cubicBezTo>
                  <a:cubicBezTo>
                    <a:pt x="27" y="6"/>
                    <a:pt x="14" y="13"/>
                    <a:pt x="0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76">
              <a:extLst>
                <a:ext uri="{FF2B5EF4-FFF2-40B4-BE49-F238E27FC236}">
                  <a16:creationId xmlns:a16="http://schemas.microsoft.com/office/drawing/2014/main" id="{F18A8126-D6BD-4BD4-8266-A40B4B74D6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" y="1578"/>
              <a:ext cx="33" cy="156"/>
            </a:xfrm>
            <a:custGeom>
              <a:avLst/>
              <a:gdLst>
                <a:gd name="T0" fmla="*/ 9 w 23"/>
                <a:gd name="T1" fmla="*/ 98 h 109"/>
                <a:gd name="T2" fmla="*/ 9 w 23"/>
                <a:gd name="T3" fmla="*/ 98 h 109"/>
                <a:gd name="T4" fmla="*/ 9 w 23"/>
                <a:gd name="T5" fmla="*/ 98 h 109"/>
                <a:gd name="T6" fmla="*/ 9 w 23"/>
                <a:gd name="T7" fmla="*/ 98 h 109"/>
                <a:gd name="T8" fmla="*/ 17 w 23"/>
                <a:gd name="T9" fmla="*/ 48 h 109"/>
                <a:gd name="T10" fmla="*/ 14 w 23"/>
                <a:gd name="T11" fmla="*/ 37 h 109"/>
                <a:gd name="T12" fmla="*/ 17 w 23"/>
                <a:gd name="T13" fmla="*/ 22 h 109"/>
                <a:gd name="T14" fmla="*/ 14 w 23"/>
                <a:gd name="T15" fmla="*/ 9 h 109"/>
                <a:gd name="T16" fmla="*/ 14 w 23"/>
                <a:gd name="T17" fmla="*/ 9 h 109"/>
                <a:gd name="T18" fmla="*/ 12 w 23"/>
                <a:gd name="T19" fmla="*/ 1 h 109"/>
                <a:gd name="T20" fmla="*/ 11 w 23"/>
                <a:gd name="T21" fmla="*/ 0 h 109"/>
                <a:gd name="T22" fmla="*/ 0 w 23"/>
                <a:gd name="T23" fmla="*/ 10 h 109"/>
                <a:gd name="T24" fmla="*/ 0 w 23"/>
                <a:gd name="T25" fmla="*/ 18 h 109"/>
                <a:gd name="T26" fmla="*/ 0 w 23"/>
                <a:gd name="T27" fmla="*/ 19 h 109"/>
                <a:gd name="T28" fmla="*/ 0 w 23"/>
                <a:gd name="T29" fmla="*/ 19 h 109"/>
                <a:gd name="T30" fmla="*/ 0 w 23"/>
                <a:gd name="T31" fmla="*/ 19 h 109"/>
                <a:gd name="T32" fmla="*/ 0 w 23"/>
                <a:gd name="T33" fmla="*/ 36 h 109"/>
                <a:gd name="T34" fmla="*/ 5 w 23"/>
                <a:gd name="T35" fmla="*/ 86 h 109"/>
                <a:gd name="T36" fmla="*/ 5 w 23"/>
                <a:gd name="T37" fmla="*/ 86 h 109"/>
                <a:gd name="T38" fmla="*/ 6 w 23"/>
                <a:gd name="T39" fmla="*/ 90 h 109"/>
                <a:gd name="T40" fmla="*/ 6 w 23"/>
                <a:gd name="T41" fmla="*/ 91 h 109"/>
                <a:gd name="T42" fmla="*/ 9 w 23"/>
                <a:gd name="T43" fmla="*/ 97 h 109"/>
                <a:gd name="T44" fmla="*/ 9 w 23"/>
                <a:gd name="T45" fmla="*/ 98 h 109"/>
                <a:gd name="T46" fmla="*/ 9 w 23"/>
                <a:gd name="T47" fmla="*/ 98 h 109"/>
                <a:gd name="T48" fmla="*/ 9 w 23"/>
                <a:gd name="T49" fmla="*/ 98 h 109"/>
                <a:gd name="T50" fmla="*/ 9 w 23"/>
                <a:gd name="T51" fmla="*/ 98 h 109"/>
                <a:gd name="T52" fmla="*/ 11 w 23"/>
                <a:gd name="T53" fmla="*/ 100 h 109"/>
                <a:gd name="T54" fmla="*/ 11 w 23"/>
                <a:gd name="T55" fmla="*/ 100 h 109"/>
                <a:gd name="T56" fmla="*/ 10 w 23"/>
                <a:gd name="T57" fmla="*/ 98 h 109"/>
                <a:gd name="T58" fmla="*/ 11 w 23"/>
                <a:gd name="T59" fmla="*/ 100 h 109"/>
                <a:gd name="T60" fmla="*/ 12 w 23"/>
                <a:gd name="T61" fmla="*/ 101 h 109"/>
                <a:gd name="T62" fmla="*/ 15 w 23"/>
                <a:gd name="T63" fmla="*/ 109 h 109"/>
                <a:gd name="T64" fmla="*/ 22 w 23"/>
                <a:gd name="T65" fmla="*/ 102 h 109"/>
                <a:gd name="T66" fmla="*/ 22 w 23"/>
                <a:gd name="T67" fmla="*/ 96 h 109"/>
                <a:gd name="T68" fmla="*/ 22 w 23"/>
                <a:gd name="T69" fmla="*/ 96 h 109"/>
                <a:gd name="T70" fmla="*/ 22 w 23"/>
                <a:gd name="T71" fmla="*/ 92 h 109"/>
                <a:gd name="T72" fmla="*/ 22 w 23"/>
                <a:gd name="T73" fmla="*/ 90 h 109"/>
                <a:gd name="T74" fmla="*/ 22 w 23"/>
                <a:gd name="T75" fmla="*/ 81 h 109"/>
                <a:gd name="T76" fmla="*/ 22 w 23"/>
                <a:gd name="T77" fmla="*/ 80 h 109"/>
                <a:gd name="T78" fmla="*/ 22 w 23"/>
                <a:gd name="T79" fmla="*/ 76 h 109"/>
                <a:gd name="T80" fmla="*/ 23 w 23"/>
                <a:gd name="T81" fmla="*/ 56 h 109"/>
                <a:gd name="T82" fmla="*/ 20 w 23"/>
                <a:gd name="T83" fmla="*/ 52 h 109"/>
                <a:gd name="T84" fmla="*/ 20 w 23"/>
                <a:gd name="T85" fmla="*/ 53 h 109"/>
                <a:gd name="T86" fmla="*/ 17 w 23"/>
                <a:gd name="T87" fmla="*/ 48 h 109"/>
                <a:gd name="T88" fmla="*/ 13 w 23"/>
                <a:gd name="T89" fmla="*/ 43 h 109"/>
                <a:gd name="T90" fmla="*/ 13 w 23"/>
                <a:gd name="T91" fmla="*/ 43 h 109"/>
                <a:gd name="T92" fmla="*/ 17 w 23"/>
                <a:gd name="T93" fmla="*/ 40 h 109"/>
                <a:gd name="T94" fmla="*/ 13 w 23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09">
                  <a:moveTo>
                    <a:pt x="9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lose/>
                  <a:moveTo>
                    <a:pt x="17" y="48"/>
                  </a:moveTo>
                  <a:cubicBezTo>
                    <a:pt x="20" y="45"/>
                    <a:pt x="22" y="42"/>
                    <a:pt x="14" y="37"/>
                  </a:cubicBezTo>
                  <a:cubicBezTo>
                    <a:pt x="19" y="36"/>
                    <a:pt x="19" y="29"/>
                    <a:pt x="17" y="22"/>
                  </a:cubicBezTo>
                  <a:cubicBezTo>
                    <a:pt x="17" y="18"/>
                    <a:pt x="15" y="13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2" y="3"/>
                    <a:pt x="12" y="1"/>
                  </a:cubicBezTo>
                  <a:cubicBezTo>
                    <a:pt x="10" y="9"/>
                    <a:pt x="11" y="5"/>
                    <a:pt x="11" y="0"/>
                  </a:cubicBezTo>
                  <a:cubicBezTo>
                    <a:pt x="8" y="3"/>
                    <a:pt x="4" y="7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1" y="55"/>
                    <a:pt x="2" y="74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6" y="89"/>
                    <a:pt x="6" y="90"/>
                  </a:cubicBezTo>
                  <a:cubicBezTo>
                    <a:pt x="6" y="90"/>
                    <a:pt x="6" y="91"/>
                    <a:pt x="6" y="91"/>
                  </a:cubicBezTo>
                  <a:cubicBezTo>
                    <a:pt x="7" y="94"/>
                    <a:pt x="8" y="96"/>
                    <a:pt x="9" y="9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1" y="99"/>
                    <a:pt x="11" y="100"/>
                  </a:cubicBezTo>
                  <a:cubicBezTo>
                    <a:pt x="12" y="100"/>
                    <a:pt x="12" y="100"/>
                    <a:pt x="11" y="100"/>
                  </a:cubicBezTo>
                  <a:cubicBezTo>
                    <a:pt x="11" y="99"/>
                    <a:pt x="10" y="99"/>
                    <a:pt x="10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1" y="101"/>
                    <a:pt x="12" y="101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7" y="107"/>
                    <a:pt x="20" y="105"/>
                    <a:pt x="22" y="102"/>
                  </a:cubicBezTo>
                  <a:cubicBezTo>
                    <a:pt x="22" y="100"/>
                    <a:pt x="22" y="98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2" y="91"/>
                    <a:pt x="22" y="90"/>
                    <a:pt x="22" y="90"/>
                  </a:cubicBezTo>
                  <a:cubicBezTo>
                    <a:pt x="22" y="87"/>
                    <a:pt x="22" y="84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2" y="78"/>
                    <a:pt x="22" y="77"/>
                    <a:pt x="22" y="76"/>
                  </a:cubicBezTo>
                  <a:cubicBezTo>
                    <a:pt x="22" y="65"/>
                    <a:pt x="23" y="57"/>
                    <a:pt x="23" y="56"/>
                  </a:cubicBezTo>
                  <a:cubicBezTo>
                    <a:pt x="22" y="54"/>
                    <a:pt x="21" y="53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9" y="53"/>
                    <a:pt x="14" y="51"/>
                    <a:pt x="17" y="48"/>
                  </a:cubicBezTo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5" y="42"/>
                    <a:pt x="16" y="42"/>
                    <a:pt x="17" y="40"/>
                  </a:cubicBezTo>
                  <a:cubicBezTo>
                    <a:pt x="13" y="40"/>
                    <a:pt x="13" y="42"/>
                    <a:pt x="13" y="4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77">
              <a:extLst>
                <a:ext uri="{FF2B5EF4-FFF2-40B4-BE49-F238E27FC236}">
                  <a16:creationId xmlns:a16="http://schemas.microsoft.com/office/drawing/2014/main" id="{8A427B0B-EE8D-4366-BD67-BB610F54EB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46" y="1713"/>
              <a:ext cx="46" cy="154"/>
            </a:xfrm>
            <a:custGeom>
              <a:avLst/>
              <a:gdLst>
                <a:gd name="T0" fmla="*/ 7 w 32"/>
                <a:gd name="T1" fmla="*/ 107 h 107"/>
                <a:gd name="T2" fmla="*/ 8 w 32"/>
                <a:gd name="T3" fmla="*/ 107 h 107"/>
                <a:gd name="T4" fmla="*/ 6 w 32"/>
                <a:gd name="T5" fmla="*/ 103 h 107"/>
                <a:gd name="T6" fmla="*/ 7 w 32"/>
                <a:gd name="T7" fmla="*/ 107 h 107"/>
                <a:gd name="T8" fmla="*/ 0 w 32"/>
                <a:gd name="T9" fmla="*/ 15 h 107"/>
                <a:gd name="T10" fmla="*/ 0 w 32"/>
                <a:gd name="T11" fmla="*/ 33 h 107"/>
                <a:gd name="T12" fmla="*/ 0 w 32"/>
                <a:gd name="T13" fmla="*/ 33 h 107"/>
                <a:gd name="T14" fmla="*/ 0 w 32"/>
                <a:gd name="T15" fmla="*/ 37 h 107"/>
                <a:gd name="T16" fmla="*/ 4 w 32"/>
                <a:gd name="T17" fmla="*/ 98 h 107"/>
                <a:gd name="T18" fmla="*/ 5 w 32"/>
                <a:gd name="T19" fmla="*/ 100 h 107"/>
                <a:gd name="T20" fmla="*/ 6 w 32"/>
                <a:gd name="T21" fmla="*/ 103 h 107"/>
                <a:gd name="T22" fmla="*/ 5 w 32"/>
                <a:gd name="T23" fmla="*/ 101 h 107"/>
                <a:gd name="T24" fmla="*/ 8 w 32"/>
                <a:gd name="T25" fmla="*/ 107 h 107"/>
                <a:gd name="T26" fmla="*/ 24 w 32"/>
                <a:gd name="T27" fmla="*/ 100 h 107"/>
                <a:gd name="T28" fmla="*/ 24 w 32"/>
                <a:gd name="T29" fmla="*/ 89 h 107"/>
                <a:gd name="T30" fmla="*/ 24 w 32"/>
                <a:gd name="T31" fmla="*/ 88 h 107"/>
                <a:gd name="T32" fmla="*/ 24 w 32"/>
                <a:gd name="T33" fmla="*/ 88 h 107"/>
                <a:gd name="T34" fmla="*/ 30 w 32"/>
                <a:gd name="T35" fmla="*/ 22 h 107"/>
                <a:gd name="T36" fmla="*/ 32 w 32"/>
                <a:gd name="T37" fmla="*/ 0 h 107"/>
                <a:gd name="T38" fmla="*/ 0 w 32"/>
                <a:gd name="T39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07">
                  <a:moveTo>
                    <a:pt x="7" y="107"/>
                  </a:moveTo>
                  <a:cubicBezTo>
                    <a:pt x="7" y="107"/>
                    <a:pt x="7" y="107"/>
                    <a:pt x="8" y="107"/>
                  </a:cubicBezTo>
                  <a:cubicBezTo>
                    <a:pt x="7" y="106"/>
                    <a:pt x="6" y="104"/>
                    <a:pt x="6" y="103"/>
                  </a:cubicBezTo>
                  <a:cubicBezTo>
                    <a:pt x="6" y="104"/>
                    <a:pt x="6" y="106"/>
                    <a:pt x="7" y="107"/>
                  </a:cubicBezTo>
                  <a:close/>
                  <a:moveTo>
                    <a:pt x="0" y="15"/>
                  </a:moveTo>
                  <a:cubicBezTo>
                    <a:pt x="0" y="21"/>
                    <a:pt x="0" y="27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65"/>
                    <a:pt x="1" y="87"/>
                    <a:pt x="4" y="98"/>
                  </a:cubicBezTo>
                  <a:cubicBezTo>
                    <a:pt x="4" y="99"/>
                    <a:pt x="4" y="100"/>
                    <a:pt x="5" y="100"/>
                  </a:cubicBezTo>
                  <a:cubicBezTo>
                    <a:pt x="5" y="101"/>
                    <a:pt x="5" y="102"/>
                    <a:pt x="6" y="103"/>
                  </a:cubicBezTo>
                  <a:cubicBezTo>
                    <a:pt x="5" y="102"/>
                    <a:pt x="5" y="102"/>
                    <a:pt x="5" y="101"/>
                  </a:cubicBezTo>
                  <a:cubicBezTo>
                    <a:pt x="6" y="104"/>
                    <a:pt x="7" y="106"/>
                    <a:pt x="8" y="107"/>
                  </a:cubicBezTo>
                  <a:cubicBezTo>
                    <a:pt x="13" y="104"/>
                    <a:pt x="18" y="102"/>
                    <a:pt x="24" y="100"/>
                  </a:cubicBezTo>
                  <a:cubicBezTo>
                    <a:pt x="24" y="96"/>
                    <a:pt x="24" y="92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63"/>
                    <a:pt x="28" y="39"/>
                    <a:pt x="30" y="22"/>
                  </a:cubicBezTo>
                  <a:cubicBezTo>
                    <a:pt x="31" y="11"/>
                    <a:pt x="32" y="3"/>
                    <a:pt x="32" y="0"/>
                  </a:cubicBezTo>
                  <a:cubicBezTo>
                    <a:pt x="21" y="5"/>
                    <a:pt x="11" y="10"/>
                    <a:pt x="0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78">
              <a:extLst>
                <a:ext uri="{FF2B5EF4-FFF2-40B4-BE49-F238E27FC236}">
                  <a16:creationId xmlns:a16="http://schemas.microsoft.com/office/drawing/2014/main" id="{0A811DA6-4BEB-4043-916E-6AB73187E6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7" y="1434"/>
              <a:ext cx="22" cy="175"/>
            </a:xfrm>
            <a:custGeom>
              <a:avLst/>
              <a:gdLst>
                <a:gd name="T0" fmla="*/ 3 w 15"/>
                <a:gd name="T1" fmla="*/ 122 h 122"/>
                <a:gd name="T2" fmla="*/ 3 w 15"/>
                <a:gd name="T3" fmla="*/ 121 h 122"/>
                <a:gd name="T4" fmla="*/ 2 w 15"/>
                <a:gd name="T5" fmla="*/ 117 h 122"/>
                <a:gd name="T6" fmla="*/ 3 w 15"/>
                <a:gd name="T7" fmla="*/ 122 h 122"/>
                <a:gd name="T8" fmla="*/ 0 w 15"/>
                <a:gd name="T9" fmla="*/ 16 h 122"/>
                <a:gd name="T10" fmla="*/ 0 w 15"/>
                <a:gd name="T11" fmla="*/ 37 h 122"/>
                <a:gd name="T12" fmla="*/ 0 w 15"/>
                <a:gd name="T13" fmla="*/ 37 h 122"/>
                <a:gd name="T14" fmla="*/ 0 w 15"/>
                <a:gd name="T15" fmla="*/ 41 h 122"/>
                <a:gd name="T16" fmla="*/ 1 w 15"/>
                <a:gd name="T17" fmla="*/ 112 h 122"/>
                <a:gd name="T18" fmla="*/ 2 w 15"/>
                <a:gd name="T19" fmla="*/ 114 h 122"/>
                <a:gd name="T20" fmla="*/ 2 w 15"/>
                <a:gd name="T21" fmla="*/ 117 h 122"/>
                <a:gd name="T22" fmla="*/ 2 w 15"/>
                <a:gd name="T23" fmla="*/ 115 h 122"/>
                <a:gd name="T24" fmla="*/ 3 w 15"/>
                <a:gd name="T25" fmla="*/ 121 h 122"/>
                <a:gd name="T26" fmla="*/ 11 w 15"/>
                <a:gd name="T27" fmla="*/ 113 h 122"/>
                <a:gd name="T28" fmla="*/ 11 w 15"/>
                <a:gd name="T29" fmla="*/ 101 h 122"/>
                <a:gd name="T30" fmla="*/ 11 w 15"/>
                <a:gd name="T31" fmla="*/ 99 h 122"/>
                <a:gd name="T32" fmla="*/ 11 w 15"/>
                <a:gd name="T33" fmla="*/ 99 h 122"/>
                <a:gd name="T34" fmla="*/ 14 w 15"/>
                <a:gd name="T35" fmla="*/ 25 h 122"/>
                <a:gd name="T36" fmla="*/ 15 w 15"/>
                <a:gd name="T37" fmla="*/ 0 h 122"/>
                <a:gd name="T38" fmla="*/ 0 w 15"/>
                <a:gd name="T3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2">
                  <a:moveTo>
                    <a:pt x="3" y="122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2" y="118"/>
                    <a:pt x="2" y="117"/>
                  </a:cubicBezTo>
                  <a:cubicBezTo>
                    <a:pt x="2" y="118"/>
                    <a:pt x="2" y="120"/>
                    <a:pt x="3" y="122"/>
                  </a:cubicBezTo>
                  <a:close/>
                  <a:moveTo>
                    <a:pt x="0" y="16"/>
                  </a:moveTo>
                  <a:cubicBezTo>
                    <a:pt x="0" y="23"/>
                    <a:pt x="0" y="30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73"/>
                    <a:pt x="0" y="98"/>
                    <a:pt x="1" y="112"/>
                  </a:cubicBezTo>
                  <a:cubicBezTo>
                    <a:pt x="1" y="112"/>
                    <a:pt x="2" y="113"/>
                    <a:pt x="2" y="114"/>
                  </a:cubicBezTo>
                  <a:cubicBezTo>
                    <a:pt x="2" y="114"/>
                    <a:pt x="2" y="115"/>
                    <a:pt x="2" y="117"/>
                  </a:cubicBezTo>
                  <a:cubicBezTo>
                    <a:pt x="2" y="116"/>
                    <a:pt x="2" y="115"/>
                    <a:pt x="2" y="115"/>
                  </a:cubicBezTo>
                  <a:cubicBezTo>
                    <a:pt x="2" y="118"/>
                    <a:pt x="3" y="120"/>
                    <a:pt x="3" y="121"/>
                  </a:cubicBezTo>
                  <a:cubicBezTo>
                    <a:pt x="6" y="119"/>
                    <a:pt x="8" y="116"/>
                    <a:pt x="11" y="113"/>
                  </a:cubicBezTo>
                  <a:cubicBezTo>
                    <a:pt x="11" y="109"/>
                    <a:pt x="11" y="105"/>
                    <a:pt x="11" y="101"/>
                  </a:cubicBezTo>
                  <a:cubicBezTo>
                    <a:pt x="11" y="100"/>
                    <a:pt x="11" y="100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2" y="72"/>
                    <a:pt x="13" y="44"/>
                    <a:pt x="14" y="25"/>
                  </a:cubicBezTo>
                  <a:cubicBezTo>
                    <a:pt x="15" y="12"/>
                    <a:pt x="15" y="3"/>
                    <a:pt x="15" y="0"/>
                  </a:cubicBezTo>
                  <a:cubicBezTo>
                    <a:pt x="10" y="5"/>
                    <a:pt x="5" y="11"/>
                    <a:pt x="0" y="1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79">
              <a:extLst>
                <a:ext uri="{FF2B5EF4-FFF2-40B4-BE49-F238E27FC236}">
                  <a16:creationId xmlns:a16="http://schemas.microsoft.com/office/drawing/2014/main" id="{82288EDF-B4B6-4E05-8D60-DB00E14F3A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33" y="1317"/>
              <a:ext cx="46" cy="158"/>
            </a:xfrm>
            <a:custGeom>
              <a:avLst/>
              <a:gdLst>
                <a:gd name="T0" fmla="*/ 17 w 32"/>
                <a:gd name="T1" fmla="*/ 48 h 110"/>
                <a:gd name="T2" fmla="*/ 18 w 32"/>
                <a:gd name="T3" fmla="*/ 48 h 110"/>
                <a:gd name="T4" fmla="*/ 21 w 32"/>
                <a:gd name="T5" fmla="*/ 44 h 110"/>
                <a:gd name="T6" fmla="*/ 17 w 32"/>
                <a:gd name="T7" fmla="*/ 48 h 110"/>
                <a:gd name="T8" fmla="*/ 31 w 32"/>
                <a:gd name="T9" fmla="*/ 84 h 110"/>
                <a:gd name="T10" fmla="*/ 31 w 32"/>
                <a:gd name="T11" fmla="*/ 84 h 110"/>
                <a:gd name="T12" fmla="*/ 31 w 32"/>
                <a:gd name="T13" fmla="*/ 82 h 110"/>
                <a:gd name="T14" fmla="*/ 31 w 32"/>
                <a:gd name="T15" fmla="*/ 81 h 110"/>
                <a:gd name="T16" fmla="*/ 29 w 32"/>
                <a:gd name="T17" fmla="*/ 61 h 110"/>
                <a:gd name="T18" fmla="*/ 26 w 32"/>
                <a:gd name="T19" fmla="*/ 58 h 110"/>
                <a:gd name="T20" fmla="*/ 26 w 32"/>
                <a:gd name="T21" fmla="*/ 59 h 110"/>
                <a:gd name="T22" fmla="*/ 22 w 32"/>
                <a:gd name="T23" fmla="*/ 53 h 110"/>
                <a:gd name="T24" fmla="*/ 22 w 32"/>
                <a:gd name="T25" fmla="*/ 53 h 110"/>
                <a:gd name="T26" fmla="*/ 18 w 32"/>
                <a:gd name="T27" fmla="*/ 41 h 110"/>
                <a:gd name="T28" fmla="*/ 19 w 32"/>
                <a:gd name="T29" fmla="*/ 24 h 110"/>
                <a:gd name="T30" fmla="*/ 16 w 32"/>
                <a:gd name="T31" fmla="*/ 16 h 110"/>
                <a:gd name="T32" fmla="*/ 14 w 32"/>
                <a:gd name="T33" fmla="*/ 12 h 110"/>
                <a:gd name="T34" fmla="*/ 14 w 32"/>
                <a:gd name="T35" fmla="*/ 11 h 110"/>
                <a:gd name="T36" fmla="*/ 14 w 32"/>
                <a:gd name="T37" fmla="*/ 10 h 110"/>
                <a:gd name="T38" fmla="*/ 13 w 32"/>
                <a:gd name="T39" fmla="*/ 9 h 110"/>
                <a:gd name="T40" fmla="*/ 10 w 32"/>
                <a:gd name="T41" fmla="*/ 1 h 110"/>
                <a:gd name="T42" fmla="*/ 9 w 32"/>
                <a:gd name="T43" fmla="*/ 0 h 110"/>
                <a:gd name="T44" fmla="*/ 0 w 32"/>
                <a:gd name="T45" fmla="*/ 13 h 110"/>
                <a:gd name="T46" fmla="*/ 1 w 32"/>
                <a:gd name="T47" fmla="*/ 21 h 110"/>
                <a:gd name="T48" fmla="*/ 1 w 32"/>
                <a:gd name="T49" fmla="*/ 22 h 110"/>
                <a:gd name="T50" fmla="*/ 1 w 32"/>
                <a:gd name="T51" fmla="*/ 22 h 110"/>
                <a:gd name="T52" fmla="*/ 1 w 32"/>
                <a:gd name="T53" fmla="*/ 22 h 110"/>
                <a:gd name="T54" fmla="*/ 2 w 32"/>
                <a:gd name="T55" fmla="*/ 30 h 110"/>
                <a:gd name="T56" fmla="*/ 2 w 32"/>
                <a:gd name="T57" fmla="*/ 32 h 110"/>
                <a:gd name="T58" fmla="*/ 3 w 32"/>
                <a:gd name="T59" fmla="*/ 38 h 110"/>
                <a:gd name="T60" fmla="*/ 3 w 32"/>
                <a:gd name="T61" fmla="*/ 41 h 110"/>
                <a:gd name="T62" fmla="*/ 16 w 32"/>
                <a:gd name="T63" fmla="*/ 97 h 110"/>
                <a:gd name="T64" fmla="*/ 16 w 32"/>
                <a:gd name="T65" fmla="*/ 97 h 110"/>
                <a:gd name="T66" fmla="*/ 17 w 32"/>
                <a:gd name="T67" fmla="*/ 101 h 110"/>
                <a:gd name="T68" fmla="*/ 18 w 32"/>
                <a:gd name="T69" fmla="*/ 103 h 110"/>
                <a:gd name="T70" fmla="*/ 18 w 32"/>
                <a:gd name="T71" fmla="*/ 103 h 110"/>
                <a:gd name="T72" fmla="*/ 18 w 32"/>
                <a:gd name="T73" fmla="*/ 104 h 110"/>
                <a:gd name="T74" fmla="*/ 19 w 32"/>
                <a:gd name="T75" fmla="*/ 105 h 110"/>
                <a:gd name="T76" fmla="*/ 19 w 32"/>
                <a:gd name="T77" fmla="*/ 106 h 110"/>
                <a:gd name="T78" fmla="*/ 32 w 32"/>
                <a:gd name="T79" fmla="*/ 88 h 110"/>
                <a:gd name="T80" fmla="*/ 31 w 32"/>
                <a:gd name="T81" fmla="*/ 84 h 110"/>
                <a:gd name="T82" fmla="*/ 22 w 32"/>
                <a:gd name="T83" fmla="*/ 110 h 110"/>
                <a:gd name="T84" fmla="*/ 22 w 32"/>
                <a:gd name="T85" fmla="*/ 110 h 110"/>
                <a:gd name="T86" fmla="*/ 22 w 32"/>
                <a:gd name="T87" fmla="*/ 110 h 110"/>
                <a:gd name="T88" fmla="*/ 22 w 32"/>
                <a:gd name="T89" fmla="*/ 110 h 110"/>
                <a:gd name="T90" fmla="*/ 22 w 32"/>
                <a:gd name="T91" fmla="*/ 110 h 110"/>
                <a:gd name="T92" fmla="*/ 22 w 32"/>
                <a:gd name="T93" fmla="*/ 110 h 110"/>
                <a:gd name="T94" fmla="*/ 22 w 32"/>
                <a:gd name="T9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110">
                  <a:moveTo>
                    <a:pt x="17" y="48"/>
                  </a:moveTo>
                  <a:cubicBezTo>
                    <a:pt x="17" y="48"/>
                    <a:pt x="18" y="48"/>
                    <a:pt x="18" y="48"/>
                  </a:cubicBezTo>
                  <a:cubicBezTo>
                    <a:pt x="19" y="47"/>
                    <a:pt x="20" y="46"/>
                    <a:pt x="21" y="44"/>
                  </a:cubicBezTo>
                  <a:cubicBezTo>
                    <a:pt x="17" y="45"/>
                    <a:pt x="17" y="47"/>
                    <a:pt x="17" y="48"/>
                  </a:cubicBezTo>
                  <a:close/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31" y="83"/>
                    <a:pt x="31" y="83"/>
                    <a:pt x="31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0" y="70"/>
                    <a:pt x="30" y="62"/>
                    <a:pt x="29" y="61"/>
                  </a:cubicBezTo>
                  <a:cubicBezTo>
                    <a:pt x="28" y="59"/>
                    <a:pt x="27" y="59"/>
                    <a:pt x="26" y="58"/>
                  </a:cubicBezTo>
                  <a:cubicBezTo>
                    <a:pt x="26" y="58"/>
                    <a:pt x="26" y="59"/>
                    <a:pt x="26" y="59"/>
                  </a:cubicBezTo>
                  <a:cubicBezTo>
                    <a:pt x="15" y="60"/>
                    <a:pt x="19" y="57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5" y="50"/>
                    <a:pt x="26" y="46"/>
                    <a:pt x="18" y="41"/>
                  </a:cubicBezTo>
                  <a:cubicBezTo>
                    <a:pt x="22" y="39"/>
                    <a:pt x="21" y="32"/>
                    <a:pt x="19" y="24"/>
                  </a:cubicBezTo>
                  <a:cubicBezTo>
                    <a:pt x="18" y="22"/>
                    <a:pt x="17" y="19"/>
                    <a:pt x="16" y="16"/>
                  </a:cubicBezTo>
                  <a:cubicBezTo>
                    <a:pt x="15" y="15"/>
                    <a:pt x="15" y="13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6"/>
                    <a:pt x="11" y="3"/>
                    <a:pt x="10" y="1"/>
                  </a:cubicBezTo>
                  <a:cubicBezTo>
                    <a:pt x="9" y="10"/>
                    <a:pt x="9" y="5"/>
                    <a:pt x="9" y="0"/>
                  </a:cubicBezTo>
                  <a:cubicBezTo>
                    <a:pt x="6" y="4"/>
                    <a:pt x="3" y="8"/>
                    <a:pt x="0" y="13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1" y="27"/>
                    <a:pt x="2" y="30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4"/>
                    <a:pt x="3" y="36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7" y="63"/>
                    <a:pt x="11" y="84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9"/>
                    <a:pt x="17" y="100"/>
                    <a:pt x="17" y="101"/>
                  </a:cubicBezTo>
                  <a:cubicBezTo>
                    <a:pt x="17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6"/>
                  </a:cubicBezTo>
                  <a:cubicBezTo>
                    <a:pt x="23" y="100"/>
                    <a:pt x="28" y="94"/>
                    <a:pt x="32" y="88"/>
                  </a:cubicBezTo>
                  <a:cubicBezTo>
                    <a:pt x="31" y="87"/>
                    <a:pt x="31" y="85"/>
                    <a:pt x="31" y="84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80">
              <a:extLst>
                <a:ext uri="{FF2B5EF4-FFF2-40B4-BE49-F238E27FC236}">
                  <a16:creationId xmlns:a16="http://schemas.microsoft.com/office/drawing/2014/main" id="{BE63C08A-7A0F-4288-A1FE-4669E00EE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" y="945"/>
              <a:ext cx="46" cy="142"/>
            </a:xfrm>
            <a:custGeom>
              <a:avLst/>
              <a:gdLst>
                <a:gd name="T0" fmla="*/ 17 w 32"/>
                <a:gd name="T1" fmla="*/ 43 h 99"/>
                <a:gd name="T2" fmla="*/ 18 w 32"/>
                <a:gd name="T3" fmla="*/ 43 h 99"/>
                <a:gd name="T4" fmla="*/ 22 w 32"/>
                <a:gd name="T5" fmla="*/ 40 h 99"/>
                <a:gd name="T6" fmla="*/ 17 w 32"/>
                <a:gd name="T7" fmla="*/ 43 h 99"/>
                <a:gd name="T8" fmla="*/ 32 w 32"/>
                <a:gd name="T9" fmla="*/ 76 h 99"/>
                <a:gd name="T10" fmla="*/ 32 w 32"/>
                <a:gd name="T11" fmla="*/ 76 h 99"/>
                <a:gd name="T12" fmla="*/ 31 w 32"/>
                <a:gd name="T13" fmla="*/ 74 h 99"/>
                <a:gd name="T14" fmla="*/ 31 w 32"/>
                <a:gd name="T15" fmla="*/ 73 h 99"/>
                <a:gd name="T16" fmla="*/ 30 w 32"/>
                <a:gd name="T17" fmla="*/ 56 h 99"/>
                <a:gd name="T18" fmla="*/ 26 w 32"/>
                <a:gd name="T19" fmla="*/ 52 h 99"/>
                <a:gd name="T20" fmla="*/ 26 w 32"/>
                <a:gd name="T21" fmla="*/ 53 h 99"/>
                <a:gd name="T22" fmla="*/ 23 w 32"/>
                <a:gd name="T23" fmla="*/ 48 h 99"/>
                <a:gd name="T24" fmla="*/ 23 w 32"/>
                <a:gd name="T25" fmla="*/ 48 h 99"/>
                <a:gd name="T26" fmla="*/ 18 w 32"/>
                <a:gd name="T27" fmla="*/ 38 h 99"/>
                <a:gd name="T28" fmla="*/ 19 w 32"/>
                <a:gd name="T29" fmla="*/ 22 h 99"/>
                <a:gd name="T30" fmla="*/ 16 w 32"/>
                <a:gd name="T31" fmla="*/ 15 h 99"/>
                <a:gd name="T32" fmla="*/ 15 w 32"/>
                <a:gd name="T33" fmla="*/ 11 h 99"/>
                <a:gd name="T34" fmla="*/ 14 w 32"/>
                <a:gd name="T35" fmla="*/ 10 h 99"/>
                <a:gd name="T36" fmla="*/ 14 w 32"/>
                <a:gd name="T37" fmla="*/ 9 h 99"/>
                <a:gd name="T38" fmla="*/ 14 w 32"/>
                <a:gd name="T39" fmla="*/ 8 h 99"/>
                <a:gd name="T40" fmla="*/ 11 w 32"/>
                <a:gd name="T41" fmla="*/ 1 h 99"/>
                <a:gd name="T42" fmla="*/ 10 w 32"/>
                <a:gd name="T43" fmla="*/ 0 h 99"/>
                <a:gd name="T44" fmla="*/ 0 w 32"/>
                <a:gd name="T45" fmla="*/ 11 h 99"/>
                <a:gd name="T46" fmla="*/ 1 w 32"/>
                <a:gd name="T47" fmla="*/ 19 h 99"/>
                <a:gd name="T48" fmla="*/ 1 w 32"/>
                <a:gd name="T49" fmla="*/ 20 h 99"/>
                <a:gd name="T50" fmla="*/ 1 w 32"/>
                <a:gd name="T51" fmla="*/ 20 h 99"/>
                <a:gd name="T52" fmla="*/ 1 w 32"/>
                <a:gd name="T53" fmla="*/ 20 h 99"/>
                <a:gd name="T54" fmla="*/ 2 w 32"/>
                <a:gd name="T55" fmla="*/ 27 h 99"/>
                <a:gd name="T56" fmla="*/ 2 w 32"/>
                <a:gd name="T57" fmla="*/ 29 h 99"/>
                <a:gd name="T58" fmla="*/ 3 w 32"/>
                <a:gd name="T59" fmla="*/ 35 h 99"/>
                <a:gd name="T60" fmla="*/ 4 w 32"/>
                <a:gd name="T61" fmla="*/ 37 h 99"/>
                <a:gd name="T62" fmla="*/ 16 w 32"/>
                <a:gd name="T63" fmla="*/ 88 h 99"/>
                <a:gd name="T64" fmla="*/ 16 w 32"/>
                <a:gd name="T65" fmla="*/ 88 h 99"/>
                <a:gd name="T66" fmla="*/ 17 w 32"/>
                <a:gd name="T67" fmla="*/ 91 h 99"/>
                <a:gd name="T68" fmla="*/ 18 w 32"/>
                <a:gd name="T69" fmla="*/ 93 h 99"/>
                <a:gd name="T70" fmla="*/ 18 w 32"/>
                <a:gd name="T71" fmla="*/ 93 h 99"/>
                <a:gd name="T72" fmla="*/ 19 w 32"/>
                <a:gd name="T73" fmla="*/ 94 h 99"/>
                <a:gd name="T74" fmla="*/ 19 w 32"/>
                <a:gd name="T75" fmla="*/ 95 h 99"/>
                <a:gd name="T76" fmla="*/ 19 w 32"/>
                <a:gd name="T77" fmla="*/ 95 h 99"/>
                <a:gd name="T78" fmla="*/ 32 w 32"/>
                <a:gd name="T79" fmla="*/ 79 h 99"/>
                <a:gd name="T80" fmla="*/ 32 w 32"/>
                <a:gd name="T81" fmla="*/ 76 h 99"/>
                <a:gd name="T82" fmla="*/ 22 w 32"/>
                <a:gd name="T83" fmla="*/ 99 h 99"/>
                <a:gd name="T84" fmla="*/ 22 w 32"/>
                <a:gd name="T85" fmla="*/ 99 h 99"/>
                <a:gd name="T86" fmla="*/ 22 w 32"/>
                <a:gd name="T87" fmla="*/ 99 h 99"/>
                <a:gd name="T88" fmla="*/ 22 w 32"/>
                <a:gd name="T89" fmla="*/ 99 h 99"/>
                <a:gd name="T90" fmla="*/ 22 w 32"/>
                <a:gd name="T91" fmla="*/ 99 h 99"/>
                <a:gd name="T92" fmla="*/ 22 w 32"/>
                <a:gd name="T93" fmla="*/ 99 h 99"/>
                <a:gd name="T94" fmla="*/ 22 w 32"/>
                <a:gd name="T9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99">
                  <a:moveTo>
                    <a:pt x="17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0" y="43"/>
                    <a:pt x="21" y="42"/>
                    <a:pt x="22" y="40"/>
                  </a:cubicBezTo>
                  <a:cubicBezTo>
                    <a:pt x="17" y="40"/>
                    <a:pt x="18" y="43"/>
                    <a:pt x="17" y="43"/>
                  </a:cubicBezTo>
                  <a:close/>
                  <a:moveTo>
                    <a:pt x="32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1" y="75"/>
                    <a:pt x="31" y="74"/>
                  </a:cubicBezTo>
                  <a:cubicBezTo>
                    <a:pt x="31" y="74"/>
                    <a:pt x="31" y="74"/>
                    <a:pt x="31" y="73"/>
                  </a:cubicBezTo>
                  <a:cubicBezTo>
                    <a:pt x="30" y="64"/>
                    <a:pt x="30" y="56"/>
                    <a:pt x="30" y="56"/>
                  </a:cubicBezTo>
                  <a:cubicBezTo>
                    <a:pt x="28" y="54"/>
                    <a:pt x="27" y="53"/>
                    <a:pt x="26" y="52"/>
                  </a:cubicBezTo>
                  <a:cubicBezTo>
                    <a:pt x="26" y="53"/>
                    <a:pt x="27" y="53"/>
                    <a:pt x="26" y="53"/>
                  </a:cubicBezTo>
                  <a:cubicBezTo>
                    <a:pt x="15" y="54"/>
                    <a:pt x="20" y="52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5"/>
                    <a:pt x="26" y="41"/>
                    <a:pt x="18" y="38"/>
                  </a:cubicBezTo>
                  <a:cubicBezTo>
                    <a:pt x="22" y="35"/>
                    <a:pt x="21" y="29"/>
                    <a:pt x="19" y="22"/>
                  </a:cubicBezTo>
                  <a:cubicBezTo>
                    <a:pt x="18" y="20"/>
                    <a:pt x="17" y="17"/>
                    <a:pt x="16" y="15"/>
                  </a:cubicBezTo>
                  <a:cubicBezTo>
                    <a:pt x="16" y="14"/>
                    <a:pt x="15" y="12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2" y="5"/>
                    <a:pt x="11" y="2"/>
                    <a:pt x="11" y="1"/>
                  </a:cubicBezTo>
                  <a:cubicBezTo>
                    <a:pt x="10" y="9"/>
                    <a:pt x="10" y="5"/>
                    <a:pt x="10" y="0"/>
                  </a:cubicBezTo>
                  <a:cubicBezTo>
                    <a:pt x="7" y="4"/>
                    <a:pt x="3" y="8"/>
                    <a:pt x="0" y="11"/>
                  </a:cubicBezTo>
                  <a:cubicBezTo>
                    <a:pt x="0" y="14"/>
                    <a:pt x="1" y="16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2" y="27"/>
                  </a:cubicBezTo>
                  <a:cubicBezTo>
                    <a:pt x="2" y="28"/>
                    <a:pt x="2" y="29"/>
                    <a:pt x="2" y="29"/>
                  </a:cubicBezTo>
                  <a:cubicBezTo>
                    <a:pt x="3" y="31"/>
                    <a:pt x="3" y="33"/>
                    <a:pt x="3" y="35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7" y="57"/>
                    <a:pt x="12" y="76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7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4" y="90"/>
                    <a:pt x="28" y="85"/>
                    <a:pt x="32" y="79"/>
                  </a:cubicBezTo>
                  <a:cubicBezTo>
                    <a:pt x="32" y="78"/>
                    <a:pt x="32" y="77"/>
                    <a:pt x="32" y="76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81">
              <a:extLst>
                <a:ext uri="{FF2B5EF4-FFF2-40B4-BE49-F238E27FC236}">
                  <a16:creationId xmlns:a16="http://schemas.microsoft.com/office/drawing/2014/main" id="{BCDDC086-C072-4DF6-97D8-C405A72418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9" y="798"/>
              <a:ext cx="42" cy="114"/>
            </a:xfrm>
            <a:custGeom>
              <a:avLst/>
              <a:gdLst>
                <a:gd name="T0" fmla="*/ 15 w 29"/>
                <a:gd name="T1" fmla="*/ 35 h 79"/>
                <a:gd name="T2" fmla="*/ 15 w 29"/>
                <a:gd name="T3" fmla="*/ 34 h 79"/>
                <a:gd name="T4" fmla="*/ 16 w 29"/>
                <a:gd name="T5" fmla="*/ 30 h 79"/>
                <a:gd name="T6" fmla="*/ 15 w 29"/>
                <a:gd name="T7" fmla="*/ 35 h 79"/>
                <a:gd name="T8" fmla="*/ 29 w 29"/>
                <a:gd name="T9" fmla="*/ 58 h 79"/>
                <a:gd name="T10" fmla="*/ 29 w 29"/>
                <a:gd name="T11" fmla="*/ 58 h 79"/>
                <a:gd name="T12" fmla="*/ 28 w 29"/>
                <a:gd name="T13" fmla="*/ 57 h 79"/>
                <a:gd name="T14" fmla="*/ 28 w 29"/>
                <a:gd name="T15" fmla="*/ 56 h 79"/>
                <a:gd name="T16" fmla="*/ 24 w 29"/>
                <a:gd name="T17" fmla="*/ 41 h 79"/>
                <a:gd name="T18" fmla="*/ 21 w 29"/>
                <a:gd name="T19" fmla="*/ 40 h 79"/>
                <a:gd name="T20" fmla="*/ 21 w 29"/>
                <a:gd name="T21" fmla="*/ 40 h 79"/>
                <a:gd name="T22" fmla="*/ 19 w 29"/>
                <a:gd name="T23" fmla="*/ 37 h 79"/>
                <a:gd name="T24" fmla="*/ 19 w 29"/>
                <a:gd name="T25" fmla="*/ 37 h 79"/>
                <a:gd name="T26" fmla="*/ 14 w 29"/>
                <a:gd name="T27" fmla="*/ 30 h 79"/>
                <a:gd name="T28" fmla="*/ 12 w 29"/>
                <a:gd name="T29" fmla="*/ 16 h 79"/>
                <a:gd name="T30" fmla="*/ 9 w 29"/>
                <a:gd name="T31" fmla="*/ 11 h 79"/>
                <a:gd name="T32" fmla="*/ 7 w 29"/>
                <a:gd name="T33" fmla="*/ 8 h 79"/>
                <a:gd name="T34" fmla="*/ 7 w 29"/>
                <a:gd name="T35" fmla="*/ 7 h 79"/>
                <a:gd name="T36" fmla="*/ 7 w 29"/>
                <a:gd name="T37" fmla="*/ 7 h 79"/>
                <a:gd name="T38" fmla="*/ 6 w 29"/>
                <a:gd name="T39" fmla="*/ 6 h 79"/>
                <a:gd name="T40" fmla="*/ 3 w 29"/>
                <a:gd name="T41" fmla="*/ 0 h 79"/>
                <a:gd name="T42" fmla="*/ 3 w 29"/>
                <a:gd name="T43" fmla="*/ 0 h 79"/>
                <a:gd name="T44" fmla="*/ 0 w 29"/>
                <a:gd name="T45" fmla="*/ 13 h 79"/>
                <a:gd name="T46" fmla="*/ 2 w 29"/>
                <a:gd name="T47" fmla="*/ 19 h 79"/>
                <a:gd name="T48" fmla="*/ 2 w 29"/>
                <a:gd name="T49" fmla="*/ 20 h 79"/>
                <a:gd name="T50" fmla="*/ 2 w 29"/>
                <a:gd name="T51" fmla="*/ 20 h 79"/>
                <a:gd name="T52" fmla="*/ 2 w 29"/>
                <a:gd name="T53" fmla="*/ 20 h 79"/>
                <a:gd name="T54" fmla="*/ 4 w 29"/>
                <a:gd name="T55" fmla="*/ 26 h 79"/>
                <a:gd name="T56" fmla="*/ 5 w 29"/>
                <a:gd name="T57" fmla="*/ 28 h 79"/>
                <a:gd name="T58" fmla="*/ 6 w 29"/>
                <a:gd name="T59" fmla="*/ 32 h 79"/>
                <a:gd name="T60" fmla="*/ 7 w 29"/>
                <a:gd name="T61" fmla="*/ 34 h 79"/>
                <a:gd name="T62" fmla="*/ 23 w 29"/>
                <a:gd name="T63" fmla="*/ 73 h 79"/>
                <a:gd name="T64" fmla="*/ 23 w 29"/>
                <a:gd name="T65" fmla="*/ 73 h 79"/>
                <a:gd name="T66" fmla="*/ 25 w 29"/>
                <a:gd name="T67" fmla="*/ 76 h 79"/>
                <a:gd name="T68" fmla="*/ 25 w 29"/>
                <a:gd name="T69" fmla="*/ 77 h 79"/>
                <a:gd name="T70" fmla="*/ 25 w 29"/>
                <a:gd name="T71" fmla="*/ 77 h 79"/>
                <a:gd name="T72" fmla="*/ 26 w 29"/>
                <a:gd name="T73" fmla="*/ 78 h 79"/>
                <a:gd name="T74" fmla="*/ 26 w 29"/>
                <a:gd name="T75" fmla="*/ 78 h 79"/>
                <a:gd name="T76" fmla="*/ 26 w 29"/>
                <a:gd name="T77" fmla="*/ 79 h 79"/>
                <a:gd name="T78" fmla="*/ 29 w 29"/>
                <a:gd name="T79" fmla="*/ 61 h 79"/>
                <a:gd name="T80" fmla="*/ 29 w 29"/>
                <a:gd name="T81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79">
                  <a:moveTo>
                    <a:pt x="15" y="35"/>
                  </a:moveTo>
                  <a:cubicBezTo>
                    <a:pt x="15" y="35"/>
                    <a:pt x="15" y="34"/>
                    <a:pt x="15" y="34"/>
                  </a:cubicBezTo>
                  <a:cubicBezTo>
                    <a:pt x="16" y="34"/>
                    <a:pt x="16" y="32"/>
                    <a:pt x="16" y="30"/>
                  </a:cubicBezTo>
                  <a:cubicBezTo>
                    <a:pt x="14" y="32"/>
                    <a:pt x="15" y="34"/>
                    <a:pt x="15" y="35"/>
                  </a:cubicBezTo>
                  <a:close/>
                  <a:moveTo>
                    <a:pt x="29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48"/>
                    <a:pt x="24" y="42"/>
                    <a:pt x="24" y="41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16" y="44"/>
                    <a:pt x="18" y="41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4"/>
                    <a:pt x="19" y="30"/>
                    <a:pt x="14" y="30"/>
                  </a:cubicBezTo>
                  <a:cubicBezTo>
                    <a:pt x="16" y="26"/>
                    <a:pt x="14" y="21"/>
                    <a:pt x="12" y="16"/>
                  </a:cubicBezTo>
                  <a:cubicBezTo>
                    <a:pt x="11" y="14"/>
                    <a:pt x="10" y="13"/>
                    <a:pt x="9" y="11"/>
                  </a:cubicBezTo>
                  <a:cubicBezTo>
                    <a:pt x="8" y="10"/>
                    <a:pt x="8" y="9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5" y="8"/>
                    <a:pt x="4" y="4"/>
                    <a:pt x="3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1" y="15"/>
                    <a:pt x="1" y="17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9"/>
                    <a:pt x="6" y="31"/>
                    <a:pt x="6" y="32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13" y="50"/>
                    <a:pt x="19" y="64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4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8" y="73"/>
                    <a:pt x="29" y="67"/>
                    <a:pt x="29" y="61"/>
                  </a:cubicBezTo>
                  <a:cubicBezTo>
                    <a:pt x="29" y="60"/>
                    <a:pt x="29" y="59"/>
                    <a:pt x="29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82">
              <a:extLst>
                <a:ext uri="{FF2B5EF4-FFF2-40B4-BE49-F238E27FC236}">
                  <a16:creationId xmlns:a16="http://schemas.microsoft.com/office/drawing/2014/main" id="{D4EBFA61-5850-4A9F-9EFF-3255E0282F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5" y="1208"/>
              <a:ext cx="42" cy="124"/>
            </a:xfrm>
            <a:custGeom>
              <a:avLst/>
              <a:gdLst>
                <a:gd name="T0" fmla="*/ 29 w 29"/>
                <a:gd name="T1" fmla="*/ 71 h 86"/>
                <a:gd name="T2" fmla="*/ 28 w 29"/>
                <a:gd name="T3" fmla="*/ 69 h 86"/>
                <a:gd name="T4" fmla="*/ 27 w 29"/>
                <a:gd name="T5" fmla="*/ 65 h 86"/>
                <a:gd name="T6" fmla="*/ 16 w 29"/>
                <a:gd name="T7" fmla="*/ 25 h 86"/>
                <a:gd name="T8" fmla="*/ 13 w 29"/>
                <a:gd name="T9" fmla="*/ 11 h 86"/>
                <a:gd name="T10" fmla="*/ 10 w 29"/>
                <a:gd name="T11" fmla="*/ 0 h 86"/>
                <a:gd name="T12" fmla="*/ 0 w 29"/>
                <a:gd name="T13" fmla="*/ 21 h 86"/>
                <a:gd name="T14" fmla="*/ 3 w 29"/>
                <a:gd name="T15" fmla="*/ 29 h 86"/>
                <a:gd name="T16" fmla="*/ 3 w 29"/>
                <a:gd name="T17" fmla="*/ 30 h 86"/>
                <a:gd name="T18" fmla="*/ 3 w 29"/>
                <a:gd name="T19" fmla="*/ 30 h 86"/>
                <a:gd name="T20" fmla="*/ 6 w 29"/>
                <a:gd name="T21" fmla="*/ 40 h 86"/>
                <a:gd name="T22" fmla="*/ 6 w 29"/>
                <a:gd name="T23" fmla="*/ 41 h 86"/>
                <a:gd name="T24" fmla="*/ 7 w 29"/>
                <a:gd name="T25" fmla="*/ 44 h 86"/>
                <a:gd name="T26" fmla="*/ 19 w 29"/>
                <a:gd name="T27" fmla="*/ 82 h 86"/>
                <a:gd name="T28" fmla="*/ 20 w 29"/>
                <a:gd name="T29" fmla="*/ 84 h 86"/>
                <a:gd name="T30" fmla="*/ 21 w 29"/>
                <a:gd name="T31" fmla="*/ 86 h 86"/>
                <a:gd name="T32" fmla="*/ 21 w 29"/>
                <a:gd name="T33" fmla="*/ 86 h 86"/>
                <a:gd name="T34" fmla="*/ 25 w 29"/>
                <a:gd name="T35" fmla="*/ 79 h 86"/>
                <a:gd name="T36" fmla="*/ 29 w 29"/>
                <a:gd name="T37" fmla="*/ 71 h 86"/>
                <a:gd name="T38" fmla="*/ 29 w 29"/>
                <a:gd name="T3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6">
                  <a:moveTo>
                    <a:pt x="29" y="71"/>
                  </a:moveTo>
                  <a:cubicBezTo>
                    <a:pt x="28" y="70"/>
                    <a:pt x="28" y="69"/>
                    <a:pt x="28" y="69"/>
                  </a:cubicBezTo>
                  <a:cubicBezTo>
                    <a:pt x="28" y="68"/>
                    <a:pt x="27" y="67"/>
                    <a:pt x="27" y="65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6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3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7" y="43"/>
                    <a:pt x="7" y="44"/>
                  </a:cubicBezTo>
                  <a:cubicBezTo>
                    <a:pt x="12" y="58"/>
                    <a:pt x="16" y="71"/>
                    <a:pt x="19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4"/>
                    <a:pt x="23" y="81"/>
                    <a:pt x="25" y="79"/>
                  </a:cubicBezTo>
                  <a:cubicBezTo>
                    <a:pt x="26" y="76"/>
                    <a:pt x="27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783">
              <a:extLst>
                <a:ext uri="{FF2B5EF4-FFF2-40B4-BE49-F238E27FC236}">
                  <a16:creationId xmlns:a16="http://schemas.microsoft.com/office/drawing/2014/main" id="{33972051-1A7F-488E-BDCC-8E323ECDBB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5" y="1087"/>
              <a:ext cx="42" cy="125"/>
            </a:xfrm>
            <a:custGeom>
              <a:avLst/>
              <a:gdLst>
                <a:gd name="T0" fmla="*/ 28 w 29"/>
                <a:gd name="T1" fmla="*/ 71 h 87"/>
                <a:gd name="T2" fmla="*/ 28 w 29"/>
                <a:gd name="T3" fmla="*/ 69 h 87"/>
                <a:gd name="T4" fmla="*/ 27 w 29"/>
                <a:gd name="T5" fmla="*/ 66 h 87"/>
                <a:gd name="T6" fmla="*/ 16 w 29"/>
                <a:gd name="T7" fmla="*/ 25 h 87"/>
                <a:gd name="T8" fmla="*/ 13 w 29"/>
                <a:gd name="T9" fmla="*/ 11 h 87"/>
                <a:gd name="T10" fmla="*/ 10 w 29"/>
                <a:gd name="T11" fmla="*/ 0 h 87"/>
                <a:gd name="T12" fmla="*/ 0 w 29"/>
                <a:gd name="T13" fmla="*/ 21 h 87"/>
                <a:gd name="T14" fmla="*/ 3 w 29"/>
                <a:gd name="T15" fmla="*/ 29 h 87"/>
                <a:gd name="T16" fmla="*/ 3 w 29"/>
                <a:gd name="T17" fmla="*/ 30 h 87"/>
                <a:gd name="T18" fmla="*/ 3 w 29"/>
                <a:gd name="T19" fmla="*/ 30 h 87"/>
                <a:gd name="T20" fmla="*/ 6 w 29"/>
                <a:gd name="T21" fmla="*/ 40 h 87"/>
                <a:gd name="T22" fmla="*/ 6 w 29"/>
                <a:gd name="T23" fmla="*/ 41 h 87"/>
                <a:gd name="T24" fmla="*/ 7 w 29"/>
                <a:gd name="T25" fmla="*/ 45 h 87"/>
                <a:gd name="T26" fmla="*/ 19 w 29"/>
                <a:gd name="T27" fmla="*/ 82 h 87"/>
                <a:gd name="T28" fmla="*/ 20 w 29"/>
                <a:gd name="T29" fmla="*/ 84 h 87"/>
                <a:gd name="T30" fmla="*/ 21 w 29"/>
                <a:gd name="T31" fmla="*/ 86 h 87"/>
                <a:gd name="T32" fmla="*/ 21 w 29"/>
                <a:gd name="T33" fmla="*/ 87 h 87"/>
                <a:gd name="T34" fmla="*/ 25 w 29"/>
                <a:gd name="T35" fmla="*/ 79 h 87"/>
                <a:gd name="T36" fmla="*/ 29 w 29"/>
                <a:gd name="T37" fmla="*/ 71 h 87"/>
                <a:gd name="T38" fmla="*/ 28 w 29"/>
                <a:gd name="T3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7">
                  <a:moveTo>
                    <a:pt x="28" y="71"/>
                  </a:moveTo>
                  <a:cubicBezTo>
                    <a:pt x="28" y="70"/>
                    <a:pt x="28" y="70"/>
                    <a:pt x="28" y="69"/>
                  </a:cubicBezTo>
                  <a:cubicBezTo>
                    <a:pt x="28" y="68"/>
                    <a:pt x="27" y="67"/>
                    <a:pt x="27" y="66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7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4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7" y="43"/>
                    <a:pt x="7" y="45"/>
                  </a:cubicBezTo>
                  <a:cubicBezTo>
                    <a:pt x="12" y="59"/>
                    <a:pt x="16" y="71"/>
                    <a:pt x="19" y="82"/>
                  </a:cubicBezTo>
                  <a:cubicBezTo>
                    <a:pt x="19" y="83"/>
                    <a:pt x="20" y="83"/>
                    <a:pt x="20" y="84"/>
                  </a:cubicBezTo>
                  <a:cubicBezTo>
                    <a:pt x="20" y="85"/>
                    <a:pt x="20" y="86"/>
                    <a:pt x="21" y="86"/>
                  </a:cubicBezTo>
                  <a:cubicBezTo>
                    <a:pt x="21" y="86"/>
                    <a:pt x="21" y="87"/>
                    <a:pt x="21" y="87"/>
                  </a:cubicBezTo>
                  <a:cubicBezTo>
                    <a:pt x="22" y="84"/>
                    <a:pt x="23" y="82"/>
                    <a:pt x="25" y="79"/>
                  </a:cubicBezTo>
                  <a:cubicBezTo>
                    <a:pt x="26" y="77"/>
                    <a:pt x="27" y="74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84">
              <a:extLst>
                <a:ext uri="{FF2B5EF4-FFF2-40B4-BE49-F238E27FC236}">
                  <a16:creationId xmlns:a16="http://schemas.microsoft.com/office/drawing/2014/main" id="{D06EF0C4-71CE-4D23-927D-44C48559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498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85">
              <a:extLst>
                <a:ext uri="{FF2B5EF4-FFF2-40B4-BE49-F238E27FC236}">
                  <a16:creationId xmlns:a16="http://schemas.microsoft.com/office/drawing/2014/main" id="{78ADFCEA-8544-41B6-B0CE-A146BB8A2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6" y="2486"/>
              <a:ext cx="7" cy="12"/>
            </a:xfrm>
            <a:custGeom>
              <a:avLst/>
              <a:gdLst>
                <a:gd name="T0" fmla="*/ 5 w 5"/>
                <a:gd name="T1" fmla="*/ 0 h 8"/>
                <a:gd name="T2" fmla="*/ 3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4" y="6"/>
                    <a:pt x="3" y="8"/>
                  </a:cubicBezTo>
                  <a:cubicBezTo>
                    <a:pt x="2" y="6"/>
                    <a:pt x="0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86">
              <a:extLst>
                <a:ext uri="{FF2B5EF4-FFF2-40B4-BE49-F238E27FC236}">
                  <a16:creationId xmlns:a16="http://schemas.microsoft.com/office/drawing/2014/main" id="{81EB0805-F2EE-421C-9369-1DB05B6C4D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" y="2495"/>
              <a:ext cx="4" cy="4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87">
              <a:extLst>
                <a:ext uri="{FF2B5EF4-FFF2-40B4-BE49-F238E27FC236}">
                  <a16:creationId xmlns:a16="http://schemas.microsoft.com/office/drawing/2014/main" id="{9E53E8DD-E958-41E7-BA8C-36FA1240A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5" y="2498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88">
              <a:extLst>
                <a:ext uri="{FF2B5EF4-FFF2-40B4-BE49-F238E27FC236}">
                  <a16:creationId xmlns:a16="http://schemas.microsoft.com/office/drawing/2014/main" id="{D9C4CF60-0818-452D-81F9-F55EDCCC58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8" y="27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89">
              <a:extLst>
                <a:ext uri="{FF2B5EF4-FFF2-40B4-BE49-F238E27FC236}">
                  <a16:creationId xmlns:a16="http://schemas.microsoft.com/office/drawing/2014/main" id="{24C4B72B-9C63-43CF-A1A6-FCE3CF7E34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" y="2594"/>
              <a:ext cx="6" cy="5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0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90">
              <a:extLst>
                <a:ext uri="{FF2B5EF4-FFF2-40B4-BE49-F238E27FC236}">
                  <a16:creationId xmlns:a16="http://schemas.microsoft.com/office/drawing/2014/main" id="{90008EFC-8084-4C05-8CBE-2CA048FE5A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9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91">
              <a:extLst>
                <a:ext uri="{FF2B5EF4-FFF2-40B4-BE49-F238E27FC236}">
                  <a16:creationId xmlns:a16="http://schemas.microsoft.com/office/drawing/2014/main" id="{2C831908-AA79-4407-A563-3D7831B24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92">
              <a:extLst>
                <a:ext uri="{FF2B5EF4-FFF2-40B4-BE49-F238E27FC236}">
                  <a16:creationId xmlns:a16="http://schemas.microsoft.com/office/drawing/2014/main" id="{9F3EEF2C-D628-4465-99AC-AAFED295A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2505"/>
              <a:ext cx="109" cy="557"/>
            </a:xfrm>
            <a:custGeom>
              <a:avLst/>
              <a:gdLst>
                <a:gd name="T0" fmla="*/ 10 w 76"/>
                <a:gd name="T1" fmla="*/ 276 h 387"/>
                <a:gd name="T2" fmla="*/ 46 w 76"/>
                <a:gd name="T3" fmla="*/ 343 h 387"/>
                <a:gd name="T4" fmla="*/ 43 w 76"/>
                <a:gd name="T5" fmla="*/ 256 h 387"/>
                <a:gd name="T6" fmla="*/ 46 w 76"/>
                <a:gd name="T7" fmla="*/ 212 h 387"/>
                <a:gd name="T8" fmla="*/ 43 w 76"/>
                <a:gd name="T9" fmla="*/ 194 h 387"/>
                <a:gd name="T10" fmla="*/ 46 w 76"/>
                <a:gd name="T11" fmla="*/ 170 h 387"/>
                <a:gd name="T12" fmla="*/ 38 w 76"/>
                <a:gd name="T13" fmla="*/ 180 h 387"/>
                <a:gd name="T14" fmla="*/ 58 w 76"/>
                <a:gd name="T15" fmla="*/ 129 h 387"/>
                <a:gd name="T16" fmla="*/ 60 w 76"/>
                <a:gd name="T17" fmla="*/ 76 h 387"/>
                <a:gd name="T18" fmla="*/ 62 w 76"/>
                <a:gd name="T19" fmla="*/ 81 h 387"/>
                <a:gd name="T20" fmla="*/ 63 w 76"/>
                <a:gd name="T21" fmla="*/ 63 h 387"/>
                <a:gd name="T22" fmla="*/ 48 w 76"/>
                <a:gd name="T23" fmla="*/ 19 h 387"/>
                <a:gd name="T24" fmla="*/ 56 w 76"/>
                <a:gd name="T25" fmla="*/ 25 h 387"/>
                <a:gd name="T26" fmla="*/ 60 w 76"/>
                <a:gd name="T27" fmla="*/ 1 h 387"/>
                <a:gd name="T28" fmla="*/ 55 w 76"/>
                <a:gd name="T29" fmla="*/ 0 h 387"/>
                <a:gd name="T30" fmla="*/ 19 w 76"/>
                <a:gd name="T31" fmla="*/ 189 h 387"/>
                <a:gd name="T32" fmla="*/ 10 w 76"/>
                <a:gd name="T33" fmla="*/ 276 h 387"/>
                <a:gd name="T34" fmla="*/ 10 w 76"/>
                <a:gd name="T35" fmla="*/ 2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387">
                  <a:moveTo>
                    <a:pt x="10" y="276"/>
                  </a:moveTo>
                  <a:cubicBezTo>
                    <a:pt x="11" y="278"/>
                    <a:pt x="13" y="387"/>
                    <a:pt x="46" y="343"/>
                  </a:cubicBezTo>
                  <a:cubicBezTo>
                    <a:pt x="24" y="347"/>
                    <a:pt x="31" y="249"/>
                    <a:pt x="43" y="256"/>
                  </a:cubicBezTo>
                  <a:cubicBezTo>
                    <a:pt x="31" y="246"/>
                    <a:pt x="42" y="222"/>
                    <a:pt x="46" y="212"/>
                  </a:cubicBezTo>
                  <a:cubicBezTo>
                    <a:pt x="56" y="183"/>
                    <a:pt x="54" y="200"/>
                    <a:pt x="43" y="194"/>
                  </a:cubicBezTo>
                  <a:cubicBezTo>
                    <a:pt x="59" y="178"/>
                    <a:pt x="60" y="170"/>
                    <a:pt x="46" y="170"/>
                  </a:cubicBezTo>
                  <a:cubicBezTo>
                    <a:pt x="37" y="177"/>
                    <a:pt x="63" y="188"/>
                    <a:pt x="38" y="180"/>
                  </a:cubicBezTo>
                  <a:cubicBezTo>
                    <a:pt x="52" y="176"/>
                    <a:pt x="59" y="144"/>
                    <a:pt x="58" y="129"/>
                  </a:cubicBezTo>
                  <a:cubicBezTo>
                    <a:pt x="57" y="108"/>
                    <a:pt x="56" y="102"/>
                    <a:pt x="60" y="76"/>
                  </a:cubicBezTo>
                  <a:cubicBezTo>
                    <a:pt x="55" y="82"/>
                    <a:pt x="56" y="84"/>
                    <a:pt x="62" y="81"/>
                  </a:cubicBezTo>
                  <a:cubicBezTo>
                    <a:pt x="58" y="94"/>
                    <a:pt x="55" y="68"/>
                    <a:pt x="63" y="63"/>
                  </a:cubicBezTo>
                  <a:cubicBezTo>
                    <a:pt x="40" y="80"/>
                    <a:pt x="76" y="11"/>
                    <a:pt x="48" y="19"/>
                  </a:cubicBezTo>
                  <a:cubicBezTo>
                    <a:pt x="50" y="21"/>
                    <a:pt x="53" y="24"/>
                    <a:pt x="56" y="25"/>
                  </a:cubicBezTo>
                  <a:cubicBezTo>
                    <a:pt x="55" y="25"/>
                    <a:pt x="58" y="6"/>
                    <a:pt x="60" y="1"/>
                  </a:cubicBezTo>
                  <a:cubicBezTo>
                    <a:pt x="57" y="7"/>
                    <a:pt x="56" y="6"/>
                    <a:pt x="55" y="0"/>
                  </a:cubicBezTo>
                  <a:cubicBezTo>
                    <a:pt x="43" y="53"/>
                    <a:pt x="13" y="136"/>
                    <a:pt x="19" y="189"/>
                  </a:cubicBezTo>
                  <a:cubicBezTo>
                    <a:pt x="21" y="215"/>
                    <a:pt x="0" y="247"/>
                    <a:pt x="10" y="276"/>
                  </a:cubicBezTo>
                  <a:cubicBezTo>
                    <a:pt x="17" y="288"/>
                    <a:pt x="11" y="278"/>
                    <a:pt x="10" y="27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93">
              <a:extLst>
                <a:ext uri="{FF2B5EF4-FFF2-40B4-BE49-F238E27FC236}">
                  <a16:creationId xmlns:a16="http://schemas.microsoft.com/office/drawing/2014/main" id="{C45F8C68-75E5-43A5-98B2-AAC83F68AD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5" y="2512"/>
              <a:ext cx="7" cy="3"/>
            </a:xfrm>
            <a:custGeom>
              <a:avLst/>
              <a:gdLst>
                <a:gd name="T0" fmla="*/ 2 w 5"/>
                <a:gd name="T1" fmla="*/ 1 h 2"/>
                <a:gd name="T2" fmla="*/ 2 w 5"/>
                <a:gd name="T3" fmla="*/ 2 h 2"/>
                <a:gd name="T4" fmla="*/ 2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5" y="0"/>
                    <a:pt x="2" y="2"/>
                    <a:pt x="2" y="2"/>
                  </a:cubicBezTo>
                  <a:cubicBezTo>
                    <a:pt x="2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4">
              <a:extLst>
                <a:ext uri="{FF2B5EF4-FFF2-40B4-BE49-F238E27FC236}">
                  <a16:creationId xmlns:a16="http://schemas.microsoft.com/office/drawing/2014/main" id="{0238E9E9-71BD-4659-A4CD-43FEAF35F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519"/>
              <a:ext cx="3" cy="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95">
              <a:extLst>
                <a:ext uri="{FF2B5EF4-FFF2-40B4-BE49-F238E27FC236}">
                  <a16:creationId xmlns:a16="http://schemas.microsoft.com/office/drawing/2014/main" id="{AF30D786-E076-4A4B-99E7-FDE73647FE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5"/>
              <a:ext cx="2" cy="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2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96">
              <a:extLst>
                <a:ext uri="{FF2B5EF4-FFF2-40B4-BE49-F238E27FC236}">
                  <a16:creationId xmlns:a16="http://schemas.microsoft.com/office/drawing/2014/main" id="{A25C35ED-FF04-4A67-93F3-68845C0BAA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683"/>
              <a:ext cx="0" cy="10"/>
            </a:xfrm>
            <a:custGeom>
              <a:avLst/>
              <a:gdLst>
                <a:gd name="T0" fmla="*/ 0 h 7"/>
                <a:gd name="T1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0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97">
              <a:extLst>
                <a:ext uri="{FF2B5EF4-FFF2-40B4-BE49-F238E27FC236}">
                  <a16:creationId xmlns:a16="http://schemas.microsoft.com/office/drawing/2014/main" id="{70B6B9D6-4EE2-4E09-8B05-FC33ED4B3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98">
              <a:extLst>
                <a:ext uri="{FF2B5EF4-FFF2-40B4-BE49-F238E27FC236}">
                  <a16:creationId xmlns:a16="http://schemas.microsoft.com/office/drawing/2014/main" id="{24069ED1-78C0-4199-BB6F-9464388AD0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" y="2798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9">
              <a:extLst>
                <a:ext uri="{FF2B5EF4-FFF2-40B4-BE49-F238E27FC236}">
                  <a16:creationId xmlns:a16="http://schemas.microsoft.com/office/drawing/2014/main" id="{7E80CB64-1BFF-4446-803A-85FB4F5C8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0">
              <a:extLst>
                <a:ext uri="{FF2B5EF4-FFF2-40B4-BE49-F238E27FC236}">
                  <a16:creationId xmlns:a16="http://schemas.microsoft.com/office/drawing/2014/main" id="{1885D9E3-0D2F-4F7A-82C9-45BE7CE9B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9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1">
              <a:extLst>
                <a:ext uri="{FF2B5EF4-FFF2-40B4-BE49-F238E27FC236}">
                  <a16:creationId xmlns:a16="http://schemas.microsoft.com/office/drawing/2014/main" id="{6494E06B-A399-4EF8-853F-A941655581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3" y="2711"/>
              <a:ext cx="89" cy="226"/>
            </a:xfrm>
            <a:custGeom>
              <a:avLst/>
              <a:gdLst>
                <a:gd name="T0" fmla="*/ 9 w 62"/>
                <a:gd name="T1" fmla="*/ 121 h 157"/>
                <a:gd name="T2" fmla="*/ 16 w 62"/>
                <a:gd name="T3" fmla="*/ 145 h 157"/>
                <a:gd name="T4" fmla="*/ 13 w 62"/>
                <a:gd name="T5" fmla="*/ 145 h 157"/>
                <a:gd name="T6" fmla="*/ 51 w 62"/>
                <a:gd name="T7" fmla="*/ 150 h 157"/>
                <a:gd name="T8" fmla="*/ 29 w 62"/>
                <a:gd name="T9" fmla="*/ 113 h 157"/>
                <a:gd name="T10" fmla="*/ 34 w 62"/>
                <a:gd name="T11" fmla="*/ 86 h 157"/>
                <a:gd name="T12" fmla="*/ 27 w 62"/>
                <a:gd name="T13" fmla="*/ 79 h 157"/>
                <a:gd name="T14" fmla="*/ 33 w 62"/>
                <a:gd name="T15" fmla="*/ 67 h 157"/>
                <a:gd name="T16" fmla="*/ 34 w 62"/>
                <a:gd name="T17" fmla="*/ 45 h 157"/>
                <a:gd name="T18" fmla="*/ 35 w 62"/>
                <a:gd name="T19" fmla="*/ 37 h 157"/>
                <a:gd name="T20" fmla="*/ 26 w 62"/>
                <a:gd name="T21" fmla="*/ 10 h 157"/>
                <a:gd name="T22" fmla="*/ 36 w 62"/>
                <a:gd name="T23" fmla="*/ 0 h 157"/>
                <a:gd name="T24" fmla="*/ 9 w 62"/>
                <a:gd name="T25" fmla="*/ 121 h 157"/>
                <a:gd name="T26" fmla="*/ 9 w 62"/>
                <a:gd name="T27" fmla="*/ 121 h 157"/>
                <a:gd name="T28" fmla="*/ 34 w 62"/>
                <a:gd name="T29" fmla="*/ 86 h 157"/>
                <a:gd name="T30" fmla="*/ 34 w 62"/>
                <a:gd name="T31" fmla="*/ 86 h 157"/>
                <a:gd name="T32" fmla="*/ 29 w 62"/>
                <a:gd name="T33" fmla="*/ 71 h 157"/>
                <a:gd name="T34" fmla="*/ 38 w 62"/>
                <a:gd name="T35" fmla="*/ 70 h 157"/>
                <a:gd name="T36" fmla="*/ 29 w 62"/>
                <a:gd name="T37" fmla="*/ 71 h 157"/>
                <a:gd name="T38" fmla="*/ 29 w 62"/>
                <a:gd name="T39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57">
                  <a:moveTo>
                    <a:pt x="9" y="121"/>
                  </a:moveTo>
                  <a:cubicBezTo>
                    <a:pt x="9" y="129"/>
                    <a:pt x="12" y="137"/>
                    <a:pt x="16" y="145"/>
                  </a:cubicBezTo>
                  <a:cubicBezTo>
                    <a:pt x="22" y="142"/>
                    <a:pt x="21" y="142"/>
                    <a:pt x="13" y="145"/>
                  </a:cubicBezTo>
                  <a:cubicBezTo>
                    <a:pt x="16" y="157"/>
                    <a:pt x="43" y="152"/>
                    <a:pt x="51" y="150"/>
                  </a:cubicBezTo>
                  <a:cubicBezTo>
                    <a:pt x="19" y="153"/>
                    <a:pt x="48" y="116"/>
                    <a:pt x="29" y="113"/>
                  </a:cubicBezTo>
                  <a:cubicBezTo>
                    <a:pt x="35" y="110"/>
                    <a:pt x="44" y="83"/>
                    <a:pt x="34" y="86"/>
                  </a:cubicBezTo>
                  <a:cubicBezTo>
                    <a:pt x="62" y="78"/>
                    <a:pt x="32" y="80"/>
                    <a:pt x="27" y="79"/>
                  </a:cubicBezTo>
                  <a:cubicBezTo>
                    <a:pt x="49" y="75"/>
                    <a:pt x="51" y="71"/>
                    <a:pt x="33" y="67"/>
                  </a:cubicBezTo>
                  <a:cubicBezTo>
                    <a:pt x="55" y="67"/>
                    <a:pt x="34" y="45"/>
                    <a:pt x="34" y="45"/>
                  </a:cubicBezTo>
                  <a:cubicBezTo>
                    <a:pt x="34" y="37"/>
                    <a:pt x="35" y="33"/>
                    <a:pt x="35" y="37"/>
                  </a:cubicBezTo>
                  <a:cubicBezTo>
                    <a:pt x="36" y="19"/>
                    <a:pt x="41" y="17"/>
                    <a:pt x="26" y="10"/>
                  </a:cubicBezTo>
                  <a:cubicBezTo>
                    <a:pt x="54" y="8"/>
                    <a:pt x="19" y="8"/>
                    <a:pt x="36" y="0"/>
                  </a:cubicBezTo>
                  <a:cubicBezTo>
                    <a:pt x="18" y="0"/>
                    <a:pt x="0" y="112"/>
                    <a:pt x="9" y="121"/>
                  </a:cubicBezTo>
                  <a:cubicBezTo>
                    <a:pt x="11" y="122"/>
                    <a:pt x="9" y="122"/>
                    <a:pt x="9" y="121"/>
                  </a:cubicBezTo>
                  <a:close/>
                  <a:moveTo>
                    <a:pt x="34" y="86"/>
                  </a:moveTo>
                  <a:cubicBezTo>
                    <a:pt x="38" y="87"/>
                    <a:pt x="35" y="86"/>
                    <a:pt x="34" y="86"/>
                  </a:cubicBezTo>
                  <a:close/>
                  <a:moveTo>
                    <a:pt x="29" y="71"/>
                  </a:moveTo>
                  <a:cubicBezTo>
                    <a:pt x="32" y="72"/>
                    <a:pt x="35" y="71"/>
                    <a:pt x="38" y="70"/>
                  </a:cubicBezTo>
                  <a:cubicBezTo>
                    <a:pt x="34" y="68"/>
                    <a:pt x="31" y="69"/>
                    <a:pt x="29" y="71"/>
                  </a:cubicBezTo>
                  <a:cubicBezTo>
                    <a:pt x="32" y="72"/>
                    <a:pt x="31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2">
              <a:extLst>
                <a:ext uri="{FF2B5EF4-FFF2-40B4-BE49-F238E27FC236}">
                  <a16:creationId xmlns:a16="http://schemas.microsoft.com/office/drawing/2014/main" id="{B8F86C86-A319-4DD0-8246-26754AC3B2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" y="2850"/>
              <a:ext cx="8" cy="3"/>
            </a:xfrm>
            <a:custGeom>
              <a:avLst/>
              <a:gdLst>
                <a:gd name="T0" fmla="*/ 5 w 6"/>
                <a:gd name="T1" fmla="*/ 2 h 2"/>
                <a:gd name="T2" fmla="*/ 2 w 6"/>
                <a:gd name="T3" fmla="*/ 0 h 2"/>
                <a:gd name="T4" fmla="*/ 5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2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6" y="1"/>
                    <a:pt x="0" y="1"/>
                    <a:pt x="5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03">
              <a:extLst>
                <a:ext uri="{FF2B5EF4-FFF2-40B4-BE49-F238E27FC236}">
                  <a16:creationId xmlns:a16="http://schemas.microsoft.com/office/drawing/2014/main" id="{69992AA8-5268-42FB-B075-D924E8442D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37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04">
              <a:extLst>
                <a:ext uri="{FF2B5EF4-FFF2-40B4-BE49-F238E27FC236}">
                  <a16:creationId xmlns:a16="http://schemas.microsoft.com/office/drawing/2014/main" id="{66E84CA4-2748-4E07-BA69-3B51E18772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8" y="2609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05">
              <a:extLst>
                <a:ext uri="{FF2B5EF4-FFF2-40B4-BE49-F238E27FC236}">
                  <a16:creationId xmlns:a16="http://schemas.microsoft.com/office/drawing/2014/main" id="{445C252A-790D-498E-A6D4-4C6AC3607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06">
              <a:extLst>
                <a:ext uri="{FF2B5EF4-FFF2-40B4-BE49-F238E27FC236}">
                  <a16:creationId xmlns:a16="http://schemas.microsoft.com/office/drawing/2014/main" id="{FA6F1D35-9F6C-4436-AE66-6E04BB981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3113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07">
              <a:extLst>
                <a:ext uri="{FF2B5EF4-FFF2-40B4-BE49-F238E27FC236}">
                  <a16:creationId xmlns:a16="http://schemas.microsoft.com/office/drawing/2014/main" id="{55BE8BA7-D05F-444B-946B-0825222293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9" y="2268"/>
              <a:ext cx="88" cy="848"/>
            </a:xfrm>
            <a:custGeom>
              <a:avLst/>
              <a:gdLst>
                <a:gd name="T0" fmla="*/ 28 w 61"/>
                <a:gd name="T1" fmla="*/ 275 h 590"/>
                <a:gd name="T2" fmla="*/ 28 w 61"/>
                <a:gd name="T3" fmla="*/ 275 h 590"/>
                <a:gd name="T4" fmla="*/ 28 w 61"/>
                <a:gd name="T5" fmla="*/ 276 h 590"/>
                <a:gd name="T6" fmla="*/ 28 w 61"/>
                <a:gd name="T7" fmla="*/ 276 h 590"/>
                <a:gd name="T8" fmla="*/ 28 w 61"/>
                <a:gd name="T9" fmla="*/ 276 h 590"/>
                <a:gd name="T10" fmla="*/ 37 w 61"/>
                <a:gd name="T11" fmla="*/ 268 h 590"/>
                <a:gd name="T12" fmla="*/ 28 w 61"/>
                <a:gd name="T13" fmla="*/ 275 h 590"/>
                <a:gd name="T14" fmla="*/ 34 w 61"/>
                <a:gd name="T15" fmla="*/ 29 h 590"/>
                <a:gd name="T16" fmla="*/ 30 w 61"/>
                <a:gd name="T17" fmla="*/ 9 h 590"/>
                <a:gd name="T18" fmla="*/ 34 w 61"/>
                <a:gd name="T19" fmla="*/ 1 h 590"/>
                <a:gd name="T20" fmla="*/ 30 w 61"/>
                <a:gd name="T21" fmla="*/ 10 h 590"/>
                <a:gd name="T22" fmla="*/ 25 w 61"/>
                <a:gd name="T23" fmla="*/ 36 h 590"/>
                <a:gd name="T24" fmla="*/ 25 w 61"/>
                <a:gd name="T25" fmla="*/ 37 h 590"/>
                <a:gd name="T26" fmla="*/ 34 w 61"/>
                <a:gd name="T27" fmla="*/ 29 h 590"/>
                <a:gd name="T28" fmla="*/ 40 w 61"/>
                <a:gd name="T29" fmla="*/ 575 h 590"/>
                <a:gd name="T30" fmla="*/ 27 w 61"/>
                <a:gd name="T31" fmla="*/ 437 h 590"/>
                <a:gd name="T32" fmla="*/ 33 w 61"/>
                <a:gd name="T33" fmla="*/ 331 h 590"/>
                <a:gd name="T34" fmla="*/ 33 w 61"/>
                <a:gd name="T35" fmla="*/ 331 h 590"/>
                <a:gd name="T36" fmla="*/ 33 w 61"/>
                <a:gd name="T37" fmla="*/ 331 h 590"/>
                <a:gd name="T38" fmla="*/ 25 w 61"/>
                <a:gd name="T39" fmla="*/ 303 h 590"/>
                <a:gd name="T40" fmla="*/ 34 w 61"/>
                <a:gd name="T41" fmla="*/ 260 h 590"/>
                <a:gd name="T42" fmla="*/ 31 w 61"/>
                <a:gd name="T43" fmla="*/ 257 h 590"/>
                <a:gd name="T44" fmla="*/ 33 w 61"/>
                <a:gd name="T45" fmla="*/ 174 h 590"/>
                <a:gd name="T46" fmla="*/ 34 w 61"/>
                <a:gd name="T47" fmla="*/ 141 h 590"/>
                <a:gd name="T48" fmla="*/ 25 w 61"/>
                <a:gd name="T49" fmla="*/ 37 h 590"/>
                <a:gd name="T50" fmla="*/ 7 w 61"/>
                <a:gd name="T51" fmla="*/ 466 h 590"/>
                <a:gd name="T52" fmla="*/ 7 w 61"/>
                <a:gd name="T53" fmla="*/ 466 h 590"/>
                <a:gd name="T54" fmla="*/ 14 w 61"/>
                <a:gd name="T55" fmla="*/ 555 h 590"/>
                <a:gd name="T56" fmla="*/ 12 w 61"/>
                <a:gd name="T57" fmla="*/ 558 h 590"/>
                <a:gd name="T58" fmla="*/ 12 w 61"/>
                <a:gd name="T59" fmla="*/ 564 h 590"/>
                <a:gd name="T60" fmla="*/ 12 w 61"/>
                <a:gd name="T61" fmla="*/ 564 h 590"/>
                <a:gd name="T62" fmla="*/ 13 w 61"/>
                <a:gd name="T63" fmla="*/ 570 h 590"/>
                <a:gd name="T64" fmla="*/ 34 w 61"/>
                <a:gd name="T65" fmla="*/ 588 h 590"/>
                <a:gd name="T66" fmla="*/ 34 w 61"/>
                <a:gd name="T67" fmla="*/ 588 h 590"/>
                <a:gd name="T68" fmla="*/ 47 w 61"/>
                <a:gd name="T69" fmla="*/ 580 h 590"/>
                <a:gd name="T70" fmla="*/ 47 w 61"/>
                <a:gd name="T71" fmla="*/ 580 h 590"/>
                <a:gd name="T72" fmla="*/ 49 w 61"/>
                <a:gd name="T73" fmla="*/ 578 h 590"/>
                <a:gd name="T74" fmla="*/ 40 w 61"/>
                <a:gd name="T75" fmla="*/ 57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590">
                  <a:moveTo>
                    <a:pt x="28" y="275"/>
                  </a:move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31" y="277"/>
                    <a:pt x="34" y="274"/>
                    <a:pt x="37" y="268"/>
                  </a:cubicBezTo>
                  <a:cubicBezTo>
                    <a:pt x="33" y="263"/>
                    <a:pt x="30" y="265"/>
                    <a:pt x="28" y="275"/>
                  </a:cubicBezTo>
                  <a:close/>
                  <a:moveTo>
                    <a:pt x="34" y="29"/>
                  </a:moveTo>
                  <a:cubicBezTo>
                    <a:pt x="32" y="25"/>
                    <a:pt x="28" y="20"/>
                    <a:pt x="30" y="9"/>
                  </a:cubicBezTo>
                  <a:cubicBezTo>
                    <a:pt x="31" y="7"/>
                    <a:pt x="32" y="4"/>
                    <a:pt x="34" y="1"/>
                  </a:cubicBezTo>
                  <a:cubicBezTo>
                    <a:pt x="33" y="0"/>
                    <a:pt x="31" y="4"/>
                    <a:pt x="30" y="10"/>
                  </a:cubicBezTo>
                  <a:cubicBezTo>
                    <a:pt x="28" y="16"/>
                    <a:pt x="26" y="25"/>
                    <a:pt x="25" y="36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38" y="34"/>
                    <a:pt x="37" y="33"/>
                    <a:pt x="34" y="29"/>
                  </a:cubicBezTo>
                  <a:close/>
                  <a:moveTo>
                    <a:pt x="40" y="575"/>
                  </a:moveTo>
                  <a:cubicBezTo>
                    <a:pt x="25" y="555"/>
                    <a:pt x="44" y="447"/>
                    <a:pt x="27" y="437"/>
                  </a:cubicBezTo>
                  <a:cubicBezTo>
                    <a:pt x="33" y="425"/>
                    <a:pt x="42" y="325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61" y="302"/>
                    <a:pt x="31" y="310"/>
                    <a:pt x="25" y="303"/>
                  </a:cubicBezTo>
                  <a:cubicBezTo>
                    <a:pt x="46" y="289"/>
                    <a:pt x="49" y="275"/>
                    <a:pt x="34" y="260"/>
                  </a:cubicBezTo>
                  <a:cubicBezTo>
                    <a:pt x="33" y="259"/>
                    <a:pt x="32" y="258"/>
                    <a:pt x="31" y="257"/>
                  </a:cubicBezTo>
                  <a:cubicBezTo>
                    <a:pt x="53" y="256"/>
                    <a:pt x="34" y="174"/>
                    <a:pt x="33" y="174"/>
                  </a:cubicBezTo>
                  <a:cubicBezTo>
                    <a:pt x="33" y="144"/>
                    <a:pt x="34" y="126"/>
                    <a:pt x="34" y="141"/>
                  </a:cubicBezTo>
                  <a:cubicBezTo>
                    <a:pt x="34" y="73"/>
                    <a:pt x="40" y="67"/>
                    <a:pt x="25" y="37"/>
                  </a:cubicBezTo>
                  <a:cubicBezTo>
                    <a:pt x="11" y="141"/>
                    <a:pt x="0" y="436"/>
                    <a:pt x="7" y="466"/>
                  </a:cubicBezTo>
                  <a:cubicBezTo>
                    <a:pt x="9" y="471"/>
                    <a:pt x="8" y="469"/>
                    <a:pt x="7" y="466"/>
                  </a:cubicBezTo>
                  <a:cubicBezTo>
                    <a:pt x="8" y="497"/>
                    <a:pt x="10" y="527"/>
                    <a:pt x="14" y="555"/>
                  </a:cubicBezTo>
                  <a:cubicBezTo>
                    <a:pt x="14" y="556"/>
                    <a:pt x="13" y="557"/>
                    <a:pt x="12" y="558"/>
                  </a:cubicBezTo>
                  <a:cubicBezTo>
                    <a:pt x="12" y="560"/>
                    <a:pt x="12" y="562"/>
                    <a:pt x="12" y="564"/>
                  </a:cubicBezTo>
                  <a:cubicBezTo>
                    <a:pt x="12" y="564"/>
                    <a:pt x="12" y="564"/>
                    <a:pt x="12" y="564"/>
                  </a:cubicBezTo>
                  <a:cubicBezTo>
                    <a:pt x="13" y="566"/>
                    <a:pt x="13" y="568"/>
                    <a:pt x="13" y="570"/>
                  </a:cubicBezTo>
                  <a:cubicBezTo>
                    <a:pt x="17" y="587"/>
                    <a:pt x="26" y="590"/>
                    <a:pt x="34" y="588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9" y="587"/>
                    <a:pt x="44" y="583"/>
                    <a:pt x="47" y="580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79"/>
                    <a:pt x="49" y="578"/>
                    <a:pt x="49" y="578"/>
                  </a:cubicBezTo>
                  <a:cubicBezTo>
                    <a:pt x="45" y="579"/>
                    <a:pt x="42" y="578"/>
                    <a:pt x="40" y="57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08">
              <a:extLst>
                <a:ext uri="{FF2B5EF4-FFF2-40B4-BE49-F238E27FC236}">
                  <a16:creationId xmlns:a16="http://schemas.microsoft.com/office/drawing/2014/main" id="{FF4C2AA7-9615-4817-81FC-37AC01758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" y="2806"/>
              <a:ext cx="8" cy="13"/>
            </a:xfrm>
            <a:custGeom>
              <a:avLst/>
              <a:gdLst>
                <a:gd name="T0" fmla="*/ 4 w 6"/>
                <a:gd name="T1" fmla="*/ 9 h 9"/>
                <a:gd name="T2" fmla="*/ 1 w 6"/>
                <a:gd name="T3" fmla="*/ 0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4" y="9"/>
                  </a:moveTo>
                  <a:cubicBezTo>
                    <a:pt x="1" y="9"/>
                    <a:pt x="2" y="2"/>
                    <a:pt x="1" y="0"/>
                  </a:cubicBezTo>
                  <a:cubicBezTo>
                    <a:pt x="6" y="2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09">
              <a:extLst>
                <a:ext uri="{FF2B5EF4-FFF2-40B4-BE49-F238E27FC236}">
                  <a16:creationId xmlns:a16="http://schemas.microsoft.com/office/drawing/2014/main" id="{7F295FAB-5D93-4D93-AB74-A05010338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2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10">
              <a:extLst>
                <a:ext uri="{FF2B5EF4-FFF2-40B4-BE49-F238E27FC236}">
                  <a16:creationId xmlns:a16="http://schemas.microsoft.com/office/drawing/2014/main" id="{69BD904E-9C52-4CE3-B8ED-B5248FD1D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7" y="26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11">
              <a:extLst>
                <a:ext uri="{FF2B5EF4-FFF2-40B4-BE49-F238E27FC236}">
                  <a16:creationId xmlns:a16="http://schemas.microsoft.com/office/drawing/2014/main" id="{9E7C0BDE-83EC-45F8-9E37-48B417171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3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12">
              <a:extLst>
                <a:ext uri="{FF2B5EF4-FFF2-40B4-BE49-F238E27FC236}">
                  <a16:creationId xmlns:a16="http://schemas.microsoft.com/office/drawing/2014/main" id="{84789A9C-7708-409E-B27F-7BB6EC3D02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13">
              <a:extLst>
                <a:ext uri="{FF2B5EF4-FFF2-40B4-BE49-F238E27FC236}">
                  <a16:creationId xmlns:a16="http://schemas.microsoft.com/office/drawing/2014/main" id="{EF018492-FCC9-4590-99F7-AFF5E4439C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65" y="2399"/>
              <a:ext cx="91" cy="686"/>
            </a:xfrm>
            <a:custGeom>
              <a:avLst/>
              <a:gdLst>
                <a:gd name="T0" fmla="*/ 9 w 63"/>
                <a:gd name="T1" fmla="*/ 368 h 477"/>
                <a:gd name="T2" fmla="*/ 16 w 63"/>
                <a:gd name="T3" fmla="*/ 440 h 477"/>
                <a:gd name="T4" fmla="*/ 14 w 63"/>
                <a:gd name="T5" fmla="*/ 441 h 477"/>
                <a:gd name="T6" fmla="*/ 51 w 63"/>
                <a:gd name="T7" fmla="*/ 456 h 477"/>
                <a:gd name="T8" fmla="*/ 29 w 63"/>
                <a:gd name="T9" fmla="*/ 346 h 477"/>
                <a:gd name="T10" fmla="*/ 35 w 63"/>
                <a:gd name="T11" fmla="*/ 262 h 477"/>
                <a:gd name="T12" fmla="*/ 27 w 63"/>
                <a:gd name="T13" fmla="*/ 240 h 477"/>
                <a:gd name="T14" fmla="*/ 33 w 63"/>
                <a:gd name="T15" fmla="*/ 204 h 477"/>
                <a:gd name="T16" fmla="*/ 35 w 63"/>
                <a:gd name="T17" fmla="*/ 138 h 477"/>
                <a:gd name="T18" fmla="*/ 36 w 63"/>
                <a:gd name="T19" fmla="*/ 112 h 477"/>
                <a:gd name="T20" fmla="*/ 27 w 63"/>
                <a:gd name="T21" fmla="*/ 30 h 477"/>
                <a:gd name="T22" fmla="*/ 36 w 63"/>
                <a:gd name="T23" fmla="*/ 1 h 477"/>
                <a:gd name="T24" fmla="*/ 9 w 63"/>
                <a:gd name="T25" fmla="*/ 368 h 477"/>
                <a:gd name="T26" fmla="*/ 9 w 63"/>
                <a:gd name="T27" fmla="*/ 368 h 477"/>
                <a:gd name="T28" fmla="*/ 34 w 63"/>
                <a:gd name="T29" fmla="*/ 261 h 477"/>
                <a:gd name="T30" fmla="*/ 34 w 63"/>
                <a:gd name="T31" fmla="*/ 261 h 477"/>
                <a:gd name="T32" fmla="*/ 29 w 63"/>
                <a:gd name="T33" fmla="*/ 218 h 477"/>
                <a:gd name="T34" fmla="*/ 38 w 63"/>
                <a:gd name="T35" fmla="*/ 212 h 477"/>
                <a:gd name="T36" fmla="*/ 29 w 63"/>
                <a:gd name="T37" fmla="*/ 218 h 477"/>
                <a:gd name="T38" fmla="*/ 29 w 63"/>
                <a:gd name="T39" fmla="*/ 21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77">
                  <a:moveTo>
                    <a:pt x="9" y="368"/>
                  </a:moveTo>
                  <a:cubicBezTo>
                    <a:pt x="10" y="394"/>
                    <a:pt x="12" y="418"/>
                    <a:pt x="16" y="440"/>
                  </a:cubicBezTo>
                  <a:cubicBezTo>
                    <a:pt x="22" y="432"/>
                    <a:pt x="21" y="433"/>
                    <a:pt x="14" y="441"/>
                  </a:cubicBezTo>
                  <a:cubicBezTo>
                    <a:pt x="16" y="477"/>
                    <a:pt x="44" y="464"/>
                    <a:pt x="51" y="456"/>
                  </a:cubicBezTo>
                  <a:cubicBezTo>
                    <a:pt x="20" y="465"/>
                    <a:pt x="49" y="354"/>
                    <a:pt x="29" y="346"/>
                  </a:cubicBezTo>
                  <a:cubicBezTo>
                    <a:pt x="35" y="336"/>
                    <a:pt x="44" y="254"/>
                    <a:pt x="35" y="262"/>
                  </a:cubicBezTo>
                  <a:cubicBezTo>
                    <a:pt x="63" y="239"/>
                    <a:pt x="32" y="245"/>
                    <a:pt x="27" y="240"/>
                  </a:cubicBezTo>
                  <a:cubicBezTo>
                    <a:pt x="49" y="228"/>
                    <a:pt x="51" y="216"/>
                    <a:pt x="33" y="204"/>
                  </a:cubicBezTo>
                  <a:cubicBezTo>
                    <a:pt x="55" y="203"/>
                    <a:pt x="35" y="136"/>
                    <a:pt x="35" y="138"/>
                  </a:cubicBezTo>
                  <a:cubicBezTo>
                    <a:pt x="35" y="114"/>
                    <a:pt x="36" y="99"/>
                    <a:pt x="36" y="112"/>
                  </a:cubicBezTo>
                  <a:cubicBezTo>
                    <a:pt x="36" y="58"/>
                    <a:pt x="41" y="53"/>
                    <a:pt x="27" y="30"/>
                  </a:cubicBezTo>
                  <a:cubicBezTo>
                    <a:pt x="54" y="25"/>
                    <a:pt x="19" y="25"/>
                    <a:pt x="36" y="1"/>
                  </a:cubicBezTo>
                  <a:cubicBezTo>
                    <a:pt x="18" y="0"/>
                    <a:pt x="0" y="340"/>
                    <a:pt x="9" y="368"/>
                  </a:cubicBezTo>
                  <a:cubicBezTo>
                    <a:pt x="11" y="372"/>
                    <a:pt x="10" y="370"/>
                    <a:pt x="9" y="368"/>
                  </a:cubicBezTo>
                  <a:close/>
                  <a:moveTo>
                    <a:pt x="34" y="261"/>
                  </a:moveTo>
                  <a:cubicBezTo>
                    <a:pt x="39" y="266"/>
                    <a:pt x="35" y="262"/>
                    <a:pt x="34" y="261"/>
                  </a:cubicBezTo>
                  <a:close/>
                  <a:moveTo>
                    <a:pt x="29" y="218"/>
                  </a:moveTo>
                  <a:cubicBezTo>
                    <a:pt x="33" y="219"/>
                    <a:pt x="36" y="217"/>
                    <a:pt x="38" y="212"/>
                  </a:cubicBezTo>
                  <a:cubicBezTo>
                    <a:pt x="34" y="208"/>
                    <a:pt x="31" y="210"/>
                    <a:pt x="29" y="218"/>
                  </a:cubicBezTo>
                  <a:cubicBezTo>
                    <a:pt x="33" y="219"/>
                    <a:pt x="31" y="216"/>
                    <a:pt x="29" y="2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14">
              <a:extLst>
                <a:ext uri="{FF2B5EF4-FFF2-40B4-BE49-F238E27FC236}">
                  <a16:creationId xmlns:a16="http://schemas.microsoft.com/office/drawing/2014/main" id="{F1194D96-CD22-4FE8-9288-F95D2BC50C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1" y="2823"/>
              <a:ext cx="10" cy="10"/>
            </a:xfrm>
            <a:custGeom>
              <a:avLst/>
              <a:gdLst>
                <a:gd name="T0" fmla="*/ 5 w 7"/>
                <a:gd name="T1" fmla="*/ 7 h 7"/>
                <a:gd name="T2" fmla="*/ 2 w 7"/>
                <a:gd name="T3" fmla="*/ 0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1" y="7"/>
                    <a:pt x="3" y="2"/>
                    <a:pt x="2" y="0"/>
                  </a:cubicBezTo>
                  <a:cubicBezTo>
                    <a:pt x="7" y="2"/>
                    <a:pt x="0" y="5"/>
                    <a:pt x="5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715">
            <a:extLst>
              <a:ext uri="{FF2B5EF4-FFF2-40B4-BE49-F238E27FC236}">
                <a16:creationId xmlns:a16="http://schemas.microsoft.com/office/drawing/2014/main" id="{417B7E28-AB63-41B2-AAE4-0CAC89B395D3}"/>
              </a:ext>
            </a:extLst>
          </p:cNvPr>
          <p:cNvGrpSpPr>
            <a:grpSpLocks noChangeAspect="1"/>
          </p:cNvGrpSpPr>
          <p:nvPr/>
        </p:nvGrpSpPr>
        <p:grpSpPr bwMode="auto">
          <a:xfrm rot="703497" flipH="1" flipV="1">
            <a:off x="5827730" y="1388184"/>
            <a:ext cx="896710" cy="935396"/>
            <a:chOff x="1328" y="0"/>
            <a:chExt cx="3106" cy="3240"/>
          </a:xfrm>
        </p:grpSpPr>
        <p:sp>
          <p:nvSpPr>
            <p:cNvPr id="229" name="Freeform 716">
              <a:extLst>
                <a:ext uri="{FF2B5EF4-FFF2-40B4-BE49-F238E27FC236}">
                  <a16:creationId xmlns:a16="http://schemas.microsoft.com/office/drawing/2014/main" id="{2268541B-4C77-44B9-A3D9-B1A43B667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6" y="250"/>
              <a:ext cx="1" cy="29"/>
            </a:xfrm>
            <a:custGeom>
              <a:avLst/>
              <a:gdLst>
                <a:gd name="T0" fmla="*/ 0 w 1"/>
                <a:gd name="T1" fmla="*/ 14 h 20"/>
                <a:gd name="T2" fmla="*/ 1 w 1"/>
                <a:gd name="T3" fmla="*/ 0 h 20"/>
                <a:gd name="T4" fmla="*/ 0 w 1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0">
                  <a:moveTo>
                    <a:pt x="0" y="14"/>
                  </a:moveTo>
                  <a:cubicBezTo>
                    <a:pt x="0" y="11"/>
                    <a:pt x="1" y="5"/>
                    <a:pt x="1" y="0"/>
                  </a:cubicBezTo>
                  <a:cubicBezTo>
                    <a:pt x="1" y="13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17">
              <a:extLst>
                <a:ext uri="{FF2B5EF4-FFF2-40B4-BE49-F238E27FC236}">
                  <a16:creationId xmlns:a16="http://schemas.microsoft.com/office/drawing/2014/main" id="{0AA02C52-2387-4D24-A122-8345289D75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0"/>
              <a:ext cx="20" cy="250"/>
            </a:xfrm>
            <a:custGeom>
              <a:avLst/>
              <a:gdLst>
                <a:gd name="T0" fmla="*/ 11 w 14"/>
                <a:gd name="T1" fmla="*/ 6 h 174"/>
                <a:gd name="T2" fmla="*/ 9 w 14"/>
                <a:gd name="T3" fmla="*/ 174 h 174"/>
                <a:gd name="T4" fmla="*/ 14 w 14"/>
                <a:gd name="T5" fmla="*/ 8 h 174"/>
                <a:gd name="T6" fmla="*/ 9 w 14"/>
                <a:gd name="T7" fmla="*/ 17 h 174"/>
                <a:gd name="T8" fmla="*/ 11 w 14"/>
                <a:gd name="T9" fmla="*/ 0 h 174"/>
                <a:gd name="T10" fmla="*/ 11 w 14"/>
                <a:gd name="T11" fmla="*/ 6 h 174"/>
                <a:gd name="T12" fmla="*/ 11 w 14"/>
                <a:gd name="T13" fmla="*/ 32 h 174"/>
                <a:gd name="T14" fmla="*/ 11 w 14"/>
                <a:gd name="T15" fmla="*/ 6 h 174"/>
                <a:gd name="T16" fmla="*/ 11 w 14"/>
                <a:gd name="T17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4">
                  <a:moveTo>
                    <a:pt x="11" y="6"/>
                  </a:moveTo>
                  <a:cubicBezTo>
                    <a:pt x="13" y="62"/>
                    <a:pt x="13" y="118"/>
                    <a:pt x="9" y="174"/>
                  </a:cubicBezTo>
                  <a:cubicBezTo>
                    <a:pt x="11" y="119"/>
                    <a:pt x="3" y="63"/>
                    <a:pt x="14" y="8"/>
                  </a:cubicBezTo>
                  <a:cubicBezTo>
                    <a:pt x="14" y="12"/>
                    <a:pt x="12" y="16"/>
                    <a:pt x="9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12" y="24"/>
                    <a:pt x="0" y="48"/>
                    <a:pt x="11" y="6"/>
                  </a:cubicBezTo>
                  <a:cubicBezTo>
                    <a:pt x="11" y="15"/>
                    <a:pt x="12" y="24"/>
                    <a:pt x="11" y="32"/>
                  </a:cubicBezTo>
                  <a:cubicBezTo>
                    <a:pt x="13" y="24"/>
                    <a:pt x="9" y="14"/>
                    <a:pt x="11" y="6"/>
                  </a:cubicBezTo>
                  <a:cubicBezTo>
                    <a:pt x="13" y="62"/>
                    <a:pt x="9" y="13"/>
                    <a:pt x="11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18">
              <a:extLst>
                <a:ext uri="{FF2B5EF4-FFF2-40B4-BE49-F238E27FC236}">
                  <a16:creationId xmlns:a16="http://schemas.microsoft.com/office/drawing/2014/main" id="{5A1367C7-495D-4C5C-8CBD-B1B6336ED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6" y="198"/>
              <a:ext cx="4" cy="84"/>
            </a:xfrm>
            <a:custGeom>
              <a:avLst/>
              <a:gdLst>
                <a:gd name="T0" fmla="*/ 0 w 3"/>
                <a:gd name="T1" fmla="*/ 58 h 58"/>
                <a:gd name="T2" fmla="*/ 3 w 3"/>
                <a:gd name="T3" fmla="*/ 0 h 58"/>
                <a:gd name="T4" fmla="*/ 0 w 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58"/>
                  </a:moveTo>
                  <a:cubicBezTo>
                    <a:pt x="1" y="39"/>
                    <a:pt x="2" y="19"/>
                    <a:pt x="3" y="0"/>
                  </a:cubicBezTo>
                  <a:cubicBezTo>
                    <a:pt x="3" y="34"/>
                    <a:pt x="1" y="28"/>
                    <a:pt x="0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19">
              <a:extLst>
                <a:ext uri="{FF2B5EF4-FFF2-40B4-BE49-F238E27FC236}">
                  <a16:creationId xmlns:a16="http://schemas.microsoft.com/office/drawing/2014/main" id="{0584C5BF-AA69-42CE-911E-829378AF6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0" y="224"/>
              <a:ext cx="4" cy="77"/>
            </a:xfrm>
            <a:custGeom>
              <a:avLst/>
              <a:gdLst>
                <a:gd name="T0" fmla="*/ 2 w 3"/>
                <a:gd name="T1" fmla="*/ 19 h 53"/>
                <a:gd name="T2" fmla="*/ 0 w 3"/>
                <a:gd name="T3" fmla="*/ 53 h 53"/>
                <a:gd name="T4" fmla="*/ 2 w 3"/>
                <a:gd name="T5" fmla="*/ 19 h 53"/>
                <a:gd name="T6" fmla="*/ 2 w 3"/>
                <a:gd name="T7" fmla="*/ 27 h 53"/>
                <a:gd name="T8" fmla="*/ 2 w 3"/>
                <a:gd name="T9" fmla="*/ 19 h 53"/>
                <a:gd name="T10" fmla="*/ 2 w 3"/>
                <a:gd name="T11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3">
                  <a:moveTo>
                    <a:pt x="2" y="19"/>
                  </a:moveTo>
                  <a:cubicBezTo>
                    <a:pt x="3" y="30"/>
                    <a:pt x="2" y="42"/>
                    <a:pt x="0" y="53"/>
                  </a:cubicBezTo>
                  <a:cubicBezTo>
                    <a:pt x="1" y="42"/>
                    <a:pt x="1" y="30"/>
                    <a:pt x="2" y="19"/>
                  </a:cubicBezTo>
                  <a:cubicBezTo>
                    <a:pt x="3" y="22"/>
                    <a:pt x="3" y="25"/>
                    <a:pt x="2" y="27"/>
                  </a:cubicBezTo>
                  <a:cubicBezTo>
                    <a:pt x="1" y="0"/>
                    <a:pt x="1" y="46"/>
                    <a:pt x="2" y="19"/>
                  </a:cubicBezTo>
                  <a:cubicBezTo>
                    <a:pt x="3" y="30"/>
                    <a:pt x="1" y="30"/>
                    <a:pt x="2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720">
              <a:extLst>
                <a:ext uri="{FF2B5EF4-FFF2-40B4-BE49-F238E27FC236}">
                  <a16:creationId xmlns:a16="http://schemas.microsoft.com/office/drawing/2014/main" id="{C059579D-0865-483B-8211-7C07BE3AE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8" y="3108"/>
              <a:ext cx="13" cy="7"/>
            </a:xfrm>
            <a:custGeom>
              <a:avLst/>
              <a:gdLst>
                <a:gd name="T0" fmla="*/ 0 w 9"/>
                <a:gd name="T1" fmla="*/ 0 h 5"/>
                <a:gd name="T2" fmla="*/ 6 w 9"/>
                <a:gd name="T3" fmla="*/ 5 h 5"/>
                <a:gd name="T4" fmla="*/ 0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6" y="3"/>
                    <a:pt x="9" y="5"/>
                    <a:pt x="6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21">
              <a:extLst>
                <a:ext uri="{FF2B5EF4-FFF2-40B4-BE49-F238E27FC236}">
                  <a16:creationId xmlns:a16="http://schemas.microsoft.com/office/drawing/2014/main" id="{D334263E-C520-4723-BEE4-A8087E7B79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6" y="3029"/>
              <a:ext cx="39" cy="12"/>
            </a:xfrm>
            <a:custGeom>
              <a:avLst/>
              <a:gdLst>
                <a:gd name="T0" fmla="*/ 27 w 27"/>
                <a:gd name="T1" fmla="*/ 9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27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5" y="5"/>
                    <a:pt x="27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22">
              <a:extLst>
                <a:ext uri="{FF2B5EF4-FFF2-40B4-BE49-F238E27FC236}">
                  <a16:creationId xmlns:a16="http://schemas.microsoft.com/office/drawing/2014/main" id="{C71898DF-2E97-40D0-8F7A-FD4AF992C2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4" y="3149"/>
              <a:ext cx="33" cy="10"/>
            </a:xfrm>
            <a:custGeom>
              <a:avLst/>
              <a:gdLst>
                <a:gd name="T0" fmla="*/ 23 w 23"/>
                <a:gd name="T1" fmla="*/ 7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4"/>
                    <a:pt x="23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723">
              <a:extLst>
                <a:ext uri="{FF2B5EF4-FFF2-40B4-BE49-F238E27FC236}">
                  <a16:creationId xmlns:a16="http://schemas.microsoft.com/office/drawing/2014/main" id="{7EB848FF-B453-4D6E-A9D8-E02713E61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" y="1951"/>
              <a:ext cx="61" cy="61"/>
            </a:xfrm>
            <a:custGeom>
              <a:avLst/>
              <a:gdLst>
                <a:gd name="T0" fmla="*/ 0 w 43"/>
                <a:gd name="T1" fmla="*/ 42 h 42"/>
                <a:gd name="T2" fmla="*/ 43 w 43"/>
                <a:gd name="T3" fmla="*/ 0 h 42"/>
                <a:gd name="T4" fmla="*/ 0 w 43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0" y="42"/>
                  </a:moveTo>
                  <a:cubicBezTo>
                    <a:pt x="17" y="26"/>
                    <a:pt x="32" y="12"/>
                    <a:pt x="43" y="0"/>
                  </a:cubicBezTo>
                  <a:cubicBezTo>
                    <a:pt x="14" y="33"/>
                    <a:pt x="10" y="34"/>
                    <a:pt x="0" y="4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24">
              <a:extLst>
                <a:ext uri="{FF2B5EF4-FFF2-40B4-BE49-F238E27FC236}">
                  <a16:creationId xmlns:a16="http://schemas.microsoft.com/office/drawing/2014/main" id="{10D51986-1726-46A1-B950-46A1760471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5" y="2995"/>
              <a:ext cx="14" cy="6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0 h 4"/>
                <a:gd name="T4" fmla="*/ 10 w 10"/>
                <a:gd name="T5" fmla="*/ 2 h 4"/>
                <a:gd name="T6" fmla="*/ 1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4"/>
                    <a:pt x="0" y="1"/>
                    <a:pt x="0" y="0"/>
                  </a:cubicBezTo>
                  <a:cubicBezTo>
                    <a:pt x="3" y="1"/>
                    <a:pt x="6" y="2"/>
                    <a:pt x="10" y="2"/>
                  </a:cubicBezTo>
                  <a:cubicBezTo>
                    <a:pt x="10" y="4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25">
              <a:extLst>
                <a:ext uri="{FF2B5EF4-FFF2-40B4-BE49-F238E27FC236}">
                  <a16:creationId xmlns:a16="http://schemas.microsoft.com/office/drawing/2014/main" id="{45B386E9-159E-4274-96E9-41A2E3E405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9" y="3191"/>
              <a:ext cx="59" cy="14"/>
            </a:xfrm>
            <a:custGeom>
              <a:avLst/>
              <a:gdLst>
                <a:gd name="T0" fmla="*/ 21 w 41"/>
                <a:gd name="T1" fmla="*/ 3 h 10"/>
                <a:gd name="T2" fmla="*/ 41 w 41"/>
                <a:gd name="T3" fmla="*/ 10 h 10"/>
                <a:gd name="T4" fmla="*/ 0 w 41"/>
                <a:gd name="T5" fmla="*/ 0 h 10"/>
                <a:gd name="T6" fmla="*/ 25 w 41"/>
                <a:gd name="T7" fmla="*/ 5 h 10"/>
                <a:gd name="T8" fmla="*/ 21 w 41"/>
                <a:gd name="T9" fmla="*/ 3 h 10"/>
                <a:gd name="T10" fmla="*/ 21 w 4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0">
                  <a:moveTo>
                    <a:pt x="21" y="3"/>
                  </a:moveTo>
                  <a:cubicBezTo>
                    <a:pt x="28" y="6"/>
                    <a:pt x="35" y="8"/>
                    <a:pt x="41" y="10"/>
                  </a:cubicBezTo>
                  <a:cubicBezTo>
                    <a:pt x="28" y="6"/>
                    <a:pt x="14" y="3"/>
                    <a:pt x="0" y="0"/>
                  </a:cubicBezTo>
                  <a:cubicBezTo>
                    <a:pt x="9" y="0"/>
                    <a:pt x="17" y="2"/>
                    <a:pt x="25" y="5"/>
                  </a:cubicBezTo>
                  <a:cubicBezTo>
                    <a:pt x="13" y="1"/>
                    <a:pt x="33" y="9"/>
                    <a:pt x="21" y="3"/>
                  </a:cubicBezTo>
                  <a:cubicBezTo>
                    <a:pt x="28" y="6"/>
                    <a:pt x="25" y="5"/>
                    <a:pt x="21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26">
              <a:extLst>
                <a:ext uri="{FF2B5EF4-FFF2-40B4-BE49-F238E27FC236}">
                  <a16:creationId xmlns:a16="http://schemas.microsoft.com/office/drawing/2014/main" id="{32184FFA-6435-4F20-9992-B3EDD701C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9" y="2524"/>
              <a:ext cx="33" cy="20"/>
            </a:xfrm>
            <a:custGeom>
              <a:avLst/>
              <a:gdLst>
                <a:gd name="T0" fmla="*/ 2 w 23"/>
                <a:gd name="T1" fmla="*/ 12 h 14"/>
                <a:gd name="T2" fmla="*/ 23 w 23"/>
                <a:gd name="T3" fmla="*/ 0 h 14"/>
                <a:gd name="T4" fmla="*/ 2 w 23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">
                  <a:moveTo>
                    <a:pt x="2" y="12"/>
                  </a:moveTo>
                  <a:cubicBezTo>
                    <a:pt x="10" y="7"/>
                    <a:pt x="17" y="3"/>
                    <a:pt x="23" y="0"/>
                  </a:cubicBezTo>
                  <a:cubicBezTo>
                    <a:pt x="8" y="10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27">
              <a:extLst>
                <a:ext uri="{FF2B5EF4-FFF2-40B4-BE49-F238E27FC236}">
                  <a16:creationId xmlns:a16="http://schemas.microsoft.com/office/drawing/2014/main" id="{918C7228-9BDA-4110-B7DD-DC8CF8D8D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8" y="3026"/>
              <a:ext cx="18" cy="5"/>
            </a:xfrm>
            <a:custGeom>
              <a:avLst/>
              <a:gdLst>
                <a:gd name="T0" fmla="*/ 3 w 13"/>
                <a:gd name="T1" fmla="*/ 1 h 4"/>
                <a:gd name="T2" fmla="*/ 3 w 13"/>
                <a:gd name="T3" fmla="*/ 1 h 4"/>
                <a:gd name="T4" fmla="*/ 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3" y="1"/>
                  </a:moveTo>
                  <a:cubicBezTo>
                    <a:pt x="0" y="0"/>
                    <a:pt x="13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28">
              <a:extLst>
                <a:ext uri="{FF2B5EF4-FFF2-40B4-BE49-F238E27FC236}">
                  <a16:creationId xmlns:a16="http://schemas.microsoft.com/office/drawing/2014/main" id="{975FCA87-0F16-4C9D-BD8F-52F9E6B55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5" y="3069"/>
              <a:ext cx="43" cy="14"/>
            </a:xfrm>
            <a:custGeom>
              <a:avLst/>
              <a:gdLst>
                <a:gd name="T0" fmla="*/ 30 w 30"/>
                <a:gd name="T1" fmla="*/ 10 h 10"/>
                <a:gd name="T2" fmla="*/ 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3" y="7"/>
                    <a:pt x="30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29">
              <a:extLst>
                <a:ext uri="{FF2B5EF4-FFF2-40B4-BE49-F238E27FC236}">
                  <a16:creationId xmlns:a16="http://schemas.microsoft.com/office/drawing/2014/main" id="{37E2580D-DC7A-4484-A8CA-175F6F24A2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" y="2012"/>
              <a:ext cx="21" cy="19"/>
            </a:xfrm>
            <a:custGeom>
              <a:avLst/>
              <a:gdLst>
                <a:gd name="T0" fmla="*/ 14 w 14"/>
                <a:gd name="T1" fmla="*/ 0 h 13"/>
                <a:gd name="T2" fmla="*/ 0 w 14"/>
                <a:gd name="T3" fmla="*/ 13 h 13"/>
                <a:gd name="T4" fmla="*/ 14 w 14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30">
              <a:extLst>
                <a:ext uri="{FF2B5EF4-FFF2-40B4-BE49-F238E27FC236}">
                  <a16:creationId xmlns:a16="http://schemas.microsoft.com/office/drawing/2014/main" id="{3A7C5B51-A1D5-488C-B45D-5A955336B4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" y="496"/>
              <a:ext cx="7" cy="39"/>
            </a:xfrm>
            <a:custGeom>
              <a:avLst/>
              <a:gdLst>
                <a:gd name="T0" fmla="*/ 5 w 5"/>
                <a:gd name="T1" fmla="*/ 0 h 27"/>
                <a:gd name="T2" fmla="*/ 0 w 5"/>
                <a:gd name="T3" fmla="*/ 27 h 27"/>
                <a:gd name="T4" fmla="*/ 5 w 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3" y="19"/>
                    <a:pt x="1" y="24"/>
                    <a:pt x="0" y="27"/>
                  </a:cubicBezTo>
                  <a:cubicBezTo>
                    <a:pt x="2" y="17"/>
                    <a:pt x="3" y="8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31">
              <a:extLst>
                <a:ext uri="{FF2B5EF4-FFF2-40B4-BE49-F238E27FC236}">
                  <a16:creationId xmlns:a16="http://schemas.microsoft.com/office/drawing/2014/main" id="{74E14F9E-49CF-4BC4-A402-03EE6C0F2F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63"/>
              <a:ext cx="0" cy="1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32">
              <a:extLst>
                <a:ext uri="{FF2B5EF4-FFF2-40B4-BE49-F238E27FC236}">
                  <a16:creationId xmlns:a16="http://schemas.microsoft.com/office/drawing/2014/main" id="{80A8EDF3-30DC-4CE0-9D36-47C710F7CA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1073"/>
              <a:ext cx="7" cy="11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6"/>
                    <a:pt x="0" y="8"/>
                  </a:cubicBezTo>
                  <a:cubicBezTo>
                    <a:pt x="2" y="3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33">
              <a:extLst>
                <a:ext uri="{FF2B5EF4-FFF2-40B4-BE49-F238E27FC236}">
                  <a16:creationId xmlns:a16="http://schemas.microsoft.com/office/drawing/2014/main" id="{A457F4EF-43F2-40B5-950F-35A912EDA0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8" y="7"/>
              <a:ext cx="3095" cy="3233"/>
            </a:xfrm>
            <a:custGeom>
              <a:avLst/>
              <a:gdLst>
                <a:gd name="T0" fmla="*/ 135 w 2152"/>
                <a:gd name="T1" fmla="*/ 2033 h 2248"/>
                <a:gd name="T2" fmla="*/ 459 w 2152"/>
                <a:gd name="T3" fmla="*/ 1694 h 2248"/>
                <a:gd name="T4" fmla="*/ 823 w 2152"/>
                <a:gd name="T5" fmla="*/ 2146 h 2248"/>
                <a:gd name="T6" fmla="*/ 1239 w 2152"/>
                <a:gd name="T7" fmla="*/ 1566 h 2248"/>
                <a:gd name="T8" fmla="*/ 1395 w 2152"/>
                <a:gd name="T9" fmla="*/ 1593 h 2248"/>
                <a:gd name="T10" fmla="*/ 1895 w 2152"/>
                <a:gd name="T11" fmla="*/ 923 h 2248"/>
                <a:gd name="T12" fmla="*/ 1964 w 2152"/>
                <a:gd name="T13" fmla="*/ 893 h 2248"/>
                <a:gd name="T14" fmla="*/ 2067 w 2152"/>
                <a:gd name="T15" fmla="*/ 658 h 2248"/>
                <a:gd name="T16" fmla="*/ 1967 w 2152"/>
                <a:gd name="T17" fmla="*/ 888 h 2248"/>
                <a:gd name="T18" fmla="*/ 2065 w 2152"/>
                <a:gd name="T19" fmla="*/ 506 h 2248"/>
                <a:gd name="T20" fmla="*/ 2136 w 2152"/>
                <a:gd name="T21" fmla="*/ 5 h 2248"/>
                <a:gd name="T22" fmla="*/ 1478 w 2152"/>
                <a:gd name="T23" fmla="*/ 1400 h 2248"/>
                <a:gd name="T24" fmla="*/ 705 w 2152"/>
                <a:gd name="T25" fmla="*/ 1560 h 2248"/>
                <a:gd name="T26" fmla="*/ 276 w 2152"/>
                <a:gd name="T27" fmla="*/ 1806 h 2248"/>
                <a:gd name="T28" fmla="*/ 705 w 2152"/>
                <a:gd name="T29" fmla="*/ 1561 h 2248"/>
                <a:gd name="T30" fmla="*/ 982 w 2152"/>
                <a:gd name="T31" fmla="*/ 1727 h 2248"/>
                <a:gd name="T32" fmla="*/ 2071 w 2152"/>
                <a:gd name="T33" fmla="*/ 545 h 2248"/>
                <a:gd name="T34" fmla="*/ 1053 w 2152"/>
                <a:gd name="T35" fmla="*/ 1689 h 2248"/>
                <a:gd name="T36" fmla="*/ 703 w 2152"/>
                <a:gd name="T37" fmla="*/ 1555 h 2248"/>
                <a:gd name="T38" fmla="*/ 325 w 2152"/>
                <a:gd name="T39" fmla="*/ 1777 h 2248"/>
                <a:gd name="T40" fmla="*/ 823 w 2152"/>
                <a:gd name="T41" fmla="*/ 2146 h 2248"/>
                <a:gd name="T42" fmla="*/ 1912 w 2152"/>
                <a:gd name="T43" fmla="*/ 992 h 2248"/>
                <a:gd name="T44" fmla="*/ 1478 w 2152"/>
                <a:gd name="T45" fmla="*/ 1399 h 2248"/>
                <a:gd name="T46" fmla="*/ 703 w 2152"/>
                <a:gd name="T47" fmla="*/ 1555 h 2248"/>
                <a:gd name="T48" fmla="*/ 2149 w 2152"/>
                <a:gd name="T49" fmla="*/ 144 h 2248"/>
                <a:gd name="T50" fmla="*/ 1111 w 2152"/>
                <a:gd name="T51" fmla="*/ 1633 h 2248"/>
                <a:gd name="T52" fmla="*/ 791 w 2152"/>
                <a:gd name="T53" fmla="*/ 1938 h 2248"/>
                <a:gd name="T54" fmla="*/ 964 w 2152"/>
                <a:gd name="T55" fmla="*/ 1835 h 2248"/>
                <a:gd name="T56" fmla="*/ 824 w 2152"/>
                <a:gd name="T57" fmla="*/ 2154 h 2248"/>
                <a:gd name="T58" fmla="*/ 687 w 2152"/>
                <a:gd name="T59" fmla="*/ 1597 h 2248"/>
                <a:gd name="T60" fmla="*/ 1839 w 2152"/>
                <a:gd name="T61" fmla="*/ 1094 h 2248"/>
                <a:gd name="T62" fmla="*/ 323 w 2152"/>
                <a:gd name="T63" fmla="*/ 1778 h 2248"/>
                <a:gd name="T64" fmla="*/ 981 w 2152"/>
                <a:gd name="T65" fmla="*/ 1727 h 2248"/>
                <a:gd name="T66" fmla="*/ 1059 w 2152"/>
                <a:gd name="T67" fmla="*/ 1687 h 2248"/>
                <a:gd name="T68" fmla="*/ 1476 w 2152"/>
                <a:gd name="T69" fmla="*/ 1401 h 2248"/>
                <a:gd name="T70" fmla="*/ 2022 w 2152"/>
                <a:gd name="T71" fmla="*/ 616 h 2248"/>
                <a:gd name="T72" fmla="*/ 1478 w 2152"/>
                <a:gd name="T73" fmla="*/ 1400 h 2248"/>
                <a:gd name="T74" fmla="*/ 806 w 2152"/>
                <a:gd name="T75" fmla="*/ 1921 h 2248"/>
                <a:gd name="T76" fmla="*/ 824 w 2152"/>
                <a:gd name="T77" fmla="*/ 2153 h 2248"/>
                <a:gd name="T78" fmla="*/ 707 w 2152"/>
                <a:gd name="T79" fmla="*/ 1611 h 2248"/>
                <a:gd name="T80" fmla="*/ 2111 w 2152"/>
                <a:gd name="T81" fmla="*/ 362 h 2248"/>
                <a:gd name="T82" fmla="*/ 1345 w 2152"/>
                <a:gd name="T83" fmla="*/ 1524 h 2248"/>
                <a:gd name="T84" fmla="*/ 807 w 2152"/>
                <a:gd name="T85" fmla="*/ 1921 h 2248"/>
                <a:gd name="T86" fmla="*/ 824 w 2152"/>
                <a:gd name="T87" fmla="*/ 2153 h 2248"/>
                <a:gd name="T88" fmla="*/ 707 w 2152"/>
                <a:gd name="T89" fmla="*/ 1613 h 2248"/>
                <a:gd name="T90" fmla="*/ 1478 w 2152"/>
                <a:gd name="T91" fmla="*/ 1400 h 2248"/>
                <a:gd name="T92" fmla="*/ 1849 w 2152"/>
                <a:gd name="T93" fmla="*/ 1070 h 2248"/>
                <a:gd name="T94" fmla="*/ 1054 w 2152"/>
                <a:gd name="T95" fmla="*/ 1689 h 2248"/>
                <a:gd name="T96" fmla="*/ 728 w 2152"/>
                <a:gd name="T97" fmla="*/ 2185 h 2248"/>
                <a:gd name="T98" fmla="*/ 703 w 2152"/>
                <a:gd name="T99" fmla="*/ 1555 h 2248"/>
                <a:gd name="T100" fmla="*/ 580 w 2152"/>
                <a:gd name="T101" fmla="*/ 2148 h 2248"/>
                <a:gd name="T102" fmla="*/ 814 w 2152"/>
                <a:gd name="T103" fmla="*/ 2131 h 2248"/>
                <a:gd name="T104" fmla="*/ 824 w 2152"/>
                <a:gd name="T105" fmla="*/ 2154 h 2248"/>
                <a:gd name="T106" fmla="*/ 815 w 2152"/>
                <a:gd name="T107" fmla="*/ 2140 h 2248"/>
                <a:gd name="T108" fmla="*/ 1507 w 2152"/>
                <a:gd name="T109" fmla="*/ 1483 h 2248"/>
                <a:gd name="T110" fmla="*/ 855 w 2152"/>
                <a:gd name="T111" fmla="*/ 1891 h 2248"/>
                <a:gd name="T112" fmla="*/ 192 w 2152"/>
                <a:gd name="T113" fmla="*/ 2040 h 2248"/>
                <a:gd name="T114" fmla="*/ 1324 w 2152"/>
                <a:gd name="T115" fmla="*/ 1515 h 2248"/>
                <a:gd name="T116" fmla="*/ 2072 w 2152"/>
                <a:gd name="T117" fmla="*/ 479 h 2248"/>
                <a:gd name="T118" fmla="*/ 2111 w 2152"/>
                <a:gd name="T119" fmla="*/ 361 h 2248"/>
                <a:gd name="T120" fmla="*/ 859 w 2152"/>
                <a:gd name="T121" fmla="*/ 1772 h 2248"/>
                <a:gd name="T122" fmla="*/ 1059 w 2152"/>
                <a:gd name="T123" fmla="*/ 1687 h 2248"/>
                <a:gd name="T124" fmla="*/ 1346 w 2152"/>
                <a:gd name="T125" fmla="*/ 15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2" h="2248">
                  <a:moveTo>
                    <a:pt x="21" y="1998"/>
                  </a:moveTo>
                  <a:cubicBezTo>
                    <a:pt x="21" y="1998"/>
                    <a:pt x="20" y="1998"/>
                    <a:pt x="20" y="1998"/>
                  </a:cubicBezTo>
                  <a:cubicBezTo>
                    <a:pt x="25" y="2002"/>
                    <a:pt x="32" y="2004"/>
                    <a:pt x="40" y="2007"/>
                  </a:cubicBezTo>
                  <a:cubicBezTo>
                    <a:pt x="33" y="2004"/>
                    <a:pt x="26" y="2002"/>
                    <a:pt x="21" y="1998"/>
                  </a:cubicBezTo>
                  <a:close/>
                  <a:moveTo>
                    <a:pt x="42" y="2007"/>
                  </a:moveTo>
                  <a:cubicBezTo>
                    <a:pt x="46" y="2008"/>
                    <a:pt x="49" y="2009"/>
                    <a:pt x="53" y="2010"/>
                  </a:cubicBezTo>
                  <a:cubicBezTo>
                    <a:pt x="49" y="2009"/>
                    <a:pt x="46" y="2008"/>
                    <a:pt x="42" y="2007"/>
                  </a:cubicBezTo>
                  <a:close/>
                  <a:moveTo>
                    <a:pt x="64" y="2011"/>
                  </a:moveTo>
                  <a:cubicBezTo>
                    <a:pt x="61" y="2011"/>
                    <a:pt x="57" y="2011"/>
                    <a:pt x="54" y="2010"/>
                  </a:cubicBezTo>
                  <a:cubicBezTo>
                    <a:pt x="61" y="2011"/>
                    <a:pt x="68" y="2013"/>
                    <a:pt x="73" y="2014"/>
                  </a:cubicBezTo>
                  <a:cubicBezTo>
                    <a:pt x="70" y="2013"/>
                    <a:pt x="67" y="2012"/>
                    <a:pt x="64" y="2011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89" y="2050"/>
                  </a:moveTo>
                  <a:cubicBezTo>
                    <a:pt x="191" y="2050"/>
                    <a:pt x="194" y="2049"/>
                    <a:pt x="196" y="2049"/>
                  </a:cubicBezTo>
                  <a:cubicBezTo>
                    <a:pt x="175" y="2044"/>
                    <a:pt x="155" y="2038"/>
                    <a:pt x="135" y="2033"/>
                  </a:cubicBezTo>
                  <a:cubicBezTo>
                    <a:pt x="160" y="2040"/>
                    <a:pt x="184" y="2051"/>
                    <a:pt x="210" y="2059"/>
                  </a:cubicBezTo>
                  <a:cubicBezTo>
                    <a:pt x="205" y="2057"/>
                    <a:pt x="194" y="2049"/>
                    <a:pt x="189" y="2050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33" y="2061"/>
                  </a:moveTo>
                  <a:cubicBezTo>
                    <a:pt x="231" y="2061"/>
                    <a:pt x="236" y="2064"/>
                    <a:pt x="251" y="2070"/>
                  </a:cubicBezTo>
                  <a:cubicBezTo>
                    <a:pt x="246" y="2068"/>
                    <a:pt x="239" y="2064"/>
                    <a:pt x="233" y="2061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3" y="1735"/>
                  </a:moveTo>
                  <a:cubicBezTo>
                    <a:pt x="754" y="1737"/>
                    <a:pt x="754" y="1739"/>
                    <a:pt x="755" y="1741"/>
                  </a:cubicBezTo>
                  <a:cubicBezTo>
                    <a:pt x="756" y="1745"/>
                    <a:pt x="756" y="1744"/>
                    <a:pt x="753" y="173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6" y="1980"/>
                  </a:moveTo>
                  <a:cubicBezTo>
                    <a:pt x="806" y="1982"/>
                    <a:pt x="806" y="1985"/>
                    <a:pt x="807" y="1987"/>
                  </a:cubicBezTo>
                  <a:cubicBezTo>
                    <a:pt x="807" y="1985"/>
                    <a:pt x="806" y="1982"/>
                    <a:pt x="806" y="1980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200" y="1734"/>
                  </a:moveTo>
                  <a:cubicBezTo>
                    <a:pt x="1214" y="1737"/>
                    <a:pt x="1226" y="1724"/>
                    <a:pt x="1236" y="1712"/>
                  </a:cubicBezTo>
                  <a:cubicBezTo>
                    <a:pt x="1224" y="1719"/>
                    <a:pt x="1212" y="1727"/>
                    <a:pt x="1200" y="1734"/>
                  </a:cubicBezTo>
                  <a:close/>
                  <a:moveTo>
                    <a:pt x="1239" y="1566"/>
                  </a:moveTo>
                  <a:cubicBezTo>
                    <a:pt x="1240" y="1566"/>
                    <a:pt x="1241" y="1565"/>
                    <a:pt x="1242" y="1565"/>
                  </a:cubicBezTo>
                  <a:cubicBezTo>
                    <a:pt x="1246" y="1562"/>
                    <a:pt x="1250" y="1559"/>
                    <a:pt x="1254" y="1556"/>
                  </a:cubicBezTo>
                  <a:cubicBezTo>
                    <a:pt x="1256" y="1554"/>
                    <a:pt x="1256" y="1552"/>
                    <a:pt x="1257" y="1550"/>
                  </a:cubicBezTo>
                  <a:cubicBezTo>
                    <a:pt x="1256" y="1552"/>
                    <a:pt x="1248" y="1559"/>
                    <a:pt x="1239" y="1566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76" y="1615"/>
                  </a:moveTo>
                  <a:cubicBezTo>
                    <a:pt x="1384" y="1612"/>
                    <a:pt x="1395" y="1601"/>
                    <a:pt x="1403" y="1592"/>
                  </a:cubicBezTo>
                  <a:cubicBezTo>
                    <a:pt x="1395" y="1600"/>
                    <a:pt x="1385" y="1608"/>
                    <a:pt x="1376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03" y="1592"/>
                  </a:moveTo>
                  <a:cubicBezTo>
                    <a:pt x="1408" y="1588"/>
                    <a:pt x="1412" y="1584"/>
                    <a:pt x="1416" y="1580"/>
                  </a:cubicBezTo>
                  <a:cubicBezTo>
                    <a:pt x="1414" y="1582"/>
                    <a:pt x="1409" y="1586"/>
                    <a:pt x="1403" y="159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584" y="1282"/>
                  </a:moveTo>
                  <a:cubicBezTo>
                    <a:pt x="1586" y="1280"/>
                    <a:pt x="1588" y="1278"/>
                    <a:pt x="1591" y="1275"/>
                  </a:cubicBezTo>
                  <a:cubicBezTo>
                    <a:pt x="1591" y="1274"/>
                    <a:pt x="1589" y="1276"/>
                    <a:pt x="1584" y="1282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48" y="1214"/>
                  </a:moveTo>
                  <a:cubicBezTo>
                    <a:pt x="1652" y="1212"/>
                    <a:pt x="1657" y="1210"/>
                    <a:pt x="1661" y="1207"/>
                  </a:cubicBezTo>
                  <a:cubicBezTo>
                    <a:pt x="1669" y="1198"/>
                    <a:pt x="1665" y="1201"/>
                    <a:pt x="1648" y="1214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798" y="1174"/>
                  </a:moveTo>
                  <a:cubicBezTo>
                    <a:pt x="1808" y="1161"/>
                    <a:pt x="1818" y="1148"/>
                    <a:pt x="1827" y="1135"/>
                  </a:cubicBezTo>
                  <a:cubicBezTo>
                    <a:pt x="1815" y="1145"/>
                    <a:pt x="1805" y="1159"/>
                    <a:pt x="1798" y="1174"/>
                  </a:cubicBezTo>
                  <a:close/>
                  <a:moveTo>
                    <a:pt x="1828" y="1135"/>
                  </a:moveTo>
                  <a:cubicBezTo>
                    <a:pt x="1828" y="1135"/>
                    <a:pt x="1827" y="1135"/>
                    <a:pt x="1827" y="1135"/>
                  </a:cubicBezTo>
                  <a:cubicBezTo>
                    <a:pt x="1829" y="1134"/>
                    <a:pt x="1830" y="1133"/>
                    <a:pt x="1831" y="1132"/>
                  </a:cubicBezTo>
                  <a:cubicBezTo>
                    <a:pt x="1830" y="1133"/>
                    <a:pt x="1829" y="1134"/>
                    <a:pt x="1828" y="1135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895" y="921"/>
                  </a:moveTo>
                  <a:cubicBezTo>
                    <a:pt x="1894" y="921"/>
                    <a:pt x="1894" y="920"/>
                    <a:pt x="1894" y="920"/>
                  </a:cubicBezTo>
                  <a:cubicBezTo>
                    <a:pt x="1893" y="917"/>
                    <a:pt x="1892" y="914"/>
                    <a:pt x="1891" y="912"/>
                  </a:cubicBezTo>
                  <a:cubicBezTo>
                    <a:pt x="1890" y="921"/>
                    <a:pt x="1890" y="916"/>
                    <a:pt x="1890" y="911"/>
                  </a:cubicBezTo>
                  <a:cubicBezTo>
                    <a:pt x="1887" y="915"/>
                    <a:pt x="1884" y="919"/>
                    <a:pt x="1881" y="924"/>
                  </a:cubicBezTo>
                  <a:cubicBezTo>
                    <a:pt x="1881" y="926"/>
                    <a:pt x="1881" y="929"/>
                    <a:pt x="1882" y="932"/>
                  </a:cubicBezTo>
                  <a:cubicBezTo>
                    <a:pt x="1882" y="932"/>
                    <a:pt x="1882" y="932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6"/>
                    <a:pt x="1882" y="938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5" y="921"/>
                    <a:pt x="1895" y="921"/>
                    <a:pt x="1895" y="921"/>
                  </a:cubicBezTo>
                  <a:close/>
                  <a:moveTo>
                    <a:pt x="1952" y="921"/>
                  </a:moveTo>
                  <a:cubicBezTo>
                    <a:pt x="1941" y="942"/>
                    <a:pt x="1929" y="962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08" y="1000"/>
                    <a:pt x="1903" y="1007"/>
                    <a:pt x="1899" y="1014"/>
                  </a:cubicBezTo>
                  <a:cubicBezTo>
                    <a:pt x="1894" y="1023"/>
                    <a:pt x="1889" y="1031"/>
                    <a:pt x="1884" y="1039"/>
                  </a:cubicBezTo>
                  <a:cubicBezTo>
                    <a:pt x="1887" y="1035"/>
                    <a:pt x="1890" y="1030"/>
                    <a:pt x="1894" y="1025"/>
                  </a:cubicBezTo>
                  <a:cubicBezTo>
                    <a:pt x="1894" y="1025"/>
                    <a:pt x="1894" y="1025"/>
                    <a:pt x="1894" y="1025"/>
                  </a:cubicBezTo>
                  <a:cubicBezTo>
                    <a:pt x="1896" y="1022"/>
                    <a:pt x="1898" y="1019"/>
                    <a:pt x="1900" y="1016"/>
                  </a:cubicBezTo>
                  <a:cubicBezTo>
                    <a:pt x="1904" y="1009"/>
                    <a:pt x="1908" y="1002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6" y="988"/>
                    <a:pt x="1917" y="987"/>
                    <a:pt x="1917" y="986"/>
                  </a:cubicBezTo>
                  <a:cubicBezTo>
                    <a:pt x="1920" y="982"/>
                    <a:pt x="1922" y="978"/>
                    <a:pt x="1924" y="975"/>
                  </a:cubicBezTo>
                  <a:cubicBezTo>
                    <a:pt x="1926" y="971"/>
                    <a:pt x="1928" y="967"/>
                    <a:pt x="1930" y="964"/>
                  </a:cubicBezTo>
                  <a:cubicBezTo>
                    <a:pt x="1937" y="950"/>
                    <a:pt x="1944" y="936"/>
                    <a:pt x="1952" y="921"/>
                  </a:cubicBezTo>
                  <a:cubicBezTo>
                    <a:pt x="1953" y="919"/>
                    <a:pt x="1954" y="916"/>
                    <a:pt x="1956" y="914"/>
                  </a:cubicBezTo>
                  <a:cubicBezTo>
                    <a:pt x="1954" y="916"/>
                    <a:pt x="1953" y="919"/>
                    <a:pt x="1952" y="921"/>
                  </a:cubicBezTo>
                  <a:close/>
                  <a:moveTo>
                    <a:pt x="1950" y="917"/>
                  </a:move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1" y="918"/>
                    <a:pt x="1951" y="918"/>
                    <a:pt x="1950" y="917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2067" y="658"/>
                  </a:moveTo>
                  <a:cubicBezTo>
                    <a:pt x="2057" y="686"/>
                    <a:pt x="2047" y="715"/>
                    <a:pt x="2035" y="743"/>
                  </a:cubicBezTo>
                  <a:cubicBezTo>
                    <a:pt x="2033" y="751"/>
                    <a:pt x="2030" y="759"/>
                    <a:pt x="2026" y="763"/>
                  </a:cubicBezTo>
                  <a:cubicBezTo>
                    <a:pt x="2023" y="769"/>
                    <a:pt x="2020" y="775"/>
                    <a:pt x="2017" y="780"/>
                  </a:cubicBezTo>
                  <a:cubicBezTo>
                    <a:pt x="2020" y="775"/>
                    <a:pt x="2022" y="770"/>
                    <a:pt x="2024" y="765"/>
                  </a:cubicBezTo>
                  <a:cubicBezTo>
                    <a:pt x="2025" y="764"/>
                    <a:pt x="2025" y="764"/>
                    <a:pt x="2026" y="763"/>
                  </a:cubicBezTo>
                  <a:cubicBezTo>
                    <a:pt x="2029" y="756"/>
                    <a:pt x="2032" y="749"/>
                    <a:pt x="2035" y="743"/>
                  </a:cubicBezTo>
                  <a:cubicBezTo>
                    <a:pt x="2036" y="739"/>
                    <a:pt x="2037" y="735"/>
                    <a:pt x="2038" y="732"/>
                  </a:cubicBezTo>
                  <a:cubicBezTo>
                    <a:pt x="2035" y="740"/>
                    <a:pt x="2031" y="749"/>
                    <a:pt x="2027" y="757"/>
                  </a:cubicBezTo>
                  <a:cubicBezTo>
                    <a:pt x="2032" y="746"/>
                    <a:pt x="2036" y="736"/>
                    <a:pt x="2040" y="726"/>
                  </a:cubicBezTo>
                  <a:cubicBezTo>
                    <a:pt x="2039" y="728"/>
                    <a:pt x="2039" y="730"/>
                    <a:pt x="2038" y="732"/>
                  </a:cubicBezTo>
                  <a:cubicBezTo>
                    <a:pt x="2039" y="729"/>
                    <a:pt x="2040" y="726"/>
                    <a:pt x="2041" y="723"/>
                  </a:cubicBezTo>
                  <a:cubicBezTo>
                    <a:pt x="2040" y="724"/>
                    <a:pt x="2040" y="725"/>
                    <a:pt x="2040" y="726"/>
                  </a:cubicBezTo>
                  <a:cubicBezTo>
                    <a:pt x="2040" y="723"/>
                    <a:pt x="2041" y="720"/>
                    <a:pt x="2042" y="719"/>
                  </a:cubicBezTo>
                  <a:cubicBezTo>
                    <a:pt x="2041" y="720"/>
                    <a:pt x="2041" y="722"/>
                    <a:pt x="2041" y="723"/>
                  </a:cubicBezTo>
                  <a:cubicBezTo>
                    <a:pt x="2054" y="689"/>
                    <a:pt x="2063" y="661"/>
                    <a:pt x="2065" y="647"/>
                  </a:cubicBezTo>
                  <a:cubicBezTo>
                    <a:pt x="2075" y="627"/>
                    <a:pt x="2080" y="605"/>
                    <a:pt x="2084" y="582"/>
                  </a:cubicBezTo>
                  <a:cubicBezTo>
                    <a:pt x="2077" y="600"/>
                    <a:pt x="2070" y="620"/>
                    <a:pt x="2065" y="637"/>
                  </a:cubicBezTo>
                  <a:cubicBezTo>
                    <a:pt x="2063" y="640"/>
                    <a:pt x="2062" y="643"/>
                    <a:pt x="2062" y="645"/>
                  </a:cubicBezTo>
                  <a:cubicBezTo>
                    <a:pt x="2058" y="657"/>
                    <a:pt x="2055" y="668"/>
                    <a:pt x="2054" y="675"/>
                  </a:cubicBezTo>
                  <a:cubicBezTo>
                    <a:pt x="2052" y="667"/>
                    <a:pt x="2039" y="717"/>
                    <a:pt x="2038" y="720"/>
                  </a:cubicBezTo>
                  <a:cubicBezTo>
                    <a:pt x="2031" y="735"/>
                    <a:pt x="2025" y="750"/>
                    <a:pt x="2019" y="766"/>
                  </a:cubicBezTo>
                  <a:cubicBezTo>
                    <a:pt x="2021" y="766"/>
                    <a:pt x="2022" y="766"/>
                    <a:pt x="2023" y="765"/>
                  </a:cubicBezTo>
                  <a:cubicBezTo>
                    <a:pt x="2017" y="777"/>
                    <a:pt x="2011" y="789"/>
                    <a:pt x="2006" y="801"/>
                  </a:cubicBezTo>
                  <a:cubicBezTo>
                    <a:pt x="2010" y="794"/>
                    <a:pt x="2014" y="788"/>
                    <a:pt x="2017" y="781"/>
                  </a:cubicBezTo>
                  <a:cubicBezTo>
                    <a:pt x="2000" y="821"/>
                    <a:pt x="1980" y="865"/>
                    <a:pt x="1960" y="906"/>
                  </a:cubicBezTo>
                  <a:cubicBezTo>
                    <a:pt x="1958" y="909"/>
                    <a:pt x="1957" y="911"/>
                    <a:pt x="1956" y="914"/>
                  </a:cubicBezTo>
                  <a:cubicBezTo>
                    <a:pt x="1957" y="911"/>
                    <a:pt x="1958" y="909"/>
                    <a:pt x="1960" y="906"/>
                  </a:cubicBezTo>
                  <a:cubicBezTo>
                    <a:pt x="2002" y="826"/>
                    <a:pt x="2039" y="743"/>
                    <a:pt x="2070" y="658"/>
                  </a:cubicBezTo>
                  <a:cubicBezTo>
                    <a:pt x="2067" y="665"/>
                    <a:pt x="2066" y="665"/>
                    <a:pt x="2067" y="658"/>
                  </a:cubicBezTo>
                  <a:close/>
                  <a:moveTo>
                    <a:pt x="1963" y="896"/>
                  </a:move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ubicBezTo>
                    <a:pt x="1955" y="906"/>
                    <a:pt x="1952" y="911"/>
                    <a:pt x="1950" y="917"/>
                  </a:cubicBezTo>
                  <a:cubicBezTo>
                    <a:pt x="1951" y="918"/>
                    <a:pt x="1951" y="918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30" y="871"/>
                  </a:move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ubicBezTo>
                    <a:pt x="1933" y="867"/>
                    <a:pt x="1931" y="869"/>
                    <a:pt x="1930" y="871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02" y="536"/>
                  </a:moveTo>
                  <a:cubicBezTo>
                    <a:pt x="2102" y="539"/>
                    <a:pt x="2102" y="541"/>
                    <a:pt x="2102" y="543"/>
                  </a:cubicBezTo>
                  <a:cubicBezTo>
                    <a:pt x="2105" y="538"/>
                    <a:pt x="2106" y="533"/>
                    <a:pt x="2107" y="527"/>
                  </a:cubicBezTo>
                  <a:cubicBezTo>
                    <a:pt x="2106" y="528"/>
                    <a:pt x="2104" y="532"/>
                    <a:pt x="2102" y="536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61"/>
                  </a:moveTo>
                  <a:cubicBezTo>
                    <a:pt x="2111" y="361"/>
                    <a:pt x="2111" y="361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lose/>
                  <a:moveTo>
                    <a:pt x="2146" y="276"/>
                  </a:moveTo>
                  <a:cubicBezTo>
                    <a:pt x="2146" y="307"/>
                    <a:pt x="2145" y="338"/>
                    <a:pt x="2135" y="368"/>
                  </a:cubicBezTo>
                  <a:cubicBezTo>
                    <a:pt x="2134" y="365"/>
                    <a:pt x="2133" y="362"/>
                    <a:pt x="2133" y="359"/>
                  </a:cubicBezTo>
                  <a:cubicBezTo>
                    <a:pt x="2130" y="372"/>
                    <a:pt x="2128" y="385"/>
                    <a:pt x="2125" y="399"/>
                  </a:cubicBezTo>
                  <a:cubicBezTo>
                    <a:pt x="2123" y="409"/>
                    <a:pt x="2106" y="481"/>
                    <a:pt x="2107" y="486"/>
                  </a:cubicBezTo>
                  <a:cubicBezTo>
                    <a:pt x="2093" y="514"/>
                    <a:pt x="2090" y="548"/>
                    <a:pt x="2084" y="582"/>
                  </a:cubicBezTo>
                  <a:cubicBezTo>
                    <a:pt x="2091" y="563"/>
                    <a:pt x="2098" y="546"/>
                    <a:pt x="2102" y="536"/>
                  </a:cubicBezTo>
                  <a:cubicBezTo>
                    <a:pt x="2102" y="520"/>
                    <a:pt x="2105" y="502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2"/>
                    <a:pt x="2110" y="481"/>
                    <a:pt x="2110" y="480"/>
                  </a:cubicBezTo>
                  <a:cubicBezTo>
                    <a:pt x="2110" y="480"/>
                    <a:pt x="2110" y="481"/>
                    <a:pt x="2109" y="482"/>
                  </a:cubicBezTo>
                  <a:cubicBezTo>
                    <a:pt x="2114" y="459"/>
                    <a:pt x="2121" y="436"/>
                    <a:pt x="2127" y="419"/>
                  </a:cubicBezTo>
                  <a:cubicBezTo>
                    <a:pt x="2124" y="439"/>
                    <a:pt x="2120" y="459"/>
                    <a:pt x="2115" y="480"/>
                  </a:cubicBezTo>
                  <a:cubicBezTo>
                    <a:pt x="2124" y="444"/>
                    <a:pt x="2129" y="408"/>
                    <a:pt x="2135" y="372"/>
                  </a:cubicBezTo>
                  <a:cubicBezTo>
                    <a:pt x="2132" y="389"/>
                    <a:pt x="2134" y="384"/>
                    <a:pt x="2140" y="355"/>
                  </a:cubicBezTo>
                  <a:cubicBezTo>
                    <a:pt x="2146" y="329"/>
                    <a:pt x="2152" y="302"/>
                    <a:pt x="2146" y="276"/>
                  </a:cubicBezTo>
                  <a:close/>
                  <a:moveTo>
                    <a:pt x="2072" y="483"/>
                  </a:moveTo>
                  <a:cubicBezTo>
                    <a:pt x="2070" y="491"/>
                    <a:pt x="2067" y="498"/>
                    <a:pt x="2065" y="506"/>
                  </a:cubicBezTo>
                  <a:cubicBezTo>
                    <a:pt x="2069" y="499"/>
                    <a:pt x="2071" y="491"/>
                    <a:pt x="2072" y="483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5" y="188"/>
                  </a:moveTo>
                  <a:cubicBezTo>
                    <a:pt x="2115" y="188"/>
                    <a:pt x="2115" y="187"/>
                    <a:pt x="2116" y="187"/>
                  </a:cubicBezTo>
                  <a:cubicBezTo>
                    <a:pt x="2116" y="186"/>
                    <a:pt x="2116" y="186"/>
                    <a:pt x="2116" y="185"/>
                  </a:cubicBezTo>
                  <a:cubicBezTo>
                    <a:pt x="2116" y="186"/>
                    <a:pt x="2115" y="187"/>
                    <a:pt x="2115" y="188"/>
                  </a:cubicBezTo>
                  <a:close/>
                  <a:moveTo>
                    <a:pt x="2116" y="185"/>
                  </a:moveTo>
                  <a:cubicBezTo>
                    <a:pt x="2119" y="177"/>
                    <a:pt x="2121" y="170"/>
                    <a:pt x="2122" y="162"/>
                  </a:cubicBezTo>
                  <a:cubicBezTo>
                    <a:pt x="2119" y="169"/>
                    <a:pt x="2117" y="177"/>
                    <a:pt x="2116" y="185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36" y="30"/>
                  </a:moveTo>
                  <a:cubicBezTo>
                    <a:pt x="2132" y="44"/>
                    <a:pt x="2129" y="58"/>
                    <a:pt x="2135" y="70"/>
                  </a:cubicBezTo>
                  <a:cubicBezTo>
                    <a:pt x="2135" y="69"/>
                    <a:pt x="2135" y="69"/>
                    <a:pt x="2135" y="69"/>
                  </a:cubicBezTo>
                  <a:cubicBezTo>
                    <a:pt x="2132" y="61"/>
                    <a:pt x="2133" y="52"/>
                    <a:pt x="2136" y="42"/>
                  </a:cubicBezTo>
                  <a:cubicBezTo>
                    <a:pt x="2136" y="38"/>
                    <a:pt x="2136" y="33"/>
                    <a:pt x="2136" y="30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3"/>
                    <a:pt x="2136" y="2"/>
                    <a:pt x="2136" y="0"/>
                  </a:cubicBezTo>
                  <a:cubicBezTo>
                    <a:pt x="2136" y="1"/>
                    <a:pt x="2136" y="3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17" y="983"/>
                  </a:move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12" y="993"/>
                    <a:pt x="1912" y="993"/>
                    <a:pt x="1912" y="993"/>
                  </a:cubicBezTo>
                  <a:cubicBezTo>
                    <a:pt x="1912" y="994"/>
                    <a:pt x="1912" y="994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5" y="989"/>
                    <a:pt x="1915" y="989"/>
                    <a:pt x="1916" y="989"/>
                  </a:cubicBezTo>
                  <a:cubicBezTo>
                    <a:pt x="1916" y="988"/>
                    <a:pt x="1916" y="987"/>
                    <a:pt x="1916" y="987"/>
                  </a:cubicBezTo>
                  <a:cubicBezTo>
                    <a:pt x="1916" y="986"/>
                    <a:pt x="1916" y="986"/>
                    <a:pt x="1916" y="986"/>
                  </a:cubicBezTo>
                  <a:cubicBezTo>
                    <a:pt x="1916" y="986"/>
                    <a:pt x="1917" y="986"/>
                    <a:pt x="1917" y="986"/>
                  </a:cubicBezTo>
                  <a:cubicBezTo>
                    <a:pt x="1917" y="986"/>
                    <a:pt x="1917" y="985"/>
                    <a:pt x="1917" y="985"/>
                  </a:cubicBezTo>
                  <a:cubicBezTo>
                    <a:pt x="1917" y="985"/>
                    <a:pt x="1917" y="985"/>
                    <a:pt x="1917" y="985"/>
                  </a:cubicBezTo>
                  <a:cubicBezTo>
                    <a:pt x="1917" y="985"/>
                    <a:pt x="1917" y="984"/>
                    <a:pt x="1917" y="984"/>
                  </a:cubicBezTo>
                  <a:cubicBezTo>
                    <a:pt x="1917" y="984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1609" y="1300"/>
                  </a:moveTo>
                  <a:cubicBezTo>
                    <a:pt x="1609" y="1300"/>
                    <a:pt x="1608" y="1300"/>
                    <a:pt x="1608" y="1300"/>
                  </a:cubicBezTo>
                  <a:cubicBezTo>
                    <a:pt x="1608" y="1300"/>
                    <a:pt x="1609" y="1300"/>
                    <a:pt x="1609" y="1300"/>
                  </a:cubicBezTo>
                  <a:cubicBezTo>
                    <a:pt x="1609" y="1300"/>
                    <a:pt x="1609" y="1300"/>
                    <a:pt x="1609" y="13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708" y="1615"/>
                  </a:moveTo>
                  <a:cubicBezTo>
                    <a:pt x="708" y="1614"/>
                    <a:pt x="708" y="1614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0"/>
                  </a:move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lnTo>
                    <a:pt x="707" y="1610"/>
                  </a:ln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8"/>
                  </a:moveTo>
                  <a:cubicBezTo>
                    <a:pt x="700" y="1546"/>
                    <a:pt x="696" y="1533"/>
                    <a:pt x="693" y="1520"/>
                  </a:cubicBezTo>
                  <a:cubicBezTo>
                    <a:pt x="694" y="1533"/>
                    <a:pt x="699" y="1546"/>
                    <a:pt x="703" y="1558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392" y="1717"/>
                  </a:move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7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2150" y="149"/>
                  </a:move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8"/>
                    <a:pt x="2150" y="146"/>
                    <a:pt x="2149" y="145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38"/>
                    <a:pt x="2148" y="132"/>
                    <a:pt x="2149" y="126"/>
                  </a:cubicBezTo>
                  <a:cubicBezTo>
                    <a:pt x="2145" y="148"/>
                    <a:pt x="2142" y="170"/>
                    <a:pt x="2138" y="192"/>
                  </a:cubicBezTo>
                  <a:cubicBezTo>
                    <a:pt x="2141" y="153"/>
                    <a:pt x="2149" y="114"/>
                    <a:pt x="2152" y="76"/>
                  </a:cubicBezTo>
                  <a:cubicBezTo>
                    <a:pt x="2133" y="141"/>
                    <a:pt x="2142" y="73"/>
                    <a:pt x="2146" y="57"/>
                  </a:cubicBezTo>
                  <a:cubicBezTo>
                    <a:pt x="2144" y="62"/>
                    <a:pt x="2140" y="71"/>
                    <a:pt x="2141" y="75"/>
                  </a:cubicBezTo>
                  <a:cubicBezTo>
                    <a:pt x="2135" y="53"/>
                    <a:pt x="2144" y="29"/>
                    <a:pt x="2146" y="7"/>
                  </a:cubicBezTo>
                  <a:cubicBezTo>
                    <a:pt x="2144" y="17"/>
                    <a:pt x="2139" y="30"/>
                    <a:pt x="2136" y="42"/>
                  </a:cubicBezTo>
                  <a:cubicBezTo>
                    <a:pt x="2136" y="50"/>
                    <a:pt x="2136" y="60"/>
                    <a:pt x="2135" y="69"/>
                  </a:cubicBezTo>
                  <a:cubicBezTo>
                    <a:pt x="2136" y="71"/>
                    <a:pt x="2137" y="72"/>
                    <a:pt x="2138" y="73"/>
                  </a:cubicBezTo>
                  <a:cubicBezTo>
                    <a:pt x="2137" y="72"/>
                    <a:pt x="2136" y="71"/>
                    <a:pt x="2135" y="70"/>
                  </a:cubicBezTo>
                  <a:cubicBezTo>
                    <a:pt x="2134" y="118"/>
                    <a:pt x="2131" y="175"/>
                    <a:pt x="2116" y="187"/>
                  </a:cubicBezTo>
                  <a:cubicBezTo>
                    <a:pt x="2112" y="208"/>
                    <a:pt x="2112" y="230"/>
                    <a:pt x="2110" y="251"/>
                  </a:cubicBezTo>
                  <a:cubicBezTo>
                    <a:pt x="2111" y="245"/>
                    <a:pt x="2112" y="207"/>
                    <a:pt x="2119" y="207"/>
                  </a:cubicBezTo>
                  <a:cubicBezTo>
                    <a:pt x="2118" y="230"/>
                    <a:pt x="2129" y="304"/>
                    <a:pt x="2101" y="316"/>
                  </a:cubicBezTo>
                  <a:cubicBezTo>
                    <a:pt x="2111" y="296"/>
                    <a:pt x="2088" y="337"/>
                    <a:pt x="2087" y="341"/>
                  </a:cubicBezTo>
                  <a:cubicBezTo>
                    <a:pt x="2079" y="375"/>
                    <a:pt x="2083" y="414"/>
                    <a:pt x="2070" y="447"/>
                  </a:cubicBezTo>
                  <a:cubicBezTo>
                    <a:pt x="2073" y="441"/>
                    <a:pt x="2079" y="430"/>
                    <a:pt x="2080" y="424"/>
                  </a:cubicBezTo>
                  <a:cubicBezTo>
                    <a:pt x="2079" y="429"/>
                    <a:pt x="2079" y="435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2" y="474"/>
                    <a:pt x="2057" y="504"/>
                    <a:pt x="2046" y="534"/>
                  </a:cubicBezTo>
                  <a:cubicBezTo>
                    <a:pt x="2036" y="551"/>
                    <a:pt x="2023" y="614"/>
                    <a:pt x="2009" y="644"/>
                  </a:cubicBezTo>
                  <a:cubicBezTo>
                    <a:pt x="1993" y="676"/>
                    <a:pt x="1979" y="709"/>
                    <a:pt x="1964" y="742"/>
                  </a:cubicBezTo>
                  <a:cubicBezTo>
                    <a:pt x="1964" y="742"/>
                    <a:pt x="1964" y="742"/>
                    <a:pt x="1964" y="742"/>
                  </a:cubicBezTo>
                  <a:cubicBezTo>
                    <a:pt x="1964" y="743"/>
                    <a:pt x="1963" y="744"/>
                    <a:pt x="1963" y="745"/>
                  </a:cubicBezTo>
                  <a:cubicBezTo>
                    <a:pt x="1962" y="745"/>
                    <a:pt x="1962" y="746"/>
                    <a:pt x="1962" y="746"/>
                  </a:cubicBezTo>
                  <a:cubicBezTo>
                    <a:pt x="1950" y="774"/>
                    <a:pt x="1937" y="802"/>
                    <a:pt x="1923" y="829"/>
                  </a:cubicBezTo>
                  <a:cubicBezTo>
                    <a:pt x="1932" y="816"/>
                    <a:pt x="1940" y="804"/>
                    <a:pt x="1949" y="791"/>
                  </a:cubicBezTo>
                  <a:cubicBezTo>
                    <a:pt x="1940" y="810"/>
                    <a:pt x="1928" y="826"/>
                    <a:pt x="1916" y="842"/>
                  </a:cubicBezTo>
                  <a:cubicBezTo>
                    <a:pt x="1916" y="842"/>
                    <a:pt x="1916" y="842"/>
                    <a:pt x="1916" y="842"/>
                  </a:cubicBezTo>
                  <a:cubicBezTo>
                    <a:pt x="1915" y="843"/>
                    <a:pt x="1915" y="843"/>
                    <a:pt x="1915" y="844"/>
                  </a:cubicBezTo>
                  <a:cubicBezTo>
                    <a:pt x="1915" y="844"/>
                    <a:pt x="1915" y="844"/>
                    <a:pt x="1915" y="844"/>
                  </a:cubicBezTo>
                  <a:cubicBezTo>
                    <a:pt x="1904" y="858"/>
                    <a:pt x="1895" y="873"/>
                    <a:pt x="1890" y="891"/>
                  </a:cubicBezTo>
                  <a:cubicBezTo>
                    <a:pt x="1896" y="877"/>
                    <a:pt x="1904" y="865"/>
                    <a:pt x="1914" y="855"/>
                  </a:cubicBezTo>
                  <a:cubicBezTo>
                    <a:pt x="1878" y="915"/>
                    <a:pt x="1851" y="983"/>
                    <a:pt x="1802" y="1035"/>
                  </a:cubicBezTo>
                  <a:cubicBezTo>
                    <a:pt x="1808" y="1025"/>
                    <a:pt x="1814" y="1015"/>
                    <a:pt x="1819" y="1006"/>
                  </a:cubicBezTo>
                  <a:cubicBezTo>
                    <a:pt x="1816" y="1011"/>
                    <a:pt x="1788" y="1052"/>
                    <a:pt x="1794" y="1040"/>
                  </a:cubicBezTo>
                  <a:cubicBezTo>
                    <a:pt x="1786" y="1053"/>
                    <a:pt x="1777" y="1069"/>
                    <a:pt x="1766" y="1085"/>
                  </a:cubicBezTo>
                  <a:cubicBezTo>
                    <a:pt x="1770" y="1081"/>
                    <a:pt x="1774" y="1076"/>
                    <a:pt x="1777" y="1071"/>
                  </a:cubicBezTo>
                  <a:cubicBezTo>
                    <a:pt x="1773" y="1078"/>
                    <a:pt x="1769" y="1084"/>
                    <a:pt x="1763" y="1091"/>
                  </a:cubicBezTo>
                  <a:cubicBezTo>
                    <a:pt x="1763" y="1091"/>
                    <a:pt x="1763" y="1092"/>
                    <a:pt x="1762" y="1092"/>
                  </a:cubicBezTo>
                  <a:cubicBezTo>
                    <a:pt x="1762" y="1092"/>
                    <a:pt x="1762" y="1092"/>
                    <a:pt x="1762" y="1093"/>
                  </a:cubicBezTo>
                  <a:cubicBezTo>
                    <a:pt x="1761" y="1093"/>
                    <a:pt x="1761" y="1093"/>
                    <a:pt x="1761" y="1094"/>
                  </a:cubicBezTo>
                  <a:cubicBezTo>
                    <a:pt x="1760" y="1095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7"/>
                    <a:pt x="1758" y="1097"/>
                    <a:pt x="1758" y="1097"/>
                  </a:cubicBezTo>
                  <a:cubicBezTo>
                    <a:pt x="1730" y="1140"/>
                    <a:pt x="1695" y="1186"/>
                    <a:pt x="1661" y="1207"/>
                  </a:cubicBezTo>
                  <a:cubicBezTo>
                    <a:pt x="1658" y="1211"/>
                    <a:pt x="1653" y="1216"/>
                    <a:pt x="1646" y="1223"/>
                  </a:cubicBezTo>
                  <a:cubicBezTo>
                    <a:pt x="1628" y="1241"/>
                    <a:pt x="1608" y="1257"/>
                    <a:pt x="1591" y="1275"/>
                  </a:cubicBezTo>
                  <a:cubicBezTo>
                    <a:pt x="1589" y="1278"/>
                    <a:pt x="1557" y="1320"/>
                    <a:pt x="1552" y="1326"/>
                  </a:cubicBezTo>
                  <a:cubicBezTo>
                    <a:pt x="1523" y="1353"/>
                    <a:pt x="1491" y="1377"/>
                    <a:pt x="1460" y="1403"/>
                  </a:cubicBezTo>
                  <a:cubicBezTo>
                    <a:pt x="1402" y="1450"/>
                    <a:pt x="1323" y="1480"/>
                    <a:pt x="1277" y="1540"/>
                  </a:cubicBezTo>
                  <a:cubicBezTo>
                    <a:pt x="1286" y="1531"/>
                    <a:pt x="1297" y="1526"/>
                    <a:pt x="1309" y="1523"/>
                  </a:cubicBezTo>
                  <a:cubicBezTo>
                    <a:pt x="1289" y="1531"/>
                    <a:pt x="1272" y="1543"/>
                    <a:pt x="1254" y="1556"/>
                  </a:cubicBezTo>
                  <a:cubicBezTo>
                    <a:pt x="1252" y="1560"/>
                    <a:pt x="1247" y="1563"/>
                    <a:pt x="1242" y="1565"/>
                  </a:cubicBezTo>
                  <a:cubicBezTo>
                    <a:pt x="1235" y="1570"/>
                    <a:pt x="1229" y="1574"/>
                    <a:pt x="1222" y="1579"/>
                  </a:cubicBezTo>
                  <a:cubicBezTo>
                    <a:pt x="1225" y="1577"/>
                    <a:pt x="1232" y="1572"/>
                    <a:pt x="1239" y="1566"/>
                  </a:cubicBezTo>
                  <a:cubicBezTo>
                    <a:pt x="1229" y="1570"/>
                    <a:pt x="1216" y="1572"/>
                    <a:pt x="1210" y="1578"/>
                  </a:cubicBezTo>
                  <a:cubicBezTo>
                    <a:pt x="1222" y="1567"/>
                    <a:pt x="1235" y="1559"/>
                    <a:pt x="1250" y="1554"/>
                  </a:cubicBezTo>
                  <a:cubicBezTo>
                    <a:pt x="1227" y="1557"/>
                    <a:pt x="1198" y="1579"/>
                    <a:pt x="1171" y="1598"/>
                  </a:cubicBezTo>
                  <a:cubicBezTo>
                    <a:pt x="1171" y="1598"/>
                    <a:pt x="1171" y="1598"/>
                    <a:pt x="1171" y="1598"/>
                  </a:cubicBezTo>
                  <a:cubicBezTo>
                    <a:pt x="1165" y="1602"/>
                    <a:pt x="1158" y="1606"/>
                    <a:pt x="1151" y="1610"/>
                  </a:cubicBezTo>
                  <a:cubicBezTo>
                    <a:pt x="1138" y="1618"/>
                    <a:pt x="1124" y="1625"/>
                    <a:pt x="1111" y="1633"/>
                  </a:cubicBezTo>
                  <a:cubicBezTo>
                    <a:pt x="1045" y="1669"/>
                    <a:pt x="978" y="1701"/>
                    <a:pt x="911" y="1735"/>
                  </a:cubicBezTo>
                  <a:cubicBezTo>
                    <a:pt x="905" y="1737"/>
                    <a:pt x="900" y="1740"/>
                    <a:pt x="895" y="1743"/>
                  </a:cubicBezTo>
                  <a:cubicBezTo>
                    <a:pt x="887" y="1748"/>
                    <a:pt x="879" y="1752"/>
                    <a:pt x="871" y="1757"/>
                  </a:cubicBezTo>
                  <a:cubicBezTo>
                    <a:pt x="844" y="1772"/>
                    <a:pt x="816" y="1787"/>
                    <a:pt x="788" y="1790"/>
                  </a:cubicBezTo>
                  <a:cubicBezTo>
                    <a:pt x="761" y="1793"/>
                    <a:pt x="758" y="1762"/>
                    <a:pt x="755" y="1741"/>
                  </a:cubicBezTo>
                  <a:cubicBezTo>
                    <a:pt x="751" y="1731"/>
                    <a:pt x="736" y="1684"/>
                    <a:pt x="734" y="1672"/>
                  </a:cubicBezTo>
                  <a:cubicBezTo>
                    <a:pt x="725" y="1616"/>
                    <a:pt x="708" y="1561"/>
                    <a:pt x="692" y="1508"/>
                  </a:cubicBezTo>
                  <a:cubicBezTo>
                    <a:pt x="692" y="1512"/>
                    <a:pt x="692" y="1516"/>
                    <a:pt x="693" y="1520"/>
                  </a:cubicBezTo>
                  <a:cubicBezTo>
                    <a:pt x="691" y="1515"/>
                    <a:pt x="690" y="1509"/>
                    <a:pt x="688" y="1504"/>
                  </a:cubicBezTo>
                  <a:cubicBezTo>
                    <a:pt x="652" y="1529"/>
                    <a:pt x="616" y="1555"/>
                    <a:pt x="580" y="1581"/>
                  </a:cubicBezTo>
                  <a:cubicBezTo>
                    <a:pt x="580" y="1582"/>
                    <a:pt x="580" y="1582"/>
                    <a:pt x="580" y="1582"/>
                  </a:cubicBezTo>
                  <a:cubicBezTo>
                    <a:pt x="546" y="1606"/>
                    <a:pt x="513" y="1630"/>
                    <a:pt x="479" y="1653"/>
                  </a:cubicBezTo>
                  <a:cubicBezTo>
                    <a:pt x="482" y="1651"/>
                    <a:pt x="483" y="1650"/>
                    <a:pt x="483" y="1649"/>
                  </a:cubicBezTo>
                  <a:cubicBezTo>
                    <a:pt x="508" y="1638"/>
                    <a:pt x="524" y="1612"/>
                    <a:pt x="547" y="1596"/>
                  </a:cubicBezTo>
                  <a:cubicBezTo>
                    <a:pt x="438" y="1650"/>
                    <a:pt x="349" y="1734"/>
                    <a:pt x="253" y="1806"/>
                  </a:cubicBezTo>
                  <a:cubicBezTo>
                    <a:pt x="291" y="1782"/>
                    <a:pt x="322" y="1745"/>
                    <a:pt x="366" y="1730"/>
                  </a:cubicBezTo>
                  <a:cubicBezTo>
                    <a:pt x="344" y="1738"/>
                    <a:pt x="327" y="1760"/>
                    <a:pt x="311" y="1775"/>
                  </a:cubicBezTo>
                  <a:cubicBezTo>
                    <a:pt x="283" y="1801"/>
                    <a:pt x="248" y="1817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4" y="1836"/>
                  </a:cubicBezTo>
                  <a:cubicBezTo>
                    <a:pt x="210" y="1839"/>
                    <a:pt x="206" y="1841"/>
                    <a:pt x="202" y="1844"/>
                  </a:cubicBezTo>
                  <a:cubicBezTo>
                    <a:pt x="131" y="1888"/>
                    <a:pt x="67" y="1942"/>
                    <a:pt x="0" y="1992"/>
                  </a:cubicBezTo>
                  <a:cubicBezTo>
                    <a:pt x="6" y="1994"/>
                    <a:pt x="13" y="1996"/>
                    <a:pt x="20" y="1998"/>
                  </a:cubicBezTo>
                  <a:cubicBezTo>
                    <a:pt x="16" y="1995"/>
                    <a:pt x="13" y="1991"/>
                    <a:pt x="11" y="1987"/>
                  </a:cubicBezTo>
                  <a:cubicBezTo>
                    <a:pt x="13" y="1991"/>
                    <a:pt x="17" y="1995"/>
                    <a:pt x="21" y="1998"/>
                  </a:cubicBezTo>
                  <a:cubicBezTo>
                    <a:pt x="35" y="2002"/>
                    <a:pt x="50" y="2007"/>
                    <a:pt x="64" y="2011"/>
                  </a:cubicBezTo>
                  <a:cubicBezTo>
                    <a:pt x="74" y="2013"/>
                    <a:pt x="83" y="2012"/>
                    <a:pt x="89" y="2011"/>
                  </a:cubicBezTo>
                  <a:cubicBezTo>
                    <a:pt x="65" y="2003"/>
                    <a:pt x="41" y="1993"/>
                    <a:pt x="16" y="1989"/>
                  </a:cubicBezTo>
                  <a:cubicBezTo>
                    <a:pt x="56" y="1942"/>
                    <a:pt x="114" y="1919"/>
                    <a:pt x="164" y="1884"/>
                  </a:cubicBezTo>
                  <a:cubicBezTo>
                    <a:pt x="120" y="1922"/>
                    <a:pt x="71" y="1953"/>
                    <a:pt x="24" y="1987"/>
                  </a:cubicBezTo>
                  <a:cubicBezTo>
                    <a:pt x="83" y="2005"/>
                    <a:pt x="138" y="2031"/>
                    <a:pt x="196" y="2049"/>
                  </a:cubicBezTo>
                  <a:cubicBezTo>
                    <a:pt x="198" y="2049"/>
                    <a:pt x="199" y="2049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2" y="2056"/>
                    <a:pt x="227" y="2058"/>
                    <a:pt x="233" y="2061"/>
                  </a:cubicBezTo>
                  <a:cubicBezTo>
                    <a:pt x="237" y="2060"/>
                    <a:pt x="293" y="2079"/>
                    <a:pt x="317" y="2087"/>
                  </a:cubicBezTo>
                  <a:cubicBezTo>
                    <a:pt x="277" y="2073"/>
                    <a:pt x="347" y="2088"/>
                    <a:pt x="358" y="2092"/>
                  </a:cubicBezTo>
                  <a:cubicBezTo>
                    <a:pt x="391" y="2103"/>
                    <a:pt x="422" y="2115"/>
                    <a:pt x="454" y="2128"/>
                  </a:cubicBezTo>
                  <a:cubicBezTo>
                    <a:pt x="583" y="2177"/>
                    <a:pt x="719" y="2205"/>
                    <a:pt x="850" y="2248"/>
                  </a:cubicBezTo>
                  <a:cubicBezTo>
                    <a:pt x="847" y="2225"/>
                    <a:pt x="844" y="2202"/>
                    <a:pt x="840" y="2179"/>
                  </a:cubicBezTo>
                  <a:cubicBezTo>
                    <a:pt x="841" y="2127"/>
                    <a:pt x="821" y="2061"/>
                    <a:pt x="815" y="2009"/>
                  </a:cubicBezTo>
                  <a:cubicBezTo>
                    <a:pt x="815" y="2015"/>
                    <a:pt x="816" y="2022"/>
                    <a:pt x="817" y="2028"/>
                  </a:cubicBezTo>
                  <a:cubicBezTo>
                    <a:pt x="815" y="2019"/>
                    <a:pt x="812" y="2009"/>
                    <a:pt x="810" y="1999"/>
                  </a:cubicBezTo>
                  <a:cubicBezTo>
                    <a:pt x="811" y="2001"/>
                    <a:pt x="811" y="2002"/>
                    <a:pt x="812" y="2002"/>
                  </a:cubicBezTo>
                  <a:cubicBezTo>
                    <a:pt x="810" y="1997"/>
                    <a:pt x="808" y="1993"/>
                    <a:pt x="807" y="1988"/>
                  </a:cubicBezTo>
                  <a:cubicBezTo>
                    <a:pt x="808" y="1992"/>
                    <a:pt x="809" y="1995"/>
                    <a:pt x="810" y="1999"/>
                  </a:cubicBezTo>
                  <a:cubicBezTo>
                    <a:pt x="809" y="1998"/>
                    <a:pt x="809" y="1996"/>
                    <a:pt x="808" y="1995"/>
                  </a:cubicBezTo>
                  <a:cubicBezTo>
                    <a:pt x="810" y="2014"/>
                    <a:pt x="809" y="2034"/>
                    <a:pt x="812" y="2053"/>
                  </a:cubicBezTo>
                  <a:cubicBezTo>
                    <a:pt x="808" y="2024"/>
                    <a:pt x="802" y="1988"/>
                    <a:pt x="799" y="1964"/>
                  </a:cubicBezTo>
                  <a:cubicBezTo>
                    <a:pt x="799" y="1966"/>
                    <a:pt x="799" y="1966"/>
                    <a:pt x="799" y="1966"/>
                  </a:cubicBezTo>
                  <a:cubicBezTo>
                    <a:pt x="799" y="1969"/>
                    <a:pt x="798" y="1972"/>
                    <a:pt x="798" y="1975"/>
                  </a:cubicBezTo>
                  <a:cubicBezTo>
                    <a:pt x="797" y="1967"/>
                    <a:pt x="796" y="1962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59"/>
                    <a:pt x="796" y="1959"/>
                    <a:pt x="797" y="1959"/>
                  </a:cubicBezTo>
                  <a:cubicBezTo>
                    <a:pt x="797" y="1959"/>
                    <a:pt x="797" y="1959"/>
                    <a:pt x="797" y="1960"/>
                  </a:cubicBezTo>
                  <a:cubicBezTo>
                    <a:pt x="797" y="1960"/>
                    <a:pt x="797" y="1960"/>
                    <a:pt x="797" y="1960"/>
                  </a:cubicBezTo>
                  <a:cubicBezTo>
                    <a:pt x="799" y="1963"/>
                    <a:pt x="803" y="1975"/>
                    <a:pt x="805" y="1984"/>
                  </a:cubicBezTo>
                  <a:cubicBezTo>
                    <a:pt x="801" y="1965"/>
                    <a:pt x="798" y="1937"/>
                    <a:pt x="801" y="1928"/>
                  </a:cubicBezTo>
                  <a:cubicBezTo>
                    <a:pt x="797" y="1933"/>
                    <a:pt x="795" y="1938"/>
                    <a:pt x="794" y="1945"/>
                  </a:cubicBezTo>
                  <a:cubicBezTo>
                    <a:pt x="794" y="1945"/>
                    <a:pt x="794" y="1944"/>
                    <a:pt x="793" y="1944"/>
                  </a:cubicBezTo>
                  <a:cubicBezTo>
                    <a:pt x="793" y="1943"/>
                    <a:pt x="793" y="1942"/>
                    <a:pt x="793" y="1942"/>
                  </a:cubicBezTo>
                  <a:cubicBezTo>
                    <a:pt x="792" y="1941"/>
                    <a:pt x="792" y="1941"/>
                    <a:pt x="792" y="1940"/>
                  </a:cubicBezTo>
                  <a:cubicBezTo>
                    <a:pt x="792" y="1940"/>
                    <a:pt x="791" y="1939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7"/>
                    <a:pt x="791" y="1936"/>
                    <a:pt x="791" y="1936"/>
                  </a:cubicBezTo>
                  <a:cubicBezTo>
                    <a:pt x="791" y="1936"/>
                    <a:pt x="791" y="1937"/>
                    <a:pt x="792" y="1939"/>
                  </a:cubicBezTo>
                  <a:cubicBezTo>
                    <a:pt x="789" y="1928"/>
                    <a:pt x="790" y="1917"/>
                    <a:pt x="798" y="1912"/>
                  </a:cubicBezTo>
                  <a:cubicBezTo>
                    <a:pt x="797" y="1913"/>
                    <a:pt x="795" y="1913"/>
                    <a:pt x="793" y="1914"/>
                  </a:cubicBezTo>
                  <a:cubicBezTo>
                    <a:pt x="796" y="1906"/>
                    <a:pt x="853" y="1896"/>
                    <a:pt x="863" y="1893"/>
                  </a:cubicBezTo>
                  <a:cubicBezTo>
                    <a:pt x="860" y="1894"/>
                    <a:pt x="858" y="1895"/>
                    <a:pt x="856" y="1896"/>
                  </a:cubicBezTo>
                  <a:cubicBezTo>
                    <a:pt x="860" y="1895"/>
                    <a:pt x="864" y="1894"/>
                    <a:pt x="868" y="1893"/>
                  </a:cubicBezTo>
                  <a:cubicBezTo>
                    <a:pt x="868" y="1893"/>
                    <a:pt x="868" y="1893"/>
                    <a:pt x="869" y="1893"/>
                  </a:cubicBezTo>
                  <a:cubicBezTo>
                    <a:pt x="869" y="1893"/>
                    <a:pt x="869" y="1893"/>
                    <a:pt x="869" y="1893"/>
                  </a:cubicBezTo>
                  <a:cubicBezTo>
                    <a:pt x="876" y="1892"/>
                    <a:pt x="883" y="1890"/>
                    <a:pt x="889" y="1889"/>
                  </a:cubicBezTo>
                  <a:cubicBezTo>
                    <a:pt x="893" y="1889"/>
                    <a:pt x="897" y="1888"/>
                    <a:pt x="900" y="1887"/>
                  </a:cubicBezTo>
                  <a:cubicBezTo>
                    <a:pt x="896" y="1888"/>
                    <a:pt x="893" y="1889"/>
                    <a:pt x="889" y="1890"/>
                  </a:cubicBezTo>
                  <a:cubicBezTo>
                    <a:pt x="882" y="1891"/>
                    <a:pt x="876" y="1893"/>
                    <a:pt x="869" y="1896"/>
                  </a:cubicBezTo>
                  <a:cubicBezTo>
                    <a:pt x="854" y="1900"/>
                    <a:pt x="838" y="1906"/>
                    <a:pt x="823" y="1912"/>
                  </a:cubicBezTo>
                  <a:cubicBezTo>
                    <a:pt x="838" y="1920"/>
                    <a:pt x="855" y="1916"/>
                    <a:pt x="873" y="1907"/>
                  </a:cubicBezTo>
                  <a:cubicBezTo>
                    <a:pt x="878" y="1905"/>
                    <a:pt x="883" y="1902"/>
                    <a:pt x="888" y="1899"/>
                  </a:cubicBezTo>
                  <a:cubicBezTo>
                    <a:pt x="908" y="1886"/>
                    <a:pt x="927" y="1871"/>
                    <a:pt x="941" y="1865"/>
                  </a:cubicBezTo>
                  <a:cubicBezTo>
                    <a:pt x="924" y="1871"/>
                    <a:pt x="907" y="1877"/>
                    <a:pt x="890" y="1883"/>
                  </a:cubicBezTo>
                  <a:cubicBezTo>
                    <a:pt x="883" y="1885"/>
                    <a:pt x="876" y="1887"/>
                    <a:pt x="869" y="1890"/>
                  </a:cubicBezTo>
                  <a:cubicBezTo>
                    <a:pt x="876" y="1887"/>
                    <a:pt x="883" y="1883"/>
                    <a:pt x="890" y="1880"/>
                  </a:cubicBezTo>
                  <a:cubicBezTo>
                    <a:pt x="967" y="1847"/>
                    <a:pt x="1044" y="1814"/>
                    <a:pt x="1118" y="1775"/>
                  </a:cubicBezTo>
                  <a:cubicBezTo>
                    <a:pt x="1118" y="1775"/>
                    <a:pt x="1118" y="1774"/>
                    <a:pt x="1119" y="1774"/>
                  </a:cubicBezTo>
                  <a:cubicBezTo>
                    <a:pt x="1119" y="1774"/>
                    <a:pt x="1119" y="1774"/>
                    <a:pt x="1119" y="1774"/>
                  </a:cubicBezTo>
                  <a:cubicBezTo>
                    <a:pt x="1126" y="1771"/>
                    <a:pt x="1132" y="1767"/>
                    <a:pt x="1139" y="1763"/>
                  </a:cubicBezTo>
                  <a:cubicBezTo>
                    <a:pt x="1178" y="1742"/>
                    <a:pt x="1216" y="1720"/>
                    <a:pt x="1252" y="1696"/>
                  </a:cubicBezTo>
                  <a:cubicBezTo>
                    <a:pt x="1247" y="1699"/>
                    <a:pt x="1242" y="1705"/>
                    <a:pt x="1236" y="1712"/>
                  </a:cubicBezTo>
                  <a:cubicBezTo>
                    <a:pt x="1266" y="1693"/>
                    <a:pt x="1295" y="1673"/>
                    <a:pt x="1324" y="1653"/>
                  </a:cubicBezTo>
                  <a:cubicBezTo>
                    <a:pt x="1334" y="1646"/>
                    <a:pt x="1355" y="1631"/>
                    <a:pt x="1376" y="1615"/>
                  </a:cubicBezTo>
                  <a:cubicBezTo>
                    <a:pt x="1374" y="1616"/>
                    <a:pt x="1373" y="1616"/>
                    <a:pt x="1371" y="1616"/>
                  </a:cubicBezTo>
                  <a:cubicBezTo>
                    <a:pt x="1372" y="1615"/>
                    <a:pt x="1372" y="1615"/>
                    <a:pt x="1373" y="1615"/>
                  </a:cubicBezTo>
                  <a:cubicBezTo>
                    <a:pt x="1372" y="1615"/>
                    <a:pt x="1372" y="1615"/>
                    <a:pt x="1371" y="1616"/>
                  </a:cubicBezTo>
                  <a:cubicBezTo>
                    <a:pt x="1370" y="1616"/>
                    <a:pt x="1370" y="1616"/>
                    <a:pt x="1369" y="1615"/>
                  </a:cubicBezTo>
                  <a:cubicBezTo>
                    <a:pt x="1358" y="1624"/>
                    <a:pt x="1346" y="1633"/>
                    <a:pt x="1333" y="1640"/>
                  </a:cubicBezTo>
                  <a:cubicBezTo>
                    <a:pt x="1336" y="1639"/>
                    <a:pt x="1340" y="1637"/>
                    <a:pt x="1343" y="1635"/>
                  </a:cubicBezTo>
                  <a:cubicBezTo>
                    <a:pt x="1302" y="1664"/>
                    <a:pt x="1235" y="1709"/>
                    <a:pt x="1232" y="1704"/>
                  </a:cubicBezTo>
                  <a:cubicBezTo>
                    <a:pt x="1226" y="1693"/>
                    <a:pt x="1340" y="1628"/>
                    <a:pt x="1352" y="1620"/>
                  </a:cubicBezTo>
                  <a:cubicBezTo>
                    <a:pt x="1371" y="1608"/>
                    <a:pt x="1391" y="1595"/>
                    <a:pt x="1409" y="1582"/>
                  </a:cubicBezTo>
                  <a:cubicBezTo>
                    <a:pt x="1405" y="1586"/>
                    <a:pt x="1400" y="1590"/>
                    <a:pt x="1395" y="1593"/>
                  </a:cubicBezTo>
                  <a:cubicBezTo>
                    <a:pt x="1405" y="1586"/>
                    <a:pt x="1415" y="1578"/>
                    <a:pt x="1424" y="1571"/>
                  </a:cubicBezTo>
                  <a:cubicBezTo>
                    <a:pt x="1440" y="1559"/>
                    <a:pt x="1455" y="1547"/>
                    <a:pt x="1471" y="1534"/>
                  </a:cubicBezTo>
                  <a:cubicBezTo>
                    <a:pt x="1493" y="1516"/>
                    <a:pt x="1514" y="1497"/>
                    <a:pt x="1535" y="1478"/>
                  </a:cubicBezTo>
                  <a:cubicBezTo>
                    <a:pt x="1544" y="1470"/>
                    <a:pt x="1631" y="1395"/>
                    <a:pt x="1576" y="1435"/>
                  </a:cubicBezTo>
                  <a:cubicBezTo>
                    <a:pt x="1586" y="1426"/>
                    <a:pt x="1595" y="1417"/>
                    <a:pt x="1603" y="1407"/>
                  </a:cubicBezTo>
                  <a:cubicBezTo>
                    <a:pt x="1577" y="1430"/>
                    <a:pt x="1550" y="1453"/>
                    <a:pt x="1523" y="1476"/>
                  </a:cubicBezTo>
                  <a:cubicBezTo>
                    <a:pt x="1567" y="1424"/>
                    <a:pt x="1623" y="1384"/>
                    <a:pt x="1669" y="1334"/>
                  </a:cubicBezTo>
                  <a:cubicBezTo>
                    <a:pt x="1661" y="1342"/>
                    <a:pt x="1652" y="1350"/>
                    <a:pt x="1644" y="1358"/>
                  </a:cubicBezTo>
                  <a:cubicBezTo>
                    <a:pt x="1675" y="1323"/>
                    <a:pt x="1709" y="1290"/>
                    <a:pt x="1739" y="1253"/>
                  </a:cubicBezTo>
                  <a:cubicBezTo>
                    <a:pt x="1769" y="1215"/>
                    <a:pt x="1789" y="1165"/>
                    <a:pt x="1828" y="1135"/>
                  </a:cubicBezTo>
                  <a:cubicBezTo>
                    <a:pt x="1835" y="1124"/>
                    <a:pt x="1842" y="1114"/>
                    <a:pt x="1849" y="1103"/>
                  </a:cubicBezTo>
                  <a:cubicBezTo>
                    <a:pt x="1856" y="1093"/>
                    <a:pt x="1909" y="1021"/>
                    <a:pt x="1861" y="1076"/>
                  </a:cubicBezTo>
                  <a:cubicBezTo>
                    <a:pt x="1869" y="1064"/>
                    <a:pt x="1877" y="1051"/>
                    <a:pt x="1884" y="1039"/>
                  </a:cubicBezTo>
                  <a:cubicBezTo>
                    <a:pt x="1873" y="1055"/>
                    <a:pt x="1863" y="1066"/>
                    <a:pt x="1856" y="1069"/>
                  </a:cubicBezTo>
                  <a:cubicBezTo>
                    <a:pt x="1853" y="1073"/>
                    <a:pt x="1849" y="1079"/>
                    <a:pt x="1843" y="1086"/>
                  </a:cubicBezTo>
                  <a:cubicBezTo>
                    <a:pt x="1843" y="1087"/>
                    <a:pt x="1842" y="1088"/>
                    <a:pt x="1841" y="1089"/>
                  </a:cubicBezTo>
                  <a:cubicBezTo>
                    <a:pt x="1811" y="1117"/>
                    <a:pt x="1789" y="1173"/>
                    <a:pt x="1765" y="1202"/>
                  </a:cubicBezTo>
                  <a:cubicBezTo>
                    <a:pt x="1722" y="1255"/>
                    <a:pt x="1676" y="1305"/>
                    <a:pt x="1628" y="1354"/>
                  </a:cubicBezTo>
                  <a:cubicBezTo>
                    <a:pt x="1587" y="1397"/>
                    <a:pt x="1547" y="1441"/>
                    <a:pt x="1505" y="1483"/>
                  </a:cubicBezTo>
                  <a:cubicBezTo>
                    <a:pt x="1475" y="1491"/>
                    <a:pt x="1441" y="1529"/>
                    <a:pt x="1411" y="1563"/>
                  </a:cubicBezTo>
                  <a:cubicBezTo>
                    <a:pt x="1403" y="1566"/>
                    <a:pt x="1395" y="1569"/>
                    <a:pt x="1397" y="1567"/>
                  </a:cubicBezTo>
                  <a:cubicBezTo>
                    <a:pt x="1313" y="1625"/>
                    <a:pt x="1234" y="1692"/>
                    <a:pt x="1145" y="1742"/>
                  </a:cubicBezTo>
                  <a:cubicBezTo>
                    <a:pt x="1194" y="1715"/>
                    <a:pt x="1164" y="1733"/>
                    <a:pt x="1140" y="1746"/>
                  </a:cubicBezTo>
                  <a:cubicBezTo>
                    <a:pt x="1131" y="1752"/>
                    <a:pt x="1123" y="1756"/>
                    <a:pt x="1121" y="1758"/>
                  </a:cubicBezTo>
                  <a:cubicBezTo>
                    <a:pt x="1119" y="1759"/>
                    <a:pt x="1117" y="1760"/>
                    <a:pt x="1115" y="1761"/>
                  </a:cubicBezTo>
                  <a:cubicBezTo>
                    <a:pt x="1092" y="1774"/>
                    <a:pt x="1068" y="1786"/>
                    <a:pt x="1044" y="1798"/>
                  </a:cubicBezTo>
                  <a:cubicBezTo>
                    <a:pt x="1016" y="1812"/>
                    <a:pt x="986" y="1825"/>
                    <a:pt x="956" y="1837"/>
                  </a:cubicBezTo>
                  <a:cubicBezTo>
                    <a:pt x="956" y="1837"/>
                    <a:pt x="956" y="1837"/>
                    <a:pt x="956" y="1837"/>
                  </a:cubicBezTo>
                  <a:cubicBezTo>
                    <a:pt x="955" y="1838"/>
                    <a:pt x="953" y="1838"/>
                    <a:pt x="952" y="1839"/>
                  </a:cubicBezTo>
                  <a:cubicBezTo>
                    <a:pt x="956" y="1838"/>
                    <a:pt x="960" y="1837"/>
                    <a:pt x="964" y="1835"/>
                  </a:cubicBezTo>
                  <a:cubicBezTo>
                    <a:pt x="958" y="1837"/>
                    <a:pt x="953" y="1840"/>
                    <a:pt x="947" y="1842"/>
                  </a:cubicBezTo>
                  <a:cubicBezTo>
                    <a:pt x="947" y="1842"/>
                    <a:pt x="947" y="1842"/>
                    <a:pt x="947" y="1843"/>
                  </a:cubicBezTo>
                  <a:cubicBezTo>
                    <a:pt x="946" y="1843"/>
                    <a:pt x="945" y="1843"/>
                    <a:pt x="945" y="1843"/>
                  </a:cubicBezTo>
                  <a:cubicBezTo>
                    <a:pt x="945" y="1843"/>
                    <a:pt x="944" y="1844"/>
                    <a:pt x="944" y="1844"/>
                  </a:cubicBezTo>
                  <a:cubicBezTo>
                    <a:pt x="944" y="1844"/>
                    <a:pt x="945" y="1843"/>
                    <a:pt x="945" y="1843"/>
                  </a:cubicBezTo>
                  <a:cubicBezTo>
                    <a:pt x="945" y="1843"/>
                    <a:pt x="945" y="1843"/>
                    <a:pt x="946" y="1842"/>
                  </a:cubicBezTo>
                  <a:cubicBezTo>
                    <a:pt x="945" y="1843"/>
                    <a:pt x="942" y="1844"/>
                    <a:pt x="944" y="1843"/>
                  </a:cubicBezTo>
                  <a:cubicBezTo>
                    <a:pt x="938" y="1845"/>
                    <a:pt x="932" y="1847"/>
                    <a:pt x="926" y="1849"/>
                  </a:cubicBezTo>
                  <a:cubicBezTo>
                    <a:pt x="934" y="1846"/>
                    <a:pt x="943" y="1842"/>
                    <a:pt x="952" y="1840"/>
                  </a:cubicBezTo>
                  <a:cubicBezTo>
                    <a:pt x="953" y="1839"/>
                    <a:pt x="955" y="1838"/>
                    <a:pt x="956" y="1837"/>
                  </a:cubicBezTo>
                  <a:cubicBezTo>
                    <a:pt x="936" y="1845"/>
                    <a:pt x="915" y="1853"/>
                    <a:pt x="894" y="1860"/>
                  </a:cubicBezTo>
                  <a:cubicBezTo>
                    <a:pt x="883" y="1864"/>
                    <a:pt x="872" y="1867"/>
                    <a:pt x="861" y="1871"/>
                  </a:cubicBezTo>
                  <a:cubicBezTo>
                    <a:pt x="860" y="1871"/>
                    <a:pt x="859" y="1872"/>
                    <a:pt x="858" y="1872"/>
                  </a:cubicBezTo>
                  <a:cubicBezTo>
                    <a:pt x="859" y="1872"/>
                    <a:pt x="860" y="1871"/>
                    <a:pt x="861" y="1871"/>
                  </a:cubicBezTo>
                  <a:cubicBezTo>
                    <a:pt x="868" y="1869"/>
                    <a:pt x="882" y="1866"/>
                    <a:pt x="883" y="1864"/>
                  </a:cubicBezTo>
                  <a:cubicBezTo>
                    <a:pt x="882" y="1866"/>
                    <a:pt x="881" y="1867"/>
                    <a:pt x="880" y="1869"/>
                  </a:cubicBezTo>
                  <a:cubicBezTo>
                    <a:pt x="885" y="1867"/>
                    <a:pt x="889" y="1866"/>
                    <a:pt x="893" y="1865"/>
                  </a:cubicBezTo>
                  <a:cubicBezTo>
                    <a:pt x="898" y="1864"/>
                    <a:pt x="903" y="1863"/>
                    <a:pt x="908" y="1861"/>
                  </a:cubicBezTo>
                  <a:cubicBezTo>
                    <a:pt x="912" y="1860"/>
                    <a:pt x="917" y="1858"/>
                    <a:pt x="921" y="1856"/>
                  </a:cubicBezTo>
                  <a:cubicBezTo>
                    <a:pt x="921" y="1856"/>
                    <a:pt x="921" y="1856"/>
                    <a:pt x="922" y="1856"/>
                  </a:cubicBezTo>
                  <a:cubicBezTo>
                    <a:pt x="922" y="1856"/>
                    <a:pt x="922" y="1856"/>
                    <a:pt x="922" y="1856"/>
                  </a:cubicBezTo>
                  <a:cubicBezTo>
                    <a:pt x="922" y="1856"/>
                    <a:pt x="922" y="1856"/>
                    <a:pt x="922" y="1855"/>
                  </a:cubicBezTo>
                  <a:cubicBezTo>
                    <a:pt x="922" y="1855"/>
                    <a:pt x="922" y="1855"/>
                    <a:pt x="923" y="1855"/>
                  </a:cubicBezTo>
                  <a:cubicBezTo>
                    <a:pt x="923" y="1855"/>
                    <a:pt x="923" y="1855"/>
                    <a:pt x="923" y="1855"/>
                  </a:cubicBezTo>
                  <a:cubicBezTo>
                    <a:pt x="924" y="1855"/>
                    <a:pt x="924" y="1855"/>
                    <a:pt x="925" y="1854"/>
                  </a:cubicBezTo>
                  <a:cubicBezTo>
                    <a:pt x="926" y="1854"/>
                    <a:pt x="926" y="1854"/>
                    <a:pt x="927" y="1853"/>
                  </a:cubicBezTo>
                  <a:cubicBezTo>
                    <a:pt x="927" y="1853"/>
                    <a:pt x="928" y="1853"/>
                    <a:pt x="928" y="1853"/>
                  </a:cubicBezTo>
                  <a:cubicBezTo>
                    <a:pt x="928" y="1853"/>
                    <a:pt x="928" y="1853"/>
                    <a:pt x="928" y="1853"/>
                  </a:cubicBezTo>
                  <a:cubicBezTo>
                    <a:pt x="928" y="1853"/>
                    <a:pt x="930" y="1852"/>
                    <a:pt x="934" y="1851"/>
                  </a:cubicBezTo>
                  <a:cubicBezTo>
                    <a:pt x="934" y="1851"/>
                    <a:pt x="934" y="1850"/>
                    <a:pt x="935" y="1850"/>
                  </a:cubicBezTo>
                  <a:cubicBezTo>
                    <a:pt x="935" y="1850"/>
                    <a:pt x="935" y="1850"/>
                    <a:pt x="935" y="1850"/>
                  </a:cubicBezTo>
                  <a:cubicBezTo>
                    <a:pt x="934" y="1851"/>
                    <a:pt x="933" y="1852"/>
                    <a:pt x="932" y="1852"/>
                  </a:cubicBezTo>
                  <a:cubicBezTo>
                    <a:pt x="934" y="1852"/>
                    <a:pt x="936" y="1851"/>
                    <a:pt x="938" y="1850"/>
                  </a:cubicBezTo>
                  <a:cubicBezTo>
                    <a:pt x="928" y="1855"/>
                    <a:pt x="918" y="1859"/>
                    <a:pt x="908" y="1861"/>
                  </a:cubicBezTo>
                  <a:cubicBezTo>
                    <a:pt x="903" y="1863"/>
                    <a:pt x="898" y="1865"/>
                    <a:pt x="893" y="1867"/>
                  </a:cubicBezTo>
                  <a:cubicBezTo>
                    <a:pt x="886" y="1870"/>
                    <a:pt x="879" y="1872"/>
                    <a:pt x="873" y="1875"/>
                  </a:cubicBezTo>
                  <a:cubicBezTo>
                    <a:pt x="870" y="1877"/>
                    <a:pt x="866" y="1878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59" y="1880"/>
                    <a:pt x="855" y="1881"/>
                    <a:pt x="852" y="1883"/>
                  </a:cubicBezTo>
                  <a:cubicBezTo>
                    <a:pt x="853" y="1882"/>
                    <a:pt x="854" y="1881"/>
                    <a:pt x="855" y="1880"/>
                  </a:cubicBezTo>
                  <a:cubicBezTo>
                    <a:pt x="822" y="1887"/>
                    <a:pt x="770" y="1882"/>
                    <a:pt x="774" y="1923"/>
                  </a:cubicBezTo>
                  <a:cubicBezTo>
                    <a:pt x="777" y="1944"/>
                    <a:pt x="779" y="1965"/>
                    <a:pt x="783" y="1986"/>
                  </a:cubicBezTo>
                  <a:cubicBezTo>
                    <a:pt x="787" y="2012"/>
                    <a:pt x="792" y="2038"/>
                    <a:pt x="797" y="2064"/>
                  </a:cubicBezTo>
                  <a:cubicBezTo>
                    <a:pt x="797" y="2066"/>
                    <a:pt x="798" y="2069"/>
                    <a:pt x="798" y="2071"/>
                  </a:cubicBezTo>
                  <a:cubicBezTo>
                    <a:pt x="799" y="2074"/>
                    <a:pt x="799" y="2076"/>
                    <a:pt x="800" y="2078"/>
                  </a:cubicBezTo>
                  <a:cubicBezTo>
                    <a:pt x="801" y="2084"/>
                    <a:pt x="801" y="2089"/>
                    <a:pt x="802" y="2094"/>
                  </a:cubicBezTo>
                  <a:cubicBezTo>
                    <a:pt x="803" y="2095"/>
                    <a:pt x="803" y="2096"/>
                    <a:pt x="803" y="2097"/>
                  </a:cubicBezTo>
                  <a:cubicBezTo>
                    <a:pt x="808" y="2126"/>
                    <a:pt x="813" y="2154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ubicBezTo>
                    <a:pt x="817" y="2184"/>
                    <a:pt x="818" y="2186"/>
                    <a:pt x="818" y="2187"/>
                  </a:cubicBezTo>
                  <a:cubicBezTo>
                    <a:pt x="818" y="2174"/>
                    <a:pt x="819" y="2160"/>
                    <a:pt x="819" y="2155"/>
                  </a:cubicBezTo>
                  <a:cubicBezTo>
                    <a:pt x="819" y="2147"/>
                    <a:pt x="819" y="2139"/>
                    <a:pt x="818" y="2131"/>
                  </a:cubicBezTo>
                  <a:cubicBezTo>
                    <a:pt x="824" y="2141"/>
                    <a:pt x="827" y="2146"/>
                    <a:pt x="828" y="2149"/>
                  </a:cubicBezTo>
                  <a:cubicBezTo>
                    <a:pt x="827" y="2146"/>
                    <a:pt x="823" y="2144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7" y="2178"/>
                    <a:pt x="829" y="2201"/>
                    <a:pt x="829" y="2225"/>
                  </a:cubicBezTo>
                  <a:cubicBezTo>
                    <a:pt x="828" y="2224"/>
                    <a:pt x="826" y="2223"/>
                    <a:pt x="825" y="2221"/>
                  </a:cubicBezTo>
                  <a:cubicBezTo>
                    <a:pt x="812" y="2220"/>
                    <a:pt x="801" y="2216"/>
                    <a:pt x="790" y="2210"/>
                  </a:cubicBezTo>
                  <a:cubicBezTo>
                    <a:pt x="801" y="2214"/>
                    <a:pt x="812" y="2217"/>
                    <a:pt x="824" y="2220"/>
                  </a:cubicBezTo>
                  <a:cubicBezTo>
                    <a:pt x="820" y="2214"/>
                    <a:pt x="819" y="2204"/>
                    <a:pt x="818" y="2194"/>
                  </a:cubicBezTo>
                  <a:cubicBezTo>
                    <a:pt x="818" y="2193"/>
                    <a:pt x="818" y="2191"/>
                    <a:pt x="818" y="2190"/>
                  </a:cubicBezTo>
                  <a:cubicBezTo>
                    <a:pt x="819" y="2198"/>
                    <a:pt x="819" y="2206"/>
                    <a:pt x="820" y="2214"/>
                  </a:cubicBezTo>
                  <a:cubicBezTo>
                    <a:pt x="814" y="2212"/>
                    <a:pt x="808" y="2210"/>
                    <a:pt x="802" y="2208"/>
                  </a:cubicBezTo>
                  <a:cubicBezTo>
                    <a:pt x="802" y="2208"/>
                    <a:pt x="802" y="2208"/>
                    <a:pt x="802" y="2208"/>
                  </a:cubicBezTo>
                  <a:cubicBezTo>
                    <a:pt x="796" y="2205"/>
                    <a:pt x="789" y="2203"/>
                    <a:pt x="783" y="2201"/>
                  </a:cubicBezTo>
                  <a:cubicBezTo>
                    <a:pt x="771" y="2197"/>
                    <a:pt x="758" y="2194"/>
                    <a:pt x="746" y="2190"/>
                  </a:cubicBezTo>
                  <a:cubicBezTo>
                    <a:pt x="753" y="2193"/>
                    <a:pt x="760" y="2196"/>
                    <a:pt x="767" y="2201"/>
                  </a:cubicBezTo>
                  <a:cubicBezTo>
                    <a:pt x="743" y="2194"/>
                    <a:pt x="719" y="2186"/>
                    <a:pt x="695" y="2180"/>
                  </a:cubicBezTo>
                  <a:cubicBezTo>
                    <a:pt x="688" y="2178"/>
                    <a:pt x="682" y="2176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69" y="2143"/>
                    <a:pt x="566" y="2143"/>
                    <a:pt x="563" y="2142"/>
                  </a:cubicBezTo>
                  <a:cubicBezTo>
                    <a:pt x="509" y="2125"/>
                    <a:pt x="454" y="2107"/>
                    <a:pt x="402" y="2085"/>
                  </a:cubicBezTo>
                  <a:cubicBezTo>
                    <a:pt x="367" y="2071"/>
                    <a:pt x="332" y="2056"/>
                    <a:pt x="297" y="2043"/>
                  </a:cubicBezTo>
                  <a:cubicBezTo>
                    <a:pt x="286" y="2039"/>
                    <a:pt x="229" y="2030"/>
                    <a:pt x="225" y="2033"/>
                  </a:cubicBezTo>
                  <a:cubicBezTo>
                    <a:pt x="177" y="2002"/>
                    <a:pt x="116" y="2006"/>
                    <a:pt x="65" y="1981"/>
                  </a:cubicBezTo>
                  <a:cubicBezTo>
                    <a:pt x="81" y="1971"/>
                    <a:pt x="98" y="1956"/>
                    <a:pt x="116" y="1951"/>
                  </a:cubicBezTo>
                  <a:cubicBezTo>
                    <a:pt x="125" y="1949"/>
                    <a:pt x="143" y="1931"/>
                    <a:pt x="135" y="1936"/>
                  </a:cubicBezTo>
                  <a:cubicBezTo>
                    <a:pt x="162" y="1916"/>
                    <a:pt x="193" y="1901"/>
                    <a:pt x="217" y="1877"/>
                  </a:cubicBezTo>
                  <a:cubicBezTo>
                    <a:pt x="199" y="1893"/>
                    <a:pt x="177" y="1904"/>
                    <a:pt x="156" y="1917"/>
                  </a:cubicBezTo>
                  <a:cubicBezTo>
                    <a:pt x="163" y="1875"/>
                    <a:pt x="230" y="1858"/>
                    <a:pt x="261" y="1839"/>
                  </a:cubicBezTo>
                  <a:cubicBezTo>
                    <a:pt x="295" y="1818"/>
                    <a:pt x="328" y="1795"/>
                    <a:pt x="361" y="1772"/>
                  </a:cubicBezTo>
                  <a:cubicBezTo>
                    <a:pt x="368" y="1767"/>
                    <a:pt x="375" y="1762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4" y="1755"/>
                    <a:pt x="387" y="1753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96" y="1747"/>
                    <a:pt x="403" y="1742"/>
                    <a:pt x="410" y="1737"/>
                  </a:cubicBezTo>
                  <a:cubicBezTo>
                    <a:pt x="421" y="1729"/>
                    <a:pt x="503" y="1679"/>
                    <a:pt x="429" y="1716"/>
                  </a:cubicBezTo>
                  <a:cubicBezTo>
                    <a:pt x="434" y="1713"/>
                    <a:pt x="444" y="1705"/>
                    <a:pt x="459" y="1694"/>
                  </a:cubicBezTo>
                  <a:cubicBezTo>
                    <a:pt x="457" y="1695"/>
                    <a:pt x="456" y="1694"/>
                    <a:pt x="455" y="1694"/>
                  </a:cubicBezTo>
                  <a:cubicBezTo>
                    <a:pt x="476" y="1680"/>
                    <a:pt x="490" y="1652"/>
                    <a:pt x="518" y="1648"/>
                  </a:cubicBezTo>
                  <a:cubicBezTo>
                    <a:pt x="518" y="1648"/>
                    <a:pt x="518" y="1648"/>
                    <a:pt x="519" y="1648"/>
                  </a:cubicBezTo>
                  <a:cubicBezTo>
                    <a:pt x="519" y="1648"/>
                    <a:pt x="519" y="1648"/>
                    <a:pt x="519" y="1648"/>
                  </a:cubicBezTo>
                  <a:cubicBezTo>
                    <a:pt x="511" y="1654"/>
                    <a:pt x="502" y="1660"/>
                    <a:pt x="494" y="1666"/>
                  </a:cubicBezTo>
                  <a:cubicBezTo>
                    <a:pt x="496" y="1665"/>
                    <a:pt x="497" y="1665"/>
                    <a:pt x="498" y="1664"/>
                  </a:cubicBezTo>
                  <a:cubicBezTo>
                    <a:pt x="522" y="1647"/>
                    <a:pt x="549" y="1626"/>
                    <a:pt x="575" y="1608"/>
                  </a:cubicBezTo>
                  <a:cubicBezTo>
                    <a:pt x="578" y="1605"/>
                    <a:pt x="581" y="1603"/>
                    <a:pt x="584" y="1601"/>
                  </a:cubicBezTo>
                  <a:cubicBezTo>
                    <a:pt x="631" y="1567"/>
                    <a:pt x="670" y="1540"/>
                    <a:pt x="673" y="1542"/>
                  </a:cubicBezTo>
                  <a:cubicBezTo>
                    <a:pt x="676" y="1545"/>
                    <a:pt x="679" y="1549"/>
                    <a:pt x="682" y="1552"/>
                  </a:cubicBezTo>
                  <a:cubicBezTo>
                    <a:pt x="683" y="1553"/>
                    <a:pt x="683" y="1554"/>
                    <a:pt x="684" y="1556"/>
                  </a:cubicBezTo>
                  <a:cubicBezTo>
                    <a:pt x="685" y="1557"/>
                    <a:pt x="687" y="1559"/>
                    <a:pt x="688" y="1561"/>
                  </a:cubicBezTo>
                  <a:cubicBezTo>
                    <a:pt x="687" y="1560"/>
                    <a:pt x="685" y="1559"/>
                    <a:pt x="684" y="1557"/>
                  </a:cubicBezTo>
                  <a:cubicBezTo>
                    <a:pt x="683" y="1556"/>
                    <a:pt x="682" y="1555"/>
                    <a:pt x="681" y="1555"/>
                  </a:cubicBezTo>
                  <a:cubicBezTo>
                    <a:pt x="679" y="1552"/>
                    <a:pt x="676" y="1550"/>
                    <a:pt x="673" y="1548"/>
                  </a:cubicBezTo>
                  <a:cubicBezTo>
                    <a:pt x="675" y="1551"/>
                    <a:pt x="677" y="1557"/>
                    <a:pt x="679" y="1565"/>
                  </a:cubicBezTo>
                  <a:cubicBezTo>
                    <a:pt x="682" y="1574"/>
                    <a:pt x="684" y="1584"/>
                    <a:pt x="687" y="1597"/>
                  </a:cubicBezTo>
                  <a:cubicBezTo>
                    <a:pt x="707" y="1680"/>
                    <a:pt x="739" y="1837"/>
                    <a:pt x="779" y="1824"/>
                  </a:cubicBezTo>
                  <a:cubicBezTo>
                    <a:pt x="776" y="1825"/>
                    <a:pt x="772" y="1827"/>
                    <a:pt x="769" y="1829"/>
                  </a:cubicBezTo>
                  <a:cubicBezTo>
                    <a:pt x="788" y="1828"/>
                    <a:pt x="826" y="1813"/>
                    <a:pt x="865" y="1795"/>
                  </a:cubicBezTo>
                  <a:cubicBezTo>
                    <a:pt x="876" y="1790"/>
                    <a:pt x="888" y="1784"/>
                    <a:pt x="900" y="1778"/>
                  </a:cubicBezTo>
                  <a:cubicBezTo>
                    <a:pt x="947" y="1755"/>
                    <a:pt x="990" y="1731"/>
                    <a:pt x="1001" y="1725"/>
                  </a:cubicBezTo>
                  <a:cubicBezTo>
                    <a:pt x="1038" y="1706"/>
                    <a:pt x="1074" y="1687"/>
                    <a:pt x="1110" y="1666"/>
                  </a:cubicBezTo>
                  <a:cubicBezTo>
                    <a:pt x="1123" y="1659"/>
                    <a:pt x="1136" y="1652"/>
                    <a:pt x="1148" y="1645"/>
                  </a:cubicBezTo>
                  <a:cubicBezTo>
                    <a:pt x="1279" y="1569"/>
                    <a:pt x="1403" y="1484"/>
                    <a:pt x="1522" y="1388"/>
                  </a:cubicBezTo>
                  <a:cubicBezTo>
                    <a:pt x="1521" y="1388"/>
                    <a:pt x="1521" y="1388"/>
                    <a:pt x="1521" y="1387"/>
                  </a:cubicBezTo>
                  <a:cubicBezTo>
                    <a:pt x="1538" y="1352"/>
                    <a:pt x="1575" y="1329"/>
                    <a:pt x="1606" y="1304"/>
                  </a:cubicBezTo>
                  <a:cubicBezTo>
                    <a:pt x="1595" y="1319"/>
                    <a:pt x="1633" y="1284"/>
                    <a:pt x="1634" y="1281"/>
                  </a:cubicBezTo>
                  <a:cubicBezTo>
                    <a:pt x="1626" y="1289"/>
                    <a:pt x="1616" y="1297"/>
                    <a:pt x="1607" y="1304"/>
                  </a:cubicBezTo>
                  <a:cubicBezTo>
                    <a:pt x="1609" y="1301"/>
                    <a:pt x="1613" y="1296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48" y="1259"/>
                    <a:pt x="1676" y="1232"/>
                    <a:pt x="1702" y="1203"/>
                  </a:cubicBezTo>
                  <a:cubicBezTo>
                    <a:pt x="1673" y="1230"/>
                    <a:pt x="1720" y="1180"/>
                    <a:pt x="1720" y="1179"/>
                  </a:cubicBezTo>
                  <a:cubicBezTo>
                    <a:pt x="1757" y="1133"/>
                    <a:pt x="1789" y="1082"/>
                    <a:pt x="1830" y="1038"/>
                  </a:cubicBezTo>
                  <a:cubicBezTo>
                    <a:pt x="1822" y="1052"/>
                    <a:pt x="1858" y="995"/>
                    <a:pt x="1866" y="984"/>
                  </a:cubicBezTo>
                  <a:cubicBezTo>
                    <a:pt x="1858" y="995"/>
                    <a:pt x="1849" y="1006"/>
                    <a:pt x="1841" y="1017"/>
                  </a:cubicBezTo>
                  <a:cubicBezTo>
                    <a:pt x="1856" y="995"/>
                    <a:pt x="1870" y="972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905" y="914"/>
                    <a:pt x="1913" y="901"/>
                    <a:pt x="1920" y="888"/>
                  </a:cubicBezTo>
                  <a:cubicBezTo>
                    <a:pt x="1913" y="898"/>
                    <a:pt x="1906" y="908"/>
                    <a:pt x="1899" y="919"/>
                  </a:cubicBezTo>
                  <a:cubicBezTo>
                    <a:pt x="1899" y="919"/>
                    <a:pt x="1899" y="919"/>
                    <a:pt x="1899" y="919"/>
                  </a:cubicBezTo>
                  <a:cubicBezTo>
                    <a:pt x="1899" y="920"/>
                    <a:pt x="1899" y="920"/>
                    <a:pt x="1899" y="920"/>
                  </a:cubicBezTo>
                  <a:cubicBezTo>
                    <a:pt x="1899" y="919"/>
                    <a:pt x="1899" y="917"/>
                    <a:pt x="1899" y="916"/>
                  </a:cubicBezTo>
                  <a:cubicBezTo>
                    <a:pt x="1898" y="918"/>
                    <a:pt x="1897" y="920"/>
                    <a:pt x="1895" y="923"/>
                  </a:cubicBezTo>
                  <a:cubicBezTo>
                    <a:pt x="1892" y="929"/>
                    <a:pt x="1888" y="936"/>
                    <a:pt x="1883" y="943"/>
                  </a:cubicBezTo>
                  <a:cubicBezTo>
                    <a:pt x="1879" y="949"/>
                    <a:pt x="1875" y="955"/>
                    <a:pt x="1872" y="961"/>
                  </a:cubicBezTo>
                  <a:cubicBezTo>
                    <a:pt x="1876" y="952"/>
                    <a:pt x="1880" y="946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6" y="920"/>
                    <a:pt x="1898" y="917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ubicBezTo>
                    <a:pt x="1900" y="911"/>
                    <a:pt x="1903" y="908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7" y="905"/>
                    <a:pt x="1907" y="905"/>
                    <a:pt x="1906" y="907"/>
                  </a:cubicBezTo>
                  <a:cubicBezTo>
                    <a:pt x="1914" y="895"/>
                    <a:pt x="1922" y="883"/>
                    <a:pt x="1930" y="871"/>
                  </a:cubicBezTo>
                  <a:cubicBezTo>
                    <a:pt x="1931" y="868"/>
                    <a:pt x="1932" y="866"/>
                    <a:pt x="1934" y="864"/>
                  </a:cubicBezTo>
                  <a:cubicBezTo>
                    <a:pt x="1937" y="858"/>
                    <a:pt x="1940" y="852"/>
                    <a:pt x="1944" y="846"/>
                  </a:cubicBezTo>
                  <a:cubicBezTo>
                    <a:pt x="1952" y="833"/>
                    <a:pt x="1959" y="819"/>
                    <a:pt x="1967" y="806"/>
                  </a:cubicBezTo>
                  <a:cubicBezTo>
                    <a:pt x="1965" y="805"/>
                    <a:pt x="1970" y="785"/>
                    <a:pt x="1971" y="784"/>
                  </a:cubicBezTo>
                  <a:cubicBezTo>
                    <a:pt x="1980" y="764"/>
                    <a:pt x="1991" y="745"/>
                    <a:pt x="2001" y="726"/>
                  </a:cubicBezTo>
                  <a:cubicBezTo>
                    <a:pt x="2031" y="670"/>
                    <a:pt x="2048" y="605"/>
                    <a:pt x="2071" y="545"/>
                  </a:cubicBezTo>
                  <a:cubicBezTo>
                    <a:pt x="2074" y="534"/>
                    <a:pt x="2077" y="522"/>
                    <a:pt x="2081" y="511"/>
                  </a:cubicBezTo>
                  <a:cubicBezTo>
                    <a:pt x="2104" y="486"/>
                    <a:pt x="2115" y="408"/>
                    <a:pt x="2116" y="378"/>
                  </a:cubicBezTo>
                  <a:cubicBezTo>
                    <a:pt x="2118" y="438"/>
                    <a:pt x="2125" y="371"/>
                    <a:pt x="2128" y="355"/>
                  </a:cubicBezTo>
                  <a:cubicBezTo>
                    <a:pt x="2129" y="347"/>
                    <a:pt x="2130" y="339"/>
                    <a:pt x="2131" y="332"/>
                  </a:cubicBezTo>
                  <a:cubicBezTo>
                    <a:pt x="2134" y="305"/>
                    <a:pt x="2135" y="279"/>
                    <a:pt x="2135" y="252"/>
                  </a:cubicBezTo>
                  <a:cubicBezTo>
                    <a:pt x="2135" y="232"/>
                    <a:pt x="2144" y="171"/>
                    <a:pt x="2144" y="172"/>
                  </a:cubicBezTo>
                  <a:cubicBezTo>
                    <a:pt x="2146" y="170"/>
                    <a:pt x="2147" y="168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9" y="165"/>
                    <a:pt x="2149" y="164"/>
                    <a:pt x="2149" y="163"/>
                  </a:cubicBezTo>
                  <a:cubicBezTo>
                    <a:pt x="2149" y="163"/>
                    <a:pt x="2149" y="163"/>
                    <a:pt x="2149" y="163"/>
                  </a:cubicBezTo>
                  <a:cubicBezTo>
                    <a:pt x="2150" y="159"/>
                    <a:pt x="2150" y="154"/>
                    <a:pt x="2150" y="150"/>
                  </a:cubicBezTo>
                  <a:lnTo>
                    <a:pt x="2150" y="149"/>
                  </a:lnTo>
                  <a:close/>
                  <a:moveTo>
                    <a:pt x="1839" y="1094"/>
                  </a:moveTo>
                  <a:cubicBezTo>
                    <a:pt x="1835" y="1100"/>
                    <a:pt x="1831" y="1106"/>
                    <a:pt x="1827" y="1112"/>
                  </a:cubicBezTo>
                  <a:cubicBezTo>
                    <a:pt x="1831" y="1106"/>
                    <a:pt x="1834" y="1099"/>
                    <a:pt x="1839" y="1094"/>
                  </a:cubicBezTo>
                  <a:close/>
                  <a:moveTo>
                    <a:pt x="1702" y="1291"/>
                  </a:moveTo>
                  <a:cubicBezTo>
                    <a:pt x="1702" y="1290"/>
                    <a:pt x="1702" y="1289"/>
                    <a:pt x="1703" y="1289"/>
                  </a:cubicBezTo>
                  <a:cubicBezTo>
                    <a:pt x="1703" y="1288"/>
                    <a:pt x="1703" y="1288"/>
                    <a:pt x="1704" y="1288"/>
                  </a:cubicBezTo>
                  <a:cubicBezTo>
                    <a:pt x="1709" y="1279"/>
                    <a:pt x="1716" y="1271"/>
                    <a:pt x="1723" y="1264"/>
                  </a:cubicBezTo>
                  <a:cubicBezTo>
                    <a:pt x="1717" y="1271"/>
                    <a:pt x="1711" y="1279"/>
                    <a:pt x="1705" y="1286"/>
                  </a:cubicBezTo>
                  <a:cubicBezTo>
                    <a:pt x="1706" y="1285"/>
                    <a:pt x="1707" y="1284"/>
                    <a:pt x="1707" y="1284"/>
                  </a:cubicBezTo>
                  <a:cubicBezTo>
                    <a:pt x="1706" y="1285"/>
                    <a:pt x="1699" y="1295"/>
                    <a:pt x="1702" y="1290"/>
                  </a:cubicBezTo>
                  <a:cubicBezTo>
                    <a:pt x="1702" y="1290"/>
                    <a:pt x="1702" y="1290"/>
                    <a:pt x="1702" y="1291"/>
                  </a:cubicBezTo>
                  <a:close/>
                  <a:moveTo>
                    <a:pt x="1505" y="1483"/>
                  </a:moveTo>
                  <a:cubicBezTo>
                    <a:pt x="1501" y="1488"/>
                    <a:pt x="1496" y="1492"/>
                    <a:pt x="1492" y="1497"/>
                  </a:cubicBezTo>
                  <a:cubicBezTo>
                    <a:pt x="1484" y="1505"/>
                    <a:pt x="1475" y="1513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lose/>
                  <a:moveTo>
                    <a:pt x="834" y="2146"/>
                  </a:moveTo>
                  <a:cubicBezTo>
                    <a:pt x="837" y="2155"/>
                    <a:pt x="838" y="2163"/>
                    <a:pt x="839" y="2172"/>
                  </a:cubicBezTo>
                  <a:cubicBezTo>
                    <a:pt x="838" y="2163"/>
                    <a:pt x="836" y="2155"/>
                    <a:pt x="834" y="2146"/>
                  </a:cubicBezTo>
                  <a:close/>
                  <a:moveTo>
                    <a:pt x="829" y="2149"/>
                  </a:moveTo>
                  <a:cubicBezTo>
                    <a:pt x="829" y="2150"/>
                    <a:pt x="830" y="2151"/>
                    <a:pt x="830" y="2151"/>
                  </a:cubicBezTo>
                  <a:cubicBezTo>
                    <a:pt x="830" y="2151"/>
                    <a:pt x="829" y="2150"/>
                    <a:pt x="829" y="2149"/>
                  </a:cubicBezTo>
                  <a:close/>
                  <a:moveTo>
                    <a:pt x="671" y="2173"/>
                  </a:moveTo>
                  <a:cubicBezTo>
                    <a:pt x="648" y="2166"/>
                    <a:pt x="624" y="2159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lose/>
                  <a:moveTo>
                    <a:pt x="389" y="1720"/>
                  </a:moveTo>
                  <a:cubicBezTo>
                    <a:pt x="389" y="1720"/>
                    <a:pt x="390" y="1718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3" y="1716"/>
                    <a:pt x="393" y="1715"/>
                  </a:cubicBezTo>
                  <a:cubicBezTo>
                    <a:pt x="393" y="1716"/>
                    <a:pt x="392" y="1716"/>
                    <a:pt x="392" y="1716"/>
                  </a:cubicBezTo>
                  <a:cubicBezTo>
                    <a:pt x="400" y="1709"/>
                    <a:pt x="409" y="1703"/>
                    <a:pt x="419" y="1698"/>
                  </a:cubicBezTo>
                  <a:cubicBezTo>
                    <a:pt x="409" y="1705"/>
                    <a:pt x="399" y="1713"/>
                    <a:pt x="389" y="1720"/>
                  </a:cubicBezTo>
                  <a:cubicBezTo>
                    <a:pt x="389" y="1720"/>
                    <a:pt x="389" y="1720"/>
                    <a:pt x="389" y="1720"/>
                  </a:cubicBezTo>
                  <a:cubicBezTo>
                    <a:pt x="389" y="1720"/>
                    <a:pt x="389" y="1720"/>
                    <a:pt x="388" y="1720"/>
                  </a:cubicBezTo>
                  <a:cubicBezTo>
                    <a:pt x="389" y="1720"/>
                    <a:pt x="389" y="1720"/>
                    <a:pt x="389" y="17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5"/>
                    <a:pt x="326" y="1775"/>
                    <a:pt x="326" y="1775"/>
                  </a:cubicBezTo>
                  <a:cubicBezTo>
                    <a:pt x="326" y="1776"/>
                    <a:pt x="323" y="1778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19" y="1780"/>
                  </a:cubicBezTo>
                  <a:cubicBezTo>
                    <a:pt x="319" y="1780"/>
                    <a:pt x="319" y="1780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8" y="1781"/>
                    <a:pt x="318" y="1781"/>
                    <a:pt x="318" y="1781"/>
                  </a:cubicBezTo>
                  <a:cubicBezTo>
                    <a:pt x="304" y="1791"/>
                    <a:pt x="289" y="1801"/>
                    <a:pt x="273" y="1811"/>
                  </a:cubicBezTo>
                  <a:cubicBezTo>
                    <a:pt x="288" y="1799"/>
                    <a:pt x="305" y="1789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3" y="1778"/>
                  </a:cubicBezTo>
                  <a:cubicBezTo>
                    <a:pt x="323" y="1778"/>
                    <a:pt x="323" y="1778"/>
                    <a:pt x="323" y="1778"/>
                  </a:cubicBezTo>
                  <a:cubicBezTo>
                    <a:pt x="323" y="1778"/>
                    <a:pt x="323" y="1778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8" y="1774"/>
                    <a:pt x="338" y="1767"/>
                    <a:pt x="341" y="1765"/>
                  </a:cubicBezTo>
                  <a:cubicBezTo>
                    <a:pt x="336" y="1769"/>
                    <a:pt x="331" y="1772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02" y="1738"/>
                  </a:moveTo>
                  <a:cubicBezTo>
                    <a:pt x="401" y="1738"/>
                    <a:pt x="401" y="1738"/>
                    <a:pt x="401" y="1738"/>
                  </a:cubicBezTo>
                  <a:cubicBezTo>
                    <a:pt x="400" y="1739"/>
                    <a:pt x="400" y="1739"/>
                    <a:pt x="400" y="1739"/>
                  </a:cubicBezTo>
                  <a:cubicBezTo>
                    <a:pt x="388" y="1748"/>
                    <a:pt x="376" y="1756"/>
                    <a:pt x="364" y="1765"/>
                  </a:cubicBezTo>
                  <a:cubicBezTo>
                    <a:pt x="376" y="1756"/>
                    <a:pt x="386" y="1738"/>
                    <a:pt x="402" y="1737"/>
                  </a:cubicBezTo>
                  <a:cubicBezTo>
                    <a:pt x="402" y="1737"/>
                    <a:pt x="403" y="1737"/>
                    <a:pt x="403" y="1737"/>
                  </a:cubicBezTo>
                  <a:cubicBezTo>
                    <a:pt x="402" y="1737"/>
                    <a:pt x="402" y="1737"/>
                    <a:pt x="402" y="1738"/>
                  </a:cubicBezTo>
                  <a:close/>
                  <a:moveTo>
                    <a:pt x="435" y="1695"/>
                  </a:moveTo>
                  <a:cubicBezTo>
                    <a:pt x="424" y="1698"/>
                    <a:pt x="362" y="1746"/>
                    <a:pt x="347" y="1755"/>
                  </a:cubicBezTo>
                  <a:cubicBezTo>
                    <a:pt x="379" y="1730"/>
                    <a:pt x="454" y="1675"/>
                    <a:pt x="435" y="1695"/>
                  </a:cubicBezTo>
                  <a:close/>
                  <a:moveTo>
                    <a:pt x="705" y="1563"/>
                  </a:moveTo>
                  <a:cubicBezTo>
                    <a:pt x="705" y="1563"/>
                    <a:pt x="705" y="1561"/>
                    <a:pt x="704" y="1559"/>
                  </a:cubicBezTo>
                  <a:cubicBezTo>
                    <a:pt x="704" y="1559"/>
                    <a:pt x="704" y="1559"/>
                    <a:pt x="704" y="1559"/>
                  </a:cubicBezTo>
                  <a:cubicBezTo>
                    <a:pt x="704" y="1558"/>
                    <a:pt x="704" y="1557"/>
                    <a:pt x="704" y="1557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0" y="1543"/>
                    <a:pt x="697" y="1530"/>
                    <a:pt x="694" y="1518"/>
                  </a:cubicBezTo>
                  <a:cubicBezTo>
                    <a:pt x="699" y="1533"/>
                    <a:pt x="703" y="1548"/>
                    <a:pt x="705" y="1563"/>
                  </a:cubicBezTo>
                  <a:close/>
                  <a:moveTo>
                    <a:pt x="708" y="1581"/>
                  </a:moveTo>
                  <a:cubicBezTo>
                    <a:pt x="707" y="1574"/>
                    <a:pt x="705" y="1568"/>
                    <a:pt x="703" y="1561"/>
                  </a:cubicBezTo>
                  <a:cubicBezTo>
                    <a:pt x="705" y="1568"/>
                    <a:pt x="707" y="1574"/>
                    <a:pt x="708" y="1581"/>
                  </a:cubicBezTo>
                  <a:close/>
                  <a:moveTo>
                    <a:pt x="720" y="1686"/>
                  </a:moveTo>
                  <a:cubicBezTo>
                    <a:pt x="722" y="1695"/>
                    <a:pt x="723" y="1704"/>
                    <a:pt x="726" y="1712"/>
                  </a:cubicBezTo>
                  <a:cubicBezTo>
                    <a:pt x="723" y="1704"/>
                    <a:pt x="721" y="1695"/>
                    <a:pt x="720" y="1686"/>
                  </a:cubicBezTo>
                  <a:close/>
                  <a:moveTo>
                    <a:pt x="717" y="1664"/>
                  </a:moveTo>
                  <a:cubicBezTo>
                    <a:pt x="717" y="1663"/>
                    <a:pt x="717" y="1662"/>
                    <a:pt x="716" y="1661"/>
                  </a:cubicBezTo>
                  <a:cubicBezTo>
                    <a:pt x="711" y="1649"/>
                    <a:pt x="707" y="1637"/>
                    <a:pt x="707" y="1625"/>
                  </a:cubicBezTo>
                  <a:cubicBezTo>
                    <a:pt x="708" y="1621"/>
                    <a:pt x="708" y="1616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2"/>
                    <a:pt x="707" y="1611"/>
                  </a:cubicBezTo>
                  <a:cubicBezTo>
                    <a:pt x="707" y="1612"/>
                    <a:pt x="706" y="1613"/>
                    <a:pt x="706" y="1616"/>
                  </a:cubicBezTo>
                  <a:cubicBezTo>
                    <a:pt x="706" y="1616"/>
                    <a:pt x="706" y="1615"/>
                    <a:pt x="706" y="1615"/>
                  </a:cubicBezTo>
                  <a:cubicBezTo>
                    <a:pt x="704" y="1606"/>
                    <a:pt x="704" y="1604"/>
                    <a:pt x="706" y="1607"/>
                  </a:cubicBezTo>
                  <a:cubicBezTo>
                    <a:pt x="706" y="1607"/>
                    <a:pt x="706" y="1607"/>
                    <a:pt x="706" y="1607"/>
                  </a:cubicBezTo>
                  <a:cubicBezTo>
                    <a:pt x="706" y="1607"/>
                    <a:pt x="706" y="1606"/>
                    <a:pt x="706" y="1606"/>
                  </a:cubicBezTo>
                  <a:cubicBezTo>
                    <a:pt x="705" y="1603"/>
                    <a:pt x="704" y="1599"/>
                    <a:pt x="703" y="1596"/>
                  </a:cubicBezTo>
                  <a:cubicBezTo>
                    <a:pt x="703" y="1596"/>
                    <a:pt x="703" y="1596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ubicBezTo>
                    <a:pt x="698" y="1576"/>
                    <a:pt x="698" y="1575"/>
                    <a:pt x="698" y="1575"/>
                  </a:cubicBezTo>
                  <a:cubicBezTo>
                    <a:pt x="698" y="1576"/>
                    <a:pt x="698" y="1576"/>
                    <a:pt x="699" y="1577"/>
                  </a:cubicBezTo>
                  <a:cubicBezTo>
                    <a:pt x="705" y="1595"/>
                    <a:pt x="709" y="1613"/>
                    <a:pt x="714" y="1631"/>
                  </a:cubicBezTo>
                  <a:cubicBezTo>
                    <a:pt x="719" y="1652"/>
                    <a:pt x="723" y="1672"/>
                    <a:pt x="728" y="1692"/>
                  </a:cubicBezTo>
                  <a:cubicBezTo>
                    <a:pt x="725" y="1683"/>
                    <a:pt x="721" y="1674"/>
                    <a:pt x="717" y="1664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1" y="1727"/>
                    <a:pt x="981" y="1727"/>
                  </a:cubicBezTo>
                  <a:cubicBezTo>
                    <a:pt x="981" y="1727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8" y="1728"/>
                    <a:pt x="978" y="1728"/>
                    <a:pt x="978" y="1728"/>
                  </a:cubicBezTo>
                  <a:cubicBezTo>
                    <a:pt x="978" y="1728"/>
                    <a:pt x="978" y="1728"/>
                    <a:pt x="978" y="1729"/>
                  </a:cubicBezTo>
                  <a:cubicBezTo>
                    <a:pt x="978" y="1729"/>
                    <a:pt x="978" y="1729"/>
                    <a:pt x="978" y="1729"/>
                  </a:cubicBezTo>
                  <a:cubicBezTo>
                    <a:pt x="978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4" y="1730"/>
                  </a:cubicBezTo>
                  <a:cubicBezTo>
                    <a:pt x="974" y="1730"/>
                    <a:pt x="974" y="1730"/>
                    <a:pt x="974" y="1730"/>
                  </a:cubicBezTo>
                  <a:cubicBezTo>
                    <a:pt x="974" y="1730"/>
                    <a:pt x="974" y="1730"/>
                    <a:pt x="973" y="1730"/>
                  </a:cubicBezTo>
                  <a:cubicBezTo>
                    <a:pt x="973" y="1730"/>
                    <a:pt x="973" y="1730"/>
                    <a:pt x="973" y="1730"/>
                  </a:cubicBezTo>
                  <a:cubicBezTo>
                    <a:pt x="975" y="1729"/>
                    <a:pt x="1029" y="1703"/>
                    <a:pt x="1040" y="1699"/>
                  </a:cubicBezTo>
                  <a:cubicBezTo>
                    <a:pt x="1022" y="1711"/>
                    <a:pt x="1002" y="1719"/>
                    <a:pt x="982" y="1727"/>
                  </a:cubicBezTo>
                  <a:close/>
                  <a:moveTo>
                    <a:pt x="1053" y="1690"/>
                  </a:move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9" y="1686"/>
                  </a:moveTo>
                  <a:cubicBezTo>
                    <a:pt x="1059" y="1686"/>
                    <a:pt x="1059" y="1686"/>
                    <a:pt x="1059" y="1686"/>
                  </a:cubicBezTo>
                  <a:cubicBezTo>
                    <a:pt x="1059" y="1686"/>
                    <a:pt x="1059" y="1686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7" y="1687"/>
                    <a:pt x="1057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5" y="1688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5" y="1689"/>
                    <a:pt x="1055" y="1688"/>
                    <a:pt x="1055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7" y="1688"/>
                    <a:pt x="1057" y="1687"/>
                    <a:pt x="1057" y="1687"/>
                  </a:cubicBezTo>
                  <a:cubicBezTo>
                    <a:pt x="1057" y="1687"/>
                    <a:pt x="1058" y="1687"/>
                    <a:pt x="1058" y="1687"/>
                  </a:cubicBezTo>
                  <a:cubicBezTo>
                    <a:pt x="1058" y="1687"/>
                    <a:pt x="1059" y="1686"/>
                    <a:pt x="1059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1" y="1685"/>
                    <a:pt x="1062" y="1685"/>
                    <a:pt x="1062" y="1684"/>
                  </a:cubicBezTo>
                  <a:cubicBezTo>
                    <a:pt x="1062" y="1685"/>
                    <a:pt x="1061" y="1685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59" y="1686"/>
                    <a:pt x="1059" y="1686"/>
                  </a:cubicBezTo>
                  <a:close/>
                  <a:moveTo>
                    <a:pt x="1110" y="1661"/>
                  </a:moveTo>
                  <a:cubicBezTo>
                    <a:pt x="1106" y="1663"/>
                    <a:pt x="1095" y="1669"/>
                    <a:pt x="1085" y="1674"/>
                  </a:cubicBezTo>
                  <a:cubicBezTo>
                    <a:pt x="1083" y="1675"/>
                    <a:pt x="1081" y="1677"/>
                    <a:pt x="1079" y="1678"/>
                  </a:cubicBezTo>
                  <a:cubicBezTo>
                    <a:pt x="1080" y="1677"/>
                    <a:pt x="1082" y="1676"/>
                    <a:pt x="1083" y="1675"/>
                  </a:cubicBezTo>
                  <a:cubicBezTo>
                    <a:pt x="1078" y="1677"/>
                    <a:pt x="1073" y="1680"/>
                    <a:pt x="1069" y="1682"/>
                  </a:cubicBezTo>
                  <a:cubicBezTo>
                    <a:pt x="1068" y="1683"/>
                    <a:pt x="1067" y="1683"/>
                    <a:pt x="1066" y="1683"/>
                  </a:cubicBezTo>
                  <a:cubicBezTo>
                    <a:pt x="1066" y="1683"/>
                    <a:pt x="1066" y="1683"/>
                    <a:pt x="1066" y="1683"/>
                  </a:cubicBezTo>
                  <a:cubicBezTo>
                    <a:pt x="1062" y="1685"/>
                    <a:pt x="1060" y="1686"/>
                    <a:pt x="1060" y="1686"/>
                  </a:cubicBezTo>
                  <a:cubicBezTo>
                    <a:pt x="1060" y="1686"/>
                    <a:pt x="1062" y="1685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4" y="1683"/>
                    <a:pt x="1064" y="1684"/>
                    <a:pt x="1063" y="1684"/>
                  </a:cubicBezTo>
                  <a:cubicBezTo>
                    <a:pt x="1064" y="1684"/>
                    <a:pt x="1064" y="1683"/>
                    <a:pt x="1065" y="1683"/>
                  </a:cubicBezTo>
                  <a:cubicBezTo>
                    <a:pt x="1063" y="1682"/>
                    <a:pt x="1060" y="1681"/>
                    <a:pt x="1042" y="1690"/>
                  </a:cubicBezTo>
                  <a:cubicBezTo>
                    <a:pt x="1060" y="1680"/>
                    <a:pt x="1080" y="1673"/>
                    <a:pt x="1098" y="1663"/>
                  </a:cubicBezTo>
                  <a:cubicBezTo>
                    <a:pt x="1093" y="1667"/>
                    <a:pt x="1088" y="1671"/>
                    <a:pt x="1083" y="1675"/>
                  </a:cubicBezTo>
                  <a:cubicBezTo>
                    <a:pt x="1084" y="1675"/>
                    <a:pt x="1084" y="1674"/>
                    <a:pt x="1085" y="1674"/>
                  </a:cubicBezTo>
                  <a:cubicBezTo>
                    <a:pt x="1093" y="1668"/>
                    <a:pt x="1101" y="1662"/>
                    <a:pt x="1110" y="1660"/>
                  </a:cubicBezTo>
                  <a:cubicBezTo>
                    <a:pt x="1111" y="1660"/>
                    <a:pt x="1112" y="1660"/>
                    <a:pt x="1113" y="1660"/>
                  </a:cubicBezTo>
                  <a:cubicBezTo>
                    <a:pt x="1113" y="1660"/>
                    <a:pt x="1112" y="1660"/>
                    <a:pt x="1110" y="1661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7" y="1400"/>
                  </a:cubicBezTo>
                  <a:cubicBezTo>
                    <a:pt x="1477" y="1400"/>
                    <a:pt x="1477" y="1400"/>
                    <a:pt x="1477" y="1400"/>
                  </a:cubicBezTo>
                  <a:cubicBezTo>
                    <a:pt x="1476" y="1401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6" y="1401"/>
                    <a:pt x="1476" y="1401"/>
                    <a:pt x="1476" y="1401"/>
                  </a:cubicBezTo>
                  <a:cubicBezTo>
                    <a:pt x="1464" y="1410"/>
                    <a:pt x="1451" y="1420"/>
                    <a:pt x="1439" y="1429"/>
                  </a:cubicBezTo>
                  <a:cubicBezTo>
                    <a:pt x="1454" y="1410"/>
                    <a:pt x="1476" y="1399"/>
                    <a:pt x="1494" y="1384"/>
                  </a:cubicBezTo>
                  <a:cubicBezTo>
                    <a:pt x="1487" y="1390"/>
                    <a:pt x="1479" y="1398"/>
                    <a:pt x="1478" y="1400"/>
                  </a:cubicBezTo>
                  <a:close/>
                  <a:moveTo>
                    <a:pt x="1494" y="1383"/>
                  </a:moveTo>
                  <a:cubicBezTo>
                    <a:pt x="1498" y="1380"/>
                    <a:pt x="1502" y="1376"/>
                    <a:pt x="1503" y="1375"/>
                  </a:cubicBezTo>
                  <a:cubicBezTo>
                    <a:pt x="1501" y="1378"/>
                    <a:pt x="1498" y="1381"/>
                    <a:pt x="1494" y="1383"/>
                  </a:cubicBezTo>
                  <a:close/>
                  <a:moveTo>
                    <a:pt x="1609" y="1300"/>
                  </a:moveTo>
                  <a:cubicBezTo>
                    <a:pt x="1609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09" y="1300"/>
                  </a:cubicBezTo>
                  <a:close/>
                  <a:moveTo>
                    <a:pt x="1612" y="1296"/>
                  </a:moveTo>
                  <a:cubicBezTo>
                    <a:pt x="1612" y="1296"/>
                    <a:pt x="1613" y="1296"/>
                    <a:pt x="1613" y="1296"/>
                  </a:cubicBezTo>
                  <a:cubicBezTo>
                    <a:pt x="1613" y="1295"/>
                    <a:pt x="1613" y="1295"/>
                    <a:pt x="1614" y="1295"/>
                  </a:cubicBezTo>
                  <a:cubicBezTo>
                    <a:pt x="1613" y="1295"/>
                    <a:pt x="1613" y="1296"/>
                    <a:pt x="1612" y="1296"/>
                  </a:cubicBezTo>
                  <a:close/>
                  <a:moveTo>
                    <a:pt x="1614" y="1295"/>
                  </a:moveTo>
                  <a:cubicBezTo>
                    <a:pt x="1614" y="1295"/>
                    <a:pt x="1614" y="1295"/>
                    <a:pt x="1614" y="1295"/>
                  </a:cubicBezTo>
                  <a:cubicBezTo>
                    <a:pt x="1614" y="1294"/>
                    <a:pt x="1615" y="1294"/>
                    <a:pt x="1615" y="1293"/>
                  </a:cubicBezTo>
                  <a:cubicBezTo>
                    <a:pt x="1615" y="1294"/>
                    <a:pt x="1614" y="1294"/>
                    <a:pt x="1614" y="1295"/>
                  </a:cubicBezTo>
                  <a:close/>
                  <a:moveTo>
                    <a:pt x="1616" y="1292"/>
                  </a:moveTo>
                  <a:cubicBezTo>
                    <a:pt x="1616" y="1292"/>
                    <a:pt x="1616" y="1293"/>
                    <a:pt x="1615" y="1293"/>
                  </a:cubicBezTo>
                  <a:cubicBezTo>
                    <a:pt x="1616" y="1292"/>
                    <a:pt x="1616" y="1292"/>
                    <a:pt x="1617" y="1291"/>
                  </a:cubicBez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2"/>
                    <a:pt x="1616" y="1292"/>
                  </a:cubicBezTo>
                  <a:close/>
                  <a:moveTo>
                    <a:pt x="1617" y="1291"/>
                  </a:move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1"/>
                    <a:pt x="1618" y="1291"/>
                  </a:cubicBezTo>
                  <a:cubicBezTo>
                    <a:pt x="1617" y="1291"/>
                    <a:pt x="1617" y="1291"/>
                    <a:pt x="1617" y="1291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0" y="1288"/>
                  </a:cubicBezTo>
                  <a:close/>
                  <a:moveTo>
                    <a:pt x="1625" y="1283"/>
                  </a:moveTo>
                  <a:cubicBezTo>
                    <a:pt x="1625" y="1283"/>
                    <a:pt x="1625" y="1283"/>
                    <a:pt x="1624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lose/>
                  <a:moveTo>
                    <a:pt x="1626" y="1282"/>
                  </a:move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lose/>
                  <a:moveTo>
                    <a:pt x="2015" y="648"/>
                  </a:moveTo>
                  <a:cubicBezTo>
                    <a:pt x="2015" y="648"/>
                    <a:pt x="2013" y="653"/>
                    <a:pt x="2014" y="651"/>
                  </a:cubicBezTo>
                  <a:cubicBezTo>
                    <a:pt x="2011" y="657"/>
                    <a:pt x="2009" y="664"/>
                    <a:pt x="2006" y="670"/>
                  </a:cubicBezTo>
                  <a:cubicBezTo>
                    <a:pt x="2009" y="661"/>
                    <a:pt x="2013" y="652"/>
                    <a:pt x="2016" y="643"/>
                  </a:cubicBezTo>
                  <a:cubicBezTo>
                    <a:pt x="2012" y="650"/>
                    <a:pt x="2008" y="656"/>
                    <a:pt x="2002" y="663"/>
                  </a:cubicBezTo>
                  <a:cubicBezTo>
                    <a:pt x="2009" y="647"/>
                    <a:pt x="2017" y="632"/>
                    <a:pt x="2022" y="616"/>
                  </a:cubicBezTo>
                  <a:cubicBezTo>
                    <a:pt x="2020" y="621"/>
                    <a:pt x="2021" y="619"/>
                    <a:pt x="2026" y="605"/>
                  </a:cubicBezTo>
                  <a:cubicBezTo>
                    <a:pt x="2025" y="609"/>
                    <a:pt x="2024" y="613"/>
                    <a:pt x="2022" y="616"/>
                  </a:cubicBezTo>
                  <a:cubicBezTo>
                    <a:pt x="2026" y="607"/>
                    <a:pt x="2041" y="571"/>
                    <a:pt x="2042" y="569"/>
                  </a:cubicBezTo>
                  <a:cubicBezTo>
                    <a:pt x="2037" y="595"/>
                    <a:pt x="2025" y="627"/>
                    <a:pt x="2015" y="648"/>
                  </a:cubicBezTo>
                  <a:cubicBezTo>
                    <a:pt x="2015" y="648"/>
                    <a:pt x="2015" y="648"/>
                    <a:pt x="2015" y="648"/>
                  </a:cubicBezTo>
                  <a:close/>
                  <a:moveTo>
                    <a:pt x="2083" y="507"/>
                  </a:moveTo>
                  <a:cubicBezTo>
                    <a:pt x="2086" y="496"/>
                    <a:pt x="2090" y="485"/>
                    <a:pt x="2094" y="475"/>
                  </a:cubicBezTo>
                  <a:cubicBezTo>
                    <a:pt x="2092" y="486"/>
                    <a:pt x="2088" y="496"/>
                    <a:pt x="2083" y="507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3"/>
                    <a:pt x="2111" y="363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3"/>
                    <a:pt x="2110" y="363"/>
                    <a:pt x="2110" y="364"/>
                  </a:cubicBezTo>
                  <a:cubicBezTo>
                    <a:pt x="2110" y="364"/>
                    <a:pt x="2110" y="364"/>
                    <a:pt x="2110" y="364"/>
                  </a:cubicBezTo>
                  <a:cubicBezTo>
                    <a:pt x="2110" y="365"/>
                    <a:pt x="2110" y="366"/>
                    <a:pt x="2109" y="366"/>
                  </a:cubicBezTo>
                  <a:cubicBezTo>
                    <a:pt x="2107" y="374"/>
                    <a:pt x="2104" y="382"/>
                    <a:pt x="2101" y="390"/>
                  </a:cubicBezTo>
                  <a:cubicBezTo>
                    <a:pt x="2103" y="380"/>
                    <a:pt x="2107" y="371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10" y="354"/>
                    <a:pt x="2111" y="354"/>
                    <a:pt x="2111" y="356"/>
                  </a:cubicBezTo>
                  <a:cubicBezTo>
                    <a:pt x="2111" y="355"/>
                    <a:pt x="2112" y="354"/>
                    <a:pt x="2112" y="354"/>
                  </a:cubicBezTo>
                  <a:cubicBezTo>
                    <a:pt x="2112" y="357"/>
                    <a:pt x="2111" y="360"/>
                    <a:pt x="2111" y="361"/>
                  </a:cubicBezTo>
                  <a:cubicBezTo>
                    <a:pt x="2113" y="359"/>
                    <a:pt x="2113" y="358"/>
                    <a:pt x="2113" y="358"/>
                  </a:cubicBezTo>
                  <a:cubicBezTo>
                    <a:pt x="2113" y="358"/>
                    <a:pt x="2113" y="359"/>
                    <a:pt x="2111" y="362"/>
                  </a:cubicBezTo>
                  <a:close/>
                  <a:moveTo>
                    <a:pt x="2133" y="359"/>
                  </a:move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ubicBezTo>
                    <a:pt x="2131" y="341"/>
                    <a:pt x="2131" y="350"/>
                    <a:pt x="2133" y="359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81" y="520"/>
                  </a:moveTo>
                  <a:cubicBezTo>
                    <a:pt x="2078" y="528"/>
                    <a:pt x="2074" y="537"/>
                    <a:pt x="2071" y="545"/>
                  </a:cubicBez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lose/>
                  <a:moveTo>
                    <a:pt x="1972" y="797"/>
                  </a:moveTo>
                  <a:cubicBezTo>
                    <a:pt x="1970" y="800"/>
                    <a:pt x="1969" y="803"/>
                    <a:pt x="1967" y="806"/>
                  </a:cubicBezTo>
                  <a:cubicBezTo>
                    <a:pt x="1968" y="806"/>
                    <a:pt x="1969" y="804"/>
                    <a:pt x="1972" y="797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9" y="1382"/>
                  </a:moveTo>
                  <a:cubicBezTo>
                    <a:pt x="1527" y="1384"/>
                    <a:pt x="1524" y="1387"/>
                    <a:pt x="1522" y="1388"/>
                  </a:cubicBezTo>
                  <a:cubicBezTo>
                    <a:pt x="1523" y="1391"/>
                    <a:pt x="1526" y="1389"/>
                    <a:pt x="1529" y="138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0" y="1521"/>
                  </a:move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ubicBezTo>
                    <a:pt x="1074" y="1678"/>
                    <a:pt x="1074" y="1678"/>
                    <a:pt x="1074" y="167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ubicBezTo>
                    <a:pt x="929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5" y="2220"/>
                  </a:move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lose/>
                  <a:moveTo>
                    <a:pt x="816" y="2179"/>
                  </a:moveTo>
                  <a:cubicBezTo>
                    <a:pt x="815" y="2175"/>
                    <a:pt x="815" y="2171"/>
                    <a:pt x="814" y="2167"/>
                  </a:cubicBezTo>
                  <a:cubicBezTo>
                    <a:pt x="814" y="2171"/>
                    <a:pt x="815" y="2175"/>
                    <a:pt x="816" y="2179"/>
                  </a:cubicBezTo>
                  <a:close/>
                  <a:moveTo>
                    <a:pt x="806" y="1921"/>
                  </a:move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46" y="2190"/>
                  </a:moveTo>
                  <a:cubicBezTo>
                    <a:pt x="740" y="2188"/>
                    <a:pt x="734" y="2186"/>
                    <a:pt x="728" y="2185"/>
                  </a:cubicBezTo>
                  <a:cubicBezTo>
                    <a:pt x="734" y="2187"/>
                    <a:pt x="740" y="2188"/>
                    <a:pt x="746" y="2190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1"/>
                  </a:moveTo>
                  <a:cubicBezTo>
                    <a:pt x="705" y="1561"/>
                    <a:pt x="705" y="1560"/>
                    <a:pt x="705" y="1560"/>
                  </a:cubicBezTo>
                  <a:cubicBezTo>
                    <a:pt x="705" y="1560"/>
                    <a:pt x="705" y="1561"/>
                    <a:pt x="705" y="1561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514" y="1656"/>
                  </a:moveTo>
                  <a:cubicBezTo>
                    <a:pt x="509" y="1659"/>
                    <a:pt x="504" y="1662"/>
                    <a:pt x="498" y="1664"/>
                  </a:cubicBez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676" y="1306"/>
                  </a:moveTo>
                  <a:cubicBezTo>
                    <a:pt x="1676" y="1305"/>
                    <a:pt x="1675" y="1306"/>
                    <a:pt x="1674" y="1307"/>
                  </a:cubicBezTo>
                  <a:cubicBezTo>
                    <a:pt x="1668" y="1314"/>
                    <a:pt x="1661" y="1322"/>
                    <a:pt x="1655" y="1330"/>
                  </a:cubicBezTo>
                  <a:cubicBezTo>
                    <a:pt x="1666" y="1318"/>
                    <a:pt x="1676" y="1306"/>
                    <a:pt x="1687" y="1294"/>
                  </a:cubicBezTo>
                  <a:cubicBezTo>
                    <a:pt x="1673" y="1308"/>
                    <a:pt x="1677" y="1304"/>
                    <a:pt x="1676" y="13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9" y="2089"/>
                  </a:move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5" y="2087"/>
                    <a:pt x="392" y="2087"/>
                    <a:pt x="389" y="2086"/>
                  </a:cubicBezTo>
                  <a:cubicBezTo>
                    <a:pt x="401" y="2090"/>
                    <a:pt x="413" y="2094"/>
                    <a:pt x="425" y="2099"/>
                  </a:cubicBezTo>
                  <a:cubicBezTo>
                    <a:pt x="418" y="2096"/>
                    <a:pt x="401" y="2089"/>
                    <a:pt x="399" y="2089"/>
                  </a:cubicBezTo>
                  <a:close/>
                  <a:moveTo>
                    <a:pt x="676" y="2176"/>
                  </a:moveTo>
                  <a:cubicBezTo>
                    <a:pt x="676" y="2175"/>
                    <a:pt x="676" y="2175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3" y="2145"/>
                    <a:pt x="576" y="2146"/>
                    <a:pt x="580" y="2148"/>
                  </a:cubicBezTo>
                  <a:cubicBezTo>
                    <a:pt x="580" y="2148"/>
                    <a:pt x="580" y="2148"/>
                    <a:pt x="580" y="2148"/>
                  </a:cubicBezTo>
                  <a:cubicBezTo>
                    <a:pt x="583" y="2149"/>
                    <a:pt x="585" y="2150"/>
                    <a:pt x="586" y="2151"/>
                  </a:cubicBezTo>
                  <a:cubicBezTo>
                    <a:pt x="585" y="2150"/>
                    <a:pt x="585" y="2150"/>
                    <a:pt x="584" y="2150"/>
                  </a:cubicBezTo>
                  <a:cubicBezTo>
                    <a:pt x="586" y="2151"/>
                    <a:pt x="587" y="2151"/>
                    <a:pt x="587" y="2151"/>
                  </a:cubicBezTo>
                  <a:cubicBezTo>
                    <a:pt x="587" y="2151"/>
                    <a:pt x="587" y="2151"/>
                    <a:pt x="587" y="2151"/>
                  </a:cubicBezTo>
                  <a:cubicBezTo>
                    <a:pt x="587" y="2150"/>
                    <a:pt x="582" y="2148"/>
                    <a:pt x="576" y="2146"/>
                  </a:cubicBezTo>
                  <a:cubicBezTo>
                    <a:pt x="576" y="2146"/>
                    <a:pt x="576" y="2146"/>
                    <a:pt x="575" y="2146"/>
                  </a:cubicBezTo>
                  <a:cubicBezTo>
                    <a:pt x="582" y="2148"/>
                    <a:pt x="589" y="2150"/>
                    <a:pt x="597" y="2152"/>
                  </a:cubicBezTo>
                  <a:cubicBezTo>
                    <a:pt x="598" y="2152"/>
                    <a:pt x="599" y="2152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ubicBezTo>
                    <a:pt x="673" y="2174"/>
                    <a:pt x="675" y="2175"/>
                    <a:pt x="676" y="2176"/>
                  </a:cubicBezTo>
                  <a:cubicBezTo>
                    <a:pt x="676" y="2176"/>
                    <a:pt x="676" y="2176"/>
                    <a:pt x="677" y="2176"/>
                  </a:cubicBezTo>
                  <a:cubicBezTo>
                    <a:pt x="676" y="2176"/>
                    <a:pt x="676" y="2176"/>
                    <a:pt x="676" y="2176"/>
                  </a:cubicBezTo>
                  <a:close/>
                  <a:moveTo>
                    <a:pt x="698" y="1576"/>
                  </a:moveTo>
                  <a:cubicBezTo>
                    <a:pt x="695" y="1571"/>
                    <a:pt x="692" y="1566"/>
                    <a:pt x="688" y="1561"/>
                  </a:cubicBezTo>
                  <a:cubicBezTo>
                    <a:pt x="694" y="1572"/>
                    <a:pt x="699" y="1583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3" y="2124"/>
                  </a:moveTo>
                  <a:cubicBezTo>
                    <a:pt x="813" y="2124"/>
                    <a:pt x="813" y="2125"/>
                    <a:pt x="813" y="2125"/>
                  </a:cubicBezTo>
                  <a:cubicBezTo>
                    <a:pt x="813" y="2125"/>
                    <a:pt x="813" y="2125"/>
                    <a:pt x="813" y="2125"/>
                  </a:cubicBezTo>
                  <a:cubicBezTo>
                    <a:pt x="813" y="2125"/>
                    <a:pt x="813" y="2124"/>
                    <a:pt x="813" y="2124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0"/>
                    <a:pt x="814" y="2130"/>
                    <a:pt x="814" y="2129"/>
                  </a:cubicBezTo>
                  <a:cubicBezTo>
                    <a:pt x="814" y="2129"/>
                    <a:pt x="814" y="2129"/>
                    <a:pt x="814" y="2129"/>
                  </a:cubicBezTo>
                  <a:cubicBezTo>
                    <a:pt x="814" y="2129"/>
                    <a:pt x="814" y="2128"/>
                    <a:pt x="814" y="2128"/>
                  </a:cubicBezTo>
                  <a:cubicBezTo>
                    <a:pt x="814" y="2128"/>
                    <a:pt x="814" y="2128"/>
                    <a:pt x="814" y="2128"/>
                  </a:cubicBezTo>
                  <a:cubicBezTo>
                    <a:pt x="814" y="2127"/>
                    <a:pt x="814" y="2127"/>
                    <a:pt x="814" y="2127"/>
                  </a:cubicBezTo>
                  <a:cubicBezTo>
                    <a:pt x="814" y="2127"/>
                    <a:pt x="813" y="2127"/>
                    <a:pt x="813" y="2126"/>
                  </a:cubicBezTo>
                  <a:cubicBezTo>
                    <a:pt x="813" y="2126"/>
                    <a:pt x="813" y="2126"/>
                    <a:pt x="813" y="2126"/>
                  </a:cubicBezTo>
                  <a:cubicBezTo>
                    <a:pt x="813" y="2126"/>
                    <a:pt x="813" y="2125"/>
                    <a:pt x="813" y="2125"/>
                  </a:cubicBezTo>
                  <a:cubicBezTo>
                    <a:pt x="813" y="2126"/>
                    <a:pt x="813" y="2126"/>
                    <a:pt x="813" y="2127"/>
                  </a:cubicBezTo>
                  <a:cubicBezTo>
                    <a:pt x="814" y="2127"/>
                    <a:pt x="814" y="2128"/>
                    <a:pt x="814" y="2128"/>
                  </a:cubicBezTo>
                  <a:cubicBezTo>
                    <a:pt x="814" y="2128"/>
                    <a:pt x="814" y="2129"/>
                    <a:pt x="814" y="2129"/>
                  </a:cubicBezTo>
                  <a:cubicBezTo>
                    <a:pt x="814" y="2129"/>
                    <a:pt x="814" y="2130"/>
                    <a:pt x="814" y="2130"/>
                  </a:cubicBezTo>
                  <a:cubicBezTo>
                    <a:pt x="814" y="2130"/>
                    <a:pt x="814" y="2130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17" y="2183"/>
                  </a:moveTo>
                  <a:cubicBezTo>
                    <a:pt x="817" y="2183"/>
                    <a:pt x="817" y="2183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4" y="2131"/>
                  </a:move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lose/>
                  <a:moveTo>
                    <a:pt x="814" y="2134"/>
                  </a:moveTo>
                  <a:cubicBezTo>
                    <a:pt x="814" y="2134"/>
                    <a:pt x="814" y="2134"/>
                    <a:pt x="814" y="2134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lose/>
                  <a:moveTo>
                    <a:pt x="814" y="2135"/>
                  </a:moveTo>
                  <a:cubicBezTo>
                    <a:pt x="814" y="2135"/>
                    <a:pt x="814" y="2135"/>
                    <a:pt x="814" y="2135"/>
                  </a:cubicBezTo>
                  <a:cubicBezTo>
                    <a:pt x="814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ubicBezTo>
                    <a:pt x="814" y="2136"/>
                    <a:pt x="814" y="2136"/>
                    <a:pt x="814" y="2135"/>
                  </a:cubicBezTo>
                  <a:close/>
                  <a:moveTo>
                    <a:pt x="815" y="2136"/>
                  </a:moveTo>
                  <a:cubicBezTo>
                    <a:pt x="815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62" y="1877"/>
                  </a:move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05" y="1483"/>
                  </a:moveTo>
                  <a:cubicBezTo>
                    <a:pt x="1475" y="1491"/>
                    <a:pt x="1441" y="1529"/>
                    <a:pt x="1411" y="1563"/>
                  </a:cubicBezTo>
                  <a:cubicBezTo>
                    <a:pt x="1408" y="1566"/>
                    <a:pt x="1405" y="1570"/>
                    <a:pt x="1401" y="1574"/>
                  </a:cubicBezTo>
                  <a:cubicBezTo>
                    <a:pt x="1395" y="1578"/>
                    <a:pt x="1388" y="1583"/>
                    <a:pt x="1383" y="1588"/>
                  </a:cubicBezTo>
                  <a:cubicBezTo>
                    <a:pt x="1386" y="1586"/>
                    <a:pt x="1389" y="1583"/>
                    <a:pt x="1392" y="1581"/>
                  </a:cubicBezTo>
                  <a:cubicBezTo>
                    <a:pt x="1391" y="1582"/>
                    <a:pt x="1388" y="1585"/>
                    <a:pt x="1384" y="1589"/>
                  </a:cubicBezTo>
                  <a:cubicBezTo>
                    <a:pt x="1384" y="1590"/>
                    <a:pt x="1384" y="1590"/>
                    <a:pt x="1384" y="1590"/>
                  </a:cubicBezTo>
                  <a:cubicBezTo>
                    <a:pt x="1377" y="1595"/>
                    <a:pt x="1369" y="1600"/>
                    <a:pt x="1362" y="1606"/>
                  </a:cubicBezTo>
                  <a:cubicBezTo>
                    <a:pt x="1367" y="1603"/>
                    <a:pt x="1371" y="1601"/>
                    <a:pt x="1375" y="1599"/>
                  </a:cubicBezTo>
                  <a:cubicBezTo>
                    <a:pt x="1375" y="1599"/>
                    <a:pt x="1375" y="1599"/>
                    <a:pt x="1375" y="1600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3" y="1602"/>
                    <a:pt x="1371" y="1604"/>
                    <a:pt x="1368" y="1606"/>
                  </a:cubicBezTo>
                  <a:cubicBezTo>
                    <a:pt x="1375" y="1601"/>
                    <a:pt x="1383" y="1593"/>
                    <a:pt x="1392" y="1584"/>
                  </a:cubicBezTo>
                  <a:cubicBezTo>
                    <a:pt x="1390" y="1585"/>
                    <a:pt x="1388" y="1587"/>
                    <a:pt x="1386" y="1588"/>
                  </a:cubicBezTo>
                  <a:cubicBezTo>
                    <a:pt x="1387" y="1587"/>
                    <a:pt x="1388" y="1586"/>
                    <a:pt x="1389" y="1585"/>
                  </a:cubicBezTo>
                  <a:cubicBezTo>
                    <a:pt x="1392" y="1582"/>
                    <a:pt x="1393" y="1581"/>
                    <a:pt x="1392" y="1581"/>
                  </a:cubicBezTo>
                  <a:cubicBezTo>
                    <a:pt x="1395" y="1579"/>
                    <a:pt x="1398" y="1577"/>
                    <a:pt x="1400" y="1575"/>
                  </a:cubicBezTo>
                  <a:cubicBezTo>
                    <a:pt x="1397" y="1578"/>
                    <a:pt x="1395" y="1581"/>
                    <a:pt x="1392" y="1584"/>
                  </a:cubicBezTo>
                  <a:cubicBezTo>
                    <a:pt x="1400" y="1577"/>
                    <a:pt x="1409" y="1571"/>
                    <a:pt x="1417" y="1564"/>
                  </a:cubicBezTo>
                  <a:cubicBezTo>
                    <a:pt x="1432" y="1554"/>
                    <a:pt x="1448" y="1544"/>
                    <a:pt x="1460" y="1530"/>
                  </a:cubicBezTo>
                  <a:cubicBezTo>
                    <a:pt x="1463" y="1527"/>
                    <a:pt x="1465" y="1524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ubicBezTo>
                    <a:pt x="1506" y="1483"/>
                    <a:pt x="1506" y="1483"/>
                    <a:pt x="1507" y="1483"/>
                  </a:cubicBezTo>
                  <a:cubicBezTo>
                    <a:pt x="1506" y="1483"/>
                    <a:pt x="1506" y="1483"/>
                    <a:pt x="1505" y="148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0" y="1893"/>
                    <a:pt x="850" y="1893"/>
                  </a:cubicBezTo>
                  <a:close/>
                  <a:moveTo>
                    <a:pt x="849" y="1893"/>
                  </a:move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49" y="1893"/>
                  </a:cubicBezTo>
                  <a:close/>
                  <a:moveTo>
                    <a:pt x="856" y="1891"/>
                  </a:moveTo>
                  <a:cubicBezTo>
                    <a:pt x="856" y="1891"/>
                    <a:pt x="856" y="1891"/>
                    <a:pt x="856" y="1891"/>
                  </a:cubicBezTo>
                  <a:cubicBezTo>
                    <a:pt x="841" y="1896"/>
                    <a:pt x="823" y="1893"/>
                    <a:pt x="810" y="1903"/>
                  </a:cubicBezTo>
                  <a:cubicBezTo>
                    <a:pt x="824" y="1898"/>
                    <a:pt x="839" y="1896"/>
                    <a:pt x="854" y="1892"/>
                  </a:cubicBezTo>
                  <a:cubicBezTo>
                    <a:pt x="854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1"/>
                    <a:pt x="854" y="1891"/>
                  </a:cubicBezTo>
                  <a:cubicBezTo>
                    <a:pt x="854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97" y="2003"/>
                  </a:moveTo>
                  <a:cubicBezTo>
                    <a:pt x="798" y="2002"/>
                    <a:pt x="798" y="2002"/>
                    <a:pt x="798" y="2002"/>
                  </a:cubicBezTo>
                  <a:cubicBezTo>
                    <a:pt x="797" y="2002"/>
                    <a:pt x="797" y="2003"/>
                    <a:pt x="797" y="2003"/>
                  </a:cubicBezTo>
                  <a:close/>
                  <a:moveTo>
                    <a:pt x="799" y="2001"/>
                  </a:moveTo>
                  <a:cubicBezTo>
                    <a:pt x="799" y="2002"/>
                    <a:pt x="799" y="2002"/>
                    <a:pt x="799" y="2002"/>
                  </a:cubicBezTo>
                  <a:cubicBezTo>
                    <a:pt x="799" y="2002"/>
                    <a:pt x="799" y="2002"/>
                    <a:pt x="799" y="2002"/>
                  </a:cubicBezTo>
                  <a:cubicBezTo>
                    <a:pt x="800" y="2002"/>
                    <a:pt x="800" y="2001"/>
                    <a:pt x="799" y="2001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247" y="2053"/>
                  </a:moveTo>
                  <a:cubicBezTo>
                    <a:pt x="251" y="2055"/>
                    <a:pt x="256" y="2056"/>
                    <a:pt x="260" y="2058"/>
                  </a:cubicBezTo>
                  <a:cubicBezTo>
                    <a:pt x="261" y="2058"/>
                    <a:pt x="262" y="2058"/>
                    <a:pt x="263" y="2058"/>
                  </a:cubicBezTo>
                  <a:cubicBezTo>
                    <a:pt x="258" y="2057"/>
                    <a:pt x="252" y="2055"/>
                    <a:pt x="247" y="2053"/>
                  </a:cubicBezTo>
                  <a:close/>
                  <a:moveTo>
                    <a:pt x="332" y="2081"/>
                  </a:moveTo>
                  <a:cubicBezTo>
                    <a:pt x="308" y="2074"/>
                    <a:pt x="284" y="2066"/>
                    <a:pt x="260" y="2058"/>
                  </a:cubicBezTo>
                  <a:cubicBezTo>
                    <a:pt x="256" y="2057"/>
                    <a:pt x="252" y="2057"/>
                    <a:pt x="249" y="2057"/>
                  </a:cubicBezTo>
                  <a:cubicBezTo>
                    <a:pt x="246" y="2056"/>
                    <a:pt x="244" y="2056"/>
                    <a:pt x="242" y="2055"/>
                  </a:cubicBezTo>
                  <a:cubicBezTo>
                    <a:pt x="244" y="2056"/>
                    <a:pt x="245" y="2056"/>
                    <a:pt x="247" y="2057"/>
                  </a:cubicBezTo>
                  <a:cubicBezTo>
                    <a:pt x="244" y="2056"/>
                    <a:pt x="241" y="2056"/>
                    <a:pt x="238" y="2056"/>
                  </a:cubicBezTo>
                  <a:cubicBezTo>
                    <a:pt x="266" y="2068"/>
                    <a:pt x="297" y="2082"/>
                    <a:pt x="298" y="2075"/>
                  </a:cubicBezTo>
                  <a:cubicBezTo>
                    <a:pt x="299" y="2074"/>
                    <a:pt x="298" y="2074"/>
                    <a:pt x="298" y="2073"/>
                  </a:cubicBezTo>
                  <a:cubicBezTo>
                    <a:pt x="309" y="2076"/>
                    <a:pt x="321" y="2079"/>
                    <a:pt x="332" y="2081"/>
                  </a:cubicBezTo>
                  <a:close/>
                  <a:moveTo>
                    <a:pt x="263" y="2058"/>
                  </a:moveTo>
                  <a:cubicBezTo>
                    <a:pt x="272" y="2061"/>
                    <a:pt x="281" y="2064"/>
                    <a:pt x="290" y="2066"/>
                  </a:cubicBezTo>
                  <a:cubicBezTo>
                    <a:pt x="281" y="2062"/>
                    <a:pt x="272" y="2060"/>
                    <a:pt x="263" y="2058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335" y="1507"/>
                  </a:moveTo>
                  <a:cubicBezTo>
                    <a:pt x="1333" y="1509"/>
                    <a:pt x="1331" y="1511"/>
                    <a:pt x="1329" y="1512"/>
                  </a:cubicBezTo>
                  <a:cubicBezTo>
                    <a:pt x="1328" y="1512"/>
                    <a:pt x="1327" y="1512"/>
                    <a:pt x="1325" y="1513"/>
                  </a:cubicBezTo>
                  <a:cubicBezTo>
                    <a:pt x="1327" y="1510"/>
                    <a:pt x="1328" y="1507"/>
                    <a:pt x="1319" y="1516"/>
                  </a:cubicBezTo>
                  <a:cubicBezTo>
                    <a:pt x="1320" y="1516"/>
                    <a:pt x="1320" y="1516"/>
                    <a:pt x="1321" y="1516"/>
                  </a:cubicBezTo>
                  <a:cubicBezTo>
                    <a:pt x="1322" y="1515"/>
                    <a:pt x="1323" y="1515"/>
                    <a:pt x="1324" y="1515"/>
                  </a:cubicBezTo>
                  <a:cubicBezTo>
                    <a:pt x="1324" y="1516"/>
                    <a:pt x="1325" y="1516"/>
                    <a:pt x="1327" y="1514"/>
                  </a:cubicBezTo>
                  <a:cubicBezTo>
                    <a:pt x="1331" y="1513"/>
                    <a:pt x="1331" y="1513"/>
                    <a:pt x="1331" y="1513"/>
                  </a:cubicBezTo>
                  <a:cubicBezTo>
                    <a:pt x="1331" y="1512"/>
                    <a:pt x="1331" y="1512"/>
                    <a:pt x="1331" y="1512"/>
                  </a:cubicBezTo>
                  <a:cubicBezTo>
                    <a:pt x="1345" y="1505"/>
                    <a:pt x="1357" y="1490"/>
                    <a:pt x="1370" y="1478"/>
                  </a:cubicBezTo>
                  <a:cubicBezTo>
                    <a:pt x="1358" y="1487"/>
                    <a:pt x="1346" y="1496"/>
                    <a:pt x="1335" y="1507"/>
                  </a:cubicBezTo>
                  <a:close/>
                  <a:moveTo>
                    <a:pt x="1370" y="1478"/>
                  </a:moveTo>
                  <a:cubicBezTo>
                    <a:pt x="1376" y="1473"/>
                    <a:pt x="1383" y="1468"/>
                    <a:pt x="1390" y="1463"/>
                  </a:cubicBezTo>
                  <a:cubicBezTo>
                    <a:pt x="1383" y="1466"/>
                    <a:pt x="1376" y="1472"/>
                    <a:pt x="1370" y="1478"/>
                  </a:cubicBezTo>
                  <a:close/>
                  <a:moveTo>
                    <a:pt x="1722" y="1141"/>
                  </a:moveTo>
                  <a:cubicBezTo>
                    <a:pt x="1734" y="1127"/>
                    <a:pt x="1746" y="1112"/>
                    <a:pt x="1758" y="1097"/>
                  </a:cubicBezTo>
                  <a:cubicBezTo>
                    <a:pt x="1758" y="1097"/>
                    <a:pt x="1758" y="1097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5"/>
                    <a:pt x="1760" y="1095"/>
                  </a:cubicBezTo>
                  <a:cubicBezTo>
                    <a:pt x="1760" y="1095"/>
                    <a:pt x="1760" y="1095"/>
                    <a:pt x="1760" y="1095"/>
                  </a:cubicBezTo>
                  <a:cubicBezTo>
                    <a:pt x="1760" y="1094"/>
                    <a:pt x="1760" y="1094"/>
                    <a:pt x="1760" y="1094"/>
                  </a:cubicBezTo>
                  <a:cubicBezTo>
                    <a:pt x="1761" y="1093"/>
                    <a:pt x="1761" y="1092"/>
                    <a:pt x="1762" y="1091"/>
                  </a:cubicBezTo>
                  <a:cubicBezTo>
                    <a:pt x="1763" y="1089"/>
                    <a:pt x="1764" y="1087"/>
                    <a:pt x="1766" y="1085"/>
                  </a:cubicBezTo>
                  <a:cubicBezTo>
                    <a:pt x="1750" y="1103"/>
                    <a:pt x="1731" y="1118"/>
                    <a:pt x="1722" y="1141"/>
                  </a:cubicBezTo>
                  <a:close/>
                  <a:moveTo>
                    <a:pt x="1968" y="741"/>
                  </a:moveTo>
                  <a:cubicBezTo>
                    <a:pt x="1973" y="738"/>
                    <a:pt x="1989" y="721"/>
                    <a:pt x="1983" y="727"/>
                  </a:cubicBezTo>
                  <a:cubicBezTo>
                    <a:pt x="1983" y="727"/>
                    <a:pt x="1983" y="726"/>
                    <a:pt x="1983" y="726"/>
                  </a:cubicBezTo>
                  <a:cubicBezTo>
                    <a:pt x="1983" y="726"/>
                    <a:pt x="1983" y="726"/>
                    <a:pt x="1983" y="726"/>
                  </a:cubicBezTo>
                  <a:cubicBezTo>
                    <a:pt x="1983" y="726"/>
                    <a:pt x="1984" y="726"/>
                    <a:pt x="1984" y="726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7" y="719"/>
                    <a:pt x="1989" y="714"/>
                    <a:pt x="1992" y="709"/>
                  </a:cubicBezTo>
                  <a:cubicBezTo>
                    <a:pt x="1988" y="714"/>
                    <a:pt x="1971" y="738"/>
                    <a:pt x="1968" y="741"/>
                  </a:cubicBezTo>
                  <a:close/>
                  <a:moveTo>
                    <a:pt x="1992" y="708"/>
                  </a:moveTo>
                  <a:cubicBezTo>
                    <a:pt x="1992" y="708"/>
                    <a:pt x="1992" y="709"/>
                    <a:pt x="1992" y="709"/>
                  </a:cubicBezTo>
                  <a:cubicBezTo>
                    <a:pt x="1992" y="708"/>
                    <a:pt x="1992" y="708"/>
                    <a:pt x="1992" y="708"/>
                  </a:cubicBezTo>
                  <a:cubicBezTo>
                    <a:pt x="1992" y="708"/>
                    <a:pt x="1992" y="708"/>
                    <a:pt x="1992" y="708"/>
                  </a:cubicBezTo>
                  <a:close/>
                  <a:moveTo>
                    <a:pt x="1945" y="787"/>
                  </a:moveTo>
                  <a:cubicBezTo>
                    <a:pt x="1952" y="775"/>
                    <a:pt x="1959" y="763"/>
                    <a:pt x="1966" y="751"/>
                  </a:cubicBezTo>
                  <a:cubicBezTo>
                    <a:pt x="1970" y="738"/>
                    <a:pt x="1950" y="778"/>
                    <a:pt x="1945" y="787"/>
                  </a:cubicBezTo>
                  <a:close/>
                  <a:moveTo>
                    <a:pt x="2091" y="390"/>
                  </a:moveTo>
                  <a:cubicBezTo>
                    <a:pt x="2091" y="391"/>
                    <a:pt x="2091" y="391"/>
                    <a:pt x="2091" y="391"/>
                  </a:cubicBezTo>
                  <a:cubicBezTo>
                    <a:pt x="2091" y="392"/>
                    <a:pt x="2091" y="392"/>
                    <a:pt x="2091" y="392"/>
                  </a:cubicBezTo>
                  <a:cubicBezTo>
                    <a:pt x="2089" y="400"/>
                    <a:pt x="2087" y="408"/>
                    <a:pt x="2085" y="417"/>
                  </a:cubicBezTo>
                  <a:cubicBezTo>
                    <a:pt x="2091" y="407"/>
                    <a:pt x="2091" y="391"/>
                    <a:pt x="2091" y="390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86" y="434"/>
                  </a:moveTo>
                  <a:cubicBezTo>
                    <a:pt x="2087" y="430"/>
                    <a:pt x="2089" y="425"/>
                    <a:pt x="2090" y="421"/>
                  </a:cubicBezTo>
                  <a:cubicBezTo>
                    <a:pt x="2087" y="425"/>
                    <a:pt x="2084" y="430"/>
                    <a:pt x="2081" y="435"/>
                  </a:cubicBezTo>
                  <a:cubicBezTo>
                    <a:pt x="2080" y="437"/>
                    <a:pt x="2079" y="439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9" y="441"/>
                    <a:pt x="2080" y="441"/>
                    <a:pt x="2080" y="440"/>
                  </a:cubicBezTo>
                  <a:cubicBezTo>
                    <a:pt x="2075" y="450"/>
                    <a:pt x="2074" y="461"/>
                    <a:pt x="2073" y="472"/>
                  </a:cubicBezTo>
                  <a:cubicBezTo>
                    <a:pt x="2077" y="460"/>
                    <a:pt x="2081" y="448"/>
                    <a:pt x="2085" y="436"/>
                  </a:cubicBezTo>
                  <a:cubicBezTo>
                    <a:pt x="2085" y="436"/>
                    <a:pt x="2085" y="436"/>
                    <a:pt x="2085" y="436"/>
                  </a:cubicBezTo>
                  <a:cubicBezTo>
                    <a:pt x="2095" y="428"/>
                    <a:pt x="2091" y="431"/>
                    <a:pt x="2086" y="434"/>
                  </a:cubicBezTo>
                  <a:close/>
                  <a:moveTo>
                    <a:pt x="2072" y="479"/>
                  </a:move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897" y="1757"/>
                  </a:moveTo>
                  <a:cubicBezTo>
                    <a:pt x="888" y="1760"/>
                    <a:pt x="877" y="1764"/>
                    <a:pt x="869" y="1768"/>
                  </a:cubicBezTo>
                  <a:cubicBezTo>
                    <a:pt x="863" y="1770"/>
                    <a:pt x="858" y="1772"/>
                    <a:pt x="857" y="1772"/>
                  </a:cubicBezTo>
                  <a:cubicBezTo>
                    <a:pt x="857" y="1772"/>
                    <a:pt x="857" y="1773"/>
                    <a:pt x="857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2" y="1774"/>
                  </a:cubicBezTo>
                  <a:cubicBezTo>
                    <a:pt x="852" y="1774"/>
                    <a:pt x="852" y="1774"/>
                    <a:pt x="852" y="1774"/>
                  </a:cubicBezTo>
                  <a:cubicBezTo>
                    <a:pt x="853" y="1774"/>
                    <a:pt x="855" y="1774"/>
                    <a:pt x="856" y="1773"/>
                  </a:cubicBezTo>
                  <a:cubicBezTo>
                    <a:pt x="856" y="1773"/>
                    <a:pt x="856" y="1773"/>
                    <a:pt x="857" y="1773"/>
                  </a:cubicBezTo>
                  <a:cubicBezTo>
                    <a:pt x="857" y="1773"/>
                    <a:pt x="857" y="1773"/>
                    <a:pt x="857" y="1773"/>
                  </a:cubicBezTo>
                  <a:cubicBezTo>
                    <a:pt x="858" y="1773"/>
                    <a:pt x="858" y="1773"/>
                    <a:pt x="858" y="1773"/>
                  </a:cubicBezTo>
                  <a:cubicBezTo>
                    <a:pt x="858" y="1773"/>
                    <a:pt x="859" y="1773"/>
                    <a:pt x="859" y="1772"/>
                  </a:cubicBezTo>
                  <a:cubicBezTo>
                    <a:pt x="859" y="1772"/>
                    <a:pt x="860" y="1772"/>
                    <a:pt x="860" y="1772"/>
                  </a:cubicBezTo>
                  <a:cubicBezTo>
                    <a:pt x="860" y="1772"/>
                    <a:pt x="860" y="1772"/>
                    <a:pt x="860" y="1772"/>
                  </a:cubicBezTo>
                  <a:cubicBezTo>
                    <a:pt x="861" y="1772"/>
                    <a:pt x="861" y="1772"/>
                    <a:pt x="861" y="1772"/>
                  </a:cubicBezTo>
                  <a:cubicBezTo>
                    <a:pt x="861" y="1772"/>
                    <a:pt x="861" y="1772"/>
                    <a:pt x="862" y="1772"/>
                  </a:cubicBezTo>
                  <a:cubicBezTo>
                    <a:pt x="862" y="1771"/>
                    <a:pt x="863" y="1771"/>
                    <a:pt x="864" y="1771"/>
                  </a:cubicBezTo>
                  <a:cubicBezTo>
                    <a:pt x="864" y="1771"/>
                    <a:pt x="864" y="1771"/>
                    <a:pt x="864" y="1771"/>
                  </a:cubicBezTo>
                  <a:cubicBezTo>
                    <a:pt x="866" y="1770"/>
                    <a:pt x="867" y="1770"/>
                    <a:pt x="868" y="1770"/>
                  </a:cubicBezTo>
                  <a:cubicBezTo>
                    <a:pt x="868" y="1770"/>
                    <a:pt x="868" y="1770"/>
                    <a:pt x="868" y="1770"/>
                  </a:cubicBezTo>
                  <a:cubicBezTo>
                    <a:pt x="868" y="1769"/>
                    <a:pt x="868" y="1769"/>
                    <a:pt x="868" y="1769"/>
                  </a:cubicBezTo>
                  <a:cubicBezTo>
                    <a:pt x="869" y="1769"/>
                    <a:pt x="869" y="1769"/>
                    <a:pt x="869" y="1769"/>
                  </a:cubicBezTo>
                  <a:cubicBezTo>
                    <a:pt x="879" y="1766"/>
                    <a:pt x="888" y="1762"/>
                    <a:pt x="897" y="1758"/>
                  </a:cubicBezTo>
                  <a:cubicBezTo>
                    <a:pt x="905" y="1755"/>
                    <a:pt x="912" y="1752"/>
                    <a:pt x="919" y="1748"/>
                  </a:cubicBezTo>
                  <a:cubicBezTo>
                    <a:pt x="916" y="1750"/>
                    <a:pt x="907" y="1753"/>
                    <a:pt x="897" y="1757"/>
                  </a:cubicBezTo>
                  <a:close/>
                  <a:moveTo>
                    <a:pt x="1257" y="1568"/>
                  </a:moveTo>
                  <a:cubicBezTo>
                    <a:pt x="1258" y="1567"/>
                    <a:pt x="1258" y="1567"/>
                    <a:pt x="1259" y="1566"/>
                  </a:cubicBezTo>
                  <a:cubicBezTo>
                    <a:pt x="1258" y="1567"/>
                    <a:pt x="1257" y="1567"/>
                    <a:pt x="1257" y="1568"/>
                  </a:cubicBezTo>
                  <a:close/>
                  <a:moveTo>
                    <a:pt x="1277" y="1560"/>
                  </a:moveTo>
                  <a:cubicBezTo>
                    <a:pt x="1273" y="1562"/>
                    <a:pt x="1269" y="1564"/>
                    <a:pt x="1265" y="1567"/>
                  </a:cubicBezTo>
                  <a:cubicBezTo>
                    <a:pt x="1279" y="1561"/>
                    <a:pt x="1280" y="1559"/>
                    <a:pt x="1277" y="1560"/>
                  </a:cubicBezTo>
                  <a:close/>
                  <a:moveTo>
                    <a:pt x="1285" y="1556"/>
                  </a:moveTo>
                  <a:cubicBezTo>
                    <a:pt x="1302" y="1551"/>
                    <a:pt x="1312" y="1533"/>
                    <a:pt x="1328" y="1524"/>
                  </a:cubicBezTo>
                  <a:cubicBezTo>
                    <a:pt x="1299" y="1524"/>
                    <a:pt x="1281" y="1551"/>
                    <a:pt x="1259" y="1566"/>
                  </a:cubicBezTo>
                  <a:cubicBezTo>
                    <a:pt x="1264" y="1564"/>
                    <a:pt x="1272" y="1561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7" y="1560"/>
                  </a:cubicBezTo>
                  <a:cubicBezTo>
                    <a:pt x="1278" y="1559"/>
                    <a:pt x="1279" y="1558"/>
                    <a:pt x="1280" y="1557"/>
                  </a:cubicBezTo>
                  <a:cubicBezTo>
                    <a:pt x="1281" y="1557"/>
                    <a:pt x="1281" y="1557"/>
                    <a:pt x="1281" y="1557"/>
                  </a:cubicBezTo>
                  <a:cubicBezTo>
                    <a:pt x="1281" y="1557"/>
                    <a:pt x="1281" y="1557"/>
                    <a:pt x="1282" y="1557"/>
                  </a:cubicBezTo>
                  <a:cubicBezTo>
                    <a:pt x="1282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4" y="1557"/>
                    <a:pt x="1284" y="1557"/>
                  </a:cubicBezTo>
                  <a:cubicBezTo>
                    <a:pt x="1284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93" y="1556"/>
                    <a:pt x="1289" y="1556"/>
                    <a:pt x="1285" y="1556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9" y="1687"/>
                  </a:move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34">
              <a:extLst>
                <a:ext uri="{FF2B5EF4-FFF2-40B4-BE49-F238E27FC236}">
                  <a16:creationId xmlns:a16="http://schemas.microsoft.com/office/drawing/2014/main" id="{1C5C55F6-0309-4684-8317-1153B3FEE5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5" y="1199"/>
              <a:ext cx="19" cy="35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0 w 1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13"/>
                    <a:pt x="10" y="6"/>
                    <a:pt x="13" y="0"/>
                  </a:cubicBezTo>
                  <a:cubicBezTo>
                    <a:pt x="9" y="8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35">
              <a:extLst>
                <a:ext uri="{FF2B5EF4-FFF2-40B4-BE49-F238E27FC236}">
                  <a16:creationId xmlns:a16="http://schemas.microsoft.com/office/drawing/2014/main" id="{C57CE368-3415-4A34-A8F1-3FE66588A9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" y="2647"/>
              <a:ext cx="13" cy="11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7 h 7"/>
                <a:gd name="T4" fmla="*/ 9 w 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1"/>
                    <a:pt x="5" y="4"/>
                    <a:pt x="0" y="7"/>
                  </a:cubicBezTo>
                  <a:cubicBezTo>
                    <a:pt x="1" y="7"/>
                    <a:pt x="3" y="5"/>
                    <a:pt x="9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36">
              <a:extLst>
                <a:ext uri="{FF2B5EF4-FFF2-40B4-BE49-F238E27FC236}">
                  <a16:creationId xmlns:a16="http://schemas.microsoft.com/office/drawing/2014/main" id="{DF50437C-B481-489B-A03E-0150437078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1" y="510"/>
              <a:ext cx="16" cy="84"/>
            </a:xfrm>
            <a:custGeom>
              <a:avLst/>
              <a:gdLst>
                <a:gd name="T0" fmla="*/ 5 w 11"/>
                <a:gd name="T1" fmla="*/ 21 h 58"/>
                <a:gd name="T2" fmla="*/ 0 w 11"/>
                <a:gd name="T3" fmla="*/ 58 h 58"/>
                <a:gd name="T4" fmla="*/ 5 w 11"/>
                <a:gd name="T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8">
                  <a:moveTo>
                    <a:pt x="5" y="21"/>
                  </a:moveTo>
                  <a:cubicBezTo>
                    <a:pt x="11" y="0"/>
                    <a:pt x="3" y="41"/>
                    <a:pt x="0" y="58"/>
                  </a:cubicBezTo>
                  <a:cubicBezTo>
                    <a:pt x="2" y="41"/>
                    <a:pt x="1" y="34"/>
                    <a:pt x="5" y="2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37">
              <a:extLst>
                <a:ext uri="{FF2B5EF4-FFF2-40B4-BE49-F238E27FC236}">
                  <a16:creationId xmlns:a16="http://schemas.microsoft.com/office/drawing/2014/main" id="{222D0D15-AD80-467C-97F8-6C3BB5DED7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5" y="672"/>
              <a:ext cx="16" cy="59"/>
            </a:xfrm>
            <a:custGeom>
              <a:avLst/>
              <a:gdLst>
                <a:gd name="T0" fmla="*/ 0 w 11"/>
                <a:gd name="T1" fmla="*/ 41 h 41"/>
                <a:gd name="T2" fmla="*/ 11 w 11"/>
                <a:gd name="T3" fmla="*/ 0 h 41"/>
                <a:gd name="T4" fmla="*/ 0 w 11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1">
                  <a:moveTo>
                    <a:pt x="0" y="41"/>
                  </a:moveTo>
                  <a:cubicBezTo>
                    <a:pt x="4" y="31"/>
                    <a:pt x="7" y="17"/>
                    <a:pt x="11" y="0"/>
                  </a:cubicBezTo>
                  <a:cubicBezTo>
                    <a:pt x="9" y="11"/>
                    <a:pt x="6" y="23"/>
                    <a:pt x="0" y="4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738">
              <a:extLst>
                <a:ext uri="{FF2B5EF4-FFF2-40B4-BE49-F238E27FC236}">
                  <a16:creationId xmlns:a16="http://schemas.microsoft.com/office/drawing/2014/main" id="{DC9B9AA7-DDF9-44AB-869D-A078C6D7A6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" y="575"/>
              <a:ext cx="17" cy="97"/>
            </a:xfrm>
            <a:custGeom>
              <a:avLst/>
              <a:gdLst>
                <a:gd name="T0" fmla="*/ 12 w 12"/>
                <a:gd name="T1" fmla="*/ 0 h 67"/>
                <a:gd name="T2" fmla="*/ 0 w 12"/>
                <a:gd name="T3" fmla="*/ 67 h 67"/>
                <a:gd name="T4" fmla="*/ 12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0"/>
                  </a:moveTo>
                  <a:cubicBezTo>
                    <a:pt x="8" y="26"/>
                    <a:pt x="4" y="49"/>
                    <a:pt x="0" y="67"/>
                  </a:cubicBezTo>
                  <a:cubicBezTo>
                    <a:pt x="3" y="50"/>
                    <a:pt x="5" y="35"/>
                    <a:pt x="1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739">
              <a:extLst>
                <a:ext uri="{FF2B5EF4-FFF2-40B4-BE49-F238E27FC236}">
                  <a16:creationId xmlns:a16="http://schemas.microsoft.com/office/drawing/2014/main" id="{0466F931-1F5C-42D9-9CE3-4DF0DBE3C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0" y="1112"/>
              <a:ext cx="62" cy="118"/>
            </a:xfrm>
            <a:custGeom>
              <a:avLst/>
              <a:gdLst>
                <a:gd name="T0" fmla="*/ 3 w 43"/>
                <a:gd name="T1" fmla="*/ 78 h 82"/>
                <a:gd name="T2" fmla="*/ 29 w 43"/>
                <a:gd name="T3" fmla="*/ 22 h 82"/>
                <a:gd name="T4" fmla="*/ 16 w 43"/>
                <a:gd name="T5" fmla="*/ 54 h 82"/>
                <a:gd name="T6" fmla="*/ 43 w 43"/>
                <a:gd name="T7" fmla="*/ 0 h 82"/>
                <a:gd name="T8" fmla="*/ 3 w 43"/>
                <a:gd name="T9" fmla="*/ 78 h 82"/>
                <a:gd name="T10" fmla="*/ 10 w 43"/>
                <a:gd name="T11" fmla="*/ 66 h 82"/>
                <a:gd name="T12" fmla="*/ 7 w 43"/>
                <a:gd name="T13" fmla="*/ 71 h 82"/>
                <a:gd name="T14" fmla="*/ 6 w 43"/>
                <a:gd name="T15" fmla="*/ 73 h 82"/>
                <a:gd name="T16" fmla="*/ 3 w 43"/>
                <a:gd name="T17" fmla="*/ 78 h 82"/>
                <a:gd name="T18" fmla="*/ 3 w 4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3" y="78"/>
                  </a:moveTo>
                  <a:cubicBezTo>
                    <a:pt x="6" y="73"/>
                    <a:pt x="26" y="21"/>
                    <a:pt x="29" y="22"/>
                  </a:cubicBezTo>
                  <a:cubicBezTo>
                    <a:pt x="24" y="32"/>
                    <a:pt x="20" y="43"/>
                    <a:pt x="16" y="54"/>
                  </a:cubicBezTo>
                  <a:cubicBezTo>
                    <a:pt x="21" y="34"/>
                    <a:pt x="33" y="17"/>
                    <a:pt x="43" y="0"/>
                  </a:cubicBezTo>
                  <a:cubicBezTo>
                    <a:pt x="32" y="27"/>
                    <a:pt x="16" y="52"/>
                    <a:pt x="3" y="78"/>
                  </a:cubicBezTo>
                  <a:cubicBezTo>
                    <a:pt x="6" y="74"/>
                    <a:pt x="8" y="70"/>
                    <a:pt x="10" y="66"/>
                  </a:cubicBezTo>
                  <a:cubicBezTo>
                    <a:pt x="1" y="80"/>
                    <a:pt x="0" y="82"/>
                    <a:pt x="7" y="71"/>
                  </a:cubicBezTo>
                  <a:cubicBezTo>
                    <a:pt x="2" y="80"/>
                    <a:pt x="1" y="80"/>
                    <a:pt x="6" y="73"/>
                  </a:cubicBezTo>
                  <a:cubicBezTo>
                    <a:pt x="8" y="68"/>
                    <a:pt x="7" y="70"/>
                    <a:pt x="3" y="78"/>
                  </a:cubicBezTo>
                  <a:cubicBezTo>
                    <a:pt x="6" y="73"/>
                    <a:pt x="11" y="64"/>
                    <a:pt x="3" y="7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40">
              <a:extLst>
                <a:ext uri="{FF2B5EF4-FFF2-40B4-BE49-F238E27FC236}">
                  <a16:creationId xmlns:a16="http://schemas.microsoft.com/office/drawing/2014/main" id="{F842A62A-D9AB-4E64-ABEB-351EBEA59D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1343"/>
              <a:ext cx="15" cy="32"/>
            </a:xfrm>
            <a:custGeom>
              <a:avLst/>
              <a:gdLst>
                <a:gd name="T0" fmla="*/ 0 w 11"/>
                <a:gd name="T1" fmla="*/ 22 h 22"/>
                <a:gd name="T2" fmla="*/ 11 w 11"/>
                <a:gd name="T3" fmla="*/ 0 h 22"/>
                <a:gd name="T4" fmla="*/ 0 w 1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4" y="14"/>
                    <a:pt x="8" y="6"/>
                    <a:pt x="11" y="0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41">
              <a:extLst>
                <a:ext uri="{FF2B5EF4-FFF2-40B4-BE49-F238E27FC236}">
                  <a16:creationId xmlns:a16="http://schemas.microsoft.com/office/drawing/2014/main" id="{18ECE6BC-721F-4ABA-987C-4B55BD446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5" y="1415"/>
              <a:ext cx="1" cy="7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5 h 5"/>
                <a:gd name="T4" fmla="*/ 0 w 1"/>
                <a:gd name="T5" fmla="*/ 4 h 5"/>
                <a:gd name="T6" fmla="*/ 0 w 1"/>
                <a:gd name="T7" fmla="*/ 4 h 5"/>
                <a:gd name="T8" fmla="*/ 0 w 1"/>
                <a:gd name="T9" fmla="*/ 4 h 5"/>
                <a:gd name="T10" fmla="*/ 0 w 1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42">
              <a:extLst>
                <a:ext uri="{FF2B5EF4-FFF2-40B4-BE49-F238E27FC236}">
                  <a16:creationId xmlns:a16="http://schemas.microsoft.com/office/drawing/2014/main" id="{A95A9E0A-34EA-4410-AA1F-82B2ABED15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" y="1375"/>
              <a:ext cx="66" cy="109"/>
            </a:xfrm>
            <a:custGeom>
              <a:avLst/>
              <a:gdLst>
                <a:gd name="T0" fmla="*/ 32 w 46"/>
                <a:gd name="T1" fmla="*/ 24 h 76"/>
                <a:gd name="T2" fmla="*/ 25 w 46"/>
                <a:gd name="T3" fmla="*/ 34 h 76"/>
                <a:gd name="T4" fmla="*/ 25 w 46"/>
                <a:gd name="T5" fmla="*/ 34 h 76"/>
                <a:gd name="T6" fmla="*/ 25 w 46"/>
                <a:gd name="T7" fmla="*/ 35 h 76"/>
                <a:gd name="T8" fmla="*/ 25 w 46"/>
                <a:gd name="T9" fmla="*/ 34 h 76"/>
                <a:gd name="T10" fmla="*/ 25 w 46"/>
                <a:gd name="T11" fmla="*/ 35 h 76"/>
                <a:gd name="T12" fmla="*/ 31 w 46"/>
                <a:gd name="T13" fmla="*/ 30 h 76"/>
                <a:gd name="T14" fmla="*/ 32 w 46"/>
                <a:gd name="T15" fmla="*/ 30 h 76"/>
                <a:gd name="T16" fmla="*/ 32 w 46"/>
                <a:gd name="T17" fmla="*/ 30 h 76"/>
                <a:gd name="T18" fmla="*/ 31 w 46"/>
                <a:gd name="T19" fmla="*/ 32 h 76"/>
                <a:gd name="T20" fmla="*/ 26 w 46"/>
                <a:gd name="T21" fmla="*/ 39 h 76"/>
                <a:gd name="T22" fmla="*/ 21 w 46"/>
                <a:gd name="T23" fmla="*/ 48 h 76"/>
                <a:gd name="T24" fmla="*/ 8 w 46"/>
                <a:gd name="T25" fmla="*/ 66 h 76"/>
                <a:gd name="T26" fmla="*/ 2 w 46"/>
                <a:gd name="T27" fmla="*/ 74 h 76"/>
                <a:gd name="T28" fmla="*/ 2 w 46"/>
                <a:gd name="T29" fmla="*/ 74 h 76"/>
                <a:gd name="T30" fmla="*/ 0 w 46"/>
                <a:gd name="T31" fmla="*/ 76 h 76"/>
                <a:gd name="T32" fmla="*/ 7 w 46"/>
                <a:gd name="T33" fmla="*/ 64 h 76"/>
                <a:gd name="T34" fmla="*/ 20 w 46"/>
                <a:gd name="T35" fmla="*/ 42 h 76"/>
                <a:gd name="T36" fmla="*/ 24 w 46"/>
                <a:gd name="T37" fmla="*/ 36 h 76"/>
                <a:gd name="T38" fmla="*/ 24 w 46"/>
                <a:gd name="T39" fmla="*/ 35 h 76"/>
                <a:gd name="T40" fmla="*/ 25 w 46"/>
                <a:gd name="T41" fmla="*/ 33 h 76"/>
                <a:gd name="T42" fmla="*/ 25 w 46"/>
                <a:gd name="T43" fmla="*/ 34 h 76"/>
                <a:gd name="T44" fmla="*/ 38 w 46"/>
                <a:gd name="T45" fmla="*/ 13 h 76"/>
                <a:gd name="T46" fmla="*/ 46 w 46"/>
                <a:gd name="T47" fmla="*/ 0 h 76"/>
                <a:gd name="T48" fmla="*/ 32 w 46"/>
                <a:gd name="T49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76">
                  <a:moveTo>
                    <a:pt x="32" y="24"/>
                  </a:moveTo>
                  <a:cubicBezTo>
                    <a:pt x="30" y="27"/>
                    <a:pt x="27" y="31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6" y="35"/>
                    <a:pt x="28" y="34"/>
                    <a:pt x="31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31"/>
                    <a:pt x="31" y="32"/>
                  </a:cubicBezTo>
                  <a:cubicBezTo>
                    <a:pt x="28" y="37"/>
                    <a:pt x="26" y="39"/>
                    <a:pt x="26" y="39"/>
                  </a:cubicBezTo>
                  <a:cubicBezTo>
                    <a:pt x="24" y="42"/>
                    <a:pt x="23" y="45"/>
                    <a:pt x="21" y="48"/>
                  </a:cubicBezTo>
                  <a:cubicBezTo>
                    <a:pt x="17" y="54"/>
                    <a:pt x="12" y="60"/>
                    <a:pt x="8" y="66"/>
                  </a:cubicBezTo>
                  <a:cubicBezTo>
                    <a:pt x="6" y="68"/>
                    <a:pt x="4" y="71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5"/>
                    <a:pt x="1" y="75"/>
                    <a:pt x="0" y="76"/>
                  </a:cubicBezTo>
                  <a:cubicBezTo>
                    <a:pt x="3" y="72"/>
                    <a:pt x="5" y="68"/>
                    <a:pt x="7" y="64"/>
                  </a:cubicBezTo>
                  <a:cubicBezTo>
                    <a:pt x="11" y="57"/>
                    <a:pt x="16" y="49"/>
                    <a:pt x="20" y="42"/>
                  </a:cubicBezTo>
                  <a:cubicBezTo>
                    <a:pt x="21" y="40"/>
                    <a:pt x="23" y="38"/>
                    <a:pt x="24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4"/>
                    <a:pt x="25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8" y="27"/>
                    <a:pt x="33" y="19"/>
                    <a:pt x="38" y="13"/>
                  </a:cubicBezTo>
                  <a:cubicBezTo>
                    <a:pt x="41" y="8"/>
                    <a:pt x="44" y="4"/>
                    <a:pt x="46" y="0"/>
                  </a:cubicBezTo>
                  <a:cubicBezTo>
                    <a:pt x="42" y="8"/>
                    <a:pt x="37" y="16"/>
                    <a:pt x="32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43">
              <a:extLst>
                <a:ext uri="{FF2B5EF4-FFF2-40B4-BE49-F238E27FC236}">
                  <a16:creationId xmlns:a16="http://schemas.microsoft.com/office/drawing/2014/main" id="{0A051E5C-1204-4088-85F2-3C5DE4B65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403"/>
              <a:ext cx="69" cy="47"/>
            </a:xfrm>
            <a:custGeom>
              <a:avLst/>
              <a:gdLst>
                <a:gd name="T0" fmla="*/ 27 w 48"/>
                <a:gd name="T1" fmla="*/ 14 h 33"/>
                <a:gd name="T2" fmla="*/ 48 w 48"/>
                <a:gd name="T3" fmla="*/ 0 h 33"/>
                <a:gd name="T4" fmla="*/ 0 w 48"/>
                <a:gd name="T5" fmla="*/ 33 h 33"/>
                <a:gd name="T6" fmla="*/ 27 w 48"/>
                <a:gd name="T7" fmla="*/ 13 h 33"/>
                <a:gd name="T8" fmla="*/ 27 w 48"/>
                <a:gd name="T9" fmla="*/ 14 h 33"/>
                <a:gd name="T10" fmla="*/ 27 w 48"/>
                <a:gd name="T1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3">
                  <a:moveTo>
                    <a:pt x="27" y="14"/>
                  </a:moveTo>
                  <a:cubicBezTo>
                    <a:pt x="34" y="9"/>
                    <a:pt x="41" y="5"/>
                    <a:pt x="48" y="0"/>
                  </a:cubicBezTo>
                  <a:cubicBezTo>
                    <a:pt x="33" y="11"/>
                    <a:pt x="21" y="33"/>
                    <a:pt x="0" y="33"/>
                  </a:cubicBezTo>
                  <a:cubicBezTo>
                    <a:pt x="11" y="33"/>
                    <a:pt x="20" y="19"/>
                    <a:pt x="27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34" y="9"/>
                    <a:pt x="18" y="20"/>
                    <a:pt x="27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44">
              <a:extLst>
                <a:ext uri="{FF2B5EF4-FFF2-40B4-BE49-F238E27FC236}">
                  <a16:creationId xmlns:a16="http://schemas.microsoft.com/office/drawing/2014/main" id="{B17F8DAC-4E93-4DD0-9C9F-C5F3D13B9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" y="2512"/>
              <a:ext cx="16" cy="9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0 w 11"/>
                <a:gd name="T5" fmla="*/ 6 h 6"/>
                <a:gd name="T6" fmla="*/ 0 w 1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4"/>
                    <a:pt x="7" y="2"/>
                    <a:pt x="11" y="0"/>
                  </a:cubicBezTo>
                  <a:cubicBezTo>
                    <a:pt x="7" y="3"/>
                    <a:pt x="1" y="6"/>
                    <a:pt x="0" y="6"/>
                  </a:cubicBezTo>
                  <a:cubicBezTo>
                    <a:pt x="4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45">
              <a:extLst>
                <a:ext uri="{FF2B5EF4-FFF2-40B4-BE49-F238E27FC236}">
                  <a16:creationId xmlns:a16="http://schemas.microsoft.com/office/drawing/2014/main" id="{B560E335-7BCE-4093-B268-CC4FD3F9F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7" y="2764"/>
              <a:ext cx="33" cy="53"/>
            </a:xfrm>
            <a:custGeom>
              <a:avLst/>
              <a:gdLst>
                <a:gd name="T0" fmla="*/ 7 w 23"/>
                <a:gd name="T1" fmla="*/ 4 h 37"/>
                <a:gd name="T2" fmla="*/ 23 w 23"/>
                <a:gd name="T3" fmla="*/ 0 h 37"/>
                <a:gd name="T4" fmla="*/ 8 w 23"/>
                <a:gd name="T5" fmla="*/ 37 h 37"/>
                <a:gd name="T6" fmla="*/ 7 w 23"/>
                <a:gd name="T7" fmla="*/ 4 h 37"/>
                <a:gd name="T8" fmla="*/ 7 w 23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7" y="4"/>
                  </a:moveTo>
                  <a:cubicBezTo>
                    <a:pt x="12" y="3"/>
                    <a:pt x="18" y="1"/>
                    <a:pt x="23" y="0"/>
                  </a:cubicBezTo>
                  <a:cubicBezTo>
                    <a:pt x="0" y="0"/>
                    <a:pt x="5" y="23"/>
                    <a:pt x="8" y="37"/>
                  </a:cubicBezTo>
                  <a:cubicBezTo>
                    <a:pt x="6" y="29"/>
                    <a:pt x="7" y="5"/>
                    <a:pt x="7" y="4"/>
                  </a:cubicBezTo>
                  <a:cubicBezTo>
                    <a:pt x="12" y="3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6">
              <a:extLst>
                <a:ext uri="{FF2B5EF4-FFF2-40B4-BE49-F238E27FC236}">
                  <a16:creationId xmlns:a16="http://schemas.microsoft.com/office/drawing/2014/main" id="{3BB35C02-B624-4779-9FDB-79C67C5FD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8" y="3013"/>
              <a:ext cx="13" cy="83"/>
            </a:xfrm>
            <a:custGeom>
              <a:avLst/>
              <a:gdLst>
                <a:gd name="T0" fmla="*/ 0 w 9"/>
                <a:gd name="T1" fmla="*/ 0 h 58"/>
                <a:gd name="T2" fmla="*/ 9 w 9"/>
                <a:gd name="T3" fmla="*/ 58 h 58"/>
                <a:gd name="T4" fmla="*/ 0 w 9"/>
                <a:gd name="T5" fmla="*/ 0 h 58"/>
                <a:gd name="T6" fmla="*/ 0 w 9"/>
                <a:gd name="T7" fmla="*/ 0 h 58"/>
                <a:gd name="T8" fmla="*/ 0 w 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5" y="20"/>
                    <a:pt x="8" y="39"/>
                    <a:pt x="9" y="58"/>
                  </a:cubicBezTo>
                  <a:cubicBezTo>
                    <a:pt x="6" y="38"/>
                    <a:pt x="2" y="8"/>
                    <a:pt x="0" y="0"/>
                  </a:cubicBezTo>
                  <a:cubicBezTo>
                    <a:pt x="7" y="24"/>
                    <a:pt x="0" y="0"/>
                    <a:pt x="0" y="0"/>
                  </a:cubicBezTo>
                  <a:cubicBezTo>
                    <a:pt x="5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47">
              <a:extLst>
                <a:ext uri="{FF2B5EF4-FFF2-40B4-BE49-F238E27FC236}">
                  <a16:creationId xmlns:a16="http://schemas.microsoft.com/office/drawing/2014/main" id="{A5432C19-9A4E-4F8D-B487-1F3EB5A4E6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" y="2387"/>
              <a:ext cx="43" cy="148"/>
            </a:xfrm>
            <a:custGeom>
              <a:avLst/>
              <a:gdLst>
                <a:gd name="T0" fmla="*/ 30 w 30"/>
                <a:gd name="T1" fmla="*/ 94 h 103"/>
                <a:gd name="T2" fmla="*/ 0 w 30"/>
                <a:gd name="T3" fmla="*/ 0 h 103"/>
                <a:gd name="T4" fmla="*/ 30 w 30"/>
                <a:gd name="T5" fmla="*/ 9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3">
                  <a:moveTo>
                    <a:pt x="30" y="94"/>
                  </a:moveTo>
                  <a:cubicBezTo>
                    <a:pt x="29" y="103"/>
                    <a:pt x="8" y="23"/>
                    <a:pt x="0" y="0"/>
                  </a:cubicBezTo>
                  <a:cubicBezTo>
                    <a:pt x="9" y="15"/>
                    <a:pt x="17" y="64"/>
                    <a:pt x="30" y="9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48">
              <a:extLst>
                <a:ext uri="{FF2B5EF4-FFF2-40B4-BE49-F238E27FC236}">
                  <a16:creationId xmlns:a16="http://schemas.microsoft.com/office/drawing/2014/main" id="{6DB33CF8-CFE8-4079-8946-48A911111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3" y="1278"/>
              <a:ext cx="90" cy="141"/>
            </a:xfrm>
            <a:custGeom>
              <a:avLst/>
              <a:gdLst>
                <a:gd name="T0" fmla="*/ 43 w 63"/>
                <a:gd name="T1" fmla="*/ 32 h 98"/>
                <a:gd name="T2" fmla="*/ 0 w 63"/>
                <a:gd name="T3" fmla="*/ 98 h 98"/>
                <a:gd name="T4" fmla="*/ 32 w 63"/>
                <a:gd name="T5" fmla="*/ 50 h 98"/>
                <a:gd name="T6" fmla="*/ 32 w 63"/>
                <a:gd name="T7" fmla="*/ 50 h 98"/>
                <a:gd name="T8" fmla="*/ 43 w 63"/>
                <a:gd name="T9" fmla="*/ 32 h 98"/>
                <a:gd name="T10" fmla="*/ 33 w 63"/>
                <a:gd name="T11" fmla="*/ 48 h 98"/>
                <a:gd name="T12" fmla="*/ 43 w 63"/>
                <a:gd name="T13" fmla="*/ 32 h 98"/>
                <a:gd name="T14" fmla="*/ 43 w 63"/>
                <a:gd name="T15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98">
                  <a:moveTo>
                    <a:pt x="43" y="32"/>
                  </a:moveTo>
                  <a:cubicBezTo>
                    <a:pt x="29" y="54"/>
                    <a:pt x="15" y="76"/>
                    <a:pt x="0" y="98"/>
                  </a:cubicBezTo>
                  <a:cubicBezTo>
                    <a:pt x="6" y="89"/>
                    <a:pt x="63" y="0"/>
                    <a:pt x="32" y="50"/>
                  </a:cubicBezTo>
                  <a:cubicBezTo>
                    <a:pt x="47" y="26"/>
                    <a:pt x="47" y="26"/>
                    <a:pt x="32" y="50"/>
                  </a:cubicBezTo>
                  <a:cubicBezTo>
                    <a:pt x="36" y="44"/>
                    <a:pt x="39" y="38"/>
                    <a:pt x="43" y="32"/>
                  </a:cubicBezTo>
                  <a:cubicBezTo>
                    <a:pt x="40" y="38"/>
                    <a:pt x="36" y="43"/>
                    <a:pt x="33" y="48"/>
                  </a:cubicBezTo>
                  <a:cubicBezTo>
                    <a:pt x="36" y="43"/>
                    <a:pt x="40" y="37"/>
                    <a:pt x="43" y="32"/>
                  </a:cubicBezTo>
                  <a:cubicBezTo>
                    <a:pt x="29" y="54"/>
                    <a:pt x="27" y="58"/>
                    <a:pt x="43" y="3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49">
              <a:extLst>
                <a:ext uri="{FF2B5EF4-FFF2-40B4-BE49-F238E27FC236}">
                  <a16:creationId xmlns:a16="http://schemas.microsoft.com/office/drawing/2014/main" id="{36016743-A3ED-4422-A198-3377E4F0E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2" y="2604"/>
              <a:ext cx="5" cy="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50">
              <a:extLst>
                <a:ext uri="{FF2B5EF4-FFF2-40B4-BE49-F238E27FC236}">
                  <a16:creationId xmlns:a16="http://schemas.microsoft.com/office/drawing/2014/main" id="{33002971-5A4A-4C30-9C09-66F07906D3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" y="2676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51">
              <a:extLst>
                <a:ext uri="{FF2B5EF4-FFF2-40B4-BE49-F238E27FC236}">
                  <a16:creationId xmlns:a16="http://schemas.microsoft.com/office/drawing/2014/main" id="{712B46A7-0A29-4E81-BE9D-A21D79F513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7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52">
              <a:extLst>
                <a:ext uri="{FF2B5EF4-FFF2-40B4-BE49-F238E27FC236}">
                  <a16:creationId xmlns:a16="http://schemas.microsoft.com/office/drawing/2014/main" id="{20C86DEB-B8ED-4F64-8648-249DC4FB5D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17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53">
              <a:extLst>
                <a:ext uri="{FF2B5EF4-FFF2-40B4-BE49-F238E27FC236}">
                  <a16:creationId xmlns:a16="http://schemas.microsoft.com/office/drawing/2014/main" id="{48831E4F-E490-4FAE-B9F8-2121351013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1" y="297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54">
              <a:extLst>
                <a:ext uri="{FF2B5EF4-FFF2-40B4-BE49-F238E27FC236}">
                  <a16:creationId xmlns:a16="http://schemas.microsoft.com/office/drawing/2014/main" id="{C7C1D583-66EB-4B53-BE19-266C74ADCF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1" y="2613"/>
              <a:ext cx="97" cy="403"/>
            </a:xfrm>
            <a:custGeom>
              <a:avLst/>
              <a:gdLst>
                <a:gd name="T0" fmla="*/ 15 w 68"/>
                <a:gd name="T1" fmla="*/ 198 h 280"/>
                <a:gd name="T2" fmla="*/ 58 w 68"/>
                <a:gd name="T3" fmla="*/ 244 h 280"/>
                <a:gd name="T4" fmla="*/ 51 w 68"/>
                <a:gd name="T5" fmla="*/ 139 h 280"/>
                <a:gd name="T6" fmla="*/ 41 w 68"/>
                <a:gd name="T7" fmla="*/ 121 h 280"/>
                <a:gd name="T8" fmla="*/ 46 w 68"/>
                <a:gd name="T9" fmla="*/ 134 h 280"/>
                <a:gd name="T10" fmla="*/ 39 w 68"/>
                <a:gd name="T11" fmla="*/ 109 h 280"/>
                <a:gd name="T12" fmla="*/ 46 w 68"/>
                <a:gd name="T13" fmla="*/ 54 h 280"/>
                <a:gd name="T14" fmla="*/ 47 w 68"/>
                <a:gd name="T15" fmla="*/ 45 h 280"/>
                <a:gd name="T16" fmla="*/ 35 w 68"/>
                <a:gd name="T17" fmla="*/ 12 h 280"/>
                <a:gd name="T18" fmla="*/ 40 w 68"/>
                <a:gd name="T19" fmla="*/ 18 h 280"/>
                <a:gd name="T20" fmla="*/ 45 w 68"/>
                <a:gd name="T21" fmla="*/ 0 h 280"/>
                <a:gd name="T22" fmla="*/ 15 w 68"/>
                <a:gd name="T23" fmla="*/ 198 h 280"/>
                <a:gd name="T24" fmla="*/ 15 w 68"/>
                <a:gd name="T25" fmla="*/ 198 h 280"/>
                <a:gd name="T26" fmla="*/ 35 w 68"/>
                <a:gd name="T27" fmla="*/ 117 h 280"/>
                <a:gd name="T28" fmla="*/ 45 w 68"/>
                <a:gd name="T29" fmla="*/ 114 h 280"/>
                <a:gd name="T30" fmla="*/ 35 w 68"/>
                <a:gd name="T31" fmla="*/ 117 h 280"/>
                <a:gd name="T32" fmla="*/ 35 w 68"/>
                <a:gd name="T33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80">
                  <a:moveTo>
                    <a:pt x="15" y="198"/>
                  </a:moveTo>
                  <a:cubicBezTo>
                    <a:pt x="27" y="211"/>
                    <a:pt x="24" y="280"/>
                    <a:pt x="58" y="244"/>
                  </a:cubicBezTo>
                  <a:cubicBezTo>
                    <a:pt x="16" y="253"/>
                    <a:pt x="52" y="142"/>
                    <a:pt x="51" y="139"/>
                  </a:cubicBezTo>
                  <a:cubicBezTo>
                    <a:pt x="48" y="132"/>
                    <a:pt x="45" y="136"/>
                    <a:pt x="41" y="121"/>
                  </a:cubicBezTo>
                  <a:cubicBezTo>
                    <a:pt x="38" y="123"/>
                    <a:pt x="48" y="134"/>
                    <a:pt x="46" y="134"/>
                  </a:cubicBezTo>
                  <a:cubicBezTo>
                    <a:pt x="10" y="130"/>
                    <a:pt x="68" y="128"/>
                    <a:pt x="39" y="109"/>
                  </a:cubicBezTo>
                  <a:cubicBezTo>
                    <a:pt x="58" y="106"/>
                    <a:pt x="44" y="66"/>
                    <a:pt x="46" y="54"/>
                  </a:cubicBezTo>
                  <a:cubicBezTo>
                    <a:pt x="35" y="73"/>
                    <a:pt x="48" y="44"/>
                    <a:pt x="47" y="45"/>
                  </a:cubicBezTo>
                  <a:cubicBezTo>
                    <a:pt x="23" y="63"/>
                    <a:pt x="62" y="11"/>
                    <a:pt x="35" y="12"/>
                  </a:cubicBezTo>
                  <a:cubicBezTo>
                    <a:pt x="36" y="14"/>
                    <a:pt x="38" y="16"/>
                    <a:pt x="40" y="18"/>
                  </a:cubicBezTo>
                  <a:cubicBezTo>
                    <a:pt x="40" y="11"/>
                    <a:pt x="41" y="6"/>
                    <a:pt x="45" y="0"/>
                  </a:cubicBezTo>
                  <a:cubicBezTo>
                    <a:pt x="21" y="22"/>
                    <a:pt x="0" y="172"/>
                    <a:pt x="15" y="198"/>
                  </a:cubicBezTo>
                  <a:cubicBezTo>
                    <a:pt x="24" y="208"/>
                    <a:pt x="15" y="199"/>
                    <a:pt x="15" y="198"/>
                  </a:cubicBezTo>
                  <a:close/>
                  <a:moveTo>
                    <a:pt x="35" y="117"/>
                  </a:moveTo>
                  <a:cubicBezTo>
                    <a:pt x="39" y="117"/>
                    <a:pt x="42" y="116"/>
                    <a:pt x="45" y="114"/>
                  </a:cubicBezTo>
                  <a:cubicBezTo>
                    <a:pt x="36" y="113"/>
                    <a:pt x="36" y="116"/>
                    <a:pt x="35" y="117"/>
                  </a:cubicBezTo>
                  <a:cubicBezTo>
                    <a:pt x="39" y="117"/>
                    <a:pt x="37" y="116"/>
                    <a:pt x="35" y="11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55">
              <a:extLst>
                <a:ext uri="{FF2B5EF4-FFF2-40B4-BE49-F238E27FC236}">
                  <a16:creationId xmlns:a16="http://schemas.microsoft.com/office/drawing/2014/main" id="{257ABA5B-E3AE-48B9-AE5E-E771977413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3" y="2817"/>
              <a:ext cx="3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56">
              <a:extLst>
                <a:ext uri="{FF2B5EF4-FFF2-40B4-BE49-F238E27FC236}">
                  <a16:creationId xmlns:a16="http://schemas.microsoft.com/office/drawing/2014/main" id="{A75F1CD5-53AF-4A5F-8F48-DAC360AF0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" y="2889"/>
              <a:ext cx="5" cy="1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57">
              <a:extLst>
                <a:ext uri="{FF2B5EF4-FFF2-40B4-BE49-F238E27FC236}">
                  <a16:creationId xmlns:a16="http://schemas.microsoft.com/office/drawing/2014/main" id="{5A980679-9029-42F5-9D84-F441067A61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" y="289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8">
              <a:extLst>
                <a:ext uri="{FF2B5EF4-FFF2-40B4-BE49-F238E27FC236}">
                  <a16:creationId xmlns:a16="http://schemas.microsoft.com/office/drawing/2014/main" id="{73B2ECFE-98F3-47A8-9D16-3CD36EFC9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" y="282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9">
              <a:extLst>
                <a:ext uri="{FF2B5EF4-FFF2-40B4-BE49-F238E27FC236}">
                  <a16:creationId xmlns:a16="http://schemas.microsoft.com/office/drawing/2014/main" id="{10D8AA1D-4C34-446A-B53F-DEE79FBAF1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1" y="3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760">
              <a:extLst>
                <a:ext uri="{FF2B5EF4-FFF2-40B4-BE49-F238E27FC236}">
                  <a16:creationId xmlns:a16="http://schemas.microsoft.com/office/drawing/2014/main" id="{4D9457F1-268C-4409-B339-181059590B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5" y="2826"/>
              <a:ext cx="78" cy="369"/>
            </a:xfrm>
            <a:custGeom>
              <a:avLst/>
              <a:gdLst>
                <a:gd name="T0" fmla="*/ 32 w 54"/>
                <a:gd name="T1" fmla="*/ 117 h 257"/>
                <a:gd name="T2" fmla="*/ 33 w 54"/>
                <a:gd name="T3" fmla="*/ 117 h 257"/>
                <a:gd name="T4" fmla="*/ 41 w 54"/>
                <a:gd name="T5" fmla="*/ 113 h 257"/>
                <a:gd name="T6" fmla="*/ 32 w 54"/>
                <a:gd name="T7" fmla="*/ 117 h 257"/>
                <a:gd name="T8" fmla="*/ 43 w 54"/>
                <a:gd name="T9" fmla="*/ 133 h 257"/>
                <a:gd name="T10" fmla="*/ 40 w 54"/>
                <a:gd name="T11" fmla="*/ 128 h 257"/>
                <a:gd name="T12" fmla="*/ 43 w 54"/>
                <a:gd name="T13" fmla="*/ 133 h 257"/>
                <a:gd name="T14" fmla="*/ 47 w 54"/>
                <a:gd name="T15" fmla="*/ 141 h 257"/>
                <a:gd name="T16" fmla="*/ 47 w 54"/>
                <a:gd name="T17" fmla="*/ 139 h 257"/>
                <a:gd name="T18" fmla="*/ 46 w 54"/>
                <a:gd name="T19" fmla="*/ 137 h 257"/>
                <a:gd name="T20" fmla="*/ 43 w 54"/>
                <a:gd name="T21" fmla="*/ 133 h 257"/>
                <a:gd name="T22" fmla="*/ 43 w 54"/>
                <a:gd name="T23" fmla="*/ 134 h 257"/>
                <a:gd name="T24" fmla="*/ 39 w 54"/>
                <a:gd name="T25" fmla="*/ 126 h 257"/>
                <a:gd name="T26" fmla="*/ 40 w 54"/>
                <a:gd name="T27" fmla="*/ 128 h 257"/>
                <a:gd name="T28" fmla="*/ 39 w 54"/>
                <a:gd name="T29" fmla="*/ 126 h 257"/>
                <a:gd name="T30" fmla="*/ 44 w 54"/>
                <a:gd name="T31" fmla="*/ 121 h 257"/>
                <a:gd name="T32" fmla="*/ 42 w 54"/>
                <a:gd name="T33" fmla="*/ 114 h 257"/>
                <a:gd name="T34" fmla="*/ 36 w 54"/>
                <a:gd name="T35" fmla="*/ 109 h 257"/>
                <a:gd name="T36" fmla="*/ 41 w 54"/>
                <a:gd name="T37" fmla="*/ 107 h 257"/>
                <a:gd name="T38" fmla="*/ 42 w 54"/>
                <a:gd name="T39" fmla="*/ 54 h 257"/>
                <a:gd name="T40" fmla="*/ 43 w 54"/>
                <a:gd name="T41" fmla="*/ 45 h 257"/>
                <a:gd name="T42" fmla="*/ 43 w 54"/>
                <a:gd name="T43" fmla="*/ 45 h 257"/>
                <a:gd name="T44" fmla="*/ 42 w 54"/>
                <a:gd name="T45" fmla="*/ 45 h 257"/>
                <a:gd name="T46" fmla="*/ 37 w 54"/>
                <a:gd name="T47" fmla="*/ 13 h 257"/>
                <a:gd name="T48" fmla="*/ 40 w 54"/>
                <a:gd name="T49" fmla="*/ 3 h 257"/>
                <a:gd name="T50" fmla="*/ 40 w 54"/>
                <a:gd name="T51" fmla="*/ 3 h 257"/>
                <a:gd name="T52" fmla="*/ 40 w 54"/>
                <a:gd name="T53" fmla="*/ 2 h 257"/>
                <a:gd name="T54" fmla="*/ 42 w 54"/>
                <a:gd name="T55" fmla="*/ 0 h 257"/>
                <a:gd name="T56" fmla="*/ 34 w 54"/>
                <a:gd name="T57" fmla="*/ 12 h 257"/>
                <a:gd name="T58" fmla="*/ 31 w 54"/>
                <a:gd name="T59" fmla="*/ 12 h 257"/>
                <a:gd name="T60" fmla="*/ 33 w 54"/>
                <a:gd name="T61" fmla="*/ 14 h 257"/>
                <a:gd name="T62" fmla="*/ 27 w 54"/>
                <a:gd name="T63" fmla="*/ 29 h 257"/>
                <a:gd name="T64" fmla="*/ 11 w 54"/>
                <a:gd name="T65" fmla="*/ 198 h 257"/>
                <a:gd name="T66" fmla="*/ 11 w 54"/>
                <a:gd name="T67" fmla="*/ 198 h 257"/>
                <a:gd name="T68" fmla="*/ 11 w 54"/>
                <a:gd name="T69" fmla="*/ 199 h 257"/>
                <a:gd name="T70" fmla="*/ 12 w 54"/>
                <a:gd name="T71" fmla="*/ 199 h 257"/>
                <a:gd name="T72" fmla="*/ 27 w 54"/>
                <a:gd name="T73" fmla="*/ 244 h 257"/>
                <a:gd name="T74" fmla="*/ 46 w 54"/>
                <a:gd name="T75" fmla="*/ 251 h 257"/>
                <a:gd name="T76" fmla="*/ 46 w 54"/>
                <a:gd name="T77" fmla="*/ 251 h 257"/>
                <a:gd name="T78" fmla="*/ 54 w 54"/>
                <a:gd name="T79" fmla="*/ 243 h 257"/>
                <a:gd name="T80" fmla="*/ 47 w 54"/>
                <a:gd name="T81" fmla="*/ 141 h 257"/>
                <a:gd name="T82" fmla="*/ 12 w 54"/>
                <a:gd name="T83" fmla="*/ 199 h 257"/>
                <a:gd name="T84" fmla="*/ 11 w 54"/>
                <a:gd name="T85" fmla="*/ 199 h 257"/>
                <a:gd name="T86" fmla="*/ 11 w 54"/>
                <a:gd name="T87" fmla="*/ 199 h 257"/>
                <a:gd name="T88" fmla="*/ 12 w 54"/>
                <a:gd name="T89" fmla="*/ 19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57">
                  <a:moveTo>
                    <a:pt x="32" y="117"/>
                  </a:moveTo>
                  <a:cubicBezTo>
                    <a:pt x="32" y="117"/>
                    <a:pt x="33" y="117"/>
                    <a:pt x="33" y="117"/>
                  </a:cubicBezTo>
                  <a:cubicBezTo>
                    <a:pt x="36" y="117"/>
                    <a:pt x="39" y="116"/>
                    <a:pt x="41" y="113"/>
                  </a:cubicBezTo>
                  <a:cubicBezTo>
                    <a:pt x="33" y="113"/>
                    <a:pt x="33" y="116"/>
                    <a:pt x="32" y="117"/>
                  </a:cubicBezTo>
                  <a:close/>
                  <a:moveTo>
                    <a:pt x="43" y="133"/>
                  </a:moveTo>
                  <a:cubicBezTo>
                    <a:pt x="42" y="132"/>
                    <a:pt x="41" y="130"/>
                    <a:pt x="40" y="128"/>
                  </a:cubicBezTo>
                  <a:cubicBezTo>
                    <a:pt x="41" y="131"/>
                    <a:pt x="42" y="132"/>
                    <a:pt x="43" y="133"/>
                  </a:cubicBezTo>
                  <a:close/>
                  <a:moveTo>
                    <a:pt x="47" y="141"/>
                  </a:moveTo>
                  <a:cubicBezTo>
                    <a:pt x="47" y="140"/>
                    <a:pt x="47" y="139"/>
                    <a:pt x="47" y="139"/>
                  </a:cubicBezTo>
                  <a:cubicBezTo>
                    <a:pt x="47" y="138"/>
                    <a:pt x="47" y="138"/>
                    <a:pt x="46" y="137"/>
                  </a:cubicBezTo>
                  <a:cubicBezTo>
                    <a:pt x="45" y="135"/>
                    <a:pt x="44" y="134"/>
                    <a:pt x="43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23" y="132"/>
                    <a:pt x="32" y="130"/>
                    <a:pt x="39" y="126"/>
                  </a:cubicBezTo>
                  <a:cubicBezTo>
                    <a:pt x="39" y="126"/>
                    <a:pt x="39" y="127"/>
                    <a:pt x="40" y="128"/>
                  </a:cubicBezTo>
                  <a:cubicBezTo>
                    <a:pt x="39" y="127"/>
                    <a:pt x="39" y="126"/>
                    <a:pt x="39" y="126"/>
                  </a:cubicBezTo>
                  <a:cubicBezTo>
                    <a:pt x="41" y="125"/>
                    <a:pt x="43" y="123"/>
                    <a:pt x="44" y="121"/>
                  </a:cubicBezTo>
                  <a:cubicBezTo>
                    <a:pt x="45" y="120"/>
                    <a:pt x="45" y="117"/>
                    <a:pt x="42" y="114"/>
                  </a:cubicBezTo>
                  <a:cubicBezTo>
                    <a:pt x="41" y="113"/>
                    <a:pt x="39" y="111"/>
                    <a:pt x="36" y="109"/>
                  </a:cubicBezTo>
                  <a:cubicBezTo>
                    <a:pt x="38" y="109"/>
                    <a:pt x="39" y="108"/>
                    <a:pt x="41" y="107"/>
                  </a:cubicBezTo>
                  <a:cubicBezTo>
                    <a:pt x="52" y="98"/>
                    <a:pt x="41" y="64"/>
                    <a:pt x="42" y="54"/>
                  </a:cubicBezTo>
                  <a:cubicBezTo>
                    <a:pt x="33" y="71"/>
                    <a:pt x="42" y="49"/>
                    <a:pt x="43" y="45"/>
                  </a:cubicBezTo>
                  <a:cubicBezTo>
                    <a:pt x="43" y="45"/>
                    <a:pt x="44" y="45"/>
                    <a:pt x="43" y="45"/>
                  </a:cubicBezTo>
                  <a:cubicBezTo>
                    <a:pt x="43" y="45"/>
                    <a:pt x="43" y="45"/>
                    <a:pt x="42" y="45"/>
                  </a:cubicBezTo>
                  <a:cubicBezTo>
                    <a:pt x="22" y="60"/>
                    <a:pt x="51" y="19"/>
                    <a:pt x="37" y="13"/>
                  </a:cubicBezTo>
                  <a:cubicBezTo>
                    <a:pt x="37" y="9"/>
                    <a:pt x="38" y="6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1" y="2"/>
                    <a:pt x="41" y="1"/>
                    <a:pt x="42" y="0"/>
                  </a:cubicBezTo>
                  <a:cubicBezTo>
                    <a:pt x="39" y="3"/>
                    <a:pt x="36" y="7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2" y="13"/>
                    <a:pt x="32" y="13"/>
                    <a:pt x="33" y="14"/>
                  </a:cubicBezTo>
                  <a:cubicBezTo>
                    <a:pt x="31" y="18"/>
                    <a:pt x="29" y="24"/>
                    <a:pt x="27" y="29"/>
                  </a:cubicBezTo>
                  <a:cubicBezTo>
                    <a:pt x="10" y="80"/>
                    <a:pt x="0" y="177"/>
                    <a:pt x="1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11" y="198"/>
                    <a:pt x="11" y="198"/>
                    <a:pt x="11" y="199"/>
                  </a:cubicBezTo>
                  <a:cubicBezTo>
                    <a:pt x="19" y="206"/>
                    <a:pt x="14" y="202"/>
                    <a:pt x="12" y="199"/>
                  </a:cubicBezTo>
                  <a:cubicBezTo>
                    <a:pt x="19" y="208"/>
                    <a:pt x="21" y="231"/>
                    <a:pt x="27" y="244"/>
                  </a:cubicBezTo>
                  <a:cubicBezTo>
                    <a:pt x="31" y="253"/>
                    <a:pt x="36" y="257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8" y="249"/>
                    <a:pt x="51" y="247"/>
                    <a:pt x="54" y="243"/>
                  </a:cubicBezTo>
                  <a:cubicBezTo>
                    <a:pt x="15" y="252"/>
                    <a:pt x="44" y="156"/>
                    <a:pt x="47" y="141"/>
                  </a:cubicBezTo>
                  <a:close/>
                  <a:moveTo>
                    <a:pt x="12" y="199"/>
                  </a:moveTo>
                  <a:cubicBezTo>
                    <a:pt x="12" y="199"/>
                    <a:pt x="12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2" y="199"/>
                    <a:pt x="12" y="1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61">
              <a:extLst>
                <a:ext uri="{FF2B5EF4-FFF2-40B4-BE49-F238E27FC236}">
                  <a16:creationId xmlns:a16="http://schemas.microsoft.com/office/drawing/2014/main" id="{DD0F5219-0524-4E14-A6CF-703E5CFF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64" y="2514"/>
              <a:ext cx="63" cy="236"/>
            </a:xfrm>
            <a:custGeom>
              <a:avLst/>
              <a:gdLst>
                <a:gd name="T0" fmla="*/ 7 w 44"/>
                <a:gd name="T1" fmla="*/ 146 h 164"/>
                <a:gd name="T2" fmla="*/ 6 w 44"/>
                <a:gd name="T3" fmla="*/ 146 h 164"/>
                <a:gd name="T4" fmla="*/ 7 w 44"/>
                <a:gd name="T5" fmla="*/ 147 h 164"/>
                <a:gd name="T6" fmla="*/ 7 w 44"/>
                <a:gd name="T7" fmla="*/ 146 h 164"/>
                <a:gd name="T8" fmla="*/ 34 w 44"/>
                <a:gd name="T9" fmla="*/ 74 h 164"/>
                <a:gd name="T10" fmla="*/ 31 w 44"/>
                <a:gd name="T11" fmla="*/ 57 h 164"/>
                <a:gd name="T12" fmla="*/ 41 w 44"/>
                <a:gd name="T13" fmla="*/ 35 h 164"/>
                <a:gd name="T14" fmla="*/ 38 w 44"/>
                <a:gd name="T15" fmla="*/ 15 h 164"/>
                <a:gd name="T16" fmla="*/ 38 w 44"/>
                <a:gd name="T17" fmla="*/ 14 h 164"/>
                <a:gd name="T18" fmla="*/ 37 w 44"/>
                <a:gd name="T19" fmla="*/ 2 h 164"/>
                <a:gd name="T20" fmla="*/ 36 w 44"/>
                <a:gd name="T21" fmla="*/ 0 h 164"/>
                <a:gd name="T22" fmla="*/ 12 w 44"/>
                <a:gd name="T23" fmla="*/ 14 h 164"/>
                <a:gd name="T24" fmla="*/ 10 w 44"/>
                <a:gd name="T25" fmla="*/ 25 h 164"/>
                <a:gd name="T26" fmla="*/ 10 w 44"/>
                <a:gd name="T27" fmla="*/ 26 h 164"/>
                <a:gd name="T28" fmla="*/ 10 w 44"/>
                <a:gd name="T29" fmla="*/ 26 h 164"/>
                <a:gd name="T30" fmla="*/ 10 w 44"/>
                <a:gd name="T31" fmla="*/ 26 h 164"/>
                <a:gd name="T32" fmla="*/ 6 w 44"/>
                <a:gd name="T33" fmla="*/ 52 h 164"/>
                <a:gd name="T34" fmla="*/ 2 w 44"/>
                <a:gd name="T35" fmla="*/ 128 h 164"/>
                <a:gd name="T36" fmla="*/ 2 w 44"/>
                <a:gd name="T37" fmla="*/ 128 h 164"/>
                <a:gd name="T38" fmla="*/ 3 w 44"/>
                <a:gd name="T39" fmla="*/ 134 h 164"/>
                <a:gd name="T40" fmla="*/ 3 w 44"/>
                <a:gd name="T41" fmla="*/ 136 h 164"/>
                <a:gd name="T42" fmla="*/ 6 w 44"/>
                <a:gd name="T43" fmla="*/ 146 h 164"/>
                <a:gd name="T44" fmla="*/ 6 w 44"/>
                <a:gd name="T45" fmla="*/ 146 h 164"/>
                <a:gd name="T46" fmla="*/ 6 w 44"/>
                <a:gd name="T47" fmla="*/ 146 h 164"/>
                <a:gd name="T48" fmla="*/ 7 w 44"/>
                <a:gd name="T49" fmla="*/ 147 h 164"/>
                <a:gd name="T50" fmla="*/ 7 w 44"/>
                <a:gd name="T51" fmla="*/ 146 h 164"/>
                <a:gd name="T52" fmla="*/ 10 w 44"/>
                <a:gd name="T53" fmla="*/ 150 h 164"/>
                <a:gd name="T54" fmla="*/ 10 w 44"/>
                <a:gd name="T55" fmla="*/ 150 h 164"/>
                <a:gd name="T56" fmla="*/ 7 w 44"/>
                <a:gd name="T57" fmla="*/ 147 h 164"/>
                <a:gd name="T58" fmla="*/ 9 w 44"/>
                <a:gd name="T59" fmla="*/ 150 h 164"/>
                <a:gd name="T60" fmla="*/ 10 w 44"/>
                <a:gd name="T61" fmla="*/ 153 h 164"/>
                <a:gd name="T62" fmla="*/ 14 w 44"/>
                <a:gd name="T63" fmla="*/ 164 h 164"/>
                <a:gd name="T64" fmla="*/ 29 w 44"/>
                <a:gd name="T65" fmla="*/ 156 h 164"/>
                <a:gd name="T66" fmla="*/ 30 w 44"/>
                <a:gd name="T67" fmla="*/ 147 h 164"/>
                <a:gd name="T68" fmla="*/ 30 w 44"/>
                <a:gd name="T69" fmla="*/ 146 h 164"/>
                <a:gd name="T70" fmla="*/ 31 w 44"/>
                <a:gd name="T71" fmla="*/ 140 h 164"/>
                <a:gd name="T72" fmla="*/ 31 w 44"/>
                <a:gd name="T73" fmla="*/ 137 h 164"/>
                <a:gd name="T74" fmla="*/ 34 w 44"/>
                <a:gd name="T75" fmla="*/ 124 h 164"/>
                <a:gd name="T76" fmla="*/ 34 w 44"/>
                <a:gd name="T77" fmla="*/ 122 h 164"/>
                <a:gd name="T78" fmla="*/ 35 w 44"/>
                <a:gd name="T79" fmla="*/ 117 h 164"/>
                <a:gd name="T80" fmla="*/ 42 w 44"/>
                <a:gd name="T81" fmla="*/ 87 h 164"/>
                <a:gd name="T82" fmla="*/ 38 w 44"/>
                <a:gd name="T83" fmla="*/ 81 h 164"/>
                <a:gd name="T84" fmla="*/ 38 w 44"/>
                <a:gd name="T85" fmla="*/ 82 h 164"/>
                <a:gd name="T86" fmla="*/ 34 w 44"/>
                <a:gd name="T87" fmla="*/ 74 h 164"/>
                <a:gd name="T88" fmla="*/ 27 w 44"/>
                <a:gd name="T89" fmla="*/ 65 h 164"/>
                <a:gd name="T90" fmla="*/ 28 w 44"/>
                <a:gd name="T91" fmla="*/ 65 h 164"/>
                <a:gd name="T92" fmla="*/ 36 w 44"/>
                <a:gd name="T93" fmla="*/ 61 h 164"/>
                <a:gd name="T94" fmla="*/ 27 w 44"/>
                <a:gd name="T95" fmla="*/ 6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64">
                  <a:moveTo>
                    <a:pt x="7" y="146"/>
                  </a:move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lose/>
                  <a:moveTo>
                    <a:pt x="34" y="74"/>
                  </a:moveTo>
                  <a:cubicBezTo>
                    <a:pt x="39" y="70"/>
                    <a:pt x="44" y="65"/>
                    <a:pt x="31" y="57"/>
                  </a:cubicBezTo>
                  <a:cubicBezTo>
                    <a:pt x="40" y="55"/>
                    <a:pt x="41" y="46"/>
                    <a:pt x="41" y="35"/>
                  </a:cubicBezTo>
                  <a:cubicBezTo>
                    <a:pt x="40" y="28"/>
                    <a:pt x="39" y="21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7" y="9"/>
                    <a:pt x="37" y="4"/>
                    <a:pt x="37" y="2"/>
                  </a:cubicBezTo>
                  <a:cubicBezTo>
                    <a:pt x="31" y="13"/>
                    <a:pt x="33" y="7"/>
                    <a:pt x="36" y="0"/>
                  </a:cubicBezTo>
                  <a:cubicBezTo>
                    <a:pt x="28" y="5"/>
                    <a:pt x="20" y="9"/>
                    <a:pt x="12" y="14"/>
                  </a:cubicBezTo>
                  <a:cubicBezTo>
                    <a:pt x="12" y="17"/>
                    <a:pt x="11" y="21"/>
                    <a:pt x="10" y="25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35"/>
                    <a:pt x="7" y="43"/>
                    <a:pt x="6" y="52"/>
                  </a:cubicBezTo>
                  <a:cubicBezTo>
                    <a:pt x="2" y="81"/>
                    <a:pt x="0" y="109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0"/>
                    <a:pt x="2" y="132"/>
                    <a:pt x="3" y="134"/>
                  </a:cubicBezTo>
                  <a:cubicBezTo>
                    <a:pt x="3" y="134"/>
                    <a:pt x="3" y="135"/>
                    <a:pt x="3" y="136"/>
                  </a:cubicBezTo>
                  <a:cubicBezTo>
                    <a:pt x="4" y="140"/>
                    <a:pt x="5" y="144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8"/>
                    <a:pt x="9" y="149"/>
                    <a:pt x="10" y="150"/>
                  </a:cubicBezTo>
                  <a:cubicBezTo>
                    <a:pt x="11" y="151"/>
                    <a:pt x="10" y="151"/>
                    <a:pt x="10" y="150"/>
                  </a:cubicBezTo>
                  <a:cubicBezTo>
                    <a:pt x="9" y="149"/>
                    <a:pt x="8" y="148"/>
                    <a:pt x="7" y="147"/>
                  </a:cubicBezTo>
                  <a:cubicBezTo>
                    <a:pt x="8" y="148"/>
                    <a:pt x="8" y="149"/>
                    <a:pt x="9" y="150"/>
                  </a:cubicBezTo>
                  <a:cubicBezTo>
                    <a:pt x="9" y="151"/>
                    <a:pt x="10" y="152"/>
                    <a:pt x="10" y="153"/>
                  </a:cubicBezTo>
                  <a:cubicBezTo>
                    <a:pt x="11" y="156"/>
                    <a:pt x="13" y="160"/>
                    <a:pt x="14" y="164"/>
                  </a:cubicBezTo>
                  <a:cubicBezTo>
                    <a:pt x="19" y="162"/>
                    <a:pt x="24" y="159"/>
                    <a:pt x="29" y="156"/>
                  </a:cubicBezTo>
                  <a:cubicBezTo>
                    <a:pt x="29" y="153"/>
                    <a:pt x="30" y="150"/>
                    <a:pt x="30" y="147"/>
                  </a:cubicBezTo>
                  <a:cubicBezTo>
                    <a:pt x="30" y="147"/>
                    <a:pt x="30" y="146"/>
                    <a:pt x="30" y="146"/>
                  </a:cubicBezTo>
                  <a:cubicBezTo>
                    <a:pt x="30" y="144"/>
                    <a:pt x="31" y="142"/>
                    <a:pt x="31" y="140"/>
                  </a:cubicBezTo>
                  <a:cubicBezTo>
                    <a:pt x="31" y="139"/>
                    <a:pt x="31" y="138"/>
                    <a:pt x="31" y="137"/>
                  </a:cubicBezTo>
                  <a:cubicBezTo>
                    <a:pt x="32" y="133"/>
                    <a:pt x="33" y="128"/>
                    <a:pt x="34" y="124"/>
                  </a:cubicBezTo>
                  <a:cubicBezTo>
                    <a:pt x="34" y="123"/>
                    <a:pt x="34" y="123"/>
                    <a:pt x="34" y="122"/>
                  </a:cubicBezTo>
                  <a:cubicBezTo>
                    <a:pt x="35" y="120"/>
                    <a:pt x="35" y="119"/>
                    <a:pt x="35" y="117"/>
                  </a:cubicBezTo>
                  <a:cubicBezTo>
                    <a:pt x="39" y="100"/>
                    <a:pt x="43" y="88"/>
                    <a:pt x="42" y="87"/>
                  </a:cubicBezTo>
                  <a:cubicBezTo>
                    <a:pt x="41" y="83"/>
                    <a:pt x="39" y="82"/>
                    <a:pt x="38" y="8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18" y="79"/>
                    <a:pt x="27" y="78"/>
                    <a:pt x="34" y="74"/>
                  </a:cubicBezTo>
                  <a:moveTo>
                    <a:pt x="27" y="65"/>
                  </a:moveTo>
                  <a:cubicBezTo>
                    <a:pt x="27" y="65"/>
                    <a:pt x="28" y="65"/>
                    <a:pt x="28" y="65"/>
                  </a:cubicBezTo>
                  <a:cubicBezTo>
                    <a:pt x="31" y="65"/>
                    <a:pt x="34" y="64"/>
                    <a:pt x="36" y="61"/>
                  </a:cubicBezTo>
                  <a:cubicBezTo>
                    <a:pt x="28" y="61"/>
                    <a:pt x="28" y="64"/>
                    <a:pt x="27" y="6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62">
              <a:extLst>
                <a:ext uri="{FF2B5EF4-FFF2-40B4-BE49-F238E27FC236}">
                  <a16:creationId xmlns:a16="http://schemas.microsoft.com/office/drawing/2014/main" id="{F6B23E26-FAE1-4F94-A4B6-E43CF61F84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50" y="2268"/>
              <a:ext cx="61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6 w 43"/>
                <a:gd name="T5" fmla="*/ 125 h 140"/>
                <a:gd name="T6" fmla="*/ 6 w 43"/>
                <a:gd name="T7" fmla="*/ 125 h 140"/>
                <a:gd name="T8" fmla="*/ 33 w 43"/>
                <a:gd name="T9" fmla="*/ 63 h 140"/>
                <a:gd name="T10" fmla="*/ 30 w 43"/>
                <a:gd name="T11" fmla="*/ 48 h 140"/>
                <a:gd name="T12" fmla="*/ 40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6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9 w 43"/>
                <a:gd name="T27" fmla="*/ 22 h 140"/>
                <a:gd name="T28" fmla="*/ 9 w 43"/>
                <a:gd name="T29" fmla="*/ 22 h 140"/>
                <a:gd name="T30" fmla="*/ 9 w 43"/>
                <a:gd name="T31" fmla="*/ 22 h 140"/>
                <a:gd name="T32" fmla="*/ 5 w 43"/>
                <a:gd name="T33" fmla="*/ 44 h 140"/>
                <a:gd name="T34" fmla="*/ 1 w 43"/>
                <a:gd name="T35" fmla="*/ 109 h 140"/>
                <a:gd name="T36" fmla="*/ 1 w 43"/>
                <a:gd name="T37" fmla="*/ 109 h 140"/>
                <a:gd name="T38" fmla="*/ 2 w 43"/>
                <a:gd name="T39" fmla="*/ 114 h 140"/>
                <a:gd name="T40" fmla="*/ 2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6 w 43"/>
                <a:gd name="T49" fmla="*/ 125 h 140"/>
                <a:gd name="T50" fmla="*/ 6 w 43"/>
                <a:gd name="T51" fmla="*/ 125 h 140"/>
                <a:gd name="T52" fmla="*/ 9 w 43"/>
                <a:gd name="T53" fmla="*/ 128 h 140"/>
                <a:gd name="T54" fmla="*/ 9 w 43"/>
                <a:gd name="T55" fmla="*/ 128 h 140"/>
                <a:gd name="T56" fmla="*/ 7 w 43"/>
                <a:gd name="T57" fmla="*/ 126 h 140"/>
                <a:gd name="T58" fmla="*/ 8 w 43"/>
                <a:gd name="T59" fmla="*/ 128 h 140"/>
                <a:gd name="T60" fmla="*/ 9 w 43"/>
                <a:gd name="T61" fmla="*/ 130 h 140"/>
                <a:gd name="T62" fmla="*/ 13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3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7 w 43"/>
                <a:gd name="T83" fmla="*/ 69 h 140"/>
                <a:gd name="T84" fmla="*/ 37 w 43"/>
                <a:gd name="T85" fmla="*/ 70 h 140"/>
                <a:gd name="T86" fmla="*/ 33 w 43"/>
                <a:gd name="T87" fmla="*/ 63 h 140"/>
                <a:gd name="T88" fmla="*/ 26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6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lose/>
                  <a:moveTo>
                    <a:pt x="33" y="63"/>
                  </a:moveTo>
                  <a:cubicBezTo>
                    <a:pt x="39" y="60"/>
                    <a:pt x="43" y="56"/>
                    <a:pt x="30" y="48"/>
                  </a:cubicBezTo>
                  <a:cubicBezTo>
                    <a:pt x="39" y="47"/>
                    <a:pt x="41" y="39"/>
                    <a:pt x="40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6" y="4"/>
                    <a:pt x="36" y="1"/>
                  </a:cubicBezTo>
                  <a:cubicBezTo>
                    <a:pt x="30" y="11"/>
                    <a:pt x="33" y="6"/>
                    <a:pt x="35" y="0"/>
                  </a:cubicBezTo>
                  <a:cubicBezTo>
                    <a:pt x="27" y="4"/>
                    <a:pt x="20" y="8"/>
                    <a:pt x="12" y="12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30"/>
                    <a:pt x="6" y="37"/>
                    <a:pt x="5" y="44"/>
                  </a:cubicBezTo>
                  <a:cubicBezTo>
                    <a:pt x="1" y="69"/>
                    <a:pt x="0" y="93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2" y="115"/>
                    <a:pt x="2" y="115"/>
                    <a:pt x="2" y="116"/>
                  </a:cubicBezTo>
                  <a:cubicBezTo>
                    <a:pt x="3" y="120"/>
                    <a:pt x="4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7"/>
                    <a:pt x="9" y="127"/>
                    <a:pt x="9" y="128"/>
                  </a:cubicBezTo>
                  <a:cubicBezTo>
                    <a:pt x="10" y="129"/>
                    <a:pt x="10" y="129"/>
                    <a:pt x="9" y="128"/>
                  </a:cubicBezTo>
                  <a:cubicBezTo>
                    <a:pt x="9" y="127"/>
                    <a:pt x="7" y="126"/>
                    <a:pt x="7" y="126"/>
                  </a:cubicBezTo>
                  <a:cubicBezTo>
                    <a:pt x="7" y="126"/>
                    <a:pt x="8" y="127"/>
                    <a:pt x="8" y="128"/>
                  </a:cubicBezTo>
                  <a:cubicBezTo>
                    <a:pt x="9" y="129"/>
                    <a:pt x="9" y="129"/>
                    <a:pt x="9" y="130"/>
                  </a:cubicBezTo>
                  <a:cubicBezTo>
                    <a:pt x="11" y="133"/>
                    <a:pt x="12" y="137"/>
                    <a:pt x="13" y="140"/>
                  </a:cubicBezTo>
                  <a:cubicBezTo>
                    <a:pt x="18" y="138"/>
                    <a:pt x="24" y="136"/>
                    <a:pt x="29" y="133"/>
                  </a:cubicBezTo>
                  <a:cubicBezTo>
                    <a:pt x="29" y="130"/>
                    <a:pt x="29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0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3"/>
                    <a:pt x="32" y="110"/>
                    <a:pt x="33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4" y="103"/>
                    <a:pt x="35" y="101"/>
                    <a:pt x="35" y="100"/>
                  </a:cubicBezTo>
                  <a:cubicBezTo>
                    <a:pt x="39" y="86"/>
                    <a:pt x="42" y="75"/>
                    <a:pt x="42" y="74"/>
                  </a:cubicBezTo>
                  <a:cubicBezTo>
                    <a:pt x="40" y="71"/>
                    <a:pt x="39" y="70"/>
                    <a:pt x="37" y="69"/>
                  </a:cubicBezTo>
                  <a:cubicBezTo>
                    <a:pt x="38" y="70"/>
                    <a:pt x="38" y="70"/>
                    <a:pt x="37" y="70"/>
                  </a:cubicBezTo>
                  <a:cubicBezTo>
                    <a:pt x="18" y="68"/>
                    <a:pt x="26" y="66"/>
                    <a:pt x="33" y="63"/>
                  </a:cubicBezTo>
                  <a:moveTo>
                    <a:pt x="26" y="55"/>
                  </a:moveTo>
                  <a:cubicBezTo>
                    <a:pt x="27" y="55"/>
                    <a:pt x="27" y="55"/>
                    <a:pt x="28" y="55"/>
                  </a:cubicBezTo>
                  <a:cubicBezTo>
                    <a:pt x="31" y="55"/>
                    <a:pt x="33" y="54"/>
                    <a:pt x="36" y="52"/>
                  </a:cubicBezTo>
                  <a:cubicBezTo>
                    <a:pt x="27" y="52"/>
                    <a:pt x="27" y="55"/>
                    <a:pt x="26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63">
              <a:extLst>
                <a:ext uri="{FF2B5EF4-FFF2-40B4-BE49-F238E27FC236}">
                  <a16:creationId xmlns:a16="http://schemas.microsoft.com/office/drawing/2014/main" id="{3A902A26-4C3F-478F-BB8A-C6D67CB772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07" y="2087"/>
              <a:ext cx="62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7 w 43"/>
                <a:gd name="T5" fmla="*/ 125 h 140"/>
                <a:gd name="T6" fmla="*/ 6 w 43"/>
                <a:gd name="T7" fmla="*/ 125 h 140"/>
                <a:gd name="T8" fmla="*/ 34 w 43"/>
                <a:gd name="T9" fmla="*/ 63 h 140"/>
                <a:gd name="T10" fmla="*/ 31 w 43"/>
                <a:gd name="T11" fmla="*/ 49 h 140"/>
                <a:gd name="T12" fmla="*/ 41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7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10 w 43"/>
                <a:gd name="T27" fmla="*/ 22 h 140"/>
                <a:gd name="T28" fmla="*/ 10 w 43"/>
                <a:gd name="T29" fmla="*/ 22 h 140"/>
                <a:gd name="T30" fmla="*/ 10 w 43"/>
                <a:gd name="T31" fmla="*/ 22 h 140"/>
                <a:gd name="T32" fmla="*/ 6 w 43"/>
                <a:gd name="T33" fmla="*/ 44 h 140"/>
                <a:gd name="T34" fmla="*/ 2 w 43"/>
                <a:gd name="T35" fmla="*/ 109 h 140"/>
                <a:gd name="T36" fmla="*/ 2 w 43"/>
                <a:gd name="T37" fmla="*/ 109 h 140"/>
                <a:gd name="T38" fmla="*/ 2 w 43"/>
                <a:gd name="T39" fmla="*/ 114 h 140"/>
                <a:gd name="T40" fmla="*/ 3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7 w 43"/>
                <a:gd name="T49" fmla="*/ 125 h 140"/>
                <a:gd name="T50" fmla="*/ 6 w 43"/>
                <a:gd name="T51" fmla="*/ 125 h 140"/>
                <a:gd name="T52" fmla="*/ 10 w 43"/>
                <a:gd name="T53" fmla="*/ 128 h 140"/>
                <a:gd name="T54" fmla="*/ 10 w 43"/>
                <a:gd name="T55" fmla="*/ 128 h 140"/>
                <a:gd name="T56" fmla="*/ 7 w 43"/>
                <a:gd name="T57" fmla="*/ 126 h 140"/>
                <a:gd name="T58" fmla="*/ 9 w 43"/>
                <a:gd name="T59" fmla="*/ 128 h 140"/>
                <a:gd name="T60" fmla="*/ 10 w 43"/>
                <a:gd name="T61" fmla="*/ 130 h 140"/>
                <a:gd name="T62" fmla="*/ 14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4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8 w 43"/>
                <a:gd name="T83" fmla="*/ 69 h 140"/>
                <a:gd name="T84" fmla="*/ 38 w 43"/>
                <a:gd name="T85" fmla="*/ 70 h 140"/>
                <a:gd name="T86" fmla="*/ 33 w 43"/>
                <a:gd name="T87" fmla="*/ 63 h 140"/>
                <a:gd name="T88" fmla="*/ 27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7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lose/>
                  <a:moveTo>
                    <a:pt x="34" y="63"/>
                  </a:moveTo>
                  <a:cubicBezTo>
                    <a:pt x="39" y="60"/>
                    <a:pt x="43" y="56"/>
                    <a:pt x="31" y="49"/>
                  </a:cubicBezTo>
                  <a:cubicBezTo>
                    <a:pt x="39" y="47"/>
                    <a:pt x="41" y="39"/>
                    <a:pt x="41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7" y="4"/>
                    <a:pt x="37" y="1"/>
                  </a:cubicBezTo>
                  <a:cubicBezTo>
                    <a:pt x="31" y="11"/>
                    <a:pt x="33" y="6"/>
                    <a:pt x="35" y="0"/>
                  </a:cubicBezTo>
                  <a:cubicBezTo>
                    <a:pt x="28" y="4"/>
                    <a:pt x="20" y="8"/>
                    <a:pt x="12" y="12"/>
                  </a:cubicBezTo>
                  <a:cubicBezTo>
                    <a:pt x="11" y="15"/>
                    <a:pt x="11" y="18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0"/>
                    <a:pt x="7" y="37"/>
                    <a:pt x="6" y="44"/>
                  </a:cubicBezTo>
                  <a:cubicBezTo>
                    <a:pt x="2" y="69"/>
                    <a:pt x="0" y="9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3" y="115"/>
                    <a:pt x="3" y="115"/>
                    <a:pt x="3" y="116"/>
                  </a:cubicBezTo>
                  <a:cubicBezTo>
                    <a:pt x="4" y="120"/>
                    <a:pt x="5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ubicBezTo>
                    <a:pt x="8" y="127"/>
                    <a:pt x="9" y="127"/>
                    <a:pt x="10" y="128"/>
                  </a:cubicBezTo>
                  <a:cubicBezTo>
                    <a:pt x="11" y="129"/>
                    <a:pt x="10" y="129"/>
                    <a:pt x="10" y="128"/>
                  </a:cubicBezTo>
                  <a:cubicBezTo>
                    <a:pt x="9" y="127"/>
                    <a:pt x="8" y="126"/>
                    <a:pt x="7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9"/>
                    <a:pt x="10" y="130"/>
                    <a:pt x="10" y="130"/>
                  </a:cubicBezTo>
                  <a:cubicBezTo>
                    <a:pt x="11" y="133"/>
                    <a:pt x="12" y="137"/>
                    <a:pt x="14" y="140"/>
                  </a:cubicBezTo>
                  <a:cubicBezTo>
                    <a:pt x="19" y="138"/>
                    <a:pt x="24" y="136"/>
                    <a:pt x="29" y="133"/>
                  </a:cubicBezTo>
                  <a:cubicBezTo>
                    <a:pt x="29" y="130"/>
                    <a:pt x="30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1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4"/>
                    <a:pt x="33" y="110"/>
                    <a:pt x="34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5" y="103"/>
                    <a:pt x="35" y="101"/>
                    <a:pt x="35" y="100"/>
                  </a:cubicBezTo>
                  <a:cubicBezTo>
                    <a:pt x="39" y="86"/>
                    <a:pt x="43" y="75"/>
                    <a:pt x="42" y="74"/>
                  </a:cubicBezTo>
                  <a:cubicBezTo>
                    <a:pt x="41" y="71"/>
                    <a:pt x="39" y="70"/>
                    <a:pt x="38" y="6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18" y="68"/>
                    <a:pt x="27" y="66"/>
                    <a:pt x="33" y="63"/>
                  </a:cubicBezTo>
                  <a:moveTo>
                    <a:pt x="27" y="55"/>
                  </a:moveTo>
                  <a:cubicBezTo>
                    <a:pt x="27" y="55"/>
                    <a:pt x="28" y="55"/>
                    <a:pt x="28" y="55"/>
                  </a:cubicBezTo>
                  <a:cubicBezTo>
                    <a:pt x="31" y="55"/>
                    <a:pt x="34" y="54"/>
                    <a:pt x="36" y="52"/>
                  </a:cubicBezTo>
                  <a:cubicBezTo>
                    <a:pt x="28" y="52"/>
                    <a:pt x="28" y="55"/>
                    <a:pt x="27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764">
              <a:extLst>
                <a:ext uri="{FF2B5EF4-FFF2-40B4-BE49-F238E27FC236}">
                  <a16:creationId xmlns:a16="http://schemas.microsoft.com/office/drawing/2014/main" id="{0DA09B73-E39B-4E44-8097-FD1B1D403A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2" y="1810"/>
              <a:ext cx="63" cy="193"/>
            </a:xfrm>
            <a:custGeom>
              <a:avLst/>
              <a:gdLst>
                <a:gd name="T0" fmla="*/ 7 w 44"/>
                <a:gd name="T1" fmla="*/ 119 h 134"/>
                <a:gd name="T2" fmla="*/ 7 w 44"/>
                <a:gd name="T3" fmla="*/ 119 h 134"/>
                <a:gd name="T4" fmla="*/ 7 w 44"/>
                <a:gd name="T5" fmla="*/ 119 h 134"/>
                <a:gd name="T6" fmla="*/ 7 w 44"/>
                <a:gd name="T7" fmla="*/ 119 h 134"/>
                <a:gd name="T8" fmla="*/ 34 w 44"/>
                <a:gd name="T9" fmla="*/ 60 h 134"/>
                <a:gd name="T10" fmla="*/ 31 w 44"/>
                <a:gd name="T11" fmla="*/ 46 h 134"/>
                <a:gd name="T12" fmla="*/ 41 w 44"/>
                <a:gd name="T13" fmla="*/ 28 h 134"/>
                <a:gd name="T14" fmla="*/ 39 w 44"/>
                <a:gd name="T15" fmla="*/ 12 h 134"/>
                <a:gd name="T16" fmla="*/ 38 w 44"/>
                <a:gd name="T17" fmla="*/ 11 h 134"/>
                <a:gd name="T18" fmla="*/ 37 w 44"/>
                <a:gd name="T19" fmla="*/ 1 h 134"/>
                <a:gd name="T20" fmla="*/ 36 w 44"/>
                <a:gd name="T21" fmla="*/ 0 h 134"/>
                <a:gd name="T22" fmla="*/ 13 w 44"/>
                <a:gd name="T23" fmla="*/ 10 h 134"/>
                <a:gd name="T24" fmla="*/ 10 w 44"/>
                <a:gd name="T25" fmla="*/ 19 h 134"/>
                <a:gd name="T26" fmla="*/ 10 w 44"/>
                <a:gd name="T27" fmla="*/ 20 h 134"/>
                <a:gd name="T28" fmla="*/ 10 w 44"/>
                <a:gd name="T29" fmla="*/ 21 h 134"/>
                <a:gd name="T30" fmla="*/ 10 w 44"/>
                <a:gd name="T31" fmla="*/ 21 h 134"/>
                <a:gd name="T32" fmla="*/ 6 w 44"/>
                <a:gd name="T33" fmla="*/ 42 h 134"/>
                <a:gd name="T34" fmla="*/ 2 w 44"/>
                <a:gd name="T35" fmla="*/ 104 h 134"/>
                <a:gd name="T36" fmla="*/ 2 w 44"/>
                <a:gd name="T37" fmla="*/ 104 h 134"/>
                <a:gd name="T38" fmla="*/ 3 w 44"/>
                <a:gd name="T39" fmla="*/ 109 h 134"/>
                <a:gd name="T40" fmla="*/ 3 w 44"/>
                <a:gd name="T41" fmla="*/ 111 h 134"/>
                <a:gd name="T42" fmla="*/ 6 w 44"/>
                <a:gd name="T43" fmla="*/ 119 h 134"/>
                <a:gd name="T44" fmla="*/ 7 w 44"/>
                <a:gd name="T45" fmla="*/ 119 h 134"/>
                <a:gd name="T46" fmla="*/ 7 w 44"/>
                <a:gd name="T47" fmla="*/ 119 h 134"/>
                <a:gd name="T48" fmla="*/ 7 w 44"/>
                <a:gd name="T49" fmla="*/ 119 h 134"/>
                <a:gd name="T50" fmla="*/ 7 w 44"/>
                <a:gd name="T51" fmla="*/ 119 h 134"/>
                <a:gd name="T52" fmla="*/ 10 w 44"/>
                <a:gd name="T53" fmla="*/ 122 h 134"/>
                <a:gd name="T54" fmla="*/ 10 w 44"/>
                <a:gd name="T55" fmla="*/ 122 h 134"/>
                <a:gd name="T56" fmla="*/ 7 w 44"/>
                <a:gd name="T57" fmla="*/ 120 h 134"/>
                <a:gd name="T58" fmla="*/ 9 w 44"/>
                <a:gd name="T59" fmla="*/ 122 h 134"/>
                <a:gd name="T60" fmla="*/ 10 w 44"/>
                <a:gd name="T61" fmla="*/ 124 h 134"/>
                <a:gd name="T62" fmla="*/ 14 w 44"/>
                <a:gd name="T63" fmla="*/ 134 h 134"/>
                <a:gd name="T64" fmla="*/ 30 w 44"/>
                <a:gd name="T65" fmla="*/ 127 h 134"/>
                <a:gd name="T66" fmla="*/ 30 w 44"/>
                <a:gd name="T67" fmla="*/ 119 h 134"/>
                <a:gd name="T68" fmla="*/ 30 w 44"/>
                <a:gd name="T69" fmla="*/ 119 h 134"/>
                <a:gd name="T70" fmla="*/ 31 w 44"/>
                <a:gd name="T71" fmla="*/ 114 h 134"/>
                <a:gd name="T72" fmla="*/ 32 w 44"/>
                <a:gd name="T73" fmla="*/ 112 h 134"/>
                <a:gd name="T74" fmla="*/ 34 w 44"/>
                <a:gd name="T75" fmla="*/ 101 h 134"/>
                <a:gd name="T76" fmla="*/ 35 w 44"/>
                <a:gd name="T77" fmla="*/ 99 h 134"/>
                <a:gd name="T78" fmla="*/ 36 w 44"/>
                <a:gd name="T79" fmla="*/ 95 h 134"/>
                <a:gd name="T80" fmla="*/ 42 w 44"/>
                <a:gd name="T81" fmla="*/ 70 h 134"/>
                <a:gd name="T82" fmla="*/ 38 w 44"/>
                <a:gd name="T83" fmla="*/ 66 h 134"/>
                <a:gd name="T84" fmla="*/ 38 w 44"/>
                <a:gd name="T85" fmla="*/ 66 h 134"/>
                <a:gd name="T86" fmla="*/ 34 w 44"/>
                <a:gd name="T87" fmla="*/ 60 h 134"/>
                <a:gd name="T88" fmla="*/ 27 w 44"/>
                <a:gd name="T89" fmla="*/ 52 h 134"/>
                <a:gd name="T90" fmla="*/ 28 w 44"/>
                <a:gd name="T91" fmla="*/ 52 h 134"/>
                <a:gd name="T92" fmla="*/ 36 w 44"/>
                <a:gd name="T93" fmla="*/ 50 h 134"/>
                <a:gd name="T94" fmla="*/ 27 w 44"/>
                <a:gd name="T95" fmla="*/ 5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34">
                  <a:moveTo>
                    <a:pt x="7" y="119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lose/>
                  <a:moveTo>
                    <a:pt x="34" y="60"/>
                  </a:moveTo>
                  <a:cubicBezTo>
                    <a:pt x="40" y="57"/>
                    <a:pt x="44" y="53"/>
                    <a:pt x="31" y="46"/>
                  </a:cubicBezTo>
                  <a:cubicBezTo>
                    <a:pt x="40" y="45"/>
                    <a:pt x="42" y="37"/>
                    <a:pt x="41" y="28"/>
                  </a:cubicBezTo>
                  <a:cubicBezTo>
                    <a:pt x="41" y="23"/>
                    <a:pt x="39" y="17"/>
                    <a:pt x="39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6"/>
                    <a:pt x="37" y="3"/>
                    <a:pt x="37" y="1"/>
                  </a:cubicBezTo>
                  <a:cubicBezTo>
                    <a:pt x="31" y="10"/>
                    <a:pt x="33" y="5"/>
                    <a:pt x="36" y="0"/>
                  </a:cubicBezTo>
                  <a:cubicBezTo>
                    <a:pt x="28" y="3"/>
                    <a:pt x="20" y="7"/>
                    <a:pt x="13" y="10"/>
                  </a:cubicBezTo>
                  <a:cubicBezTo>
                    <a:pt x="12" y="13"/>
                    <a:pt x="11" y="16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8"/>
                    <a:pt x="7" y="35"/>
                    <a:pt x="6" y="42"/>
                  </a:cubicBezTo>
                  <a:cubicBezTo>
                    <a:pt x="2" y="65"/>
                    <a:pt x="0" y="89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6"/>
                    <a:pt x="3" y="107"/>
                    <a:pt x="3" y="109"/>
                  </a:cubicBezTo>
                  <a:cubicBezTo>
                    <a:pt x="3" y="109"/>
                    <a:pt x="3" y="110"/>
                    <a:pt x="3" y="111"/>
                  </a:cubicBezTo>
                  <a:cubicBezTo>
                    <a:pt x="4" y="114"/>
                    <a:pt x="5" y="117"/>
                    <a:pt x="6" y="119"/>
                  </a:cubicBezTo>
                  <a:cubicBezTo>
                    <a:pt x="6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9" y="121"/>
                    <a:pt x="10" y="122"/>
                    <a:pt x="10" y="122"/>
                  </a:cubicBezTo>
                  <a:cubicBezTo>
                    <a:pt x="11" y="123"/>
                    <a:pt x="11" y="123"/>
                    <a:pt x="10" y="122"/>
                  </a:cubicBezTo>
                  <a:cubicBezTo>
                    <a:pt x="9" y="122"/>
                    <a:pt x="8" y="121"/>
                    <a:pt x="7" y="120"/>
                  </a:cubicBezTo>
                  <a:cubicBezTo>
                    <a:pt x="8" y="120"/>
                    <a:pt x="9" y="121"/>
                    <a:pt x="9" y="122"/>
                  </a:cubicBezTo>
                  <a:cubicBezTo>
                    <a:pt x="10" y="123"/>
                    <a:pt x="10" y="123"/>
                    <a:pt x="10" y="124"/>
                  </a:cubicBezTo>
                  <a:cubicBezTo>
                    <a:pt x="12" y="127"/>
                    <a:pt x="13" y="130"/>
                    <a:pt x="14" y="134"/>
                  </a:cubicBezTo>
                  <a:cubicBezTo>
                    <a:pt x="19" y="132"/>
                    <a:pt x="24" y="129"/>
                    <a:pt x="30" y="127"/>
                  </a:cubicBezTo>
                  <a:cubicBezTo>
                    <a:pt x="30" y="124"/>
                    <a:pt x="30" y="122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4"/>
                  </a:cubicBezTo>
                  <a:cubicBezTo>
                    <a:pt x="31" y="113"/>
                    <a:pt x="32" y="112"/>
                    <a:pt x="32" y="112"/>
                  </a:cubicBezTo>
                  <a:cubicBezTo>
                    <a:pt x="32" y="108"/>
                    <a:pt x="33" y="104"/>
                    <a:pt x="34" y="101"/>
                  </a:cubicBezTo>
                  <a:cubicBezTo>
                    <a:pt x="34" y="100"/>
                    <a:pt x="34" y="100"/>
                    <a:pt x="35" y="99"/>
                  </a:cubicBezTo>
                  <a:cubicBezTo>
                    <a:pt x="35" y="98"/>
                    <a:pt x="35" y="96"/>
                    <a:pt x="36" y="95"/>
                  </a:cubicBezTo>
                  <a:cubicBezTo>
                    <a:pt x="39" y="82"/>
                    <a:pt x="43" y="71"/>
                    <a:pt x="42" y="70"/>
                  </a:cubicBezTo>
                  <a:cubicBezTo>
                    <a:pt x="41" y="67"/>
                    <a:pt x="40" y="67"/>
                    <a:pt x="38" y="66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18" y="64"/>
                    <a:pt x="27" y="63"/>
                    <a:pt x="34" y="60"/>
                  </a:cubicBezTo>
                  <a:moveTo>
                    <a:pt x="27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2" y="52"/>
                    <a:pt x="34" y="51"/>
                    <a:pt x="36" y="50"/>
                  </a:cubicBezTo>
                  <a:cubicBezTo>
                    <a:pt x="28" y="49"/>
                    <a:pt x="28" y="52"/>
                    <a:pt x="27" y="5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765">
              <a:extLst>
                <a:ext uri="{FF2B5EF4-FFF2-40B4-BE49-F238E27FC236}">
                  <a16:creationId xmlns:a16="http://schemas.microsoft.com/office/drawing/2014/main" id="{EEF96052-5AB5-4B6C-8F58-B70A203D03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5" y="2435"/>
              <a:ext cx="37" cy="210"/>
            </a:xfrm>
            <a:custGeom>
              <a:avLst/>
              <a:gdLst>
                <a:gd name="T0" fmla="*/ 4 w 26"/>
                <a:gd name="T1" fmla="*/ 130 h 146"/>
                <a:gd name="T2" fmla="*/ 4 w 26"/>
                <a:gd name="T3" fmla="*/ 130 h 146"/>
                <a:gd name="T4" fmla="*/ 4 w 26"/>
                <a:gd name="T5" fmla="*/ 130 h 146"/>
                <a:gd name="T6" fmla="*/ 4 w 26"/>
                <a:gd name="T7" fmla="*/ 130 h 146"/>
                <a:gd name="T8" fmla="*/ 20 w 26"/>
                <a:gd name="T9" fmla="*/ 65 h 146"/>
                <a:gd name="T10" fmla="*/ 18 w 26"/>
                <a:gd name="T11" fmla="*/ 50 h 146"/>
                <a:gd name="T12" fmla="*/ 25 w 26"/>
                <a:gd name="T13" fmla="*/ 30 h 146"/>
                <a:gd name="T14" fmla="*/ 23 w 26"/>
                <a:gd name="T15" fmla="*/ 13 h 146"/>
                <a:gd name="T16" fmla="*/ 23 w 26"/>
                <a:gd name="T17" fmla="*/ 11 h 146"/>
                <a:gd name="T18" fmla="*/ 22 w 26"/>
                <a:gd name="T19" fmla="*/ 1 h 146"/>
                <a:gd name="T20" fmla="*/ 21 w 26"/>
                <a:gd name="T21" fmla="*/ 0 h 146"/>
                <a:gd name="T22" fmla="*/ 7 w 26"/>
                <a:gd name="T23" fmla="*/ 11 h 146"/>
                <a:gd name="T24" fmla="*/ 6 w 26"/>
                <a:gd name="T25" fmla="*/ 21 h 146"/>
                <a:gd name="T26" fmla="*/ 6 w 26"/>
                <a:gd name="T27" fmla="*/ 22 h 146"/>
                <a:gd name="T28" fmla="*/ 6 w 26"/>
                <a:gd name="T29" fmla="*/ 23 h 146"/>
                <a:gd name="T30" fmla="*/ 6 w 26"/>
                <a:gd name="T31" fmla="*/ 23 h 146"/>
                <a:gd name="T32" fmla="*/ 3 w 26"/>
                <a:gd name="T33" fmla="*/ 46 h 146"/>
                <a:gd name="T34" fmla="*/ 1 w 26"/>
                <a:gd name="T35" fmla="*/ 113 h 146"/>
                <a:gd name="T36" fmla="*/ 1 w 26"/>
                <a:gd name="T37" fmla="*/ 114 h 146"/>
                <a:gd name="T38" fmla="*/ 1 w 26"/>
                <a:gd name="T39" fmla="*/ 118 h 146"/>
                <a:gd name="T40" fmla="*/ 2 w 26"/>
                <a:gd name="T41" fmla="*/ 121 h 146"/>
                <a:gd name="T42" fmla="*/ 4 w 26"/>
                <a:gd name="T43" fmla="*/ 130 h 146"/>
                <a:gd name="T44" fmla="*/ 4 w 26"/>
                <a:gd name="T45" fmla="*/ 130 h 146"/>
                <a:gd name="T46" fmla="*/ 4 w 26"/>
                <a:gd name="T47" fmla="*/ 130 h 146"/>
                <a:gd name="T48" fmla="*/ 4 w 26"/>
                <a:gd name="T49" fmla="*/ 130 h 146"/>
                <a:gd name="T50" fmla="*/ 4 w 26"/>
                <a:gd name="T51" fmla="*/ 130 h 146"/>
                <a:gd name="T52" fmla="*/ 6 w 26"/>
                <a:gd name="T53" fmla="*/ 133 h 146"/>
                <a:gd name="T54" fmla="*/ 6 w 26"/>
                <a:gd name="T55" fmla="*/ 133 h 146"/>
                <a:gd name="T56" fmla="*/ 4 w 26"/>
                <a:gd name="T57" fmla="*/ 131 h 146"/>
                <a:gd name="T58" fmla="*/ 5 w 26"/>
                <a:gd name="T59" fmla="*/ 133 h 146"/>
                <a:gd name="T60" fmla="*/ 6 w 26"/>
                <a:gd name="T61" fmla="*/ 135 h 146"/>
                <a:gd name="T62" fmla="*/ 8 w 26"/>
                <a:gd name="T63" fmla="*/ 146 h 146"/>
                <a:gd name="T64" fmla="*/ 18 w 26"/>
                <a:gd name="T65" fmla="*/ 138 h 146"/>
                <a:gd name="T66" fmla="*/ 18 w 26"/>
                <a:gd name="T67" fmla="*/ 130 h 146"/>
                <a:gd name="T68" fmla="*/ 18 w 26"/>
                <a:gd name="T69" fmla="*/ 130 h 146"/>
                <a:gd name="T70" fmla="*/ 19 w 26"/>
                <a:gd name="T71" fmla="*/ 124 h 146"/>
                <a:gd name="T72" fmla="*/ 19 w 26"/>
                <a:gd name="T73" fmla="*/ 122 h 146"/>
                <a:gd name="T74" fmla="*/ 20 w 26"/>
                <a:gd name="T75" fmla="*/ 110 h 146"/>
                <a:gd name="T76" fmla="*/ 21 w 26"/>
                <a:gd name="T77" fmla="*/ 108 h 146"/>
                <a:gd name="T78" fmla="*/ 21 w 26"/>
                <a:gd name="T79" fmla="*/ 104 h 146"/>
                <a:gd name="T80" fmla="*/ 25 w 26"/>
                <a:gd name="T81" fmla="*/ 76 h 146"/>
                <a:gd name="T82" fmla="*/ 23 w 26"/>
                <a:gd name="T83" fmla="*/ 71 h 146"/>
                <a:gd name="T84" fmla="*/ 23 w 26"/>
                <a:gd name="T85" fmla="*/ 72 h 146"/>
                <a:gd name="T86" fmla="*/ 20 w 26"/>
                <a:gd name="T87" fmla="*/ 65 h 146"/>
                <a:gd name="T88" fmla="*/ 16 w 26"/>
                <a:gd name="T89" fmla="*/ 57 h 146"/>
                <a:gd name="T90" fmla="*/ 17 w 26"/>
                <a:gd name="T91" fmla="*/ 57 h 146"/>
                <a:gd name="T92" fmla="*/ 22 w 26"/>
                <a:gd name="T93" fmla="*/ 54 h 146"/>
                <a:gd name="T94" fmla="*/ 16 w 26"/>
                <a:gd name="T95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146">
                  <a:moveTo>
                    <a:pt x="4" y="130"/>
                  </a:move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lose/>
                  <a:moveTo>
                    <a:pt x="20" y="65"/>
                  </a:moveTo>
                  <a:cubicBezTo>
                    <a:pt x="24" y="62"/>
                    <a:pt x="26" y="57"/>
                    <a:pt x="18" y="50"/>
                  </a:cubicBezTo>
                  <a:cubicBezTo>
                    <a:pt x="24" y="49"/>
                    <a:pt x="25" y="40"/>
                    <a:pt x="25" y="30"/>
                  </a:cubicBezTo>
                  <a:cubicBezTo>
                    <a:pt x="24" y="25"/>
                    <a:pt x="24" y="18"/>
                    <a:pt x="23" y="13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2" y="7"/>
                    <a:pt x="22" y="3"/>
                    <a:pt x="22" y="1"/>
                  </a:cubicBezTo>
                  <a:cubicBezTo>
                    <a:pt x="18" y="11"/>
                    <a:pt x="20" y="5"/>
                    <a:pt x="21" y="0"/>
                  </a:cubicBezTo>
                  <a:cubicBezTo>
                    <a:pt x="17" y="3"/>
                    <a:pt x="12" y="7"/>
                    <a:pt x="7" y="11"/>
                  </a:cubicBezTo>
                  <a:cubicBezTo>
                    <a:pt x="7" y="15"/>
                    <a:pt x="6" y="18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30"/>
                    <a:pt x="4" y="38"/>
                    <a:pt x="3" y="46"/>
                  </a:cubicBezTo>
                  <a:cubicBezTo>
                    <a:pt x="1" y="71"/>
                    <a:pt x="0" y="97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9"/>
                    <a:pt x="2" y="120"/>
                    <a:pt x="2" y="121"/>
                  </a:cubicBezTo>
                  <a:cubicBezTo>
                    <a:pt x="2" y="124"/>
                    <a:pt x="3" y="127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4"/>
                    <a:pt x="6" y="134"/>
                    <a:pt x="6" y="133"/>
                  </a:cubicBezTo>
                  <a:cubicBezTo>
                    <a:pt x="5" y="132"/>
                    <a:pt x="5" y="131"/>
                    <a:pt x="4" y="131"/>
                  </a:cubicBezTo>
                  <a:cubicBezTo>
                    <a:pt x="5" y="131"/>
                    <a:pt x="5" y="132"/>
                    <a:pt x="5" y="133"/>
                  </a:cubicBezTo>
                  <a:cubicBezTo>
                    <a:pt x="5" y="134"/>
                    <a:pt x="6" y="135"/>
                    <a:pt x="6" y="135"/>
                  </a:cubicBezTo>
                  <a:cubicBezTo>
                    <a:pt x="7" y="138"/>
                    <a:pt x="7" y="142"/>
                    <a:pt x="8" y="146"/>
                  </a:cubicBezTo>
                  <a:cubicBezTo>
                    <a:pt x="11" y="144"/>
                    <a:pt x="14" y="141"/>
                    <a:pt x="18" y="138"/>
                  </a:cubicBezTo>
                  <a:cubicBezTo>
                    <a:pt x="18" y="136"/>
                    <a:pt x="18" y="133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28"/>
                    <a:pt x="18" y="126"/>
                    <a:pt x="19" y="124"/>
                  </a:cubicBezTo>
                  <a:cubicBezTo>
                    <a:pt x="19" y="123"/>
                    <a:pt x="19" y="123"/>
                    <a:pt x="19" y="122"/>
                  </a:cubicBezTo>
                  <a:cubicBezTo>
                    <a:pt x="19" y="118"/>
                    <a:pt x="20" y="114"/>
                    <a:pt x="20" y="110"/>
                  </a:cubicBezTo>
                  <a:cubicBezTo>
                    <a:pt x="20" y="109"/>
                    <a:pt x="21" y="109"/>
                    <a:pt x="21" y="108"/>
                  </a:cubicBezTo>
                  <a:cubicBezTo>
                    <a:pt x="21" y="107"/>
                    <a:pt x="21" y="105"/>
                    <a:pt x="21" y="104"/>
                  </a:cubicBezTo>
                  <a:cubicBezTo>
                    <a:pt x="23" y="89"/>
                    <a:pt x="26" y="77"/>
                    <a:pt x="25" y="76"/>
                  </a:cubicBezTo>
                  <a:cubicBezTo>
                    <a:pt x="24" y="73"/>
                    <a:pt x="24" y="73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1" y="70"/>
                    <a:pt x="16" y="69"/>
                    <a:pt x="20" y="65"/>
                  </a:cubicBezTo>
                  <a:moveTo>
                    <a:pt x="16" y="57"/>
                  </a:moveTo>
                  <a:cubicBezTo>
                    <a:pt x="16" y="57"/>
                    <a:pt x="17" y="57"/>
                    <a:pt x="17" y="57"/>
                  </a:cubicBezTo>
                  <a:cubicBezTo>
                    <a:pt x="19" y="57"/>
                    <a:pt x="20" y="56"/>
                    <a:pt x="22" y="54"/>
                  </a:cubicBezTo>
                  <a:cubicBezTo>
                    <a:pt x="17" y="53"/>
                    <a:pt x="17" y="57"/>
                    <a:pt x="16" y="5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66">
              <a:extLst>
                <a:ext uri="{FF2B5EF4-FFF2-40B4-BE49-F238E27FC236}">
                  <a16:creationId xmlns:a16="http://schemas.microsoft.com/office/drawing/2014/main" id="{07D2F955-3D83-4D6F-A0F2-EEB4B67C2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" y="2179"/>
              <a:ext cx="3" cy="7"/>
            </a:xfrm>
            <a:custGeom>
              <a:avLst/>
              <a:gdLst>
                <a:gd name="T0" fmla="*/ 0 w 2"/>
                <a:gd name="T1" fmla="*/ 5 h 5"/>
                <a:gd name="T2" fmla="*/ 1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67">
              <a:extLst>
                <a:ext uri="{FF2B5EF4-FFF2-40B4-BE49-F238E27FC236}">
                  <a16:creationId xmlns:a16="http://schemas.microsoft.com/office/drawing/2014/main" id="{B486E6E4-258E-4086-805B-65EE8FFAB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2" y="2184"/>
              <a:ext cx="3" cy="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2" y="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68">
              <a:extLst>
                <a:ext uri="{FF2B5EF4-FFF2-40B4-BE49-F238E27FC236}">
                  <a16:creationId xmlns:a16="http://schemas.microsoft.com/office/drawing/2014/main" id="{74EE891A-C6F9-49B2-BBF4-2342D163C0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" y="2364"/>
              <a:ext cx="6" cy="7"/>
            </a:xfrm>
            <a:custGeom>
              <a:avLst/>
              <a:gdLst>
                <a:gd name="T0" fmla="*/ 0 w 4"/>
                <a:gd name="T1" fmla="*/ 5 h 5"/>
                <a:gd name="T2" fmla="*/ 3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3" y="0"/>
                  </a:cubicBezTo>
                  <a:cubicBezTo>
                    <a:pt x="4" y="4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69">
              <a:extLst>
                <a:ext uri="{FF2B5EF4-FFF2-40B4-BE49-F238E27FC236}">
                  <a16:creationId xmlns:a16="http://schemas.microsoft.com/office/drawing/2014/main" id="{6E5B345E-2591-4ED0-BC0E-730A830A96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8" y="2371"/>
              <a:ext cx="1" cy="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70">
              <a:extLst>
                <a:ext uri="{FF2B5EF4-FFF2-40B4-BE49-F238E27FC236}">
                  <a16:creationId xmlns:a16="http://schemas.microsoft.com/office/drawing/2014/main" id="{059D42E5-36B5-4ABA-BF51-EB0BC99637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" y="2210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71">
              <a:extLst>
                <a:ext uri="{FF2B5EF4-FFF2-40B4-BE49-F238E27FC236}">
                  <a16:creationId xmlns:a16="http://schemas.microsoft.com/office/drawing/2014/main" id="{2382BE77-4926-4CB0-9FEA-6F5C11B6BB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5" y="3138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72">
              <a:extLst>
                <a:ext uri="{FF2B5EF4-FFF2-40B4-BE49-F238E27FC236}">
                  <a16:creationId xmlns:a16="http://schemas.microsoft.com/office/drawing/2014/main" id="{48002DDB-6922-42F8-A120-971D6928E5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6" y="2202"/>
              <a:ext cx="82" cy="965"/>
            </a:xfrm>
            <a:custGeom>
              <a:avLst/>
              <a:gdLst>
                <a:gd name="T0" fmla="*/ 34 w 57"/>
                <a:gd name="T1" fmla="*/ 305 h 671"/>
                <a:gd name="T2" fmla="*/ 34 w 57"/>
                <a:gd name="T3" fmla="*/ 305 h 671"/>
                <a:gd name="T4" fmla="*/ 35 w 57"/>
                <a:gd name="T5" fmla="*/ 305 h 671"/>
                <a:gd name="T6" fmla="*/ 35 w 57"/>
                <a:gd name="T7" fmla="*/ 306 h 671"/>
                <a:gd name="T8" fmla="*/ 35 w 57"/>
                <a:gd name="T9" fmla="*/ 306 h 671"/>
                <a:gd name="T10" fmla="*/ 43 w 57"/>
                <a:gd name="T11" fmla="*/ 296 h 671"/>
                <a:gd name="T12" fmla="*/ 34 w 57"/>
                <a:gd name="T13" fmla="*/ 305 h 671"/>
                <a:gd name="T14" fmla="*/ 45 w 57"/>
                <a:gd name="T15" fmla="*/ 348 h 671"/>
                <a:gd name="T16" fmla="*/ 42 w 57"/>
                <a:gd name="T17" fmla="*/ 334 h 671"/>
                <a:gd name="T18" fmla="*/ 45 w 57"/>
                <a:gd name="T19" fmla="*/ 348 h 671"/>
                <a:gd name="T20" fmla="*/ 49 w 57"/>
                <a:gd name="T21" fmla="*/ 363 h 671"/>
                <a:gd name="T22" fmla="*/ 45 w 57"/>
                <a:gd name="T23" fmla="*/ 348 h 671"/>
                <a:gd name="T24" fmla="*/ 45 w 57"/>
                <a:gd name="T25" fmla="*/ 350 h 671"/>
                <a:gd name="T26" fmla="*/ 41 w 57"/>
                <a:gd name="T27" fmla="*/ 329 h 671"/>
                <a:gd name="T28" fmla="*/ 42 w 57"/>
                <a:gd name="T29" fmla="*/ 334 h 671"/>
                <a:gd name="T30" fmla="*/ 41 w 57"/>
                <a:gd name="T31" fmla="*/ 329 h 671"/>
                <a:gd name="T32" fmla="*/ 38 w 57"/>
                <a:gd name="T33" fmla="*/ 285 h 671"/>
                <a:gd name="T34" fmla="*/ 44 w 57"/>
                <a:gd name="T35" fmla="*/ 140 h 671"/>
                <a:gd name="T36" fmla="*/ 45 w 57"/>
                <a:gd name="T37" fmla="*/ 117 h 671"/>
                <a:gd name="T38" fmla="*/ 46 w 57"/>
                <a:gd name="T39" fmla="*/ 116 h 671"/>
                <a:gd name="T40" fmla="*/ 45 w 57"/>
                <a:gd name="T41" fmla="*/ 118 h 671"/>
                <a:gd name="T42" fmla="*/ 42 w 57"/>
                <a:gd name="T43" fmla="*/ 71 h 671"/>
                <a:gd name="T44" fmla="*/ 39 w 57"/>
                <a:gd name="T45" fmla="*/ 32 h 671"/>
                <a:gd name="T46" fmla="*/ 39 w 57"/>
                <a:gd name="T47" fmla="*/ 31 h 671"/>
                <a:gd name="T48" fmla="*/ 39 w 57"/>
                <a:gd name="T49" fmla="*/ 30 h 671"/>
                <a:gd name="T50" fmla="*/ 44 w 57"/>
                <a:gd name="T51" fmla="*/ 0 h 671"/>
                <a:gd name="T52" fmla="*/ 37 w 57"/>
                <a:gd name="T53" fmla="*/ 26 h 671"/>
                <a:gd name="T54" fmla="*/ 36 w 57"/>
                <a:gd name="T55" fmla="*/ 29 h 671"/>
                <a:gd name="T56" fmla="*/ 36 w 57"/>
                <a:gd name="T57" fmla="*/ 30 h 671"/>
                <a:gd name="T58" fmla="*/ 33 w 57"/>
                <a:gd name="T59" fmla="*/ 30 h 671"/>
                <a:gd name="T60" fmla="*/ 35 w 57"/>
                <a:gd name="T61" fmla="*/ 36 h 671"/>
                <a:gd name="T62" fmla="*/ 34 w 57"/>
                <a:gd name="T63" fmla="*/ 39 h 671"/>
                <a:gd name="T64" fmla="*/ 13 w 57"/>
                <a:gd name="T65" fmla="*/ 518 h 671"/>
                <a:gd name="T66" fmla="*/ 14 w 57"/>
                <a:gd name="T67" fmla="*/ 522 h 671"/>
                <a:gd name="T68" fmla="*/ 14 w 57"/>
                <a:gd name="T69" fmla="*/ 520 h 671"/>
                <a:gd name="T70" fmla="*/ 17 w 57"/>
                <a:gd name="T71" fmla="*/ 530 h 671"/>
                <a:gd name="T72" fmla="*/ 14 w 57"/>
                <a:gd name="T73" fmla="*/ 522 h 671"/>
                <a:gd name="T74" fmla="*/ 31 w 57"/>
                <a:gd name="T75" fmla="*/ 648 h 671"/>
                <a:gd name="T76" fmla="*/ 31 w 57"/>
                <a:gd name="T77" fmla="*/ 650 h 671"/>
                <a:gd name="T78" fmla="*/ 31 w 57"/>
                <a:gd name="T79" fmla="*/ 650 h 671"/>
                <a:gd name="T80" fmla="*/ 50 w 57"/>
                <a:gd name="T81" fmla="*/ 654 h 671"/>
                <a:gd name="T82" fmla="*/ 56 w 57"/>
                <a:gd name="T83" fmla="*/ 637 h 671"/>
                <a:gd name="T84" fmla="*/ 49 w 57"/>
                <a:gd name="T85" fmla="*/ 36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71">
                  <a:moveTo>
                    <a:pt x="34" y="305"/>
                  </a:moveTo>
                  <a:cubicBezTo>
                    <a:pt x="34" y="305"/>
                    <a:pt x="34" y="305"/>
                    <a:pt x="34" y="305"/>
                  </a:cubicBezTo>
                  <a:cubicBezTo>
                    <a:pt x="34" y="305"/>
                    <a:pt x="34" y="305"/>
                    <a:pt x="35" y="305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8" y="306"/>
                    <a:pt x="41" y="303"/>
                    <a:pt x="43" y="296"/>
                  </a:cubicBezTo>
                  <a:cubicBezTo>
                    <a:pt x="35" y="295"/>
                    <a:pt x="35" y="304"/>
                    <a:pt x="34" y="305"/>
                  </a:cubicBezTo>
                  <a:close/>
                  <a:moveTo>
                    <a:pt x="45" y="348"/>
                  </a:moveTo>
                  <a:cubicBezTo>
                    <a:pt x="45" y="345"/>
                    <a:pt x="43" y="339"/>
                    <a:pt x="42" y="334"/>
                  </a:cubicBezTo>
                  <a:cubicBezTo>
                    <a:pt x="43" y="342"/>
                    <a:pt x="44" y="345"/>
                    <a:pt x="45" y="348"/>
                  </a:cubicBezTo>
                  <a:close/>
                  <a:moveTo>
                    <a:pt x="49" y="363"/>
                  </a:moveTo>
                  <a:cubicBezTo>
                    <a:pt x="48" y="354"/>
                    <a:pt x="47" y="352"/>
                    <a:pt x="45" y="348"/>
                  </a:cubicBezTo>
                  <a:cubicBezTo>
                    <a:pt x="45" y="349"/>
                    <a:pt x="45" y="350"/>
                    <a:pt x="45" y="350"/>
                  </a:cubicBezTo>
                  <a:cubicBezTo>
                    <a:pt x="25" y="344"/>
                    <a:pt x="34" y="340"/>
                    <a:pt x="41" y="329"/>
                  </a:cubicBezTo>
                  <a:cubicBezTo>
                    <a:pt x="41" y="330"/>
                    <a:pt x="41" y="332"/>
                    <a:pt x="42" y="334"/>
                  </a:cubicBezTo>
                  <a:cubicBezTo>
                    <a:pt x="42" y="332"/>
                    <a:pt x="41" y="330"/>
                    <a:pt x="41" y="329"/>
                  </a:cubicBezTo>
                  <a:cubicBezTo>
                    <a:pt x="47" y="320"/>
                    <a:pt x="51" y="307"/>
                    <a:pt x="38" y="285"/>
                  </a:cubicBezTo>
                  <a:cubicBezTo>
                    <a:pt x="57" y="277"/>
                    <a:pt x="43" y="172"/>
                    <a:pt x="44" y="140"/>
                  </a:cubicBezTo>
                  <a:cubicBezTo>
                    <a:pt x="35" y="186"/>
                    <a:pt x="44" y="128"/>
                    <a:pt x="45" y="117"/>
                  </a:cubicBezTo>
                  <a:cubicBezTo>
                    <a:pt x="46" y="117"/>
                    <a:pt x="46" y="116"/>
                    <a:pt x="46" y="116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31" y="143"/>
                    <a:pt x="39" y="105"/>
                    <a:pt x="42" y="71"/>
                  </a:cubicBezTo>
                  <a:cubicBezTo>
                    <a:pt x="44" y="54"/>
                    <a:pt x="44" y="38"/>
                    <a:pt x="39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40" y="19"/>
                    <a:pt x="41" y="9"/>
                    <a:pt x="44" y="0"/>
                  </a:cubicBezTo>
                  <a:cubicBezTo>
                    <a:pt x="41" y="6"/>
                    <a:pt x="39" y="15"/>
                    <a:pt x="37" y="26"/>
                  </a:cubicBezTo>
                  <a:cubicBezTo>
                    <a:pt x="36" y="27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7"/>
                    <a:pt x="34" y="38"/>
                    <a:pt x="34" y="39"/>
                  </a:cubicBezTo>
                  <a:cubicBezTo>
                    <a:pt x="14" y="156"/>
                    <a:pt x="0" y="458"/>
                    <a:pt x="13" y="518"/>
                  </a:cubicBezTo>
                  <a:cubicBezTo>
                    <a:pt x="13" y="519"/>
                    <a:pt x="14" y="520"/>
                    <a:pt x="14" y="522"/>
                  </a:cubicBezTo>
                  <a:cubicBezTo>
                    <a:pt x="14" y="521"/>
                    <a:pt x="14" y="520"/>
                    <a:pt x="14" y="520"/>
                  </a:cubicBezTo>
                  <a:cubicBezTo>
                    <a:pt x="16" y="526"/>
                    <a:pt x="17" y="529"/>
                    <a:pt x="17" y="530"/>
                  </a:cubicBezTo>
                  <a:cubicBezTo>
                    <a:pt x="17" y="529"/>
                    <a:pt x="16" y="525"/>
                    <a:pt x="14" y="522"/>
                  </a:cubicBezTo>
                  <a:cubicBezTo>
                    <a:pt x="21" y="547"/>
                    <a:pt x="23" y="616"/>
                    <a:pt x="31" y="648"/>
                  </a:cubicBezTo>
                  <a:cubicBezTo>
                    <a:pt x="31" y="649"/>
                    <a:pt x="31" y="649"/>
                    <a:pt x="31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5" y="666"/>
                    <a:pt x="41" y="671"/>
                    <a:pt x="50" y="654"/>
                  </a:cubicBezTo>
                  <a:cubicBezTo>
                    <a:pt x="52" y="649"/>
                    <a:pt x="54" y="644"/>
                    <a:pt x="56" y="637"/>
                  </a:cubicBezTo>
                  <a:cubicBezTo>
                    <a:pt x="14" y="661"/>
                    <a:pt x="51" y="371"/>
                    <a:pt x="49" y="36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73">
              <a:extLst>
                <a:ext uri="{FF2B5EF4-FFF2-40B4-BE49-F238E27FC236}">
                  <a16:creationId xmlns:a16="http://schemas.microsoft.com/office/drawing/2014/main" id="{1DF7050B-EDF0-4084-B982-E07A4A698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" y="2322"/>
              <a:ext cx="58" cy="238"/>
            </a:xfrm>
            <a:custGeom>
              <a:avLst/>
              <a:gdLst>
                <a:gd name="T0" fmla="*/ 8 w 41"/>
                <a:gd name="T1" fmla="*/ 165 h 165"/>
                <a:gd name="T2" fmla="*/ 9 w 41"/>
                <a:gd name="T3" fmla="*/ 164 h 165"/>
                <a:gd name="T4" fmla="*/ 6 w 41"/>
                <a:gd name="T5" fmla="*/ 158 h 165"/>
                <a:gd name="T6" fmla="*/ 8 w 41"/>
                <a:gd name="T7" fmla="*/ 165 h 165"/>
                <a:gd name="T8" fmla="*/ 1 w 41"/>
                <a:gd name="T9" fmla="*/ 23 h 165"/>
                <a:gd name="T10" fmla="*/ 0 w 41"/>
                <a:gd name="T11" fmla="*/ 50 h 165"/>
                <a:gd name="T12" fmla="*/ 0 w 41"/>
                <a:gd name="T13" fmla="*/ 51 h 165"/>
                <a:gd name="T14" fmla="*/ 0 w 41"/>
                <a:gd name="T15" fmla="*/ 56 h 165"/>
                <a:gd name="T16" fmla="*/ 5 w 41"/>
                <a:gd name="T17" fmla="*/ 151 h 165"/>
                <a:gd name="T18" fmla="*/ 5 w 41"/>
                <a:gd name="T19" fmla="*/ 154 h 165"/>
                <a:gd name="T20" fmla="*/ 6 w 41"/>
                <a:gd name="T21" fmla="*/ 158 h 165"/>
                <a:gd name="T22" fmla="*/ 6 w 41"/>
                <a:gd name="T23" fmla="*/ 156 h 165"/>
                <a:gd name="T24" fmla="*/ 9 w 41"/>
                <a:gd name="T25" fmla="*/ 164 h 165"/>
                <a:gd name="T26" fmla="*/ 29 w 41"/>
                <a:gd name="T27" fmla="*/ 153 h 165"/>
                <a:gd name="T28" fmla="*/ 30 w 41"/>
                <a:gd name="T29" fmla="*/ 136 h 165"/>
                <a:gd name="T30" fmla="*/ 30 w 41"/>
                <a:gd name="T31" fmla="*/ 135 h 165"/>
                <a:gd name="T32" fmla="*/ 30 w 41"/>
                <a:gd name="T33" fmla="*/ 135 h 165"/>
                <a:gd name="T34" fmla="*/ 38 w 41"/>
                <a:gd name="T35" fmla="*/ 35 h 165"/>
                <a:gd name="T36" fmla="*/ 41 w 41"/>
                <a:gd name="T37" fmla="*/ 0 h 165"/>
                <a:gd name="T38" fmla="*/ 1 w 41"/>
                <a:gd name="T39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65">
                  <a:moveTo>
                    <a:pt x="8" y="165"/>
                  </a:moveTo>
                  <a:cubicBezTo>
                    <a:pt x="8" y="165"/>
                    <a:pt x="8" y="164"/>
                    <a:pt x="9" y="164"/>
                  </a:cubicBezTo>
                  <a:cubicBezTo>
                    <a:pt x="8" y="163"/>
                    <a:pt x="7" y="160"/>
                    <a:pt x="6" y="158"/>
                  </a:cubicBezTo>
                  <a:cubicBezTo>
                    <a:pt x="7" y="160"/>
                    <a:pt x="7" y="162"/>
                    <a:pt x="8" y="165"/>
                  </a:cubicBezTo>
                  <a:close/>
                  <a:moveTo>
                    <a:pt x="1" y="23"/>
                  </a:moveTo>
                  <a:cubicBezTo>
                    <a:pt x="0" y="32"/>
                    <a:pt x="0" y="41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5"/>
                    <a:pt x="0" y="56"/>
                  </a:cubicBezTo>
                  <a:cubicBezTo>
                    <a:pt x="0" y="99"/>
                    <a:pt x="1" y="133"/>
                    <a:pt x="5" y="151"/>
                  </a:cubicBezTo>
                  <a:cubicBezTo>
                    <a:pt x="5" y="152"/>
                    <a:pt x="5" y="153"/>
                    <a:pt x="5" y="154"/>
                  </a:cubicBezTo>
                  <a:cubicBezTo>
                    <a:pt x="5" y="155"/>
                    <a:pt x="6" y="156"/>
                    <a:pt x="6" y="158"/>
                  </a:cubicBezTo>
                  <a:cubicBezTo>
                    <a:pt x="6" y="157"/>
                    <a:pt x="6" y="156"/>
                    <a:pt x="6" y="156"/>
                  </a:cubicBezTo>
                  <a:cubicBezTo>
                    <a:pt x="7" y="160"/>
                    <a:pt x="8" y="163"/>
                    <a:pt x="9" y="164"/>
                  </a:cubicBezTo>
                  <a:cubicBezTo>
                    <a:pt x="16" y="161"/>
                    <a:pt x="22" y="157"/>
                    <a:pt x="29" y="153"/>
                  </a:cubicBezTo>
                  <a:cubicBezTo>
                    <a:pt x="30" y="148"/>
                    <a:pt x="30" y="142"/>
                    <a:pt x="30" y="136"/>
                  </a:cubicBezTo>
                  <a:cubicBezTo>
                    <a:pt x="30" y="136"/>
                    <a:pt x="30" y="135"/>
                    <a:pt x="30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3" y="98"/>
                    <a:pt x="36" y="61"/>
                    <a:pt x="38" y="35"/>
                  </a:cubicBezTo>
                  <a:cubicBezTo>
                    <a:pt x="40" y="17"/>
                    <a:pt x="41" y="5"/>
                    <a:pt x="41" y="0"/>
                  </a:cubicBezTo>
                  <a:cubicBezTo>
                    <a:pt x="28" y="8"/>
                    <a:pt x="14" y="15"/>
                    <a:pt x="1" y="2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74">
              <a:extLst>
                <a:ext uri="{FF2B5EF4-FFF2-40B4-BE49-F238E27FC236}">
                  <a16:creationId xmlns:a16="http://schemas.microsoft.com/office/drawing/2014/main" id="{FFA5D603-6728-440B-8E9A-074B823D78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82" y="2184"/>
              <a:ext cx="59" cy="193"/>
            </a:xfrm>
            <a:custGeom>
              <a:avLst/>
              <a:gdLst>
                <a:gd name="T0" fmla="*/ 8 w 41"/>
                <a:gd name="T1" fmla="*/ 134 h 134"/>
                <a:gd name="T2" fmla="*/ 9 w 41"/>
                <a:gd name="T3" fmla="*/ 134 h 134"/>
                <a:gd name="T4" fmla="*/ 6 w 41"/>
                <a:gd name="T5" fmla="*/ 129 h 134"/>
                <a:gd name="T6" fmla="*/ 8 w 41"/>
                <a:gd name="T7" fmla="*/ 134 h 134"/>
                <a:gd name="T8" fmla="*/ 1 w 41"/>
                <a:gd name="T9" fmla="*/ 18 h 134"/>
                <a:gd name="T10" fmla="*/ 0 w 41"/>
                <a:gd name="T11" fmla="*/ 40 h 134"/>
                <a:gd name="T12" fmla="*/ 0 w 41"/>
                <a:gd name="T13" fmla="*/ 41 h 134"/>
                <a:gd name="T14" fmla="*/ 0 w 41"/>
                <a:gd name="T15" fmla="*/ 46 h 134"/>
                <a:gd name="T16" fmla="*/ 5 w 41"/>
                <a:gd name="T17" fmla="*/ 123 h 134"/>
                <a:gd name="T18" fmla="*/ 5 w 41"/>
                <a:gd name="T19" fmla="*/ 126 h 134"/>
                <a:gd name="T20" fmla="*/ 6 w 41"/>
                <a:gd name="T21" fmla="*/ 128 h 134"/>
                <a:gd name="T22" fmla="*/ 6 w 41"/>
                <a:gd name="T23" fmla="*/ 127 h 134"/>
                <a:gd name="T24" fmla="*/ 9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1 w 41"/>
                <a:gd name="T3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8" y="134"/>
                  </a:moveTo>
                  <a:cubicBezTo>
                    <a:pt x="8" y="134"/>
                    <a:pt x="8" y="134"/>
                    <a:pt x="9" y="134"/>
                  </a:cubicBezTo>
                  <a:cubicBezTo>
                    <a:pt x="8" y="132"/>
                    <a:pt x="7" y="130"/>
                    <a:pt x="6" y="129"/>
                  </a:cubicBezTo>
                  <a:cubicBezTo>
                    <a:pt x="7" y="130"/>
                    <a:pt x="7" y="132"/>
                    <a:pt x="8" y="134"/>
                  </a:cubicBezTo>
                  <a:close/>
                  <a:moveTo>
                    <a:pt x="1" y="18"/>
                  </a:moveTo>
                  <a:cubicBezTo>
                    <a:pt x="0" y="26"/>
                    <a:pt x="0" y="33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0" y="44"/>
                    <a:pt x="0" y="46"/>
                  </a:cubicBezTo>
                  <a:cubicBezTo>
                    <a:pt x="0" y="80"/>
                    <a:pt x="1" y="108"/>
                    <a:pt x="5" y="123"/>
                  </a:cubicBezTo>
                  <a:cubicBezTo>
                    <a:pt x="5" y="124"/>
                    <a:pt x="5" y="125"/>
                    <a:pt x="5" y="126"/>
                  </a:cubicBezTo>
                  <a:cubicBezTo>
                    <a:pt x="5" y="126"/>
                    <a:pt x="6" y="127"/>
                    <a:pt x="6" y="128"/>
                  </a:cubicBezTo>
                  <a:cubicBezTo>
                    <a:pt x="6" y="128"/>
                    <a:pt x="6" y="127"/>
                    <a:pt x="6" y="127"/>
                  </a:cubicBezTo>
                  <a:cubicBezTo>
                    <a:pt x="7" y="130"/>
                    <a:pt x="8" y="132"/>
                    <a:pt x="9" y="134"/>
                  </a:cubicBezTo>
                  <a:cubicBezTo>
                    <a:pt x="16" y="131"/>
                    <a:pt x="22" y="128"/>
                    <a:pt x="29" y="125"/>
                  </a:cubicBezTo>
                  <a:cubicBezTo>
                    <a:pt x="30" y="120"/>
                    <a:pt x="30" y="115"/>
                    <a:pt x="30" y="111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3" y="79"/>
                    <a:pt x="36" y="49"/>
                    <a:pt x="38" y="28"/>
                  </a:cubicBezTo>
                  <a:cubicBezTo>
                    <a:pt x="40" y="14"/>
                    <a:pt x="41" y="3"/>
                    <a:pt x="41" y="0"/>
                  </a:cubicBezTo>
                  <a:cubicBezTo>
                    <a:pt x="28" y="6"/>
                    <a:pt x="14" y="12"/>
                    <a:pt x="1" y="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75">
              <a:extLst>
                <a:ext uri="{FF2B5EF4-FFF2-40B4-BE49-F238E27FC236}">
                  <a16:creationId xmlns:a16="http://schemas.microsoft.com/office/drawing/2014/main" id="{F833767B-98A3-43B9-B0DA-D612F0934A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7" y="1972"/>
              <a:ext cx="59" cy="192"/>
            </a:xfrm>
            <a:custGeom>
              <a:avLst/>
              <a:gdLst>
                <a:gd name="T0" fmla="*/ 7 w 41"/>
                <a:gd name="T1" fmla="*/ 134 h 134"/>
                <a:gd name="T2" fmla="*/ 8 w 41"/>
                <a:gd name="T3" fmla="*/ 134 h 134"/>
                <a:gd name="T4" fmla="*/ 6 w 41"/>
                <a:gd name="T5" fmla="*/ 129 h 134"/>
                <a:gd name="T6" fmla="*/ 7 w 41"/>
                <a:gd name="T7" fmla="*/ 134 h 134"/>
                <a:gd name="T8" fmla="*/ 0 w 41"/>
                <a:gd name="T9" fmla="*/ 19 h 134"/>
                <a:gd name="T10" fmla="*/ 0 w 41"/>
                <a:gd name="T11" fmla="*/ 41 h 134"/>
                <a:gd name="T12" fmla="*/ 0 w 41"/>
                <a:gd name="T13" fmla="*/ 42 h 134"/>
                <a:gd name="T14" fmla="*/ 0 w 41"/>
                <a:gd name="T15" fmla="*/ 46 h 134"/>
                <a:gd name="T16" fmla="*/ 4 w 41"/>
                <a:gd name="T17" fmla="*/ 124 h 134"/>
                <a:gd name="T18" fmla="*/ 5 w 41"/>
                <a:gd name="T19" fmla="*/ 126 h 134"/>
                <a:gd name="T20" fmla="*/ 6 w 41"/>
                <a:gd name="T21" fmla="*/ 129 h 134"/>
                <a:gd name="T22" fmla="*/ 5 w 41"/>
                <a:gd name="T23" fmla="*/ 127 h 134"/>
                <a:gd name="T24" fmla="*/ 8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0 w 41"/>
                <a:gd name="T3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7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133"/>
                    <a:pt x="7" y="131"/>
                    <a:pt x="6" y="129"/>
                  </a:cubicBezTo>
                  <a:cubicBezTo>
                    <a:pt x="6" y="131"/>
                    <a:pt x="7" y="132"/>
                    <a:pt x="7" y="134"/>
                  </a:cubicBezTo>
                  <a:close/>
                  <a:moveTo>
                    <a:pt x="0" y="19"/>
                  </a:moveTo>
                  <a:cubicBezTo>
                    <a:pt x="0" y="26"/>
                    <a:pt x="0" y="34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5"/>
                    <a:pt x="0" y="46"/>
                  </a:cubicBezTo>
                  <a:cubicBezTo>
                    <a:pt x="0" y="81"/>
                    <a:pt x="1" y="109"/>
                    <a:pt x="4" y="124"/>
                  </a:cubicBezTo>
                  <a:cubicBezTo>
                    <a:pt x="4" y="124"/>
                    <a:pt x="4" y="125"/>
                    <a:pt x="5" y="126"/>
                  </a:cubicBezTo>
                  <a:cubicBezTo>
                    <a:pt x="5" y="127"/>
                    <a:pt x="5" y="128"/>
                    <a:pt x="6" y="129"/>
                  </a:cubicBezTo>
                  <a:cubicBezTo>
                    <a:pt x="6" y="128"/>
                    <a:pt x="5" y="128"/>
                    <a:pt x="5" y="127"/>
                  </a:cubicBezTo>
                  <a:cubicBezTo>
                    <a:pt x="7" y="131"/>
                    <a:pt x="8" y="133"/>
                    <a:pt x="8" y="134"/>
                  </a:cubicBezTo>
                  <a:cubicBezTo>
                    <a:pt x="15" y="131"/>
                    <a:pt x="22" y="128"/>
                    <a:pt x="29" y="125"/>
                  </a:cubicBezTo>
                  <a:cubicBezTo>
                    <a:pt x="29" y="121"/>
                    <a:pt x="29" y="116"/>
                    <a:pt x="30" y="111"/>
                  </a:cubicBezTo>
                  <a:cubicBezTo>
                    <a:pt x="30" y="111"/>
                    <a:pt x="30" y="111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2" y="80"/>
                    <a:pt x="35" y="50"/>
                    <a:pt x="38" y="28"/>
                  </a:cubicBezTo>
                  <a:cubicBezTo>
                    <a:pt x="39" y="14"/>
                    <a:pt x="41" y="4"/>
                    <a:pt x="41" y="0"/>
                  </a:cubicBezTo>
                  <a:cubicBezTo>
                    <a:pt x="27" y="6"/>
                    <a:pt x="14" y="13"/>
                    <a:pt x="0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6">
              <a:extLst>
                <a:ext uri="{FF2B5EF4-FFF2-40B4-BE49-F238E27FC236}">
                  <a16:creationId xmlns:a16="http://schemas.microsoft.com/office/drawing/2014/main" id="{63FC0680-C86F-4C5A-819B-B5FB383687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" y="1578"/>
              <a:ext cx="33" cy="156"/>
            </a:xfrm>
            <a:custGeom>
              <a:avLst/>
              <a:gdLst>
                <a:gd name="T0" fmla="*/ 9 w 23"/>
                <a:gd name="T1" fmla="*/ 98 h 109"/>
                <a:gd name="T2" fmla="*/ 9 w 23"/>
                <a:gd name="T3" fmla="*/ 98 h 109"/>
                <a:gd name="T4" fmla="*/ 9 w 23"/>
                <a:gd name="T5" fmla="*/ 98 h 109"/>
                <a:gd name="T6" fmla="*/ 9 w 23"/>
                <a:gd name="T7" fmla="*/ 98 h 109"/>
                <a:gd name="T8" fmla="*/ 17 w 23"/>
                <a:gd name="T9" fmla="*/ 48 h 109"/>
                <a:gd name="T10" fmla="*/ 14 w 23"/>
                <a:gd name="T11" fmla="*/ 37 h 109"/>
                <a:gd name="T12" fmla="*/ 17 w 23"/>
                <a:gd name="T13" fmla="*/ 22 h 109"/>
                <a:gd name="T14" fmla="*/ 14 w 23"/>
                <a:gd name="T15" fmla="*/ 9 h 109"/>
                <a:gd name="T16" fmla="*/ 14 w 23"/>
                <a:gd name="T17" fmla="*/ 9 h 109"/>
                <a:gd name="T18" fmla="*/ 12 w 23"/>
                <a:gd name="T19" fmla="*/ 1 h 109"/>
                <a:gd name="T20" fmla="*/ 11 w 23"/>
                <a:gd name="T21" fmla="*/ 0 h 109"/>
                <a:gd name="T22" fmla="*/ 0 w 23"/>
                <a:gd name="T23" fmla="*/ 10 h 109"/>
                <a:gd name="T24" fmla="*/ 0 w 23"/>
                <a:gd name="T25" fmla="*/ 18 h 109"/>
                <a:gd name="T26" fmla="*/ 0 w 23"/>
                <a:gd name="T27" fmla="*/ 19 h 109"/>
                <a:gd name="T28" fmla="*/ 0 w 23"/>
                <a:gd name="T29" fmla="*/ 19 h 109"/>
                <a:gd name="T30" fmla="*/ 0 w 23"/>
                <a:gd name="T31" fmla="*/ 19 h 109"/>
                <a:gd name="T32" fmla="*/ 0 w 23"/>
                <a:gd name="T33" fmla="*/ 36 h 109"/>
                <a:gd name="T34" fmla="*/ 5 w 23"/>
                <a:gd name="T35" fmla="*/ 86 h 109"/>
                <a:gd name="T36" fmla="*/ 5 w 23"/>
                <a:gd name="T37" fmla="*/ 86 h 109"/>
                <a:gd name="T38" fmla="*/ 6 w 23"/>
                <a:gd name="T39" fmla="*/ 90 h 109"/>
                <a:gd name="T40" fmla="*/ 6 w 23"/>
                <a:gd name="T41" fmla="*/ 91 h 109"/>
                <a:gd name="T42" fmla="*/ 9 w 23"/>
                <a:gd name="T43" fmla="*/ 97 h 109"/>
                <a:gd name="T44" fmla="*/ 9 w 23"/>
                <a:gd name="T45" fmla="*/ 98 h 109"/>
                <a:gd name="T46" fmla="*/ 9 w 23"/>
                <a:gd name="T47" fmla="*/ 98 h 109"/>
                <a:gd name="T48" fmla="*/ 9 w 23"/>
                <a:gd name="T49" fmla="*/ 98 h 109"/>
                <a:gd name="T50" fmla="*/ 9 w 23"/>
                <a:gd name="T51" fmla="*/ 98 h 109"/>
                <a:gd name="T52" fmla="*/ 11 w 23"/>
                <a:gd name="T53" fmla="*/ 100 h 109"/>
                <a:gd name="T54" fmla="*/ 11 w 23"/>
                <a:gd name="T55" fmla="*/ 100 h 109"/>
                <a:gd name="T56" fmla="*/ 10 w 23"/>
                <a:gd name="T57" fmla="*/ 98 h 109"/>
                <a:gd name="T58" fmla="*/ 11 w 23"/>
                <a:gd name="T59" fmla="*/ 100 h 109"/>
                <a:gd name="T60" fmla="*/ 12 w 23"/>
                <a:gd name="T61" fmla="*/ 101 h 109"/>
                <a:gd name="T62" fmla="*/ 15 w 23"/>
                <a:gd name="T63" fmla="*/ 109 h 109"/>
                <a:gd name="T64" fmla="*/ 22 w 23"/>
                <a:gd name="T65" fmla="*/ 102 h 109"/>
                <a:gd name="T66" fmla="*/ 22 w 23"/>
                <a:gd name="T67" fmla="*/ 96 h 109"/>
                <a:gd name="T68" fmla="*/ 22 w 23"/>
                <a:gd name="T69" fmla="*/ 96 h 109"/>
                <a:gd name="T70" fmla="*/ 22 w 23"/>
                <a:gd name="T71" fmla="*/ 92 h 109"/>
                <a:gd name="T72" fmla="*/ 22 w 23"/>
                <a:gd name="T73" fmla="*/ 90 h 109"/>
                <a:gd name="T74" fmla="*/ 22 w 23"/>
                <a:gd name="T75" fmla="*/ 81 h 109"/>
                <a:gd name="T76" fmla="*/ 22 w 23"/>
                <a:gd name="T77" fmla="*/ 80 h 109"/>
                <a:gd name="T78" fmla="*/ 22 w 23"/>
                <a:gd name="T79" fmla="*/ 76 h 109"/>
                <a:gd name="T80" fmla="*/ 23 w 23"/>
                <a:gd name="T81" fmla="*/ 56 h 109"/>
                <a:gd name="T82" fmla="*/ 20 w 23"/>
                <a:gd name="T83" fmla="*/ 52 h 109"/>
                <a:gd name="T84" fmla="*/ 20 w 23"/>
                <a:gd name="T85" fmla="*/ 53 h 109"/>
                <a:gd name="T86" fmla="*/ 17 w 23"/>
                <a:gd name="T87" fmla="*/ 48 h 109"/>
                <a:gd name="T88" fmla="*/ 13 w 23"/>
                <a:gd name="T89" fmla="*/ 43 h 109"/>
                <a:gd name="T90" fmla="*/ 13 w 23"/>
                <a:gd name="T91" fmla="*/ 43 h 109"/>
                <a:gd name="T92" fmla="*/ 17 w 23"/>
                <a:gd name="T93" fmla="*/ 40 h 109"/>
                <a:gd name="T94" fmla="*/ 13 w 23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09">
                  <a:moveTo>
                    <a:pt x="9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lose/>
                  <a:moveTo>
                    <a:pt x="17" y="48"/>
                  </a:moveTo>
                  <a:cubicBezTo>
                    <a:pt x="20" y="45"/>
                    <a:pt x="22" y="42"/>
                    <a:pt x="14" y="37"/>
                  </a:cubicBezTo>
                  <a:cubicBezTo>
                    <a:pt x="19" y="36"/>
                    <a:pt x="19" y="29"/>
                    <a:pt x="17" y="22"/>
                  </a:cubicBezTo>
                  <a:cubicBezTo>
                    <a:pt x="17" y="18"/>
                    <a:pt x="15" y="13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2" y="3"/>
                    <a:pt x="12" y="1"/>
                  </a:cubicBezTo>
                  <a:cubicBezTo>
                    <a:pt x="10" y="9"/>
                    <a:pt x="11" y="5"/>
                    <a:pt x="11" y="0"/>
                  </a:cubicBezTo>
                  <a:cubicBezTo>
                    <a:pt x="8" y="3"/>
                    <a:pt x="4" y="7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1" y="55"/>
                    <a:pt x="2" y="74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6" y="89"/>
                    <a:pt x="6" y="90"/>
                  </a:cubicBezTo>
                  <a:cubicBezTo>
                    <a:pt x="6" y="90"/>
                    <a:pt x="6" y="91"/>
                    <a:pt x="6" y="91"/>
                  </a:cubicBezTo>
                  <a:cubicBezTo>
                    <a:pt x="7" y="94"/>
                    <a:pt x="8" y="96"/>
                    <a:pt x="9" y="9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1" y="99"/>
                    <a:pt x="11" y="100"/>
                  </a:cubicBezTo>
                  <a:cubicBezTo>
                    <a:pt x="12" y="100"/>
                    <a:pt x="12" y="100"/>
                    <a:pt x="11" y="100"/>
                  </a:cubicBezTo>
                  <a:cubicBezTo>
                    <a:pt x="11" y="99"/>
                    <a:pt x="10" y="99"/>
                    <a:pt x="10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1" y="101"/>
                    <a:pt x="12" y="101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7" y="107"/>
                    <a:pt x="20" y="105"/>
                    <a:pt x="22" y="102"/>
                  </a:cubicBezTo>
                  <a:cubicBezTo>
                    <a:pt x="22" y="100"/>
                    <a:pt x="22" y="98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2" y="91"/>
                    <a:pt x="22" y="90"/>
                    <a:pt x="22" y="90"/>
                  </a:cubicBezTo>
                  <a:cubicBezTo>
                    <a:pt x="22" y="87"/>
                    <a:pt x="22" y="84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2" y="78"/>
                    <a:pt x="22" y="77"/>
                    <a:pt x="22" y="76"/>
                  </a:cubicBezTo>
                  <a:cubicBezTo>
                    <a:pt x="22" y="65"/>
                    <a:pt x="23" y="57"/>
                    <a:pt x="23" y="56"/>
                  </a:cubicBezTo>
                  <a:cubicBezTo>
                    <a:pt x="22" y="54"/>
                    <a:pt x="21" y="53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9" y="53"/>
                    <a:pt x="14" y="51"/>
                    <a:pt x="17" y="48"/>
                  </a:cubicBezTo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5" y="42"/>
                    <a:pt x="16" y="42"/>
                    <a:pt x="17" y="40"/>
                  </a:cubicBezTo>
                  <a:cubicBezTo>
                    <a:pt x="13" y="40"/>
                    <a:pt x="13" y="42"/>
                    <a:pt x="13" y="4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77">
              <a:extLst>
                <a:ext uri="{FF2B5EF4-FFF2-40B4-BE49-F238E27FC236}">
                  <a16:creationId xmlns:a16="http://schemas.microsoft.com/office/drawing/2014/main" id="{AE241064-3C4F-42AB-AF33-1AB2F37BD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46" y="1713"/>
              <a:ext cx="46" cy="154"/>
            </a:xfrm>
            <a:custGeom>
              <a:avLst/>
              <a:gdLst>
                <a:gd name="T0" fmla="*/ 7 w 32"/>
                <a:gd name="T1" fmla="*/ 107 h 107"/>
                <a:gd name="T2" fmla="*/ 8 w 32"/>
                <a:gd name="T3" fmla="*/ 107 h 107"/>
                <a:gd name="T4" fmla="*/ 6 w 32"/>
                <a:gd name="T5" fmla="*/ 103 h 107"/>
                <a:gd name="T6" fmla="*/ 7 w 32"/>
                <a:gd name="T7" fmla="*/ 107 h 107"/>
                <a:gd name="T8" fmla="*/ 0 w 32"/>
                <a:gd name="T9" fmla="*/ 15 h 107"/>
                <a:gd name="T10" fmla="*/ 0 w 32"/>
                <a:gd name="T11" fmla="*/ 33 h 107"/>
                <a:gd name="T12" fmla="*/ 0 w 32"/>
                <a:gd name="T13" fmla="*/ 33 h 107"/>
                <a:gd name="T14" fmla="*/ 0 w 32"/>
                <a:gd name="T15" fmla="*/ 37 h 107"/>
                <a:gd name="T16" fmla="*/ 4 w 32"/>
                <a:gd name="T17" fmla="*/ 98 h 107"/>
                <a:gd name="T18" fmla="*/ 5 w 32"/>
                <a:gd name="T19" fmla="*/ 100 h 107"/>
                <a:gd name="T20" fmla="*/ 6 w 32"/>
                <a:gd name="T21" fmla="*/ 103 h 107"/>
                <a:gd name="T22" fmla="*/ 5 w 32"/>
                <a:gd name="T23" fmla="*/ 101 h 107"/>
                <a:gd name="T24" fmla="*/ 8 w 32"/>
                <a:gd name="T25" fmla="*/ 107 h 107"/>
                <a:gd name="T26" fmla="*/ 24 w 32"/>
                <a:gd name="T27" fmla="*/ 100 h 107"/>
                <a:gd name="T28" fmla="*/ 24 w 32"/>
                <a:gd name="T29" fmla="*/ 89 h 107"/>
                <a:gd name="T30" fmla="*/ 24 w 32"/>
                <a:gd name="T31" fmla="*/ 88 h 107"/>
                <a:gd name="T32" fmla="*/ 24 w 32"/>
                <a:gd name="T33" fmla="*/ 88 h 107"/>
                <a:gd name="T34" fmla="*/ 30 w 32"/>
                <a:gd name="T35" fmla="*/ 22 h 107"/>
                <a:gd name="T36" fmla="*/ 32 w 32"/>
                <a:gd name="T37" fmla="*/ 0 h 107"/>
                <a:gd name="T38" fmla="*/ 0 w 32"/>
                <a:gd name="T39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07">
                  <a:moveTo>
                    <a:pt x="7" y="107"/>
                  </a:moveTo>
                  <a:cubicBezTo>
                    <a:pt x="7" y="107"/>
                    <a:pt x="7" y="107"/>
                    <a:pt x="8" y="107"/>
                  </a:cubicBezTo>
                  <a:cubicBezTo>
                    <a:pt x="7" y="106"/>
                    <a:pt x="6" y="104"/>
                    <a:pt x="6" y="103"/>
                  </a:cubicBezTo>
                  <a:cubicBezTo>
                    <a:pt x="6" y="104"/>
                    <a:pt x="6" y="106"/>
                    <a:pt x="7" y="107"/>
                  </a:cubicBezTo>
                  <a:close/>
                  <a:moveTo>
                    <a:pt x="0" y="15"/>
                  </a:moveTo>
                  <a:cubicBezTo>
                    <a:pt x="0" y="21"/>
                    <a:pt x="0" y="27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65"/>
                    <a:pt x="1" y="87"/>
                    <a:pt x="4" y="98"/>
                  </a:cubicBezTo>
                  <a:cubicBezTo>
                    <a:pt x="4" y="99"/>
                    <a:pt x="4" y="100"/>
                    <a:pt x="5" y="100"/>
                  </a:cubicBezTo>
                  <a:cubicBezTo>
                    <a:pt x="5" y="101"/>
                    <a:pt x="5" y="102"/>
                    <a:pt x="6" y="103"/>
                  </a:cubicBezTo>
                  <a:cubicBezTo>
                    <a:pt x="5" y="102"/>
                    <a:pt x="5" y="102"/>
                    <a:pt x="5" y="101"/>
                  </a:cubicBezTo>
                  <a:cubicBezTo>
                    <a:pt x="6" y="104"/>
                    <a:pt x="7" y="106"/>
                    <a:pt x="8" y="107"/>
                  </a:cubicBezTo>
                  <a:cubicBezTo>
                    <a:pt x="13" y="104"/>
                    <a:pt x="18" y="102"/>
                    <a:pt x="24" y="100"/>
                  </a:cubicBezTo>
                  <a:cubicBezTo>
                    <a:pt x="24" y="96"/>
                    <a:pt x="24" y="92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63"/>
                    <a:pt x="28" y="39"/>
                    <a:pt x="30" y="22"/>
                  </a:cubicBezTo>
                  <a:cubicBezTo>
                    <a:pt x="31" y="11"/>
                    <a:pt x="32" y="3"/>
                    <a:pt x="32" y="0"/>
                  </a:cubicBezTo>
                  <a:cubicBezTo>
                    <a:pt x="21" y="5"/>
                    <a:pt x="11" y="10"/>
                    <a:pt x="0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78">
              <a:extLst>
                <a:ext uri="{FF2B5EF4-FFF2-40B4-BE49-F238E27FC236}">
                  <a16:creationId xmlns:a16="http://schemas.microsoft.com/office/drawing/2014/main" id="{6B69FB76-C4D5-4F62-A7BE-3FD64E03C2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7" y="1434"/>
              <a:ext cx="22" cy="175"/>
            </a:xfrm>
            <a:custGeom>
              <a:avLst/>
              <a:gdLst>
                <a:gd name="T0" fmla="*/ 3 w 15"/>
                <a:gd name="T1" fmla="*/ 122 h 122"/>
                <a:gd name="T2" fmla="*/ 3 w 15"/>
                <a:gd name="T3" fmla="*/ 121 h 122"/>
                <a:gd name="T4" fmla="*/ 2 w 15"/>
                <a:gd name="T5" fmla="*/ 117 h 122"/>
                <a:gd name="T6" fmla="*/ 3 w 15"/>
                <a:gd name="T7" fmla="*/ 122 h 122"/>
                <a:gd name="T8" fmla="*/ 0 w 15"/>
                <a:gd name="T9" fmla="*/ 16 h 122"/>
                <a:gd name="T10" fmla="*/ 0 w 15"/>
                <a:gd name="T11" fmla="*/ 37 h 122"/>
                <a:gd name="T12" fmla="*/ 0 w 15"/>
                <a:gd name="T13" fmla="*/ 37 h 122"/>
                <a:gd name="T14" fmla="*/ 0 w 15"/>
                <a:gd name="T15" fmla="*/ 41 h 122"/>
                <a:gd name="T16" fmla="*/ 1 w 15"/>
                <a:gd name="T17" fmla="*/ 112 h 122"/>
                <a:gd name="T18" fmla="*/ 2 w 15"/>
                <a:gd name="T19" fmla="*/ 114 h 122"/>
                <a:gd name="T20" fmla="*/ 2 w 15"/>
                <a:gd name="T21" fmla="*/ 117 h 122"/>
                <a:gd name="T22" fmla="*/ 2 w 15"/>
                <a:gd name="T23" fmla="*/ 115 h 122"/>
                <a:gd name="T24" fmla="*/ 3 w 15"/>
                <a:gd name="T25" fmla="*/ 121 h 122"/>
                <a:gd name="T26" fmla="*/ 11 w 15"/>
                <a:gd name="T27" fmla="*/ 113 h 122"/>
                <a:gd name="T28" fmla="*/ 11 w 15"/>
                <a:gd name="T29" fmla="*/ 101 h 122"/>
                <a:gd name="T30" fmla="*/ 11 w 15"/>
                <a:gd name="T31" fmla="*/ 99 h 122"/>
                <a:gd name="T32" fmla="*/ 11 w 15"/>
                <a:gd name="T33" fmla="*/ 99 h 122"/>
                <a:gd name="T34" fmla="*/ 14 w 15"/>
                <a:gd name="T35" fmla="*/ 25 h 122"/>
                <a:gd name="T36" fmla="*/ 15 w 15"/>
                <a:gd name="T37" fmla="*/ 0 h 122"/>
                <a:gd name="T38" fmla="*/ 0 w 15"/>
                <a:gd name="T3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2">
                  <a:moveTo>
                    <a:pt x="3" y="122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2" y="118"/>
                    <a:pt x="2" y="117"/>
                  </a:cubicBezTo>
                  <a:cubicBezTo>
                    <a:pt x="2" y="118"/>
                    <a:pt x="2" y="120"/>
                    <a:pt x="3" y="122"/>
                  </a:cubicBezTo>
                  <a:close/>
                  <a:moveTo>
                    <a:pt x="0" y="16"/>
                  </a:moveTo>
                  <a:cubicBezTo>
                    <a:pt x="0" y="23"/>
                    <a:pt x="0" y="30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73"/>
                    <a:pt x="0" y="98"/>
                    <a:pt x="1" y="112"/>
                  </a:cubicBezTo>
                  <a:cubicBezTo>
                    <a:pt x="1" y="112"/>
                    <a:pt x="2" y="113"/>
                    <a:pt x="2" y="114"/>
                  </a:cubicBezTo>
                  <a:cubicBezTo>
                    <a:pt x="2" y="114"/>
                    <a:pt x="2" y="115"/>
                    <a:pt x="2" y="117"/>
                  </a:cubicBezTo>
                  <a:cubicBezTo>
                    <a:pt x="2" y="116"/>
                    <a:pt x="2" y="115"/>
                    <a:pt x="2" y="115"/>
                  </a:cubicBezTo>
                  <a:cubicBezTo>
                    <a:pt x="2" y="118"/>
                    <a:pt x="3" y="120"/>
                    <a:pt x="3" y="121"/>
                  </a:cubicBezTo>
                  <a:cubicBezTo>
                    <a:pt x="6" y="119"/>
                    <a:pt x="8" y="116"/>
                    <a:pt x="11" y="113"/>
                  </a:cubicBezTo>
                  <a:cubicBezTo>
                    <a:pt x="11" y="109"/>
                    <a:pt x="11" y="105"/>
                    <a:pt x="11" y="101"/>
                  </a:cubicBezTo>
                  <a:cubicBezTo>
                    <a:pt x="11" y="100"/>
                    <a:pt x="11" y="100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2" y="72"/>
                    <a:pt x="13" y="44"/>
                    <a:pt x="14" y="25"/>
                  </a:cubicBezTo>
                  <a:cubicBezTo>
                    <a:pt x="15" y="12"/>
                    <a:pt x="15" y="3"/>
                    <a:pt x="15" y="0"/>
                  </a:cubicBezTo>
                  <a:cubicBezTo>
                    <a:pt x="10" y="5"/>
                    <a:pt x="5" y="11"/>
                    <a:pt x="0" y="1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779">
              <a:extLst>
                <a:ext uri="{FF2B5EF4-FFF2-40B4-BE49-F238E27FC236}">
                  <a16:creationId xmlns:a16="http://schemas.microsoft.com/office/drawing/2014/main" id="{663D5FA3-34F0-4269-9BBC-69DA3365E5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33" y="1317"/>
              <a:ext cx="46" cy="158"/>
            </a:xfrm>
            <a:custGeom>
              <a:avLst/>
              <a:gdLst>
                <a:gd name="T0" fmla="*/ 17 w 32"/>
                <a:gd name="T1" fmla="*/ 48 h 110"/>
                <a:gd name="T2" fmla="*/ 18 w 32"/>
                <a:gd name="T3" fmla="*/ 48 h 110"/>
                <a:gd name="T4" fmla="*/ 21 w 32"/>
                <a:gd name="T5" fmla="*/ 44 h 110"/>
                <a:gd name="T6" fmla="*/ 17 w 32"/>
                <a:gd name="T7" fmla="*/ 48 h 110"/>
                <a:gd name="T8" fmla="*/ 31 w 32"/>
                <a:gd name="T9" fmla="*/ 84 h 110"/>
                <a:gd name="T10" fmla="*/ 31 w 32"/>
                <a:gd name="T11" fmla="*/ 84 h 110"/>
                <a:gd name="T12" fmla="*/ 31 w 32"/>
                <a:gd name="T13" fmla="*/ 82 h 110"/>
                <a:gd name="T14" fmla="*/ 31 w 32"/>
                <a:gd name="T15" fmla="*/ 81 h 110"/>
                <a:gd name="T16" fmla="*/ 29 w 32"/>
                <a:gd name="T17" fmla="*/ 61 h 110"/>
                <a:gd name="T18" fmla="*/ 26 w 32"/>
                <a:gd name="T19" fmla="*/ 58 h 110"/>
                <a:gd name="T20" fmla="*/ 26 w 32"/>
                <a:gd name="T21" fmla="*/ 59 h 110"/>
                <a:gd name="T22" fmla="*/ 22 w 32"/>
                <a:gd name="T23" fmla="*/ 53 h 110"/>
                <a:gd name="T24" fmla="*/ 22 w 32"/>
                <a:gd name="T25" fmla="*/ 53 h 110"/>
                <a:gd name="T26" fmla="*/ 18 w 32"/>
                <a:gd name="T27" fmla="*/ 41 h 110"/>
                <a:gd name="T28" fmla="*/ 19 w 32"/>
                <a:gd name="T29" fmla="*/ 24 h 110"/>
                <a:gd name="T30" fmla="*/ 16 w 32"/>
                <a:gd name="T31" fmla="*/ 16 h 110"/>
                <a:gd name="T32" fmla="*/ 14 w 32"/>
                <a:gd name="T33" fmla="*/ 12 h 110"/>
                <a:gd name="T34" fmla="*/ 14 w 32"/>
                <a:gd name="T35" fmla="*/ 11 h 110"/>
                <a:gd name="T36" fmla="*/ 14 w 32"/>
                <a:gd name="T37" fmla="*/ 10 h 110"/>
                <a:gd name="T38" fmla="*/ 13 w 32"/>
                <a:gd name="T39" fmla="*/ 9 h 110"/>
                <a:gd name="T40" fmla="*/ 10 w 32"/>
                <a:gd name="T41" fmla="*/ 1 h 110"/>
                <a:gd name="T42" fmla="*/ 9 w 32"/>
                <a:gd name="T43" fmla="*/ 0 h 110"/>
                <a:gd name="T44" fmla="*/ 0 w 32"/>
                <a:gd name="T45" fmla="*/ 13 h 110"/>
                <a:gd name="T46" fmla="*/ 1 w 32"/>
                <a:gd name="T47" fmla="*/ 21 h 110"/>
                <a:gd name="T48" fmla="*/ 1 w 32"/>
                <a:gd name="T49" fmla="*/ 22 h 110"/>
                <a:gd name="T50" fmla="*/ 1 w 32"/>
                <a:gd name="T51" fmla="*/ 22 h 110"/>
                <a:gd name="T52" fmla="*/ 1 w 32"/>
                <a:gd name="T53" fmla="*/ 22 h 110"/>
                <a:gd name="T54" fmla="*/ 2 w 32"/>
                <a:gd name="T55" fmla="*/ 30 h 110"/>
                <a:gd name="T56" fmla="*/ 2 w 32"/>
                <a:gd name="T57" fmla="*/ 32 h 110"/>
                <a:gd name="T58" fmla="*/ 3 w 32"/>
                <a:gd name="T59" fmla="*/ 38 h 110"/>
                <a:gd name="T60" fmla="*/ 3 w 32"/>
                <a:gd name="T61" fmla="*/ 41 h 110"/>
                <a:gd name="T62" fmla="*/ 16 w 32"/>
                <a:gd name="T63" fmla="*/ 97 h 110"/>
                <a:gd name="T64" fmla="*/ 16 w 32"/>
                <a:gd name="T65" fmla="*/ 97 h 110"/>
                <a:gd name="T66" fmla="*/ 17 w 32"/>
                <a:gd name="T67" fmla="*/ 101 h 110"/>
                <a:gd name="T68" fmla="*/ 18 w 32"/>
                <a:gd name="T69" fmla="*/ 103 h 110"/>
                <a:gd name="T70" fmla="*/ 18 w 32"/>
                <a:gd name="T71" fmla="*/ 103 h 110"/>
                <a:gd name="T72" fmla="*/ 18 w 32"/>
                <a:gd name="T73" fmla="*/ 104 h 110"/>
                <a:gd name="T74" fmla="*/ 19 w 32"/>
                <a:gd name="T75" fmla="*/ 105 h 110"/>
                <a:gd name="T76" fmla="*/ 19 w 32"/>
                <a:gd name="T77" fmla="*/ 106 h 110"/>
                <a:gd name="T78" fmla="*/ 32 w 32"/>
                <a:gd name="T79" fmla="*/ 88 h 110"/>
                <a:gd name="T80" fmla="*/ 31 w 32"/>
                <a:gd name="T81" fmla="*/ 84 h 110"/>
                <a:gd name="T82" fmla="*/ 22 w 32"/>
                <a:gd name="T83" fmla="*/ 110 h 110"/>
                <a:gd name="T84" fmla="*/ 22 w 32"/>
                <a:gd name="T85" fmla="*/ 110 h 110"/>
                <a:gd name="T86" fmla="*/ 22 w 32"/>
                <a:gd name="T87" fmla="*/ 110 h 110"/>
                <a:gd name="T88" fmla="*/ 22 w 32"/>
                <a:gd name="T89" fmla="*/ 110 h 110"/>
                <a:gd name="T90" fmla="*/ 22 w 32"/>
                <a:gd name="T91" fmla="*/ 110 h 110"/>
                <a:gd name="T92" fmla="*/ 22 w 32"/>
                <a:gd name="T93" fmla="*/ 110 h 110"/>
                <a:gd name="T94" fmla="*/ 22 w 32"/>
                <a:gd name="T9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110">
                  <a:moveTo>
                    <a:pt x="17" y="48"/>
                  </a:moveTo>
                  <a:cubicBezTo>
                    <a:pt x="17" y="48"/>
                    <a:pt x="18" y="48"/>
                    <a:pt x="18" y="48"/>
                  </a:cubicBezTo>
                  <a:cubicBezTo>
                    <a:pt x="19" y="47"/>
                    <a:pt x="20" y="46"/>
                    <a:pt x="21" y="44"/>
                  </a:cubicBezTo>
                  <a:cubicBezTo>
                    <a:pt x="17" y="45"/>
                    <a:pt x="17" y="47"/>
                    <a:pt x="17" y="48"/>
                  </a:cubicBezTo>
                  <a:close/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31" y="83"/>
                    <a:pt x="31" y="83"/>
                    <a:pt x="31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0" y="70"/>
                    <a:pt x="30" y="62"/>
                    <a:pt x="29" y="61"/>
                  </a:cubicBezTo>
                  <a:cubicBezTo>
                    <a:pt x="28" y="59"/>
                    <a:pt x="27" y="59"/>
                    <a:pt x="26" y="58"/>
                  </a:cubicBezTo>
                  <a:cubicBezTo>
                    <a:pt x="26" y="58"/>
                    <a:pt x="26" y="59"/>
                    <a:pt x="26" y="59"/>
                  </a:cubicBezTo>
                  <a:cubicBezTo>
                    <a:pt x="15" y="60"/>
                    <a:pt x="19" y="57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5" y="50"/>
                    <a:pt x="26" y="46"/>
                    <a:pt x="18" y="41"/>
                  </a:cubicBezTo>
                  <a:cubicBezTo>
                    <a:pt x="22" y="39"/>
                    <a:pt x="21" y="32"/>
                    <a:pt x="19" y="24"/>
                  </a:cubicBezTo>
                  <a:cubicBezTo>
                    <a:pt x="18" y="22"/>
                    <a:pt x="17" y="19"/>
                    <a:pt x="16" y="16"/>
                  </a:cubicBezTo>
                  <a:cubicBezTo>
                    <a:pt x="15" y="15"/>
                    <a:pt x="15" y="13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6"/>
                    <a:pt x="11" y="3"/>
                    <a:pt x="10" y="1"/>
                  </a:cubicBezTo>
                  <a:cubicBezTo>
                    <a:pt x="9" y="10"/>
                    <a:pt x="9" y="5"/>
                    <a:pt x="9" y="0"/>
                  </a:cubicBezTo>
                  <a:cubicBezTo>
                    <a:pt x="6" y="4"/>
                    <a:pt x="3" y="8"/>
                    <a:pt x="0" y="13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1" y="27"/>
                    <a:pt x="2" y="30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4"/>
                    <a:pt x="3" y="36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7" y="63"/>
                    <a:pt x="11" y="84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9"/>
                    <a:pt x="17" y="100"/>
                    <a:pt x="17" y="101"/>
                  </a:cubicBezTo>
                  <a:cubicBezTo>
                    <a:pt x="17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6"/>
                  </a:cubicBezTo>
                  <a:cubicBezTo>
                    <a:pt x="23" y="100"/>
                    <a:pt x="28" y="94"/>
                    <a:pt x="32" y="88"/>
                  </a:cubicBezTo>
                  <a:cubicBezTo>
                    <a:pt x="31" y="87"/>
                    <a:pt x="31" y="85"/>
                    <a:pt x="31" y="84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780">
              <a:extLst>
                <a:ext uri="{FF2B5EF4-FFF2-40B4-BE49-F238E27FC236}">
                  <a16:creationId xmlns:a16="http://schemas.microsoft.com/office/drawing/2014/main" id="{C674822B-D56F-4B3B-B3B0-A6B2A48934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" y="945"/>
              <a:ext cx="46" cy="142"/>
            </a:xfrm>
            <a:custGeom>
              <a:avLst/>
              <a:gdLst>
                <a:gd name="T0" fmla="*/ 17 w 32"/>
                <a:gd name="T1" fmla="*/ 43 h 99"/>
                <a:gd name="T2" fmla="*/ 18 w 32"/>
                <a:gd name="T3" fmla="*/ 43 h 99"/>
                <a:gd name="T4" fmla="*/ 22 w 32"/>
                <a:gd name="T5" fmla="*/ 40 h 99"/>
                <a:gd name="T6" fmla="*/ 17 w 32"/>
                <a:gd name="T7" fmla="*/ 43 h 99"/>
                <a:gd name="T8" fmla="*/ 32 w 32"/>
                <a:gd name="T9" fmla="*/ 76 h 99"/>
                <a:gd name="T10" fmla="*/ 32 w 32"/>
                <a:gd name="T11" fmla="*/ 76 h 99"/>
                <a:gd name="T12" fmla="*/ 31 w 32"/>
                <a:gd name="T13" fmla="*/ 74 h 99"/>
                <a:gd name="T14" fmla="*/ 31 w 32"/>
                <a:gd name="T15" fmla="*/ 73 h 99"/>
                <a:gd name="T16" fmla="*/ 30 w 32"/>
                <a:gd name="T17" fmla="*/ 56 h 99"/>
                <a:gd name="T18" fmla="*/ 26 w 32"/>
                <a:gd name="T19" fmla="*/ 52 h 99"/>
                <a:gd name="T20" fmla="*/ 26 w 32"/>
                <a:gd name="T21" fmla="*/ 53 h 99"/>
                <a:gd name="T22" fmla="*/ 23 w 32"/>
                <a:gd name="T23" fmla="*/ 48 h 99"/>
                <a:gd name="T24" fmla="*/ 23 w 32"/>
                <a:gd name="T25" fmla="*/ 48 h 99"/>
                <a:gd name="T26" fmla="*/ 18 w 32"/>
                <a:gd name="T27" fmla="*/ 38 h 99"/>
                <a:gd name="T28" fmla="*/ 19 w 32"/>
                <a:gd name="T29" fmla="*/ 22 h 99"/>
                <a:gd name="T30" fmla="*/ 16 w 32"/>
                <a:gd name="T31" fmla="*/ 15 h 99"/>
                <a:gd name="T32" fmla="*/ 15 w 32"/>
                <a:gd name="T33" fmla="*/ 11 h 99"/>
                <a:gd name="T34" fmla="*/ 14 w 32"/>
                <a:gd name="T35" fmla="*/ 10 h 99"/>
                <a:gd name="T36" fmla="*/ 14 w 32"/>
                <a:gd name="T37" fmla="*/ 9 h 99"/>
                <a:gd name="T38" fmla="*/ 14 w 32"/>
                <a:gd name="T39" fmla="*/ 8 h 99"/>
                <a:gd name="T40" fmla="*/ 11 w 32"/>
                <a:gd name="T41" fmla="*/ 1 h 99"/>
                <a:gd name="T42" fmla="*/ 10 w 32"/>
                <a:gd name="T43" fmla="*/ 0 h 99"/>
                <a:gd name="T44" fmla="*/ 0 w 32"/>
                <a:gd name="T45" fmla="*/ 11 h 99"/>
                <a:gd name="T46" fmla="*/ 1 w 32"/>
                <a:gd name="T47" fmla="*/ 19 h 99"/>
                <a:gd name="T48" fmla="*/ 1 w 32"/>
                <a:gd name="T49" fmla="*/ 20 h 99"/>
                <a:gd name="T50" fmla="*/ 1 w 32"/>
                <a:gd name="T51" fmla="*/ 20 h 99"/>
                <a:gd name="T52" fmla="*/ 1 w 32"/>
                <a:gd name="T53" fmla="*/ 20 h 99"/>
                <a:gd name="T54" fmla="*/ 2 w 32"/>
                <a:gd name="T55" fmla="*/ 27 h 99"/>
                <a:gd name="T56" fmla="*/ 2 w 32"/>
                <a:gd name="T57" fmla="*/ 29 h 99"/>
                <a:gd name="T58" fmla="*/ 3 w 32"/>
                <a:gd name="T59" fmla="*/ 35 h 99"/>
                <a:gd name="T60" fmla="*/ 4 w 32"/>
                <a:gd name="T61" fmla="*/ 37 h 99"/>
                <a:gd name="T62" fmla="*/ 16 w 32"/>
                <a:gd name="T63" fmla="*/ 88 h 99"/>
                <a:gd name="T64" fmla="*/ 16 w 32"/>
                <a:gd name="T65" fmla="*/ 88 h 99"/>
                <a:gd name="T66" fmla="*/ 17 w 32"/>
                <a:gd name="T67" fmla="*/ 91 h 99"/>
                <a:gd name="T68" fmla="*/ 18 w 32"/>
                <a:gd name="T69" fmla="*/ 93 h 99"/>
                <a:gd name="T70" fmla="*/ 18 w 32"/>
                <a:gd name="T71" fmla="*/ 93 h 99"/>
                <a:gd name="T72" fmla="*/ 19 w 32"/>
                <a:gd name="T73" fmla="*/ 94 h 99"/>
                <a:gd name="T74" fmla="*/ 19 w 32"/>
                <a:gd name="T75" fmla="*/ 95 h 99"/>
                <a:gd name="T76" fmla="*/ 19 w 32"/>
                <a:gd name="T77" fmla="*/ 95 h 99"/>
                <a:gd name="T78" fmla="*/ 32 w 32"/>
                <a:gd name="T79" fmla="*/ 79 h 99"/>
                <a:gd name="T80" fmla="*/ 32 w 32"/>
                <a:gd name="T81" fmla="*/ 76 h 99"/>
                <a:gd name="T82" fmla="*/ 22 w 32"/>
                <a:gd name="T83" fmla="*/ 99 h 99"/>
                <a:gd name="T84" fmla="*/ 22 w 32"/>
                <a:gd name="T85" fmla="*/ 99 h 99"/>
                <a:gd name="T86" fmla="*/ 22 w 32"/>
                <a:gd name="T87" fmla="*/ 99 h 99"/>
                <a:gd name="T88" fmla="*/ 22 w 32"/>
                <a:gd name="T89" fmla="*/ 99 h 99"/>
                <a:gd name="T90" fmla="*/ 22 w 32"/>
                <a:gd name="T91" fmla="*/ 99 h 99"/>
                <a:gd name="T92" fmla="*/ 22 w 32"/>
                <a:gd name="T93" fmla="*/ 99 h 99"/>
                <a:gd name="T94" fmla="*/ 22 w 32"/>
                <a:gd name="T9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99">
                  <a:moveTo>
                    <a:pt x="17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0" y="43"/>
                    <a:pt x="21" y="42"/>
                    <a:pt x="22" y="40"/>
                  </a:cubicBezTo>
                  <a:cubicBezTo>
                    <a:pt x="17" y="40"/>
                    <a:pt x="18" y="43"/>
                    <a:pt x="17" y="43"/>
                  </a:cubicBezTo>
                  <a:close/>
                  <a:moveTo>
                    <a:pt x="32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1" y="75"/>
                    <a:pt x="31" y="74"/>
                  </a:cubicBezTo>
                  <a:cubicBezTo>
                    <a:pt x="31" y="74"/>
                    <a:pt x="31" y="74"/>
                    <a:pt x="31" y="73"/>
                  </a:cubicBezTo>
                  <a:cubicBezTo>
                    <a:pt x="30" y="64"/>
                    <a:pt x="30" y="56"/>
                    <a:pt x="30" y="56"/>
                  </a:cubicBezTo>
                  <a:cubicBezTo>
                    <a:pt x="28" y="54"/>
                    <a:pt x="27" y="53"/>
                    <a:pt x="26" y="52"/>
                  </a:cubicBezTo>
                  <a:cubicBezTo>
                    <a:pt x="26" y="53"/>
                    <a:pt x="27" y="53"/>
                    <a:pt x="26" y="53"/>
                  </a:cubicBezTo>
                  <a:cubicBezTo>
                    <a:pt x="15" y="54"/>
                    <a:pt x="20" y="52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5"/>
                    <a:pt x="26" y="41"/>
                    <a:pt x="18" y="38"/>
                  </a:cubicBezTo>
                  <a:cubicBezTo>
                    <a:pt x="22" y="35"/>
                    <a:pt x="21" y="29"/>
                    <a:pt x="19" y="22"/>
                  </a:cubicBezTo>
                  <a:cubicBezTo>
                    <a:pt x="18" y="20"/>
                    <a:pt x="17" y="17"/>
                    <a:pt x="16" y="15"/>
                  </a:cubicBezTo>
                  <a:cubicBezTo>
                    <a:pt x="16" y="14"/>
                    <a:pt x="15" y="12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2" y="5"/>
                    <a:pt x="11" y="2"/>
                    <a:pt x="11" y="1"/>
                  </a:cubicBezTo>
                  <a:cubicBezTo>
                    <a:pt x="10" y="9"/>
                    <a:pt x="10" y="5"/>
                    <a:pt x="10" y="0"/>
                  </a:cubicBezTo>
                  <a:cubicBezTo>
                    <a:pt x="7" y="4"/>
                    <a:pt x="3" y="8"/>
                    <a:pt x="0" y="11"/>
                  </a:cubicBezTo>
                  <a:cubicBezTo>
                    <a:pt x="0" y="14"/>
                    <a:pt x="1" y="16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2" y="27"/>
                  </a:cubicBezTo>
                  <a:cubicBezTo>
                    <a:pt x="2" y="28"/>
                    <a:pt x="2" y="29"/>
                    <a:pt x="2" y="29"/>
                  </a:cubicBezTo>
                  <a:cubicBezTo>
                    <a:pt x="3" y="31"/>
                    <a:pt x="3" y="33"/>
                    <a:pt x="3" y="35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7" y="57"/>
                    <a:pt x="12" y="76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7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4" y="90"/>
                    <a:pt x="28" y="85"/>
                    <a:pt x="32" y="79"/>
                  </a:cubicBezTo>
                  <a:cubicBezTo>
                    <a:pt x="32" y="78"/>
                    <a:pt x="32" y="77"/>
                    <a:pt x="32" y="76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781">
              <a:extLst>
                <a:ext uri="{FF2B5EF4-FFF2-40B4-BE49-F238E27FC236}">
                  <a16:creationId xmlns:a16="http://schemas.microsoft.com/office/drawing/2014/main" id="{11B1331B-812C-466A-851D-1D9B6743E2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9" y="798"/>
              <a:ext cx="42" cy="114"/>
            </a:xfrm>
            <a:custGeom>
              <a:avLst/>
              <a:gdLst>
                <a:gd name="T0" fmla="*/ 15 w 29"/>
                <a:gd name="T1" fmla="*/ 35 h 79"/>
                <a:gd name="T2" fmla="*/ 15 w 29"/>
                <a:gd name="T3" fmla="*/ 34 h 79"/>
                <a:gd name="T4" fmla="*/ 16 w 29"/>
                <a:gd name="T5" fmla="*/ 30 h 79"/>
                <a:gd name="T6" fmla="*/ 15 w 29"/>
                <a:gd name="T7" fmla="*/ 35 h 79"/>
                <a:gd name="T8" fmla="*/ 29 w 29"/>
                <a:gd name="T9" fmla="*/ 58 h 79"/>
                <a:gd name="T10" fmla="*/ 29 w 29"/>
                <a:gd name="T11" fmla="*/ 58 h 79"/>
                <a:gd name="T12" fmla="*/ 28 w 29"/>
                <a:gd name="T13" fmla="*/ 57 h 79"/>
                <a:gd name="T14" fmla="*/ 28 w 29"/>
                <a:gd name="T15" fmla="*/ 56 h 79"/>
                <a:gd name="T16" fmla="*/ 24 w 29"/>
                <a:gd name="T17" fmla="*/ 41 h 79"/>
                <a:gd name="T18" fmla="*/ 21 w 29"/>
                <a:gd name="T19" fmla="*/ 40 h 79"/>
                <a:gd name="T20" fmla="*/ 21 w 29"/>
                <a:gd name="T21" fmla="*/ 40 h 79"/>
                <a:gd name="T22" fmla="*/ 19 w 29"/>
                <a:gd name="T23" fmla="*/ 37 h 79"/>
                <a:gd name="T24" fmla="*/ 19 w 29"/>
                <a:gd name="T25" fmla="*/ 37 h 79"/>
                <a:gd name="T26" fmla="*/ 14 w 29"/>
                <a:gd name="T27" fmla="*/ 30 h 79"/>
                <a:gd name="T28" fmla="*/ 12 w 29"/>
                <a:gd name="T29" fmla="*/ 16 h 79"/>
                <a:gd name="T30" fmla="*/ 9 w 29"/>
                <a:gd name="T31" fmla="*/ 11 h 79"/>
                <a:gd name="T32" fmla="*/ 7 w 29"/>
                <a:gd name="T33" fmla="*/ 8 h 79"/>
                <a:gd name="T34" fmla="*/ 7 w 29"/>
                <a:gd name="T35" fmla="*/ 7 h 79"/>
                <a:gd name="T36" fmla="*/ 7 w 29"/>
                <a:gd name="T37" fmla="*/ 7 h 79"/>
                <a:gd name="T38" fmla="*/ 6 w 29"/>
                <a:gd name="T39" fmla="*/ 6 h 79"/>
                <a:gd name="T40" fmla="*/ 3 w 29"/>
                <a:gd name="T41" fmla="*/ 0 h 79"/>
                <a:gd name="T42" fmla="*/ 3 w 29"/>
                <a:gd name="T43" fmla="*/ 0 h 79"/>
                <a:gd name="T44" fmla="*/ 0 w 29"/>
                <a:gd name="T45" fmla="*/ 13 h 79"/>
                <a:gd name="T46" fmla="*/ 2 w 29"/>
                <a:gd name="T47" fmla="*/ 19 h 79"/>
                <a:gd name="T48" fmla="*/ 2 w 29"/>
                <a:gd name="T49" fmla="*/ 20 h 79"/>
                <a:gd name="T50" fmla="*/ 2 w 29"/>
                <a:gd name="T51" fmla="*/ 20 h 79"/>
                <a:gd name="T52" fmla="*/ 2 w 29"/>
                <a:gd name="T53" fmla="*/ 20 h 79"/>
                <a:gd name="T54" fmla="*/ 4 w 29"/>
                <a:gd name="T55" fmla="*/ 26 h 79"/>
                <a:gd name="T56" fmla="*/ 5 w 29"/>
                <a:gd name="T57" fmla="*/ 28 h 79"/>
                <a:gd name="T58" fmla="*/ 6 w 29"/>
                <a:gd name="T59" fmla="*/ 32 h 79"/>
                <a:gd name="T60" fmla="*/ 7 w 29"/>
                <a:gd name="T61" fmla="*/ 34 h 79"/>
                <a:gd name="T62" fmla="*/ 23 w 29"/>
                <a:gd name="T63" fmla="*/ 73 h 79"/>
                <a:gd name="T64" fmla="*/ 23 w 29"/>
                <a:gd name="T65" fmla="*/ 73 h 79"/>
                <a:gd name="T66" fmla="*/ 25 w 29"/>
                <a:gd name="T67" fmla="*/ 76 h 79"/>
                <a:gd name="T68" fmla="*/ 25 w 29"/>
                <a:gd name="T69" fmla="*/ 77 h 79"/>
                <a:gd name="T70" fmla="*/ 25 w 29"/>
                <a:gd name="T71" fmla="*/ 77 h 79"/>
                <a:gd name="T72" fmla="*/ 26 w 29"/>
                <a:gd name="T73" fmla="*/ 78 h 79"/>
                <a:gd name="T74" fmla="*/ 26 w 29"/>
                <a:gd name="T75" fmla="*/ 78 h 79"/>
                <a:gd name="T76" fmla="*/ 26 w 29"/>
                <a:gd name="T77" fmla="*/ 79 h 79"/>
                <a:gd name="T78" fmla="*/ 29 w 29"/>
                <a:gd name="T79" fmla="*/ 61 h 79"/>
                <a:gd name="T80" fmla="*/ 29 w 29"/>
                <a:gd name="T81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79">
                  <a:moveTo>
                    <a:pt x="15" y="35"/>
                  </a:moveTo>
                  <a:cubicBezTo>
                    <a:pt x="15" y="35"/>
                    <a:pt x="15" y="34"/>
                    <a:pt x="15" y="34"/>
                  </a:cubicBezTo>
                  <a:cubicBezTo>
                    <a:pt x="16" y="34"/>
                    <a:pt x="16" y="32"/>
                    <a:pt x="16" y="30"/>
                  </a:cubicBezTo>
                  <a:cubicBezTo>
                    <a:pt x="14" y="32"/>
                    <a:pt x="15" y="34"/>
                    <a:pt x="15" y="35"/>
                  </a:cubicBezTo>
                  <a:close/>
                  <a:moveTo>
                    <a:pt x="29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48"/>
                    <a:pt x="24" y="42"/>
                    <a:pt x="24" y="41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16" y="44"/>
                    <a:pt x="18" y="41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4"/>
                    <a:pt x="19" y="30"/>
                    <a:pt x="14" y="30"/>
                  </a:cubicBezTo>
                  <a:cubicBezTo>
                    <a:pt x="16" y="26"/>
                    <a:pt x="14" y="21"/>
                    <a:pt x="12" y="16"/>
                  </a:cubicBezTo>
                  <a:cubicBezTo>
                    <a:pt x="11" y="14"/>
                    <a:pt x="10" y="13"/>
                    <a:pt x="9" y="11"/>
                  </a:cubicBezTo>
                  <a:cubicBezTo>
                    <a:pt x="8" y="10"/>
                    <a:pt x="8" y="9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5" y="8"/>
                    <a:pt x="4" y="4"/>
                    <a:pt x="3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1" y="15"/>
                    <a:pt x="1" y="17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9"/>
                    <a:pt x="6" y="31"/>
                    <a:pt x="6" y="32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13" y="50"/>
                    <a:pt x="19" y="64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4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8" y="73"/>
                    <a:pt x="29" y="67"/>
                    <a:pt x="29" y="61"/>
                  </a:cubicBezTo>
                  <a:cubicBezTo>
                    <a:pt x="29" y="60"/>
                    <a:pt x="29" y="59"/>
                    <a:pt x="29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782">
              <a:extLst>
                <a:ext uri="{FF2B5EF4-FFF2-40B4-BE49-F238E27FC236}">
                  <a16:creationId xmlns:a16="http://schemas.microsoft.com/office/drawing/2014/main" id="{ED73752A-1D5C-4995-8E76-E1F496B3B7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5" y="1208"/>
              <a:ext cx="42" cy="124"/>
            </a:xfrm>
            <a:custGeom>
              <a:avLst/>
              <a:gdLst>
                <a:gd name="T0" fmla="*/ 29 w 29"/>
                <a:gd name="T1" fmla="*/ 71 h 86"/>
                <a:gd name="T2" fmla="*/ 28 w 29"/>
                <a:gd name="T3" fmla="*/ 69 h 86"/>
                <a:gd name="T4" fmla="*/ 27 w 29"/>
                <a:gd name="T5" fmla="*/ 65 h 86"/>
                <a:gd name="T6" fmla="*/ 16 w 29"/>
                <a:gd name="T7" fmla="*/ 25 h 86"/>
                <a:gd name="T8" fmla="*/ 13 w 29"/>
                <a:gd name="T9" fmla="*/ 11 h 86"/>
                <a:gd name="T10" fmla="*/ 10 w 29"/>
                <a:gd name="T11" fmla="*/ 0 h 86"/>
                <a:gd name="T12" fmla="*/ 0 w 29"/>
                <a:gd name="T13" fmla="*/ 21 h 86"/>
                <a:gd name="T14" fmla="*/ 3 w 29"/>
                <a:gd name="T15" fmla="*/ 29 h 86"/>
                <a:gd name="T16" fmla="*/ 3 w 29"/>
                <a:gd name="T17" fmla="*/ 30 h 86"/>
                <a:gd name="T18" fmla="*/ 3 w 29"/>
                <a:gd name="T19" fmla="*/ 30 h 86"/>
                <a:gd name="T20" fmla="*/ 6 w 29"/>
                <a:gd name="T21" fmla="*/ 40 h 86"/>
                <a:gd name="T22" fmla="*/ 6 w 29"/>
                <a:gd name="T23" fmla="*/ 41 h 86"/>
                <a:gd name="T24" fmla="*/ 7 w 29"/>
                <a:gd name="T25" fmla="*/ 44 h 86"/>
                <a:gd name="T26" fmla="*/ 19 w 29"/>
                <a:gd name="T27" fmla="*/ 82 h 86"/>
                <a:gd name="T28" fmla="*/ 20 w 29"/>
                <a:gd name="T29" fmla="*/ 84 h 86"/>
                <a:gd name="T30" fmla="*/ 21 w 29"/>
                <a:gd name="T31" fmla="*/ 86 h 86"/>
                <a:gd name="T32" fmla="*/ 21 w 29"/>
                <a:gd name="T33" fmla="*/ 86 h 86"/>
                <a:gd name="T34" fmla="*/ 25 w 29"/>
                <a:gd name="T35" fmla="*/ 79 h 86"/>
                <a:gd name="T36" fmla="*/ 29 w 29"/>
                <a:gd name="T37" fmla="*/ 71 h 86"/>
                <a:gd name="T38" fmla="*/ 29 w 29"/>
                <a:gd name="T3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6">
                  <a:moveTo>
                    <a:pt x="29" y="71"/>
                  </a:moveTo>
                  <a:cubicBezTo>
                    <a:pt x="28" y="70"/>
                    <a:pt x="28" y="69"/>
                    <a:pt x="28" y="69"/>
                  </a:cubicBezTo>
                  <a:cubicBezTo>
                    <a:pt x="28" y="68"/>
                    <a:pt x="27" y="67"/>
                    <a:pt x="27" y="65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6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3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7" y="43"/>
                    <a:pt x="7" y="44"/>
                  </a:cubicBezTo>
                  <a:cubicBezTo>
                    <a:pt x="12" y="58"/>
                    <a:pt x="16" y="71"/>
                    <a:pt x="19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4"/>
                    <a:pt x="23" y="81"/>
                    <a:pt x="25" y="79"/>
                  </a:cubicBezTo>
                  <a:cubicBezTo>
                    <a:pt x="26" y="76"/>
                    <a:pt x="27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783">
              <a:extLst>
                <a:ext uri="{FF2B5EF4-FFF2-40B4-BE49-F238E27FC236}">
                  <a16:creationId xmlns:a16="http://schemas.microsoft.com/office/drawing/2014/main" id="{696D0A3B-AE05-4A79-815F-93084A01C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5" y="1087"/>
              <a:ext cx="42" cy="125"/>
            </a:xfrm>
            <a:custGeom>
              <a:avLst/>
              <a:gdLst>
                <a:gd name="T0" fmla="*/ 28 w 29"/>
                <a:gd name="T1" fmla="*/ 71 h 87"/>
                <a:gd name="T2" fmla="*/ 28 w 29"/>
                <a:gd name="T3" fmla="*/ 69 h 87"/>
                <a:gd name="T4" fmla="*/ 27 w 29"/>
                <a:gd name="T5" fmla="*/ 66 h 87"/>
                <a:gd name="T6" fmla="*/ 16 w 29"/>
                <a:gd name="T7" fmla="*/ 25 h 87"/>
                <a:gd name="T8" fmla="*/ 13 w 29"/>
                <a:gd name="T9" fmla="*/ 11 h 87"/>
                <a:gd name="T10" fmla="*/ 10 w 29"/>
                <a:gd name="T11" fmla="*/ 0 h 87"/>
                <a:gd name="T12" fmla="*/ 0 w 29"/>
                <a:gd name="T13" fmla="*/ 21 h 87"/>
                <a:gd name="T14" fmla="*/ 3 w 29"/>
                <a:gd name="T15" fmla="*/ 29 h 87"/>
                <a:gd name="T16" fmla="*/ 3 w 29"/>
                <a:gd name="T17" fmla="*/ 30 h 87"/>
                <a:gd name="T18" fmla="*/ 3 w 29"/>
                <a:gd name="T19" fmla="*/ 30 h 87"/>
                <a:gd name="T20" fmla="*/ 6 w 29"/>
                <a:gd name="T21" fmla="*/ 40 h 87"/>
                <a:gd name="T22" fmla="*/ 6 w 29"/>
                <a:gd name="T23" fmla="*/ 41 h 87"/>
                <a:gd name="T24" fmla="*/ 7 w 29"/>
                <a:gd name="T25" fmla="*/ 45 h 87"/>
                <a:gd name="T26" fmla="*/ 19 w 29"/>
                <a:gd name="T27" fmla="*/ 82 h 87"/>
                <a:gd name="T28" fmla="*/ 20 w 29"/>
                <a:gd name="T29" fmla="*/ 84 h 87"/>
                <a:gd name="T30" fmla="*/ 21 w 29"/>
                <a:gd name="T31" fmla="*/ 86 h 87"/>
                <a:gd name="T32" fmla="*/ 21 w 29"/>
                <a:gd name="T33" fmla="*/ 87 h 87"/>
                <a:gd name="T34" fmla="*/ 25 w 29"/>
                <a:gd name="T35" fmla="*/ 79 h 87"/>
                <a:gd name="T36" fmla="*/ 29 w 29"/>
                <a:gd name="T37" fmla="*/ 71 h 87"/>
                <a:gd name="T38" fmla="*/ 28 w 29"/>
                <a:gd name="T3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7">
                  <a:moveTo>
                    <a:pt x="28" y="71"/>
                  </a:moveTo>
                  <a:cubicBezTo>
                    <a:pt x="28" y="70"/>
                    <a:pt x="28" y="70"/>
                    <a:pt x="28" y="69"/>
                  </a:cubicBezTo>
                  <a:cubicBezTo>
                    <a:pt x="28" y="68"/>
                    <a:pt x="27" y="67"/>
                    <a:pt x="27" y="66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7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4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7" y="43"/>
                    <a:pt x="7" y="45"/>
                  </a:cubicBezTo>
                  <a:cubicBezTo>
                    <a:pt x="12" y="59"/>
                    <a:pt x="16" y="71"/>
                    <a:pt x="19" y="82"/>
                  </a:cubicBezTo>
                  <a:cubicBezTo>
                    <a:pt x="19" y="83"/>
                    <a:pt x="20" y="83"/>
                    <a:pt x="20" y="84"/>
                  </a:cubicBezTo>
                  <a:cubicBezTo>
                    <a:pt x="20" y="85"/>
                    <a:pt x="20" y="86"/>
                    <a:pt x="21" y="86"/>
                  </a:cubicBezTo>
                  <a:cubicBezTo>
                    <a:pt x="21" y="86"/>
                    <a:pt x="21" y="87"/>
                    <a:pt x="21" y="87"/>
                  </a:cubicBezTo>
                  <a:cubicBezTo>
                    <a:pt x="22" y="84"/>
                    <a:pt x="23" y="82"/>
                    <a:pt x="25" y="79"/>
                  </a:cubicBezTo>
                  <a:cubicBezTo>
                    <a:pt x="26" y="77"/>
                    <a:pt x="27" y="74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784">
              <a:extLst>
                <a:ext uri="{FF2B5EF4-FFF2-40B4-BE49-F238E27FC236}">
                  <a16:creationId xmlns:a16="http://schemas.microsoft.com/office/drawing/2014/main" id="{48DF1443-2272-4B22-B7B0-DC27DCF7FA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498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785">
              <a:extLst>
                <a:ext uri="{FF2B5EF4-FFF2-40B4-BE49-F238E27FC236}">
                  <a16:creationId xmlns:a16="http://schemas.microsoft.com/office/drawing/2014/main" id="{E8D786E6-6EB0-4DF4-AAA6-3F4B29A36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6" y="2486"/>
              <a:ext cx="7" cy="12"/>
            </a:xfrm>
            <a:custGeom>
              <a:avLst/>
              <a:gdLst>
                <a:gd name="T0" fmla="*/ 5 w 5"/>
                <a:gd name="T1" fmla="*/ 0 h 8"/>
                <a:gd name="T2" fmla="*/ 3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4" y="6"/>
                    <a:pt x="3" y="8"/>
                  </a:cubicBezTo>
                  <a:cubicBezTo>
                    <a:pt x="2" y="6"/>
                    <a:pt x="0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786">
              <a:extLst>
                <a:ext uri="{FF2B5EF4-FFF2-40B4-BE49-F238E27FC236}">
                  <a16:creationId xmlns:a16="http://schemas.microsoft.com/office/drawing/2014/main" id="{38FECE0D-4C36-461C-8475-33DE1B8696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" y="2495"/>
              <a:ext cx="4" cy="4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87">
              <a:extLst>
                <a:ext uri="{FF2B5EF4-FFF2-40B4-BE49-F238E27FC236}">
                  <a16:creationId xmlns:a16="http://schemas.microsoft.com/office/drawing/2014/main" id="{7896782E-6695-4049-B483-DA7AD71FC1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5" y="2498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88">
              <a:extLst>
                <a:ext uri="{FF2B5EF4-FFF2-40B4-BE49-F238E27FC236}">
                  <a16:creationId xmlns:a16="http://schemas.microsoft.com/office/drawing/2014/main" id="{EAF772C0-A916-40C4-AB42-8431E92BD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8" y="27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89">
              <a:extLst>
                <a:ext uri="{FF2B5EF4-FFF2-40B4-BE49-F238E27FC236}">
                  <a16:creationId xmlns:a16="http://schemas.microsoft.com/office/drawing/2014/main" id="{9F57CE76-C93E-4D40-A201-7B7F9132E1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" y="2594"/>
              <a:ext cx="6" cy="5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0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90">
              <a:extLst>
                <a:ext uri="{FF2B5EF4-FFF2-40B4-BE49-F238E27FC236}">
                  <a16:creationId xmlns:a16="http://schemas.microsoft.com/office/drawing/2014/main" id="{339CB3C6-0EBF-44FF-B589-F3F3B7A26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9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791">
              <a:extLst>
                <a:ext uri="{FF2B5EF4-FFF2-40B4-BE49-F238E27FC236}">
                  <a16:creationId xmlns:a16="http://schemas.microsoft.com/office/drawing/2014/main" id="{2B9EAC00-49CE-4E28-BA4A-0BCD235F7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792">
              <a:extLst>
                <a:ext uri="{FF2B5EF4-FFF2-40B4-BE49-F238E27FC236}">
                  <a16:creationId xmlns:a16="http://schemas.microsoft.com/office/drawing/2014/main" id="{85754653-6238-49EC-8EC7-583C5139FF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2505"/>
              <a:ext cx="109" cy="557"/>
            </a:xfrm>
            <a:custGeom>
              <a:avLst/>
              <a:gdLst>
                <a:gd name="T0" fmla="*/ 10 w 76"/>
                <a:gd name="T1" fmla="*/ 276 h 387"/>
                <a:gd name="T2" fmla="*/ 46 w 76"/>
                <a:gd name="T3" fmla="*/ 343 h 387"/>
                <a:gd name="T4" fmla="*/ 43 w 76"/>
                <a:gd name="T5" fmla="*/ 256 h 387"/>
                <a:gd name="T6" fmla="*/ 46 w 76"/>
                <a:gd name="T7" fmla="*/ 212 h 387"/>
                <a:gd name="T8" fmla="*/ 43 w 76"/>
                <a:gd name="T9" fmla="*/ 194 h 387"/>
                <a:gd name="T10" fmla="*/ 46 w 76"/>
                <a:gd name="T11" fmla="*/ 170 h 387"/>
                <a:gd name="T12" fmla="*/ 38 w 76"/>
                <a:gd name="T13" fmla="*/ 180 h 387"/>
                <a:gd name="T14" fmla="*/ 58 w 76"/>
                <a:gd name="T15" fmla="*/ 129 h 387"/>
                <a:gd name="T16" fmla="*/ 60 w 76"/>
                <a:gd name="T17" fmla="*/ 76 h 387"/>
                <a:gd name="T18" fmla="*/ 62 w 76"/>
                <a:gd name="T19" fmla="*/ 81 h 387"/>
                <a:gd name="T20" fmla="*/ 63 w 76"/>
                <a:gd name="T21" fmla="*/ 63 h 387"/>
                <a:gd name="T22" fmla="*/ 48 w 76"/>
                <a:gd name="T23" fmla="*/ 19 h 387"/>
                <a:gd name="T24" fmla="*/ 56 w 76"/>
                <a:gd name="T25" fmla="*/ 25 h 387"/>
                <a:gd name="T26" fmla="*/ 60 w 76"/>
                <a:gd name="T27" fmla="*/ 1 h 387"/>
                <a:gd name="T28" fmla="*/ 55 w 76"/>
                <a:gd name="T29" fmla="*/ 0 h 387"/>
                <a:gd name="T30" fmla="*/ 19 w 76"/>
                <a:gd name="T31" fmla="*/ 189 h 387"/>
                <a:gd name="T32" fmla="*/ 10 w 76"/>
                <a:gd name="T33" fmla="*/ 276 h 387"/>
                <a:gd name="T34" fmla="*/ 10 w 76"/>
                <a:gd name="T35" fmla="*/ 2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387">
                  <a:moveTo>
                    <a:pt x="10" y="276"/>
                  </a:moveTo>
                  <a:cubicBezTo>
                    <a:pt x="11" y="278"/>
                    <a:pt x="13" y="387"/>
                    <a:pt x="46" y="343"/>
                  </a:cubicBezTo>
                  <a:cubicBezTo>
                    <a:pt x="24" y="347"/>
                    <a:pt x="31" y="249"/>
                    <a:pt x="43" y="256"/>
                  </a:cubicBezTo>
                  <a:cubicBezTo>
                    <a:pt x="31" y="246"/>
                    <a:pt x="42" y="222"/>
                    <a:pt x="46" y="212"/>
                  </a:cubicBezTo>
                  <a:cubicBezTo>
                    <a:pt x="56" y="183"/>
                    <a:pt x="54" y="200"/>
                    <a:pt x="43" y="194"/>
                  </a:cubicBezTo>
                  <a:cubicBezTo>
                    <a:pt x="59" y="178"/>
                    <a:pt x="60" y="170"/>
                    <a:pt x="46" y="170"/>
                  </a:cubicBezTo>
                  <a:cubicBezTo>
                    <a:pt x="37" y="177"/>
                    <a:pt x="63" y="188"/>
                    <a:pt x="38" y="180"/>
                  </a:cubicBezTo>
                  <a:cubicBezTo>
                    <a:pt x="52" y="176"/>
                    <a:pt x="59" y="144"/>
                    <a:pt x="58" y="129"/>
                  </a:cubicBezTo>
                  <a:cubicBezTo>
                    <a:pt x="57" y="108"/>
                    <a:pt x="56" y="102"/>
                    <a:pt x="60" y="76"/>
                  </a:cubicBezTo>
                  <a:cubicBezTo>
                    <a:pt x="55" y="82"/>
                    <a:pt x="56" y="84"/>
                    <a:pt x="62" y="81"/>
                  </a:cubicBezTo>
                  <a:cubicBezTo>
                    <a:pt x="58" y="94"/>
                    <a:pt x="55" y="68"/>
                    <a:pt x="63" y="63"/>
                  </a:cubicBezTo>
                  <a:cubicBezTo>
                    <a:pt x="40" y="80"/>
                    <a:pt x="76" y="11"/>
                    <a:pt x="48" y="19"/>
                  </a:cubicBezTo>
                  <a:cubicBezTo>
                    <a:pt x="50" y="21"/>
                    <a:pt x="53" y="24"/>
                    <a:pt x="56" y="25"/>
                  </a:cubicBezTo>
                  <a:cubicBezTo>
                    <a:pt x="55" y="25"/>
                    <a:pt x="58" y="6"/>
                    <a:pt x="60" y="1"/>
                  </a:cubicBezTo>
                  <a:cubicBezTo>
                    <a:pt x="57" y="7"/>
                    <a:pt x="56" y="6"/>
                    <a:pt x="55" y="0"/>
                  </a:cubicBezTo>
                  <a:cubicBezTo>
                    <a:pt x="43" y="53"/>
                    <a:pt x="13" y="136"/>
                    <a:pt x="19" y="189"/>
                  </a:cubicBezTo>
                  <a:cubicBezTo>
                    <a:pt x="21" y="215"/>
                    <a:pt x="0" y="247"/>
                    <a:pt x="10" y="276"/>
                  </a:cubicBezTo>
                  <a:cubicBezTo>
                    <a:pt x="17" y="288"/>
                    <a:pt x="11" y="278"/>
                    <a:pt x="10" y="27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793">
              <a:extLst>
                <a:ext uri="{FF2B5EF4-FFF2-40B4-BE49-F238E27FC236}">
                  <a16:creationId xmlns:a16="http://schemas.microsoft.com/office/drawing/2014/main" id="{0F8A353D-3B57-446B-8BD8-461184C0C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5" y="2512"/>
              <a:ext cx="7" cy="3"/>
            </a:xfrm>
            <a:custGeom>
              <a:avLst/>
              <a:gdLst>
                <a:gd name="T0" fmla="*/ 2 w 5"/>
                <a:gd name="T1" fmla="*/ 1 h 2"/>
                <a:gd name="T2" fmla="*/ 2 w 5"/>
                <a:gd name="T3" fmla="*/ 2 h 2"/>
                <a:gd name="T4" fmla="*/ 2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5" y="0"/>
                    <a:pt x="2" y="2"/>
                    <a:pt x="2" y="2"/>
                  </a:cubicBezTo>
                  <a:cubicBezTo>
                    <a:pt x="2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794">
              <a:extLst>
                <a:ext uri="{FF2B5EF4-FFF2-40B4-BE49-F238E27FC236}">
                  <a16:creationId xmlns:a16="http://schemas.microsoft.com/office/drawing/2014/main" id="{200F3030-31EF-4424-B1C0-379A24927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519"/>
              <a:ext cx="3" cy="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795">
              <a:extLst>
                <a:ext uri="{FF2B5EF4-FFF2-40B4-BE49-F238E27FC236}">
                  <a16:creationId xmlns:a16="http://schemas.microsoft.com/office/drawing/2014/main" id="{39A9F243-4BB3-4E30-A982-2F9A318674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5"/>
              <a:ext cx="2" cy="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2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796">
              <a:extLst>
                <a:ext uri="{FF2B5EF4-FFF2-40B4-BE49-F238E27FC236}">
                  <a16:creationId xmlns:a16="http://schemas.microsoft.com/office/drawing/2014/main" id="{99393E37-4798-49B2-A5CF-1950E92073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683"/>
              <a:ext cx="0" cy="10"/>
            </a:xfrm>
            <a:custGeom>
              <a:avLst/>
              <a:gdLst>
                <a:gd name="T0" fmla="*/ 0 h 7"/>
                <a:gd name="T1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0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797">
              <a:extLst>
                <a:ext uri="{FF2B5EF4-FFF2-40B4-BE49-F238E27FC236}">
                  <a16:creationId xmlns:a16="http://schemas.microsoft.com/office/drawing/2014/main" id="{8730585E-EAE3-4CDC-BC3A-5A8A0CB75B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798">
              <a:extLst>
                <a:ext uri="{FF2B5EF4-FFF2-40B4-BE49-F238E27FC236}">
                  <a16:creationId xmlns:a16="http://schemas.microsoft.com/office/drawing/2014/main" id="{10A24465-BCFB-450E-AFC9-81A4B50FD6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" y="2798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799">
              <a:extLst>
                <a:ext uri="{FF2B5EF4-FFF2-40B4-BE49-F238E27FC236}">
                  <a16:creationId xmlns:a16="http://schemas.microsoft.com/office/drawing/2014/main" id="{FDD43019-9242-40B0-8145-786FD6ABF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800">
              <a:extLst>
                <a:ext uri="{FF2B5EF4-FFF2-40B4-BE49-F238E27FC236}">
                  <a16:creationId xmlns:a16="http://schemas.microsoft.com/office/drawing/2014/main" id="{D091E85C-7635-4B48-81B1-988A0940D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9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801">
              <a:extLst>
                <a:ext uri="{FF2B5EF4-FFF2-40B4-BE49-F238E27FC236}">
                  <a16:creationId xmlns:a16="http://schemas.microsoft.com/office/drawing/2014/main" id="{5EDFEBAA-8987-404A-BC0C-20F1D5849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3" y="2711"/>
              <a:ext cx="89" cy="226"/>
            </a:xfrm>
            <a:custGeom>
              <a:avLst/>
              <a:gdLst>
                <a:gd name="T0" fmla="*/ 9 w 62"/>
                <a:gd name="T1" fmla="*/ 121 h 157"/>
                <a:gd name="T2" fmla="*/ 16 w 62"/>
                <a:gd name="T3" fmla="*/ 145 h 157"/>
                <a:gd name="T4" fmla="*/ 13 w 62"/>
                <a:gd name="T5" fmla="*/ 145 h 157"/>
                <a:gd name="T6" fmla="*/ 51 w 62"/>
                <a:gd name="T7" fmla="*/ 150 h 157"/>
                <a:gd name="T8" fmla="*/ 29 w 62"/>
                <a:gd name="T9" fmla="*/ 113 h 157"/>
                <a:gd name="T10" fmla="*/ 34 w 62"/>
                <a:gd name="T11" fmla="*/ 86 h 157"/>
                <a:gd name="T12" fmla="*/ 27 w 62"/>
                <a:gd name="T13" fmla="*/ 79 h 157"/>
                <a:gd name="T14" fmla="*/ 33 w 62"/>
                <a:gd name="T15" fmla="*/ 67 h 157"/>
                <a:gd name="T16" fmla="*/ 34 w 62"/>
                <a:gd name="T17" fmla="*/ 45 h 157"/>
                <a:gd name="T18" fmla="*/ 35 w 62"/>
                <a:gd name="T19" fmla="*/ 37 h 157"/>
                <a:gd name="T20" fmla="*/ 26 w 62"/>
                <a:gd name="T21" fmla="*/ 10 h 157"/>
                <a:gd name="T22" fmla="*/ 36 w 62"/>
                <a:gd name="T23" fmla="*/ 0 h 157"/>
                <a:gd name="T24" fmla="*/ 9 w 62"/>
                <a:gd name="T25" fmla="*/ 121 h 157"/>
                <a:gd name="T26" fmla="*/ 9 w 62"/>
                <a:gd name="T27" fmla="*/ 121 h 157"/>
                <a:gd name="T28" fmla="*/ 34 w 62"/>
                <a:gd name="T29" fmla="*/ 86 h 157"/>
                <a:gd name="T30" fmla="*/ 34 w 62"/>
                <a:gd name="T31" fmla="*/ 86 h 157"/>
                <a:gd name="T32" fmla="*/ 29 w 62"/>
                <a:gd name="T33" fmla="*/ 71 h 157"/>
                <a:gd name="T34" fmla="*/ 38 w 62"/>
                <a:gd name="T35" fmla="*/ 70 h 157"/>
                <a:gd name="T36" fmla="*/ 29 w 62"/>
                <a:gd name="T37" fmla="*/ 71 h 157"/>
                <a:gd name="T38" fmla="*/ 29 w 62"/>
                <a:gd name="T39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57">
                  <a:moveTo>
                    <a:pt x="9" y="121"/>
                  </a:moveTo>
                  <a:cubicBezTo>
                    <a:pt x="9" y="129"/>
                    <a:pt x="12" y="137"/>
                    <a:pt x="16" y="145"/>
                  </a:cubicBezTo>
                  <a:cubicBezTo>
                    <a:pt x="22" y="142"/>
                    <a:pt x="21" y="142"/>
                    <a:pt x="13" y="145"/>
                  </a:cubicBezTo>
                  <a:cubicBezTo>
                    <a:pt x="16" y="157"/>
                    <a:pt x="43" y="152"/>
                    <a:pt x="51" y="150"/>
                  </a:cubicBezTo>
                  <a:cubicBezTo>
                    <a:pt x="19" y="153"/>
                    <a:pt x="48" y="116"/>
                    <a:pt x="29" y="113"/>
                  </a:cubicBezTo>
                  <a:cubicBezTo>
                    <a:pt x="35" y="110"/>
                    <a:pt x="44" y="83"/>
                    <a:pt x="34" y="86"/>
                  </a:cubicBezTo>
                  <a:cubicBezTo>
                    <a:pt x="62" y="78"/>
                    <a:pt x="32" y="80"/>
                    <a:pt x="27" y="79"/>
                  </a:cubicBezTo>
                  <a:cubicBezTo>
                    <a:pt x="49" y="75"/>
                    <a:pt x="51" y="71"/>
                    <a:pt x="33" y="67"/>
                  </a:cubicBezTo>
                  <a:cubicBezTo>
                    <a:pt x="55" y="67"/>
                    <a:pt x="34" y="45"/>
                    <a:pt x="34" y="45"/>
                  </a:cubicBezTo>
                  <a:cubicBezTo>
                    <a:pt x="34" y="37"/>
                    <a:pt x="35" y="33"/>
                    <a:pt x="35" y="37"/>
                  </a:cubicBezTo>
                  <a:cubicBezTo>
                    <a:pt x="36" y="19"/>
                    <a:pt x="41" y="17"/>
                    <a:pt x="26" y="10"/>
                  </a:cubicBezTo>
                  <a:cubicBezTo>
                    <a:pt x="54" y="8"/>
                    <a:pt x="19" y="8"/>
                    <a:pt x="36" y="0"/>
                  </a:cubicBezTo>
                  <a:cubicBezTo>
                    <a:pt x="18" y="0"/>
                    <a:pt x="0" y="112"/>
                    <a:pt x="9" y="121"/>
                  </a:cubicBezTo>
                  <a:cubicBezTo>
                    <a:pt x="11" y="122"/>
                    <a:pt x="9" y="122"/>
                    <a:pt x="9" y="121"/>
                  </a:cubicBezTo>
                  <a:close/>
                  <a:moveTo>
                    <a:pt x="34" y="86"/>
                  </a:moveTo>
                  <a:cubicBezTo>
                    <a:pt x="38" y="87"/>
                    <a:pt x="35" y="86"/>
                    <a:pt x="34" y="86"/>
                  </a:cubicBezTo>
                  <a:close/>
                  <a:moveTo>
                    <a:pt x="29" y="71"/>
                  </a:moveTo>
                  <a:cubicBezTo>
                    <a:pt x="32" y="72"/>
                    <a:pt x="35" y="71"/>
                    <a:pt x="38" y="70"/>
                  </a:cubicBezTo>
                  <a:cubicBezTo>
                    <a:pt x="34" y="68"/>
                    <a:pt x="31" y="69"/>
                    <a:pt x="29" y="71"/>
                  </a:cubicBezTo>
                  <a:cubicBezTo>
                    <a:pt x="32" y="72"/>
                    <a:pt x="31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802">
              <a:extLst>
                <a:ext uri="{FF2B5EF4-FFF2-40B4-BE49-F238E27FC236}">
                  <a16:creationId xmlns:a16="http://schemas.microsoft.com/office/drawing/2014/main" id="{8EA74717-14E4-489E-9DA0-3B7FD0DF9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" y="2850"/>
              <a:ext cx="8" cy="3"/>
            </a:xfrm>
            <a:custGeom>
              <a:avLst/>
              <a:gdLst>
                <a:gd name="T0" fmla="*/ 5 w 6"/>
                <a:gd name="T1" fmla="*/ 2 h 2"/>
                <a:gd name="T2" fmla="*/ 2 w 6"/>
                <a:gd name="T3" fmla="*/ 0 h 2"/>
                <a:gd name="T4" fmla="*/ 5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2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6" y="1"/>
                    <a:pt x="0" y="1"/>
                    <a:pt x="5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803">
              <a:extLst>
                <a:ext uri="{FF2B5EF4-FFF2-40B4-BE49-F238E27FC236}">
                  <a16:creationId xmlns:a16="http://schemas.microsoft.com/office/drawing/2014/main" id="{567A2DE0-20F3-4BDD-ADB4-342AEB59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37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804">
              <a:extLst>
                <a:ext uri="{FF2B5EF4-FFF2-40B4-BE49-F238E27FC236}">
                  <a16:creationId xmlns:a16="http://schemas.microsoft.com/office/drawing/2014/main" id="{E7866CC5-C9DA-422C-9A26-7974BCE28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8" y="2609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05">
              <a:extLst>
                <a:ext uri="{FF2B5EF4-FFF2-40B4-BE49-F238E27FC236}">
                  <a16:creationId xmlns:a16="http://schemas.microsoft.com/office/drawing/2014/main" id="{A3E300F9-AE6E-4028-A250-662324C49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06">
              <a:extLst>
                <a:ext uri="{FF2B5EF4-FFF2-40B4-BE49-F238E27FC236}">
                  <a16:creationId xmlns:a16="http://schemas.microsoft.com/office/drawing/2014/main" id="{2B1D94E1-0A1C-43D9-BCDF-8839666139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3113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07">
              <a:extLst>
                <a:ext uri="{FF2B5EF4-FFF2-40B4-BE49-F238E27FC236}">
                  <a16:creationId xmlns:a16="http://schemas.microsoft.com/office/drawing/2014/main" id="{B55E911A-5593-479F-9310-CEFDBF582C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9" y="2268"/>
              <a:ext cx="88" cy="848"/>
            </a:xfrm>
            <a:custGeom>
              <a:avLst/>
              <a:gdLst>
                <a:gd name="T0" fmla="*/ 28 w 61"/>
                <a:gd name="T1" fmla="*/ 275 h 590"/>
                <a:gd name="T2" fmla="*/ 28 w 61"/>
                <a:gd name="T3" fmla="*/ 275 h 590"/>
                <a:gd name="T4" fmla="*/ 28 w 61"/>
                <a:gd name="T5" fmla="*/ 276 h 590"/>
                <a:gd name="T6" fmla="*/ 28 w 61"/>
                <a:gd name="T7" fmla="*/ 276 h 590"/>
                <a:gd name="T8" fmla="*/ 28 w 61"/>
                <a:gd name="T9" fmla="*/ 276 h 590"/>
                <a:gd name="T10" fmla="*/ 37 w 61"/>
                <a:gd name="T11" fmla="*/ 268 h 590"/>
                <a:gd name="T12" fmla="*/ 28 w 61"/>
                <a:gd name="T13" fmla="*/ 275 h 590"/>
                <a:gd name="T14" fmla="*/ 34 w 61"/>
                <a:gd name="T15" fmla="*/ 29 h 590"/>
                <a:gd name="T16" fmla="*/ 30 w 61"/>
                <a:gd name="T17" fmla="*/ 9 h 590"/>
                <a:gd name="T18" fmla="*/ 34 w 61"/>
                <a:gd name="T19" fmla="*/ 1 h 590"/>
                <a:gd name="T20" fmla="*/ 30 w 61"/>
                <a:gd name="T21" fmla="*/ 10 h 590"/>
                <a:gd name="T22" fmla="*/ 25 w 61"/>
                <a:gd name="T23" fmla="*/ 36 h 590"/>
                <a:gd name="T24" fmla="*/ 25 w 61"/>
                <a:gd name="T25" fmla="*/ 37 h 590"/>
                <a:gd name="T26" fmla="*/ 34 w 61"/>
                <a:gd name="T27" fmla="*/ 29 h 590"/>
                <a:gd name="T28" fmla="*/ 40 w 61"/>
                <a:gd name="T29" fmla="*/ 575 h 590"/>
                <a:gd name="T30" fmla="*/ 27 w 61"/>
                <a:gd name="T31" fmla="*/ 437 h 590"/>
                <a:gd name="T32" fmla="*/ 33 w 61"/>
                <a:gd name="T33" fmla="*/ 331 h 590"/>
                <a:gd name="T34" fmla="*/ 33 w 61"/>
                <a:gd name="T35" fmla="*/ 331 h 590"/>
                <a:gd name="T36" fmla="*/ 33 w 61"/>
                <a:gd name="T37" fmla="*/ 331 h 590"/>
                <a:gd name="T38" fmla="*/ 25 w 61"/>
                <a:gd name="T39" fmla="*/ 303 h 590"/>
                <a:gd name="T40" fmla="*/ 34 w 61"/>
                <a:gd name="T41" fmla="*/ 260 h 590"/>
                <a:gd name="T42" fmla="*/ 31 w 61"/>
                <a:gd name="T43" fmla="*/ 257 h 590"/>
                <a:gd name="T44" fmla="*/ 33 w 61"/>
                <a:gd name="T45" fmla="*/ 174 h 590"/>
                <a:gd name="T46" fmla="*/ 34 w 61"/>
                <a:gd name="T47" fmla="*/ 141 h 590"/>
                <a:gd name="T48" fmla="*/ 25 w 61"/>
                <a:gd name="T49" fmla="*/ 37 h 590"/>
                <a:gd name="T50" fmla="*/ 7 w 61"/>
                <a:gd name="T51" fmla="*/ 466 h 590"/>
                <a:gd name="T52" fmla="*/ 7 w 61"/>
                <a:gd name="T53" fmla="*/ 466 h 590"/>
                <a:gd name="T54" fmla="*/ 14 w 61"/>
                <a:gd name="T55" fmla="*/ 555 h 590"/>
                <a:gd name="T56" fmla="*/ 12 w 61"/>
                <a:gd name="T57" fmla="*/ 558 h 590"/>
                <a:gd name="T58" fmla="*/ 12 w 61"/>
                <a:gd name="T59" fmla="*/ 564 h 590"/>
                <a:gd name="T60" fmla="*/ 12 w 61"/>
                <a:gd name="T61" fmla="*/ 564 h 590"/>
                <a:gd name="T62" fmla="*/ 13 w 61"/>
                <a:gd name="T63" fmla="*/ 570 h 590"/>
                <a:gd name="T64" fmla="*/ 34 w 61"/>
                <a:gd name="T65" fmla="*/ 588 h 590"/>
                <a:gd name="T66" fmla="*/ 34 w 61"/>
                <a:gd name="T67" fmla="*/ 588 h 590"/>
                <a:gd name="T68" fmla="*/ 47 w 61"/>
                <a:gd name="T69" fmla="*/ 580 h 590"/>
                <a:gd name="T70" fmla="*/ 47 w 61"/>
                <a:gd name="T71" fmla="*/ 580 h 590"/>
                <a:gd name="T72" fmla="*/ 49 w 61"/>
                <a:gd name="T73" fmla="*/ 578 h 590"/>
                <a:gd name="T74" fmla="*/ 40 w 61"/>
                <a:gd name="T75" fmla="*/ 57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590">
                  <a:moveTo>
                    <a:pt x="28" y="275"/>
                  </a:move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31" y="277"/>
                    <a:pt x="34" y="274"/>
                    <a:pt x="37" y="268"/>
                  </a:cubicBezTo>
                  <a:cubicBezTo>
                    <a:pt x="33" y="263"/>
                    <a:pt x="30" y="265"/>
                    <a:pt x="28" y="275"/>
                  </a:cubicBezTo>
                  <a:close/>
                  <a:moveTo>
                    <a:pt x="34" y="29"/>
                  </a:moveTo>
                  <a:cubicBezTo>
                    <a:pt x="32" y="25"/>
                    <a:pt x="28" y="20"/>
                    <a:pt x="30" y="9"/>
                  </a:cubicBezTo>
                  <a:cubicBezTo>
                    <a:pt x="31" y="7"/>
                    <a:pt x="32" y="4"/>
                    <a:pt x="34" y="1"/>
                  </a:cubicBezTo>
                  <a:cubicBezTo>
                    <a:pt x="33" y="0"/>
                    <a:pt x="31" y="4"/>
                    <a:pt x="30" y="10"/>
                  </a:cubicBezTo>
                  <a:cubicBezTo>
                    <a:pt x="28" y="16"/>
                    <a:pt x="26" y="25"/>
                    <a:pt x="25" y="36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38" y="34"/>
                    <a:pt x="37" y="33"/>
                    <a:pt x="34" y="29"/>
                  </a:cubicBezTo>
                  <a:close/>
                  <a:moveTo>
                    <a:pt x="40" y="575"/>
                  </a:moveTo>
                  <a:cubicBezTo>
                    <a:pt x="25" y="555"/>
                    <a:pt x="44" y="447"/>
                    <a:pt x="27" y="437"/>
                  </a:cubicBezTo>
                  <a:cubicBezTo>
                    <a:pt x="33" y="425"/>
                    <a:pt x="42" y="325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61" y="302"/>
                    <a:pt x="31" y="310"/>
                    <a:pt x="25" y="303"/>
                  </a:cubicBezTo>
                  <a:cubicBezTo>
                    <a:pt x="46" y="289"/>
                    <a:pt x="49" y="275"/>
                    <a:pt x="34" y="260"/>
                  </a:cubicBezTo>
                  <a:cubicBezTo>
                    <a:pt x="33" y="259"/>
                    <a:pt x="32" y="258"/>
                    <a:pt x="31" y="257"/>
                  </a:cubicBezTo>
                  <a:cubicBezTo>
                    <a:pt x="53" y="256"/>
                    <a:pt x="34" y="174"/>
                    <a:pt x="33" y="174"/>
                  </a:cubicBezTo>
                  <a:cubicBezTo>
                    <a:pt x="33" y="144"/>
                    <a:pt x="34" y="126"/>
                    <a:pt x="34" y="141"/>
                  </a:cubicBezTo>
                  <a:cubicBezTo>
                    <a:pt x="34" y="73"/>
                    <a:pt x="40" y="67"/>
                    <a:pt x="25" y="37"/>
                  </a:cubicBezTo>
                  <a:cubicBezTo>
                    <a:pt x="11" y="141"/>
                    <a:pt x="0" y="436"/>
                    <a:pt x="7" y="466"/>
                  </a:cubicBezTo>
                  <a:cubicBezTo>
                    <a:pt x="9" y="471"/>
                    <a:pt x="8" y="469"/>
                    <a:pt x="7" y="466"/>
                  </a:cubicBezTo>
                  <a:cubicBezTo>
                    <a:pt x="8" y="497"/>
                    <a:pt x="10" y="527"/>
                    <a:pt x="14" y="555"/>
                  </a:cubicBezTo>
                  <a:cubicBezTo>
                    <a:pt x="14" y="556"/>
                    <a:pt x="13" y="557"/>
                    <a:pt x="12" y="558"/>
                  </a:cubicBezTo>
                  <a:cubicBezTo>
                    <a:pt x="12" y="560"/>
                    <a:pt x="12" y="562"/>
                    <a:pt x="12" y="564"/>
                  </a:cubicBezTo>
                  <a:cubicBezTo>
                    <a:pt x="12" y="564"/>
                    <a:pt x="12" y="564"/>
                    <a:pt x="12" y="564"/>
                  </a:cubicBezTo>
                  <a:cubicBezTo>
                    <a:pt x="13" y="566"/>
                    <a:pt x="13" y="568"/>
                    <a:pt x="13" y="570"/>
                  </a:cubicBezTo>
                  <a:cubicBezTo>
                    <a:pt x="17" y="587"/>
                    <a:pt x="26" y="590"/>
                    <a:pt x="34" y="588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9" y="587"/>
                    <a:pt x="44" y="583"/>
                    <a:pt x="47" y="580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79"/>
                    <a:pt x="49" y="578"/>
                    <a:pt x="49" y="578"/>
                  </a:cubicBezTo>
                  <a:cubicBezTo>
                    <a:pt x="45" y="579"/>
                    <a:pt x="42" y="578"/>
                    <a:pt x="40" y="57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808">
              <a:extLst>
                <a:ext uri="{FF2B5EF4-FFF2-40B4-BE49-F238E27FC236}">
                  <a16:creationId xmlns:a16="http://schemas.microsoft.com/office/drawing/2014/main" id="{8BA72FAB-6C67-402B-958A-AEEB4F796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" y="2806"/>
              <a:ext cx="8" cy="13"/>
            </a:xfrm>
            <a:custGeom>
              <a:avLst/>
              <a:gdLst>
                <a:gd name="T0" fmla="*/ 4 w 6"/>
                <a:gd name="T1" fmla="*/ 9 h 9"/>
                <a:gd name="T2" fmla="*/ 1 w 6"/>
                <a:gd name="T3" fmla="*/ 0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4" y="9"/>
                  </a:moveTo>
                  <a:cubicBezTo>
                    <a:pt x="1" y="9"/>
                    <a:pt x="2" y="2"/>
                    <a:pt x="1" y="0"/>
                  </a:cubicBezTo>
                  <a:cubicBezTo>
                    <a:pt x="6" y="2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809">
              <a:extLst>
                <a:ext uri="{FF2B5EF4-FFF2-40B4-BE49-F238E27FC236}">
                  <a16:creationId xmlns:a16="http://schemas.microsoft.com/office/drawing/2014/main" id="{FE0501A4-577D-4EBD-A3F9-CD6DDCAC3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2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10">
              <a:extLst>
                <a:ext uri="{FF2B5EF4-FFF2-40B4-BE49-F238E27FC236}">
                  <a16:creationId xmlns:a16="http://schemas.microsoft.com/office/drawing/2014/main" id="{4049588F-8C91-4A47-BD81-968CBC603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7" y="26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11">
              <a:extLst>
                <a:ext uri="{FF2B5EF4-FFF2-40B4-BE49-F238E27FC236}">
                  <a16:creationId xmlns:a16="http://schemas.microsoft.com/office/drawing/2014/main" id="{DA02295E-57C5-4F90-B33A-F34544E4C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3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12">
              <a:extLst>
                <a:ext uri="{FF2B5EF4-FFF2-40B4-BE49-F238E27FC236}">
                  <a16:creationId xmlns:a16="http://schemas.microsoft.com/office/drawing/2014/main" id="{0A1FAA31-7370-4C8C-A18B-2C2F3BA6B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813">
              <a:extLst>
                <a:ext uri="{FF2B5EF4-FFF2-40B4-BE49-F238E27FC236}">
                  <a16:creationId xmlns:a16="http://schemas.microsoft.com/office/drawing/2014/main" id="{2269DD2E-E66C-42C4-8040-764A5D524C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65" y="2399"/>
              <a:ext cx="91" cy="686"/>
            </a:xfrm>
            <a:custGeom>
              <a:avLst/>
              <a:gdLst>
                <a:gd name="T0" fmla="*/ 9 w 63"/>
                <a:gd name="T1" fmla="*/ 368 h 477"/>
                <a:gd name="T2" fmla="*/ 16 w 63"/>
                <a:gd name="T3" fmla="*/ 440 h 477"/>
                <a:gd name="T4" fmla="*/ 14 w 63"/>
                <a:gd name="T5" fmla="*/ 441 h 477"/>
                <a:gd name="T6" fmla="*/ 51 w 63"/>
                <a:gd name="T7" fmla="*/ 456 h 477"/>
                <a:gd name="T8" fmla="*/ 29 w 63"/>
                <a:gd name="T9" fmla="*/ 346 h 477"/>
                <a:gd name="T10" fmla="*/ 35 w 63"/>
                <a:gd name="T11" fmla="*/ 262 h 477"/>
                <a:gd name="T12" fmla="*/ 27 w 63"/>
                <a:gd name="T13" fmla="*/ 240 h 477"/>
                <a:gd name="T14" fmla="*/ 33 w 63"/>
                <a:gd name="T15" fmla="*/ 204 h 477"/>
                <a:gd name="T16" fmla="*/ 35 w 63"/>
                <a:gd name="T17" fmla="*/ 138 h 477"/>
                <a:gd name="T18" fmla="*/ 36 w 63"/>
                <a:gd name="T19" fmla="*/ 112 h 477"/>
                <a:gd name="T20" fmla="*/ 27 w 63"/>
                <a:gd name="T21" fmla="*/ 30 h 477"/>
                <a:gd name="T22" fmla="*/ 36 w 63"/>
                <a:gd name="T23" fmla="*/ 1 h 477"/>
                <a:gd name="T24" fmla="*/ 9 w 63"/>
                <a:gd name="T25" fmla="*/ 368 h 477"/>
                <a:gd name="T26" fmla="*/ 9 w 63"/>
                <a:gd name="T27" fmla="*/ 368 h 477"/>
                <a:gd name="T28" fmla="*/ 34 w 63"/>
                <a:gd name="T29" fmla="*/ 261 h 477"/>
                <a:gd name="T30" fmla="*/ 34 w 63"/>
                <a:gd name="T31" fmla="*/ 261 h 477"/>
                <a:gd name="T32" fmla="*/ 29 w 63"/>
                <a:gd name="T33" fmla="*/ 218 h 477"/>
                <a:gd name="T34" fmla="*/ 38 w 63"/>
                <a:gd name="T35" fmla="*/ 212 h 477"/>
                <a:gd name="T36" fmla="*/ 29 w 63"/>
                <a:gd name="T37" fmla="*/ 218 h 477"/>
                <a:gd name="T38" fmla="*/ 29 w 63"/>
                <a:gd name="T39" fmla="*/ 21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77">
                  <a:moveTo>
                    <a:pt x="9" y="368"/>
                  </a:moveTo>
                  <a:cubicBezTo>
                    <a:pt x="10" y="394"/>
                    <a:pt x="12" y="418"/>
                    <a:pt x="16" y="440"/>
                  </a:cubicBezTo>
                  <a:cubicBezTo>
                    <a:pt x="22" y="432"/>
                    <a:pt x="21" y="433"/>
                    <a:pt x="14" y="441"/>
                  </a:cubicBezTo>
                  <a:cubicBezTo>
                    <a:pt x="16" y="477"/>
                    <a:pt x="44" y="464"/>
                    <a:pt x="51" y="456"/>
                  </a:cubicBezTo>
                  <a:cubicBezTo>
                    <a:pt x="20" y="465"/>
                    <a:pt x="49" y="354"/>
                    <a:pt x="29" y="346"/>
                  </a:cubicBezTo>
                  <a:cubicBezTo>
                    <a:pt x="35" y="336"/>
                    <a:pt x="44" y="254"/>
                    <a:pt x="35" y="262"/>
                  </a:cubicBezTo>
                  <a:cubicBezTo>
                    <a:pt x="63" y="239"/>
                    <a:pt x="32" y="245"/>
                    <a:pt x="27" y="240"/>
                  </a:cubicBezTo>
                  <a:cubicBezTo>
                    <a:pt x="49" y="228"/>
                    <a:pt x="51" y="216"/>
                    <a:pt x="33" y="204"/>
                  </a:cubicBezTo>
                  <a:cubicBezTo>
                    <a:pt x="55" y="203"/>
                    <a:pt x="35" y="136"/>
                    <a:pt x="35" y="138"/>
                  </a:cubicBezTo>
                  <a:cubicBezTo>
                    <a:pt x="35" y="114"/>
                    <a:pt x="36" y="99"/>
                    <a:pt x="36" y="112"/>
                  </a:cubicBezTo>
                  <a:cubicBezTo>
                    <a:pt x="36" y="58"/>
                    <a:pt x="41" y="53"/>
                    <a:pt x="27" y="30"/>
                  </a:cubicBezTo>
                  <a:cubicBezTo>
                    <a:pt x="54" y="25"/>
                    <a:pt x="19" y="25"/>
                    <a:pt x="36" y="1"/>
                  </a:cubicBezTo>
                  <a:cubicBezTo>
                    <a:pt x="18" y="0"/>
                    <a:pt x="0" y="340"/>
                    <a:pt x="9" y="368"/>
                  </a:cubicBezTo>
                  <a:cubicBezTo>
                    <a:pt x="11" y="372"/>
                    <a:pt x="10" y="370"/>
                    <a:pt x="9" y="368"/>
                  </a:cubicBezTo>
                  <a:close/>
                  <a:moveTo>
                    <a:pt x="34" y="261"/>
                  </a:moveTo>
                  <a:cubicBezTo>
                    <a:pt x="39" y="266"/>
                    <a:pt x="35" y="262"/>
                    <a:pt x="34" y="261"/>
                  </a:cubicBezTo>
                  <a:close/>
                  <a:moveTo>
                    <a:pt x="29" y="218"/>
                  </a:moveTo>
                  <a:cubicBezTo>
                    <a:pt x="33" y="219"/>
                    <a:pt x="36" y="217"/>
                    <a:pt x="38" y="212"/>
                  </a:cubicBezTo>
                  <a:cubicBezTo>
                    <a:pt x="34" y="208"/>
                    <a:pt x="31" y="210"/>
                    <a:pt x="29" y="218"/>
                  </a:cubicBezTo>
                  <a:cubicBezTo>
                    <a:pt x="33" y="219"/>
                    <a:pt x="31" y="216"/>
                    <a:pt x="29" y="2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814">
              <a:extLst>
                <a:ext uri="{FF2B5EF4-FFF2-40B4-BE49-F238E27FC236}">
                  <a16:creationId xmlns:a16="http://schemas.microsoft.com/office/drawing/2014/main" id="{B1241025-6512-4D9C-88E1-3F8DDDAED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1" y="2823"/>
              <a:ext cx="10" cy="10"/>
            </a:xfrm>
            <a:custGeom>
              <a:avLst/>
              <a:gdLst>
                <a:gd name="T0" fmla="*/ 5 w 7"/>
                <a:gd name="T1" fmla="*/ 7 h 7"/>
                <a:gd name="T2" fmla="*/ 2 w 7"/>
                <a:gd name="T3" fmla="*/ 0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1" y="7"/>
                    <a:pt x="3" y="2"/>
                    <a:pt x="2" y="0"/>
                  </a:cubicBezTo>
                  <a:cubicBezTo>
                    <a:pt x="7" y="2"/>
                    <a:pt x="0" y="5"/>
                    <a:pt x="5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8" name="Group 715">
            <a:extLst>
              <a:ext uri="{FF2B5EF4-FFF2-40B4-BE49-F238E27FC236}">
                <a16:creationId xmlns:a16="http://schemas.microsoft.com/office/drawing/2014/main" id="{44F238FD-B1DB-45D8-A64C-331B06277A67}"/>
              </a:ext>
            </a:extLst>
          </p:cNvPr>
          <p:cNvGrpSpPr>
            <a:grpSpLocks noChangeAspect="1"/>
          </p:cNvGrpSpPr>
          <p:nvPr/>
        </p:nvGrpSpPr>
        <p:grpSpPr bwMode="auto">
          <a:xfrm rot="20896503" flipH="1">
            <a:off x="5827729" y="3144238"/>
            <a:ext cx="896710" cy="935396"/>
            <a:chOff x="1328" y="0"/>
            <a:chExt cx="3106" cy="3240"/>
          </a:xfrm>
        </p:grpSpPr>
        <p:sp>
          <p:nvSpPr>
            <p:cNvPr id="329" name="Freeform 716">
              <a:extLst>
                <a:ext uri="{FF2B5EF4-FFF2-40B4-BE49-F238E27FC236}">
                  <a16:creationId xmlns:a16="http://schemas.microsoft.com/office/drawing/2014/main" id="{16ADE33D-B257-400F-91E1-5D50E0664B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6" y="250"/>
              <a:ext cx="1" cy="29"/>
            </a:xfrm>
            <a:custGeom>
              <a:avLst/>
              <a:gdLst>
                <a:gd name="T0" fmla="*/ 0 w 1"/>
                <a:gd name="T1" fmla="*/ 14 h 20"/>
                <a:gd name="T2" fmla="*/ 1 w 1"/>
                <a:gd name="T3" fmla="*/ 0 h 20"/>
                <a:gd name="T4" fmla="*/ 0 w 1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0">
                  <a:moveTo>
                    <a:pt x="0" y="14"/>
                  </a:moveTo>
                  <a:cubicBezTo>
                    <a:pt x="0" y="11"/>
                    <a:pt x="1" y="5"/>
                    <a:pt x="1" y="0"/>
                  </a:cubicBezTo>
                  <a:cubicBezTo>
                    <a:pt x="1" y="13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717">
              <a:extLst>
                <a:ext uri="{FF2B5EF4-FFF2-40B4-BE49-F238E27FC236}">
                  <a16:creationId xmlns:a16="http://schemas.microsoft.com/office/drawing/2014/main" id="{19B5055D-0CDA-4299-B6B8-38567BB1B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0"/>
              <a:ext cx="20" cy="250"/>
            </a:xfrm>
            <a:custGeom>
              <a:avLst/>
              <a:gdLst>
                <a:gd name="T0" fmla="*/ 11 w 14"/>
                <a:gd name="T1" fmla="*/ 6 h 174"/>
                <a:gd name="T2" fmla="*/ 9 w 14"/>
                <a:gd name="T3" fmla="*/ 174 h 174"/>
                <a:gd name="T4" fmla="*/ 14 w 14"/>
                <a:gd name="T5" fmla="*/ 8 h 174"/>
                <a:gd name="T6" fmla="*/ 9 w 14"/>
                <a:gd name="T7" fmla="*/ 17 h 174"/>
                <a:gd name="T8" fmla="*/ 11 w 14"/>
                <a:gd name="T9" fmla="*/ 0 h 174"/>
                <a:gd name="T10" fmla="*/ 11 w 14"/>
                <a:gd name="T11" fmla="*/ 6 h 174"/>
                <a:gd name="T12" fmla="*/ 11 w 14"/>
                <a:gd name="T13" fmla="*/ 32 h 174"/>
                <a:gd name="T14" fmla="*/ 11 w 14"/>
                <a:gd name="T15" fmla="*/ 6 h 174"/>
                <a:gd name="T16" fmla="*/ 11 w 14"/>
                <a:gd name="T17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4">
                  <a:moveTo>
                    <a:pt x="11" y="6"/>
                  </a:moveTo>
                  <a:cubicBezTo>
                    <a:pt x="13" y="62"/>
                    <a:pt x="13" y="118"/>
                    <a:pt x="9" y="174"/>
                  </a:cubicBezTo>
                  <a:cubicBezTo>
                    <a:pt x="11" y="119"/>
                    <a:pt x="3" y="63"/>
                    <a:pt x="14" y="8"/>
                  </a:cubicBezTo>
                  <a:cubicBezTo>
                    <a:pt x="14" y="12"/>
                    <a:pt x="12" y="16"/>
                    <a:pt x="9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12" y="24"/>
                    <a:pt x="0" y="48"/>
                    <a:pt x="11" y="6"/>
                  </a:cubicBezTo>
                  <a:cubicBezTo>
                    <a:pt x="11" y="15"/>
                    <a:pt x="12" y="24"/>
                    <a:pt x="11" y="32"/>
                  </a:cubicBezTo>
                  <a:cubicBezTo>
                    <a:pt x="13" y="24"/>
                    <a:pt x="9" y="14"/>
                    <a:pt x="11" y="6"/>
                  </a:cubicBezTo>
                  <a:cubicBezTo>
                    <a:pt x="13" y="62"/>
                    <a:pt x="9" y="13"/>
                    <a:pt x="11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718">
              <a:extLst>
                <a:ext uri="{FF2B5EF4-FFF2-40B4-BE49-F238E27FC236}">
                  <a16:creationId xmlns:a16="http://schemas.microsoft.com/office/drawing/2014/main" id="{BD0A5436-149F-44AD-B8C0-E01AC2669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6" y="198"/>
              <a:ext cx="4" cy="84"/>
            </a:xfrm>
            <a:custGeom>
              <a:avLst/>
              <a:gdLst>
                <a:gd name="T0" fmla="*/ 0 w 3"/>
                <a:gd name="T1" fmla="*/ 58 h 58"/>
                <a:gd name="T2" fmla="*/ 3 w 3"/>
                <a:gd name="T3" fmla="*/ 0 h 58"/>
                <a:gd name="T4" fmla="*/ 0 w 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58"/>
                  </a:moveTo>
                  <a:cubicBezTo>
                    <a:pt x="1" y="39"/>
                    <a:pt x="2" y="19"/>
                    <a:pt x="3" y="0"/>
                  </a:cubicBezTo>
                  <a:cubicBezTo>
                    <a:pt x="3" y="34"/>
                    <a:pt x="1" y="28"/>
                    <a:pt x="0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719">
              <a:extLst>
                <a:ext uri="{FF2B5EF4-FFF2-40B4-BE49-F238E27FC236}">
                  <a16:creationId xmlns:a16="http://schemas.microsoft.com/office/drawing/2014/main" id="{15285B3A-DC3C-46F6-8661-7CDABDCAFB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0" y="224"/>
              <a:ext cx="4" cy="77"/>
            </a:xfrm>
            <a:custGeom>
              <a:avLst/>
              <a:gdLst>
                <a:gd name="T0" fmla="*/ 2 w 3"/>
                <a:gd name="T1" fmla="*/ 19 h 53"/>
                <a:gd name="T2" fmla="*/ 0 w 3"/>
                <a:gd name="T3" fmla="*/ 53 h 53"/>
                <a:gd name="T4" fmla="*/ 2 w 3"/>
                <a:gd name="T5" fmla="*/ 19 h 53"/>
                <a:gd name="T6" fmla="*/ 2 w 3"/>
                <a:gd name="T7" fmla="*/ 27 h 53"/>
                <a:gd name="T8" fmla="*/ 2 w 3"/>
                <a:gd name="T9" fmla="*/ 19 h 53"/>
                <a:gd name="T10" fmla="*/ 2 w 3"/>
                <a:gd name="T11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3">
                  <a:moveTo>
                    <a:pt x="2" y="19"/>
                  </a:moveTo>
                  <a:cubicBezTo>
                    <a:pt x="3" y="30"/>
                    <a:pt x="2" y="42"/>
                    <a:pt x="0" y="53"/>
                  </a:cubicBezTo>
                  <a:cubicBezTo>
                    <a:pt x="1" y="42"/>
                    <a:pt x="1" y="30"/>
                    <a:pt x="2" y="19"/>
                  </a:cubicBezTo>
                  <a:cubicBezTo>
                    <a:pt x="3" y="22"/>
                    <a:pt x="3" y="25"/>
                    <a:pt x="2" y="27"/>
                  </a:cubicBezTo>
                  <a:cubicBezTo>
                    <a:pt x="1" y="0"/>
                    <a:pt x="1" y="46"/>
                    <a:pt x="2" y="19"/>
                  </a:cubicBezTo>
                  <a:cubicBezTo>
                    <a:pt x="3" y="30"/>
                    <a:pt x="1" y="30"/>
                    <a:pt x="2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20">
              <a:extLst>
                <a:ext uri="{FF2B5EF4-FFF2-40B4-BE49-F238E27FC236}">
                  <a16:creationId xmlns:a16="http://schemas.microsoft.com/office/drawing/2014/main" id="{BB2F496C-95B7-4C2E-AD21-59F8BB529F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8" y="3108"/>
              <a:ext cx="13" cy="7"/>
            </a:xfrm>
            <a:custGeom>
              <a:avLst/>
              <a:gdLst>
                <a:gd name="T0" fmla="*/ 0 w 9"/>
                <a:gd name="T1" fmla="*/ 0 h 5"/>
                <a:gd name="T2" fmla="*/ 6 w 9"/>
                <a:gd name="T3" fmla="*/ 5 h 5"/>
                <a:gd name="T4" fmla="*/ 0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6" y="3"/>
                    <a:pt x="9" y="5"/>
                    <a:pt x="6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21">
              <a:extLst>
                <a:ext uri="{FF2B5EF4-FFF2-40B4-BE49-F238E27FC236}">
                  <a16:creationId xmlns:a16="http://schemas.microsoft.com/office/drawing/2014/main" id="{37C5E1D1-0A79-4535-92D8-0E0A64A0BE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6" y="3029"/>
              <a:ext cx="39" cy="12"/>
            </a:xfrm>
            <a:custGeom>
              <a:avLst/>
              <a:gdLst>
                <a:gd name="T0" fmla="*/ 27 w 27"/>
                <a:gd name="T1" fmla="*/ 9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27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5" y="5"/>
                    <a:pt x="27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722">
              <a:extLst>
                <a:ext uri="{FF2B5EF4-FFF2-40B4-BE49-F238E27FC236}">
                  <a16:creationId xmlns:a16="http://schemas.microsoft.com/office/drawing/2014/main" id="{35970275-B96F-41D3-88BE-64710E3922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4" y="3149"/>
              <a:ext cx="33" cy="10"/>
            </a:xfrm>
            <a:custGeom>
              <a:avLst/>
              <a:gdLst>
                <a:gd name="T0" fmla="*/ 23 w 23"/>
                <a:gd name="T1" fmla="*/ 7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4"/>
                    <a:pt x="23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723">
              <a:extLst>
                <a:ext uri="{FF2B5EF4-FFF2-40B4-BE49-F238E27FC236}">
                  <a16:creationId xmlns:a16="http://schemas.microsoft.com/office/drawing/2014/main" id="{E80C07DD-37E4-4C89-8D8F-497D6D2E95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" y="1951"/>
              <a:ext cx="61" cy="61"/>
            </a:xfrm>
            <a:custGeom>
              <a:avLst/>
              <a:gdLst>
                <a:gd name="T0" fmla="*/ 0 w 43"/>
                <a:gd name="T1" fmla="*/ 42 h 42"/>
                <a:gd name="T2" fmla="*/ 43 w 43"/>
                <a:gd name="T3" fmla="*/ 0 h 42"/>
                <a:gd name="T4" fmla="*/ 0 w 43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0" y="42"/>
                  </a:moveTo>
                  <a:cubicBezTo>
                    <a:pt x="17" y="26"/>
                    <a:pt x="32" y="12"/>
                    <a:pt x="43" y="0"/>
                  </a:cubicBezTo>
                  <a:cubicBezTo>
                    <a:pt x="14" y="33"/>
                    <a:pt x="10" y="34"/>
                    <a:pt x="0" y="4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724">
              <a:extLst>
                <a:ext uri="{FF2B5EF4-FFF2-40B4-BE49-F238E27FC236}">
                  <a16:creationId xmlns:a16="http://schemas.microsoft.com/office/drawing/2014/main" id="{F2FCC8C0-854C-4E06-98AD-ED34ED6851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5" y="2995"/>
              <a:ext cx="14" cy="6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0 h 4"/>
                <a:gd name="T4" fmla="*/ 10 w 10"/>
                <a:gd name="T5" fmla="*/ 2 h 4"/>
                <a:gd name="T6" fmla="*/ 1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4"/>
                    <a:pt x="0" y="1"/>
                    <a:pt x="0" y="0"/>
                  </a:cubicBezTo>
                  <a:cubicBezTo>
                    <a:pt x="3" y="1"/>
                    <a:pt x="6" y="2"/>
                    <a:pt x="10" y="2"/>
                  </a:cubicBezTo>
                  <a:cubicBezTo>
                    <a:pt x="10" y="4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25">
              <a:extLst>
                <a:ext uri="{FF2B5EF4-FFF2-40B4-BE49-F238E27FC236}">
                  <a16:creationId xmlns:a16="http://schemas.microsoft.com/office/drawing/2014/main" id="{6690676D-A1F9-49DB-9E7F-C30159B61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9" y="3191"/>
              <a:ext cx="59" cy="14"/>
            </a:xfrm>
            <a:custGeom>
              <a:avLst/>
              <a:gdLst>
                <a:gd name="T0" fmla="*/ 21 w 41"/>
                <a:gd name="T1" fmla="*/ 3 h 10"/>
                <a:gd name="T2" fmla="*/ 41 w 41"/>
                <a:gd name="T3" fmla="*/ 10 h 10"/>
                <a:gd name="T4" fmla="*/ 0 w 41"/>
                <a:gd name="T5" fmla="*/ 0 h 10"/>
                <a:gd name="T6" fmla="*/ 25 w 41"/>
                <a:gd name="T7" fmla="*/ 5 h 10"/>
                <a:gd name="T8" fmla="*/ 21 w 41"/>
                <a:gd name="T9" fmla="*/ 3 h 10"/>
                <a:gd name="T10" fmla="*/ 21 w 4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0">
                  <a:moveTo>
                    <a:pt x="21" y="3"/>
                  </a:moveTo>
                  <a:cubicBezTo>
                    <a:pt x="28" y="6"/>
                    <a:pt x="35" y="8"/>
                    <a:pt x="41" y="10"/>
                  </a:cubicBezTo>
                  <a:cubicBezTo>
                    <a:pt x="28" y="6"/>
                    <a:pt x="14" y="3"/>
                    <a:pt x="0" y="0"/>
                  </a:cubicBezTo>
                  <a:cubicBezTo>
                    <a:pt x="9" y="0"/>
                    <a:pt x="17" y="2"/>
                    <a:pt x="25" y="5"/>
                  </a:cubicBezTo>
                  <a:cubicBezTo>
                    <a:pt x="13" y="1"/>
                    <a:pt x="33" y="9"/>
                    <a:pt x="21" y="3"/>
                  </a:cubicBezTo>
                  <a:cubicBezTo>
                    <a:pt x="28" y="6"/>
                    <a:pt x="25" y="5"/>
                    <a:pt x="21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26">
              <a:extLst>
                <a:ext uri="{FF2B5EF4-FFF2-40B4-BE49-F238E27FC236}">
                  <a16:creationId xmlns:a16="http://schemas.microsoft.com/office/drawing/2014/main" id="{9DE25109-CC7F-4D33-8B55-855B0AC67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9" y="2524"/>
              <a:ext cx="33" cy="20"/>
            </a:xfrm>
            <a:custGeom>
              <a:avLst/>
              <a:gdLst>
                <a:gd name="T0" fmla="*/ 2 w 23"/>
                <a:gd name="T1" fmla="*/ 12 h 14"/>
                <a:gd name="T2" fmla="*/ 23 w 23"/>
                <a:gd name="T3" fmla="*/ 0 h 14"/>
                <a:gd name="T4" fmla="*/ 2 w 23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">
                  <a:moveTo>
                    <a:pt x="2" y="12"/>
                  </a:moveTo>
                  <a:cubicBezTo>
                    <a:pt x="10" y="7"/>
                    <a:pt x="17" y="3"/>
                    <a:pt x="23" y="0"/>
                  </a:cubicBezTo>
                  <a:cubicBezTo>
                    <a:pt x="8" y="10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727">
              <a:extLst>
                <a:ext uri="{FF2B5EF4-FFF2-40B4-BE49-F238E27FC236}">
                  <a16:creationId xmlns:a16="http://schemas.microsoft.com/office/drawing/2014/main" id="{C2237A79-3DC4-4A34-ACF3-D77ED738A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8" y="3026"/>
              <a:ext cx="18" cy="5"/>
            </a:xfrm>
            <a:custGeom>
              <a:avLst/>
              <a:gdLst>
                <a:gd name="T0" fmla="*/ 3 w 13"/>
                <a:gd name="T1" fmla="*/ 1 h 4"/>
                <a:gd name="T2" fmla="*/ 3 w 13"/>
                <a:gd name="T3" fmla="*/ 1 h 4"/>
                <a:gd name="T4" fmla="*/ 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3" y="1"/>
                  </a:moveTo>
                  <a:cubicBezTo>
                    <a:pt x="0" y="0"/>
                    <a:pt x="13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28">
              <a:extLst>
                <a:ext uri="{FF2B5EF4-FFF2-40B4-BE49-F238E27FC236}">
                  <a16:creationId xmlns:a16="http://schemas.microsoft.com/office/drawing/2014/main" id="{50086C7B-1ADC-4ADD-BC48-7F8BEF024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5" y="3069"/>
              <a:ext cx="43" cy="14"/>
            </a:xfrm>
            <a:custGeom>
              <a:avLst/>
              <a:gdLst>
                <a:gd name="T0" fmla="*/ 30 w 30"/>
                <a:gd name="T1" fmla="*/ 10 h 10"/>
                <a:gd name="T2" fmla="*/ 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3" y="7"/>
                    <a:pt x="30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29">
              <a:extLst>
                <a:ext uri="{FF2B5EF4-FFF2-40B4-BE49-F238E27FC236}">
                  <a16:creationId xmlns:a16="http://schemas.microsoft.com/office/drawing/2014/main" id="{439F1D24-EE0C-4252-A383-847CE48779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" y="2012"/>
              <a:ext cx="21" cy="19"/>
            </a:xfrm>
            <a:custGeom>
              <a:avLst/>
              <a:gdLst>
                <a:gd name="T0" fmla="*/ 14 w 14"/>
                <a:gd name="T1" fmla="*/ 0 h 13"/>
                <a:gd name="T2" fmla="*/ 0 w 14"/>
                <a:gd name="T3" fmla="*/ 13 h 13"/>
                <a:gd name="T4" fmla="*/ 14 w 14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730">
              <a:extLst>
                <a:ext uri="{FF2B5EF4-FFF2-40B4-BE49-F238E27FC236}">
                  <a16:creationId xmlns:a16="http://schemas.microsoft.com/office/drawing/2014/main" id="{5F180583-7E40-4782-9890-818223036F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" y="496"/>
              <a:ext cx="7" cy="39"/>
            </a:xfrm>
            <a:custGeom>
              <a:avLst/>
              <a:gdLst>
                <a:gd name="T0" fmla="*/ 5 w 5"/>
                <a:gd name="T1" fmla="*/ 0 h 27"/>
                <a:gd name="T2" fmla="*/ 0 w 5"/>
                <a:gd name="T3" fmla="*/ 27 h 27"/>
                <a:gd name="T4" fmla="*/ 5 w 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3" y="19"/>
                    <a:pt x="1" y="24"/>
                    <a:pt x="0" y="27"/>
                  </a:cubicBezTo>
                  <a:cubicBezTo>
                    <a:pt x="2" y="17"/>
                    <a:pt x="3" y="8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731">
              <a:extLst>
                <a:ext uri="{FF2B5EF4-FFF2-40B4-BE49-F238E27FC236}">
                  <a16:creationId xmlns:a16="http://schemas.microsoft.com/office/drawing/2014/main" id="{773714AB-74C7-4581-B000-F10D0C382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63"/>
              <a:ext cx="0" cy="1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732">
              <a:extLst>
                <a:ext uri="{FF2B5EF4-FFF2-40B4-BE49-F238E27FC236}">
                  <a16:creationId xmlns:a16="http://schemas.microsoft.com/office/drawing/2014/main" id="{EB2FA80C-0BDB-4B88-BBF4-EC22BC1F2A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1073"/>
              <a:ext cx="7" cy="11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6"/>
                    <a:pt x="0" y="8"/>
                  </a:cubicBezTo>
                  <a:cubicBezTo>
                    <a:pt x="2" y="3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733">
              <a:extLst>
                <a:ext uri="{FF2B5EF4-FFF2-40B4-BE49-F238E27FC236}">
                  <a16:creationId xmlns:a16="http://schemas.microsoft.com/office/drawing/2014/main" id="{2D7EA535-A2B7-48B9-82E5-BA0D423059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8" y="7"/>
              <a:ext cx="3095" cy="3233"/>
            </a:xfrm>
            <a:custGeom>
              <a:avLst/>
              <a:gdLst>
                <a:gd name="T0" fmla="*/ 135 w 2152"/>
                <a:gd name="T1" fmla="*/ 2033 h 2248"/>
                <a:gd name="T2" fmla="*/ 459 w 2152"/>
                <a:gd name="T3" fmla="*/ 1694 h 2248"/>
                <a:gd name="T4" fmla="*/ 823 w 2152"/>
                <a:gd name="T5" fmla="*/ 2146 h 2248"/>
                <a:gd name="T6" fmla="*/ 1239 w 2152"/>
                <a:gd name="T7" fmla="*/ 1566 h 2248"/>
                <a:gd name="T8" fmla="*/ 1395 w 2152"/>
                <a:gd name="T9" fmla="*/ 1593 h 2248"/>
                <a:gd name="T10" fmla="*/ 1895 w 2152"/>
                <a:gd name="T11" fmla="*/ 923 h 2248"/>
                <a:gd name="T12" fmla="*/ 1964 w 2152"/>
                <a:gd name="T13" fmla="*/ 893 h 2248"/>
                <a:gd name="T14" fmla="*/ 2067 w 2152"/>
                <a:gd name="T15" fmla="*/ 658 h 2248"/>
                <a:gd name="T16" fmla="*/ 1967 w 2152"/>
                <a:gd name="T17" fmla="*/ 888 h 2248"/>
                <a:gd name="T18" fmla="*/ 2065 w 2152"/>
                <a:gd name="T19" fmla="*/ 506 h 2248"/>
                <a:gd name="T20" fmla="*/ 2136 w 2152"/>
                <a:gd name="T21" fmla="*/ 5 h 2248"/>
                <a:gd name="T22" fmla="*/ 1478 w 2152"/>
                <a:gd name="T23" fmla="*/ 1400 h 2248"/>
                <a:gd name="T24" fmla="*/ 705 w 2152"/>
                <a:gd name="T25" fmla="*/ 1560 h 2248"/>
                <a:gd name="T26" fmla="*/ 276 w 2152"/>
                <a:gd name="T27" fmla="*/ 1806 h 2248"/>
                <a:gd name="T28" fmla="*/ 705 w 2152"/>
                <a:gd name="T29" fmla="*/ 1561 h 2248"/>
                <a:gd name="T30" fmla="*/ 982 w 2152"/>
                <a:gd name="T31" fmla="*/ 1727 h 2248"/>
                <a:gd name="T32" fmla="*/ 2071 w 2152"/>
                <a:gd name="T33" fmla="*/ 545 h 2248"/>
                <a:gd name="T34" fmla="*/ 1053 w 2152"/>
                <a:gd name="T35" fmla="*/ 1689 h 2248"/>
                <a:gd name="T36" fmla="*/ 703 w 2152"/>
                <a:gd name="T37" fmla="*/ 1555 h 2248"/>
                <a:gd name="T38" fmla="*/ 325 w 2152"/>
                <a:gd name="T39" fmla="*/ 1777 h 2248"/>
                <a:gd name="T40" fmla="*/ 823 w 2152"/>
                <a:gd name="T41" fmla="*/ 2146 h 2248"/>
                <a:gd name="T42" fmla="*/ 1912 w 2152"/>
                <a:gd name="T43" fmla="*/ 992 h 2248"/>
                <a:gd name="T44" fmla="*/ 1478 w 2152"/>
                <a:gd name="T45" fmla="*/ 1399 h 2248"/>
                <a:gd name="T46" fmla="*/ 703 w 2152"/>
                <a:gd name="T47" fmla="*/ 1555 h 2248"/>
                <a:gd name="T48" fmla="*/ 2149 w 2152"/>
                <a:gd name="T49" fmla="*/ 144 h 2248"/>
                <a:gd name="T50" fmla="*/ 1111 w 2152"/>
                <a:gd name="T51" fmla="*/ 1633 h 2248"/>
                <a:gd name="T52" fmla="*/ 791 w 2152"/>
                <a:gd name="T53" fmla="*/ 1938 h 2248"/>
                <a:gd name="T54" fmla="*/ 964 w 2152"/>
                <a:gd name="T55" fmla="*/ 1835 h 2248"/>
                <a:gd name="T56" fmla="*/ 824 w 2152"/>
                <a:gd name="T57" fmla="*/ 2154 h 2248"/>
                <a:gd name="T58" fmla="*/ 687 w 2152"/>
                <a:gd name="T59" fmla="*/ 1597 h 2248"/>
                <a:gd name="T60" fmla="*/ 1839 w 2152"/>
                <a:gd name="T61" fmla="*/ 1094 h 2248"/>
                <a:gd name="T62" fmla="*/ 323 w 2152"/>
                <a:gd name="T63" fmla="*/ 1778 h 2248"/>
                <a:gd name="T64" fmla="*/ 981 w 2152"/>
                <a:gd name="T65" fmla="*/ 1727 h 2248"/>
                <a:gd name="T66" fmla="*/ 1059 w 2152"/>
                <a:gd name="T67" fmla="*/ 1687 h 2248"/>
                <a:gd name="T68" fmla="*/ 1476 w 2152"/>
                <a:gd name="T69" fmla="*/ 1401 h 2248"/>
                <a:gd name="T70" fmla="*/ 2022 w 2152"/>
                <a:gd name="T71" fmla="*/ 616 h 2248"/>
                <a:gd name="T72" fmla="*/ 1478 w 2152"/>
                <a:gd name="T73" fmla="*/ 1400 h 2248"/>
                <a:gd name="T74" fmla="*/ 806 w 2152"/>
                <a:gd name="T75" fmla="*/ 1921 h 2248"/>
                <a:gd name="T76" fmla="*/ 824 w 2152"/>
                <a:gd name="T77" fmla="*/ 2153 h 2248"/>
                <a:gd name="T78" fmla="*/ 707 w 2152"/>
                <a:gd name="T79" fmla="*/ 1611 h 2248"/>
                <a:gd name="T80" fmla="*/ 2111 w 2152"/>
                <a:gd name="T81" fmla="*/ 362 h 2248"/>
                <a:gd name="T82" fmla="*/ 1345 w 2152"/>
                <a:gd name="T83" fmla="*/ 1524 h 2248"/>
                <a:gd name="T84" fmla="*/ 807 w 2152"/>
                <a:gd name="T85" fmla="*/ 1921 h 2248"/>
                <a:gd name="T86" fmla="*/ 824 w 2152"/>
                <a:gd name="T87" fmla="*/ 2153 h 2248"/>
                <a:gd name="T88" fmla="*/ 707 w 2152"/>
                <a:gd name="T89" fmla="*/ 1613 h 2248"/>
                <a:gd name="T90" fmla="*/ 1478 w 2152"/>
                <a:gd name="T91" fmla="*/ 1400 h 2248"/>
                <a:gd name="T92" fmla="*/ 1849 w 2152"/>
                <a:gd name="T93" fmla="*/ 1070 h 2248"/>
                <a:gd name="T94" fmla="*/ 1054 w 2152"/>
                <a:gd name="T95" fmla="*/ 1689 h 2248"/>
                <a:gd name="T96" fmla="*/ 728 w 2152"/>
                <a:gd name="T97" fmla="*/ 2185 h 2248"/>
                <a:gd name="T98" fmla="*/ 703 w 2152"/>
                <a:gd name="T99" fmla="*/ 1555 h 2248"/>
                <a:gd name="T100" fmla="*/ 580 w 2152"/>
                <a:gd name="T101" fmla="*/ 2148 h 2248"/>
                <a:gd name="T102" fmla="*/ 814 w 2152"/>
                <a:gd name="T103" fmla="*/ 2131 h 2248"/>
                <a:gd name="T104" fmla="*/ 824 w 2152"/>
                <a:gd name="T105" fmla="*/ 2154 h 2248"/>
                <a:gd name="T106" fmla="*/ 815 w 2152"/>
                <a:gd name="T107" fmla="*/ 2140 h 2248"/>
                <a:gd name="T108" fmla="*/ 1507 w 2152"/>
                <a:gd name="T109" fmla="*/ 1483 h 2248"/>
                <a:gd name="T110" fmla="*/ 855 w 2152"/>
                <a:gd name="T111" fmla="*/ 1891 h 2248"/>
                <a:gd name="T112" fmla="*/ 192 w 2152"/>
                <a:gd name="T113" fmla="*/ 2040 h 2248"/>
                <a:gd name="T114" fmla="*/ 1324 w 2152"/>
                <a:gd name="T115" fmla="*/ 1515 h 2248"/>
                <a:gd name="T116" fmla="*/ 2072 w 2152"/>
                <a:gd name="T117" fmla="*/ 479 h 2248"/>
                <a:gd name="T118" fmla="*/ 2111 w 2152"/>
                <a:gd name="T119" fmla="*/ 361 h 2248"/>
                <a:gd name="T120" fmla="*/ 859 w 2152"/>
                <a:gd name="T121" fmla="*/ 1772 h 2248"/>
                <a:gd name="T122" fmla="*/ 1059 w 2152"/>
                <a:gd name="T123" fmla="*/ 1687 h 2248"/>
                <a:gd name="T124" fmla="*/ 1346 w 2152"/>
                <a:gd name="T125" fmla="*/ 15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2" h="2248">
                  <a:moveTo>
                    <a:pt x="21" y="1998"/>
                  </a:moveTo>
                  <a:cubicBezTo>
                    <a:pt x="21" y="1998"/>
                    <a:pt x="20" y="1998"/>
                    <a:pt x="20" y="1998"/>
                  </a:cubicBezTo>
                  <a:cubicBezTo>
                    <a:pt x="25" y="2002"/>
                    <a:pt x="32" y="2004"/>
                    <a:pt x="40" y="2007"/>
                  </a:cubicBezTo>
                  <a:cubicBezTo>
                    <a:pt x="33" y="2004"/>
                    <a:pt x="26" y="2002"/>
                    <a:pt x="21" y="1998"/>
                  </a:cubicBezTo>
                  <a:close/>
                  <a:moveTo>
                    <a:pt x="42" y="2007"/>
                  </a:moveTo>
                  <a:cubicBezTo>
                    <a:pt x="46" y="2008"/>
                    <a:pt x="49" y="2009"/>
                    <a:pt x="53" y="2010"/>
                  </a:cubicBezTo>
                  <a:cubicBezTo>
                    <a:pt x="49" y="2009"/>
                    <a:pt x="46" y="2008"/>
                    <a:pt x="42" y="2007"/>
                  </a:cubicBezTo>
                  <a:close/>
                  <a:moveTo>
                    <a:pt x="64" y="2011"/>
                  </a:moveTo>
                  <a:cubicBezTo>
                    <a:pt x="61" y="2011"/>
                    <a:pt x="57" y="2011"/>
                    <a:pt x="54" y="2010"/>
                  </a:cubicBezTo>
                  <a:cubicBezTo>
                    <a:pt x="61" y="2011"/>
                    <a:pt x="68" y="2013"/>
                    <a:pt x="73" y="2014"/>
                  </a:cubicBezTo>
                  <a:cubicBezTo>
                    <a:pt x="70" y="2013"/>
                    <a:pt x="67" y="2012"/>
                    <a:pt x="64" y="2011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89" y="2050"/>
                  </a:moveTo>
                  <a:cubicBezTo>
                    <a:pt x="191" y="2050"/>
                    <a:pt x="194" y="2049"/>
                    <a:pt x="196" y="2049"/>
                  </a:cubicBezTo>
                  <a:cubicBezTo>
                    <a:pt x="175" y="2044"/>
                    <a:pt x="155" y="2038"/>
                    <a:pt x="135" y="2033"/>
                  </a:cubicBezTo>
                  <a:cubicBezTo>
                    <a:pt x="160" y="2040"/>
                    <a:pt x="184" y="2051"/>
                    <a:pt x="210" y="2059"/>
                  </a:cubicBezTo>
                  <a:cubicBezTo>
                    <a:pt x="205" y="2057"/>
                    <a:pt x="194" y="2049"/>
                    <a:pt x="189" y="2050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33" y="2061"/>
                  </a:moveTo>
                  <a:cubicBezTo>
                    <a:pt x="231" y="2061"/>
                    <a:pt x="236" y="2064"/>
                    <a:pt x="251" y="2070"/>
                  </a:cubicBezTo>
                  <a:cubicBezTo>
                    <a:pt x="246" y="2068"/>
                    <a:pt x="239" y="2064"/>
                    <a:pt x="233" y="2061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3" y="1735"/>
                  </a:moveTo>
                  <a:cubicBezTo>
                    <a:pt x="754" y="1737"/>
                    <a:pt x="754" y="1739"/>
                    <a:pt x="755" y="1741"/>
                  </a:cubicBezTo>
                  <a:cubicBezTo>
                    <a:pt x="756" y="1745"/>
                    <a:pt x="756" y="1744"/>
                    <a:pt x="753" y="173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6" y="1980"/>
                  </a:moveTo>
                  <a:cubicBezTo>
                    <a:pt x="806" y="1982"/>
                    <a:pt x="806" y="1985"/>
                    <a:pt x="807" y="1987"/>
                  </a:cubicBezTo>
                  <a:cubicBezTo>
                    <a:pt x="807" y="1985"/>
                    <a:pt x="806" y="1982"/>
                    <a:pt x="806" y="1980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200" y="1734"/>
                  </a:moveTo>
                  <a:cubicBezTo>
                    <a:pt x="1214" y="1737"/>
                    <a:pt x="1226" y="1724"/>
                    <a:pt x="1236" y="1712"/>
                  </a:cubicBezTo>
                  <a:cubicBezTo>
                    <a:pt x="1224" y="1719"/>
                    <a:pt x="1212" y="1727"/>
                    <a:pt x="1200" y="1734"/>
                  </a:cubicBezTo>
                  <a:close/>
                  <a:moveTo>
                    <a:pt x="1239" y="1566"/>
                  </a:moveTo>
                  <a:cubicBezTo>
                    <a:pt x="1240" y="1566"/>
                    <a:pt x="1241" y="1565"/>
                    <a:pt x="1242" y="1565"/>
                  </a:cubicBezTo>
                  <a:cubicBezTo>
                    <a:pt x="1246" y="1562"/>
                    <a:pt x="1250" y="1559"/>
                    <a:pt x="1254" y="1556"/>
                  </a:cubicBezTo>
                  <a:cubicBezTo>
                    <a:pt x="1256" y="1554"/>
                    <a:pt x="1256" y="1552"/>
                    <a:pt x="1257" y="1550"/>
                  </a:cubicBezTo>
                  <a:cubicBezTo>
                    <a:pt x="1256" y="1552"/>
                    <a:pt x="1248" y="1559"/>
                    <a:pt x="1239" y="1566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76" y="1615"/>
                  </a:moveTo>
                  <a:cubicBezTo>
                    <a:pt x="1384" y="1612"/>
                    <a:pt x="1395" y="1601"/>
                    <a:pt x="1403" y="1592"/>
                  </a:cubicBezTo>
                  <a:cubicBezTo>
                    <a:pt x="1395" y="1600"/>
                    <a:pt x="1385" y="1608"/>
                    <a:pt x="1376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03" y="1592"/>
                  </a:moveTo>
                  <a:cubicBezTo>
                    <a:pt x="1408" y="1588"/>
                    <a:pt x="1412" y="1584"/>
                    <a:pt x="1416" y="1580"/>
                  </a:cubicBezTo>
                  <a:cubicBezTo>
                    <a:pt x="1414" y="1582"/>
                    <a:pt x="1409" y="1586"/>
                    <a:pt x="1403" y="159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584" y="1282"/>
                  </a:moveTo>
                  <a:cubicBezTo>
                    <a:pt x="1586" y="1280"/>
                    <a:pt x="1588" y="1278"/>
                    <a:pt x="1591" y="1275"/>
                  </a:cubicBezTo>
                  <a:cubicBezTo>
                    <a:pt x="1591" y="1274"/>
                    <a:pt x="1589" y="1276"/>
                    <a:pt x="1584" y="1282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48" y="1214"/>
                  </a:moveTo>
                  <a:cubicBezTo>
                    <a:pt x="1652" y="1212"/>
                    <a:pt x="1657" y="1210"/>
                    <a:pt x="1661" y="1207"/>
                  </a:cubicBezTo>
                  <a:cubicBezTo>
                    <a:pt x="1669" y="1198"/>
                    <a:pt x="1665" y="1201"/>
                    <a:pt x="1648" y="1214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798" y="1174"/>
                  </a:moveTo>
                  <a:cubicBezTo>
                    <a:pt x="1808" y="1161"/>
                    <a:pt x="1818" y="1148"/>
                    <a:pt x="1827" y="1135"/>
                  </a:cubicBezTo>
                  <a:cubicBezTo>
                    <a:pt x="1815" y="1145"/>
                    <a:pt x="1805" y="1159"/>
                    <a:pt x="1798" y="1174"/>
                  </a:cubicBezTo>
                  <a:close/>
                  <a:moveTo>
                    <a:pt x="1828" y="1135"/>
                  </a:moveTo>
                  <a:cubicBezTo>
                    <a:pt x="1828" y="1135"/>
                    <a:pt x="1827" y="1135"/>
                    <a:pt x="1827" y="1135"/>
                  </a:cubicBezTo>
                  <a:cubicBezTo>
                    <a:pt x="1829" y="1134"/>
                    <a:pt x="1830" y="1133"/>
                    <a:pt x="1831" y="1132"/>
                  </a:cubicBezTo>
                  <a:cubicBezTo>
                    <a:pt x="1830" y="1133"/>
                    <a:pt x="1829" y="1134"/>
                    <a:pt x="1828" y="1135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895" y="921"/>
                  </a:moveTo>
                  <a:cubicBezTo>
                    <a:pt x="1894" y="921"/>
                    <a:pt x="1894" y="920"/>
                    <a:pt x="1894" y="920"/>
                  </a:cubicBezTo>
                  <a:cubicBezTo>
                    <a:pt x="1893" y="917"/>
                    <a:pt x="1892" y="914"/>
                    <a:pt x="1891" y="912"/>
                  </a:cubicBezTo>
                  <a:cubicBezTo>
                    <a:pt x="1890" y="921"/>
                    <a:pt x="1890" y="916"/>
                    <a:pt x="1890" y="911"/>
                  </a:cubicBezTo>
                  <a:cubicBezTo>
                    <a:pt x="1887" y="915"/>
                    <a:pt x="1884" y="919"/>
                    <a:pt x="1881" y="924"/>
                  </a:cubicBezTo>
                  <a:cubicBezTo>
                    <a:pt x="1881" y="926"/>
                    <a:pt x="1881" y="929"/>
                    <a:pt x="1882" y="932"/>
                  </a:cubicBezTo>
                  <a:cubicBezTo>
                    <a:pt x="1882" y="932"/>
                    <a:pt x="1882" y="932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6"/>
                    <a:pt x="1882" y="938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5" y="921"/>
                    <a:pt x="1895" y="921"/>
                    <a:pt x="1895" y="921"/>
                  </a:cubicBezTo>
                  <a:close/>
                  <a:moveTo>
                    <a:pt x="1952" y="921"/>
                  </a:moveTo>
                  <a:cubicBezTo>
                    <a:pt x="1941" y="942"/>
                    <a:pt x="1929" y="962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08" y="1000"/>
                    <a:pt x="1903" y="1007"/>
                    <a:pt x="1899" y="1014"/>
                  </a:cubicBezTo>
                  <a:cubicBezTo>
                    <a:pt x="1894" y="1023"/>
                    <a:pt x="1889" y="1031"/>
                    <a:pt x="1884" y="1039"/>
                  </a:cubicBezTo>
                  <a:cubicBezTo>
                    <a:pt x="1887" y="1035"/>
                    <a:pt x="1890" y="1030"/>
                    <a:pt x="1894" y="1025"/>
                  </a:cubicBezTo>
                  <a:cubicBezTo>
                    <a:pt x="1894" y="1025"/>
                    <a:pt x="1894" y="1025"/>
                    <a:pt x="1894" y="1025"/>
                  </a:cubicBezTo>
                  <a:cubicBezTo>
                    <a:pt x="1896" y="1022"/>
                    <a:pt x="1898" y="1019"/>
                    <a:pt x="1900" y="1016"/>
                  </a:cubicBezTo>
                  <a:cubicBezTo>
                    <a:pt x="1904" y="1009"/>
                    <a:pt x="1908" y="1002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6" y="988"/>
                    <a:pt x="1917" y="987"/>
                    <a:pt x="1917" y="986"/>
                  </a:cubicBezTo>
                  <a:cubicBezTo>
                    <a:pt x="1920" y="982"/>
                    <a:pt x="1922" y="978"/>
                    <a:pt x="1924" y="975"/>
                  </a:cubicBezTo>
                  <a:cubicBezTo>
                    <a:pt x="1926" y="971"/>
                    <a:pt x="1928" y="967"/>
                    <a:pt x="1930" y="964"/>
                  </a:cubicBezTo>
                  <a:cubicBezTo>
                    <a:pt x="1937" y="950"/>
                    <a:pt x="1944" y="936"/>
                    <a:pt x="1952" y="921"/>
                  </a:cubicBezTo>
                  <a:cubicBezTo>
                    <a:pt x="1953" y="919"/>
                    <a:pt x="1954" y="916"/>
                    <a:pt x="1956" y="914"/>
                  </a:cubicBezTo>
                  <a:cubicBezTo>
                    <a:pt x="1954" y="916"/>
                    <a:pt x="1953" y="919"/>
                    <a:pt x="1952" y="921"/>
                  </a:cubicBezTo>
                  <a:close/>
                  <a:moveTo>
                    <a:pt x="1950" y="917"/>
                  </a:move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1" y="918"/>
                    <a:pt x="1951" y="918"/>
                    <a:pt x="1950" y="917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2067" y="658"/>
                  </a:moveTo>
                  <a:cubicBezTo>
                    <a:pt x="2057" y="686"/>
                    <a:pt x="2047" y="715"/>
                    <a:pt x="2035" y="743"/>
                  </a:cubicBezTo>
                  <a:cubicBezTo>
                    <a:pt x="2033" y="751"/>
                    <a:pt x="2030" y="759"/>
                    <a:pt x="2026" y="763"/>
                  </a:cubicBezTo>
                  <a:cubicBezTo>
                    <a:pt x="2023" y="769"/>
                    <a:pt x="2020" y="775"/>
                    <a:pt x="2017" y="780"/>
                  </a:cubicBezTo>
                  <a:cubicBezTo>
                    <a:pt x="2020" y="775"/>
                    <a:pt x="2022" y="770"/>
                    <a:pt x="2024" y="765"/>
                  </a:cubicBezTo>
                  <a:cubicBezTo>
                    <a:pt x="2025" y="764"/>
                    <a:pt x="2025" y="764"/>
                    <a:pt x="2026" y="763"/>
                  </a:cubicBezTo>
                  <a:cubicBezTo>
                    <a:pt x="2029" y="756"/>
                    <a:pt x="2032" y="749"/>
                    <a:pt x="2035" y="743"/>
                  </a:cubicBezTo>
                  <a:cubicBezTo>
                    <a:pt x="2036" y="739"/>
                    <a:pt x="2037" y="735"/>
                    <a:pt x="2038" y="732"/>
                  </a:cubicBezTo>
                  <a:cubicBezTo>
                    <a:pt x="2035" y="740"/>
                    <a:pt x="2031" y="749"/>
                    <a:pt x="2027" y="757"/>
                  </a:cubicBezTo>
                  <a:cubicBezTo>
                    <a:pt x="2032" y="746"/>
                    <a:pt x="2036" y="736"/>
                    <a:pt x="2040" y="726"/>
                  </a:cubicBezTo>
                  <a:cubicBezTo>
                    <a:pt x="2039" y="728"/>
                    <a:pt x="2039" y="730"/>
                    <a:pt x="2038" y="732"/>
                  </a:cubicBezTo>
                  <a:cubicBezTo>
                    <a:pt x="2039" y="729"/>
                    <a:pt x="2040" y="726"/>
                    <a:pt x="2041" y="723"/>
                  </a:cubicBezTo>
                  <a:cubicBezTo>
                    <a:pt x="2040" y="724"/>
                    <a:pt x="2040" y="725"/>
                    <a:pt x="2040" y="726"/>
                  </a:cubicBezTo>
                  <a:cubicBezTo>
                    <a:pt x="2040" y="723"/>
                    <a:pt x="2041" y="720"/>
                    <a:pt x="2042" y="719"/>
                  </a:cubicBezTo>
                  <a:cubicBezTo>
                    <a:pt x="2041" y="720"/>
                    <a:pt x="2041" y="722"/>
                    <a:pt x="2041" y="723"/>
                  </a:cubicBezTo>
                  <a:cubicBezTo>
                    <a:pt x="2054" y="689"/>
                    <a:pt x="2063" y="661"/>
                    <a:pt x="2065" y="647"/>
                  </a:cubicBezTo>
                  <a:cubicBezTo>
                    <a:pt x="2075" y="627"/>
                    <a:pt x="2080" y="605"/>
                    <a:pt x="2084" y="582"/>
                  </a:cubicBezTo>
                  <a:cubicBezTo>
                    <a:pt x="2077" y="600"/>
                    <a:pt x="2070" y="620"/>
                    <a:pt x="2065" y="637"/>
                  </a:cubicBezTo>
                  <a:cubicBezTo>
                    <a:pt x="2063" y="640"/>
                    <a:pt x="2062" y="643"/>
                    <a:pt x="2062" y="645"/>
                  </a:cubicBezTo>
                  <a:cubicBezTo>
                    <a:pt x="2058" y="657"/>
                    <a:pt x="2055" y="668"/>
                    <a:pt x="2054" y="675"/>
                  </a:cubicBezTo>
                  <a:cubicBezTo>
                    <a:pt x="2052" y="667"/>
                    <a:pt x="2039" y="717"/>
                    <a:pt x="2038" y="720"/>
                  </a:cubicBezTo>
                  <a:cubicBezTo>
                    <a:pt x="2031" y="735"/>
                    <a:pt x="2025" y="750"/>
                    <a:pt x="2019" y="766"/>
                  </a:cubicBezTo>
                  <a:cubicBezTo>
                    <a:pt x="2021" y="766"/>
                    <a:pt x="2022" y="766"/>
                    <a:pt x="2023" y="765"/>
                  </a:cubicBezTo>
                  <a:cubicBezTo>
                    <a:pt x="2017" y="777"/>
                    <a:pt x="2011" y="789"/>
                    <a:pt x="2006" y="801"/>
                  </a:cubicBezTo>
                  <a:cubicBezTo>
                    <a:pt x="2010" y="794"/>
                    <a:pt x="2014" y="788"/>
                    <a:pt x="2017" y="781"/>
                  </a:cubicBezTo>
                  <a:cubicBezTo>
                    <a:pt x="2000" y="821"/>
                    <a:pt x="1980" y="865"/>
                    <a:pt x="1960" y="906"/>
                  </a:cubicBezTo>
                  <a:cubicBezTo>
                    <a:pt x="1958" y="909"/>
                    <a:pt x="1957" y="911"/>
                    <a:pt x="1956" y="914"/>
                  </a:cubicBezTo>
                  <a:cubicBezTo>
                    <a:pt x="1957" y="911"/>
                    <a:pt x="1958" y="909"/>
                    <a:pt x="1960" y="906"/>
                  </a:cubicBezTo>
                  <a:cubicBezTo>
                    <a:pt x="2002" y="826"/>
                    <a:pt x="2039" y="743"/>
                    <a:pt x="2070" y="658"/>
                  </a:cubicBezTo>
                  <a:cubicBezTo>
                    <a:pt x="2067" y="665"/>
                    <a:pt x="2066" y="665"/>
                    <a:pt x="2067" y="658"/>
                  </a:cubicBezTo>
                  <a:close/>
                  <a:moveTo>
                    <a:pt x="1963" y="896"/>
                  </a:move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ubicBezTo>
                    <a:pt x="1955" y="906"/>
                    <a:pt x="1952" y="911"/>
                    <a:pt x="1950" y="917"/>
                  </a:cubicBezTo>
                  <a:cubicBezTo>
                    <a:pt x="1951" y="918"/>
                    <a:pt x="1951" y="918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30" y="871"/>
                  </a:move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ubicBezTo>
                    <a:pt x="1933" y="867"/>
                    <a:pt x="1931" y="869"/>
                    <a:pt x="1930" y="871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02" y="536"/>
                  </a:moveTo>
                  <a:cubicBezTo>
                    <a:pt x="2102" y="539"/>
                    <a:pt x="2102" y="541"/>
                    <a:pt x="2102" y="543"/>
                  </a:cubicBezTo>
                  <a:cubicBezTo>
                    <a:pt x="2105" y="538"/>
                    <a:pt x="2106" y="533"/>
                    <a:pt x="2107" y="527"/>
                  </a:cubicBezTo>
                  <a:cubicBezTo>
                    <a:pt x="2106" y="528"/>
                    <a:pt x="2104" y="532"/>
                    <a:pt x="2102" y="536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61"/>
                  </a:moveTo>
                  <a:cubicBezTo>
                    <a:pt x="2111" y="361"/>
                    <a:pt x="2111" y="361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lose/>
                  <a:moveTo>
                    <a:pt x="2146" y="276"/>
                  </a:moveTo>
                  <a:cubicBezTo>
                    <a:pt x="2146" y="307"/>
                    <a:pt x="2145" y="338"/>
                    <a:pt x="2135" y="368"/>
                  </a:cubicBezTo>
                  <a:cubicBezTo>
                    <a:pt x="2134" y="365"/>
                    <a:pt x="2133" y="362"/>
                    <a:pt x="2133" y="359"/>
                  </a:cubicBezTo>
                  <a:cubicBezTo>
                    <a:pt x="2130" y="372"/>
                    <a:pt x="2128" y="385"/>
                    <a:pt x="2125" y="399"/>
                  </a:cubicBezTo>
                  <a:cubicBezTo>
                    <a:pt x="2123" y="409"/>
                    <a:pt x="2106" y="481"/>
                    <a:pt x="2107" y="486"/>
                  </a:cubicBezTo>
                  <a:cubicBezTo>
                    <a:pt x="2093" y="514"/>
                    <a:pt x="2090" y="548"/>
                    <a:pt x="2084" y="582"/>
                  </a:cubicBezTo>
                  <a:cubicBezTo>
                    <a:pt x="2091" y="563"/>
                    <a:pt x="2098" y="546"/>
                    <a:pt x="2102" y="536"/>
                  </a:cubicBezTo>
                  <a:cubicBezTo>
                    <a:pt x="2102" y="520"/>
                    <a:pt x="2105" y="502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2"/>
                    <a:pt x="2110" y="481"/>
                    <a:pt x="2110" y="480"/>
                  </a:cubicBezTo>
                  <a:cubicBezTo>
                    <a:pt x="2110" y="480"/>
                    <a:pt x="2110" y="481"/>
                    <a:pt x="2109" y="482"/>
                  </a:cubicBezTo>
                  <a:cubicBezTo>
                    <a:pt x="2114" y="459"/>
                    <a:pt x="2121" y="436"/>
                    <a:pt x="2127" y="419"/>
                  </a:cubicBezTo>
                  <a:cubicBezTo>
                    <a:pt x="2124" y="439"/>
                    <a:pt x="2120" y="459"/>
                    <a:pt x="2115" y="480"/>
                  </a:cubicBezTo>
                  <a:cubicBezTo>
                    <a:pt x="2124" y="444"/>
                    <a:pt x="2129" y="408"/>
                    <a:pt x="2135" y="372"/>
                  </a:cubicBezTo>
                  <a:cubicBezTo>
                    <a:pt x="2132" y="389"/>
                    <a:pt x="2134" y="384"/>
                    <a:pt x="2140" y="355"/>
                  </a:cubicBezTo>
                  <a:cubicBezTo>
                    <a:pt x="2146" y="329"/>
                    <a:pt x="2152" y="302"/>
                    <a:pt x="2146" y="276"/>
                  </a:cubicBezTo>
                  <a:close/>
                  <a:moveTo>
                    <a:pt x="2072" y="483"/>
                  </a:moveTo>
                  <a:cubicBezTo>
                    <a:pt x="2070" y="491"/>
                    <a:pt x="2067" y="498"/>
                    <a:pt x="2065" y="506"/>
                  </a:cubicBezTo>
                  <a:cubicBezTo>
                    <a:pt x="2069" y="499"/>
                    <a:pt x="2071" y="491"/>
                    <a:pt x="2072" y="483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5" y="188"/>
                  </a:moveTo>
                  <a:cubicBezTo>
                    <a:pt x="2115" y="188"/>
                    <a:pt x="2115" y="187"/>
                    <a:pt x="2116" y="187"/>
                  </a:cubicBezTo>
                  <a:cubicBezTo>
                    <a:pt x="2116" y="186"/>
                    <a:pt x="2116" y="186"/>
                    <a:pt x="2116" y="185"/>
                  </a:cubicBezTo>
                  <a:cubicBezTo>
                    <a:pt x="2116" y="186"/>
                    <a:pt x="2115" y="187"/>
                    <a:pt x="2115" y="188"/>
                  </a:cubicBezTo>
                  <a:close/>
                  <a:moveTo>
                    <a:pt x="2116" y="185"/>
                  </a:moveTo>
                  <a:cubicBezTo>
                    <a:pt x="2119" y="177"/>
                    <a:pt x="2121" y="170"/>
                    <a:pt x="2122" y="162"/>
                  </a:cubicBezTo>
                  <a:cubicBezTo>
                    <a:pt x="2119" y="169"/>
                    <a:pt x="2117" y="177"/>
                    <a:pt x="2116" y="185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36" y="30"/>
                  </a:moveTo>
                  <a:cubicBezTo>
                    <a:pt x="2132" y="44"/>
                    <a:pt x="2129" y="58"/>
                    <a:pt x="2135" y="70"/>
                  </a:cubicBezTo>
                  <a:cubicBezTo>
                    <a:pt x="2135" y="69"/>
                    <a:pt x="2135" y="69"/>
                    <a:pt x="2135" y="69"/>
                  </a:cubicBezTo>
                  <a:cubicBezTo>
                    <a:pt x="2132" y="61"/>
                    <a:pt x="2133" y="52"/>
                    <a:pt x="2136" y="42"/>
                  </a:cubicBezTo>
                  <a:cubicBezTo>
                    <a:pt x="2136" y="38"/>
                    <a:pt x="2136" y="33"/>
                    <a:pt x="2136" y="30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3"/>
                    <a:pt x="2136" y="2"/>
                    <a:pt x="2136" y="0"/>
                  </a:cubicBezTo>
                  <a:cubicBezTo>
                    <a:pt x="2136" y="1"/>
                    <a:pt x="2136" y="3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17" y="983"/>
                  </a:move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12" y="993"/>
                    <a:pt x="1912" y="993"/>
                    <a:pt x="1912" y="993"/>
                  </a:cubicBezTo>
                  <a:cubicBezTo>
                    <a:pt x="1912" y="994"/>
                    <a:pt x="1912" y="994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5" y="989"/>
                    <a:pt x="1915" y="989"/>
                    <a:pt x="1916" y="989"/>
                  </a:cubicBezTo>
                  <a:cubicBezTo>
                    <a:pt x="1916" y="988"/>
                    <a:pt x="1916" y="987"/>
                    <a:pt x="1916" y="987"/>
                  </a:cubicBezTo>
                  <a:cubicBezTo>
                    <a:pt x="1916" y="986"/>
                    <a:pt x="1916" y="986"/>
                    <a:pt x="1916" y="986"/>
                  </a:cubicBezTo>
                  <a:cubicBezTo>
                    <a:pt x="1916" y="986"/>
                    <a:pt x="1917" y="986"/>
                    <a:pt x="1917" y="986"/>
                  </a:cubicBezTo>
                  <a:cubicBezTo>
                    <a:pt x="1917" y="986"/>
                    <a:pt x="1917" y="985"/>
                    <a:pt x="1917" y="985"/>
                  </a:cubicBezTo>
                  <a:cubicBezTo>
                    <a:pt x="1917" y="985"/>
                    <a:pt x="1917" y="985"/>
                    <a:pt x="1917" y="985"/>
                  </a:cubicBezTo>
                  <a:cubicBezTo>
                    <a:pt x="1917" y="985"/>
                    <a:pt x="1917" y="984"/>
                    <a:pt x="1917" y="984"/>
                  </a:cubicBezTo>
                  <a:cubicBezTo>
                    <a:pt x="1917" y="984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1609" y="1300"/>
                  </a:moveTo>
                  <a:cubicBezTo>
                    <a:pt x="1609" y="1300"/>
                    <a:pt x="1608" y="1300"/>
                    <a:pt x="1608" y="1300"/>
                  </a:cubicBezTo>
                  <a:cubicBezTo>
                    <a:pt x="1608" y="1300"/>
                    <a:pt x="1609" y="1300"/>
                    <a:pt x="1609" y="1300"/>
                  </a:cubicBezTo>
                  <a:cubicBezTo>
                    <a:pt x="1609" y="1300"/>
                    <a:pt x="1609" y="1300"/>
                    <a:pt x="1609" y="13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708" y="1615"/>
                  </a:moveTo>
                  <a:cubicBezTo>
                    <a:pt x="708" y="1614"/>
                    <a:pt x="708" y="1614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0"/>
                  </a:move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lnTo>
                    <a:pt x="707" y="1610"/>
                  </a:ln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8"/>
                  </a:moveTo>
                  <a:cubicBezTo>
                    <a:pt x="700" y="1546"/>
                    <a:pt x="696" y="1533"/>
                    <a:pt x="693" y="1520"/>
                  </a:cubicBezTo>
                  <a:cubicBezTo>
                    <a:pt x="694" y="1533"/>
                    <a:pt x="699" y="1546"/>
                    <a:pt x="703" y="1558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392" y="1717"/>
                  </a:move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7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2150" y="149"/>
                  </a:move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8"/>
                    <a:pt x="2150" y="146"/>
                    <a:pt x="2149" y="145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38"/>
                    <a:pt x="2148" y="132"/>
                    <a:pt x="2149" y="126"/>
                  </a:cubicBezTo>
                  <a:cubicBezTo>
                    <a:pt x="2145" y="148"/>
                    <a:pt x="2142" y="170"/>
                    <a:pt x="2138" y="192"/>
                  </a:cubicBezTo>
                  <a:cubicBezTo>
                    <a:pt x="2141" y="153"/>
                    <a:pt x="2149" y="114"/>
                    <a:pt x="2152" y="76"/>
                  </a:cubicBezTo>
                  <a:cubicBezTo>
                    <a:pt x="2133" y="141"/>
                    <a:pt x="2142" y="73"/>
                    <a:pt x="2146" y="57"/>
                  </a:cubicBezTo>
                  <a:cubicBezTo>
                    <a:pt x="2144" y="62"/>
                    <a:pt x="2140" y="71"/>
                    <a:pt x="2141" y="75"/>
                  </a:cubicBezTo>
                  <a:cubicBezTo>
                    <a:pt x="2135" y="53"/>
                    <a:pt x="2144" y="29"/>
                    <a:pt x="2146" y="7"/>
                  </a:cubicBezTo>
                  <a:cubicBezTo>
                    <a:pt x="2144" y="17"/>
                    <a:pt x="2139" y="30"/>
                    <a:pt x="2136" y="42"/>
                  </a:cubicBezTo>
                  <a:cubicBezTo>
                    <a:pt x="2136" y="50"/>
                    <a:pt x="2136" y="60"/>
                    <a:pt x="2135" y="69"/>
                  </a:cubicBezTo>
                  <a:cubicBezTo>
                    <a:pt x="2136" y="71"/>
                    <a:pt x="2137" y="72"/>
                    <a:pt x="2138" y="73"/>
                  </a:cubicBezTo>
                  <a:cubicBezTo>
                    <a:pt x="2137" y="72"/>
                    <a:pt x="2136" y="71"/>
                    <a:pt x="2135" y="70"/>
                  </a:cubicBezTo>
                  <a:cubicBezTo>
                    <a:pt x="2134" y="118"/>
                    <a:pt x="2131" y="175"/>
                    <a:pt x="2116" y="187"/>
                  </a:cubicBezTo>
                  <a:cubicBezTo>
                    <a:pt x="2112" y="208"/>
                    <a:pt x="2112" y="230"/>
                    <a:pt x="2110" y="251"/>
                  </a:cubicBezTo>
                  <a:cubicBezTo>
                    <a:pt x="2111" y="245"/>
                    <a:pt x="2112" y="207"/>
                    <a:pt x="2119" y="207"/>
                  </a:cubicBezTo>
                  <a:cubicBezTo>
                    <a:pt x="2118" y="230"/>
                    <a:pt x="2129" y="304"/>
                    <a:pt x="2101" y="316"/>
                  </a:cubicBezTo>
                  <a:cubicBezTo>
                    <a:pt x="2111" y="296"/>
                    <a:pt x="2088" y="337"/>
                    <a:pt x="2087" y="341"/>
                  </a:cubicBezTo>
                  <a:cubicBezTo>
                    <a:pt x="2079" y="375"/>
                    <a:pt x="2083" y="414"/>
                    <a:pt x="2070" y="447"/>
                  </a:cubicBezTo>
                  <a:cubicBezTo>
                    <a:pt x="2073" y="441"/>
                    <a:pt x="2079" y="430"/>
                    <a:pt x="2080" y="424"/>
                  </a:cubicBezTo>
                  <a:cubicBezTo>
                    <a:pt x="2079" y="429"/>
                    <a:pt x="2079" y="435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2" y="474"/>
                    <a:pt x="2057" y="504"/>
                    <a:pt x="2046" y="534"/>
                  </a:cubicBezTo>
                  <a:cubicBezTo>
                    <a:pt x="2036" y="551"/>
                    <a:pt x="2023" y="614"/>
                    <a:pt x="2009" y="644"/>
                  </a:cubicBezTo>
                  <a:cubicBezTo>
                    <a:pt x="1993" y="676"/>
                    <a:pt x="1979" y="709"/>
                    <a:pt x="1964" y="742"/>
                  </a:cubicBezTo>
                  <a:cubicBezTo>
                    <a:pt x="1964" y="742"/>
                    <a:pt x="1964" y="742"/>
                    <a:pt x="1964" y="742"/>
                  </a:cubicBezTo>
                  <a:cubicBezTo>
                    <a:pt x="1964" y="743"/>
                    <a:pt x="1963" y="744"/>
                    <a:pt x="1963" y="745"/>
                  </a:cubicBezTo>
                  <a:cubicBezTo>
                    <a:pt x="1962" y="745"/>
                    <a:pt x="1962" y="746"/>
                    <a:pt x="1962" y="746"/>
                  </a:cubicBezTo>
                  <a:cubicBezTo>
                    <a:pt x="1950" y="774"/>
                    <a:pt x="1937" y="802"/>
                    <a:pt x="1923" y="829"/>
                  </a:cubicBezTo>
                  <a:cubicBezTo>
                    <a:pt x="1932" y="816"/>
                    <a:pt x="1940" y="804"/>
                    <a:pt x="1949" y="791"/>
                  </a:cubicBezTo>
                  <a:cubicBezTo>
                    <a:pt x="1940" y="810"/>
                    <a:pt x="1928" y="826"/>
                    <a:pt x="1916" y="842"/>
                  </a:cubicBezTo>
                  <a:cubicBezTo>
                    <a:pt x="1916" y="842"/>
                    <a:pt x="1916" y="842"/>
                    <a:pt x="1916" y="842"/>
                  </a:cubicBezTo>
                  <a:cubicBezTo>
                    <a:pt x="1915" y="843"/>
                    <a:pt x="1915" y="843"/>
                    <a:pt x="1915" y="844"/>
                  </a:cubicBezTo>
                  <a:cubicBezTo>
                    <a:pt x="1915" y="844"/>
                    <a:pt x="1915" y="844"/>
                    <a:pt x="1915" y="844"/>
                  </a:cubicBezTo>
                  <a:cubicBezTo>
                    <a:pt x="1904" y="858"/>
                    <a:pt x="1895" y="873"/>
                    <a:pt x="1890" y="891"/>
                  </a:cubicBezTo>
                  <a:cubicBezTo>
                    <a:pt x="1896" y="877"/>
                    <a:pt x="1904" y="865"/>
                    <a:pt x="1914" y="855"/>
                  </a:cubicBezTo>
                  <a:cubicBezTo>
                    <a:pt x="1878" y="915"/>
                    <a:pt x="1851" y="983"/>
                    <a:pt x="1802" y="1035"/>
                  </a:cubicBezTo>
                  <a:cubicBezTo>
                    <a:pt x="1808" y="1025"/>
                    <a:pt x="1814" y="1015"/>
                    <a:pt x="1819" y="1006"/>
                  </a:cubicBezTo>
                  <a:cubicBezTo>
                    <a:pt x="1816" y="1011"/>
                    <a:pt x="1788" y="1052"/>
                    <a:pt x="1794" y="1040"/>
                  </a:cubicBezTo>
                  <a:cubicBezTo>
                    <a:pt x="1786" y="1053"/>
                    <a:pt x="1777" y="1069"/>
                    <a:pt x="1766" y="1085"/>
                  </a:cubicBezTo>
                  <a:cubicBezTo>
                    <a:pt x="1770" y="1081"/>
                    <a:pt x="1774" y="1076"/>
                    <a:pt x="1777" y="1071"/>
                  </a:cubicBezTo>
                  <a:cubicBezTo>
                    <a:pt x="1773" y="1078"/>
                    <a:pt x="1769" y="1084"/>
                    <a:pt x="1763" y="1091"/>
                  </a:cubicBezTo>
                  <a:cubicBezTo>
                    <a:pt x="1763" y="1091"/>
                    <a:pt x="1763" y="1092"/>
                    <a:pt x="1762" y="1092"/>
                  </a:cubicBezTo>
                  <a:cubicBezTo>
                    <a:pt x="1762" y="1092"/>
                    <a:pt x="1762" y="1092"/>
                    <a:pt x="1762" y="1093"/>
                  </a:cubicBezTo>
                  <a:cubicBezTo>
                    <a:pt x="1761" y="1093"/>
                    <a:pt x="1761" y="1093"/>
                    <a:pt x="1761" y="1094"/>
                  </a:cubicBezTo>
                  <a:cubicBezTo>
                    <a:pt x="1760" y="1095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7"/>
                    <a:pt x="1758" y="1097"/>
                    <a:pt x="1758" y="1097"/>
                  </a:cubicBezTo>
                  <a:cubicBezTo>
                    <a:pt x="1730" y="1140"/>
                    <a:pt x="1695" y="1186"/>
                    <a:pt x="1661" y="1207"/>
                  </a:cubicBezTo>
                  <a:cubicBezTo>
                    <a:pt x="1658" y="1211"/>
                    <a:pt x="1653" y="1216"/>
                    <a:pt x="1646" y="1223"/>
                  </a:cubicBezTo>
                  <a:cubicBezTo>
                    <a:pt x="1628" y="1241"/>
                    <a:pt x="1608" y="1257"/>
                    <a:pt x="1591" y="1275"/>
                  </a:cubicBezTo>
                  <a:cubicBezTo>
                    <a:pt x="1589" y="1278"/>
                    <a:pt x="1557" y="1320"/>
                    <a:pt x="1552" y="1326"/>
                  </a:cubicBezTo>
                  <a:cubicBezTo>
                    <a:pt x="1523" y="1353"/>
                    <a:pt x="1491" y="1377"/>
                    <a:pt x="1460" y="1403"/>
                  </a:cubicBezTo>
                  <a:cubicBezTo>
                    <a:pt x="1402" y="1450"/>
                    <a:pt x="1323" y="1480"/>
                    <a:pt x="1277" y="1540"/>
                  </a:cubicBezTo>
                  <a:cubicBezTo>
                    <a:pt x="1286" y="1531"/>
                    <a:pt x="1297" y="1526"/>
                    <a:pt x="1309" y="1523"/>
                  </a:cubicBezTo>
                  <a:cubicBezTo>
                    <a:pt x="1289" y="1531"/>
                    <a:pt x="1272" y="1543"/>
                    <a:pt x="1254" y="1556"/>
                  </a:cubicBezTo>
                  <a:cubicBezTo>
                    <a:pt x="1252" y="1560"/>
                    <a:pt x="1247" y="1563"/>
                    <a:pt x="1242" y="1565"/>
                  </a:cubicBezTo>
                  <a:cubicBezTo>
                    <a:pt x="1235" y="1570"/>
                    <a:pt x="1229" y="1574"/>
                    <a:pt x="1222" y="1579"/>
                  </a:cubicBezTo>
                  <a:cubicBezTo>
                    <a:pt x="1225" y="1577"/>
                    <a:pt x="1232" y="1572"/>
                    <a:pt x="1239" y="1566"/>
                  </a:cubicBezTo>
                  <a:cubicBezTo>
                    <a:pt x="1229" y="1570"/>
                    <a:pt x="1216" y="1572"/>
                    <a:pt x="1210" y="1578"/>
                  </a:cubicBezTo>
                  <a:cubicBezTo>
                    <a:pt x="1222" y="1567"/>
                    <a:pt x="1235" y="1559"/>
                    <a:pt x="1250" y="1554"/>
                  </a:cubicBezTo>
                  <a:cubicBezTo>
                    <a:pt x="1227" y="1557"/>
                    <a:pt x="1198" y="1579"/>
                    <a:pt x="1171" y="1598"/>
                  </a:cubicBezTo>
                  <a:cubicBezTo>
                    <a:pt x="1171" y="1598"/>
                    <a:pt x="1171" y="1598"/>
                    <a:pt x="1171" y="1598"/>
                  </a:cubicBezTo>
                  <a:cubicBezTo>
                    <a:pt x="1165" y="1602"/>
                    <a:pt x="1158" y="1606"/>
                    <a:pt x="1151" y="1610"/>
                  </a:cubicBezTo>
                  <a:cubicBezTo>
                    <a:pt x="1138" y="1618"/>
                    <a:pt x="1124" y="1625"/>
                    <a:pt x="1111" y="1633"/>
                  </a:cubicBezTo>
                  <a:cubicBezTo>
                    <a:pt x="1045" y="1669"/>
                    <a:pt x="978" y="1701"/>
                    <a:pt x="911" y="1735"/>
                  </a:cubicBezTo>
                  <a:cubicBezTo>
                    <a:pt x="905" y="1737"/>
                    <a:pt x="900" y="1740"/>
                    <a:pt x="895" y="1743"/>
                  </a:cubicBezTo>
                  <a:cubicBezTo>
                    <a:pt x="887" y="1748"/>
                    <a:pt x="879" y="1752"/>
                    <a:pt x="871" y="1757"/>
                  </a:cubicBezTo>
                  <a:cubicBezTo>
                    <a:pt x="844" y="1772"/>
                    <a:pt x="816" y="1787"/>
                    <a:pt x="788" y="1790"/>
                  </a:cubicBezTo>
                  <a:cubicBezTo>
                    <a:pt x="761" y="1793"/>
                    <a:pt x="758" y="1762"/>
                    <a:pt x="755" y="1741"/>
                  </a:cubicBezTo>
                  <a:cubicBezTo>
                    <a:pt x="751" y="1731"/>
                    <a:pt x="736" y="1684"/>
                    <a:pt x="734" y="1672"/>
                  </a:cubicBezTo>
                  <a:cubicBezTo>
                    <a:pt x="725" y="1616"/>
                    <a:pt x="708" y="1561"/>
                    <a:pt x="692" y="1508"/>
                  </a:cubicBezTo>
                  <a:cubicBezTo>
                    <a:pt x="692" y="1512"/>
                    <a:pt x="692" y="1516"/>
                    <a:pt x="693" y="1520"/>
                  </a:cubicBezTo>
                  <a:cubicBezTo>
                    <a:pt x="691" y="1515"/>
                    <a:pt x="690" y="1509"/>
                    <a:pt x="688" y="1504"/>
                  </a:cubicBezTo>
                  <a:cubicBezTo>
                    <a:pt x="652" y="1529"/>
                    <a:pt x="616" y="1555"/>
                    <a:pt x="580" y="1581"/>
                  </a:cubicBezTo>
                  <a:cubicBezTo>
                    <a:pt x="580" y="1582"/>
                    <a:pt x="580" y="1582"/>
                    <a:pt x="580" y="1582"/>
                  </a:cubicBezTo>
                  <a:cubicBezTo>
                    <a:pt x="546" y="1606"/>
                    <a:pt x="513" y="1630"/>
                    <a:pt x="479" y="1653"/>
                  </a:cubicBezTo>
                  <a:cubicBezTo>
                    <a:pt x="482" y="1651"/>
                    <a:pt x="483" y="1650"/>
                    <a:pt x="483" y="1649"/>
                  </a:cubicBezTo>
                  <a:cubicBezTo>
                    <a:pt x="508" y="1638"/>
                    <a:pt x="524" y="1612"/>
                    <a:pt x="547" y="1596"/>
                  </a:cubicBezTo>
                  <a:cubicBezTo>
                    <a:pt x="438" y="1650"/>
                    <a:pt x="349" y="1734"/>
                    <a:pt x="253" y="1806"/>
                  </a:cubicBezTo>
                  <a:cubicBezTo>
                    <a:pt x="291" y="1782"/>
                    <a:pt x="322" y="1745"/>
                    <a:pt x="366" y="1730"/>
                  </a:cubicBezTo>
                  <a:cubicBezTo>
                    <a:pt x="344" y="1738"/>
                    <a:pt x="327" y="1760"/>
                    <a:pt x="311" y="1775"/>
                  </a:cubicBezTo>
                  <a:cubicBezTo>
                    <a:pt x="283" y="1801"/>
                    <a:pt x="248" y="1817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4" y="1836"/>
                  </a:cubicBezTo>
                  <a:cubicBezTo>
                    <a:pt x="210" y="1839"/>
                    <a:pt x="206" y="1841"/>
                    <a:pt x="202" y="1844"/>
                  </a:cubicBezTo>
                  <a:cubicBezTo>
                    <a:pt x="131" y="1888"/>
                    <a:pt x="67" y="1942"/>
                    <a:pt x="0" y="1992"/>
                  </a:cubicBezTo>
                  <a:cubicBezTo>
                    <a:pt x="6" y="1994"/>
                    <a:pt x="13" y="1996"/>
                    <a:pt x="20" y="1998"/>
                  </a:cubicBezTo>
                  <a:cubicBezTo>
                    <a:pt x="16" y="1995"/>
                    <a:pt x="13" y="1991"/>
                    <a:pt x="11" y="1987"/>
                  </a:cubicBezTo>
                  <a:cubicBezTo>
                    <a:pt x="13" y="1991"/>
                    <a:pt x="17" y="1995"/>
                    <a:pt x="21" y="1998"/>
                  </a:cubicBezTo>
                  <a:cubicBezTo>
                    <a:pt x="35" y="2002"/>
                    <a:pt x="50" y="2007"/>
                    <a:pt x="64" y="2011"/>
                  </a:cubicBezTo>
                  <a:cubicBezTo>
                    <a:pt x="74" y="2013"/>
                    <a:pt x="83" y="2012"/>
                    <a:pt x="89" y="2011"/>
                  </a:cubicBezTo>
                  <a:cubicBezTo>
                    <a:pt x="65" y="2003"/>
                    <a:pt x="41" y="1993"/>
                    <a:pt x="16" y="1989"/>
                  </a:cubicBezTo>
                  <a:cubicBezTo>
                    <a:pt x="56" y="1942"/>
                    <a:pt x="114" y="1919"/>
                    <a:pt x="164" y="1884"/>
                  </a:cubicBezTo>
                  <a:cubicBezTo>
                    <a:pt x="120" y="1922"/>
                    <a:pt x="71" y="1953"/>
                    <a:pt x="24" y="1987"/>
                  </a:cubicBezTo>
                  <a:cubicBezTo>
                    <a:pt x="83" y="2005"/>
                    <a:pt x="138" y="2031"/>
                    <a:pt x="196" y="2049"/>
                  </a:cubicBezTo>
                  <a:cubicBezTo>
                    <a:pt x="198" y="2049"/>
                    <a:pt x="199" y="2049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2" y="2056"/>
                    <a:pt x="227" y="2058"/>
                    <a:pt x="233" y="2061"/>
                  </a:cubicBezTo>
                  <a:cubicBezTo>
                    <a:pt x="237" y="2060"/>
                    <a:pt x="293" y="2079"/>
                    <a:pt x="317" y="2087"/>
                  </a:cubicBezTo>
                  <a:cubicBezTo>
                    <a:pt x="277" y="2073"/>
                    <a:pt x="347" y="2088"/>
                    <a:pt x="358" y="2092"/>
                  </a:cubicBezTo>
                  <a:cubicBezTo>
                    <a:pt x="391" y="2103"/>
                    <a:pt x="422" y="2115"/>
                    <a:pt x="454" y="2128"/>
                  </a:cubicBezTo>
                  <a:cubicBezTo>
                    <a:pt x="583" y="2177"/>
                    <a:pt x="719" y="2205"/>
                    <a:pt x="850" y="2248"/>
                  </a:cubicBezTo>
                  <a:cubicBezTo>
                    <a:pt x="847" y="2225"/>
                    <a:pt x="844" y="2202"/>
                    <a:pt x="840" y="2179"/>
                  </a:cubicBezTo>
                  <a:cubicBezTo>
                    <a:pt x="841" y="2127"/>
                    <a:pt x="821" y="2061"/>
                    <a:pt x="815" y="2009"/>
                  </a:cubicBezTo>
                  <a:cubicBezTo>
                    <a:pt x="815" y="2015"/>
                    <a:pt x="816" y="2022"/>
                    <a:pt x="817" y="2028"/>
                  </a:cubicBezTo>
                  <a:cubicBezTo>
                    <a:pt x="815" y="2019"/>
                    <a:pt x="812" y="2009"/>
                    <a:pt x="810" y="1999"/>
                  </a:cubicBezTo>
                  <a:cubicBezTo>
                    <a:pt x="811" y="2001"/>
                    <a:pt x="811" y="2002"/>
                    <a:pt x="812" y="2002"/>
                  </a:cubicBezTo>
                  <a:cubicBezTo>
                    <a:pt x="810" y="1997"/>
                    <a:pt x="808" y="1993"/>
                    <a:pt x="807" y="1988"/>
                  </a:cubicBezTo>
                  <a:cubicBezTo>
                    <a:pt x="808" y="1992"/>
                    <a:pt x="809" y="1995"/>
                    <a:pt x="810" y="1999"/>
                  </a:cubicBezTo>
                  <a:cubicBezTo>
                    <a:pt x="809" y="1998"/>
                    <a:pt x="809" y="1996"/>
                    <a:pt x="808" y="1995"/>
                  </a:cubicBezTo>
                  <a:cubicBezTo>
                    <a:pt x="810" y="2014"/>
                    <a:pt x="809" y="2034"/>
                    <a:pt x="812" y="2053"/>
                  </a:cubicBezTo>
                  <a:cubicBezTo>
                    <a:pt x="808" y="2024"/>
                    <a:pt x="802" y="1988"/>
                    <a:pt x="799" y="1964"/>
                  </a:cubicBezTo>
                  <a:cubicBezTo>
                    <a:pt x="799" y="1966"/>
                    <a:pt x="799" y="1966"/>
                    <a:pt x="799" y="1966"/>
                  </a:cubicBezTo>
                  <a:cubicBezTo>
                    <a:pt x="799" y="1969"/>
                    <a:pt x="798" y="1972"/>
                    <a:pt x="798" y="1975"/>
                  </a:cubicBezTo>
                  <a:cubicBezTo>
                    <a:pt x="797" y="1967"/>
                    <a:pt x="796" y="1962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59"/>
                    <a:pt x="796" y="1959"/>
                    <a:pt x="797" y="1959"/>
                  </a:cubicBezTo>
                  <a:cubicBezTo>
                    <a:pt x="797" y="1959"/>
                    <a:pt x="797" y="1959"/>
                    <a:pt x="797" y="1960"/>
                  </a:cubicBezTo>
                  <a:cubicBezTo>
                    <a:pt x="797" y="1960"/>
                    <a:pt x="797" y="1960"/>
                    <a:pt x="797" y="1960"/>
                  </a:cubicBezTo>
                  <a:cubicBezTo>
                    <a:pt x="799" y="1963"/>
                    <a:pt x="803" y="1975"/>
                    <a:pt x="805" y="1984"/>
                  </a:cubicBezTo>
                  <a:cubicBezTo>
                    <a:pt x="801" y="1965"/>
                    <a:pt x="798" y="1937"/>
                    <a:pt x="801" y="1928"/>
                  </a:cubicBezTo>
                  <a:cubicBezTo>
                    <a:pt x="797" y="1933"/>
                    <a:pt x="795" y="1938"/>
                    <a:pt x="794" y="1945"/>
                  </a:cubicBezTo>
                  <a:cubicBezTo>
                    <a:pt x="794" y="1945"/>
                    <a:pt x="794" y="1944"/>
                    <a:pt x="793" y="1944"/>
                  </a:cubicBezTo>
                  <a:cubicBezTo>
                    <a:pt x="793" y="1943"/>
                    <a:pt x="793" y="1942"/>
                    <a:pt x="793" y="1942"/>
                  </a:cubicBezTo>
                  <a:cubicBezTo>
                    <a:pt x="792" y="1941"/>
                    <a:pt x="792" y="1941"/>
                    <a:pt x="792" y="1940"/>
                  </a:cubicBezTo>
                  <a:cubicBezTo>
                    <a:pt x="792" y="1940"/>
                    <a:pt x="791" y="1939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7"/>
                    <a:pt x="791" y="1936"/>
                    <a:pt x="791" y="1936"/>
                  </a:cubicBezTo>
                  <a:cubicBezTo>
                    <a:pt x="791" y="1936"/>
                    <a:pt x="791" y="1937"/>
                    <a:pt x="792" y="1939"/>
                  </a:cubicBezTo>
                  <a:cubicBezTo>
                    <a:pt x="789" y="1928"/>
                    <a:pt x="790" y="1917"/>
                    <a:pt x="798" y="1912"/>
                  </a:cubicBezTo>
                  <a:cubicBezTo>
                    <a:pt x="797" y="1913"/>
                    <a:pt x="795" y="1913"/>
                    <a:pt x="793" y="1914"/>
                  </a:cubicBezTo>
                  <a:cubicBezTo>
                    <a:pt x="796" y="1906"/>
                    <a:pt x="853" y="1896"/>
                    <a:pt x="863" y="1893"/>
                  </a:cubicBezTo>
                  <a:cubicBezTo>
                    <a:pt x="860" y="1894"/>
                    <a:pt x="858" y="1895"/>
                    <a:pt x="856" y="1896"/>
                  </a:cubicBezTo>
                  <a:cubicBezTo>
                    <a:pt x="860" y="1895"/>
                    <a:pt x="864" y="1894"/>
                    <a:pt x="868" y="1893"/>
                  </a:cubicBezTo>
                  <a:cubicBezTo>
                    <a:pt x="868" y="1893"/>
                    <a:pt x="868" y="1893"/>
                    <a:pt x="869" y="1893"/>
                  </a:cubicBezTo>
                  <a:cubicBezTo>
                    <a:pt x="869" y="1893"/>
                    <a:pt x="869" y="1893"/>
                    <a:pt x="869" y="1893"/>
                  </a:cubicBezTo>
                  <a:cubicBezTo>
                    <a:pt x="876" y="1892"/>
                    <a:pt x="883" y="1890"/>
                    <a:pt x="889" y="1889"/>
                  </a:cubicBezTo>
                  <a:cubicBezTo>
                    <a:pt x="893" y="1889"/>
                    <a:pt x="897" y="1888"/>
                    <a:pt x="900" y="1887"/>
                  </a:cubicBezTo>
                  <a:cubicBezTo>
                    <a:pt x="896" y="1888"/>
                    <a:pt x="893" y="1889"/>
                    <a:pt x="889" y="1890"/>
                  </a:cubicBezTo>
                  <a:cubicBezTo>
                    <a:pt x="882" y="1891"/>
                    <a:pt x="876" y="1893"/>
                    <a:pt x="869" y="1896"/>
                  </a:cubicBezTo>
                  <a:cubicBezTo>
                    <a:pt x="854" y="1900"/>
                    <a:pt x="838" y="1906"/>
                    <a:pt x="823" y="1912"/>
                  </a:cubicBezTo>
                  <a:cubicBezTo>
                    <a:pt x="838" y="1920"/>
                    <a:pt x="855" y="1916"/>
                    <a:pt x="873" y="1907"/>
                  </a:cubicBezTo>
                  <a:cubicBezTo>
                    <a:pt x="878" y="1905"/>
                    <a:pt x="883" y="1902"/>
                    <a:pt x="888" y="1899"/>
                  </a:cubicBezTo>
                  <a:cubicBezTo>
                    <a:pt x="908" y="1886"/>
                    <a:pt x="927" y="1871"/>
                    <a:pt x="941" y="1865"/>
                  </a:cubicBezTo>
                  <a:cubicBezTo>
                    <a:pt x="924" y="1871"/>
                    <a:pt x="907" y="1877"/>
                    <a:pt x="890" y="1883"/>
                  </a:cubicBezTo>
                  <a:cubicBezTo>
                    <a:pt x="883" y="1885"/>
                    <a:pt x="876" y="1887"/>
                    <a:pt x="869" y="1890"/>
                  </a:cubicBezTo>
                  <a:cubicBezTo>
                    <a:pt x="876" y="1887"/>
                    <a:pt x="883" y="1883"/>
                    <a:pt x="890" y="1880"/>
                  </a:cubicBezTo>
                  <a:cubicBezTo>
                    <a:pt x="967" y="1847"/>
                    <a:pt x="1044" y="1814"/>
                    <a:pt x="1118" y="1775"/>
                  </a:cubicBezTo>
                  <a:cubicBezTo>
                    <a:pt x="1118" y="1775"/>
                    <a:pt x="1118" y="1774"/>
                    <a:pt x="1119" y="1774"/>
                  </a:cubicBezTo>
                  <a:cubicBezTo>
                    <a:pt x="1119" y="1774"/>
                    <a:pt x="1119" y="1774"/>
                    <a:pt x="1119" y="1774"/>
                  </a:cubicBezTo>
                  <a:cubicBezTo>
                    <a:pt x="1126" y="1771"/>
                    <a:pt x="1132" y="1767"/>
                    <a:pt x="1139" y="1763"/>
                  </a:cubicBezTo>
                  <a:cubicBezTo>
                    <a:pt x="1178" y="1742"/>
                    <a:pt x="1216" y="1720"/>
                    <a:pt x="1252" y="1696"/>
                  </a:cubicBezTo>
                  <a:cubicBezTo>
                    <a:pt x="1247" y="1699"/>
                    <a:pt x="1242" y="1705"/>
                    <a:pt x="1236" y="1712"/>
                  </a:cubicBezTo>
                  <a:cubicBezTo>
                    <a:pt x="1266" y="1693"/>
                    <a:pt x="1295" y="1673"/>
                    <a:pt x="1324" y="1653"/>
                  </a:cubicBezTo>
                  <a:cubicBezTo>
                    <a:pt x="1334" y="1646"/>
                    <a:pt x="1355" y="1631"/>
                    <a:pt x="1376" y="1615"/>
                  </a:cubicBezTo>
                  <a:cubicBezTo>
                    <a:pt x="1374" y="1616"/>
                    <a:pt x="1373" y="1616"/>
                    <a:pt x="1371" y="1616"/>
                  </a:cubicBezTo>
                  <a:cubicBezTo>
                    <a:pt x="1372" y="1615"/>
                    <a:pt x="1372" y="1615"/>
                    <a:pt x="1373" y="1615"/>
                  </a:cubicBezTo>
                  <a:cubicBezTo>
                    <a:pt x="1372" y="1615"/>
                    <a:pt x="1372" y="1615"/>
                    <a:pt x="1371" y="1616"/>
                  </a:cubicBezTo>
                  <a:cubicBezTo>
                    <a:pt x="1370" y="1616"/>
                    <a:pt x="1370" y="1616"/>
                    <a:pt x="1369" y="1615"/>
                  </a:cubicBezTo>
                  <a:cubicBezTo>
                    <a:pt x="1358" y="1624"/>
                    <a:pt x="1346" y="1633"/>
                    <a:pt x="1333" y="1640"/>
                  </a:cubicBezTo>
                  <a:cubicBezTo>
                    <a:pt x="1336" y="1639"/>
                    <a:pt x="1340" y="1637"/>
                    <a:pt x="1343" y="1635"/>
                  </a:cubicBezTo>
                  <a:cubicBezTo>
                    <a:pt x="1302" y="1664"/>
                    <a:pt x="1235" y="1709"/>
                    <a:pt x="1232" y="1704"/>
                  </a:cubicBezTo>
                  <a:cubicBezTo>
                    <a:pt x="1226" y="1693"/>
                    <a:pt x="1340" y="1628"/>
                    <a:pt x="1352" y="1620"/>
                  </a:cubicBezTo>
                  <a:cubicBezTo>
                    <a:pt x="1371" y="1608"/>
                    <a:pt x="1391" y="1595"/>
                    <a:pt x="1409" y="1582"/>
                  </a:cubicBezTo>
                  <a:cubicBezTo>
                    <a:pt x="1405" y="1586"/>
                    <a:pt x="1400" y="1590"/>
                    <a:pt x="1395" y="1593"/>
                  </a:cubicBezTo>
                  <a:cubicBezTo>
                    <a:pt x="1405" y="1586"/>
                    <a:pt x="1415" y="1578"/>
                    <a:pt x="1424" y="1571"/>
                  </a:cubicBezTo>
                  <a:cubicBezTo>
                    <a:pt x="1440" y="1559"/>
                    <a:pt x="1455" y="1547"/>
                    <a:pt x="1471" y="1534"/>
                  </a:cubicBezTo>
                  <a:cubicBezTo>
                    <a:pt x="1493" y="1516"/>
                    <a:pt x="1514" y="1497"/>
                    <a:pt x="1535" y="1478"/>
                  </a:cubicBezTo>
                  <a:cubicBezTo>
                    <a:pt x="1544" y="1470"/>
                    <a:pt x="1631" y="1395"/>
                    <a:pt x="1576" y="1435"/>
                  </a:cubicBezTo>
                  <a:cubicBezTo>
                    <a:pt x="1586" y="1426"/>
                    <a:pt x="1595" y="1417"/>
                    <a:pt x="1603" y="1407"/>
                  </a:cubicBezTo>
                  <a:cubicBezTo>
                    <a:pt x="1577" y="1430"/>
                    <a:pt x="1550" y="1453"/>
                    <a:pt x="1523" y="1476"/>
                  </a:cubicBezTo>
                  <a:cubicBezTo>
                    <a:pt x="1567" y="1424"/>
                    <a:pt x="1623" y="1384"/>
                    <a:pt x="1669" y="1334"/>
                  </a:cubicBezTo>
                  <a:cubicBezTo>
                    <a:pt x="1661" y="1342"/>
                    <a:pt x="1652" y="1350"/>
                    <a:pt x="1644" y="1358"/>
                  </a:cubicBezTo>
                  <a:cubicBezTo>
                    <a:pt x="1675" y="1323"/>
                    <a:pt x="1709" y="1290"/>
                    <a:pt x="1739" y="1253"/>
                  </a:cubicBezTo>
                  <a:cubicBezTo>
                    <a:pt x="1769" y="1215"/>
                    <a:pt x="1789" y="1165"/>
                    <a:pt x="1828" y="1135"/>
                  </a:cubicBezTo>
                  <a:cubicBezTo>
                    <a:pt x="1835" y="1124"/>
                    <a:pt x="1842" y="1114"/>
                    <a:pt x="1849" y="1103"/>
                  </a:cubicBezTo>
                  <a:cubicBezTo>
                    <a:pt x="1856" y="1093"/>
                    <a:pt x="1909" y="1021"/>
                    <a:pt x="1861" y="1076"/>
                  </a:cubicBezTo>
                  <a:cubicBezTo>
                    <a:pt x="1869" y="1064"/>
                    <a:pt x="1877" y="1051"/>
                    <a:pt x="1884" y="1039"/>
                  </a:cubicBezTo>
                  <a:cubicBezTo>
                    <a:pt x="1873" y="1055"/>
                    <a:pt x="1863" y="1066"/>
                    <a:pt x="1856" y="1069"/>
                  </a:cubicBezTo>
                  <a:cubicBezTo>
                    <a:pt x="1853" y="1073"/>
                    <a:pt x="1849" y="1079"/>
                    <a:pt x="1843" y="1086"/>
                  </a:cubicBezTo>
                  <a:cubicBezTo>
                    <a:pt x="1843" y="1087"/>
                    <a:pt x="1842" y="1088"/>
                    <a:pt x="1841" y="1089"/>
                  </a:cubicBezTo>
                  <a:cubicBezTo>
                    <a:pt x="1811" y="1117"/>
                    <a:pt x="1789" y="1173"/>
                    <a:pt x="1765" y="1202"/>
                  </a:cubicBezTo>
                  <a:cubicBezTo>
                    <a:pt x="1722" y="1255"/>
                    <a:pt x="1676" y="1305"/>
                    <a:pt x="1628" y="1354"/>
                  </a:cubicBezTo>
                  <a:cubicBezTo>
                    <a:pt x="1587" y="1397"/>
                    <a:pt x="1547" y="1441"/>
                    <a:pt x="1505" y="1483"/>
                  </a:cubicBezTo>
                  <a:cubicBezTo>
                    <a:pt x="1475" y="1491"/>
                    <a:pt x="1441" y="1529"/>
                    <a:pt x="1411" y="1563"/>
                  </a:cubicBezTo>
                  <a:cubicBezTo>
                    <a:pt x="1403" y="1566"/>
                    <a:pt x="1395" y="1569"/>
                    <a:pt x="1397" y="1567"/>
                  </a:cubicBezTo>
                  <a:cubicBezTo>
                    <a:pt x="1313" y="1625"/>
                    <a:pt x="1234" y="1692"/>
                    <a:pt x="1145" y="1742"/>
                  </a:cubicBezTo>
                  <a:cubicBezTo>
                    <a:pt x="1194" y="1715"/>
                    <a:pt x="1164" y="1733"/>
                    <a:pt x="1140" y="1746"/>
                  </a:cubicBezTo>
                  <a:cubicBezTo>
                    <a:pt x="1131" y="1752"/>
                    <a:pt x="1123" y="1756"/>
                    <a:pt x="1121" y="1758"/>
                  </a:cubicBezTo>
                  <a:cubicBezTo>
                    <a:pt x="1119" y="1759"/>
                    <a:pt x="1117" y="1760"/>
                    <a:pt x="1115" y="1761"/>
                  </a:cubicBezTo>
                  <a:cubicBezTo>
                    <a:pt x="1092" y="1774"/>
                    <a:pt x="1068" y="1786"/>
                    <a:pt x="1044" y="1798"/>
                  </a:cubicBezTo>
                  <a:cubicBezTo>
                    <a:pt x="1016" y="1812"/>
                    <a:pt x="986" y="1825"/>
                    <a:pt x="956" y="1837"/>
                  </a:cubicBezTo>
                  <a:cubicBezTo>
                    <a:pt x="956" y="1837"/>
                    <a:pt x="956" y="1837"/>
                    <a:pt x="956" y="1837"/>
                  </a:cubicBezTo>
                  <a:cubicBezTo>
                    <a:pt x="955" y="1838"/>
                    <a:pt x="953" y="1838"/>
                    <a:pt x="952" y="1839"/>
                  </a:cubicBezTo>
                  <a:cubicBezTo>
                    <a:pt x="956" y="1838"/>
                    <a:pt x="960" y="1837"/>
                    <a:pt x="964" y="1835"/>
                  </a:cubicBezTo>
                  <a:cubicBezTo>
                    <a:pt x="958" y="1837"/>
                    <a:pt x="953" y="1840"/>
                    <a:pt x="947" y="1842"/>
                  </a:cubicBezTo>
                  <a:cubicBezTo>
                    <a:pt x="947" y="1842"/>
                    <a:pt x="947" y="1842"/>
                    <a:pt x="947" y="1843"/>
                  </a:cubicBezTo>
                  <a:cubicBezTo>
                    <a:pt x="946" y="1843"/>
                    <a:pt x="945" y="1843"/>
                    <a:pt x="945" y="1843"/>
                  </a:cubicBezTo>
                  <a:cubicBezTo>
                    <a:pt x="945" y="1843"/>
                    <a:pt x="944" y="1844"/>
                    <a:pt x="944" y="1844"/>
                  </a:cubicBezTo>
                  <a:cubicBezTo>
                    <a:pt x="944" y="1844"/>
                    <a:pt x="945" y="1843"/>
                    <a:pt x="945" y="1843"/>
                  </a:cubicBezTo>
                  <a:cubicBezTo>
                    <a:pt x="945" y="1843"/>
                    <a:pt x="945" y="1843"/>
                    <a:pt x="946" y="1842"/>
                  </a:cubicBezTo>
                  <a:cubicBezTo>
                    <a:pt x="945" y="1843"/>
                    <a:pt x="942" y="1844"/>
                    <a:pt x="944" y="1843"/>
                  </a:cubicBezTo>
                  <a:cubicBezTo>
                    <a:pt x="938" y="1845"/>
                    <a:pt x="932" y="1847"/>
                    <a:pt x="926" y="1849"/>
                  </a:cubicBezTo>
                  <a:cubicBezTo>
                    <a:pt x="934" y="1846"/>
                    <a:pt x="943" y="1842"/>
                    <a:pt x="952" y="1840"/>
                  </a:cubicBezTo>
                  <a:cubicBezTo>
                    <a:pt x="953" y="1839"/>
                    <a:pt x="955" y="1838"/>
                    <a:pt x="956" y="1837"/>
                  </a:cubicBezTo>
                  <a:cubicBezTo>
                    <a:pt x="936" y="1845"/>
                    <a:pt x="915" y="1853"/>
                    <a:pt x="894" y="1860"/>
                  </a:cubicBezTo>
                  <a:cubicBezTo>
                    <a:pt x="883" y="1864"/>
                    <a:pt x="872" y="1867"/>
                    <a:pt x="861" y="1871"/>
                  </a:cubicBezTo>
                  <a:cubicBezTo>
                    <a:pt x="860" y="1871"/>
                    <a:pt x="859" y="1872"/>
                    <a:pt x="858" y="1872"/>
                  </a:cubicBezTo>
                  <a:cubicBezTo>
                    <a:pt x="859" y="1872"/>
                    <a:pt x="860" y="1871"/>
                    <a:pt x="861" y="1871"/>
                  </a:cubicBezTo>
                  <a:cubicBezTo>
                    <a:pt x="868" y="1869"/>
                    <a:pt x="882" y="1866"/>
                    <a:pt x="883" y="1864"/>
                  </a:cubicBezTo>
                  <a:cubicBezTo>
                    <a:pt x="882" y="1866"/>
                    <a:pt x="881" y="1867"/>
                    <a:pt x="880" y="1869"/>
                  </a:cubicBezTo>
                  <a:cubicBezTo>
                    <a:pt x="885" y="1867"/>
                    <a:pt x="889" y="1866"/>
                    <a:pt x="893" y="1865"/>
                  </a:cubicBezTo>
                  <a:cubicBezTo>
                    <a:pt x="898" y="1864"/>
                    <a:pt x="903" y="1863"/>
                    <a:pt x="908" y="1861"/>
                  </a:cubicBezTo>
                  <a:cubicBezTo>
                    <a:pt x="912" y="1860"/>
                    <a:pt x="917" y="1858"/>
                    <a:pt x="921" y="1856"/>
                  </a:cubicBezTo>
                  <a:cubicBezTo>
                    <a:pt x="921" y="1856"/>
                    <a:pt x="921" y="1856"/>
                    <a:pt x="922" y="1856"/>
                  </a:cubicBezTo>
                  <a:cubicBezTo>
                    <a:pt x="922" y="1856"/>
                    <a:pt x="922" y="1856"/>
                    <a:pt x="922" y="1856"/>
                  </a:cubicBezTo>
                  <a:cubicBezTo>
                    <a:pt x="922" y="1856"/>
                    <a:pt x="922" y="1856"/>
                    <a:pt x="922" y="1855"/>
                  </a:cubicBezTo>
                  <a:cubicBezTo>
                    <a:pt x="922" y="1855"/>
                    <a:pt x="922" y="1855"/>
                    <a:pt x="923" y="1855"/>
                  </a:cubicBezTo>
                  <a:cubicBezTo>
                    <a:pt x="923" y="1855"/>
                    <a:pt x="923" y="1855"/>
                    <a:pt x="923" y="1855"/>
                  </a:cubicBezTo>
                  <a:cubicBezTo>
                    <a:pt x="924" y="1855"/>
                    <a:pt x="924" y="1855"/>
                    <a:pt x="925" y="1854"/>
                  </a:cubicBezTo>
                  <a:cubicBezTo>
                    <a:pt x="926" y="1854"/>
                    <a:pt x="926" y="1854"/>
                    <a:pt x="927" y="1853"/>
                  </a:cubicBezTo>
                  <a:cubicBezTo>
                    <a:pt x="927" y="1853"/>
                    <a:pt x="928" y="1853"/>
                    <a:pt x="928" y="1853"/>
                  </a:cubicBezTo>
                  <a:cubicBezTo>
                    <a:pt x="928" y="1853"/>
                    <a:pt x="928" y="1853"/>
                    <a:pt x="928" y="1853"/>
                  </a:cubicBezTo>
                  <a:cubicBezTo>
                    <a:pt x="928" y="1853"/>
                    <a:pt x="930" y="1852"/>
                    <a:pt x="934" y="1851"/>
                  </a:cubicBezTo>
                  <a:cubicBezTo>
                    <a:pt x="934" y="1851"/>
                    <a:pt x="934" y="1850"/>
                    <a:pt x="935" y="1850"/>
                  </a:cubicBezTo>
                  <a:cubicBezTo>
                    <a:pt x="935" y="1850"/>
                    <a:pt x="935" y="1850"/>
                    <a:pt x="935" y="1850"/>
                  </a:cubicBezTo>
                  <a:cubicBezTo>
                    <a:pt x="934" y="1851"/>
                    <a:pt x="933" y="1852"/>
                    <a:pt x="932" y="1852"/>
                  </a:cubicBezTo>
                  <a:cubicBezTo>
                    <a:pt x="934" y="1852"/>
                    <a:pt x="936" y="1851"/>
                    <a:pt x="938" y="1850"/>
                  </a:cubicBezTo>
                  <a:cubicBezTo>
                    <a:pt x="928" y="1855"/>
                    <a:pt x="918" y="1859"/>
                    <a:pt x="908" y="1861"/>
                  </a:cubicBezTo>
                  <a:cubicBezTo>
                    <a:pt x="903" y="1863"/>
                    <a:pt x="898" y="1865"/>
                    <a:pt x="893" y="1867"/>
                  </a:cubicBezTo>
                  <a:cubicBezTo>
                    <a:pt x="886" y="1870"/>
                    <a:pt x="879" y="1872"/>
                    <a:pt x="873" y="1875"/>
                  </a:cubicBezTo>
                  <a:cubicBezTo>
                    <a:pt x="870" y="1877"/>
                    <a:pt x="866" y="1878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59" y="1880"/>
                    <a:pt x="855" y="1881"/>
                    <a:pt x="852" y="1883"/>
                  </a:cubicBezTo>
                  <a:cubicBezTo>
                    <a:pt x="853" y="1882"/>
                    <a:pt x="854" y="1881"/>
                    <a:pt x="855" y="1880"/>
                  </a:cubicBezTo>
                  <a:cubicBezTo>
                    <a:pt x="822" y="1887"/>
                    <a:pt x="770" y="1882"/>
                    <a:pt x="774" y="1923"/>
                  </a:cubicBezTo>
                  <a:cubicBezTo>
                    <a:pt x="777" y="1944"/>
                    <a:pt x="779" y="1965"/>
                    <a:pt x="783" y="1986"/>
                  </a:cubicBezTo>
                  <a:cubicBezTo>
                    <a:pt x="787" y="2012"/>
                    <a:pt x="792" y="2038"/>
                    <a:pt x="797" y="2064"/>
                  </a:cubicBezTo>
                  <a:cubicBezTo>
                    <a:pt x="797" y="2066"/>
                    <a:pt x="798" y="2069"/>
                    <a:pt x="798" y="2071"/>
                  </a:cubicBezTo>
                  <a:cubicBezTo>
                    <a:pt x="799" y="2074"/>
                    <a:pt x="799" y="2076"/>
                    <a:pt x="800" y="2078"/>
                  </a:cubicBezTo>
                  <a:cubicBezTo>
                    <a:pt x="801" y="2084"/>
                    <a:pt x="801" y="2089"/>
                    <a:pt x="802" y="2094"/>
                  </a:cubicBezTo>
                  <a:cubicBezTo>
                    <a:pt x="803" y="2095"/>
                    <a:pt x="803" y="2096"/>
                    <a:pt x="803" y="2097"/>
                  </a:cubicBezTo>
                  <a:cubicBezTo>
                    <a:pt x="808" y="2126"/>
                    <a:pt x="813" y="2154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ubicBezTo>
                    <a:pt x="817" y="2184"/>
                    <a:pt x="818" y="2186"/>
                    <a:pt x="818" y="2187"/>
                  </a:cubicBezTo>
                  <a:cubicBezTo>
                    <a:pt x="818" y="2174"/>
                    <a:pt x="819" y="2160"/>
                    <a:pt x="819" y="2155"/>
                  </a:cubicBezTo>
                  <a:cubicBezTo>
                    <a:pt x="819" y="2147"/>
                    <a:pt x="819" y="2139"/>
                    <a:pt x="818" y="2131"/>
                  </a:cubicBezTo>
                  <a:cubicBezTo>
                    <a:pt x="824" y="2141"/>
                    <a:pt x="827" y="2146"/>
                    <a:pt x="828" y="2149"/>
                  </a:cubicBezTo>
                  <a:cubicBezTo>
                    <a:pt x="827" y="2146"/>
                    <a:pt x="823" y="2144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7" y="2178"/>
                    <a:pt x="829" y="2201"/>
                    <a:pt x="829" y="2225"/>
                  </a:cubicBezTo>
                  <a:cubicBezTo>
                    <a:pt x="828" y="2224"/>
                    <a:pt x="826" y="2223"/>
                    <a:pt x="825" y="2221"/>
                  </a:cubicBezTo>
                  <a:cubicBezTo>
                    <a:pt x="812" y="2220"/>
                    <a:pt x="801" y="2216"/>
                    <a:pt x="790" y="2210"/>
                  </a:cubicBezTo>
                  <a:cubicBezTo>
                    <a:pt x="801" y="2214"/>
                    <a:pt x="812" y="2217"/>
                    <a:pt x="824" y="2220"/>
                  </a:cubicBezTo>
                  <a:cubicBezTo>
                    <a:pt x="820" y="2214"/>
                    <a:pt x="819" y="2204"/>
                    <a:pt x="818" y="2194"/>
                  </a:cubicBezTo>
                  <a:cubicBezTo>
                    <a:pt x="818" y="2193"/>
                    <a:pt x="818" y="2191"/>
                    <a:pt x="818" y="2190"/>
                  </a:cubicBezTo>
                  <a:cubicBezTo>
                    <a:pt x="819" y="2198"/>
                    <a:pt x="819" y="2206"/>
                    <a:pt x="820" y="2214"/>
                  </a:cubicBezTo>
                  <a:cubicBezTo>
                    <a:pt x="814" y="2212"/>
                    <a:pt x="808" y="2210"/>
                    <a:pt x="802" y="2208"/>
                  </a:cubicBezTo>
                  <a:cubicBezTo>
                    <a:pt x="802" y="2208"/>
                    <a:pt x="802" y="2208"/>
                    <a:pt x="802" y="2208"/>
                  </a:cubicBezTo>
                  <a:cubicBezTo>
                    <a:pt x="796" y="2205"/>
                    <a:pt x="789" y="2203"/>
                    <a:pt x="783" y="2201"/>
                  </a:cubicBezTo>
                  <a:cubicBezTo>
                    <a:pt x="771" y="2197"/>
                    <a:pt x="758" y="2194"/>
                    <a:pt x="746" y="2190"/>
                  </a:cubicBezTo>
                  <a:cubicBezTo>
                    <a:pt x="753" y="2193"/>
                    <a:pt x="760" y="2196"/>
                    <a:pt x="767" y="2201"/>
                  </a:cubicBezTo>
                  <a:cubicBezTo>
                    <a:pt x="743" y="2194"/>
                    <a:pt x="719" y="2186"/>
                    <a:pt x="695" y="2180"/>
                  </a:cubicBezTo>
                  <a:cubicBezTo>
                    <a:pt x="688" y="2178"/>
                    <a:pt x="682" y="2176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69" y="2143"/>
                    <a:pt x="566" y="2143"/>
                    <a:pt x="563" y="2142"/>
                  </a:cubicBezTo>
                  <a:cubicBezTo>
                    <a:pt x="509" y="2125"/>
                    <a:pt x="454" y="2107"/>
                    <a:pt x="402" y="2085"/>
                  </a:cubicBezTo>
                  <a:cubicBezTo>
                    <a:pt x="367" y="2071"/>
                    <a:pt x="332" y="2056"/>
                    <a:pt x="297" y="2043"/>
                  </a:cubicBezTo>
                  <a:cubicBezTo>
                    <a:pt x="286" y="2039"/>
                    <a:pt x="229" y="2030"/>
                    <a:pt x="225" y="2033"/>
                  </a:cubicBezTo>
                  <a:cubicBezTo>
                    <a:pt x="177" y="2002"/>
                    <a:pt x="116" y="2006"/>
                    <a:pt x="65" y="1981"/>
                  </a:cubicBezTo>
                  <a:cubicBezTo>
                    <a:pt x="81" y="1971"/>
                    <a:pt x="98" y="1956"/>
                    <a:pt x="116" y="1951"/>
                  </a:cubicBezTo>
                  <a:cubicBezTo>
                    <a:pt x="125" y="1949"/>
                    <a:pt x="143" y="1931"/>
                    <a:pt x="135" y="1936"/>
                  </a:cubicBezTo>
                  <a:cubicBezTo>
                    <a:pt x="162" y="1916"/>
                    <a:pt x="193" y="1901"/>
                    <a:pt x="217" y="1877"/>
                  </a:cubicBezTo>
                  <a:cubicBezTo>
                    <a:pt x="199" y="1893"/>
                    <a:pt x="177" y="1904"/>
                    <a:pt x="156" y="1917"/>
                  </a:cubicBezTo>
                  <a:cubicBezTo>
                    <a:pt x="163" y="1875"/>
                    <a:pt x="230" y="1858"/>
                    <a:pt x="261" y="1839"/>
                  </a:cubicBezTo>
                  <a:cubicBezTo>
                    <a:pt x="295" y="1818"/>
                    <a:pt x="328" y="1795"/>
                    <a:pt x="361" y="1772"/>
                  </a:cubicBezTo>
                  <a:cubicBezTo>
                    <a:pt x="368" y="1767"/>
                    <a:pt x="375" y="1762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4" y="1755"/>
                    <a:pt x="387" y="1753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96" y="1747"/>
                    <a:pt x="403" y="1742"/>
                    <a:pt x="410" y="1737"/>
                  </a:cubicBezTo>
                  <a:cubicBezTo>
                    <a:pt x="421" y="1729"/>
                    <a:pt x="503" y="1679"/>
                    <a:pt x="429" y="1716"/>
                  </a:cubicBezTo>
                  <a:cubicBezTo>
                    <a:pt x="434" y="1713"/>
                    <a:pt x="444" y="1705"/>
                    <a:pt x="459" y="1694"/>
                  </a:cubicBezTo>
                  <a:cubicBezTo>
                    <a:pt x="457" y="1695"/>
                    <a:pt x="456" y="1694"/>
                    <a:pt x="455" y="1694"/>
                  </a:cubicBezTo>
                  <a:cubicBezTo>
                    <a:pt x="476" y="1680"/>
                    <a:pt x="490" y="1652"/>
                    <a:pt x="518" y="1648"/>
                  </a:cubicBezTo>
                  <a:cubicBezTo>
                    <a:pt x="518" y="1648"/>
                    <a:pt x="518" y="1648"/>
                    <a:pt x="519" y="1648"/>
                  </a:cubicBezTo>
                  <a:cubicBezTo>
                    <a:pt x="519" y="1648"/>
                    <a:pt x="519" y="1648"/>
                    <a:pt x="519" y="1648"/>
                  </a:cubicBezTo>
                  <a:cubicBezTo>
                    <a:pt x="511" y="1654"/>
                    <a:pt x="502" y="1660"/>
                    <a:pt x="494" y="1666"/>
                  </a:cubicBezTo>
                  <a:cubicBezTo>
                    <a:pt x="496" y="1665"/>
                    <a:pt x="497" y="1665"/>
                    <a:pt x="498" y="1664"/>
                  </a:cubicBezTo>
                  <a:cubicBezTo>
                    <a:pt x="522" y="1647"/>
                    <a:pt x="549" y="1626"/>
                    <a:pt x="575" y="1608"/>
                  </a:cubicBezTo>
                  <a:cubicBezTo>
                    <a:pt x="578" y="1605"/>
                    <a:pt x="581" y="1603"/>
                    <a:pt x="584" y="1601"/>
                  </a:cubicBezTo>
                  <a:cubicBezTo>
                    <a:pt x="631" y="1567"/>
                    <a:pt x="670" y="1540"/>
                    <a:pt x="673" y="1542"/>
                  </a:cubicBezTo>
                  <a:cubicBezTo>
                    <a:pt x="676" y="1545"/>
                    <a:pt x="679" y="1549"/>
                    <a:pt x="682" y="1552"/>
                  </a:cubicBezTo>
                  <a:cubicBezTo>
                    <a:pt x="683" y="1553"/>
                    <a:pt x="683" y="1554"/>
                    <a:pt x="684" y="1556"/>
                  </a:cubicBezTo>
                  <a:cubicBezTo>
                    <a:pt x="685" y="1557"/>
                    <a:pt x="687" y="1559"/>
                    <a:pt x="688" y="1561"/>
                  </a:cubicBezTo>
                  <a:cubicBezTo>
                    <a:pt x="687" y="1560"/>
                    <a:pt x="685" y="1559"/>
                    <a:pt x="684" y="1557"/>
                  </a:cubicBezTo>
                  <a:cubicBezTo>
                    <a:pt x="683" y="1556"/>
                    <a:pt x="682" y="1555"/>
                    <a:pt x="681" y="1555"/>
                  </a:cubicBezTo>
                  <a:cubicBezTo>
                    <a:pt x="679" y="1552"/>
                    <a:pt x="676" y="1550"/>
                    <a:pt x="673" y="1548"/>
                  </a:cubicBezTo>
                  <a:cubicBezTo>
                    <a:pt x="675" y="1551"/>
                    <a:pt x="677" y="1557"/>
                    <a:pt x="679" y="1565"/>
                  </a:cubicBezTo>
                  <a:cubicBezTo>
                    <a:pt x="682" y="1574"/>
                    <a:pt x="684" y="1584"/>
                    <a:pt x="687" y="1597"/>
                  </a:cubicBezTo>
                  <a:cubicBezTo>
                    <a:pt x="707" y="1680"/>
                    <a:pt x="739" y="1837"/>
                    <a:pt x="779" y="1824"/>
                  </a:cubicBezTo>
                  <a:cubicBezTo>
                    <a:pt x="776" y="1825"/>
                    <a:pt x="772" y="1827"/>
                    <a:pt x="769" y="1829"/>
                  </a:cubicBezTo>
                  <a:cubicBezTo>
                    <a:pt x="788" y="1828"/>
                    <a:pt x="826" y="1813"/>
                    <a:pt x="865" y="1795"/>
                  </a:cubicBezTo>
                  <a:cubicBezTo>
                    <a:pt x="876" y="1790"/>
                    <a:pt x="888" y="1784"/>
                    <a:pt x="900" y="1778"/>
                  </a:cubicBezTo>
                  <a:cubicBezTo>
                    <a:pt x="947" y="1755"/>
                    <a:pt x="990" y="1731"/>
                    <a:pt x="1001" y="1725"/>
                  </a:cubicBezTo>
                  <a:cubicBezTo>
                    <a:pt x="1038" y="1706"/>
                    <a:pt x="1074" y="1687"/>
                    <a:pt x="1110" y="1666"/>
                  </a:cubicBezTo>
                  <a:cubicBezTo>
                    <a:pt x="1123" y="1659"/>
                    <a:pt x="1136" y="1652"/>
                    <a:pt x="1148" y="1645"/>
                  </a:cubicBezTo>
                  <a:cubicBezTo>
                    <a:pt x="1279" y="1569"/>
                    <a:pt x="1403" y="1484"/>
                    <a:pt x="1522" y="1388"/>
                  </a:cubicBezTo>
                  <a:cubicBezTo>
                    <a:pt x="1521" y="1388"/>
                    <a:pt x="1521" y="1388"/>
                    <a:pt x="1521" y="1387"/>
                  </a:cubicBezTo>
                  <a:cubicBezTo>
                    <a:pt x="1538" y="1352"/>
                    <a:pt x="1575" y="1329"/>
                    <a:pt x="1606" y="1304"/>
                  </a:cubicBezTo>
                  <a:cubicBezTo>
                    <a:pt x="1595" y="1319"/>
                    <a:pt x="1633" y="1284"/>
                    <a:pt x="1634" y="1281"/>
                  </a:cubicBezTo>
                  <a:cubicBezTo>
                    <a:pt x="1626" y="1289"/>
                    <a:pt x="1616" y="1297"/>
                    <a:pt x="1607" y="1304"/>
                  </a:cubicBezTo>
                  <a:cubicBezTo>
                    <a:pt x="1609" y="1301"/>
                    <a:pt x="1613" y="1296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48" y="1259"/>
                    <a:pt x="1676" y="1232"/>
                    <a:pt x="1702" y="1203"/>
                  </a:cubicBezTo>
                  <a:cubicBezTo>
                    <a:pt x="1673" y="1230"/>
                    <a:pt x="1720" y="1180"/>
                    <a:pt x="1720" y="1179"/>
                  </a:cubicBezTo>
                  <a:cubicBezTo>
                    <a:pt x="1757" y="1133"/>
                    <a:pt x="1789" y="1082"/>
                    <a:pt x="1830" y="1038"/>
                  </a:cubicBezTo>
                  <a:cubicBezTo>
                    <a:pt x="1822" y="1052"/>
                    <a:pt x="1858" y="995"/>
                    <a:pt x="1866" y="984"/>
                  </a:cubicBezTo>
                  <a:cubicBezTo>
                    <a:pt x="1858" y="995"/>
                    <a:pt x="1849" y="1006"/>
                    <a:pt x="1841" y="1017"/>
                  </a:cubicBezTo>
                  <a:cubicBezTo>
                    <a:pt x="1856" y="995"/>
                    <a:pt x="1870" y="972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905" y="914"/>
                    <a:pt x="1913" y="901"/>
                    <a:pt x="1920" y="888"/>
                  </a:cubicBezTo>
                  <a:cubicBezTo>
                    <a:pt x="1913" y="898"/>
                    <a:pt x="1906" y="908"/>
                    <a:pt x="1899" y="919"/>
                  </a:cubicBezTo>
                  <a:cubicBezTo>
                    <a:pt x="1899" y="919"/>
                    <a:pt x="1899" y="919"/>
                    <a:pt x="1899" y="919"/>
                  </a:cubicBezTo>
                  <a:cubicBezTo>
                    <a:pt x="1899" y="920"/>
                    <a:pt x="1899" y="920"/>
                    <a:pt x="1899" y="920"/>
                  </a:cubicBezTo>
                  <a:cubicBezTo>
                    <a:pt x="1899" y="919"/>
                    <a:pt x="1899" y="917"/>
                    <a:pt x="1899" y="916"/>
                  </a:cubicBezTo>
                  <a:cubicBezTo>
                    <a:pt x="1898" y="918"/>
                    <a:pt x="1897" y="920"/>
                    <a:pt x="1895" y="923"/>
                  </a:cubicBezTo>
                  <a:cubicBezTo>
                    <a:pt x="1892" y="929"/>
                    <a:pt x="1888" y="936"/>
                    <a:pt x="1883" y="943"/>
                  </a:cubicBezTo>
                  <a:cubicBezTo>
                    <a:pt x="1879" y="949"/>
                    <a:pt x="1875" y="955"/>
                    <a:pt x="1872" y="961"/>
                  </a:cubicBezTo>
                  <a:cubicBezTo>
                    <a:pt x="1876" y="952"/>
                    <a:pt x="1880" y="946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6" y="920"/>
                    <a:pt x="1898" y="917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ubicBezTo>
                    <a:pt x="1900" y="911"/>
                    <a:pt x="1903" y="908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7" y="905"/>
                    <a:pt x="1907" y="905"/>
                    <a:pt x="1906" y="907"/>
                  </a:cubicBezTo>
                  <a:cubicBezTo>
                    <a:pt x="1914" y="895"/>
                    <a:pt x="1922" y="883"/>
                    <a:pt x="1930" y="871"/>
                  </a:cubicBezTo>
                  <a:cubicBezTo>
                    <a:pt x="1931" y="868"/>
                    <a:pt x="1932" y="866"/>
                    <a:pt x="1934" y="864"/>
                  </a:cubicBezTo>
                  <a:cubicBezTo>
                    <a:pt x="1937" y="858"/>
                    <a:pt x="1940" y="852"/>
                    <a:pt x="1944" y="846"/>
                  </a:cubicBezTo>
                  <a:cubicBezTo>
                    <a:pt x="1952" y="833"/>
                    <a:pt x="1959" y="819"/>
                    <a:pt x="1967" y="806"/>
                  </a:cubicBezTo>
                  <a:cubicBezTo>
                    <a:pt x="1965" y="805"/>
                    <a:pt x="1970" y="785"/>
                    <a:pt x="1971" y="784"/>
                  </a:cubicBezTo>
                  <a:cubicBezTo>
                    <a:pt x="1980" y="764"/>
                    <a:pt x="1991" y="745"/>
                    <a:pt x="2001" y="726"/>
                  </a:cubicBezTo>
                  <a:cubicBezTo>
                    <a:pt x="2031" y="670"/>
                    <a:pt x="2048" y="605"/>
                    <a:pt x="2071" y="545"/>
                  </a:cubicBezTo>
                  <a:cubicBezTo>
                    <a:pt x="2074" y="534"/>
                    <a:pt x="2077" y="522"/>
                    <a:pt x="2081" y="511"/>
                  </a:cubicBezTo>
                  <a:cubicBezTo>
                    <a:pt x="2104" y="486"/>
                    <a:pt x="2115" y="408"/>
                    <a:pt x="2116" y="378"/>
                  </a:cubicBezTo>
                  <a:cubicBezTo>
                    <a:pt x="2118" y="438"/>
                    <a:pt x="2125" y="371"/>
                    <a:pt x="2128" y="355"/>
                  </a:cubicBezTo>
                  <a:cubicBezTo>
                    <a:pt x="2129" y="347"/>
                    <a:pt x="2130" y="339"/>
                    <a:pt x="2131" y="332"/>
                  </a:cubicBezTo>
                  <a:cubicBezTo>
                    <a:pt x="2134" y="305"/>
                    <a:pt x="2135" y="279"/>
                    <a:pt x="2135" y="252"/>
                  </a:cubicBezTo>
                  <a:cubicBezTo>
                    <a:pt x="2135" y="232"/>
                    <a:pt x="2144" y="171"/>
                    <a:pt x="2144" y="172"/>
                  </a:cubicBezTo>
                  <a:cubicBezTo>
                    <a:pt x="2146" y="170"/>
                    <a:pt x="2147" y="168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9" y="165"/>
                    <a:pt x="2149" y="164"/>
                    <a:pt x="2149" y="163"/>
                  </a:cubicBezTo>
                  <a:cubicBezTo>
                    <a:pt x="2149" y="163"/>
                    <a:pt x="2149" y="163"/>
                    <a:pt x="2149" y="163"/>
                  </a:cubicBezTo>
                  <a:cubicBezTo>
                    <a:pt x="2150" y="159"/>
                    <a:pt x="2150" y="154"/>
                    <a:pt x="2150" y="150"/>
                  </a:cubicBezTo>
                  <a:lnTo>
                    <a:pt x="2150" y="149"/>
                  </a:lnTo>
                  <a:close/>
                  <a:moveTo>
                    <a:pt x="1839" y="1094"/>
                  </a:moveTo>
                  <a:cubicBezTo>
                    <a:pt x="1835" y="1100"/>
                    <a:pt x="1831" y="1106"/>
                    <a:pt x="1827" y="1112"/>
                  </a:cubicBezTo>
                  <a:cubicBezTo>
                    <a:pt x="1831" y="1106"/>
                    <a:pt x="1834" y="1099"/>
                    <a:pt x="1839" y="1094"/>
                  </a:cubicBezTo>
                  <a:close/>
                  <a:moveTo>
                    <a:pt x="1702" y="1291"/>
                  </a:moveTo>
                  <a:cubicBezTo>
                    <a:pt x="1702" y="1290"/>
                    <a:pt x="1702" y="1289"/>
                    <a:pt x="1703" y="1289"/>
                  </a:cubicBezTo>
                  <a:cubicBezTo>
                    <a:pt x="1703" y="1288"/>
                    <a:pt x="1703" y="1288"/>
                    <a:pt x="1704" y="1288"/>
                  </a:cubicBezTo>
                  <a:cubicBezTo>
                    <a:pt x="1709" y="1279"/>
                    <a:pt x="1716" y="1271"/>
                    <a:pt x="1723" y="1264"/>
                  </a:cubicBezTo>
                  <a:cubicBezTo>
                    <a:pt x="1717" y="1271"/>
                    <a:pt x="1711" y="1279"/>
                    <a:pt x="1705" y="1286"/>
                  </a:cubicBezTo>
                  <a:cubicBezTo>
                    <a:pt x="1706" y="1285"/>
                    <a:pt x="1707" y="1284"/>
                    <a:pt x="1707" y="1284"/>
                  </a:cubicBezTo>
                  <a:cubicBezTo>
                    <a:pt x="1706" y="1285"/>
                    <a:pt x="1699" y="1295"/>
                    <a:pt x="1702" y="1290"/>
                  </a:cubicBezTo>
                  <a:cubicBezTo>
                    <a:pt x="1702" y="1290"/>
                    <a:pt x="1702" y="1290"/>
                    <a:pt x="1702" y="1291"/>
                  </a:cubicBezTo>
                  <a:close/>
                  <a:moveTo>
                    <a:pt x="1505" y="1483"/>
                  </a:moveTo>
                  <a:cubicBezTo>
                    <a:pt x="1501" y="1488"/>
                    <a:pt x="1496" y="1492"/>
                    <a:pt x="1492" y="1497"/>
                  </a:cubicBezTo>
                  <a:cubicBezTo>
                    <a:pt x="1484" y="1505"/>
                    <a:pt x="1475" y="1513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lose/>
                  <a:moveTo>
                    <a:pt x="834" y="2146"/>
                  </a:moveTo>
                  <a:cubicBezTo>
                    <a:pt x="837" y="2155"/>
                    <a:pt x="838" y="2163"/>
                    <a:pt x="839" y="2172"/>
                  </a:cubicBezTo>
                  <a:cubicBezTo>
                    <a:pt x="838" y="2163"/>
                    <a:pt x="836" y="2155"/>
                    <a:pt x="834" y="2146"/>
                  </a:cubicBezTo>
                  <a:close/>
                  <a:moveTo>
                    <a:pt x="829" y="2149"/>
                  </a:moveTo>
                  <a:cubicBezTo>
                    <a:pt x="829" y="2150"/>
                    <a:pt x="830" y="2151"/>
                    <a:pt x="830" y="2151"/>
                  </a:cubicBezTo>
                  <a:cubicBezTo>
                    <a:pt x="830" y="2151"/>
                    <a:pt x="829" y="2150"/>
                    <a:pt x="829" y="2149"/>
                  </a:cubicBezTo>
                  <a:close/>
                  <a:moveTo>
                    <a:pt x="671" y="2173"/>
                  </a:moveTo>
                  <a:cubicBezTo>
                    <a:pt x="648" y="2166"/>
                    <a:pt x="624" y="2159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lose/>
                  <a:moveTo>
                    <a:pt x="389" y="1720"/>
                  </a:moveTo>
                  <a:cubicBezTo>
                    <a:pt x="389" y="1720"/>
                    <a:pt x="390" y="1718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3" y="1716"/>
                    <a:pt x="393" y="1715"/>
                  </a:cubicBezTo>
                  <a:cubicBezTo>
                    <a:pt x="393" y="1716"/>
                    <a:pt x="392" y="1716"/>
                    <a:pt x="392" y="1716"/>
                  </a:cubicBezTo>
                  <a:cubicBezTo>
                    <a:pt x="400" y="1709"/>
                    <a:pt x="409" y="1703"/>
                    <a:pt x="419" y="1698"/>
                  </a:cubicBezTo>
                  <a:cubicBezTo>
                    <a:pt x="409" y="1705"/>
                    <a:pt x="399" y="1713"/>
                    <a:pt x="389" y="1720"/>
                  </a:cubicBezTo>
                  <a:cubicBezTo>
                    <a:pt x="389" y="1720"/>
                    <a:pt x="389" y="1720"/>
                    <a:pt x="389" y="1720"/>
                  </a:cubicBezTo>
                  <a:cubicBezTo>
                    <a:pt x="389" y="1720"/>
                    <a:pt x="389" y="1720"/>
                    <a:pt x="388" y="1720"/>
                  </a:cubicBezTo>
                  <a:cubicBezTo>
                    <a:pt x="389" y="1720"/>
                    <a:pt x="389" y="1720"/>
                    <a:pt x="389" y="17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5"/>
                    <a:pt x="326" y="1775"/>
                    <a:pt x="326" y="1775"/>
                  </a:cubicBezTo>
                  <a:cubicBezTo>
                    <a:pt x="326" y="1776"/>
                    <a:pt x="323" y="1778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19" y="1780"/>
                  </a:cubicBezTo>
                  <a:cubicBezTo>
                    <a:pt x="319" y="1780"/>
                    <a:pt x="319" y="1780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8" y="1781"/>
                    <a:pt x="318" y="1781"/>
                    <a:pt x="318" y="1781"/>
                  </a:cubicBezTo>
                  <a:cubicBezTo>
                    <a:pt x="304" y="1791"/>
                    <a:pt x="289" y="1801"/>
                    <a:pt x="273" y="1811"/>
                  </a:cubicBezTo>
                  <a:cubicBezTo>
                    <a:pt x="288" y="1799"/>
                    <a:pt x="305" y="1789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3" y="1778"/>
                  </a:cubicBezTo>
                  <a:cubicBezTo>
                    <a:pt x="323" y="1778"/>
                    <a:pt x="323" y="1778"/>
                    <a:pt x="323" y="1778"/>
                  </a:cubicBezTo>
                  <a:cubicBezTo>
                    <a:pt x="323" y="1778"/>
                    <a:pt x="323" y="1778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8" y="1774"/>
                    <a:pt x="338" y="1767"/>
                    <a:pt x="341" y="1765"/>
                  </a:cubicBezTo>
                  <a:cubicBezTo>
                    <a:pt x="336" y="1769"/>
                    <a:pt x="331" y="1772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02" y="1738"/>
                  </a:moveTo>
                  <a:cubicBezTo>
                    <a:pt x="401" y="1738"/>
                    <a:pt x="401" y="1738"/>
                    <a:pt x="401" y="1738"/>
                  </a:cubicBezTo>
                  <a:cubicBezTo>
                    <a:pt x="400" y="1739"/>
                    <a:pt x="400" y="1739"/>
                    <a:pt x="400" y="1739"/>
                  </a:cubicBezTo>
                  <a:cubicBezTo>
                    <a:pt x="388" y="1748"/>
                    <a:pt x="376" y="1756"/>
                    <a:pt x="364" y="1765"/>
                  </a:cubicBezTo>
                  <a:cubicBezTo>
                    <a:pt x="376" y="1756"/>
                    <a:pt x="386" y="1738"/>
                    <a:pt x="402" y="1737"/>
                  </a:cubicBezTo>
                  <a:cubicBezTo>
                    <a:pt x="402" y="1737"/>
                    <a:pt x="403" y="1737"/>
                    <a:pt x="403" y="1737"/>
                  </a:cubicBezTo>
                  <a:cubicBezTo>
                    <a:pt x="402" y="1737"/>
                    <a:pt x="402" y="1737"/>
                    <a:pt x="402" y="1738"/>
                  </a:cubicBezTo>
                  <a:close/>
                  <a:moveTo>
                    <a:pt x="435" y="1695"/>
                  </a:moveTo>
                  <a:cubicBezTo>
                    <a:pt x="424" y="1698"/>
                    <a:pt x="362" y="1746"/>
                    <a:pt x="347" y="1755"/>
                  </a:cubicBezTo>
                  <a:cubicBezTo>
                    <a:pt x="379" y="1730"/>
                    <a:pt x="454" y="1675"/>
                    <a:pt x="435" y="1695"/>
                  </a:cubicBezTo>
                  <a:close/>
                  <a:moveTo>
                    <a:pt x="705" y="1563"/>
                  </a:moveTo>
                  <a:cubicBezTo>
                    <a:pt x="705" y="1563"/>
                    <a:pt x="705" y="1561"/>
                    <a:pt x="704" y="1559"/>
                  </a:cubicBezTo>
                  <a:cubicBezTo>
                    <a:pt x="704" y="1559"/>
                    <a:pt x="704" y="1559"/>
                    <a:pt x="704" y="1559"/>
                  </a:cubicBezTo>
                  <a:cubicBezTo>
                    <a:pt x="704" y="1558"/>
                    <a:pt x="704" y="1557"/>
                    <a:pt x="704" y="1557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0" y="1543"/>
                    <a:pt x="697" y="1530"/>
                    <a:pt x="694" y="1518"/>
                  </a:cubicBezTo>
                  <a:cubicBezTo>
                    <a:pt x="699" y="1533"/>
                    <a:pt x="703" y="1548"/>
                    <a:pt x="705" y="1563"/>
                  </a:cubicBezTo>
                  <a:close/>
                  <a:moveTo>
                    <a:pt x="708" y="1581"/>
                  </a:moveTo>
                  <a:cubicBezTo>
                    <a:pt x="707" y="1574"/>
                    <a:pt x="705" y="1568"/>
                    <a:pt x="703" y="1561"/>
                  </a:cubicBezTo>
                  <a:cubicBezTo>
                    <a:pt x="705" y="1568"/>
                    <a:pt x="707" y="1574"/>
                    <a:pt x="708" y="1581"/>
                  </a:cubicBezTo>
                  <a:close/>
                  <a:moveTo>
                    <a:pt x="720" y="1686"/>
                  </a:moveTo>
                  <a:cubicBezTo>
                    <a:pt x="722" y="1695"/>
                    <a:pt x="723" y="1704"/>
                    <a:pt x="726" y="1712"/>
                  </a:cubicBezTo>
                  <a:cubicBezTo>
                    <a:pt x="723" y="1704"/>
                    <a:pt x="721" y="1695"/>
                    <a:pt x="720" y="1686"/>
                  </a:cubicBezTo>
                  <a:close/>
                  <a:moveTo>
                    <a:pt x="717" y="1664"/>
                  </a:moveTo>
                  <a:cubicBezTo>
                    <a:pt x="717" y="1663"/>
                    <a:pt x="717" y="1662"/>
                    <a:pt x="716" y="1661"/>
                  </a:cubicBezTo>
                  <a:cubicBezTo>
                    <a:pt x="711" y="1649"/>
                    <a:pt x="707" y="1637"/>
                    <a:pt x="707" y="1625"/>
                  </a:cubicBezTo>
                  <a:cubicBezTo>
                    <a:pt x="708" y="1621"/>
                    <a:pt x="708" y="1616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2"/>
                    <a:pt x="707" y="1611"/>
                  </a:cubicBezTo>
                  <a:cubicBezTo>
                    <a:pt x="707" y="1612"/>
                    <a:pt x="706" y="1613"/>
                    <a:pt x="706" y="1616"/>
                  </a:cubicBezTo>
                  <a:cubicBezTo>
                    <a:pt x="706" y="1616"/>
                    <a:pt x="706" y="1615"/>
                    <a:pt x="706" y="1615"/>
                  </a:cubicBezTo>
                  <a:cubicBezTo>
                    <a:pt x="704" y="1606"/>
                    <a:pt x="704" y="1604"/>
                    <a:pt x="706" y="1607"/>
                  </a:cubicBezTo>
                  <a:cubicBezTo>
                    <a:pt x="706" y="1607"/>
                    <a:pt x="706" y="1607"/>
                    <a:pt x="706" y="1607"/>
                  </a:cubicBezTo>
                  <a:cubicBezTo>
                    <a:pt x="706" y="1607"/>
                    <a:pt x="706" y="1606"/>
                    <a:pt x="706" y="1606"/>
                  </a:cubicBezTo>
                  <a:cubicBezTo>
                    <a:pt x="705" y="1603"/>
                    <a:pt x="704" y="1599"/>
                    <a:pt x="703" y="1596"/>
                  </a:cubicBezTo>
                  <a:cubicBezTo>
                    <a:pt x="703" y="1596"/>
                    <a:pt x="703" y="1596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ubicBezTo>
                    <a:pt x="698" y="1576"/>
                    <a:pt x="698" y="1575"/>
                    <a:pt x="698" y="1575"/>
                  </a:cubicBezTo>
                  <a:cubicBezTo>
                    <a:pt x="698" y="1576"/>
                    <a:pt x="698" y="1576"/>
                    <a:pt x="699" y="1577"/>
                  </a:cubicBezTo>
                  <a:cubicBezTo>
                    <a:pt x="705" y="1595"/>
                    <a:pt x="709" y="1613"/>
                    <a:pt x="714" y="1631"/>
                  </a:cubicBezTo>
                  <a:cubicBezTo>
                    <a:pt x="719" y="1652"/>
                    <a:pt x="723" y="1672"/>
                    <a:pt x="728" y="1692"/>
                  </a:cubicBezTo>
                  <a:cubicBezTo>
                    <a:pt x="725" y="1683"/>
                    <a:pt x="721" y="1674"/>
                    <a:pt x="717" y="1664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1" y="1727"/>
                    <a:pt x="981" y="1727"/>
                  </a:cubicBezTo>
                  <a:cubicBezTo>
                    <a:pt x="981" y="1727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8" y="1728"/>
                    <a:pt x="978" y="1728"/>
                    <a:pt x="978" y="1728"/>
                  </a:cubicBezTo>
                  <a:cubicBezTo>
                    <a:pt x="978" y="1728"/>
                    <a:pt x="978" y="1728"/>
                    <a:pt x="978" y="1729"/>
                  </a:cubicBezTo>
                  <a:cubicBezTo>
                    <a:pt x="978" y="1729"/>
                    <a:pt x="978" y="1729"/>
                    <a:pt x="978" y="1729"/>
                  </a:cubicBezTo>
                  <a:cubicBezTo>
                    <a:pt x="978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4" y="1730"/>
                  </a:cubicBezTo>
                  <a:cubicBezTo>
                    <a:pt x="974" y="1730"/>
                    <a:pt x="974" y="1730"/>
                    <a:pt x="974" y="1730"/>
                  </a:cubicBezTo>
                  <a:cubicBezTo>
                    <a:pt x="974" y="1730"/>
                    <a:pt x="974" y="1730"/>
                    <a:pt x="973" y="1730"/>
                  </a:cubicBezTo>
                  <a:cubicBezTo>
                    <a:pt x="973" y="1730"/>
                    <a:pt x="973" y="1730"/>
                    <a:pt x="973" y="1730"/>
                  </a:cubicBezTo>
                  <a:cubicBezTo>
                    <a:pt x="975" y="1729"/>
                    <a:pt x="1029" y="1703"/>
                    <a:pt x="1040" y="1699"/>
                  </a:cubicBezTo>
                  <a:cubicBezTo>
                    <a:pt x="1022" y="1711"/>
                    <a:pt x="1002" y="1719"/>
                    <a:pt x="982" y="1727"/>
                  </a:cubicBezTo>
                  <a:close/>
                  <a:moveTo>
                    <a:pt x="1053" y="1690"/>
                  </a:move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9" y="1686"/>
                  </a:moveTo>
                  <a:cubicBezTo>
                    <a:pt x="1059" y="1686"/>
                    <a:pt x="1059" y="1686"/>
                    <a:pt x="1059" y="1686"/>
                  </a:cubicBezTo>
                  <a:cubicBezTo>
                    <a:pt x="1059" y="1686"/>
                    <a:pt x="1059" y="1686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7" y="1687"/>
                    <a:pt x="1057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5" y="1688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5" y="1689"/>
                    <a:pt x="1055" y="1688"/>
                    <a:pt x="1055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7" y="1688"/>
                    <a:pt x="1057" y="1687"/>
                    <a:pt x="1057" y="1687"/>
                  </a:cubicBezTo>
                  <a:cubicBezTo>
                    <a:pt x="1057" y="1687"/>
                    <a:pt x="1058" y="1687"/>
                    <a:pt x="1058" y="1687"/>
                  </a:cubicBezTo>
                  <a:cubicBezTo>
                    <a:pt x="1058" y="1687"/>
                    <a:pt x="1059" y="1686"/>
                    <a:pt x="1059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1" y="1685"/>
                    <a:pt x="1062" y="1685"/>
                    <a:pt x="1062" y="1684"/>
                  </a:cubicBezTo>
                  <a:cubicBezTo>
                    <a:pt x="1062" y="1685"/>
                    <a:pt x="1061" y="1685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59" y="1686"/>
                    <a:pt x="1059" y="1686"/>
                  </a:cubicBezTo>
                  <a:close/>
                  <a:moveTo>
                    <a:pt x="1110" y="1661"/>
                  </a:moveTo>
                  <a:cubicBezTo>
                    <a:pt x="1106" y="1663"/>
                    <a:pt x="1095" y="1669"/>
                    <a:pt x="1085" y="1674"/>
                  </a:cubicBezTo>
                  <a:cubicBezTo>
                    <a:pt x="1083" y="1675"/>
                    <a:pt x="1081" y="1677"/>
                    <a:pt x="1079" y="1678"/>
                  </a:cubicBezTo>
                  <a:cubicBezTo>
                    <a:pt x="1080" y="1677"/>
                    <a:pt x="1082" y="1676"/>
                    <a:pt x="1083" y="1675"/>
                  </a:cubicBezTo>
                  <a:cubicBezTo>
                    <a:pt x="1078" y="1677"/>
                    <a:pt x="1073" y="1680"/>
                    <a:pt x="1069" y="1682"/>
                  </a:cubicBezTo>
                  <a:cubicBezTo>
                    <a:pt x="1068" y="1683"/>
                    <a:pt x="1067" y="1683"/>
                    <a:pt x="1066" y="1683"/>
                  </a:cubicBezTo>
                  <a:cubicBezTo>
                    <a:pt x="1066" y="1683"/>
                    <a:pt x="1066" y="1683"/>
                    <a:pt x="1066" y="1683"/>
                  </a:cubicBezTo>
                  <a:cubicBezTo>
                    <a:pt x="1062" y="1685"/>
                    <a:pt x="1060" y="1686"/>
                    <a:pt x="1060" y="1686"/>
                  </a:cubicBezTo>
                  <a:cubicBezTo>
                    <a:pt x="1060" y="1686"/>
                    <a:pt x="1062" y="1685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4" y="1683"/>
                    <a:pt x="1064" y="1684"/>
                    <a:pt x="1063" y="1684"/>
                  </a:cubicBezTo>
                  <a:cubicBezTo>
                    <a:pt x="1064" y="1684"/>
                    <a:pt x="1064" y="1683"/>
                    <a:pt x="1065" y="1683"/>
                  </a:cubicBezTo>
                  <a:cubicBezTo>
                    <a:pt x="1063" y="1682"/>
                    <a:pt x="1060" y="1681"/>
                    <a:pt x="1042" y="1690"/>
                  </a:cubicBezTo>
                  <a:cubicBezTo>
                    <a:pt x="1060" y="1680"/>
                    <a:pt x="1080" y="1673"/>
                    <a:pt x="1098" y="1663"/>
                  </a:cubicBezTo>
                  <a:cubicBezTo>
                    <a:pt x="1093" y="1667"/>
                    <a:pt x="1088" y="1671"/>
                    <a:pt x="1083" y="1675"/>
                  </a:cubicBezTo>
                  <a:cubicBezTo>
                    <a:pt x="1084" y="1675"/>
                    <a:pt x="1084" y="1674"/>
                    <a:pt x="1085" y="1674"/>
                  </a:cubicBezTo>
                  <a:cubicBezTo>
                    <a:pt x="1093" y="1668"/>
                    <a:pt x="1101" y="1662"/>
                    <a:pt x="1110" y="1660"/>
                  </a:cubicBezTo>
                  <a:cubicBezTo>
                    <a:pt x="1111" y="1660"/>
                    <a:pt x="1112" y="1660"/>
                    <a:pt x="1113" y="1660"/>
                  </a:cubicBezTo>
                  <a:cubicBezTo>
                    <a:pt x="1113" y="1660"/>
                    <a:pt x="1112" y="1660"/>
                    <a:pt x="1110" y="1661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7" y="1400"/>
                  </a:cubicBezTo>
                  <a:cubicBezTo>
                    <a:pt x="1477" y="1400"/>
                    <a:pt x="1477" y="1400"/>
                    <a:pt x="1477" y="1400"/>
                  </a:cubicBezTo>
                  <a:cubicBezTo>
                    <a:pt x="1476" y="1401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6" y="1401"/>
                    <a:pt x="1476" y="1401"/>
                    <a:pt x="1476" y="1401"/>
                  </a:cubicBezTo>
                  <a:cubicBezTo>
                    <a:pt x="1464" y="1410"/>
                    <a:pt x="1451" y="1420"/>
                    <a:pt x="1439" y="1429"/>
                  </a:cubicBezTo>
                  <a:cubicBezTo>
                    <a:pt x="1454" y="1410"/>
                    <a:pt x="1476" y="1399"/>
                    <a:pt x="1494" y="1384"/>
                  </a:cubicBezTo>
                  <a:cubicBezTo>
                    <a:pt x="1487" y="1390"/>
                    <a:pt x="1479" y="1398"/>
                    <a:pt x="1478" y="1400"/>
                  </a:cubicBezTo>
                  <a:close/>
                  <a:moveTo>
                    <a:pt x="1494" y="1383"/>
                  </a:moveTo>
                  <a:cubicBezTo>
                    <a:pt x="1498" y="1380"/>
                    <a:pt x="1502" y="1376"/>
                    <a:pt x="1503" y="1375"/>
                  </a:cubicBezTo>
                  <a:cubicBezTo>
                    <a:pt x="1501" y="1378"/>
                    <a:pt x="1498" y="1381"/>
                    <a:pt x="1494" y="1383"/>
                  </a:cubicBezTo>
                  <a:close/>
                  <a:moveTo>
                    <a:pt x="1609" y="1300"/>
                  </a:moveTo>
                  <a:cubicBezTo>
                    <a:pt x="1609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09" y="1300"/>
                  </a:cubicBezTo>
                  <a:close/>
                  <a:moveTo>
                    <a:pt x="1612" y="1296"/>
                  </a:moveTo>
                  <a:cubicBezTo>
                    <a:pt x="1612" y="1296"/>
                    <a:pt x="1613" y="1296"/>
                    <a:pt x="1613" y="1296"/>
                  </a:cubicBezTo>
                  <a:cubicBezTo>
                    <a:pt x="1613" y="1295"/>
                    <a:pt x="1613" y="1295"/>
                    <a:pt x="1614" y="1295"/>
                  </a:cubicBezTo>
                  <a:cubicBezTo>
                    <a:pt x="1613" y="1295"/>
                    <a:pt x="1613" y="1296"/>
                    <a:pt x="1612" y="1296"/>
                  </a:cubicBezTo>
                  <a:close/>
                  <a:moveTo>
                    <a:pt x="1614" y="1295"/>
                  </a:moveTo>
                  <a:cubicBezTo>
                    <a:pt x="1614" y="1295"/>
                    <a:pt x="1614" y="1295"/>
                    <a:pt x="1614" y="1295"/>
                  </a:cubicBezTo>
                  <a:cubicBezTo>
                    <a:pt x="1614" y="1294"/>
                    <a:pt x="1615" y="1294"/>
                    <a:pt x="1615" y="1293"/>
                  </a:cubicBezTo>
                  <a:cubicBezTo>
                    <a:pt x="1615" y="1294"/>
                    <a:pt x="1614" y="1294"/>
                    <a:pt x="1614" y="1295"/>
                  </a:cubicBezTo>
                  <a:close/>
                  <a:moveTo>
                    <a:pt x="1616" y="1292"/>
                  </a:moveTo>
                  <a:cubicBezTo>
                    <a:pt x="1616" y="1292"/>
                    <a:pt x="1616" y="1293"/>
                    <a:pt x="1615" y="1293"/>
                  </a:cubicBezTo>
                  <a:cubicBezTo>
                    <a:pt x="1616" y="1292"/>
                    <a:pt x="1616" y="1292"/>
                    <a:pt x="1617" y="1291"/>
                  </a:cubicBez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2"/>
                    <a:pt x="1616" y="1292"/>
                  </a:cubicBezTo>
                  <a:close/>
                  <a:moveTo>
                    <a:pt x="1617" y="1291"/>
                  </a:move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1"/>
                    <a:pt x="1618" y="1291"/>
                  </a:cubicBezTo>
                  <a:cubicBezTo>
                    <a:pt x="1617" y="1291"/>
                    <a:pt x="1617" y="1291"/>
                    <a:pt x="1617" y="1291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0" y="1288"/>
                  </a:cubicBezTo>
                  <a:close/>
                  <a:moveTo>
                    <a:pt x="1625" y="1283"/>
                  </a:moveTo>
                  <a:cubicBezTo>
                    <a:pt x="1625" y="1283"/>
                    <a:pt x="1625" y="1283"/>
                    <a:pt x="1624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lose/>
                  <a:moveTo>
                    <a:pt x="1626" y="1282"/>
                  </a:move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lose/>
                  <a:moveTo>
                    <a:pt x="2015" y="648"/>
                  </a:moveTo>
                  <a:cubicBezTo>
                    <a:pt x="2015" y="648"/>
                    <a:pt x="2013" y="653"/>
                    <a:pt x="2014" y="651"/>
                  </a:cubicBezTo>
                  <a:cubicBezTo>
                    <a:pt x="2011" y="657"/>
                    <a:pt x="2009" y="664"/>
                    <a:pt x="2006" y="670"/>
                  </a:cubicBezTo>
                  <a:cubicBezTo>
                    <a:pt x="2009" y="661"/>
                    <a:pt x="2013" y="652"/>
                    <a:pt x="2016" y="643"/>
                  </a:cubicBezTo>
                  <a:cubicBezTo>
                    <a:pt x="2012" y="650"/>
                    <a:pt x="2008" y="656"/>
                    <a:pt x="2002" y="663"/>
                  </a:cubicBezTo>
                  <a:cubicBezTo>
                    <a:pt x="2009" y="647"/>
                    <a:pt x="2017" y="632"/>
                    <a:pt x="2022" y="616"/>
                  </a:cubicBezTo>
                  <a:cubicBezTo>
                    <a:pt x="2020" y="621"/>
                    <a:pt x="2021" y="619"/>
                    <a:pt x="2026" y="605"/>
                  </a:cubicBezTo>
                  <a:cubicBezTo>
                    <a:pt x="2025" y="609"/>
                    <a:pt x="2024" y="613"/>
                    <a:pt x="2022" y="616"/>
                  </a:cubicBezTo>
                  <a:cubicBezTo>
                    <a:pt x="2026" y="607"/>
                    <a:pt x="2041" y="571"/>
                    <a:pt x="2042" y="569"/>
                  </a:cubicBezTo>
                  <a:cubicBezTo>
                    <a:pt x="2037" y="595"/>
                    <a:pt x="2025" y="627"/>
                    <a:pt x="2015" y="648"/>
                  </a:cubicBezTo>
                  <a:cubicBezTo>
                    <a:pt x="2015" y="648"/>
                    <a:pt x="2015" y="648"/>
                    <a:pt x="2015" y="648"/>
                  </a:cubicBezTo>
                  <a:close/>
                  <a:moveTo>
                    <a:pt x="2083" y="507"/>
                  </a:moveTo>
                  <a:cubicBezTo>
                    <a:pt x="2086" y="496"/>
                    <a:pt x="2090" y="485"/>
                    <a:pt x="2094" y="475"/>
                  </a:cubicBezTo>
                  <a:cubicBezTo>
                    <a:pt x="2092" y="486"/>
                    <a:pt x="2088" y="496"/>
                    <a:pt x="2083" y="507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3"/>
                    <a:pt x="2111" y="363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3"/>
                    <a:pt x="2110" y="363"/>
                    <a:pt x="2110" y="364"/>
                  </a:cubicBezTo>
                  <a:cubicBezTo>
                    <a:pt x="2110" y="364"/>
                    <a:pt x="2110" y="364"/>
                    <a:pt x="2110" y="364"/>
                  </a:cubicBezTo>
                  <a:cubicBezTo>
                    <a:pt x="2110" y="365"/>
                    <a:pt x="2110" y="366"/>
                    <a:pt x="2109" y="366"/>
                  </a:cubicBezTo>
                  <a:cubicBezTo>
                    <a:pt x="2107" y="374"/>
                    <a:pt x="2104" y="382"/>
                    <a:pt x="2101" y="390"/>
                  </a:cubicBezTo>
                  <a:cubicBezTo>
                    <a:pt x="2103" y="380"/>
                    <a:pt x="2107" y="371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10" y="354"/>
                    <a:pt x="2111" y="354"/>
                    <a:pt x="2111" y="356"/>
                  </a:cubicBezTo>
                  <a:cubicBezTo>
                    <a:pt x="2111" y="355"/>
                    <a:pt x="2112" y="354"/>
                    <a:pt x="2112" y="354"/>
                  </a:cubicBezTo>
                  <a:cubicBezTo>
                    <a:pt x="2112" y="357"/>
                    <a:pt x="2111" y="360"/>
                    <a:pt x="2111" y="361"/>
                  </a:cubicBezTo>
                  <a:cubicBezTo>
                    <a:pt x="2113" y="359"/>
                    <a:pt x="2113" y="358"/>
                    <a:pt x="2113" y="358"/>
                  </a:cubicBezTo>
                  <a:cubicBezTo>
                    <a:pt x="2113" y="358"/>
                    <a:pt x="2113" y="359"/>
                    <a:pt x="2111" y="362"/>
                  </a:cubicBezTo>
                  <a:close/>
                  <a:moveTo>
                    <a:pt x="2133" y="359"/>
                  </a:move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ubicBezTo>
                    <a:pt x="2131" y="341"/>
                    <a:pt x="2131" y="350"/>
                    <a:pt x="2133" y="359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81" y="520"/>
                  </a:moveTo>
                  <a:cubicBezTo>
                    <a:pt x="2078" y="528"/>
                    <a:pt x="2074" y="537"/>
                    <a:pt x="2071" y="545"/>
                  </a:cubicBez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lose/>
                  <a:moveTo>
                    <a:pt x="1972" y="797"/>
                  </a:moveTo>
                  <a:cubicBezTo>
                    <a:pt x="1970" y="800"/>
                    <a:pt x="1969" y="803"/>
                    <a:pt x="1967" y="806"/>
                  </a:cubicBezTo>
                  <a:cubicBezTo>
                    <a:pt x="1968" y="806"/>
                    <a:pt x="1969" y="804"/>
                    <a:pt x="1972" y="797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9" y="1382"/>
                  </a:moveTo>
                  <a:cubicBezTo>
                    <a:pt x="1527" y="1384"/>
                    <a:pt x="1524" y="1387"/>
                    <a:pt x="1522" y="1388"/>
                  </a:cubicBezTo>
                  <a:cubicBezTo>
                    <a:pt x="1523" y="1391"/>
                    <a:pt x="1526" y="1389"/>
                    <a:pt x="1529" y="138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0" y="1521"/>
                  </a:move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ubicBezTo>
                    <a:pt x="1074" y="1678"/>
                    <a:pt x="1074" y="1678"/>
                    <a:pt x="1074" y="167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ubicBezTo>
                    <a:pt x="929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5" y="2220"/>
                  </a:move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lose/>
                  <a:moveTo>
                    <a:pt x="816" y="2179"/>
                  </a:moveTo>
                  <a:cubicBezTo>
                    <a:pt x="815" y="2175"/>
                    <a:pt x="815" y="2171"/>
                    <a:pt x="814" y="2167"/>
                  </a:cubicBezTo>
                  <a:cubicBezTo>
                    <a:pt x="814" y="2171"/>
                    <a:pt x="815" y="2175"/>
                    <a:pt x="816" y="2179"/>
                  </a:cubicBezTo>
                  <a:close/>
                  <a:moveTo>
                    <a:pt x="806" y="1921"/>
                  </a:move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46" y="2190"/>
                  </a:moveTo>
                  <a:cubicBezTo>
                    <a:pt x="740" y="2188"/>
                    <a:pt x="734" y="2186"/>
                    <a:pt x="728" y="2185"/>
                  </a:cubicBezTo>
                  <a:cubicBezTo>
                    <a:pt x="734" y="2187"/>
                    <a:pt x="740" y="2188"/>
                    <a:pt x="746" y="2190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1"/>
                  </a:moveTo>
                  <a:cubicBezTo>
                    <a:pt x="705" y="1561"/>
                    <a:pt x="705" y="1560"/>
                    <a:pt x="705" y="1560"/>
                  </a:cubicBezTo>
                  <a:cubicBezTo>
                    <a:pt x="705" y="1560"/>
                    <a:pt x="705" y="1561"/>
                    <a:pt x="705" y="1561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514" y="1656"/>
                  </a:moveTo>
                  <a:cubicBezTo>
                    <a:pt x="509" y="1659"/>
                    <a:pt x="504" y="1662"/>
                    <a:pt x="498" y="1664"/>
                  </a:cubicBez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676" y="1306"/>
                  </a:moveTo>
                  <a:cubicBezTo>
                    <a:pt x="1676" y="1305"/>
                    <a:pt x="1675" y="1306"/>
                    <a:pt x="1674" y="1307"/>
                  </a:cubicBezTo>
                  <a:cubicBezTo>
                    <a:pt x="1668" y="1314"/>
                    <a:pt x="1661" y="1322"/>
                    <a:pt x="1655" y="1330"/>
                  </a:cubicBezTo>
                  <a:cubicBezTo>
                    <a:pt x="1666" y="1318"/>
                    <a:pt x="1676" y="1306"/>
                    <a:pt x="1687" y="1294"/>
                  </a:cubicBezTo>
                  <a:cubicBezTo>
                    <a:pt x="1673" y="1308"/>
                    <a:pt x="1677" y="1304"/>
                    <a:pt x="1676" y="13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9" y="2089"/>
                  </a:move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5" y="2087"/>
                    <a:pt x="392" y="2087"/>
                    <a:pt x="389" y="2086"/>
                  </a:cubicBezTo>
                  <a:cubicBezTo>
                    <a:pt x="401" y="2090"/>
                    <a:pt x="413" y="2094"/>
                    <a:pt x="425" y="2099"/>
                  </a:cubicBezTo>
                  <a:cubicBezTo>
                    <a:pt x="418" y="2096"/>
                    <a:pt x="401" y="2089"/>
                    <a:pt x="399" y="2089"/>
                  </a:cubicBezTo>
                  <a:close/>
                  <a:moveTo>
                    <a:pt x="676" y="2176"/>
                  </a:moveTo>
                  <a:cubicBezTo>
                    <a:pt x="676" y="2175"/>
                    <a:pt x="676" y="2175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3" y="2145"/>
                    <a:pt x="576" y="2146"/>
                    <a:pt x="580" y="2148"/>
                  </a:cubicBezTo>
                  <a:cubicBezTo>
                    <a:pt x="580" y="2148"/>
                    <a:pt x="580" y="2148"/>
                    <a:pt x="580" y="2148"/>
                  </a:cubicBezTo>
                  <a:cubicBezTo>
                    <a:pt x="583" y="2149"/>
                    <a:pt x="585" y="2150"/>
                    <a:pt x="586" y="2151"/>
                  </a:cubicBezTo>
                  <a:cubicBezTo>
                    <a:pt x="585" y="2150"/>
                    <a:pt x="585" y="2150"/>
                    <a:pt x="584" y="2150"/>
                  </a:cubicBezTo>
                  <a:cubicBezTo>
                    <a:pt x="586" y="2151"/>
                    <a:pt x="587" y="2151"/>
                    <a:pt x="587" y="2151"/>
                  </a:cubicBezTo>
                  <a:cubicBezTo>
                    <a:pt x="587" y="2151"/>
                    <a:pt x="587" y="2151"/>
                    <a:pt x="587" y="2151"/>
                  </a:cubicBezTo>
                  <a:cubicBezTo>
                    <a:pt x="587" y="2150"/>
                    <a:pt x="582" y="2148"/>
                    <a:pt x="576" y="2146"/>
                  </a:cubicBezTo>
                  <a:cubicBezTo>
                    <a:pt x="576" y="2146"/>
                    <a:pt x="576" y="2146"/>
                    <a:pt x="575" y="2146"/>
                  </a:cubicBezTo>
                  <a:cubicBezTo>
                    <a:pt x="582" y="2148"/>
                    <a:pt x="589" y="2150"/>
                    <a:pt x="597" y="2152"/>
                  </a:cubicBezTo>
                  <a:cubicBezTo>
                    <a:pt x="598" y="2152"/>
                    <a:pt x="599" y="2152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ubicBezTo>
                    <a:pt x="673" y="2174"/>
                    <a:pt x="675" y="2175"/>
                    <a:pt x="676" y="2176"/>
                  </a:cubicBezTo>
                  <a:cubicBezTo>
                    <a:pt x="676" y="2176"/>
                    <a:pt x="676" y="2176"/>
                    <a:pt x="677" y="2176"/>
                  </a:cubicBezTo>
                  <a:cubicBezTo>
                    <a:pt x="676" y="2176"/>
                    <a:pt x="676" y="2176"/>
                    <a:pt x="676" y="2176"/>
                  </a:cubicBezTo>
                  <a:close/>
                  <a:moveTo>
                    <a:pt x="698" y="1576"/>
                  </a:moveTo>
                  <a:cubicBezTo>
                    <a:pt x="695" y="1571"/>
                    <a:pt x="692" y="1566"/>
                    <a:pt x="688" y="1561"/>
                  </a:cubicBezTo>
                  <a:cubicBezTo>
                    <a:pt x="694" y="1572"/>
                    <a:pt x="699" y="1583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3" y="2124"/>
                  </a:moveTo>
                  <a:cubicBezTo>
                    <a:pt x="813" y="2124"/>
                    <a:pt x="813" y="2125"/>
                    <a:pt x="813" y="2125"/>
                  </a:cubicBezTo>
                  <a:cubicBezTo>
                    <a:pt x="813" y="2125"/>
                    <a:pt x="813" y="2125"/>
                    <a:pt x="813" y="2125"/>
                  </a:cubicBezTo>
                  <a:cubicBezTo>
                    <a:pt x="813" y="2125"/>
                    <a:pt x="813" y="2124"/>
                    <a:pt x="813" y="2124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0"/>
                    <a:pt x="814" y="2130"/>
                    <a:pt x="814" y="2129"/>
                  </a:cubicBezTo>
                  <a:cubicBezTo>
                    <a:pt x="814" y="2129"/>
                    <a:pt x="814" y="2129"/>
                    <a:pt x="814" y="2129"/>
                  </a:cubicBezTo>
                  <a:cubicBezTo>
                    <a:pt x="814" y="2129"/>
                    <a:pt x="814" y="2128"/>
                    <a:pt x="814" y="2128"/>
                  </a:cubicBezTo>
                  <a:cubicBezTo>
                    <a:pt x="814" y="2128"/>
                    <a:pt x="814" y="2128"/>
                    <a:pt x="814" y="2128"/>
                  </a:cubicBezTo>
                  <a:cubicBezTo>
                    <a:pt x="814" y="2127"/>
                    <a:pt x="814" y="2127"/>
                    <a:pt x="814" y="2127"/>
                  </a:cubicBezTo>
                  <a:cubicBezTo>
                    <a:pt x="814" y="2127"/>
                    <a:pt x="813" y="2127"/>
                    <a:pt x="813" y="2126"/>
                  </a:cubicBezTo>
                  <a:cubicBezTo>
                    <a:pt x="813" y="2126"/>
                    <a:pt x="813" y="2126"/>
                    <a:pt x="813" y="2126"/>
                  </a:cubicBezTo>
                  <a:cubicBezTo>
                    <a:pt x="813" y="2126"/>
                    <a:pt x="813" y="2125"/>
                    <a:pt x="813" y="2125"/>
                  </a:cubicBezTo>
                  <a:cubicBezTo>
                    <a:pt x="813" y="2126"/>
                    <a:pt x="813" y="2126"/>
                    <a:pt x="813" y="2127"/>
                  </a:cubicBezTo>
                  <a:cubicBezTo>
                    <a:pt x="814" y="2127"/>
                    <a:pt x="814" y="2128"/>
                    <a:pt x="814" y="2128"/>
                  </a:cubicBezTo>
                  <a:cubicBezTo>
                    <a:pt x="814" y="2128"/>
                    <a:pt x="814" y="2129"/>
                    <a:pt x="814" y="2129"/>
                  </a:cubicBezTo>
                  <a:cubicBezTo>
                    <a:pt x="814" y="2129"/>
                    <a:pt x="814" y="2130"/>
                    <a:pt x="814" y="2130"/>
                  </a:cubicBezTo>
                  <a:cubicBezTo>
                    <a:pt x="814" y="2130"/>
                    <a:pt x="814" y="2130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17" y="2183"/>
                  </a:moveTo>
                  <a:cubicBezTo>
                    <a:pt x="817" y="2183"/>
                    <a:pt x="817" y="2183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4" y="2131"/>
                  </a:move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lose/>
                  <a:moveTo>
                    <a:pt x="814" y="2134"/>
                  </a:moveTo>
                  <a:cubicBezTo>
                    <a:pt x="814" y="2134"/>
                    <a:pt x="814" y="2134"/>
                    <a:pt x="814" y="2134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lose/>
                  <a:moveTo>
                    <a:pt x="814" y="2135"/>
                  </a:moveTo>
                  <a:cubicBezTo>
                    <a:pt x="814" y="2135"/>
                    <a:pt x="814" y="2135"/>
                    <a:pt x="814" y="2135"/>
                  </a:cubicBezTo>
                  <a:cubicBezTo>
                    <a:pt x="814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ubicBezTo>
                    <a:pt x="814" y="2136"/>
                    <a:pt x="814" y="2136"/>
                    <a:pt x="814" y="2135"/>
                  </a:cubicBezTo>
                  <a:close/>
                  <a:moveTo>
                    <a:pt x="815" y="2136"/>
                  </a:moveTo>
                  <a:cubicBezTo>
                    <a:pt x="815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62" y="1877"/>
                  </a:move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05" y="1483"/>
                  </a:moveTo>
                  <a:cubicBezTo>
                    <a:pt x="1475" y="1491"/>
                    <a:pt x="1441" y="1529"/>
                    <a:pt x="1411" y="1563"/>
                  </a:cubicBezTo>
                  <a:cubicBezTo>
                    <a:pt x="1408" y="1566"/>
                    <a:pt x="1405" y="1570"/>
                    <a:pt x="1401" y="1574"/>
                  </a:cubicBezTo>
                  <a:cubicBezTo>
                    <a:pt x="1395" y="1578"/>
                    <a:pt x="1388" y="1583"/>
                    <a:pt x="1383" y="1588"/>
                  </a:cubicBezTo>
                  <a:cubicBezTo>
                    <a:pt x="1386" y="1586"/>
                    <a:pt x="1389" y="1583"/>
                    <a:pt x="1392" y="1581"/>
                  </a:cubicBezTo>
                  <a:cubicBezTo>
                    <a:pt x="1391" y="1582"/>
                    <a:pt x="1388" y="1585"/>
                    <a:pt x="1384" y="1589"/>
                  </a:cubicBezTo>
                  <a:cubicBezTo>
                    <a:pt x="1384" y="1590"/>
                    <a:pt x="1384" y="1590"/>
                    <a:pt x="1384" y="1590"/>
                  </a:cubicBezTo>
                  <a:cubicBezTo>
                    <a:pt x="1377" y="1595"/>
                    <a:pt x="1369" y="1600"/>
                    <a:pt x="1362" y="1606"/>
                  </a:cubicBezTo>
                  <a:cubicBezTo>
                    <a:pt x="1367" y="1603"/>
                    <a:pt x="1371" y="1601"/>
                    <a:pt x="1375" y="1599"/>
                  </a:cubicBezTo>
                  <a:cubicBezTo>
                    <a:pt x="1375" y="1599"/>
                    <a:pt x="1375" y="1599"/>
                    <a:pt x="1375" y="1600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3" y="1602"/>
                    <a:pt x="1371" y="1604"/>
                    <a:pt x="1368" y="1606"/>
                  </a:cubicBezTo>
                  <a:cubicBezTo>
                    <a:pt x="1375" y="1601"/>
                    <a:pt x="1383" y="1593"/>
                    <a:pt x="1392" y="1584"/>
                  </a:cubicBezTo>
                  <a:cubicBezTo>
                    <a:pt x="1390" y="1585"/>
                    <a:pt x="1388" y="1587"/>
                    <a:pt x="1386" y="1588"/>
                  </a:cubicBezTo>
                  <a:cubicBezTo>
                    <a:pt x="1387" y="1587"/>
                    <a:pt x="1388" y="1586"/>
                    <a:pt x="1389" y="1585"/>
                  </a:cubicBezTo>
                  <a:cubicBezTo>
                    <a:pt x="1392" y="1582"/>
                    <a:pt x="1393" y="1581"/>
                    <a:pt x="1392" y="1581"/>
                  </a:cubicBezTo>
                  <a:cubicBezTo>
                    <a:pt x="1395" y="1579"/>
                    <a:pt x="1398" y="1577"/>
                    <a:pt x="1400" y="1575"/>
                  </a:cubicBezTo>
                  <a:cubicBezTo>
                    <a:pt x="1397" y="1578"/>
                    <a:pt x="1395" y="1581"/>
                    <a:pt x="1392" y="1584"/>
                  </a:cubicBezTo>
                  <a:cubicBezTo>
                    <a:pt x="1400" y="1577"/>
                    <a:pt x="1409" y="1571"/>
                    <a:pt x="1417" y="1564"/>
                  </a:cubicBezTo>
                  <a:cubicBezTo>
                    <a:pt x="1432" y="1554"/>
                    <a:pt x="1448" y="1544"/>
                    <a:pt x="1460" y="1530"/>
                  </a:cubicBezTo>
                  <a:cubicBezTo>
                    <a:pt x="1463" y="1527"/>
                    <a:pt x="1465" y="1524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ubicBezTo>
                    <a:pt x="1506" y="1483"/>
                    <a:pt x="1506" y="1483"/>
                    <a:pt x="1507" y="1483"/>
                  </a:cubicBezTo>
                  <a:cubicBezTo>
                    <a:pt x="1506" y="1483"/>
                    <a:pt x="1506" y="1483"/>
                    <a:pt x="1505" y="148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0" y="1893"/>
                    <a:pt x="850" y="1893"/>
                  </a:cubicBezTo>
                  <a:close/>
                  <a:moveTo>
                    <a:pt x="849" y="1893"/>
                  </a:move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49" y="1893"/>
                  </a:cubicBezTo>
                  <a:close/>
                  <a:moveTo>
                    <a:pt x="856" y="1891"/>
                  </a:moveTo>
                  <a:cubicBezTo>
                    <a:pt x="856" y="1891"/>
                    <a:pt x="856" y="1891"/>
                    <a:pt x="856" y="1891"/>
                  </a:cubicBezTo>
                  <a:cubicBezTo>
                    <a:pt x="841" y="1896"/>
                    <a:pt x="823" y="1893"/>
                    <a:pt x="810" y="1903"/>
                  </a:cubicBezTo>
                  <a:cubicBezTo>
                    <a:pt x="824" y="1898"/>
                    <a:pt x="839" y="1896"/>
                    <a:pt x="854" y="1892"/>
                  </a:cubicBezTo>
                  <a:cubicBezTo>
                    <a:pt x="854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1"/>
                    <a:pt x="854" y="1891"/>
                  </a:cubicBezTo>
                  <a:cubicBezTo>
                    <a:pt x="854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97" y="2003"/>
                  </a:moveTo>
                  <a:cubicBezTo>
                    <a:pt x="798" y="2002"/>
                    <a:pt x="798" y="2002"/>
                    <a:pt x="798" y="2002"/>
                  </a:cubicBezTo>
                  <a:cubicBezTo>
                    <a:pt x="797" y="2002"/>
                    <a:pt x="797" y="2003"/>
                    <a:pt x="797" y="2003"/>
                  </a:cubicBezTo>
                  <a:close/>
                  <a:moveTo>
                    <a:pt x="799" y="2001"/>
                  </a:moveTo>
                  <a:cubicBezTo>
                    <a:pt x="799" y="2002"/>
                    <a:pt x="799" y="2002"/>
                    <a:pt x="799" y="2002"/>
                  </a:cubicBezTo>
                  <a:cubicBezTo>
                    <a:pt x="799" y="2002"/>
                    <a:pt x="799" y="2002"/>
                    <a:pt x="799" y="2002"/>
                  </a:cubicBezTo>
                  <a:cubicBezTo>
                    <a:pt x="800" y="2002"/>
                    <a:pt x="800" y="2001"/>
                    <a:pt x="799" y="2001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247" y="2053"/>
                  </a:moveTo>
                  <a:cubicBezTo>
                    <a:pt x="251" y="2055"/>
                    <a:pt x="256" y="2056"/>
                    <a:pt x="260" y="2058"/>
                  </a:cubicBezTo>
                  <a:cubicBezTo>
                    <a:pt x="261" y="2058"/>
                    <a:pt x="262" y="2058"/>
                    <a:pt x="263" y="2058"/>
                  </a:cubicBezTo>
                  <a:cubicBezTo>
                    <a:pt x="258" y="2057"/>
                    <a:pt x="252" y="2055"/>
                    <a:pt x="247" y="2053"/>
                  </a:cubicBezTo>
                  <a:close/>
                  <a:moveTo>
                    <a:pt x="332" y="2081"/>
                  </a:moveTo>
                  <a:cubicBezTo>
                    <a:pt x="308" y="2074"/>
                    <a:pt x="284" y="2066"/>
                    <a:pt x="260" y="2058"/>
                  </a:cubicBezTo>
                  <a:cubicBezTo>
                    <a:pt x="256" y="2057"/>
                    <a:pt x="252" y="2057"/>
                    <a:pt x="249" y="2057"/>
                  </a:cubicBezTo>
                  <a:cubicBezTo>
                    <a:pt x="246" y="2056"/>
                    <a:pt x="244" y="2056"/>
                    <a:pt x="242" y="2055"/>
                  </a:cubicBezTo>
                  <a:cubicBezTo>
                    <a:pt x="244" y="2056"/>
                    <a:pt x="245" y="2056"/>
                    <a:pt x="247" y="2057"/>
                  </a:cubicBezTo>
                  <a:cubicBezTo>
                    <a:pt x="244" y="2056"/>
                    <a:pt x="241" y="2056"/>
                    <a:pt x="238" y="2056"/>
                  </a:cubicBezTo>
                  <a:cubicBezTo>
                    <a:pt x="266" y="2068"/>
                    <a:pt x="297" y="2082"/>
                    <a:pt x="298" y="2075"/>
                  </a:cubicBezTo>
                  <a:cubicBezTo>
                    <a:pt x="299" y="2074"/>
                    <a:pt x="298" y="2074"/>
                    <a:pt x="298" y="2073"/>
                  </a:cubicBezTo>
                  <a:cubicBezTo>
                    <a:pt x="309" y="2076"/>
                    <a:pt x="321" y="2079"/>
                    <a:pt x="332" y="2081"/>
                  </a:cubicBezTo>
                  <a:close/>
                  <a:moveTo>
                    <a:pt x="263" y="2058"/>
                  </a:moveTo>
                  <a:cubicBezTo>
                    <a:pt x="272" y="2061"/>
                    <a:pt x="281" y="2064"/>
                    <a:pt x="290" y="2066"/>
                  </a:cubicBezTo>
                  <a:cubicBezTo>
                    <a:pt x="281" y="2062"/>
                    <a:pt x="272" y="2060"/>
                    <a:pt x="263" y="2058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335" y="1507"/>
                  </a:moveTo>
                  <a:cubicBezTo>
                    <a:pt x="1333" y="1509"/>
                    <a:pt x="1331" y="1511"/>
                    <a:pt x="1329" y="1512"/>
                  </a:cubicBezTo>
                  <a:cubicBezTo>
                    <a:pt x="1328" y="1512"/>
                    <a:pt x="1327" y="1512"/>
                    <a:pt x="1325" y="1513"/>
                  </a:cubicBezTo>
                  <a:cubicBezTo>
                    <a:pt x="1327" y="1510"/>
                    <a:pt x="1328" y="1507"/>
                    <a:pt x="1319" y="1516"/>
                  </a:cubicBezTo>
                  <a:cubicBezTo>
                    <a:pt x="1320" y="1516"/>
                    <a:pt x="1320" y="1516"/>
                    <a:pt x="1321" y="1516"/>
                  </a:cubicBezTo>
                  <a:cubicBezTo>
                    <a:pt x="1322" y="1515"/>
                    <a:pt x="1323" y="1515"/>
                    <a:pt x="1324" y="1515"/>
                  </a:cubicBezTo>
                  <a:cubicBezTo>
                    <a:pt x="1324" y="1516"/>
                    <a:pt x="1325" y="1516"/>
                    <a:pt x="1327" y="1514"/>
                  </a:cubicBezTo>
                  <a:cubicBezTo>
                    <a:pt x="1331" y="1513"/>
                    <a:pt x="1331" y="1513"/>
                    <a:pt x="1331" y="1513"/>
                  </a:cubicBezTo>
                  <a:cubicBezTo>
                    <a:pt x="1331" y="1512"/>
                    <a:pt x="1331" y="1512"/>
                    <a:pt x="1331" y="1512"/>
                  </a:cubicBezTo>
                  <a:cubicBezTo>
                    <a:pt x="1345" y="1505"/>
                    <a:pt x="1357" y="1490"/>
                    <a:pt x="1370" y="1478"/>
                  </a:cubicBezTo>
                  <a:cubicBezTo>
                    <a:pt x="1358" y="1487"/>
                    <a:pt x="1346" y="1496"/>
                    <a:pt x="1335" y="1507"/>
                  </a:cubicBezTo>
                  <a:close/>
                  <a:moveTo>
                    <a:pt x="1370" y="1478"/>
                  </a:moveTo>
                  <a:cubicBezTo>
                    <a:pt x="1376" y="1473"/>
                    <a:pt x="1383" y="1468"/>
                    <a:pt x="1390" y="1463"/>
                  </a:cubicBezTo>
                  <a:cubicBezTo>
                    <a:pt x="1383" y="1466"/>
                    <a:pt x="1376" y="1472"/>
                    <a:pt x="1370" y="1478"/>
                  </a:cubicBezTo>
                  <a:close/>
                  <a:moveTo>
                    <a:pt x="1722" y="1141"/>
                  </a:moveTo>
                  <a:cubicBezTo>
                    <a:pt x="1734" y="1127"/>
                    <a:pt x="1746" y="1112"/>
                    <a:pt x="1758" y="1097"/>
                  </a:cubicBezTo>
                  <a:cubicBezTo>
                    <a:pt x="1758" y="1097"/>
                    <a:pt x="1758" y="1097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5"/>
                    <a:pt x="1760" y="1095"/>
                  </a:cubicBezTo>
                  <a:cubicBezTo>
                    <a:pt x="1760" y="1095"/>
                    <a:pt x="1760" y="1095"/>
                    <a:pt x="1760" y="1095"/>
                  </a:cubicBezTo>
                  <a:cubicBezTo>
                    <a:pt x="1760" y="1094"/>
                    <a:pt x="1760" y="1094"/>
                    <a:pt x="1760" y="1094"/>
                  </a:cubicBezTo>
                  <a:cubicBezTo>
                    <a:pt x="1761" y="1093"/>
                    <a:pt x="1761" y="1092"/>
                    <a:pt x="1762" y="1091"/>
                  </a:cubicBezTo>
                  <a:cubicBezTo>
                    <a:pt x="1763" y="1089"/>
                    <a:pt x="1764" y="1087"/>
                    <a:pt x="1766" y="1085"/>
                  </a:cubicBezTo>
                  <a:cubicBezTo>
                    <a:pt x="1750" y="1103"/>
                    <a:pt x="1731" y="1118"/>
                    <a:pt x="1722" y="1141"/>
                  </a:cubicBezTo>
                  <a:close/>
                  <a:moveTo>
                    <a:pt x="1968" y="741"/>
                  </a:moveTo>
                  <a:cubicBezTo>
                    <a:pt x="1973" y="738"/>
                    <a:pt x="1989" y="721"/>
                    <a:pt x="1983" y="727"/>
                  </a:cubicBezTo>
                  <a:cubicBezTo>
                    <a:pt x="1983" y="727"/>
                    <a:pt x="1983" y="726"/>
                    <a:pt x="1983" y="726"/>
                  </a:cubicBezTo>
                  <a:cubicBezTo>
                    <a:pt x="1983" y="726"/>
                    <a:pt x="1983" y="726"/>
                    <a:pt x="1983" y="726"/>
                  </a:cubicBezTo>
                  <a:cubicBezTo>
                    <a:pt x="1983" y="726"/>
                    <a:pt x="1984" y="726"/>
                    <a:pt x="1984" y="726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7" y="719"/>
                    <a:pt x="1989" y="714"/>
                    <a:pt x="1992" y="709"/>
                  </a:cubicBezTo>
                  <a:cubicBezTo>
                    <a:pt x="1988" y="714"/>
                    <a:pt x="1971" y="738"/>
                    <a:pt x="1968" y="741"/>
                  </a:cubicBezTo>
                  <a:close/>
                  <a:moveTo>
                    <a:pt x="1992" y="708"/>
                  </a:moveTo>
                  <a:cubicBezTo>
                    <a:pt x="1992" y="708"/>
                    <a:pt x="1992" y="709"/>
                    <a:pt x="1992" y="709"/>
                  </a:cubicBezTo>
                  <a:cubicBezTo>
                    <a:pt x="1992" y="708"/>
                    <a:pt x="1992" y="708"/>
                    <a:pt x="1992" y="708"/>
                  </a:cubicBezTo>
                  <a:cubicBezTo>
                    <a:pt x="1992" y="708"/>
                    <a:pt x="1992" y="708"/>
                    <a:pt x="1992" y="708"/>
                  </a:cubicBezTo>
                  <a:close/>
                  <a:moveTo>
                    <a:pt x="1945" y="787"/>
                  </a:moveTo>
                  <a:cubicBezTo>
                    <a:pt x="1952" y="775"/>
                    <a:pt x="1959" y="763"/>
                    <a:pt x="1966" y="751"/>
                  </a:cubicBezTo>
                  <a:cubicBezTo>
                    <a:pt x="1970" y="738"/>
                    <a:pt x="1950" y="778"/>
                    <a:pt x="1945" y="787"/>
                  </a:cubicBezTo>
                  <a:close/>
                  <a:moveTo>
                    <a:pt x="2091" y="390"/>
                  </a:moveTo>
                  <a:cubicBezTo>
                    <a:pt x="2091" y="391"/>
                    <a:pt x="2091" y="391"/>
                    <a:pt x="2091" y="391"/>
                  </a:cubicBezTo>
                  <a:cubicBezTo>
                    <a:pt x="2091" y="392"/>
                    <a:pt x="2091" y="392"/>
                    <a:pt x="2091" y="392"/>
                  </a:cubicBezTo>
                  <a:cubicBezTo>
                    <a:pt x="2089" y="400"/>
                    <a:pt x="2087" y="408"/>
                    <a:pt x="2085" y="417"/>
                  </a:cubicBezTo>
                  <a:cubicBezTo>
                    <a:pt x="2091" y="407"/>
                    <a:pt x="2091" y="391"/>
                    <a:pt x="2091" y="390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86" y="434"/>
                  </a:moveTo>
                  <a:cubicBezTo>
                    <a:pt x="2087" y="430"/>
                    <a:pt x="2089" y="425"/>
                    <a:pt x="2090" y="421"/>
                  </a:cubicBezTo>
                  <a:cubicBezTo>
                    <a:pt x="2087" y="425"/>
                    <a:pt x="2084" y="430"/>
                    <a:pt x="2081" y="435"/>
                  </a:cubicBezTo>
                  <a:cubicBezTo>
                    <a:pt x="2080" y="437"/>
                    <a:pt x="2079" y="439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9" y="441"/>
                    <a:pt x="2080" y="441"/>
                    <a:pt x="2080" y="440"/>
                  </a:cubicBezTo>
                  <a:cubicBezTo>
                    <a:pt x="2075" y="450"/>
                    <a:pt x="2074" y="461"/>
                    <a:pt x="2073" y="472"/>
                  </a:cubicBezTo>
                  <a:cubicBezTo>
                    <a:pt x="2077" y="460"/>
                    <a:pt x="2081" y="448"/>
                    <a:pt x="2085" y="436"/>
                  </a:cubicBezTo>
                  <a:cubicBezTo>
                    <a:pt x="2085" y="436"/>
                    <a:pt x="2085" y="436"/>
                    <a:pt x="2085" y="436"/>
                  </a:cubicBezTo>
                  <a:cubicBezTo>
                    <a:pt x="2095" y="428"/>
                    <a:pt x="2091" y="431"/>
                    <a:pt x="2086" y="434"/>
                  </a:cubicBezTo>
                  <a:close/>
                  <a:moveTo>
                    <a:pt x="2072" y="479"/>
                  </a:move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897" y="1757"/>
                  </a:moveTo>
                  <a:cubicBezTo>
                    <a:pt x="888" y="1760"/>
                    <a:pt x="877" y="1764"/>
                    <a:pt x="869" y="1768"/>
                  </a:cubicBezTo>
                  <a:cubicBezTo>
                    <a:pt x="863" y="1770"/>
                    <a:pt x="858" y="1772"/>
                    <a:pt x="857" y="1772"/>
                  </a:cubicBezTo>
                  <a:cubicBezTo>
                    <a:pt x="857" y="1772"/>
                    <a:pt x="857" y="1773"/>
                    <a:pt x="857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2" y="1774"/>
                  </a:cubicBezTo>
                  <a:cubicBezTo>
                    <a:pt x="852" y="1774"/>
                    <a:pt x="852" y="1774"/>
                    <a:pt x="852" y="1774"/>
                  </a:cubicBezTo>
                  <a:cubicBezTo>
                    <a:pt x="853" y="1774"/>
                    <a:pt x="855" y="1774"/>
                    <a:pt x="856" y="1773"/>
                  </a:cubicBezTo>
                  <a:cubicBezTo>
                    <a:pt x="856" y="1773"/>
                    <a:pt x="856" y="1773"/>
                    <a:pt x="857" y="1773"/>
                  </a:cubicBezTo>
                  <a:cubicBezTo>
                    <a:pt x="857" y="1773"/>
                    <a:pt x="857" y="1773"/>
                    <a:pt x="857" y="1773"/>
                  </a:cubicBezTo>
                  <a:cubicBezTo>
                    <a:pt x="858" y="1773"/>
                    <a:pt x="858" y="1773"/>
                    <a:pt x="858" y="1773"/>
                  </a:cubicBezTo>
                  <a:cubicBezTo>
                    <a:pt x="858" y="1773"/>
                    <a:pt x="859" y="1773"/>
                    <a:pt x="859" y="1772"/>
                  </a:cubicBezTo>
                  <a:cubicBezTo>
                    <a:pt x="859" y="1772"/>
                    <a:pt x="860" y="1772"/>
                    <a:pt x="860" y="1772"/>
                  </a:cubicBezTo>
                  <a:cubicBezTo>
                    <a:pt x="860" y="1772"/>
                    <a:pt x="860" y="1772"/>
                    <a:pt x="860" y="1772"/>
                  </a:cubicBezTo>
                  <a:cubicBezTo>
                    <a:pt x="861" y="1772"/>
                    <a:pt x="861" y="1772"/>
                    <a:pt x="861" y="1772"/>
                  </a:cubicBezTo>
                  <a:cubicBezTo>
                    <a:pt x="861" y="1772"/>
                    <a:pt x="861" y="1772"/>
                    <a:pt x="862" y="1772"/>
                  </a:cubicBezTo>
                  <a:cubicBezTo>
                    <a:pt x="862" y="1771"/>
                    <a:pt x="863" y="1771"/>
                    <a:pt x="864" y="1771"/>
                  </a:cubicBezTo>
                  <a:cubicBezTo>
                    <a:pt x="864" y="1771"/>
                    <a:pt x="864" y="1771"/>
                    <a:pt x="864" y="1771"/>
                  </a:cubicBezTo>
                  <a:cubicBezTo>
                    <a:pt x="866" y="1770"/>
                    <a:pt x="867" y="1770"/>
                    <a:pt x="868" y="1770"/>
                  </a:cubicBezTo>
                  <a:cubicBezTo>
                    <a:pt x="868" y="1770"/>
                    <a:pt x="868" y="1770"/>
                    <a:pt x="868" y="1770"/>
                  </a:cubicBezTo>
                  <a:cubicBezTo>
                    <a:pt x="868" y="1769"/>
                    <a:pt x="868" y="1769"/>
                    <a:pt x="868" y="1769"/>
                  </a:cubicBezTo>
                  <a:cubicBezTo>
                    <a:pt x="869" y="1769"/>
                    <a:pt x="869" y="1769"/>
                    <a:pt x="869" y="1769"/>
                  </a:cubicBezTo>
                  <a:cubicBezTo>
                    <a:pt x="879" y="1766"/>
                    <a:pt x="888" y="1762"/>
                    <a:pt x="897" y="1758"/>
                  </a:cubicBezTo>
                  <a:cubicBezTo>
                    <a:pt x="905" y="1755"/>
                    <a:pt x="912" y="1752"/>
                    <a:pt x="919" y="1748"/>
                  </a:cubicBezTo>
                  <a:cubicBezTo>
                    <a:pt x="916" y="1750"/>
                    <a:pt x="907" y="1753"/>
                    <a:pt x="897" y="1757"/>
                  </a:cubicBezTo>
                  <a:close/>
                  <a:moveTo>
                    <a:pt x="1257" y="1568"/>
                  </a:moveTo>
                  <a:cubicBezTo>
                    <a:pt x="1258" y="1567"/>
                    <a:pt x="1258" y="1567"/>
                    <a:pt x="1259" y="1566"/>
                  </a:cubicBezTo>
                  <a:cubicBezTo>
                    <a:pt x="1258" y="1567"/>
                    <a:pt x="1257" y="1567"/>
                    <a:pt x="1257" y="1568"/>
                  </a:cubicBezTo>
                  <a:close/>
                  <a:moveTo>
                    <a:pt x="1277" y="1560"/>
                  </a:moveTo>
                  <a:cubicBezTo>
                    <a:pt x="1273" y="1562"/>
                    <a:pt x="1269" y="1564"/>
                    <a:pt x="1265" y="1567"/>
                  </a:cubicBezTo>
                  <a:cubicBezTo>
                    <a:pt x="1279" y="1561"/>
                    <a:pt x="1280" y="1559"/>
                    <a:pt x="1277" y="1560"/>
                  </a:cubicBezTo>
                  <a:close/>
                  <a:moveTo>
                    <a:pt x="1285" y="1556"/>
                  </a:moveTo>
                  <a:cubicBezTo>
                    <a:pt x="1302" y="1551"/>
                    <a:pt x="1312" y="1533"/>
                    <a:pt x="1328" y="1524"/>
                  </a:cubicBezTo>
                  <a:cubicBezTo>
                    <a:pt x="1299" y="1524"/>
                    <a:pt x="1281" y="1551"/>
                    <a:pt x="1259" y="1566"/>
                  </a:cubicBezTo>
                  <a:cubicBezTo>
                    <a:pt x="1264" y="1564"/>
                    <a:pt x="1272" y="1561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7" y="1560"/>
                  </a:cubicBezTo>
                  <a:cubicBezTo>
                    <a:pt x="1278" y="1559"/>
                    <a:pt x="1279" y="1558"/>
                    <a:pt x="1280" y="1557"/>
                  </a:cubicBezTo>
                  <a:cubicBezTo>
                    <a:pt x="1281" y="1557"/>
                    <a:pt x="1281" y="1557"/>
                    <a:pt x="1281" y="1557"/>
                  </a:cubicBezTo>
                  <a:cubicBezTo>
                    <a:pt x="1281" y="1557"/>
                    <a:pt x="1281" y="1557"/>
                    <a:pt x="1282" y="1557"/>
                  </a:cubicBezTo>
                  <a:cubicBezTo>
                    <a:pt x="1282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4" y="1557"/>
                    <a:pt x="1284" y="1557"/>
                  </a:cubicBezTo>
                  <a:cubicBezTo>
                    <a:pt x="1284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93" y="1556"/>
                    <a:pt x="1289" y="1556"/>
                    <a:pt x="1285" y="1556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9" y="1687"/>
                  </a:move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734">
              <a:extLst>
                <a:ext uri="{FF2B5EF4-FFF2-40B4-BE49-F238E27FC236}">
                  <a16:creationId xmlns:a16="http://schemas.microsoft.com/office/drawing/2014/main" id="{CE41029D-3F6D-4348-A073-DB7C68D739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5" y="1199"/>
              <a:ext cx="19" cy="35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0 w 1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13"/>
                    <a:pt x="10" y="6"/>
                    <a:pt x="13" y="0"/>
                  </a:cubicBezTo>
                  <a:cubicBezTo>
                    <a:pt x="9" y="8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735">
              <a:extLst>
                <a:ext uri="{FF2B5EF4-FFF2-40B4-BE49-F238E27FC236}">
                  <a16:creationId xmlns:a16="http://schemas.microsoft.com/office/drawing/2014/main" id="{B0B34350-17A4-47B1-BEF7-D6FEA8B9F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" y="2647"/>
              <a:ext cx="13" cy="11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7 h 7"/>
                <a:gd name="T4" fmla="*/ 9 w 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1"/>
                    <a:pt x="5" y="4"/>
                    <a:pt x="0" y="7"/>
                  </a:cubicBezTo>
                  <a:cubicBezTo>
                    <a:pt x="1" y="7"/>
                    <a:pt x="3" y="5"/>
                    <a:pt x="9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736">
              <a:extLst>
                <a:ext uri="{FF2B5EF4-FFF2-40B4-BE49-F238E27FC236}">
                  <a16:creationId xmlns:a16="http://schemas.microsoft.com/office/drawing/2014/main" id="{7595240C-2E8B-4644-A9CA-FD394675D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1" y="510"/>
              <a:ext cx="16" cy="84"/>
            </a:xfrm>
            <a:custGeom>
              <a:avLst/>
              <a:gdLst>
                <a:gd name="T0" fmla="*/ 5 w 11"/>
                <a:gd name="T1" fmla="*/ 21 h 58"/>
                <a:gd name="T2" fmla="*/ 0 w 11"/>
                <a:gd name="T3" fmla="*/ 58 h 58"/>
                <a:gd name="T4" fmla="*/ 5 w 11"/>
                <a:gd name="T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8">
                  <a:moveTo>
                    <a:pt x="5" y="21"/>
                  </a:moveTo>
                  <a:cubicBezTo>
                    <a:pt x="11" y="0"/>
                    <a:pt x="3" y="41"/>
                    <a:pt x="0" y="58"/>
                  </a:cubicBezTo>
                  <a:cubicBezTo>
                    <a:pt x="2" y="41"/>
                    <a:pt x="1" y="34"/>
                    <a:pt x="5" y="2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737">
              <a:extLst>
                <a:ext uri="{FF2B5EF4-FFF2-40B4-BE49-F238E27FC236}">
                  <a16:creationId xmlns:a16="http://schemas.microsoft.com/office/drawing/2014/main" id="{CBEB6DA4-657C-4A56-9D82-99086B83F1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5" y="672"/>
              <a:ext cx="16" cy="59"/>
            </a:xfrm>
            <a:custGeom>
              <a:avLst/>
              <a:gdLst>
                <a:gd name="T0" fmla="*/ 0 w 11"/>
                <a:gd name="T1" fmla="*/ 41 h 41"/>
                <a:gd name="T2" fmla="*/ 11 w 11"/>
                <a:gd name="T3" fmla="*/ 0 h 41"/>
                <a:gd name="T4" fmla="*/ 0 w 11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1">
                  <a:moveTo>
                    <a:pt x="0" y="41"/>
                  </a:moveTo>
                  <a:cubicBezTo>
                    <a:pt x="4" y="31"/>
                    <a:pt x="7" y="17"/>
                    <a:pt x="11" y="0"/>
                  </a:cubicBezTo>
                  <a:cubicBezTo>
                    <a:pt x="9" y="11"/>
                    <a:pt x="6" y="23"/>
                    <a:pt x="0" y="4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738">
              <a:extLst>
                <a:ext uri="{FF2B5EF4-FFF2-40B4-BE49-F238E27FC236}">
                  <a16:creationId xmlns:a16="http://schemas.microsoft.com/office/drawing/2014/main" id="{CE93A8C2-B605-4601-BC17-218609B9B3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" y="575"/>
              <a:ext cx="17" cy="97"/>
            </a:xfrm>
            <a:custGeom>
              <a:avLst/>
              <a:gdLst>
                <a:gd name="T0" fmla="*/ 12 w 12"/>
                <a:gd name="T1" fmla="*/ 0 h 67"/>
                <a:gd name="T2" fmla="*/ 0 w 12"/>
                <a:gd name="T3" fmla="*/ 67 h 67"/>
                <a:gd name="T4" fmla="*/ 12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0"/>
                  </a:moveTo>
                  <a:cubicBezTo>
                    <a:pt x="8" y="26"/>
                    <a:pt x="4" y="49"/>
                    <a:pt x="0" y="67"/>
                  </a:cubicBezTo>
                  <a:cubicBezTo>
                    <a:pt x="3" y="50"/>
                    <a:pt x="5" y="35"/>
                    <a:pt x="1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739">
              <a:extLst>
                <a:ext uri="{FF2B5EF4-FFF2-40B4-BE49-F238E27FC236}">
                  <a16:creationId xmlns:a16="http://schemas.microsoft.com/office/drawing/2014/main" id="{51648E27-944E-4AB6-B03F-358C3AB343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0" y="1112"/>
              <a:ext cx="62" cy="118"/>
            </a:xfrm>
            <a:custGeom>
              <a:avLst/>
              <a:gdLst>
                <a:gd name="T0" fmla="*/ 3 w 43"/>
                <a:gd name="T1" fmla="*/ 78 h 82"/>
                <a:gd name="T2" fmla="*/ 29 w 43"/>
                <a:gd name="T3" fmla="*/ 22 h 82"/>
                <a:gd name="T4" fmla="*/ 16 w 43"/>
                <a:gd name="T5" fmla="*/ 54 h 82"/>
                <a:gd name="T6" fmla="*/ 43 w 43"/>
                <a:gd name="T7" fmla="*/ 0 h 82"/>
                <a:gd name="T8" fmla="*/ 3 w 43"/>
                <a:gd name="T9" fmla="*/ 78 h 82"/>
                <a:gd name="T10" fmla="*/ 10 w 43"/>
                <a:gd name="T11" fmla="*/ 66 h 82"/>
                <a:gd name="T12" fmla="*/ 7 w 43"/>
                <a:gd name="T13" fmla="*/ 71 h 82"/>
                <a:gd name="T14" fmla="*/ 6 w 43"/>
                <a:gd name="T15" fmla="*/ 73 h 82"/>
                <a:gd name="T16" fmla="*/ 3 w 43"/>
                <a:gd name="T17" fmla="*/ 78 h 82"/>
                <a:gd name="T18" fmla="*/ 3 w 4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3" y="78"/>
                  </a:moveTo>
                  <a:cubicBezTo>
                    <a:pt x="6" y="73"/>
                    <a:pt x="26" y="21"/>
                    <a:pt x="29" y="22"/>
                  </a:cubicBezTo>
                  <a:cubicBezTo>
                    <a:pt x="24" y="32"/>
                    <a:pt x="20" y="43"/>
                    <a:pt x="16" y="54"/>
                  </a:cubicBezTo>
                  <a:cubicBezTo>
                    <a:pt x="21" y="34"/>
                    <a:pt x="33" y="17"/>
                    <a:pt x="43" y="0"/>
                  </a:cubicBezTo>
                  <a:cubicBezTo>
                    <a:pt x="32" y="27"/>
                    <a:pt x="16" y="52"/>
                    <a:pt x="3" y="78"/>
                  </a:cubicBezTo>
                  <a:cubicBezTo>
                    <a:pt x="6" y="74"/>
                    <a:pt x="8" y="70"/>
                    <a:pt x="10" y="66"/>
                  </a:cubicBezTo>
                  <a:cubicBezTo>
                    <a:pt x="1" y="80"/>
                    <a:pt x="0" y="82"/>
                    <a:pt x="7" y="71"/>
                  </a:cubicBezTo>
                  <a:cubicBezTo>
                    <a:pt x="2" y="80"/>
                    <a:pt x="1" y="80"/>
                    <a:pt x="6" y="73"/>
                  </a:cubicBezTo>
                  <a:cubicBezTo>
                    <a:pt x="8" y="68"/>
                    <a:pt x="7" y="70"/>
                    <a:pt x="3" y="78"/>
                  </a:cubicBezTo>
                  <a:cubicBezTo>
                    <a:pt x="6" y="73"/>
                    <a:pt x="11" y="64"/>
                    <a:pt x="3" y="7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740">
              <a:extLst>
                <a:ext uri="{FF2B5EF4-FFF2-40B4-BE49-F238E27FC236}">
                  <a16:creationId xmlns:a16="http://schemas.microsoft.com/office/drawing/2014/main" id="{371CF4B9-724E-463D-8A0B-145B017BB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1343"/>
              <a:ext cx="15" cy="32"/>
            </a:xfrm>
            <a:custGeom>
              <a:avLst/>
              <a:gdLst>
                <a:gd name="T0" fmla="*/ 0 w 11"/>
                <a:gd name="T1" fmla="*/ 22 h 22"/>
                <a:gd name="T2" fmla="*/ 11 w 11"/>
                <a:gd name="T3" fmla="*/ 0 h 22"/>
                <a:gd name="T4" fmla="*/ 0 w 1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4" y="14"/>
                    <a:pt x="8" y="6"/>
                    <a:pt x="11" y="0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741">
              <a:extLst>
                <a:ext uri="{FF2B5EF4-FFF2-40B4-BE49-F238E27FC236}">
                  <a16:creationId xmlns:a16="http://schemas.microsoft.com/office/drawing/2014/main" id="{51552AFF-8902-4FD5-A28C-F6581F82E8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5" y="1415"/>
              <a:ext cx="1" cy="7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5 h 5"/>
                <a:gd name="T4" fmla="*/ 0 w 1"/>
                <a:gd name="T5" fmla="*/ 4 h 5"/>
                <a:gd name="T6" fmla="*/ 0 w 1"/>
                <a:gd name="T7" fmla="*/ 4 h 5"/>
                <a:gd name="T8" fmla="*/ 0 w 1"/>
                <a:gd name="T9" fmla="*/ 4 h 5"/>
                <a:gd name="T10" fmla="*/ 0 w 1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742">
              <a:extLst>
                <a:ext uri="{FF2B5EF4-FFF2-40B4-BE49-F238E27FC236}">
                  <a16:creationId xmlns:a16="http://schemas.microsoft.com/office/drawing/2014/main" id="{5D8A18DF-3B93-4A4C-8544-06CDCBE88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" y="1375"/>
              <a:ext cx="66" cy="109"/>
            </a:xfrm>
            <a:custGeom>
              <a:avLst/>
              <a:gdLst>
                <a:gd name="T0" fmla="*/ 32 w 46"/>
                <a:gd name="T1" fmla="*/ 24 h 76"/>
                <a:gd name="T2" fmla="*/ 25 w 46"/>
                <a:gd name="T3" fmla="*/ 34 h 76"/>
                <a:gd name="T4" fmla="*/ 25 w 46"/>
                <a:gd name="T5" fmla="*/ 34 h 76"/>
                <a:gd name="T6" fmla="*/ 25 w 46"/>
                <a:gd name="T7" fmla="*/ 35 h 76"/>
                <a:gd name="T8" fmla="*/ 25 w 46"/>
                <a:gd name="T9" fmla="*/ 34 h 76"/>
                <a:gd name="T10" fmla="*/ 25 w 46"/>
                <a:gd name="T11" fmla="*/ 35 h 76"/>
                <a:gd name="T12" fmla="*/ 31 w 46"/>
                <a:gd name="T13" fmla="*/ 30 h 76"/>
                <a:gd name="T14" fmla="*/ 32 w 46"/>
                <a:gd name="T15" fmla="*/ 30 h 76"/>
                <a:gd name="T16" fmla="*/ 32 w 46"/>
                <a:gd name="T17" fmla="*/ 30 h 76"/>
                <a:gd name="T18" fmla="*/ 31 w 46"/>
                <a:gd name="T19" fmla="*/ 32 h 76"/>
                <a:gd name="T20" fmla="*/ 26 w 46"/>
                <a:gd name="T21" fmla="*/ 39 h 76"/>
                <a:gd name="T22" fmla="*/ 21 w 46"/>
                <a:gd name="T23" fmla="*/ 48 h 76"/>
                <a:gd name="T24" fmla="*/ 8 w 46"/>
                <a:gd name="T25" fmla="*/ 66 h 76"/>
                <a:gd name="T26" fmla="*/ 2 w 46"/>
                <a:gd name="T27" fmla="*/ 74 h 76"/>
                <a:gd name="T28" fmla="*/ 2 w 46"/>
                <a:gd name="T29" fmla="*/ 74 h 76"/>
                <a:gd name="T30" fmla="*/ 0 w 46"/>
                <a:gd name="T31" fmla="*/ 76 h 76"/>
                <a:gd name="T32" fmla="*/ 7 w 46"/>
                <a:gd name="T33" fmla="*/ 64 h 76"/>
                <a:gd name="T34" fmla="*/ 20 w 46"/>
                <a:gd name="T35" fmla="*/ 42 h 76"/>
                <a:gd name="T36" fmla="*/ 24 w 46"/>
                <a:gd name="T37" fmla="*/ 36 h 76"/>
                <a:gd name="T38" fmla="*/ 24 w 46"/>
                <a:gd name="T39" fmla="*/ 35 h 76"/>
                <a:gd name="T40" fmla="*/ 25 w 46"/>
                <a:gd name="T41" fmla="*/ 33 h 76"/>
                <a:gd name="T42" fmla="*/ 25 w 46"/>
                <a:gd name="T43" fmla="*/ 34 h 76"/>
                <a:gd name="T44" fmla="*/ 38 w 46"/>
                <a:gd name="T45" fmla="*/ 13 h 76"/>
                <a:gd name="T46" fmla="*/ 46 w 46"/>
                <a:gd name="T47" fmla="*/ 0 h 76"/>
                <a:gd name="T48" fmla="*/ 32 w 46"/>
                <a:gd name="T49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76">
                  <a:moveTo>
                    <a:pt x="32" y="24"/>
                  </a:moveTo>
                  <a:cubicBezTo>
                    <a:pt x="30" y="27"/>
                    <a:pt x="27" y="31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6" y="35"/>
                    <a:pt x="28" y="34"/>
                    <a:pt x="31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31"/>
                    <a:pt x="31" y="32"/>
                  </a:cubicBezTo>
                  <a:cubicBezTo>
                    <a:pt x="28" y="37"/>
                    <a:pt x="26" y="39"/>
                    <a:pt x="26" y="39"/>
                  </a:cubicBezTo>
                  <a:cubicBezTo>
                    <a:pt x="24" y="42"/>
                    <a:pt x="23" y="45"/>
                    <a:pt x="21" y="48"/>
                  </a:cubicBezTo>
                  <a:cubicBezTo>
                    <a:pt x="17" y="54"/>
                    <a:pt x="12" y="60"/>
                    <a:pt x="8" y="66"/>
                  </a:cubicBezTo>
                  <a:cubicBezTo>
                    <a:pt x="6" y="68"/>
                    <a:pt x="4" y="71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5"/>
                    <a:pt x="1" y="75"/>
                    <a:pt x="0" y="76"/>
                  </a:cubicBezTo>
                  <a:cubicBezTo>
                    <a:pt x="3" y="72"/>
                    <a:pt x="5" y="68"/>
                    <a:pt x="7" y="64"/>
                  </a:cubicBezTo>
                  <a:cubicBezTo>
                    <a:pt x="11" y="57"/>
                    <a:pt x="16" y="49"/>
                    <a:pt x="20" y="42"/>
                  </a:cubicBezTo>
                  <a:cubicBezTo>
                    <a:pt x="21" y="40"/>
                    <a:pt x="23" y="38"/>
                    <a:pt x="24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4"/>
                    <a:pt x="25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8" y="27"/>
                    <a:pt x="33" y="19"/>
                    <a:pt x="38" y="13"/>
                  </a:cubicBezTo>
                  <a:cubicBezTo>
                    <a:pt x="41" y="8"/>
                    <a:pt x="44" y="4"/>
                    <a:pt x="46" y="0"/>
                  </a:cubicBezTo>
                  <a:cubicBezTo>
                    <a:pt x="42" y="8"/>
                    <a:pt x="37" y="16"/>
                    <a:pt x="32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743">
              <a:extLst>
                <a:ext uri="{FF2B5EF4-FFF2-40B4-BE49-F238E27FC236}">
                  <a16:creationId xmlns:a16="http://schemas.microsoft.com/office/drawing/2014/main" id="{509380F6-8C60-4063-8FEB-54AD36F86F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403"/>
              <a:ext cx="69" cy="47"/>
            </a:xfrm>
            <a:custGeom>
              <a:avLst/>
              <a:gdLst>
                <a:gd name="T0" fmla="*/ 27 w 48"/>
                <a:gd name="T1" fmla="*/ 14 h 33"/>
                <a:gd name="T2" fmla="*/ 48 w 48"/>
                <a:gd name="T3" fmla="*/ 0 h 33"/>
                <a:gd name="T4" fmla="*/ 0 w 48"/>
                <a:gd name="T5" fmla="*/ 33 h 33"/>
                <a:gd name="T6" fmla="*/ 27 w 48"/>
                <a:gd name="T7" fmla="*/ 13 h 33"/>
                <a:gd name="T8" fmla="*/ 27 w 48"/>
                <a:gd name="T9" fmla="*/ 14 h 33"/>
                <a:gd name="T10" fmla="*/ 27 w 48"/>
                <a:gd name="T1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3">
                  <a:moveTo>
                    <a:pt x="27" y="14"/>
                  </a:moveTo>
                  <a:cubicBezTo>
                    <a:pt x="34" y="9"/>
                    <a:pt x="41" y="5"/>
                    <a:pt x="48" y="0"/>
                  </a:cubicBezTo>
                  <a:cubicBezTo>
                    <a:pt x="33" y="11"/>
                    <a:pt x="21" y="33"/>
                    <a:pt x="0" y="33"/>
                  </a:cubicBezTo>
                  <a:cubicBezTo>
                    <a:pt x="11" y="33"/>
                    <a:pt x="20" y="19"/>
                    <a:pt x="27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34" y="9"/>
                    <a:pt x="18" y="20"/>
                    <a:pt x="27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744">
              <a:extLst>
                <a:ext uri="{FF2B5EF4-FFF2-40B4-BE49-F238E27FC236}">
                  <a16:creationId xmlns:a16="http://schemas.microsoft.com/office/drawing/2014/main" id="{DF20AEFE-0558-471B-A5CF-72E64BE693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" y="2512"/>
              <a:ext cx="16" cy="9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0 w 11"/>
                <a:gd name="T5" fmla="*/ 6 h 6"/>
                <a:gd name="T6" fmla="*/ 0 w 1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4"/>
                    <a:pt x="7" y="2"/>
                    <a:pt x="11" y="0"/>
                  </a:cubicBezTo>
                  <a:cubicBezTo>
                    <a:pt x="7" y="3"/>
                    <a:pt x="1" y="6"/>
                    <a:pt x="0" y="6"/>
                  </a:cubicBezTo>
                  <a:cubicBezTo>
                    <a:pt x="4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745">
              <a:extLst>
                <a:ext uri="{FF2B5EF4-FFF2-40B4-BE49-F238E27FC236}">
                  <a16:creationId xmlns:a16="http://schemas.microsoft.com/office/drawing/2014/main" id="{8787379A-4B78-4804-BDBB-75635788CE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7" y="2764"/>
              <a:ext cx="33" cy="53"/>
            </a:xfrm>
            <a:custGeom>
              <a:avLst/>
              <a:gdLst>
                <a:gd name="T0" fmla="*/ 7 w 23"/>
                <a:gd name="T1" fmla="*/ 4 h 37"/>
                <a:gd name="T2" fmla="*/ 23 w 23"/>
                <a:gd name="T3" fmla="*/ 0 h 37"/>
                <a:gd name="T4" fmla="*/ 8 w 23"/>
                <a:gd name="T5" fmla="*/ 37 h 37"/>
                <a:gd name="T6" fmla="*/ 7 w 23"/>
                <a:gd name="T7" fmla="*/ 4 h 37"/>
                <a:gd name="T8" fmla="*/ 7 w 23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7" y="4"/>
                  </a:moveTo>
                  <a:cubicBezTo>
                    <a:pt x="12" y="3"/>
                    <a:pt x="18" y="1"/>
                    <a:pt x="23" y="0"/>
                  </a:cubicBezTo>
                  <a:cubicBezTo>
                    <a:pt x="0" y="0"/>
                    <a:pt x="5" y="23"/>
                    <a:pt x="8" y="37"/>
                  </a:cubicBezTo>
                  <a:cubicBezTo>
                    <a:pt x="6" y="29"/>
                    <a:pt x="7" y="5"/>
                    <a:pt x="7" y="4"/>
                  </a:cubicBezTo>
                  <a:cubicBezTo>
                    <a:pt x="12" y="3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746">
              <a:extLst>
                <a:ext uri="{FF2B5EF4-FFF2-40B4-BE49-F238E27FC236}">
                  <a16:creationId xmlns:a16="http://schemas.microsoft.com/office/drawing/2014/main" id="{358AE669-AE73-4ABD-B11B-5AB0B6C3E1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8" y="3013"/>
              <a:ext cx="13" cy="83"/>
            </a:xfrm>
            <a:custGeom>
              <a:avLst/>
              <a:gdLst>
                <a:gd name="T0" fmla="*/ 0 w 9"/>
                <a:gd name="T1" fmla="*/ 0 h 58"/>
                <a:gd name="T2" fmla="*/ 9 w 9"/>
                <a:gd name="T3" fmla="*/ 58 h 58"/>
                <a:gd name="T4" fmla="*/ 0 w 9"/>
                <a:gd name="T5" fmla="*/ 0 h 58"/>
                <a:gd name="T6" fmla="*/ 0 w 9"/>
                <a:gd name="T7" fmla="*/ 0 h 58"/>
                <a:gd name="T8" fmla="*/ 0 w 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5" y="20"/>
                    <a:pt x="8" y="39"/>
                    <a:pt x="9" y="58"/>
                  </a:cubicBezTo>
                  <a:cubicBezTo>
                    <a:pt x="6" y="38"/>
                    <a:pt x="2" y="8"/>
                    <a:pt x="0" y="0"/>
                  </a:cubicBezTo>
                  <a:cubicBezTo>
                    <a:pt x="7" y="24"/>
                    <a:pt x="0" y="0"/>
                    <a:pt x="0" y="0"/>
                  </a:cubicBezTo>
                  <a:cubicBezTo>
                    <a:pt x="5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747">
              <a:extLst>
                <a:ext uri="{FF2B5EF4-FFF2-40B4-BE49-F238E27FC236}">
                  <a16:creationId xmlns:a16="http://schemas.microsoft.com/office/drawing/2014/main" id="{50E098CC-1CC2-45A0-8014-FFC0756C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" y="2387"/>
              <a:ext cx="43" cy="148"/>
            </a:xfrm>
            <a:custGeom>
              <a:avLst/>
              <a:gdLst>
                <a:gd name="T0" fmla="*/ 30 w 30"/>
                <a:gd name="T1" fmla="*/ 94 h 103"/>
                <a:gd name="T2" fmla="*/ 0 w 30"/>
                <a:gd name="T3" fmla="*/ 0 h 103"/>
                <a:gd name="T4" fmla="*/ 30 w 30"/>
                <a:gd name="T5" fmla="*/ 9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3">
                  <a:moveTo>
                    <a:pt x="30" y="94"/>
                  </a:moveTo>
                  <a:cubicBezTo>
                    <a:pt x="29" y="103"/>
                    <a:pt x="8" y="23"/>
                    <a:pt x="0" y="0"/>
                  </a:cubicBezTo>
                  <a:cubicBezTo>
                    <a:pt x="9" y="15"/>
                    <a:pt x="17" y="64"/>
                    <a:pt x="30" y="9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748">
              <a:extLst>
                <a:ext uri="{FF2B5EF4-FFF2-40B4-BE49-F238E27FC236}">
                  <a16:creationId xmlns:a16="http://schemas.microsoft.com/office/drawing/2014/main" id="{CD654B85-5F84-4268-AE73-02D66D89EB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3" y="1278"/>
              <a:ext cx="90" cy="141"/>
            </a:xfrm>
            <a:custGeom>
              <a:avLst/>
              <a:gdLst>
                <a:gd name="T0" fmla="*/ 43 w 63"/>
                <a:gd name="T1" fmla="*/ 32 h 98"/>
                <a:gd name="T2" fmla="*/ 0 w 63"/>
                <a:gd name="T3" fmla="*/ 98 h 98"/>
                <a:gd name="T4" fmla="*/ 32 w 63"/>
                <a:gd name="T5" fmla="*/ 50 h 98"/>
                <a:gd name="T6" fmla="*/ 32 w 63"/>
                <a:gd name="T7" fmla="*/ 50 h 98"/>
                <a:gd name="T8" fmla="*/ 43 w 63"/>
                <a:gd name="T9" fmla="*/ 32 h 98"/>
                <a:gd name="T10" fmla="*/ 33 w 63"/>
                <a:gd name="T11" fmla="*/ 48 h 98"/>
                <a:gd name="T12" fmla="*/ 43 w 63"/>
                <a:gd name="T13" fmla="*/ 32 h 98"/>
                <a:gd name="T14" fmla="*/ 43 w 63"/>
                <a:gd name="T15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98">
                  <a:moveTo>
                    <a:pt x="43" y="32"/>
                  </a:moveTo>
                  <a:cubicBezTo>
                    <a:pt x="29" y="54"/>
                    <a:pt x="15" y="76"/>
                    <a:pt x="0" y="98"/>
                  </a:cubicBezTo>
                  <a:cubicBezTo>
                    <a:pt x="6" y="89"/>
                    <a:pt x="63" y="0"/>
                    <a:pt x="32" y="50"/>
                  </a:cubicBezTo>
                  <a:cubicBezTo>
                    <a:pt x="47" y="26"/>
                    <a:pt x="47" y="26"/>
                    <a:pt x="32" y="50"/>
                  </a:cubicBezTo>
                  <a:cubicBezTo>
                    <a:pt x="36" y="44"/>
                    <a:pt x="39" y="38"/>
                    <a:pt x="43" y="32"/>
                  </a:cubicBezTo>
                  <a:cubicBezTo>
                    <a:pt x="40" y="38"/>
                    <a:pt x="36" y="43"/>
                    <a:pt x="33" y="48"/>
                  </a:cubicBezTo>
                  <a:cubicBezTo>
                    <a:pt x="36" y="43"/>
                    <a:pt x="40" y="37"/>
                    <a:pt x="43" y="32"/>
                  </a:cubicBezTo>
                  <a:cubicBezTo>
                    <a:pt x="29" y="54"/>
                    <a:pt x="27" y="58"/>
                    <a:pt x="43" y="3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749">
              <a:extLst>
                <a:ext uri="{FF2B5EF4-FFF2-40B4-BE49-F238E27FC236}">
                  <a16:creationId xmlns:a16="http://schemas.microsoft.com/office/drawing/2014/main" id="{ED9CAFF7-4571-43F6-89AF-FA26B83D4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2" y="2604"/>
              <a:ext cx="5" cy="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750">
              <a:extLst>
                <a:ext uri="{FF2B5EF4-FFF2-40B4-BE49-F238E27FC236}">
                  <a16:creationId xmlns:a16="http://schemas.microsoft.com/office/drawing/2014/main" id="{C16DE44C-4E99-4CB5-9198-B952C1A1AB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" y="2676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751">
              <a:extLst>
                <a:ext uri="{FF2B5EF4-FFF2-40B4-BE49-F238E27FC236}">
                  <a16:creationId xmlns:a16="http://schemas.microsoft.com/office/drawing/2014/main" id="{2FC752F4-F03F-47F8-B412-59BC677D6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7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752">
              <a:extLst>
                <a:ext uri="{FF2B5EF4-FFF2-40B4-BE49-F238E27FC236}">
                  <a16:creationId xmlns:a16="http://schemas.microsoft.com/office/drawing/2014/main" id="{0BB0DA48-6ECE-440C-B8F4-B8B07F94C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17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753">
              <a:extLst>
                <a:ext uri="{FF2B5EF4-FFF2-40B4-BE49-F238E27FC236}">
                  <a16:creationId xmlns:a16="http://schemas.microsoft.com/office/drawing/2014/main" id="{03891738-A4F4-4A87-892D-921BD0143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1" y="297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754">
              <a:extLst>
                <a:ext uri="{FF2B5EF4-FFF2-40B4-BE49-F238E27FC236}">
                  <a16:creationId xmlns:a16="http://schemas.microsoft.com/office/drawing/2014/main" id="{A9FD8BBB-3B07-4C14-A114-B8C332A1BC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1" y="2613"/>
              <a:ext cx="97" cy="403"/>
            </a:xfrm>
            <a:custGeom>
              <a:avLst/>
              <a:gdLst>
                <a:gd name="T0" fmla="*/ 15 w 68"/>
                <a:gd name="T1" fmla="*/ 198 h 280"/>
                <a:gd name="T2" fmla="*/ 58 w 68"/>
                <a:gd name="T3" fmla="*/ 244 h 280"/>
                <a:gd name="T4" fmla="*/ 51 w 68"/>
                <a:gd name="T5" fmla="*/ 139 h 280"/>
                <a:gd name="T6" fmla="*/ 41 w 68"/>
                <a:gd name="T7" fmla="*/ 121 h 280"/>
                <a:gd name="T8" fmla="*/ 46 w 68"/>
                <a:gd name="T9" fmla="*/ 134 h 280"/>
                <a:gd name="T10" fmla="*/ 39 w 68"/>
                <a:gd name="T11" fmla="*/ 109 h 280"/>
                <a:gd name="T12" fmla="*/ 46 w 68"/>
                <a:gd name="T13" fmla="*/ 54 h 280"/>
                <a:gd name="T14" fmla="*/ 47 w 68"/>
                <a:gd name="T15" fmla="*/ 45 h 280"/>
                <a:gd name="T16" fmla="*/ 35 w 68"/>
                <a:gd name="T17" fmla="*/ 12 h 280"/>
                <a:gd name="T18" fmla="*/ 40 w 68"/>
                <a:gd name="T19" fmla="*/ 18 h 280"/>
                <a:gd name="T20" fmla="*/ 45 w 68"/>
                <a:gd name="T21" fmla="*/ 0 h 280"/>
                <a:gd name="T22" fmla="*/ 15 w 68"/>
                <a:gd name="T23" fmla="*/ 198 h 280"/>
                <a:gd name="T24" fmla="*/ 15 w 68"/>
                <a:gd name="T25" fmla="*/ 198 h 280"/>
                <a:gd name="T26" fmla="*/ 35 w 68"/>
                <a:gd name="T27" fmla="*/ 117 h 280"/>
                <a:gd name="T28" fmla="*/ 45 w 68"/>
                <a:gd name="T29" fmla="*/ 114 h 280"/>
                <a:gd name="T30" fmla="*/ 35 w 68"/>
                <a:gd name="T31" fmla="*/ 117 h 280"/>
                <a:gd name="T32" fmla="*/ 35 w 68"/>
                <a:gd name="T33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80">
                  <a:moveTo>
                    <a:pt x="15" y="198"/>
                  </a:moveTo>
                  <a:cubicBezTo>
                    <a:pt x="27" y="211"/>
                    <a:pt x="24" y="280"/>
                    <a:pt x="58" y="244"/>
                  </a:cubicBezTo>
                  <a:cubicBezTo>
                    <a:pt x="16" y="253"/>
                    <a:pt x="52" y="142"/>
                    <a:pt x="51" y="139"/>
                  </a:cubicBezTo>
                  <a:cubicBezTo>
                    <a:pt x="48" y="132"/>
                    <a:pt x="45" y="136"/>
                    <a:pt x="41" y="121"/>
                  </a:cubicBezTo>
                  <a:cubicBezTo>
                    <a:pt x="38" y="123"/>
                    <a:pt x="48" y="134"/>
                    <a:pt x="46" y="134"/>
                  </a:cubicBezTo>
                  <a:cubicBezTo>
                    <a:pt x="10" y="130"/>
                    <a:pt x="68" y="128"/>
                    <a:pt x="39" y="109"/>
                  </a:cubicBezTo>
                  <a:cubicBezTo>
                    <a:pt x="58" y="106"/>
                    <a:pt x="44" y="66"/>
                    <a:pt x="46" y="54"/>
                  </a:cubicBezTo>
                  <a:cubicBezTo>
                    <a:pt x="35" y="73"/>
                    <a:pt x="48" y="44"/>
                    <a:pt x="47" y="45"/>
                  </a:cubicBezTo>
                  <a:cubicBezTo>
                    <a:pt x="23" y="63"/>
                    <a:pt x="62" y="11"/>
                    <a:pt x="35" y="12"/>
                  </a:cubicBezTo>
                  <a:cubicBezTo>
                    <a:pt x="36" y="14"/>
                    <a:pt x="38" y="16"/>
                    <a:pt x="40" y="18"/>
                  </a:cubicBezTo>
                  <a:cubicBezTo>
                    <a:pt x="40" y="11"/>
                    <a:pt x="41" y="6"/>
                    <a:pt x="45" y="0"/>
                  </a:cubicBezTo>
                  <a:cubicBezTo>
                    <a:pt x="21" y="22"/>
                    <a:pt x="0" y="172"/>
                    <a:pt x="15" y="198"/>
                  </a:cubicBezTo>
                  <a:cubicBezTo>
                    <a:pt x="24" y="208"/>
                    <a:pt x="15" y="199"/>
                    <a:pt x="15" y="198"/>
                  </a:cubicBezTo>
                  <a:close/>
                  <a:moveTo>
                    <a:pt x="35" y="117"/>
                  </a:moveTo>
                  <a:cubicBezTo>
                    <a:pt x="39" y="117"/>
                    <a:pt x="42" y="116"/>
                    <a:pt x="45" y="114"/>
                  </a:cubicBezTo>
                  <a:cubicBezTo>
                    <a:pt x="36" y="113"/>
                    <a:pt x="36" y="116"/>
                    <a:pt x="35" y="117"/>
                  </a:cubicBezTo>
                  <a:cubicBezTo>
                    <a:pt x="39" y="117"/>
                    <a:pt x="37" y="116"/>
                    <a:pt x="35" y="11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755">
              <a:extLst>
                <a:ext uri="{FF2B5EF4-FFF2-40B4-BE49-F238E27FC236}">
                  <a16:creationId xmlns:a16="http://schemas.microsoft.com/office/drawing/2014/main" id="{6A8B6152-6731-403E-BB62-86F1F661B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3" y="2817"/>
              <a:ext cx="3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756">
              <a:extLst>
                <a:ext uri="{FF2B5EF4-FFF2-40B4-BE49-F238E27FC236}">
                  <a16:creationId xmlns:a16="http://schemas.microsoft.com/office/drawing/2014/main" id="{6A31B38A-E9BD-4BAD-A782-9A3CA1B512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" y="2889"/>
              <a:ext cx="5" cy="1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757">
              <a:extLst>
                <a:ext uri="{FF2B5EF4-FFF2-40B4-BE49-F238E27FC236}">
                  <a16:creationId xmlns:a16="http://schemas.microsoft.com/office/drawing/2014/main" id="{25BF31CF-C023-4918-9300-0CB59CBE0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" y="289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758">
              <a:extLst>
                <a:ext uri="{FF2B5EF4-FFF2-40B4-BE49-F238E27FC236}">
                  <a16:creationId xmlns:a16="http://schemas.microsoft.com/office/drawing/2014/main" id="{70A4B0C2-B6B8-4612-9A17-6B80B85499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" y="282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759">
              <a:extLst>
                <a:ext uri="{FF2B5EF4-FFF2-40B4-BE49-F238E27FC236}">
                  <a16:creationId xmlns:a16="http://schemas.microsoft.com/office/drawing/2014/main" id="{3AFC3CCA-800A-45B8-AA08-D04ACD26E2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1" y="3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760">
              <a:extLst>
                <a:ext uri="{FF2B5EF4-FFF2-40B4-BE49-F238E27FC236}">
                  <a16:creationId xmlns:a16="http://schemas.microsoft.com/office/drawing/2014/main" id="{08CF53FD-9906-4DC5-BF16-1D3D186491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5" y="2826"/>
              <a:ext cx="78" cy="369"/>
            </a:xfrm>
            <a:custGeom>
              <a:avLst/>
              <a:gdLst>
                <a:gd name="T0" fmla="*/ 32 w 54"/>
                <a:gd name="T1" fmla="*/ 117 h 257"/>
                <a:gd name="T2" fmla="*/ 33 w 54"/>
                <a:gd name="T3" fmla="*/ 117 h 257"/>
                <a:gd name="T4" fmla="*/ 41 w 54"/>
                <a:gd name="T5" fmla="*/ 113 h 257"/>
                <a:gd name="T6" fmla="*/ 32 w 54"/>
                <a:gd name="T7" fmla="*/ 117 h 257"/>
                <a:gd name="T8" fmla="*/ 43 w 54"/>
                <a:gd name="T9" fmla="*/ 133 h 257"/>
                <a:gd name="T10" fmla="*/ 40 w 54"/>
                <a:gd name="T11" fmla="*/ 128 h 257"/>
                <a:gd name="T12" fmla="*/ 43 w 54"/>
                <a:gd name="T13" fmla="*/ 133 h 257"/>
                <a:gd name="T14" fmla="*/ 47 w 54"/>
                <a:gd name="T15" fmla="*/ 141 h 257"/>
                <a:gd name="T16" fmla="*/ 47 w 54"/>
                <a:gd name="T17" fmla="*/ 139 h 257"/>
                <a:gd name="T18" fmla="*/ 46 w 54"/>
                <a:gd name="T19" fmla="*/ 137 h 257"/>
                <a:gd name="T20" fmla="*/ 43 w 54"/>
                <a:gd name="T21" fmla="*/ 133 h 257"/>
                <a:gd name="T22" fmla="*/ 43 w 54"/>
                <a:gd name="T23" fmla="*/ 134 h 257"/>
                <a:gd name="T24" fmla="*/ 39 w 54"/>
                <a:gd name="T25" fmla="*/ 126 h 257"/>
                <a:gd name="T26" fmla="*/ 40 w 54"/>
                <a:gd name="T27" fmla="*/ 128 h 257"/>
                <a:gd name="T28" fmla="*/ 39 w 54"/>
                <a:gd name="T29" fmla="*/ 126 h 257"/>
                <a:gd name="T30" fmla="*/ 44 w 54"/>
                <a:gd name="T31" fmla="*/ 121 h 257"/>
                <a:gd name="T32" fmla="*/ 42 w 54"/>
                <a:gd name="T33" fmla="*/ 114 h 257"/>
                <a:gd name="T34" fmla="*/ 36 w 54"/>
                <a:gd name="T35" fmla="*/ 109 h 257"/>
                <a:gd name="T36" fmla="*/ 41 w 54"/>
                <a:gd name="T37" fmla="*/ 107 h 257"/>
                <a:gd name="T38" fmla="*/ 42 w 54"/>
                <a:gd name="T39" fmla="*/ 54 h 257"/>
                <a:gd name="T40" fmla="*/ 43 w 54"/>
                <a:gd name="T41" fmla="*/ 45 h 257"/>
                <a:gd name="T42" fmla="*/ 43 w 54"/>
                <a:gd name="T43" fmla="*/ 45 h 257"/>
                <a:gd name="T44" fmla="*/ 42 w 54"/>
                <a:gd name="T45" fmla="*/ 45 h 257"/>
                <a:gd name="T46" fmla="*/ 37 w 54"/>
                <a:gd name="T47" fmla="*/ 13 h 257"/>
                <a:gd name="T48" fmla="*/ 40 w 54"/>
                <a:gd name="T49" fmla="*/ 3 h 257"/>
                <a:gd name="T50" fmla="*/ 40 w 54"/>
                <a:gd name="T51" fmla="*/ 3 h 257"/>
                <a:gd name="T52" fmla="*/ 40 w 54"/>
                <a:gd name="T53" fmla="*/ 2 h 257"/>
                <a:gd name="T54" fmla="*/ 42 w 54"/>
                <a:gd name="T55" fmla="*/ 0 h 257"/>
                <a:gd name="T56" fmla="*/ 34 w 54"/>
                <a:gd name="T57" fmla="*/ 12 h 257"/>
                <a:gd name="T58" fmla="*/ 31 w 54"/>
                <a:gd name="T59" fmla="*/ 12 h 257"/>
                <a:gd name="T60" fmla="*/ 33 w 54"/>
                <a:gd name="T61" fmla="*/ 14 h 257"/>
                <a:gd name="T62" fmla="*/ 27 w 54"/>
                <a:gd name="T63" fmla="*/ 29 h 257"/>
                <a:gd name="T64" fmla="*/ 11 w 54"/>
                <a:gd name="T65" fmla="*/ 198 h 257"/>
                <a:gd name="T66" fmla="*/ 11 w 54"/>
                <a:gd name="T67" fmla="*/ 198 h 257"/>
                <a:gd name="T68" fmla="*/ 11 w 54"/>
                <a:gd name="T69" fmla="*/ 199 h 257"/>
                <a:gd name="T70" fmla="*/ 12 w 54"/>
                <a:gd name="T71" fmla="*/ 199 h 257"/>
                <a:gd name="T72" fmla="*/ 27 w 54"/>
                <a:gd name="T73" fmla="*/ 244 h 257"/>
                <a:gd name="T74" fmla="*/ 46 w 54"/>
                <a:gd name="T75" fmla="*/ 251 h 257"/>
                <a:gd name="T76" fmla="*/ 46 w 54"/>
                <a:gd name="T77" fmla="*/ 251 h 257"/>
                <a:gd name="T78" fmla="*/ 54 w 54"/>
                <a:gd name="T79" fmla="*/ 243 h 257"/>
                <a:gd name="T80" fmla="*/ 47 w 54"/>
                <a:gd name="T81" fmla="*/ 141 h 257"/>
                <a:gd name="T82" fmla="*/ 12 w 54"/>
                <a:gd name="T83" fmla="*/ 199 h 257"/>
                <a:gd name="T84" fmla="*/ 11 w 54"/>
                <a:gd name="T85" fmla="*/ 199 h 257"/>
                <a:gd name="T86" fmla="*/ 11 w 54"/>
                <a:gd name="T87" fmla="*/ 199 h 257"/>
                <a:gd name="T88" fmla="*/ 12 w 54"/>
                <a:gd name="T89" fmla="*/ 19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57">
                  <a:moveTo>
                    <a:pt x="32" y="117"/>
                  </a:moveTo>
                  <a:cubicBezTo>
                    <a:pt x="32" y="117"/>
                    <a:pt x="33" y="117"/>
                    <a:pt x="33" y="117"/>
                  </a:cubicBezTo>
                  <a:cubicBezTo>
                    <a:pt x="36" y="117"/>
                    <a:pt x="39" y="116"/>
                    <a:pt x="41" y="113"/>
                  </a:cubicBezTo>
                  <a:cubicBezTo>
                    <a:pt x="33" y="113"/>
                    <a:pt x="33" y="116"/>
                    <a:pt x="32" y="117"/>
                  </a:cubicBezTo>
                  <a:close/>
                  <a:moveTo>
                    <a:pt x="43" y="133"/>
                  </a:moveTo>
                  <a:cubicBezTo>
                    <a:pt x="42" y="132"/>
                    <a:pt x="41" y="130"/>
                    <a:pt x="40" y="128"/>
                  </a:cubicBezTo>
                  <a:cubicBezTo>
                    <a:pt x="41" y="131"/>
                    <a:pt x="42" y="132"/>
                    <a:pt x="43" y="133"/>
                  </a:cubicBezTo>
                  <a:close/>
                  <a:moveTo>
                    <a:pt x="47" y="141"/>
                  </a:moveTo>
                  <a:cubicBezTo>
                    <a:pt x="47" y="140"/>
                    <a:pt x="47" y="139"/>
                    <a:pt x="47" y="139"/>
                  </a:cubicBezTo>
                  <a:cubicBezTo>
                    <a:pt x="47" y="138"/>
                    <a:pt x="47" y="138"/>
                    <a:pt x="46" y="137"/>
                  </a:cubicBezTo>
                  <a:cubicBezTo>
                    <a:pt x="45" y="135"/>
                    <a:pt x="44" y="134"/>
                    <a:pt x="43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23" y="132"/>
                    <a:pt x="32" y="130"/>
                    <a:pt x="39" y="126"/>
                  </a:cubicBezTo>
                  <a:cubicBezTo>
                    <a:pt x="39" y="126"/>
                    <a:pt x="39" y="127"/>
                    <a:pt x="40" y="128"/>
                  </a:cubicBezTo>
                  <a:cubicBezTo>
                    <a:pt x="39" y="127"/>
                    <a:pt x="39" y="126"/>
                    <a:pt x="39" y="126"/>
                  </a:cubicBezTo>
                  <a:cubicBezTo>
                    <a:pt x="41" y="125"/>
                    <a:pt x="43" y="123"/>
                    <a:pt x="44" y="121"/>
                  </a:cubicBezTo>
                  <a:cubicBezTo>
                    <a:pt x="45" y="120"/>
                    <a:pt x="45" y="117"/>
                    <a:pt x="42" y="114"/>
                  </a:cubicBezTo>
                  <a:cubicBezTo>
                    <a:pt x="41" y="113"/>
                    <a:pt x="39" y="111"/>
                    <a:pt x="36" y="109"/>
                  </a:cubicBezTo>
                  <a:cubicBezTo>
                    <a:pt x="38" y="109"/>
                    <a:pt x="39" y="108"/>
                    <a:pt x="41" y="107"/>
                  </a:cubicBezTo>
                  <a:cubicBezTo>
                    <a:pt x="52" y="98"/>
                    <a:pt x="41" y="64"/>
                    <a:pt x="42" y="54"/>
                  </a:cubicBezTo>
                  <a:cubicBezTo>
                    <a:pt x="33" y="71"/>
                    <a:pt x="42" y="49"/>
                    <a:pt x="43" y="45"/>
                  </a:cubicBezTo>
                  <a:cubicBezTo>
                    <a:pt x="43" y="45"/>
                    <a:pt x="44" y="45"/>
                    <a:pt x="43" y="45"/>
                  </a:cubicBezTo>
                  <a:cubicBezTo>
                    <a:pt x="43" y="45"/>
                    <a:pt x="43" y="45"/>
                    <a:pt x="42" y="45"/>
                  </a:cubicBezTo>
                  <a:cubicBezTo>
                    <a:pt x="22" y="60"/>
                    <a:pt x="51" y="19"/>
                    <a:pt x="37" y="13"/>
                  </a:cubicBezTo>
                  <a:cubicBezTo>
                    <a:pt x="37" y="9"/>
                    <a:pt x="38" y="6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1" y="2"/>
                    <a:pt x="41" y="1"/>
                    <a:pt x="42" y="0"/>
                  </a:cubicBezTo>
                  <a:cubicBezTo>
                    <a:pt x="39" y="3"/>
                    <a:pt x="36" y="7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2" y="13"/>
                    <a:pt x="32" y="13"/>
                    <a:pt x="33" y="14"/>
                  </a:cubicBezTo>
                  <a:cubicBezTo>
                    <a:pt x="31" y="18"/>
                    <a:pt x="29" y="24"/>
                    <a:pt x="27" y="29"/>
                  </a:cubicBezTo>
                  <a:cubicBezTo>
                    <a:pt x="10" y="80"/>
                    <a:pt x="0" y="177"/>
                    <a:pt x="1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11" y="198"/>
                    <a:pt x="11" y="198"/>
                    <a:pt x="11" y="199"/>
                  </a:cubicBezTo>
                  <a:cubicBezTo>
                    <a:pt x="19" y="206"/>
                    <a:pt x="14" y="202"/>
                    <a:pt x="12" y="199"/>
                  </a:cubicBezTo>
                  <a:cubicBezTo>
                    <a:pt x="19" y="208"/>
                    <a:pt x="21" y="231"/>
                    <a:pt x="27" y="244"/>
                  </a:cubicBezTo>
                  <a:cubicBezTo>
                    <a:pt x="31" y="253"/>
                    <a:pt x="36" y="257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8" y="249"/>
                    <a:pt x="51" y="247"/>
                    <a:pt x="54" y="243"/>
                  </a:cubicBezTo>
                  <a:cubicBezTo>
                    <a:pt x="15" y="252"/>
                    <a:pt x="44" y="156"/>
                    <a:pt x="47" y="141"/>
                  </a:cubicBezTo>
                  <a:close/>
                  <a:moveTo>
                    <a:pt x="12" y="199"/>
                  </a:moveTo>
                  <a:cubicBezTo>
                    <a:pt x="12" y="199"/>
                    <a:pt x="12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2" y="199"/>
                    <a:pt x="12" y="1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761">
              <a:extLst>
                <a:ext uri="{FF2B5EF4-FFF2-40B4-BE49-F238E27FC236}">
                  <a16:creationId xmlns:a16="http://schemas.microsoft.com/office/drawing/2014/main" id="{3C65A866-D903-4A72-A80B-99B1142B0C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64" y="2514"/>
              <a:ext cx="63" cy="236"/>
            </a:xfrm>
            <a:custGeom>
              <a:avLst/>
              <a:gdLst>
                <a:gd name="T0" fmla="*/ 7 w 44"/>
                <a:gd name="T1" fmla="*/ 146 h 164"/>
                <a:gd name="T2" fmla="*/ 6 w 44"/>
                <a:gd name="T3" fmla="*/ 146 h 164"/>
                <a:gd name="T4" fmla="*/ 7 w 44"/>
                <a:gd name="T5" fmla="*/ 147 h 164"/>
                <a:gd name="T6" fmla="*/ 7 w 44"/>
                <a:gd name="T7" fmla="*/ 146 h 164"/>
                <a:gd name="T8" fmla="*/ 34 w 44"/>
                <a:gd name="T9" fmla="*/ 74 h 164"/>
                <a:gd name="T10" fmla="*/ 31 w 44"/>
                <a:gd name="T11" fmla="*/ 57 h 164"/>
                <a:gd name="T12" fmla="*/ 41 w 44"/>
                <a:gd name="T13" fmla="*/ 35 h 164"/>
                <a:gd name="T14" fmla="*/ 38 w 44"/>
                <a:gd name="T15" fmla="*/ 15 h 164"/>
                <a:gd name="T16" fmla="*/ 38 w 44"/>
                <a:gd name="T17" fmla="*/ 14 h 164"/>
                <a:gd name="T18" fmla="*/ 37 w 44"/>
                <a:gd name="T19" fmla="*/ 2 h 164"/>
                <a:gd name="T20" fmla="*/ 36 w 44"/>
                <a:gd name="T21" fmla="*/ 0 h 164"/>
                <a:gd name="T22" fmla="*/ 12 w 44"/>
                <a:gd name="T23" fmla="*/ 14 h 164"/>
                <a:gd name="T24" fmla="*/ 10 w 44"/>
                <a:gd name="T25" fmla="*/ 25 h 164"/>
                <a:gd name="T26" fmla="*/ 10 w 44"/>
                <a:gd name="T27" fmla="*/ 26 h 164"/>
                <a:gd name="T28" fmla="*/ 10 w 44"/>
                <a:gd name="T29" fmla="*/ 26 h 164"/>
                <a:gd name="T30" fmla="*/ 10 w 44"/>
                <a:gd name="T31" fmla="*/ 26 h 164"/>
                <a:gd name="T32" fmla="*/ 6 w 44"/>
                <a:gd name="T33" fmla="*/ 52 h 164"/>
                <a:gd name="T34" fmla="*/ 2 w 44"/>
                <a:gd name="T35" fmla="*/ 128 h 164"/>
                <a:gd name="T36" fmla="*/ 2 w 44"/>
                <a:gd name="T37" fmla="*/ 128 h 164"/>
                <a:gd name="T38" fmla="*/ 3 w 44"/>
                <a:gd name="T39" fmla="*/ 134 h 164"/>
                <a:gd name="T40" fmla="*/ 3 w 44"/>
                <a:gd name="T41" fmla="*/ 136 h 164"/>
                <a:gd name="T42" fmla="*/ 6 w 44"/>
                <a:gd name="T43" fmla="*/ 146 h 164"/>
                <a:gd name="T44" fmla="*/ 6 w 44"/>
                <a:gd name="T45" fmla="*/ 146 h 164"/>
                <a:gd name="T46" fmla="*/ 6 w 44"/>
                <a:gd name="T47" fmla="*/ 146 h 164"/>
                <a:gd name="T48" fmla="*/ 7 w 44"/>
                <a:gd name="T49" fmla="*/ 147 h 164"/>
                <a:gd name="T50" fmla="*/ 7 w 44"/>
                <a:gd name="T51" fmla="*/ 146 h 164"/>
                <a:gd name="T52" fmla="*/ 10 w 44"/>
                <a:gd name="T53" fmla="*/ 150 h 164"/>
                <a:gd name="T54" fmla="*/ 10 w 44"/>
                <a:gd name="T55" fmla="*/ 150 h 164"/>
                <a:gd name="T56" fmla="*/ 7 w 44"/>
                <a:gd name="T57" fmla="*/ 147 h 164"/>
                <a:gd name="T58" fmla="*/ 9 w 44"/>
                <a:gd name="T59" fmla="*/ 150 h 164"/>
                <a:gd name="T60" fmla="*/ 10 w 44"/>
                <a:gd name="T61" fmla="*/ 153 h 164"/>
                <a:gd name="T62" fmla="*/ 14 w 44"/>
                <a:gd name="T63" fmla="*/ 164 h 164"/>
                <a:gd name="T64" fmla="*/ 29 w 44"/>
                <a:gd name="T65" fmla="*/ 156 h 164"/>
                <a:gd name="T66" fmla="*/ 30 w 44"/>
                <a:gd name="T67" fmla="*/ 147 h 164"/>
                <a:gd name="T68" fmla="*/ 30 w 44"/>
                <a:gd name="T69" fmla="*/ 146 h 164"/>
                <a:gd name="T70" fmla="*/ 31 w 44"/>
                <a:gd name="T71" fmla="*/ 140 h 164"/>
                <a:gd name="T72" fmla="*/ 31 w 44"/>
                <a:gd name="T73" fmla="*/ 137 h 164"/>
                <a:gd name="T74" fmla="*/ 34 w 44"/>
                <a:gd name="T75" fmla="*/ 124 h 164"/>
                <a:gd name="T76" fmla="*/ 34 w 44"/>
                <a:gd name="T77" fmla="*/ 122 h 164"/>
                <a:gd name="T78" fmla="*/ 35 w 44"/>
                <a:gd name="T79" fmla="*/ 117 h 164"/>
                <a:gd name="T80" fmla="*/ 42 w 44"/>
                <a:gd name="T81" fmla="*/ 87 h 164"/>
                <a:gd name="T82" fmla="*/ 38 w 44"/>
                <a:gd name="T83" fmla="*/ 81 h 164"/>
                <a:gd name="T84" fmla="*/ 38 w 44"/>
                <a:gd name="T85" fmla="*/ 82 h 164"/>
                <a:gd name="T86" fmla="*/ 34 w 44"/>
                <a:gd name="T87" fmla="*/ 74 h 164"/>
                <a:gd name="T88" fmla="*/ 27 w 44"/>
                <a:gd name="T89" fmla="*/ 65 h 164"/>
                <a:gd name="T90" fmla="*/ 28 w 44"/>
                <a:gd name="T91" fmla="*/ 65 h 164"/>
                <a:gd name="T92" fmla="*/ 36 w 44"/>
                <a:gd name="T93" fmla="*/ 61 h 164"/>
                <a:gd name="T94" fmla="*/ 27 w 44"/>
                <a:gd name="T95" fmla="*/ 6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64">
                  <a:moveTo>
                    <a:pt x="7" y="146"/>
                  </a:move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lose/>
                  <a:moveTo>
                    <a:pt x="34" y="74"/>
                  </a:moveTo>
                  <a:cubicBezTo>
                    <a:pt x="39" y="70"/>
                    <a:pt x="44" y="65"/>
                    <a:pt x="31" y="57"/>
                  </a:cubicBezTo>
                  <a:cubicBezTo>
                    <a:pt x="40" y="55"/>
                    <a:pt x="41" y="46"/>
                    <a:pt x="41" y="35"/>
                  </a:cubicBezTo>
                  <a:cubicBezTo>
                    <a:pt x="40" y="28"/>
                    <a:pt x="39" y="21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7" y="9"/>
                    <a:pt x="37" y="4"/>
                    <a:pt x="37" y="2"/>
                  </a:cubicBezTo>
                  <a:cubicBezTo>
                    <a:pt x="31" y="13"/>
                    <a:pt x="33" y="7"/>
                    <a:pt x="36" y="0"/>
                  </a:cubicBezTo>
                  <a:cubicBezTo>
                    <a:pt x="28" y="5"/>
                    <a:pt x="20" y="9"/>
                    <a:pt x="12" y="14"/>
                  </a:cubicBezTo>
                  <a:cubicBezTo>
                    <a:pt x="12" y="17"/>
                    <a:pt x="11" y="21"/>
                    <a:pt x="10" y="25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35"/>
                    <a:pt x="7" y="43"/>
                    <a:pt x="6" y="52"/>
                  </a:cubicBezTo>
                  <a:cubicBezTo>
                    <a:pt x="2" y="81"/>
                    <a:pt x="0" y="109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0"/>
                    <a:pt x="2" y="132"/>
                    <a:pt x="3" y="134"/>
                  </a:cubicBezTo>
                  <a:cubicBezTo>
                    <a:pt x="3" y="134"/>
                    <a:pt x="3" y="135"/>
                    <a:pt x="3" y="136"/>
                  </a:cubicBezTo>
                  <a:cubicBezTo>
                    <a:pt x="4" y="140"/>
                    <a:pt x="5" y="144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8"/>
                    <a:pt x="9" y="149"/>
                    <a:pt x="10" y="150"/>
                  </a:cubicBezTo>
                  <a:cubicBezTo>
                    <a:pt x="11" y="151"/>
                    <a:pt x="10" y="151"/>
                    <a:pt x="10" y="150"/>
                  </a:cubicBezTo>
                  <a:cubicBezTo>
                    <a:pt x="9" y="149"/>
                    <a:pt x="8" y="148"/>
                    <a:pt x="7" y="147"/>
                  </a:cubicBezTo>
                  <a:cubicBezTo>
                    <a:pt x="8" y="148"/>
                    <a:pt x="8" y="149"/>
                    <a:pt x="9" y="150"/>
                  </a:cubicBezTo>
                  <a:cubicBezTo>
                    <a:pt x="9" y="151"/>
                    <a:pt x="10" y="152"/>
                    <a:pt x="10" y="153"/>
                  </a:cubicBezTo>
                  <a:cubicBezTo>
                    <a:pt x="11" y="156"/>
                    <a:pt x="13" y="160"/>
                    <a:pt x="14" y="164"/>
                  </a:cubicBezTo>
                  <a:cubicBezTo>
                    <a:pt x="19" y="162"/>
                    <a:pt x="24" y="159"/>
                    <a:pt x="29" y="156"/>
                  </a:cubicBezTo>
                  <a:cubicBezTo>
                    <a:pt x="29" y="153"/>
                    <a:pt x="30" y="150"/>
                    <a:pt x="30" y="147"/>
                  </a:cubicBezTo>
                  <a:cubicBezTo>
                    <a:pt x="30" y="147"/>
                    <a:pt x="30" y="146"/>
                    <a:pt x="30" y="146"/>
                  </a:cubicBezTo>
                  <a:cubicBezTo>
                    <a:pt x="30" y="144"/>
                    <a:pt x="31" y="142"/>
                    <a:pt x="31" y="140"/>
                  </a:cubicBezTo>
                  <a:cubicBezTo>
                    <a:pt x="31" y="139"/>
                    <a:pt x="31" y="138"/>
                    <a:pt x="31" y="137"/>
                  </a:cubicBezTo>
                  <a:cubicBezTo>
                    <a:pt x="32" y="133"/>
                    <a:pt x="33" y="128"/>
                    <a:pt x="34" y="124"/>
                  </a:cubicBezTo>
                  <a:cubicBezTo>
                    <a:pt x="34" y="123"/>
                    <a:pt x="34" y="123"/>
                    <a:pt x="34" y="122"/>
                  </a:cubicBezTo>
                  <a:cubicBezTo>
                    <a:pt x="35" y="120"/>
                    <a:pt x="35" y="119"/>
                    <a:pt x="35" y="117"/>
                  </a:cubicBezTo>
                  <a:cubicBezTo>
                    <a:pt x="39" y="100"/>
                    <a:pt x="43" y="88"/>
                    <a:pt x="42" y="87"/>
                  </a:cubicBezTo>
                  <a:cubicBezTo>
                    <a:pt x="41" y="83"/>
                    <a:pt x="39" y="82"/>
                    <a:pt x="38" y="8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18" y="79"/>
                    <a:pt x="27" y="78"/>
                    <a:pt x="34" y="74"/>
                  </a:cubicBezTo>
                  <a:moveTo>
                    <a:pt x="27" y="65"/>
                  </a:moveTo>
                  <a:cubicBezTo>
                    <a:pt x="27" y="65"/>
                    <a:pt x="28" y="65"/>
                    <a:pt x="28" y="65"/>
                  </a:cubicBezTo>
                  <a:cubicBezTo>
                    <a:pt x="31" y="65"/>
                    <a:pt x="34" y="64"/>
                    <a:pt x="36" y="61"/>
                  </a:cubicBezTo>
                  <a:cubicBezTo>
                    <a:pt x="28" y="61"/>
                    <a:pt x="28" y="64"/>
                    <a:pt x="27" y="6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762">
              <a:extLst>
                <a:ext uri="{FF2B5EF4-FFF2-40B4-BE49-F238E27FC236}">
                  <a16:creationId xmlns:a16="http://schemas.microsoft.com/office/drawing/2014/main" id="{E1B06BB6-6157-43F6-846B-267FAC425D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50" y="2268"/>
              <a:ext cx="61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6 w 43"/>
                <a:gd name="T5" fmla="*/ 125 h 140"/>
                <a:gd name="T6" fmla="*/ 6 w 43"/>
                <a:gd name="T7" fmla="*/ 125 h 140"/>
                <a:gd name="T8" fmla="*/ 33 w 43"/>
                <a:gd name="T9" fmla="*/ 63 h 140"/>
                <a:gd name="T10" fmla="*/ 30 w 43"/>
                <a:gd name="T11" fmla="*/ 48 h 140"/>
                <a:gd name="T12" fmla="*/ 40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6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9 w 43"/>
                <a:gd name="T27" fmla="*/ 22 h 140"/>
                <a:gd name="T28" fmla="*/ 9 w 43"/>
                <a:gd name="T29" fmla="*/ 22 h 140"/>
                <a:gd name="T30" fmla="*/ 9 w 43"/>
                <a:gd name="T31" fmla="*/ 22 h 140"/>
                <a:gd name="T32" fmla="*/ 5 w 43"/>
                <a:gd name="T33" fmla="*/ 44 h 140"/>
                <a:gd name="T34" fmla="*/ 1 w 43"/>
                <a:gd name="T35" fmla="*/ 109 h 140"/>
                <a:gd name="T36" fmla="*/ 1 w 43"/>
                <a:gd name="T37" fmla="*/ 109 h 140"/>
                <a:gd name="T38" fmla="*/ 2 w 43"/>
                <a:gd name="T39" fmla="*/ 114 h 140"/>
                <a:gd name="T40" fmla="*/ 2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6 w 43"/>
                <a:gd name="T49" fmla="*/ 125 h 140"/>
                <a:gd name="T50" fmla="*/ 6 w 43"/>
                <a:gd name="T51" fmla="*/ 125 h 140"/>
                <a:gd name="T52" fmla="*/ 9 w 43"/>
                <a:gd name="T53" fmla="*/ 128 h 140"/>
                <a:gd name="T54" fmla="*/ 9 w 43"/>
                <a:gd name="T55" fmla="*/ 128 h 140"/>
                <a:gd name="T56" fmla="*/ 7 w 43"/>
                <a:gd name="T57" fmla="*/ 126 h 140"/>
                <a:gd name="T58" fmla="*/ 8 w 43"/>
                <a:gd name="T59" fmla="*/ 128 h 140"/>
                <a:gd name="T60" fmla="*/ 9 w 43"/>
                <a:gd name="T61" fmla="*/ 130 h 140"/>
                <a:gd name="T62" fmla="*/ 13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3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7 w 43"/>
                <a:gd name="T83" fmla="*/ 69 h 140"/>
                <a:gd name="T84" fmla="*/ 37 w 43"/>
                <a:gd name="T85" fmla="*/ 70 h 140"/>
                <a:gd name="T86" fmla="*/ 33 w 43"/>
                <a:gd name="T87" fmla="*/ 63 h 140"/>
                <a:gd name="T88" fmla="*/ 26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6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lose/>
                  <a:moveTo>
                    <a:pt x="33" y="63"/>
                  </a:moveTo>
                  <a:cubicBezTo>
                    <a:pt x="39" y="60"/>
                    <a:pt x="43" y="56"/>
                    <a:pt x="30" y="48"/>
                  </a:cubicBezTo>
                  <a:cubicBezTo>
                    <a:pt x="39" y="47"/>
                    <a:pt x="41" y="39"/>
                    <a:pt x="40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6" y="4"/>
                    <a:pt x="36" y="1"/>
                  </a:cubicBezTo>
                  <a:cubicBezTo>
                    <a:pt x="30" y="11"/>
                    <a:pt x="33" y="6"/>
                    <a:pt x="35" y="0"/>
                  </a:cubicBezTo>
                  <a:cubicBezTo>
                    <a:pt x="27" y="4"/>
                    <a:pt x="20" y="8"/>
                    <a:pt x="12" y="12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30"/>
                    <a:pt x="6" y="37"/>
                    <a:pt x="5" y="44"/>
                  </a:cubicBezTo>
                  <a:cubicBezTo>
                    <a:pt x="1" y="69"/>
                    <a:pt x="0" y="93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2" y="115"/>
                    <a:pt x="2" y="115"/>
                    <a:pt x="2" y="116"/>
                  </a:cubicBezTo>
                  <a:cubicBezTo>
                    <a:pt x="3" y="120"/>
                    <a:pt x="4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7"/>
                    <a:pt x="9" y="127"/>
                    <a:pt x="9" y="128"/>
                  </a:cubicBezTo>
                  <a:cubicBezTo>
                    <a:pt x="10" y="129"/>
                    <a:pt x="10" y="129"/>
                    <a:pt x="9" y="128"/>
                  </a:cubicBezTo>
                  <a:cubicBezTo>
                    <a:pt x="9" y="127"/>
                    <a:pt x="7" y="126"/>
                    <a:pt x="7" y="126"/>
                  </a:cubicBezTo>
                  <a:cubicBezTo>
                    <a:pt x="7" y="126"/>
                    <a:pt x="8" y="127"/>
                    <a:pt x="8" y="128"/>
                  </a:cubicBezTo>
                  <a:cubicBezTo>
                    <a:pt x="9" y="129"/>
                    <a:pt x="9" y="129"/>
                    <a:pt x="9" y="130"/>
                  </a:cubicBezTo>
                  <a:cubicBezTo>
                    <a:pt x="11" y="133"/>
                    <a:pt x="12" y="137"/>
                    <a:pt x="13" y="140"/>
                  </a:cubicBezTo>
                  <a:cubicBezTo>
                    <a:pt x="18" y="138"/>
                    <a:pt x="24" y="136"/>
                    <a:pt x="29" y="133"/>
                  </a:cubicBezTo>
                  <a:cubicBezTo>
                    <a:pt x="29" y="130"/>
                    <a:pt x="29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0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3"/>
                    <a:pt x="32" y="110"/>
                    <a:pt x="33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4" y="103"/>
                    <a:pt x="35" y="101"/>
                    <a:pt x="35" y="100"/>
                  </a:cubicBezTo>
                  <a:cubicBezTo>
                    <a:pt x="39" y="86"/>
                    <a:pt x="42" y="75"/>
                    <a:pt x="42" y="74"/>
                  </a:cubicBezTo>
                  <a:cubicBezTo>
                    <a:pt x="40" y="71"/>
                    <a:pt x="39" y="70"/>
                    <a:pt x="37" y="69"/>
                  </a:cubicBezTo>
                  <a:cubicBezTo>
                    <a:pt x="38" y="70"/>
                    <a:pt x="38" y="70"/>
                    <a:pt x="37" y="70"/>
                  </a:cubicBezTo>
                  <a:cubicBezTo>
                    <a:pt x="18" y="68"/>
                    <a:pt x="26" y="66"/>
                    <a:pt x="33" y="63"/>
                  </a:cubicBezTo>
                  <a:moveTo>
                    <a:pt x="26" y="55"/>
                  </a:moveTo>
                  <a:cubicBezTo>
                    <a:pt x="27" y="55"/>
                    <a:pt x="27" y="55"/>
                    <a:pt x="28" y="55"/>
                  </a:cubicBezTo>
                  <a:cubicBezTo>
                    <a:pt x="31" y="55"/>
                    <a:pt x="33" y="54"/>
                    <a:pt x="36" y="52"/>
                  </a:cubicBezTo>
                  <a:cubicBezTo>
                    <a:pt x="27" y="52"/>
                    <a:pt x="27" y="55"/>
                    <a:pt x="26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763">
              <a:extLst>
                <a:ext uri="{FF2B5EF4-FFF2-40B4-BE49-F238E27FC236}">
                  <a16:creationId xmlns:a16="http://schemas.microsoft.com/office/drawing/2014/main" id="{1FE31EE8-2CA5-49D9-90E9-5F85D05347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07" y="2087"/>
              <a:ext cx="62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7 w 43"/>
                <a:gd name="T5" fmla="*/ 125 h 140"/>
                <a:gd name="T6" fmla="*/ 6 w 43"/>
                <a:gd name="T7" fmla="*/ 125 h 140"/>
                <a:gd name="T8" fmla="*/ 34 w 43"/>
                <a:gd name="T9" fmla="*/ 63 h 140"/>
                <a:gd name="T10" fmla="*/ 31 w 43"/>
                <a:gd name="T11" fmla="*/ 49 h 140"/>
                <a:gd name="T12" fmla="*/ 41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7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10 w 43"/>
                <a:gd name="T27" fmla="*/ 22 h 140"/>
                <a:gd name="T28" fmla="*/ 10 w 43"/>
                <a:gd name="T29" fmla="*/ 22 h 140"/>
                <a:gd name="T30" fmla="*/ 10 w 43"/>
                <a:gd name="T31" fmla="*/ 22 h 140"/>
                <a:gd name="T32" fmla="*/ 6 w 43"/>
                <a:gd name="T33" fmla="*/ 44 h 140"/>
                <a:gd name="T34" fmla="*/ 2 w 43"/>
                <a:gd name="T35" fmla="*/ 109 h 140"/>
                <a:gd name="T36" fmla="*/ 2 w 43"/>
                <a:gd name="T37" fmla="*/ 109 h 140"/>
                <a:gd name="T38" fmla="*/ 2 w 43"/>
                <a:gd name="T39" fmla="*/ 114 h 140"/>
                <a:gd name="T40" fmla="*/ 3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7 w 43"/>
                <a:gd name="T49" fmla="*/ 125 h 140"/>
                <a:gd name="T50" fmla="*/ 6 w 43"/>
                <a:gd name="T51" fmla="*/ 125 h 140"/>
                <a:gd name="T52" fmla="*/ 10 w 43"/>
                <a:gd name="T53" fmla="*/ 128 h 140"/>
                <a:gd name="T54" fmla="*/ 10 w 43"/>
                <a:gd name="T55" fmla="*/ 128 h 140"/>
                <a:gd name="T56" fmla="*/ 7 w 43"/>
                <a:gd name="T57" fmla="*/ 126 h 140"/>
                <a:gd name="T58" fmla="*/ 9 w 43"/>
                <a:gd name="T59" fmla="*/ 128 h 140"/>
                <a:gd name="T60" fmla="*/ 10 w 43"/>
                <a:gd name="T61" fmla="*/ 130 h 140"/>
                <a:gd name="T62" fmla="*/ 14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4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8 w 43"/>
                <a:gd name="T83" fmla="*/ 69 h 140"/>
                <a:gd name="T84" fmla="*/ 38 w 43"/>
                <a:gd name="T85" fmla="*/ 70 h 140"/>
                <a:gd name="T86" fmla="*/ 33 w 43"/>
                <a:gd name="T87" fmla="*/ 63 h 140"/>
                <a:gd name="T88" fmla="*/ 27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7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lose/>
                  <a:moveTo>
                    <a:pt x="34" y="63"/>
                  </a:moveTo>
                  <a:cubicBezTo>
                    <a:pt x="39" y="60"/>
                    <a:pt x="43" y="56"/>
                    <a:pt x="31" y="49"/>
                  </a:cubicBezTo>
                  <a:cubicBezTo>
                    <a:pt x="39" y="47"/>
                    <a:pt x="41" y="39"/>
                    <a:pt x="41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7" y="4"/>
                    <a:pt x="37" y="1"/>
                  </a:cubicBezTo>
                  <a:cubicBezTo>
                    <a:pt x="31" y="11"/>
                    <a:pt x="33" y="6"/>
                    <a:pt x="35" y="0"/>
                  </a:cubicBezTo>
                  <a:cubicBezTo>
                    <a:pt x="28" y="4"/>
                    <a:pt x="20" y="8"/>
                    <a:pt x="12" y="12"/>
                  </a:cubicBezTo>
                  <a:cubicBezTo>
                    <a:pt x="11" y="15"/>
                    <a:pt x="11" y="18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0"/>
                    <a:pt x="7" y="37"/>
                    <a:pt x="6" y="44"/>
                  </a:cubicBezTo>
                  <a:cubicBezTo>
                    <a:pt x="2" y="69"/>
                    <a:pt x="0" y="9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3" y="115"/>
                    <a:pt x="3" y="115"/>
                    <a:pt x="3" y="116"/>
                  </a:cubicBezTo>
                  <a:cubicBezTo>
                    <a:pt x="4" y="120"/>
                    <a:pt x="5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ubicBezTo>
                    <a:pt x="8" y="127"/>
                    <a:pt x="9" y="127"/>
                    <a:pt x="10" y="128"/>
                  </a:cubicBezTo>
                  <a:cubicBezTo>
                    <a:pt x="11" y="129"/>
                    <a:pt x="10" y="129"/>
                    <a:pt x="10" y="128"/>
                  </a:cubicBezTo>
                  <a:cubicBezTo>
                    <a:pt x="9" y="127"/>
                    <a:pt x="8" y="126"/>
                    <a:pt x="7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9"/>
                    <a:pt x="10" y="130"/>
                    <a:pt x="10" y="130"/>
                  </a:cubicBezTo>
                  <a:cubicBezTo>
                    <a:pt x="11" y="133"/>
                    <a:pt x="12" y="137"/>
                    <a:pt x="14" y="140"/>
                  </a:cubicBezTo>
                  <a:cubicBezTo>
                    <a:pt x="19" y="138"/>
                    <a:pt x="24" y="136"/>
                    <a:pt x="29" y="133"/>
                  </a:cubicBezTo>
                  <a:cubicBezTo>
                    <a:pt x="29" y="130"/>
                    <a:pt x="30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1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4"/>
                    <a:pt x="33" y="110"/>
                    <a:pt x="34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5" y="103"/>
                    <a:pt x="35" y="101"/>
                    <a:pt x="35" y="100"/>
                  </a:cubicBezTo>
                  <a:cubicBezTo>
                    <a:pt x="39" y="86"/>
                    <a:pt x="43" y="75"/>
                    <a:pt x="42" y="74"/>
                  </a:cubicBezTo>
                  <a:cubicBezTo>
                    <a:pt x="41" y="71"/>
                    <a:pt x="39" y="70"/>
                    <a:pt x="38" y="6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18" y="68"/>
                    <a:pt x="27" y="66"/>
                    <a:pt x="33" y="63"/>
                  </a:cubicBezTo>
                  <a:moveTo>
                    <a:pt x="27" y="55"/>
                  </a:moveTo>
                  <a:cubicBezTo>
                    <a:pt x="27" y="55"/>
                    <a:pt x="28" y="55"/>
                    <a:pt x="28" y="55"/>
                  </a:cubicBezTo>
                  <a:cubicBezTo>
                    <a:pt x="31" y="55"/>
                    <a:pt x="34" y="54"/>
                    <a:pt x="36" y="52"/>
                  </a:cubicBezTo>
                  <a:cubicBezTo>
                    <a:pt x="28" y="52"/>
                    <a:pt x="28" y="55"/>
                    <a:pt x="27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764">
              <a:extLst>
                <a:ext uri="{FF2B5EF4-FFF2-40B4-BE49-F238E27FC236}">
                  <a16:creationId xmlns:a16="http://schemas.microsoft.com/office/drawing/2014/main" id="{AF947F7D-66EB-475A-9244-EEA866DDF7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2" y="1810"/>
              <a:ext cx="63" cy="193"/>
            </a:xfrm>
            <a:custGeom>
              <a:avLst/>
              <a:gdLst>
                <a:gd name="T0" fmla="*/ 7 w 44"/>
                <a:gd name="T1" fmla="*/ 119 h 134"/>
                <a:gd name="T2" fmla="*/ 7 w 44"/>
                <a:gd name="T3" fmla="*/ 119 h 134"/>
                <a:gd name="T4" fmla="*/ 7 w 44"/>
                <a:gd name="T5" fmla="*/ 119 h 134"/>
                <a:gd name="T6" fmla="*/ 7 w 44"/>
                <a:gd name="T7" fmla="*/ 119 h 134"/>
                <a:gd name="T8" fmla="*/ 34 w 44"/>
                <a:gd name="T9" fmla="*/ 60 h 134"/>
                <a:gd name="T10" fmla="*/ 31 w 44"/>
                <a:gd name="T11" fmla="*/ 46 h 134"/>
                <a:gd name="T12" fmla="*/ 41 w 44"/>
                <a:gd name="T13" fmla="*/ 28 h 134"/>
                <a:gd name="T14" fmla="*/ 39 w 44"/>
                <a:gd name="T15" fmla="*/ 12 h 134"/>
                <a:gd name="T16" fmla="*/ 38 w 44"/>
                <a:gd name="T17" fmla="*/ 11 h 134"/>
                <a:gd name="T18" fmla="*/ 37 w 44"/>
                <a:gd name="T19" fmla="*/ 1 h 134"/>
                <a:gd name="T20" fmla="*/ 36 w 44"/>
                <a:gd name="T21" fmla="*/ 0 h 134"/>
                <a:gd name="T22" fmla="*/ 13 w 44"/>
                <a:gd name="T23" fmla="*/ 10 h 134"/>
                <a:gd name="T24" fmla="*/ 10 w 44"/>
                <a:gd name="T25" fmla="*/ 19 h 134"/>
                <a:gd name="T26" fmla="*/ 10 w 44"/>
                <a:gd name="T27" fmla="*/ 20 h 134"/>
                <a:gd name="T28" fmla="*/ 10 w 44"/>
                <a:gd name="T29" fmla="*/ 21 h 134"/>
                <a:gd name="T30" fmla="*/ 10 w 44"/>
                <a:gd name="T31" fmla="*/ 21 h 134"/>
                <a:gd name="T32" fmla="*/ 6 w 44"/>
                <a:gd name="T33" fmla="*/ 42 h 134"/>
                <a:gd name="T34" fmla="*/ 2 w 44"/>
                <a:gd name="T35" fmla="*/ 104 h 134"/>
                <a:gd name="T36" fmla="*/ 2 w 44"/>
                <a:gd name="T37" fmla="*/ 104 h 134"/>
                <a:gd name="T38" fmla="*/ 3 w 44"/>
                <a:gd name="T39" fmla="*/ 109 h 134"/>
                <a:gd name="T40" fmla="*/ 3 w 44"/>
                <a:gd name="T41" fmla="*/ 111 h 134"/>
                <a:gd name="T42" fmla="*/ 6 w 44"/>
                <a:gd name="T43" fmla="*/ 119 h 134"/>
                <a:gd name="T44" fmla="*/ 7 w 44"/>
                <a:gd name="T45" fmla="*/ 119 h 134"/>
                <a:gd name="T46" fmla="*/ 7 w 44"/>
                <a:gd name="T47" fmla="*/ 119 h 134"/>
                <a:gd name="T48" fmla="*/ 7 w 44"/>
                <a:gd name="T49" fmla="*/ 119 h 134"/>
                <a:gd name="T50" fmla="*/ 7 w 44"/>
                <a:gd name="T51" fmla="*/ 119 h 134"/>
                <a:gd name="T52" fmla="*/ 10 w 44"/>
                <a:gd name="T53" fmla="*/ 122 h 134"/>
                <a:gd name="T54" fmla="*/ 10 w 44"/>
                <a:gd name="T55" fmla="*/ 122 h 134"/>
                <a:gd name="T56" fmla="*/ 7 w 44"/>
                <a:gd name="T57" fmla="*/ 120 h 134"/>
                <a:gd name="T58" fmla="*/ 9 w 44"/>
                <a:gd name="T59" fmla="*/ 122 h 134"/>
                <a:gd name="T60" fmla="*/ 10 w 44"/>
                <a:gd name="T61" fmla="*/ 124 h 134"/>
                <a:gd name="T62" fmla="*/ 14 w 44"/>
                <a:gd name="T63" fmla="*/ 134 h 134"/>
                <a:gd name="T64" fmla="*/ 30 w 44"/>
                <a:gd name="T65" fmla="*/ 127 h 134"/>
                <a:gd name="T66" fmla="*/ 30 w 44"/>
                <a:gd name="T67" fmla="*/ 119 h 134"/>
                <a:gd name="T68" fmla="*/ 30 w 44"/>
                <a:gd name="T69" fmla="*/ 119 h 134"/>
                <a:gd name="T70" fmla="*/ 31 w 44"/>
                <a:gd name="T71" fmla="*/ 114 h 134"/>
                <a:gd name="T72" fmla="*/ 32 w 44"/>
                <a:gd name="T73" fmla="*/ 112 h 134"/>
                <a:gd name="T74" fmla="*/ 34 w 44"/>
                <a:gd name="T75" fmla="*/ 101 h 134"/>
                <a:gd name="T76" fmla="*/ 35 w 44"/>
                <a:gd name="T77" fmla="*/ 99 h 134"/>
                <a:gd name="T78" fmla="*/ 36 w 44"/>
                <a:gd name="T79" fmla="*/ 95 h 134"/>
                <a:gd name="T80" fmla="*/ 42 w 44"/>
                <a:gd name="T81" fmla="*/ 70 h 134"/>
                <a:gd name="T82" fmla="*/ 38 w 44"/>
                <a:gd name="T83" fmla="*/ 66 h 134"/>
                <a:gd name="T84" fmla="*/ 38 w 44"/>
                <a:gd name="T85" fmla="*/ 66 h 134"/>
                <a:gd name="T86" fmla="*/ 34 w 44"/>
                <a:gd name="T87" fmla="*/ 60 h 134"/>
                <a:gd name="T88" fmla="*/ 27 w 44"/>
                <a:gd name="T89" fmla="*/ 52 h 134"/>
                <a:gd name="T90" fmla="*/ 28 w 44"/>
                <a:gd name="T91" fmla="*/ 52 h 134"/>
                <a:gd name="T92" fmla="*/ 36 w 44"/>
                <a:gd name="T93" fmla="*/ 50 h 134"/>
                <a:gd name="T94" fmla="*/ 27 w 44"/>
                <a:gd name="T95" fmla="*/ 5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34">
                  <a:moveTo>
                    <a:pt x="7" y="119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lose/>
                  <a:moveTo>
                    <a:pt x="34" y="60"/>
                  </a:moveTo>
                  <a:cubicBezTo>
                    <a:pt x="40" y="57"/>
                    <a:pt x="44" y="53"/>
                    <a:pt x="31" y="46"/>
                  </a:cubicBezTo>
                  <a:cubicBezTo>
                    <a:pt x="40" y="45"/>
                    <a:pt x="42" y="37"/>
                    <a:pt x="41" y="28"/>
                  </a:cubicBezTo>
                  <a:cubicBezTo>
                    <a:pt x="41" y="23"/>
                    <a:pt x="39" y="17"/>
                    <a:pt x="39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6"/>
                    <a:pt x="37" y="3"/>
                    <a:pt x="37" y="1"/>
                  </a:cubicBezTo>
                  <a:cubicBezTo>
                    <a:pt x="31" y="10"/>
                    <a:pt x="33" y="5"/>
                    <a:pt x="36" y="0"/>
                  </a:cubicBezTo>
                  <a:cubicBezTo>
                    <a:pt x="28" y="3"/>
                    <a:pt x="20" y="7"/>
                    <a:pt x="13" y="10"/>
                  </a:cubicBezTo>
                  <a:cubicBezTo>
                    <a:pt x="12" y="13"/>
                    <a:pt x="11" y="16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8"/>
                    <a:pt x="7" y="35"/>
                    <a:pt x="6" y="42"/>
                  </a:cubicBezTo>
                  <a:cubicBezTo>
                    <a:pt x="2" y="65"/>
                    <a:pt x="0" y="89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6"/>
                    <a:pt x="3" y="107"/>
                    <a:pt x="3" y="109"/>
                  </a:cubicBezTo>
                  <a:cubicBezTo>
                    <a:pt x="3" y="109"/>
                    <a:pt x="3" y="110"/>
                    <a:pt x="3" y="111"/>
                  </a:cubicBezTo>
                  <a:cubicBezTo>
                    <a:pt x="4" y="114"/>
                    <a:pt x="5" y="117"/>
                    <a:pt x="6" y="119"/>
                  </a:cubicBezTo>
                  <a:cubicBezTo>
                    <a:pt x="6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9" y="121"/>
                    <a:pt x="10" y="122"/>
                    <a:pt x="10" y="122"/>
                  </a:cubicBezTo>
                  <a:cubicBezTo>
                    <a:pt x="11" y="123"/>
                    <a:pt x="11" y="123"/>
                    <a:pt x="10" y="122"/>
                  </a:cubicBezTo>
                  <a:cubicBezTo>
                    <a:pt x="9" y="122"/>
                    <a:pt x="8" y="121"/>
                    <a:pt x="7" y="120"/>
                  </a:cubicBezTo>
                  <a:cubicBezTo>
                    <a:pt x="8" y="120"/>
                    <a:pt x="9" y="121"/>
                    <a:pt x="9" y="122"/>
                  </a:cubicBezTo>
                  <a:cubicBezTo>
                    <a:pt x="10" y="123"/>
                    <a:pt x="10" y="123"/>
                    <a:pt x="10" y="124"/>
                  </a:cubicBezTo>
                  <a:cubicBezTo>
                    <a:pt x="12" y="127"/>
                    <a:pt x="13" y="130"/>
                    <a:pt x="14" y="134"/>
                  </a:cubicBezTo>
                  <a:cubicBezTo>
                    <a:pt x="19" y="132"/>
                    <a:pt x="24" y="129"/>
                    <a:pt x="30" y="127"/>
                  </a:cubicBezTo>
                  <a:cubicBezTo>
                    <a:pt x="30" y="124"/>
                    <a:pt x="30" y="122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4"/>
                  </a:cubicBezTo>
                  <a:cubicBezTo>
                    <a:pt x="31" y="113"/>
                    <a:pt x="32" y="112"/>
                    <a:pt x="32" y="112"/>
                  </a:cubicBezTo>
                  <a:cubicBezTo>
                    <a:pt x="32" y="108"/>
                    <a:pt x="33" y="104"/>
                    <a:pt x="34" y="101"/>
                  </a:cubicBezTo>
                  <a:cubicBezTo>
                    <a:pt x="34" y="100"/>
                    <a:pt x="34" y="100"/>
                    <a:pt x="35" y="99"/>
                  </a:cubicBezTo>
                  <a:cubicBezTo>
                    <a:pt x="35" y="98"/>
                    <a:pt x="35" y="96"/>
                    <a:pt x="36" y="95"/>
                  </a:cubicBezTo>
                  <a:cubicBezTo>
                    <a:pt x="39" y="82"/>
                    <a:pt x="43" y="71"/>
                    <a:pt x="42" y="70"/>
                  </a:cubicBezTo>
                  <a:cubicBezTo>
                    <a:pt x="41" y="67"/>
                    <a:pt x="40" y="67"/>
                    <a:pt x="38" y="66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18" y="64"/>
                    <a:pt x="27" y="63"/>
                    <a:pt x="34" y="60"/>
                  </a:cubicBezTo>
                  <a:moveTo>
                    <a:pt x="27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2" y="52"/>
                    <a:pt x="34" y="51"/>
                    <a:pt x="36" y="50"/>
                  </a:cubicBezTo>
                  <a:cubicBezTo>
                    <a:pt x="28" y="49"/>
                    <a:pt x="28" y="52"/>
                    <a:pt x="27" y="5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765">
              <a:extLst>
                <a:ext uri="{FF2B5EF4-FFF2-40B4-BE49-F238E27FC236}">
                  <a16:creationId xmlns:a16="http://schemas.microsoft.com/office/drawing/2014/main" id="{EC9E0221-0DEE-4CF1-85A0-BB120DD054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5" y="2435"/>
              <a:ext cx="37" cy="210"/>
            </a:xfrm>
            <a:custGeom>
              <a:avLst/>
              <a:gdLst>
                <a:gd name="T0" fmla="*/ 4 w 26"/>
                <a:gd name="T1" fmla="*/ 130 h 146"/>
                <a:gd name="T2" fmla="*/ 4 w 26"/>
                <a:gd name="T3" fmla="*/ 130 h 146"/>
                <a:gd name="T4" fmla="*/ 4 w 26"/>
                <a:gd name="T5" fmla="*/ 130 h 146"/>
                <a:gd name="T6" fmla="*/ 4 w 26"/>
                <a:gd name="T7" fmla="*/ 130 h 146"/>
                <a:gd name="T8" fmla="*/ 20 w 26"/>
                <a:gd name="T9" fmla="*/ 65 h 146"/>
                <a:gd name="T10" fmla="*/ 18 w 26"/>
                <a:gd name="T11" fmla="*/ 50 h 146"/>
                <a:gd name="T12" fmla="*/ 25 w 26"/>
                <a:gd name="T13" fmla="*/ 30 h 146"/>
                <a:gd name="T14" fmla="*/ 23 w 26"/>
                <a:gd name="T15" fmla="*/ 13 h 146"/>
                <a:gd name="T16" fmla="*/ 23 w 26"/>
                <a:gd name="T17" fmla="*/ 11 h 146"/>
                <a:gd name="T18" fmla="*/ 22 w 26"/>
                <a:gd name="T19" fmla="*/ 1 h 146"/>
                <a:gd name="T20" fmla="*/ 21 w 26"/>
                <a:gd name="T21" fmla="*/ 0 h 146"/>
                <a:gd name="T22" fmla="*/ 7 w 26"/>
                <a:gd name="T23" fmla="*/ 11 h 146"/>
                <a:gd name="T24" fmla="*/ 6 w 26"/>
                <a:gd name="T25" fmla="*/ 21 h 146"/>
                <a:gd name="T26" fmla="*/ 6 w 26"/>
                <a:gd name="T27" fmla="*/ 22 h 146"/>
                <a:gd name="T28" fmla="*/ 6 w 26"/>
                <a:gd name="T29" fmla="*/ 23 h 146"/>
                <a:gd name="T30" fmla="*/ 6 w 26"/>
                <a:gd name="T31" fmla="*/ 23 h 146"/>
                <a:gd name="T32" fmla="*/ 3 w 26"/>
                <a:gd name="T33" fmla="*/ 46 h 146"/>
                <a:gd name="T34" fmla="*/ 1 w 26"/>
                <a:gd name="T35" fmla="*/ 113 h 146"/>
                <a:gd name="T36" fmla="*/ 1 w 26"/>
                <a:gd name="T37" fmla="*/ 114 h 146"/>
                <a:gd name="T38" fmla="*/ 1 w 26"/>
                <a:gd name="T39" fmla="*/ 118 h 146"/>
                <a:gd name="T40" fmla="*/ 2 w 26"/>
                <a:gd name="T41" fmla="*/ 121 h 146"/>
                <a:gd name="T42" fmla="*/ 4 w 26"/>
                <a:gd name="T43" fmla="*/ 130 h 146"/>
                <a:gd name="T44" fmla="*/ 4 w 26"/>
                <a:gd name="T45" fmla="*/ 130 h 146"/>
                <a:gd name="T46" fmla="*/ 4 w 26"/>
                <a:gd name="T47" fmla="*/ 130 h 146"/>
                <a:gd name="T48" fmla="*/ 4 w 26"/>
                <a:gd name="T49" fmla="*/ 130 h 146"/>
                <a:gd name="T50" fmla="*/ 4 w 26"/>
                <a:gd name="T51" fmla="*/ 130 h 146"/>
                <a:gd name="T52" fmla="*/ 6 w 26"/>
                <a:gd name="T53" fmla="*/ 133 h 146"/>
                <a:gd name="T54" fmla="*/ 6 w 26"/>
                <a:gd name="T55" fmla="*/ 133 h 146"/>
                <a:gd name="T56" fmla="*/ 4 w 26"/>
                <a:gd name="T57" fmla="*/ 131 h 146"/>
                <a:gd name="T58" fmla="*/ 5 w 26"/>
                <a:gd name="T59" fmla="*/ 133 h 146"/>
                <a:gd name="T60" fmla="*/ 6 w 26"/>
                <a:gd name="T61" fmla="*/ 135 h 146"/>
                <a:gd name="T62" fmla="*/ 8 w 26"/>
                <a:gd name="T63" fmla="*/ 146 h 146"/>
                <a:gd name="T64" fmla="*/ 18 w 26"/>
                <a:gd name="T65" fmla="*/ 138 h 146"/>
                <a:gd name="T66" fmla="*/ 18 w 26"/>
                <a:gd name="T67" fmla="*/ 130 h 146"/>
                <a:gd name="T68" fmla="*/ 18 w 26"/>
                <a:gd name="T69" fmla="*/ 130 h 146"/>
                <a:gd name="T70" fmla="*/ 19 w 26"/>
                <a:gd name="T71" fmla="*/ 124 h 146"/>
                <a:gd name="T72" fmla="*/ 19 w 26"/>
                <a:gd name="T73" fmla="*/ 122 h 146"/>
                <a:gd name="T74" fmla="*/ 20 w 26"/>
                <a:gd name="T75" fmla="*/ 110 h 146"/>
                <a:gd name="T76" fmla="*/ 21 w 26"/>
                <a:gd name="T77" fmla="*/ 108 h 146"/>
                <a:gd name="T78" fmla="*/ 21 w 26"/>
                <a:gd name="T79" fmla="*/ 104 h 146"/>
                <a:gd name="T80" fmla="*/ 25 w 26"/>
                <a:gd name="T81" fmla="*/ 76 h 146"/>
                <a:gd name="T82" fmla="*/ 23 w 26"/>
                <a:gd name="T83" fmla="*/ 71 h 146"/>
                <a:gd name="T84" fmla="*/ 23 w 26"/>
                <a:gd name="T85" fmla="*/ 72 h 146"/>
                <a:gd name="T86" fmla="*/ 20 w 26"/>
                <a:gd name="T87" fmla="*/ 65 h 146"/>
                <a:gd name="T88" fmla="*/ 16 w 26"/>
                <a:gd name="T89" fmla="*/ 57 h 146"/>
                <a:gd name="T90" fmla="*/ 17 w 26"/>
                <a:gd name="T91" fmla="*/ 57 h 146"/>
                <a:gd name="T92" fmla="*/ 22 w 26"/>
                <a:gd name="T93" fmla="*/ 54 h 146"/>
                <a:gd name="T94" fmla="*/ 16 w 26"/>
                <a:gd name="T95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146">
                  <a:moveTo>
                    <a:pt x="4" y="130"/>
                  </a:move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lose/>
                  <a:moveTo>
                    <a:pt x="20" y="65"/>
                  </a:moveTo>
                  <a:cubicBezTo>
                    <a:pt x="24" y="62"/>
                    <a:pt x="26" y="57"/>
                    <a:pt x="18" y="50"/>
                  </a:cubicBezTo>
                  <a:cubicBezTo>
                    <a:pt x="24" y="49"/>
                    <a:pt x="25" y="40"/>
                    <a:pt x="25" y="30"/>
                  </a:cubicBezTo>
                  <a:cubicBezTo>
                    <a:pt x="24" y="25"/>
                    <a:pt x="24" y="18"/>
                    <a:pt x="23" y="13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2" y="7"/>
                    <a:pt x="22" y="3"/>
                    <a:pt x="22" y="1"/>
                  </a:cubicBezTo>
                  <a:cubicBezTo>
                    <a:pt x="18" y="11"/>
                    <a:pt x="20" y="5"/>
                    <a:pt x="21" y="0"/>
                  </a:cubicBezTo>
                  <a:cubicBezTo>
                    <a:pt x="17" y="3"/>
                    <a:pt x="12" y="7"/>
                    <a:pt x="7" y="11"/>
                  </a:cubicBezTo>
                  <a:cubicBezTo>
                    <a:pt x="7" y="15"/>
                    <a:pt x="6" y="18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30"/>
                    <a:pt x="4" y="38"/>
                    <a:pt x="3" y="46"/>
                  </a:cubicBezTo>
                  <a:cubicBezTo>
                    <a:pt x="1" y="71"/>
                    <a:pt x="0" y="97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9"/>
                    <a:pt x="2" y="120"/>
                    <a:pt x="2" y="121"/>
                  </a:cubicBezTo>
                  <a:cubicBezTo>
                    <a:pt x="2" y="124"/>
                    <a:pt x="3" y="127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4"/>
                    <a:pt x="6" y="134"/>
                    <a:pt x="6" y="133"/>
                  </a:cubicBezTo>
                  <a:cubicBezTo>
                    <a:pt x="5" y="132"/>
                    <a:pt x="5" y="131"/>
                    <a:pt x="4" y="131"/>
                  </a:cubicBezTo>
                  <a:cubicBezTo>
                    <a:pt x="5" y="131"/>
                    <a:pt x="5" y="132"/>
                    <a:pt x="5" y="133"/>
                  </a:cubicBezTo>
                  <a:cubicBezTo>
                    <a:pt x="5" y="134"/>
                    <a:pt x="6" y="135"/>
                    <a:pt x="6" y="135"/>
                  </a:cubicBezTo>
                  <a:cubicBezTo>
                    <a:pt x="7" y="138"/>
                    <a:pt x="7" y="142"/>
                    <a:pt x="8" y="146"/>
                  </a:cubicBezTo>
                  <a:cubicBezTo>
                    <a:pt x="11" y="144"/>
                    <a:pt x="14" y="141"/>
                    <a:pt x="18" y="138"/>
                  </a:cubicBezTo>
                  <a:cubicBezTo>
                    <a:pt x="18" y="136"/>
                    <a:pt x="18" y="133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28"/>
                    <a:pt x="18" y="126"/>
                    <a:pt x="19" y="124"/>
                  </a:cubicBezTo>
                  <a:cubicBezTo>
                    <a:pt x="19" y="123"/>
                    <a:pt x="19" y="123"/>
                    <a:pt x="19" y="122"/>
                  </a:cubicBezTo>
                  <a:cubicBezTo>
                    <a:pt x="19" y="118"/>
                    <a:pt x="20" y="114"/>
                    <a:pt x="20" y="110"/>
                  </a:cubicBezTo>
                  <a:cubicBezTo>
                    <a:pt x="20" y="109"/>
                    <a:pt x="21" y="109"/>
                    <a:pt x="21" y="108"/>
                  </a:cubicBezTo>
                  <a:cubicBezTo>
                    <a:pt x="21" y="107"/>
                    <a:pt x="21" y="105"/>
                    <a:pt x="21" y="104"/>
                  </a:cubicBezTo>
                  <a:cubicBezTo>
                    <a:pt x="23" y="89"/>
                    <a:pt x="26" y="77"/>
                    <a:pt x="25" y="76"/>
                  </a:cubicBezTo>
                  <a:cubicBezTo>
                    <a:pt x="24" y="73"/>
                    <a:pt x="24" y="73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1" y="70"/>
                    <a:pt x="16" y="69"/>
                    <a:pt x="20" y="65"/>
                  </a:cubicBezTo>
                  <a:moveTo>
                    <a:pt x="16" y="57"/>
                  </a:moveTo>
                  <a:cubicBezTo>
                    <a:pt x="16" y="57"/>
                    <a:pt x="17" y="57"/>
                    <a:pt x="17" y="57"/>
                  </a:cubicBezTo>
                  <a:cubicBezTo>
                    <a:pt x="19" y="57"/>
                    <a:pt x="20" y="56"/>
                    <a:pt x="22" y="54"/>
                  </a:cubicBezTo>
                  <a:cubicBezTo>
                    <a:pt x="17" y="53"/>
                    <a:pt x="17" y="57"/>
                    <a:pt x="16" y="5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766">
              <a:extLst>
                <a:ext uri="{FF2B5EF4-FFF2-40B4-BE49-F238E27FC236}">
                  <a16:creationId xmlns:a16="http://schemas.microsoft.com/office/drawing/2014/main" id="{38FF8977-557B-4631-A4C4-C2F888832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" y="2179"/>
              <a:ext cx="3" cy="7"/>
            </a:xfrm>
            <a:custGeom>
              <a:avLst/>
              <a:gdLst>
                <a:gd name="T0" fmla="*/ 0 w 2"/>
                <a:gd name="T1" fmla="*/ 5 h 5"/>
                <a:gd name="T2" fmla="*/ 1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767">
              <a:extLst>
                <a:ext uri="{FF2B5EF4-FFF2-40B4-BE49-F238E27FC236}">
                  <a16:creationId xmlns:a16="http://schemas.microsoft.com/office/drawing/2014/main" id="{51417AD1-40DD-46A1-94E1-827DFB7AE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2" y="2184"/>
              <a:ext cx="3" cy="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2" y="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768">
              <a:extLst>
                <a:ext uri="{FF2B5EF4-FFF2-40B4-BE49-F238E27FC236}">
                  <a16:creationId xmlns:a16="http://schemas.microsoft.com/office/drawing/2014/main" id="{D2755D58-A515-447D-8C61-21149DED4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" y="2364"/>
              <a:ext cx="6" cy="7"/>
            </a:xfrm>
            <a:custGeom>
              <a:avLst/>
              <a:gdLst>
                <a:gd name="T0" fmla="*/ 0 w 4"/>
                <a:gd name="T1" fmla="*/ 5 h 5"/>
                <a:gd name="T2" fmla="*/ 3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3" y="0"/>
                  </a:cubicBezTo>
                  <a:cubicBezTo>
                    <a:pt x="4" y="4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769">
              <a:extLst>
                <a:ext uri="{FF2B5EF4-FFF2-40B4-BE49-F238E27FC236}">
                  <a16:creationId xmlns:a16="http://schemas.microsoft.com/office/drawing/2014/main" id="{23752D91-F6BC-40BF-A9B7-54A9E5FF5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8" y="2371"/>
              <a:ext cx="1" cy="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770">
              <a:extLst>
                <a:ext uri="{FF2B5EF4-FFF2-40B4-BE49-F238E27FC236}">
                  <a16:creationId xmlns:a16="http://schemas.microsoft.com/office/drawing/2014/main" id="{8D8BE349-94FE-4E84-9E77-FBB643105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" y="2210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771">
              <a:extLst>
                <a:ext uri="{FF2B5EF4-FFF2-40B4-BE49-F238E27FC236}">
                  <a16:creationId xmlns:a16="http://schemas.microsoft.com/office/drawing/2014/main" id="{2B355352-49E4-4AE7-98EF-8D28FB26E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5" y="3138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772">
              <a:extLst>
                <a:ext uri="{FF2B5EF4-FFF2-40B4-BE49-F238E27FC236}">
                  <a16:creationId xmlns:a16="http://schemas.microsoft.com/office/drawing/2014/main" id="{D2BF5F82-B061-4C65-9C14-36FF69C142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6" y="2202"/>
              <a:ext cx="82" cy="965"/>
            </a:xfrm>
            <a:custGeom>
              <a:avLst/>
              <a:gdLst>
                <a:gd name="T0" fmla="*/ 34 w 57"/>
                <a:gd name="T1" fmla="*/ 305 h 671"/>
                <a:gd name="T2" fmla="*/ 34 w 57"/>
                <a:gd name="T3" fmla="*/ 305 h 671"/>
                <a:gd name="T4" fmla="*/ 35 w 57"/>
                <a:gd name="T5" fmla="*/ 305 h 671"/>
                <a:gd name="T6" fmla="*/ 35 w 57"/>
                <a:gd name="T7" fmla="*/ 306 h 671"/>
                <a:gd name="T8" fmla="*/ 35 w 57"/>
                <a:gd name="T9" fmla="*/ 306 h 671"/>
                <a:gd name="T10" fmla="*/ 43 w 57"/>
                <a:gd name="T11" fmla="*/ 296 h 671"/>
                <a:gd name="T12" fmla="*/ 34 w 57"/>
                <a:gd name="T13" fmla="*/ 305 h 671"/>
                <a:gd name="T14" fmla="*/ 45 w 57"/>
                <a:gd name="T15" fmla="*/ 348 h 671"/>
                <a:gd name="T16" fmla="*/ 42 w 57"/>
                <a:gd name="T17" fmla="*/ 334 h 671"/>
                <a:gd name="T18" fmla="*/ 45 w 57"/>
                <a:gd name="T19" fmla="*/ 348 h 671"/>
                <a:gd name="T20" fmla="*/ 49 w 57"/>
                <a:gd name="T21" fmla="*/ 363 h 671"/>
                <a:gd name="T22" fmla="*/ 45 w 57"/>
                <a:gd name="T23" fmla="*/ 348 h 671"/>
                <a:gd name="T24" fmla="*/ 45 w 57"/>
                <a:gd name="T25" fmla="*/ 350 h 671"/>
                <a:gd name="T26" fmla="*/ 41 w 57"/>
                <a:gd name="T27" fmla="*/ 329 h 671"/>
                <a:gd name="T28" fmla="*/ 42 w 57"/>
                <a:gd name="T29" fmla="*/ 334 h 671"/>
                <a:gd name="T30" fmla="*/ 41 w 57"/>
                <a:gd name="T31" fmla="*/ 329 h 671"/>
                <a:gd name="T32" fmla="*/ 38 w 57"/>
                <a:gd name="T33" fmla="*/ 285 h 671"/>
                <a:gd name="T34" fmla="*/ 44 w 57"/>
                <a:gd name="T35" fmla="*/ 140 h 671"/>
                <a:gd name="T36" fmla="*/ 45 w 57"/>
                <a:gd name="T37" fmla="*/ 117 h 671"/>
                <a:gd name="T38" fmla="*/ 46 w 57"/>
                <a:gd name="T39" fmla="*/ 116 h 671"/>
                <a:gd name="T40" fmla="*/ 45 w 57"/>
                <a:gd name="T41" fmla="*/ 118 h 671"/>
                <a:gd name="T42" fmla="*/ 42 w 57"/>
                <a:gd name="T43" fmla="*/ 71 h 671"/>
                <a:gd name="T44" fmla="*/ 39 w 57"/>
                <a:gd name="T45" fmla="*/ 32 h 671"/>
                <a:gd name="T46" fmla="*/ 39 w 57"/>
                <a:gd name="T47" fmla="*/ 31 h 671"/>
                <a:gd name="T48" fmla="*/ 39 w 57"/>
                <a:gd name="T49" fmla="*/ 30 h 671"/>
                <a:gd name="T50" fmla="*/ 44 w 57"/>
                <a:gd name="T51" fmla="*/ 0 h 671"/>
                <a:gd name="T52" fmla="*/ 37 w 57"/>
                <a:gd name="T53" fmla="*/ 26 h 671"/>
                <a:gd name="T54" fmla="*/ 36 w 57"/>
                <a:gd name="T55" fmla="*/ 29 h 671"/>
                <a:gd name="T56" fmla="*/ 36 w 57"/>
                <a:gd name="T57" fmla="*/ 30 h 671"/>
                <a:gd name="T58" fmla="*/ 33 w 57"/>
                <a:gd name="T59" fmla="*/ 30 h 671"/>
                <a:gd name="T60" fmla="*/ 35 w 57"/>
                <a:gd name="T61" fmla="*/ 36 h 671"/>
                <a:gd name="T62" fmla="*/ 34 w 57"/>
                <a:gd name="T63" fmla="*/ 39 h 671"/>
                <a:gd name="T64" fmla="*/ 13 w 57"/>
                <a:gd name="T65" fmla="*/ 518 h 671"/>
                <a:gd name="T66" fmla="*/ 14 w 57"/>
                <a:gd name="T67" fmla="*/ 522 h 671"/>
                <a:gd name="T68" fmla="*/ 14 w 57"/>
                <a:gd name="T69" fmla="*/ 520 h 671"/>
                <a:gd name="T70" fmla="*/ 17 w 57"/>
                <a:gd name="T71" fmla="*/ 530 h 671"/>
                <a:gd name="T72" fmla="*/ 14 w 57"/>
                <a:gd name="T73" fmla="*/ 522 h 671"/>
                <a:gd name="T74" fmla="*/ 31 w 57"/>
                <a:gd name="T75" fmla="*/ 648 h 671"/>
                <a:gd name="T76" fmla="*/ 31 w 57"/>
                <a:gd name="T77" fmla="*/ 650 h 671"/>
                <a:gd name="T78" fmla="*/ 31 w 57"/>
                <a:gd name="T79" fmla="*/ 650 h 671"/>
                <a:gd name="T80" fmla="*/ 50 w 57"/>
                <a:gd name="T81" fmla="*/ 654 h 671"/>
                <a:gd name="T82" fmla="*/ 56 w 57"/>
                <a:gd name="T83" fmla="*/ 637 h 671"/>
                <a:gd name="T84" fmla="*/ 49 w 57"/>
                <a:gd name="T85" fmla="*/ 36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71">
                  <a:moveTo>
                    <a:pt x="34" y="305"/>
                  </a:moveTo>
                  <a:cubicBezTo>
                    <a:pt x="34" y="305"/>
                    <a:pt x="34" y="305"/>
                    <a:pt x="34" y="305"/>
                  </a:cubicBezTo>
                  <a:cubicBezTo>
                    <a:pt x="34" y="305"/>
                    <a:pt x="34" y="305"/>
                    <a:pt x="35" y="305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8" y="306"/>
                    <a:pt x="41" y="303"/>
                    <a:pt x="43" y="296"/>
                  </a:cubicBezTo>
                  <a:cubicBezTo>
                    <a:pt x="35" y="295"/>
                    <a:pt x="35" y="304"/>
                    <a:pt x="34" y="305"/>
                  </a:cubicBezTo>
                  <a:close/>
                  <a:moveTo>
                    <a:pt x="45" y="348"/>
                  </a:moveTo>
                  <a:cubicBezTo>
                    <a:pt x="45" y="345"/>
                    <a:pt x="43" y="339"/>
                    <a:pt x="42" y="334"/>
                  </a:cubicBezTo>
                  <a:cubicBezTo>
                    <a:pt x="43" y="342"/>
                    <a:pt x="44" y="345"/>
                    <a:pt x="45" y="348"/>
                  </a:cubicBezTo>
                  <a:close/>
                  <a:moveTo>
                    <a:pt x="49" y="363"/>
                  </a:moveTo>
                  <a:cubicBezTo>
                    <a:pt x="48" y="354"/>
                    <a:pt x="47" y="352"/>
                    <a:pt x="45" y="348"/>
                  </a:cubicBezTo>
                  <a:cubicBezTo>
                    <a:pt x="45" y="349"/>
                    <a:pt x="45" y="350"/>
                    <a:pt x="45" y="350"/>
                  </a:cubicBezTo>
                  <a:cubicBezTo>
                    <a:pt x="25" y="344"/>
                    <a:pt x="34" y="340"/>
                    <a:pt x="41" y="329"/>
                  </a:cubicBezTo>
                  <a:cubicBezTo>
                    <a:pt x="41" y="330"/>
                    <a:pt x="41" y="332"/>
                    <a:pt x="42" y="334"/>
                  </a:cubicBezTo>
                  <a:cubicBezTo>
                    <a:pt x="42" y="332"/>
                    <a:pt x="41" y="330"/>
                    <a:pt x="41" y="329"/>
                  </a:cubicBezTo>
                  <a:cubicBezTo>
                    <a:pt x="47" y="320"/>
                    <a:pt x="51" y="307"/>
                    <a:pt x="38" y="285"/>
                  </a:cubicBezTo>
                  <a:cubicBezTo>
                    <a:pt x="57" y="277"/>
                    <a:pt x="43" y="172"/>
                    <a:pt x="44" y="140"/>
                  </a:cubicBezTo>
                  <a:cubicBezTo>
                    <a:pt x="35" y="186"/>
                    <a:pt x="44" y="128"/>
                    <a:pt x="45" y="117"/>
                  </a:cubicBezTo>
                  <a:cubicBezTo>
                    <a:pt x="46" y="117"/>
                    <a:pt x="46" y="116"/>
                    <a:pt x="46" y="116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31" y="143"/>
                    <a:pt x="39" y="105"/>
                    <a:pt x="42" y="71"/>
                  </a:cubicBezTo>
                  <a:cubicBezTo>
                    <a:pt x="44" y="54"/>
                    <a:pt x="44" y="38"/>
                    <a:pt x="39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40" y="19"/>
                    <a:pt x="41" y="9"/>
                    <a:pt x="44" y="0"/>
                  </a:cubicBezTo>
                  <a:cubicBezTo>
                    <a:pt x="41" y="6"/>
                    <a:pt x="39" y="15"/>
                    <a:pt x="37" y="26"/>
                  </a:cubicBezTo>
                  <a:cubicBezTo>
                    <a:pt x="36" y="27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7"/>
                    <a:pt x="34" y="38"/>
                    <a:pt x="34" y="39"/>
                  </a:cubicBezTo>
                  <a:cubicBezTo>
                    <a:pt x="14" y="156"/>
                    <a:pt x="0" y="458"/>
                    <a:pt x="13" y="518"/>
                  </a:cubicBezTo>
                  <a:cubicBezTo>
                    <a:pt x="13" y="519"/>
                    <a:pt x="14" y="520"/>
                    <a:pt x="14" y="522"/>
                  </a:cubicBezTo>
                  <a:cubicBezTo>
                    <a:pt x="14" y="521"/>
                    <a:pt x="14" y="520"/>
                    <a:pt x="14" y="520"/>
                  </a:cubicBezTo>
                  <a:cubicBezTo>
                    <a:pt x="16" y="526"/>
                    <a:pt x="17" y="529"/>
                    <a:pt x="17" y="530"/>
                  </a:cubicBezTo>
                  <a:cubicBezTo>
                    <a:pt x="17" y="529"/>
                    <a:pt x="16" y="525"/>
                    <a:pt x="14" y="522"/>
                  </a:cubicBezTo>
                  <a:cubicBezTo>
                    <a:pt x="21" y="547"/>
                    <a:pt x="23" y="616"/>
                    <a:pt x="31" y="648"/>
                  </a:cubicBezTo>
                  <a:cubicBezTo>
                    <a:pt x="31" y="649"/>
                    <a:pt x="31" y="649"/>
                    <a:pt x="31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5" y="666"/>
                    <a:pt x="41" y="671"/>
                    <a:pt x="50" y="654"/>
                  </a:cubicBezTo>
                  <a:cubicBezTo>
                    <a:pt x="52" y="649"/>
                    <a:pt x="54" y="644"/>
                    <a:pt x="56" y="637"/>
                  </a:cubicBezTo>
                  <a:cubicBezTo>
                    <a:pt x="14" y="661"/>
                    <a:pt x="51" y="371"/>
                    <a:pt x="49" y="36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773">
              <a:extLst>
                <a:ext uri="{FF2B5EF4-FFF2-40B4-BE49-F238E27FC236}">
                  <a16:creationId xmlns:a16="http://schemas.microsoft.com/office/drawing/2014/main" id="{1910CC15-9C7F-40C1-853D-D2AC4AD1E9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" y="2322"/>
              <a:ext cx="58" cy="238"/>
            </a:xfrm>
            <a:custGeom>
              <a:avLst/>
              <a:gdLst>
                <a:gd name="T0" fmla="*/ 8 w 41"/>
                <a:gd name="T1" fmla="*/ 165 h 165"/>
                <a:gd name="T2" fmla="*/ 9 w 41"/>
                <a:gd name="T3" fmla="*/ 164 h 165"/>
                <a:gd name="T4" fmla="*/ 6 w 41"/>
                <a:gd name="T5" fmla="*/ 158 h 165"/>
                <a:gd name="T6" fmla="*/ 8 w 41"/>
                <a:gd name="T7" fmla="*/ 165 h 165"/>
                <a:gd name="T8" fmla="*/ 1 w 41"/>
                <a:gd name="T9" fmla="*/ 23 h 165"/>
                <a:gd name="T10" fmla="*/ 0 w 41"/>
                <a:gd name="T11" fmla="*/ 50 h 165"/>
                <a:gd name="T12" fmla="*/ 0 w 41"/>
                <a:gd name="T13" fmla="*/ 51 h 165"/>
                <a:gd name="T14" fmla="*/ 0 w 41"/>
                <a:gd name="T15" fmla="*/ 56 h 165"/>
                <a:gd name="T16" fmla="*/ 5 w 41"/>
                <a:gd name="T17" fmla="*/ 151 h 165"/>
                <a:gd name="T18" fmla="*/ 5 w 41"/>
                <a:gd name="T19" fmla="*/ 154 h 165"/>
                <a:gd name="T20" fmla="*/ 6 w 41"/>
                <a:gd name="T21" fmla="*/ 158 h 165"/>
                <a:gd name="T22" fmla="*/ 6 w 41"/>
                <a:gd name="T23" fmla="*/ 156 h 165"/>
                <a:gd name="T24" fmla="*/ 9 w 41"/>
                <a:gd name="T25" fmla="*/ 164 h 165"/>
                <a:gd name="T26" fmla="*/ 29 w 41"/>
                <a:gd name="T27" fmla="*/ 153 h 165"/>
                <a:gd name="T28" fmla="*/ 30 w 41"/>
                <a:gd name="T29" fmla="*/ 136 h 165"/>
                <a:gd name="T30" fmla="*/ 30 w 41"/>
                <a:gd name="T31" fmla="*/ 135 h 165"/>
                <a:gd name="T32" fmla="*/ 30 w 41"/>
                <a:gd name="T33" fmla="*/ 135 h 165"/>
                <a:gd name="T34" fmla="*/ 38 w 41"/>
                <a:gd name="T35" fmla="*/ 35 h 165"/>
                <a:gd name="T36" fmla="*/ 41 w 41"/>
                <a:gd name="T37" fmla="*/ 0 h 165"/>
                <a:gd name="T38" fmla="*/ 1 w 41"/>
                <a:gd name="T39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65">
                  <a:moveTo>
                    <a:pt x="8" y="165"/>
                  </a:moveTo>
                  <a:cubicBezTo>
                    <a:pt x="8" y="165"/>
                    <a:pt x="8" y="164"/>
                    <a:pt x="9" y="164"/>
                  </a:cubicBezTo>
                  <a:cubicBezTo>
                    <a:pt x="8" y="163"/>
                    <a:pt x="7" y="160"/>
                    <a:pt x="6" y="158"/>
                  </a:cubicBezTo>
                  <a:cubicBezTo>
                    <a:pt x="7" y="160"/>
                    <a:pt x="7" y="162"/>
                    <a:pt x="8" y="165"/>
                  </a:cubicBezTo>
                  <a:close/>
                  <a:moveTo>
                    <a:pt x="1" y="23"/>
                  </a:moveTo>
                  <a:cubicBezTo>
                    <a:pt x="0" y="32"/>
                    <a:pt x="0" y="41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5"/>
                    <a:pt x="0" y="56"/>
                  </a:cubicBezTo>
                  <a:cubicBezTo>
                    <a:pt x="0" y="99"/>
                    <a:pt x="1" y="133"/>
                    <a:pt x="5" y="151"/>
                  </a:cubicBezTo>
                  <a:cubicBezTo>
                    <a:pt x="5" y="152"/>
                    <a:pt x="5" y="153"/>
                    <a:pt x="5" y="154"/>
                  </a:cubicBezTo>
                  <a:cubicBezTo>
                    <a:pt x="5" y="155"/>
                    <a:pt x="6" y="156"/>
                    <a:pt x="6" y="158"/>
                  </a:cubicBezTo>
                  <a:cubicBezTo>
                    <a:pt x="6" y="157"/>
                    <a:pt x="6" y="156"/>
                    <a:pt x="6" y="156"/>
                  </a:cubicBezTo>
                  <a:cubicBezTo>
                    <a:pt x="7" y="160"/>
                    <a:pt x="8" y="163"/>
                    <a:pt x="9" y="164"/>
                  </a:cubicBezTo>
                  <a:cubicBezTo>
                    <a:pt x="16" y="161"/>
                    <a:pt x="22" y="157"/>
                    <a:pt x="29" y="153"/>
                  </a:cubicBezTo>
                  <a:cubicBezTo>
                    <a:pt x="30" y="148"/>
                    <a:pt x="30" y="142"/>
                    <a:pt x="30" y="136"/>
                  </a:cubicBezTo>
                  <a:cubicBezTo>
                    <a:pt x="30" y="136"/>
                    <a:pt x="30" y="135"/>
                    <a:pt x="30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3" y="98"/>
                    <a:pt x="36" y="61"/>
                    <a:pt x="38" y="35"/>
                  </a:cubicBezTo>
                  <a:cubicBezTo>
                    <a:pt x="40" y="17"/>
                    <a:pt x="41" y="5"/>
                    <a:pt x="41" y="0"/>
                  </a:cubicBezTo>
                  <a:cubicBezTo>
                    <a:pt x="28" y="8"/>
                    <a:pt x="14" y="15"/>
                    <a:pt x="1" y="2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774">
              <a:extLst>
                <a:ext uri="{FF2B5EF4-FFF2-40B4-BE49-F238E27FC236}">
                  <a16:creationId xmlns:a16="http://schemas.microsoft.com/office/drawing/2014/main" id="{7E4B1CA5-3FB3-48E0-8BE7-1001CC447A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82" y="2184"/>
              <a:ext cx="59" cy="193"/>
            </a:xfrm>
            <a:custGeom>
              <a:avLst/>
              <a:gdLst>
                <a:gd name="T0" fmla="*/ 8 w 41"/>
                <a:gd name="T1" fmla="*/ 134 h 134"/>
                <a:gd name="T2" fmla="*/ 9 w 41"/>
                <a:gd name="T3" fmla="*/ 134 h 134"/>
                <a:gd name="T4" fmla="*/ 6 w 41"/>
                <a:gd name="T5" fmla="*/ 129 h 134"/>
                <a:gd name="T6" fmla="*/ 8 w 41"/>
                <a:gd name="T7" fmla="*/ 134 h 134"/>
                <a:gd name="T8" fmla="*/ 1 w 41"/>
                <a:gd name="T9" fmla="*/ 18 h 134"/>
                <a:gd name="T10" fmla="*/ 0 w 41"/>
                <a:gd name="T11" fmla="*/ 40 h 134"/>
                <a:gd name="T12" fmla="*/ 0 w 41"/>
                <a:gd name="T13" fmla="*/ 41 h 134"/>
                <a:gd name="T14" fmla="*/ 0 w 41"/>
                <a:gd name="T15" fmla="*/ 46 h 134"/>
                <a:gd name="T16" fmla="*/ 5 w 41"/>
                <a:gd name="T17" fmla="*/ 123 h 134"/>
                <a:gd name="T18" fmla="*/ 5 w 41"/>
                <a:gd name="T19" fmla="*/ 126 h 134"/>
                <a:gd name="T20" fmla="*/ 6 w 41"/>
                <a:gd name="T21" fmla="*/ 128 h 134"/>
                <a:gd name="T22" fmla="*/ 6 w 41"/>
                <a:gd name="T23" fmla="*/ 127 h 134"/>
                <a:gd name="T24" fmla="*/ 9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1 w 41"/>
                <a:gd name="T3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8" y="134"/>
                  </a:moveTo>
                  <a:cubicBezTo>
                    <a:pt x="8" y="134"/>
                    <a:pt x="8" y="134"/>
                    <a:pt x="9" y="134"/>
                  </a:cubicBezTo>
                  <a:cubicBezTo>
                    <a:pt x="8" y="132"/>
                    <a:pt x="7" y="130"/>
                    <a:pt x="6" y="129"/>
                  </a:cubicBezTo>
                  <a:cubicBezTo>
                    <a:pt x="7" y="130"/>
                    <a:pt x="7" y="132"/>
                    <a:pt x="8" y="134"/>
                  </a:cubicBezTo>
                  <a:close/>
                  <a:moveTo>
                    <a:pt x="1" y="18"/>
                  </a:moveTo>
                  <a:cubicBezTo>
                    <a:pt x="0" y="26"/>
                    <a:pt x="0" y="33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0" y="44"/>
                    <a:pt x="0" y="46"/>
                  </a:cubicBezTo>
                  <a:cubicBezTo>
                    <a:pt x="0" y="80"/>
                    <a:pt x="1" y="108"/>
                    <a:pt x="5" y="123"/>
                  </a:cubicBezTo>
                  <a:cubicBezTo>
                    <a:pt x="5" y="124"/>
                    <a:pt x="5" y="125"/>
                    <a:pt x="5" y="126"/>
                  </a:cubicBezTo>
                  <a:cubicBezTo>
                    <a:pt x="5" y="126"/>
                    <a:pt x="6" y="127"/>
                    <a:pt x="6" y="128"/>
                  </a:cubicBezTo>
                  <a:cubicBezTo>
                    <a:pt x="6" y="128"/>
                    <a:pt x="6" y="127"/>
                    <a:pt x="6" y="127"/>
                  </a:cubicBezTo>
                  <a:cubicBezTo>
                    <a:pt x="7" y="130"/>
                    <a:pt x="8" y="132"/>
                    <a:pt x="9" y="134"/>
                  </a:cubicBezTo>
                  <a:cubicBezTo>
                    <a:pt x="16" y="131"/>
                    <a:pt x="22" y="128"/>
                    <a:pt x="29" y="125"/>
                  </a:cubicBezTo>
                  <a:cubicBezTo>
                    <a:pt x="30" y="120"/>
                    <a:pt x="30" y="115"/>
                    <a:pt x="30" y="111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3" y="79"/>
                    <a:pt x="36" y="49"/>
                    <a:pt x="38" y="28"/>
                  </a:cubicBezTo>
                  <a:cubicBezTo>
                    <a:pt x="40" y="14"/>
                    <a:pt x="41" y="3"/>
                    <a:pt x="41" y="0"/>
                  </a:cubicBezTo>
                  <a:cubicBezTo>
                    <a:pt x="28" y="6"/>
                    <a:pt x="14" y="12"/>
                    <a:pt x="1" y="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775">
              <a:extLst>
                <a:ext uri="{FF2B5EF4-FFF2-40B4-BE49-F238E27FC236}">
                  <a16:creationId xmlns:a16="http://schemas.microsoft.com/office/drawing/2014/main" id="{FD77EEDC-5C0A-4549-9CBA-B381641504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7" y="1972"/>
              <a:ext cx="59" cy="192"/>
            </a:xfrm>
            <a:custGeom>
              <a:avLst/>
              <a:gdLst>
                <a:gd name="T0" fmla="*/ 7 w 41"/>
                <a:gd name="T1" fmla="*/ 134 h 134"/>
                <a:gd name="T2" fmla="*/ 8 w 41"/>
                <a:gd name="T3" fmla="*/ 134 h 134"/>
                <a:gd name="T4" fmla="*/ 6 w 41"/>
                <a:gd name="T5" fmla="*/ 129 h 134"/>
                <a:gd name="T6" fmla="*/ 7 w 41"/>
                <a:gd name="T7" fmla="*/ 134 h 134"/>
                <a:gd name="T8" fmla="*/ 0 w 41"/>
                <a:gd name="T9" fmla="*/ 19 h 134"/>
                <a:gd name="T10" fmla="*/ 0 w 41"/>
                <a:gd name="T11" fmla="*/ 41 h 134"/>
                <a:gd name="T12" fmla="*/ 0 w 41"/>
                <a:gd name="T13" fmla="*/ 42 h 134"/>
                <a:gd name="T14" fmla="*/ 0 w 41"/>
                <a:gd name="T15" fmla="*/ 46 h 134"/>
                <a:gd name="T16" fmla="*/ 4 w 41"/>
                <a:gd name="T17" fmla="*/ 124 h 134"/>
                <a:gd name="T18" fmla="*/ 5 w 41"/>
                <a:gd name="T19" fmla="*/ 126 h 134"/>
                <a:gd name="T20" fmla="*/ 6 w 41"/>
                <a:gd name="T21" fmla="*/ 129 h 134"/>
                <a:gd name="T22" fmla="*/ 5 w 41"/>
                <a:gd name="T23" fmla="*/ 127 h 134"/>
                <a:gd name="T24" fmla="*/ 8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0 w 41"/>
                <a:gd name="T3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7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133"/>
                    <a:pt x="7" y="131"/>
                    <a:pt x="6" y="129"/>
                  </a:cubicBezTo>
                  <a:cubicBezTo>
                    <a:pt x="6" y="131"/>
                    <a:pt x="7" y="132"/>
                    <a:pt x="7" y="134"/>
                  </a:cubicBezTo>
                  <a:close/>
                  <a:moveTo>
                    <a:pt x="0" y="19"/>
                  </a:moveTo>
                  <a:cubicBezTo>
                    <a:pt x="0" y="26"/>
                    <a:pt x="0" y="34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5"/>
                    <a:pt x="0" y="46"/>
                  </a:cubicBezTo>
                  <a:cubicBezTo>
                    <a:pt x="0" y="81"/>
                    <a:pt x="1" y="109"/>
                    <a:pt x="4" y="124"/>
                  </a:cubicBezTo>
                  <a:cubicBezTo>
                    <a:pt x="4" y="124"/>
                    <a:pt x="4" y="125"/>
                    <a:pt x="5" y="126"/>
                  </a:cubicBezTo>
                  <a:cubicBezTo>
                    <a:pt x="5" y="127"/>
                    <a:pt x="5" y="128"/>
                    <a:pt x="6" y="129"/>
                  </a:cubicBezTo>
                  <a:cubicBezTo>
                    <a:pt x="6" y="128"/>
                    <a:pt x="5" y="128"/>
                    <a:pt x="5" y="127"/>
                  </a:cubicBezTo>
                  <a:cubicBezTo>
                    <a:pt x="7" y="131"/>
                    <a:pt x="8" y="133"/>
                    <a:pt x="8" y="134"/>
                  </a:cubicBezTo>
                  <a:cubicBezTo>
                    <a:pt x="15" y="131"/>
                    <a:pt x="22" y="128"/>
                    <a:pt x="29" y="125"/>
                  </a:cubicBezTo>
                  <a:cubicBezTo>
                    <a:pt x="29" y="121"/>
                    <a:pt x="29" y="116"/>
                    <a:pt x="30" y="111"/>
                  </a:cubicBezTo>
                  <a:cubicBezTo>
                    <a:pt x="30" y="111"/>
                    <a:pt x="30" y="111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2" y="80"/>
                    <a:pt x="35" y="50"/>
                    <a:pt x="38" y="28"/>
                  </a:cubicBezTo>
                  <a:cubicBezTo>
                    <a:pt x="39" y="14"/>
                    <a:pt x="41" y="4"/>
                    <a:pt x="41" y="0"/>
                  </a:cubicBezTo>
                  <a:cubicBezTo>
                    <a:pt x="27" y="6"/>
                    <a:pt x="14" y="13"/>
                    <a:pt x="0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776">
              <a:extLst>
                <a:ext uri="{FF2B5EF4-FFF2-40B4-BE49-F238E27FC236}">
                  <a16:creationId xmlns:a16="http://schemas.microsoft.com/office/drawing/2014/main" id="{E7B45DC9-CE44-4BFE-8F5F-3A3BA3536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" y="1578"/>
              <a:ext cx="33" cy="156"/>
            </a:xfrm>
            <a:custGeom>
              <a:avLst/>
              <a:gdLst>
                <a:gd name="T0" fmla="*/ 9 w 23"/>
                <a:gd name="T1" fmla="*/ 98 h 109"/>
                <a:gd name="T2" fmla="*/ 9 w 23"/>
                <a:gd name="T3" fmla="*/ 98 h 109"/>
                <a:gd name="T4" fmla="*/ 9 w 23"/>
                <a:gd name="T5" fmla="*/ 98 h 109"/>
                <a:gd name="T6" fmla="*/ 9 w 23"/>
                <a:gd name="T7" fmla="*/ 98 h 109"/>
                <a:gd name="T8" fmla="*/ 17 w 23"/>
                <a:gd name="T9" fmla="*/ 48 h 109"/>
                <a:gd name="T10" fmla="*/ 14 w 23"/>
                <a:gd name="T11" fmla="*/ 37 h 109"/>
                <a:gd name="T12" fmla="*/ 17 w 23"/>
                <a:gd name="T13" fmla="*/ 22 h 109"/>
                <a:gd name="T14" fmla="*/ 14 w 23"/>
                <a:gd name="T15" fmla="*/ 9 h 109"/>
                <a:gd name="T16" fmla="*/ 14 w 23"/>
                <a:gd name="T17" fmla="*/ 9 h 109"/>
                <a:gd name="T18" fmla="*/ 12 w 23"/>
                <a:gd name="T19" fmla="*/ 1 h 109"/>
                <a:gd name="T20" fmla="*/ 11 w 23"/>
                <a:gd name="T21" fmla="*/ 0 h 109"/>
                <a:gd name="T22" fmla="*/ 0 w 23"/>
                <a:gd name="T23" fmla="*/ 10 h 109"/>
                <a:gd name="T24" fmla="*/ 0 w 23"/>
                <a:gd name="T25" fmla="*/ 18 h 109"/>
                <a:gd name="T26" fmla="*/ 0 w 23"/>
                <a:gd name="T27" fmla="*/ 19 h 109"/>
                <a:gd name="T28" fmla="*/ 0 w 23"/>
                <a:gd name="T29" fmla="*/ 19 h 109"/>
                <a:gd name="T30" fmla="*/ 0 w 23"/>
                <a:gd name="T31" fmla="*/ 19 h 109"/>
                <a:gd name="T32" fmla="*/ 0 w 23"/>
                <a:gd name="T33" fmla="*/ 36 h 109"/>
                <a:gd name="T34" fmla="*/ 5 w 23"/>
                <a:gd name="T35" fmla="*/ 86 h 109"/>
                <a:gd name="T36" fmla="*/ 5 w 23"/>
                <a:gd name="T37" fmla="*/ 86 h 109"/>
                <a:gd name="T38" fmla="*/ 6 w 23"/>
                <a:gd name="T39" fmla="*/ 90 h 109"/>
                <a:gd name="T40" fmla="*/ 6 w 23"/>
                <a:gd name="T41" fmla="*/ 91 h 109"/>
                <a:gd name="T42" fmla="*/ 9 w 23"/>
                <a:gd name="T43" fmla="*/ 97 h 109"/>
                <a:gd name="T44" fmla="*/ 9 w 23"/>
                <a:gd name="T45" fmla="*/ 98 h 109"/>
                <a:gd name="T46" fmla="*/ 9 w 23"/>
                <a:gd name="T47" fmla="*/ 98 h 109"/>
                <a:gd name="T48" fmla="*/ 9 w 23"/>
                <a:gd name="T49" fmla="*/ 98 h 109"/>
                <a:gd name="T50" fmla="*/ 9 w 23"/>
                <a:gd name="T51" fmla="*/ 98 h 109"/>
                <a:gd name="T52" fmla="*/ 11 w 23"/>
                <a:gd name="T53" fmla="*/ 100 h 109"/>
                <a:gd name="T54" fmla="*/ 11 w 23"/>
                <a:gd name="T55" fmla="*/ 100 h 109"/>
                <a:gd name="T56" fmla="*/ 10 w 23"/>
                <a:gd name="T57" fmla="*/ 98 h 109"/>
                <a:gd name="T58" fmla="*/ 11 w 23"/>
                <a:gd name="T59" fmla="*/ 100 h 109"/>
                <a:gd name="T60" fmla="*/ 12 w 23"/>
                <a:gd name="T61" fmla="*/ 101 h 109"/>
                <a:gd name="T62" fmla="*/ 15 w 23"/>
                <a:gd name="T63" fmla="*/ 109 h 109"/>
                <a:gd name="T64" fmla="*/ 22 w 23"/>
                <a:gd name="T65" fmla="*/ 102 h 109"/>
                <a:gd name="T66" fmla="*/ 22 w 23"/>
                <a:gd name="T67" fmla="*/ 96 h 109"/>
                <a:gd name="T68" fmla="*/ 22 w 23"/>
                <a:gd name="T69" fmla="*/ 96 h 109"/>
                <a:gd name="T70" fmla="*/ 22 w 23"/>
                <a:gd name="T71" fmla="*/ 92 h 109"/>
                <a:gd name="T72" fmla="*/ 22 w 23"/>
                <a:gd name="T73" fmla="*/ 90 h 109"/>
                <a:gd name="T74" fmla="*/ 22 w 23"/>
                <a:gd name="T75" fmla="*/ 81 h 109"/>
                <a:gd name="T76" fmla="*/ 22 w 23"/>
                <a:gd name="T77" fmla="*/ 80 h 109"/>
                <a:gd name="T78" fmla="*/ 22 w 23"/>
                <a:gd name="T79" fmla="*/ 76 h 109"/>
                <a:gd name="T80" fmla="*/ 23 w 23"/>
                <a:gd name="T81" fmla="*/ 56 h 109"/>
                <a:gd name="T82" fmla="*/ 20 w 23"/>
                <a:gd name="T83" fmla="*/ 52 h 109"/>
                <a:gd name="T84" fmla="*/ 20 w 23"/>
                <a:gd name="T85" fmla="*/ 53 h 109"/>
                <a:gd name="T86" fmla="*/ 17 w 23"/>
                <a:gd name="T87" fmla="*/ 48 h 109"/>
                <a:gd name="T88" fmla="*/ 13 w 23"/>
                <a:gd name="T89" fmla="*/ 43 h 109"/>
                <a:gd name="T90" fmla="*/ 13 w 23"/>
                <a:gd name="T91" fmla="*/ 43 h 109"/>
                <a:gd name="T92" fmla="*/ 17 w 23"/>
                <a:gd name="T93" fmla="*/ 40 h 109"/>
                <a:gd name="T94" fmla="*/ 13 w 23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09">
                  <a:moveTo>
                    <a:pt x="9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lose/>
                  <a:moveTo>
                    <a:pt x="17" y="48"/>
                  </a:moveTo>
                  <a:cubicBezTo>
                    <a:pt x="20" y="45"/>
                    <a:pt x="22" y="42"/>
                    <a:pt x="14" y="37"/>
                  </a:cubicBezTo>
                  <a:cubicBezTo>
                    <a:pt x="19" y="36"/>
                    <a:pt x="19" y="29"/>
                    <a:pt x="17" y="22"/>
                  </a:cubicBezTo>
                  <a:cubicBezTo>
                    <a:pt x="17" y="18"/>
                    <a:pt x="15" y="13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2" y="3"/>
                    <a:pt x="12" y="1"/>
                  </a:cubicBezTo>
                  <a:cubicBezTo>
                    <a:pt x="10" y="9"/>
                    <a:pt x="11" y="5"/>
                    <a:pt x="11" y="0"/>
                  </a:cubicBezTo>
                  <a:cubicBezTo>
                    <a:pt x="8" y="3"/>
                    <a:pt x="4" y="7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1" y="55"/>
                    <a:pt x="2" y="74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6" y="89"/>
                    <a:pt x="6" y="90"/>
                  </a:cubicBezTo>
                  <a:cubicBezTo>
                    <a:pt x="6" y="90"/>
                    <a:pt x="6" y="91"/>
                    <a:pt x="6" y="91"/>
                  </a:cubicBezTo>
                  <a:cubicBezTo>
                    <a:pt x="7" y="94"/>
                    <a:pt x="8" y="96"/>
                    <a:pt x="9" y="9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1" y="99"/>
                    <a:pt x="11" y="100"/>
                  </a:cubicBezTo>
                  <a:cubicBezTo>
                    <a:pt x="12" y="100"/>
                    <a:pt x="12" y="100"/>
                    <a:pt x="11" y="100"/>
                  </a:cubicBezTo>
                  <a:cubicBezTo>
                    <a:pt x="11" y="99"/>
                    <a:pt x="10" y="99"/>
                    <a:pt x="10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1" y="101"/>
                    <a:pt x="12" y="101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7" y="107"/>
                    <a:pt x="20" y="105"/>
                    <a:pt x="22" y="102"/>
                  </a:cubicBezTo>
                  <a:cubicBezTo>
                    <a:pt x="22" y="100"/>
                    <a:pt x="22" y="98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2" y="91"/>
                    <a:pt x="22" y="90"/>
                    <a:pt x="22" y="90"/>
                  </a:cubicBezTo>
                  <a:cubicBezTo>
                    <a:pt x="22" y="87"/>
                    <a:pt x="22" y="84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2" y="78"/>
                    <a:pt x="22" y="77"/>
                    <a:pt x="22" y="76"/>
                  </a:cubicBezTo>
                  <a:cubicBezTo>
                    <a:pt x="22" y="65"/>
                    <a:pt x="23" y="57"/>
                    <a:pt x="23" y="56"/>
                  </a:cubicBezTo>
                  <a:cubicBezTo>
                    <a:pt x="22" y="54"/>
                    <a:pt x="21" y="53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9" y="53"/>
                    <a:pt x="14" y="51"/>
                    <a:pt x="17" y="48"/>
                  </a:cubicBezTo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5" y="42"/>
                    <a:pt x="16" y="42"/>
                    <a:pt x="17" y="40"/>
                  </a:cubicBezTo>
                  <a:cubicBezTo>
                    <a:pt x="13" y="40"/>
                    <a:pt x="13" y="42"/>
                    <a:pt x="13" y="4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777">
              <a:extLst>
                <a:ext uri="{FF2B5EF4-FFF2-40B4-BE49-F238E27FC236}">
                  <a16:creationId xmlns:a16="http://schemas.microsoft.com/office/drawing/2014/main" id="{995A730D-45DD-4796-B730-2DEEF7C3AD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46" y="1713"/>
              <a:ext cx="46" cy="154"/>
            </a:xfrm>
            <a:custGeom>
              <a:avLst/>
              <a:gdLst>
                <a:gd name="T0" fmla="*/ 7 w 32"/>
                <a:gd name="T1" fmla="*/ 107 h 107"/>
                <a:gd name="T2" fmla="*/ 8 w 32"/>
                <a:gd name="T3" fmla="*/ 107 h 107"/>
                <a:gd name="T4" fmla="*/ 6 w 32"/>
                <a:gd name="T5" fmla="*/ 103 h 107"/>
                <a:gd name="T6" fmla="*/ 7 w 32"/>
                <a:gd name="T7" fmla="*/ 107 h 107"/>
                <a:gd name="T8" fmla="*/ 0 w 32"/>
                <a:gd name="T9" fmla="*/ 15 h 107"/>
                <a:gd name="T10" fmla="*/ 0 w 32"/>
                <a:gd name="T11" fmla="*/ 33 h 107"/>
                <a:gd name="T12" fmla="*/ 0 w 32"/>
                <a:gd name="T13" fmla="*/ 33 h 107"/>
                <a:gd name="T14" fmla="*/ 0 w 32"/>
                <a:gd name="T15" fmla="*/ 37 h 107"/>
                <a:gd name="T16" fmla="*/ 4 w 32"/>
                <a:gd name="T17" fmla="*/ 98 h 107"/>
                <a:gd name="T18" fmla="*/ 5 w 32"/>
                <a:gd name="T19" fmla="*/ 100 h 107"/>
                <a:gd name="T20" fmla="*/ 6 w 32"/>
                <a:gd name="T21" fmla="*/ 103 h 107"/>
                <a:gd name="T22" fmla="*/ 5 w 32"/>
                <a:gd name="T23" fmla="*/ 101 h 107"/>
                <a:gd name="T24" fmla="*/ 8 w 32"/>
                <a:gd name="T25" fmla="*/ 107 h 107"/>
                <a:gd name="T26" fmla="*/ 24 w 32"/>
                <a:gd name="T27" fmla="*/ 100 h 107"/>
                <a:gd name="T28" fmla="*/ 24 w 32"/>
                <a:gd name="T29" fmla="*/ 89 h 107"/>
                <a:gd name="T30" fmla="*/ 24 w 32"/>
                <a:gd name="T31" fmla="*/ 88 h 107"/>
                <a:gd name="T32" fmla="*/ 24 w 32"/>
                <a:gd name="T33" fmla="*/ 88 h 107"/>
                <a:gd name="T34" fmla="*/ 30 w 32"/>
                <a:gd name="T35" fmla="*/ 22 h 107"/>
                <a:gd name="T36" fmla="*/ 32 w 32"/>
                <a:gd name="T37" fmla="*/ 0 h 107"/>
                <a:gd name="T38" fmla="*/ 0 w 32"/>
                <a:gd name="T39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07">
                  <a:moveTo>
                    <a:pt x="7" y="107"/>
                  </a:moveTo>
                  <a:cubicBezTo>
                    <a:pt x="7" y="107"/>
                    <a:pt x="7" y="107"/>
                    <a:pt x="8" y="107"/>
                  </a:cubicBezTo>
                  <a:cubicBezTo>
                    <a:pt x="7" y="106"/>
                    <a:pt x="6" y="104"/>
                    <a:pt x="6" y="103"/>
                  </a:cubicBezTo>
                  <a:cubicBezTo>
                    <a:pt x="6" y="104"/>
                    <a:pt x="6" y="106"/>
                    <a:pt x="7" y="107"/>
                  </a:cubicBezTo>
                  <a:close/>
                  <a:moveTo>
                    <a:pt x="0" y="15"/>
                  </a:moveTo>
                  <a:cubicBezTo>
                    <a:pt x="0" y="21"/>
                    <a:pt x="0" y="27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65"/>
                    <a:pt x="1" y="87"/>
                    <a:pt x="4" y="98"/>
                  </a:cubicBezTo>
                  <a:cubicBezTo>
                    <a:pt x="4" y="99"/>
                    <a:pt x="4" y="100"/>
                    <a:pt x="5" y="100"/>
                  </a:cubicBezTo>
                  <a:cubicBezTo>
                    <a:pt x="5" y="101"/>
                    <a:pt x="5" y="102"/>
                    <a:pt x="6" y="103"/>
                  </a:cubicBezTo>
                  <a:cubicBezTo>
                    <a:pt x="5" y="102"/>
                    <a:pt x="5" y="102"/>
                    <a:pt x="5" y="101"/>
                  </a:cubicBezTo>
                  <a:cubicBezTo>
                    <a:pt x="6" y="104"/>
                    <a:pt x="7" y="106"/>
                    <a:pt x="8" y="107"/>
                  </a:cubicBezTo>
                  <a:cubicBezTo>
                    <a:pt x="13" y="104"/>
                    <a:pt x="18" y="102"/>
                    <a:pt x="24" y="100"/>
                  </a:cubicBezTo>
                  <a:cubicBezTo>
                    <a:pt x="24" y="96"/>
                    <a:pt x="24" y="92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63"/>
                    <a:pt x="28" y="39"/>
                    <a:pt x="30" y="22"/>
                  </a:cubicBezTo>
                  <a:cubicBezTo>
                    <a:pt x="31" y="11"/>
                    <a:pt x="32" y="3"/>
                    <a:pt x="32" y="0"/>
                  </a:cubicBezTo>
                  <a:cubicBezTo>
                    <a:pt x="21" y="5"/>
                    <a:pt x="11" y="10"/>
                    <a:pt x="0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778">
              <a:extLst>
                <a:ext uri="{FF2B5EF4-FFF2-40B4-BE49-F238E27FC236}">
                  <a16:creationId xmlns:a16="http://schemas.microsoft.com/office/drawing/2014/main" id="{AD69D126-E816-4E16-A496-364BF4980E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7" y="1434"/>
              <a:ext cx="22" cy="175"/>
            </a:xfrm>
            <a:custGeom>
              <a:avLst/>
              <a:gdLst>
                <a:gd name="T0" fmla="*/ 3 w 15"/>
                <a:gd name="T1" fmla="*/ 122 h 122"/>
                <a:gd name="T2" fmla="*/ 3 w 15"/>
                <a:gd name="T3" fmla="*/ 121 h 122"/>
                <a:gd name="T4" fmla="*/ 2 w 15"/>
                <a:gd name="T5" fmla="*/ 117 h 122"/>
                <a:gd name="T6" fmla="*/ 3 w 15"/>
                <a:gd name="T7" fmla="*/ 122 h 122"/>
                <a:gd name="T8" fmla="*/ 0 w 15"/>
                <a:gd name="T9" fmla="*/ 16 h 122"/>
                <a:gd name="T10" fmla="*/ 0 w 15"/>
                <a:gd name="T11" fmla="*/ 37 h 122"/>
                <a:gd name="T12" fmla="*/ 0 w 15"/>
                <a:gd name="T13" fmla="*/ 37 h 122"/>
                <a:gd name="T14" fmla="*/ 0 w 15"/>
                <a:gd name="T15" fmla="*/ 41 h 122"/>
                <a:gd name="T16" fmla="*/ 1 w 15"/>
                <a:gd name="T17" fmla="*/ 112 h 122"/>
                <a:gd name="T18" fmla="*/ 2 w 15"/>
                <a:gd name="T19" fmla="*/ 114 h 122"/>
                <a:gd name="T20" fmla="*/ 2 w 15"/>
                <a:gd name="T21" fmla="*/ 117 h 122"/>
                <a:gd name="T22" fmla="*/ 2 w 15"/>
                <a:gd name="T23" fmla="*/ 115 h 122"/>
                <a:gd name="T24" fmla="*/ 3 w 15"/>
                <a:gd name="T25" fmla="*/ 121 h 122"/>
                <a:gd name="T26" fmla="*/ 11 w 15"/>
                <a:gd name="T27" fmla="*/ 113 h 122"/>
                <a:gd name="T28" fmla="*/ 11 w 15"/>
                <a:gd name="T29" fmla="*/ 101 h 122"/>
                <a:gd name="T30" fmla="*/ 11 w 15"/>
                <a:gd name="T31" fmla="*/ 99 h 122"/>
                <a:gd name="T32" fmla="*/ 11 w 15"/>
                <a:gd name="T33" fmla="*/ 99 h 122"/>
                <a:gd name="T34" fmla="*/ 14 w 15"/>
                <a:gd name="T35" fmla="*/ 25 h 122"/>
                <a:gd name="T36" fmla="*/ 15 w 15"/>
                <a:gd name="T37" fmla="*/ 0 h 122"/>
                <a:gd name="T38" fmla="*/ 0 w 15"/>
                <a:gd name="T3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2">
                  <a:moveTo>
                    <a:pt x="3" y="122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2" y="118"/>
                    <a:pt x="2" y="117"/>
                  </a:cubicBezTo>
                  <a:cubicBezTo>
                    <a:pt x="2" y="118"/>
                    <a:pt x="2" y="120"/>
                    <a:pt x="3" y="122"/>
                  </a:cubicBezTo>
                  <a:close/>
                  <a:moveTo>
                    <a:pt x="0" y="16"/>
                  </a:moveTo>
                  <a:cubicBezTo>
                    <a:pt x="0" y="23"/>
                    <a:pt x="0" y="30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73"/>
                    <a:pt x="0" y="98"/>
                    <a:pt x="1" y="112"/>
                  </a:cubicBezTo>
                  <a:cubicBezTo>
                    <a:pt x="1" y="112"/>
                    <a:pt x="2" y="113"/>
                    <a:pt x="2" y="114"/>
                  </a:cubicBezTo>
                  <a:cubicBezTo>
                    <a:pt x="2" y="114"/>
                    <a:pt x="2" y="115"/>
                    <a:pt x="2" y="117"/>
                  </a:cubicBezTo>
                  <a:cubicBezTo>
                    <a:pt x="2" y="116"/>
                    <a:pt x="2" y="115"/>
                    <a:pt x="2" y="115"/>
                  </a:cubicBezTo>
                  <a:cubicBezTo>
                    <a:pt x="2" y="118"/>
                    <a:pt x="3" y="120"/>
                    <a:pt x="3" y="121"/>
                  </a:cubicBezTo>
                  <a:cubicBezTo>
                    <a:pt x="6" y="119"/>
                    <a:pt x="8" y="116"/>
                    <a:pt x="11" y="113"/>
                  </a:cubicBezTo>
                  <a:cubicBezTo>
                    <a:pt x="11" y="109"/>
                    <a:pt x="11" y="105"/>
                    <a:pt x="11" y="101"/>
                  </a:cubicBezTo>
                  <a:cubicBezTo>
                    <a:pt x="11" y="100"/>
                    <a:pt x="11" y="100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2" y="72"/>
                    <a:pt x="13" y="44"/>
                    <a:pt x="14" y="25"/>
                  </a:cubicBezTo>
                  <a:cubicBezTo>
                    <a:pt x="15" y="12"/>
                    <a:pt x="15" y="3"/>
                    <a:pt x="15" y="0"/>
                  </a:cubicBezTo>
                  <a:cubicBezTo>
                    <a:pt x="10" y="5"/>
                    <a:pt x="5" y="11"/>
                    <a:pt x="0" y="1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779">
              <a:extLst>
                <a:ext uri="{FF2B5EF4-FFF2-40B4-BE49-F238E27FC236}">
                  <a16:creationId xmlns:a16="http://schemas.microsoft.com/office/drawing/2014/main" id="{CFF5289B-75E3-49B9-A7D6-A0008E522F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33" y="1317"/>
              <a:ext cx="46" cy="158"/>
            </a:xfrm>
            <a:custGeom>
              <a:avLst/>
              <a:gdLst>
                <a:gd name="T0" fmla="*/ 17 w 32"/>
                <a:gd name="T1" fmla="*/ 48 h 110"/>
                <a:gd name="T2" fmla="*/ 18 w 32"/>
                <a:gd name="T3" fmla="*/ 48 h 110"/>
                <a:gd name="T4" fmla="*/ 21 w 32"/>
                <a:gd name="T5" fmla="*/ 44 h 110"/>
                <a:gd name="T6" fmla="*/ 17 w 32"/>
                <a:gd name="T7" fmla="*/ 48 h 110"/>
                <a:gd name="T8" fmla="*/ 31 w 32"/>
                <a:gd name="T9" fmla="*/ 84 h 110"/>
                <a:gd name="T10" fmla="*/ 31 w 32"/>
                <a:gd name="T11" fmla="*/ 84 h 110"/>
                <a:gd name="T12" fmla="*/ 31 w 32"/>
                <a:gd name="T13" fmla="*/ 82 h 110"/>
                <a:gd name="T14" fmla="*/ 31 w 32"/>
                <a:gd name="T15" fmla="*/ 81 h 110"/>
                <a:gd name="T16" fmla="*/ 29 w 32"/>
                <a:gd name="T17" fmla="*/ 61 h 110"/>
                <a:gd name="T18" fmla="*/ 26 w 32"/>
                <a:gd name="T19" fmla="*/ 58 h 110"/>
                <a:gd name="T20" fmla="*/ 26 w 32"/>
                <a:gd name="T21" fmla="*/ 59 h 110"/>
                <a:gd name="T22" fmla="*/ 22 w 32"/>
                <a:gd name="T23" fmla="*/ 53 h 110"/>
                <a:gd name="T24" fmla="*/ 22 w 32"/>
                <a:gd name="T25" fmla="*/ 53 h 110"/>
                <a:gd name="T26" fmla="*/ 18 w 32"/>
                <a:gd name="T27" fmla="*/ 41 h 110"/>
                <a:gd name="T28" fmla="*/ 19 w 32"/>
                <a:gd name="T29" fmla="*/ 24 h 110"/>
                <a:gd name="T30" fmla="*/ 16 w 32"/>
                <a:gd name="T31" fmla="*/ 16 h 110"/>
                <a:gd name="T32" fmla="*/ 14 w 32"/>
                <a:gd name="T33" fmla="*/ 12 h 110"/>
                <a:gd name="T34" fmla="*/ 14 w 32"/>
                <a:gd name="T35" fmla="*/ 11 h 110"/>
                <a:gd name="T36" fmla="*/ 14 w 32"/>
                <a:gd name="T37" fmla="*/ 10 h 110"/>
                <a:gd name="T38" fmla="*/ 13 w 32"/>
                <a:gd name="T39" fmla="*/ 9 h 110"/>
                <a:gd name="T40" fmla="*/ 10 w 32"/>
                <a:gd name="T41" fmla="*/ 1 h 110"/>
                <a:gd name="T42" fmla="*/ 9 w 32"/>
                <a:gd name="T43" fmla="*/ 0 h 110"/>
                <a:gd name="T44" fmla="*/ 0 w 32"/>
                <a:gd name="T45" fmla="*/ 13 h 110"/>
                <a:gd name="T46" fmla="*/ 1 w 32"/>
                <a:gd name="T47" fmla="*/ 21 h 110"/>
                <a:gd name="T48" fmla="*/ 1 w 32"/>
                <a:gd name="T49" fmla="*/ 22 h 110"/>
                <a:gd name="T50" fmla="*/ 1 w 32"/>
                <a:gd name="T51" fmla="*/ 22 h 110"/>
                <a:gd name="T52" fmla="*/ 1 w 32"/>
                <a:gd name="T53" fmla="*/ 22 h 110"/>
                <a:gd name="T54" fmla="*/ 2 w 32"/>
                <a:gd name="T55" fmla="*/ 30 h 110"/>
                <a:gd name="T56" fmla="*/ 2 w 32"/>
                <a:gd name="T57" fmla="*/ 32 h 110"/>
                <a:gd name="T58" fmla="*/ 3 w 32"/>
                <a:gd name="T59" fmla="*/ 38 h 110"/>
                <a:gd name="T60" fmla="*/ 3 w 32"/>
                <a:gd name="T61" fmla="*/ 41 h 110"/>
                <a:gd name="T62" fmla="*/ 16 w 32"/>
                <a:gd name="T63" fmla="*/ 97 h 110"/>
                <a:gd name="T64" fmla="*/ 16 w 32"/>
                <a:gd name="T65" fmla="*/ 97 h 110"/>
                <a:gd name="T66" fmla="*/ 17 w 32"/>
                <a:gd name="T67" fmla="*/ 101 h 110"/>
                <a:gd name="T68" fmla="*/ 18 w 32"/>
                <a:gd name="T69" fmla="*/ 103 h 110"/>
                <a:gd name="T70" fmla="*/ 18 w 32"/>
                <a:gd name="T71" fmla="*/ 103 h 110"/>
                <a:gd name="T72" fmla="*/ 18 w 32"/>
                <a:gd name="T73" fmla="*/ 104 h 110"/>
                <a:gd name="T74" fmla="*/ 19 w 32"/>
                <a:gd name="T75" fmla="*/ 105 h 110"/>
                <a:gd name="T76" fmla="*/ 19 w 32"/>
                <a:gd name="T77" fmla="*/ 106 h 110"/>
                <a:gd name="T78" fmla="*/ 32 w 32"/>
                <a:gd name="T79" fmla="*/ 88 h 110"/>
                <a:gd name="T80" fmla="*/ 31 w 32"/>
                <a:gd name="T81" fmla="*/ 84 h 110"/>
                <a:gd name="T82" fmla="*/ 22 w 32"/>
                <a:gd name="T83" fmla="*/ 110 h 110"/>
                <a:gd name="T84" fmla="*/ 22 w 32"/>
                <a:gd name="T85" fmla="*/ 110 h 110"/>
                <a:gd name="T86" fmla="*/ 22 w 32"/>
                <a:gd name="T87" fmla="*/ 110 h 110"/>
                <a:gd name="T88" fmla="*/ 22 w 32"/>
                <a:gd name="T89" fmla="*/ 110 h 110"/>
                <a:gd name="T90" fmla="*/ 22 w 32"/>
                <a:gd name="T91" fmla="*/ 110 h 110"/>
                <a:gd name="T92" fmla="*/ 22 w 32"/>
                <a:gd name="T93" fmla="*/ 110 h 110"/>
                <a:gd name="T94" fmla="*/ 22 w 32"/>
                <a:gd name="T9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110">
                  <a:moveTo>
                    <a:pt x="17" y="48"/>
                  </a:moveTo>
                  <a:cubicBezTo>
                    <a:pt x="17" y="48"/>
                    <a:pt x="18" y="48"/>
                    <a:pt x="18" y="48"/>
                  </a:cubicBezTo>
                  <a:cubicBezTo>
                    <a:pt x="19" y="47"/>
                    <a:pt x="20" y="46"/>
                    <a:pt x="21" y="44"/>
                  </a:cubicBezTo>
                  <a:cubicBezTo>
                    <a:pt x="17" y="45"/>
                    <a:pt x="17" y="47"/>
                    <a:pt x="17" y="48"/>
                  </a:cubicBezTo>
                  <a:close/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31" y="83"/>
                    <a:pt x="31" y="83"/>
                    <a:pt x="31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0" y="70"/>
                    <a:pt x="30" y="62"/>
                    <a:pt x="29" y="61"/>
                  </a:cubicBezTo>
                  <a:cubicBezTo>
                    <a:pt x="28" y="59"/>
                    <a:pt x="27" y="59"/>
                    <a:pt x="26" y="58"/>
                  </a:cubicBezTo>
                  <a:cubicBezTo>
                    <a:pt x="26" y="58"/>
                    <a:pt x="26" y="59"/>
                    <a:pt x="26" y="59"/>
                  </a:cubicBezTo>
                  <a:cubicBezTo>
                    <a:pt x="15" y="60"/>
                    <a:pt x="19" y="57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5" y="50"/>
                    <a:pt x="26" y="46"/>
                    <a:pt x="18" y="41"/>
                  </a:cubicBezTo>
                  <a:cubicBezTo>
                    <a:pt x="22" y="39"/>
                    <a:pt x="21" y="32"/>
                    <a:pt x="19" y="24"/>
                  </a:cubicBezTo>
                  <a:cubicBezTo>
                    <a:pt x="18" y="22"/>
                    <a:pt x="17" y="19"/>
                    <a:pt x="16" y="16"/>
                  </a:cubicBezTo>
                  <a:cubicBezTo>
                    <a:pt x="15" y="15"/>
                    <a:pt x="15" y="13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6"/>
                    <a:pt x="11" y="3"/>
                    <a:pt x="10" y="1"/>
                  </a:cubicBezTo>
                  <a:cubicBezTo>
                    <a:pt x="9" y="10"/>
                    <a:pt x="9" y="5"/>
                    <a:pt x="9" y="0"/>
                  </a:cubicBezTo>
                  <a:cubicBezTo>
                    <a:pt x="6" y="4"/>
                    <a:pt x="3" y="8"/>
                    <a:pt x="0" y="13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1" y="27"/>
                    <a:pt x="2" y="30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4"/>
                    <a:pt x="3" y="36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7" y="63"/>
                    <a:pt x="11" y="84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9"/>
                    <a:pt x="17" y="100"/>
                    <a:pt x="17" y="101"/>
                  </a:cubicBezTo>
                  <a:cubicBezTo>
                    <a:pt x="17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6"/>
                  </a:cubicBezTo>
                  <a:cubicBezTo>
                    <a:pt x="23" y="100"/>
                    <a:pt x="28" y="94"/>
                    <a:pt x="32" y="88"/>
                  </a:cubicBezTo>
                  <a:cubicBezTo>
                    <a:pt x="31" y="87"/>
                    <a:pt x="31" y="85"/>
                    <a:pt x="31" y="84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80">
              <a:extLst>
                <a:ext uri="{FF2B5EF4-FFF2-40B4-BE49-F238E27FC236}">
                  <a16:creationId xmlns:a16="http://schemas.microsoft.com/office/drawing/2014/main" id="{A9BD8417-80B3-44C0-8A99-9EB012742F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" y="945"/>
              <a:ext cx="46" cy="142"/>
            </a:xfrm>
            <a:custGeom>
              <a:avLst/>
              <a:gdLst>
                <a:gd name="T0" fmla="*/ 17 w 32"/>
                <a:gd name="T1" fmla="*/ 43 h 99"/>
                <a:gd name="T2" fmla="*/ 18 w 32"/>
                <a:gd name="T3" fmla="*/ 43 h 99"/>
                <a:gd name="T4" fmla="*/ 22 w 32"/>
                <a:gd name="T5" fmla="*/ 40 h 99"/>
                <a:gd name="T6" fmla="*/ 17 w 32"/>
                <a:gd name="T7" fmla="*/ 43 h 99"/>
                <a:gd name="T8" fmla="*/ 32 w 32"/>
                <a:gd name="T9" fmla="*/ 76 h 99"/>
                <a:gd name="T10" fmla="*/ 32 w 32"/>
                <a:gd name="T11" fmla="*/ 76 h 99"/>
                <a:gd name="T12" fmla="*/ 31 w 32"/>
                <a:gd name="T13" fmla="*/ 74 h 99"/>
                <a:gd name="T14" fmla="*/ 31 w 32"/>
                <a:gd name="T15" fmla="*/ 73 h 99"/>
                <a:gd name="T16" fmla="*/ 30 w 32"/>
                <a:gd name="T17" fmla="*/ 56 h 99"/>
                <a:gd name="T18" fmla="*/ 26 w 32"/>
                <a:gd name="T19" fmla="*/ 52 h 99"/>
                <a:gd name="T20" fmla="*/ 26 w 32"/>
                <a:gd name="T21" fmla="*/ 53 h 99"/>
                <a:gd name="T22" fmla="*/ 23 w 32"/>
                <a:gd name="T23" fmla="*/ 48 h 99"/>
                <a:gd name="T24" fmla="*/ 23 w 32"/>
                <a:gd name="T25" fmla="*/ 48 h 99"/>
                <a:gd name="T26" fmla="*/ 18 w 32"/>
                <a:gd name="T27" fmla="*/ 38 h 99"/>
                <a:gd name="T28" fmla="*/ 19 w 32"/>
                <a:gd name="T29" fmla="*/ 22 h 99"/>
                <a:gd name="T30" fmla="*/ 16 w 32"/>
                <a:gd name="T31" fmla="*/ 15 h 99"/>
                <a:gd name="T32" fmla="*/ 15 w 32"/>
                <a:gd name="T33" fmla="*/ 11 h 99"/>
                <a:gd name="T34" fmla="*/ 14 w 32"/>
                <a:gd name="T35" fmla="*/ 10 h 99"/>
                <a:gd name="T36" fmla="*/ 14 w 32"/>
                <a:gd name="T37" fmla="*/ 9 h 99"/>
                <a:gd name="T38" fmla="*/ 14 w 32"/>
                <a:gd name="T39" fmla="*/ 8 h 99"/>
                <a:gd name="T40" fmla="*/ 11 w 32"/>
                <a:gd name="T41" fmla="*/ 1 h 99"/>
                <a:gd name="T42" fmla="*/ 10 w 32"/>
                <a:gd name="T43" fmla="*/ 0 h 99"/>
                <a:gd name="T44" fmla="*/ 0 w 32"/>
                <a:gd name="T45" fmla="*/ 11 h 99"/>
                <a:gd name="T46" fmla="*/ 1 w 32"/>
                <a:gd name="T47" fmla="*/ 19 h 99"/>
                <a:gd name="T48" fmla="*/ 1 w 32"/>
                <a:gd name="T49" fmla="*/ 20 h 99"/>
                <a:gd name="T50" fmla="*/ 1 w 32"/>
                <a:gd name="T51" fmla="*/ 20 h 99"/>
                <a:gd name="T52" fmla="*/ 1 w 32"/>
                <a:gd name="T53" fmla="*/ 20 h 99"/>
                <a:gd name="T54" fmla="*/ 2 w 32"/>
                <a:gd name="T55" fmla="*/ 27 h 99"/>
                <a:gd name="T56" fmla="*/ 2 w 32"/>
                <a:gd name="T57" fmla="*/ 29 h 99"/>
                <a:gd name="T58" fmla="*/ 3 w 32"/>
                <a:gd name="T59" fmla="*/ 35 h 99"/>
                <a:gd name="T60" fmla="*/ 4 w 32"/>
                <a:gd name="T61" fmla="*/ 37 h 99"/>
                <a:gd name="T62" fmla="*/ 16 w 32"/>
                <a:gd name="T63" fmla="*/ 88 h 99"/>
                <a:gd name="T64" fmla="*/ 16 w 32"/>
                <a:gd name="T65" fmla="*/ 88 h 99"/>
                <a:gd name="T66" fmla="*/ 17 w 32"/>
                <a:gd name="T67" fmla="*/ 91 h 99"/>
                <a:gd name="T68" fmla="*/ 18 w 32"/>
                <a:gd name="T69" fmla="*/ 93 h 99"/>
                <a:gd name="T70" fmla="*/ 18 w 32"/>
                <a:gd name="T71" fmla="*/ 93 h 99"/>
                <a:gd name="T72" fmla="*/ 19 w 32"/>
                <a:gd name="T73" fmla="*/ 94 h 99"/>
                <a:gd name="T74" fmla="*/ 19 w 32"/>
                <a:gd name="T75" fmla="*/ 95 h 99"/>
                <a:gd name="T76" fmla="*/ 19 w 32"/>
                <a:gd name="T77" fmla="*/ 95 h 99"/>
                <a:gd name="T78" fmla="*/ 32 w 32"/>
                <a:gd name="T79" fmla="*/ 79 h 99"/>
                <a:gd name="T80" fmla="*/ 32 w 32"/>
                <a:gd name="T81" fmla="*/ 76 h 99"/>
                <a:gd name="T82" fmla="*/ 22 w 32"/>
                <a:gd name="T83" fmla="*/ 99 h 99"/>
                <a:gd name="T84" fmla="*/ 22 w 32"/>
                <a:gd name="T85" fmla="*/ 99 h 99"/>
                <a:gd name="T86" fmla="*/ 22 w 32"/>
                <a:gd name="T87" fmla="*/ 99 h 99"/>
                <a:gd name="T88" fmla="*/ 22 w 32"/>
                <a:gd name="T89" fmla="*/ 99 h 99"/>
                <a:gd name="T90" fmla="*/ 22 w 32"/>
                <a:gd name="T91" fmla="*/ 99 h 99"/>
                <a:gd name="T92" fmla="*/ 22 w 32"/>
                <a:gd name="T93" fmla="*/ 99 h 99"/>
                <a:gd name="T94" fmla="*/ 22 w 32"/>
                <a:gd name="T9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99">
                  <a:moveTo>
                    <a:pt x="17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0" y="43"/>
                    <a:pt x="21" y="42"/>
                    <a:pt x="22" y="40"/>
                  </a:cubicBezTo>
                  <a:cubicBezTo>
                    <a:pt x="17" y="40"/>
                    <a:pt x="18" y="43"/>
                    <a:pt x="17" y="43"/>
                  </a:cubicBezTo>
                  <a:close/>
                  <a:moveTo>
                    <a:pt x="32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1" y="75"/>
                    <a:pt x="31" y="74"/>
                  </a:cubicBezTo>
                  <a:cubicBezTo>
                    <a:pt x="31" y="74"/>
                    <a:pt x="31" y="74"/>
                    <a:pt x="31" y="73"/>
                  </a:cubicBezTo>
                  <a:cubicBezTo>
                    <a:pt x="30" y="64"/>
                    <a:pt x="30" y="56"/>
                    <a:pt x="30" y="56"/>
                  </a:cubicBezTo>
                  <a:cubicBezTo>
                    <a:pt x="28" y="54"/>
                    <a:pt x="27" y="53"/>
                    <a:pt x="26" y="52"/>
                  </a:cubicBezTo>
                  <a:cubicBezTo>
                    <a:pt x="26" y="53"/>
                    <a:pt x="27" y="53"/>
                    <a:pt x="26" y="53"/>
                  </a:cubicBezTo>
                  <a:cubicBezTo>
                    <a:pt x="15" y="54"/>
                    <a:pt x="20" y="52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5"/>
                    <a:pt x="26" y="41"/>
                    <a:pt x="18" y="38"/>
                  </a:cubicBezTo>
                  <a:cubicBezTo>
                    <a:pt x="22" y="35"/>
                    <a:pt x="21" y="29"/>
                    <a:pt x="19" y="22"/>
                  </a:cubicBezTo>
                  <a:cubicBezTo>
                    <a:pt x="18" y="20"/>
                    <a:pt x="17" y="17"/>
                    <a:pt x="16" y="15"/>
                  </a:cubicBezTo>
                  <a:cubicBezTo>
                    <a:pt x="16" y="14"/>
                    <a:pt x="15" y="12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2" y="5"/>
                    <a:pt x="11" y="2"/>
                    <a:pt x="11" y="1"/>
                  </a:cubicBezTo>
                  <a:cubicBezTo>
                    <a:pt x="10" y="9"/>
                    <a:pt x="10" y="5"/>
                    <a:pt x="10" y="0"/>
                  </a:cubicBezTo>
                  <a:cubicBezTo>
                    <a:pt x="7" y="4"/>
                    <a:pt x="3" y="8"/>
                    <a:pt x="0" y="11"/>
                  </a:cubicBezTo>
                  <a:cubicBezTo>
                    <a:pt x="0" y="14"/>
                    <a:pt x="1" y="16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2" y="27"/>
                  </a:cubicBezTo>
                  <a:cubicBezTo>
                    <a:pt x="2" y="28"/>
                    <a:pt x="2" y="29"/>
                    <a:pt x="2" y="29"/>
                  </a:cubicBezTo>
                  <a:cubicBezTo>
                    <a:pt x="3" y="31"/>
                    <a:pt x="3" y="33"/>
                    <a:pt x="3" y="35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7" y="57"/>
                    <a:pt x="12" y="76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7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4" y="90"/>
                    <a:pt x="28" y="85"/>
                    <a:pt x="32" y="79"/>
                  </a:cubicBezTo>
                  <a:cubicBezTo>
                    <a:pt x="32" y="78"/>
                    <a:pt x="32" y="77"/>
                    <a:pt x="32" y="76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81">
              <a:extLst>
                <a:ext uri="{FF2B5EF4-FFF2-40B4-BE49-F238E27FC236}">
                  <a16:creationId xmlns:a16="http://schemas.microsoft.com/office/drawing/2014/main" id="{7BF1AD03-CAAB-49D9-8030-E226499F48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9" y="798"/>
              <a:ext cx="42" cy="114"/>
            </a:xfrm>
            <a:custGeom>
              <a:avLst/>
              <a:gdLst>
                <a:gd name="T0" fmla="*/ 15 w 29"/>
                <a:gd name="T1" fmla="*/ 35 h 79"/>
                <a:gd name="T2" fmla="*/ 15 w 29"/>
                <a:gd name="T3" fmla="*/ 34 h 79"/>
                <a:gd name="T4" fmla="*/ 16 w 29"/>
                <a:gd name="T5" fmla="*/ 30 h 79"/>
                <a:gd name="T6" fmla="*/ 15 w 29"/>
                <a:gd name="T7" fmla="*/ 35 h 79"/>
                <a:gd name="T8" fmla="*/ 29 w 29"/>
                <a:gd name="T9" fmla="*/ 58 h 79"/>
                <a:gd name="T10" fmla="*/ 29 w 29"/>
                <a:gd name="T11" fmla="*/ 58 h 79"/>
                <a:gd name="T12" fmla="*/ 28 w 29"/>
                <a:gd name="T13" fmla="*/ 57 h 79"/>
                <a:gd name="T14" fmla="*/ 28 w 29"/>
                <a:gd name="T15" fmla="*/ 56 h 79"/>
                <a:gd name="T16" fmla="*/ 24 w 29"/>
                <a:gd name="T17" fmla="*/ 41 h 79"/>
                <a:gd name="T18" fmla="*/ 21 w 29"/>
                <a:gd name="T19" fmla="*/ 40 h 79"/>
                <a:gd name="T20" fmla="*/ 21 w 29"/>
                <a:gd name="T21" fmla="*/ 40 h 79"/>
                <a:gd name="T22" fmla="*/ 19 w 29"/>
                <a:gd name="T23" fmla="*/ 37 h 79"/>
                <a:gd name="T24" fmla="*/ 19 w 29"/>
                <a:gd name="T25" fmla="*/ 37 h 79"/>
                <a:gd name="T26" fmla="*/ 14 w 29"/>
                <a:gd name="T27" fmla="*/ 30 h 79"/>
                <a:gd name="T28" fmla="*/ 12 w 29"/>
                <a:gd name="T29" fmla="*/ 16 h 79"/>
                <a:gd name="T30" fmla="*/ 9 w 29"/>
                <a:gd name="T31" fmla="*/ 11 h 79"/>
                <a:gd name="T32" fmla="*/ 7 w 29"/>
                <a:gd name="T33" fmla="*/ 8 h 79"/>
                <a:gd name="T34" fmla="*/ 7 w 29"/>
                <a:gd name="T35" fmla="*/ 7 h 79"/>
                <a:gd name="T36" fmla="*/ 7 w 29"/>
                <a:gd name="T37" fmla="*/ 7 h 79"/>
                <a:gd name="T38" fmla="*/ 6 w 29"/>
                <a:gd name="T39" fmla="*/ 6 h 79"/>
                <a:gd name="T40" fmla="*/ 3 w 29"/>
                <a:gd name="T41" fmla="*/ 0 h 79"/>
                <a:gd name="T42" fmla="*/ 3 w 29"/>
                <a:gd name="T43" fmla="*/ 0 h 79"/>
                <a:gd name="T44" fmla="*/ 0 w 29"/>
                <a:gd name="T45" fmla="*/ 13 h 79"/>
                <a:gd name="T46" fmla="*/ 2 w 29"/>
                <a:gd name="T47" fmla="*/ 19 h 79"/>
                <a:gd name="T48" fmla="*/ 2 w 29"/>
                <a:gd name="T49" fmla="*/ 20 h 79"/>
                <a:gd name="T50" fmla="*/ 2 w 29"/>
                <a:gd name="T51" fmla="*/ 20 h 79"/>
                <a:gd name="T52" fmla="*/ 2 w 29"/>
                <a:gd name="T53" fmla="*/ 20 h 79"/>
                <a:gd name="T54" fmla="*/ 4 w 29"/>
                <a:gd name="T55" fmla="*/ 26 h 79"/>
                <a:gd name="T56" fmla="*/ 5 w 29"/>
                <a:gd name="T57" fmla="*/ 28 h 79"/>
                <a:gd name="T58" fmla="*/ 6 w 29"/>
                <a:gd name="T59" fmla="*/ 32 h 79"/>
                <a:gd name="T60" fmla="*/ 7 w 29"/>
                <a:gd name="T61" fmla="*/ 34 h 79"/>
                <a:gd name="T62" fmla="*/ 23 w 29"/>
                <a:gd name="T63" fmla="*/ 73 h 79"/>
                <a:gd name="T64" fmla="*/ 23 w 29"/>
                <a:gd name="T65" fmla="*/ 73 h 79"/>
                <a:gd name="T66" fmla="*/ 25 w 29"/>
                <a:gd name="T67" fmla="*/ 76 h 79"/>
                <a:gd name="T68" fmla="*/ 25 w 29"/>
                <a:gd name="T69" fmla="*/ 77 h 79"/>
                <a:gd name="T70" fmla="*/ 25 w 29"/>
                <a:gd name="T71" fmla="*/ 77 h 79"/>
                <a:gd name="T72" fmla="*/ 26 w 29"/>
                <a:gd name="T73" fmla="*/ 78 h 79"/>
                <a:gd name="T74" fmla="*/ 26 w 29"/>
                <a:gd name="T75" fmla="*/ 78 h 79"/>
                <a:gd name="T76" fmla="*/ 26 w 29"/>
                <a:gd name="T77" fmla="*/ 79 h 79"/>
                <a:gd name="T78" fmla="*/ 29 w 29"/>
                <a:gd name="T79" fmla="*/ 61 h 79"/>
                <a:gd name="T80" fmla="*/ 29 w 29"/>
                <a:gd name="T81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79">
                  <a:moveTo>
                    <a:pt x="15" y="35"/>
                  </a:moveTo>
                  <a:cubicBezTo>
                    <a:pt x="15" y="35"/>
                    <a:pt x="15" y="34"/>
                    <a:pt x="15" y="34"/>
                  </a:cubicBezTo>
                  <a:cubicBezTo>
                    <a:pt x="16" y="34"/>
                    <a:pt x="16" y="32"/>
                    <a:pt x="16" y="30"/>
                  </a:cubicBezTo>
                  <a:cubicBezTo>
                    <a:pt x="14" y="32"/>
                    <a:pt x="15" y="34"/>
                    <a:pt x="15" y="35"/>
                  </a:cubicBezTo>
                  <a:close/>
                  <a:moveTo>
                    <a:pt x="29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48"/>
                    <a:pt x="24" y="42"/>
                    <a:pt x="24" y="41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16" y="44"/>
                    <a:pt x="18" y="41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4"/>
                    <a:pt x="19" y="30"/>
                    <a:pt x="14" y="30"/>
                  </a:cubicBezTo>
                  <a:cubicBezTo>
                    <a:pt x="16" y="26"/>
                    <a:pt x="14" y="21"/>
                    <a:pt x="12" y="16"/>
                  </a:cubicBezTo>
                  <a:cubicBezTo>
                    <a:pt x="11" y="14"/>
                    <a:pt x="10" y="13"/>
                    <a:pt x="9" y="11"/>
                  </a:cubicBezTo>
                  <a:cubicBezTo>
                    <a:pt x="8" y="10"/>
                    <a:pt x="8" y="9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5" y="8"/>
                    <a:pt x="4" y="4"/>
                    <a:pt x="3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1" y="15"/>
                    <a:pt x="1" y="17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9"/>
                    <a:pt x="6" y="31"/>
                    <a:pt x="6" y="32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13" y="50"/>
                    <a:pt x="19" y="64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4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8" y="73"/>
                    <a:pt x="29" y="67"/>
                    <a:pt x="29" y="61"/>
                  </a:cubicBezTo>
                  <a:cubicBezTo>
                    <a:pt x="29" y="60"/>
                    <a:pt x="29" y="59"/>
                    <a:pt x="29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82">
              <a:extLst>
                <a:ext uri="{FF2B5EF4-FFF2-40B4-BE49-F238E27FC236}">
                  <a16:creationId xmlns:a16="http://schemas.microsoft.com/office/drawing/2014/main" id="{CA8196FD-012D-4CE4-89B1-79A1149C13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5" y="1208"/>
              <a:ext cx="42" cy="124"/>
            </a:xfrm>
            <a:custGeom>
              <a:avLst/>
              <a:gdLst>
                <a:gd name="T0" fmla="*/ 29 w 29"/>
                <a:gd name="T1" fmla="*/ 71 h 86"/>
                <a:gd name="T2" fmla="*/ 28 w 29"/>
                <a:gd name="T3" fmla="*/ 69 h 86"/>
                <a:gd name="T4" fmla="*/ 27 w 29"/>
                <a:gd name="T5" fmla="*/ 65 h 86"/>
                <a:gd name="T6" fmla="*/ 16 w 29"/>
                <a:gd name="T7" fmla="*/ 25 h 86"/>
                <a:gd name="T8" fmla="*/ 13 w 29"/>
                <a:gd name="T9" fmla="*/ 11 h 86"/>
                <a:gd name="T10" fmla="*/ 10 w 29"/>
                <a:gd name="T11" fmla="*/ 0 h 86"/>
                <a:gd name="T12" fmla="*/ 0 w 29"/>
                <a:gd name="T13" fmla="*/ 21 h 86"/>
                <a:gd name="T14" fmla="*/ 3 w 29"/>
                <a:gd name="T15" fmla="*/ 29 h 86"/>
                <a:gd name="T16" fmla="*/ 3 w 29"/>
                <a:gd name="T17" fmla="*/ 30 h 86"/>
                <a:gd name="T18" fmla="*/ 3 w 29"/>
                <a:gd name="T19" fmla="*/ 30 h 86"/>
                <a:gd name="T20" fmla="*/ 6 w 29"/>
                <a:gd name="T21" fmla="*/ 40 h 86"/>
                <a:gd name="T22" fmla="*/ 6 w 29"/>
                <a:gd name="T23" fmla="*/ 41 h 86"/>
                <a:gd name="T24" fmla="*/ 7 w 29"/>
                <a:gd name="T25" fmla="*/ 44 h 86"/>
                <a:gd name="T26" fmla="*/ 19 w 29"/>
                <a:gd name="T27" fmla="*/ 82 h 86"/>
                <a:gd name="T28" fmla="*/ 20 w 29"/>
                <a:gd name="T29" fmla="*/ 84 h 86"/>
                <a:gd name="T30" fmla="*/ 21 w 29"/>
                <a:gd name="T31" fmla="*/ 86 h 86"/>
                <a:gd name="T32" fmla="*/ 21 w 29"/>
                <a:gd name="T33" fmla="*/ 86 h 86"/>
                <a:gd name="T34" fmla="*/ 25 w 29"/>
                <a:gd name="T35" fmla="*/ 79 h 86"/>
                <a:gd name="T36" fmla="*/ 29 w 29"/>
                <a:gd name="T37" fmla="*/ 71 h 86"/>
                <a:gd name="T38" fmla="*/ 29 w 29"/>
                <a:gd name="T3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6">
                  <a:moveTo>
                    <a:pt x="29" y="71"/>
                  </a:moveTo>
                  <a:cubicBezTo>
                    <a:pt x="28" y="70"/>
                    <a:pt x="28" y="69"/>
                    <a:pt x="28" y="69"/>
                  </a:cubicBezTo>
                  <a:cubicBezTo>
                    <a:pt x="28" y="68"/>
                    <a:pt x="27" y="67"/>
                    <a:pt x="27" y="65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6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3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7" y="43"/>
                    <a:pt x="7" y="44"/>
                  </a:cubicBezTo>
                  <a:cubicBezTo>
                    <a:pt x="12" y="58"/>
                    <a:pt x="16" y="71"/>
                    <a:pt x="19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4"/>
                    <a:pt x="23" y="81"/>
                    <a:pt x="25" y="79"/>
                  </a:cubicBezTo>
                  <a:cubicBezTo>
                    <a:pt x="26" y="76"/>
                    <a:pt x="27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83">
              <a:extLst>
                <a:ext uri="{FF2B5EF4-FFF2-40B4-BE49-F238E27FC236}">
                  <a16:creationId xmlns:a16="http://schemas.microsoft.com/office/drawing/2014/main" id="{01BB8439-B2C2-46AF-828E-7142E40F4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5" y="1087"/>
              <a:ext cx="42" cy="125"/>
            </a:xfrm>
            <a:custGeom>
              <a:avLst/>
              <a:gdLst>
                <a:gd name="T0" fmla="*/ 28 w 29"/>
                <a:gd name="T1" fmla="*/ 71 h 87"/>
                <a:gd name="T2" fmla="*/ 28 w 29"/>
                <a:gd name="T3" fmla="*/ 69 h 87"/>
                <a:gd name="T4" fmla="*/ 27 w 29"/>
                <a:gd name="T5" fmla="*/ 66 h 87"/>
                <a:gd name="T6" fmla="*/ 16 w 29"/>
                <a:gd name="T7" fmla="*/ 25 h 87"/>
                <a:gd name="T8" fmla="*/ 13 w 29"/>
                <a:gd name="T9" fmla="*/ 11 h 87"/>
                <a:gd name="T10" fmla="*/ 10 w 29"/>
                <a:gd name="T11" fmla="*/ 0 h 87"/>
                <a:gd name="T12" fmla="*/ 0 w 29"/>
                <a:gd name="T13" fmla="*/ 21 h 87"/>
                <a:gd name="T14" fmla="*/ 3 w 29"/>
                <a:gd name="T15" fmla="*/ 29 h 87"/>
                <a:gd name="T16" fmla="*/ 3 w 29"/>
                <a:gd name="T17" fmla="*/ 30 h 87"/>
                <a:gd name="T18" fmla="*/ 3 w 29"/>
                <a:gd name="T19" fmla="*/ 30 h 87"/>
                <a:gd name="T20" fmla="*/ 6 w 29"/>
                <a:gd name="T21" fmla="*/ 40 h 87"/>
                <a:gd name="T22" fmla="*/ 6 w 29"/>
                <a:gd name="T23" fmla="*/ 41 h 87"/>
                <a:gd name="T24" fmla="*/ 7 w 29"/>
                <a:gd name="T25" fmla="*/ 45 h 87"/>
                <a:gd name="T26" fmla="*/ 19 w 29"/>
                <a:gd name="T27" fmla="*/ 82 h 87"/>
                <a:gd name="T28" fmla="*/ 20 w 29"/>
                <a:gd name="T29" fmla="*/ 84 h 87"/>
                <a:gd name="T30" fmla="*/ 21 w 29"/>
                <a:gd name="T31" fmla="*/ 86 h 87"/>
                <a:gd name="T32" fmla="*/ 21 w 29"/>
                <a:gd name="T33" fmla="*/ 87 h 87"/>
                <a:gd name="T34" fmla="*/ 25 w 29"/>
                <a:gd name="T35" fmla="*/ 79 h 87"/>
                <a:gd name="T36" fmla="*/ 29 w 29"/>
                <a:gd name="T37" fmla="*/ 71 h 87"/>
                <a:gd name="T38" fmla="*/ 28 w 29"/>
                <a:gd name="T3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7">
                  <a:moveTo>
                    <a:pt x="28" y="71"/>
                  </a:moveTo>
                  <a:cubicBezTo>
                    <a:pt x="28" y="70"/>
                    <a:pt x="28" y="70"/>
                    <a:pt x="28" y="69"/>
                  </a:cubicBezTo>
                  <a:cubicBezTo>
                    <a:pt x="28" y="68"/>
                    <a:pt x="27" y="67"/>
                    <a:pt x="27" y="66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7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4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7" y="43"/>
                    <a:pt x="7" y="45"/>
                  </a:cubicBezTo>
                  <a:cubicBezTo>
                    <a:pt x="12" y="59"/>
                    <a:pt x="16" y="71"/>
                    <a:pt x="19" y="82"/>
                  </a:cubicBezTo>
                  <a:cubicBezTo>
                    <a:pt x="19" y="83"/>
                    <a:pt x="20" y="83"/>
                    <a:pt x="20" y="84"/>
                  </a:cubicBezTo>
                  <a:cubicBezTo>
                    <a:pt x="20" y="85"/>
                    <a:pt x="20" y="86"/>
                    <a:pt x="21" y="86"/>
                  </a:cubicBezTo>
                  <a:cubicBezTo>
                    <a:pt x="21" y="86"/>
                    <a:pt x="21" y="87"/>
                    <a:pt x="21" y="87"/>
                  </a:cubicBezTo>
                  <a:cubicBezTo>
                    <a:pt x="22" y="84"/>
                    <a:pt x="23" y="82"/>
                    <a:pt x="25" y="79"/>
                  </a:cubicBezTo>
                  <a:cubicBezTo>
                    <a:pt x="26" y="77"/>
                    <a:pt x="27" y="74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84">
              <a:extLst>
                <a:ext uri="{FF2B5EF4-FFF2-40B4-BE49-F238E27FC236}">
                  <a16:creationId xmlns:a16="http://schemas.microsoft.com/office/drawing/2014/main" id="{A210D019-0139-405F-BBC8-E5D89D5F0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498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85">
              <a:extLst>
                <a:ext uri="{FF2B5EF4-FFF2-40B4-BE49-F238E27FC236}">
                  <a16:creationId xmlns:a16="http://schemas.microsoft.com/office/drawing/2014/main" id="{D8DF40B4-9B8E-486E-A804-18DF55F745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6" y="2486"/>
              <a:ext cx="7" cy="12"/>
            </a:xfrm>
            <a:custGeom>
              <a:avLst/>
              <a:gdLst>
                <a:gd name="T0" fmla="*/ 5 w 5"/>
                <a:gd name="T1" fmla="*/ 0 h 8"/>
                <a:gd name="T2" fmla="*/ 3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4" y="6"/>
                    <a:pt x="3" y="8"/>
                  </a:cubicBezTo>
                  <a:cubicBezTo>
                    <a:pt x="2" y="6"/>
                    <a:pt x="0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86">
              <a:extLst>
                <a:ext uri="{FF2B5EF4-FFF2-40B4-BE49-F238E27FC236}">
                  <a16:creationId xmlns:a16="http://schemas.microsoft.com/office/drawing/2014/main" id="{DD3C8B7D-37C7-4FC9-A8C9-B20A2406B2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" y="2495"/>
              <a:ext cx="4" cy="4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87">
              <a:extLst>
                <a:ext uri="{FF2B5EF4-FFF2-40B4-BE49-F238E27FC236}">
                  <a16:creationId xmlns:a16="http://schemas.microsoft.com/office/drawing/2014/main" id="{33429A1A-02DF-4D90-93B7-F845B05EC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5" y="2498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788">
              <a:extLst>
                <a:ext uri="{FF2B5EF4-FFF2-40B4-BE49-F238E27FC236}">
                  <a16:creationId xmlns:a16="http://schemas.microsoft.com/office/drawing/2014/main" id="{4D56EDC0-7FD3-435E-8C8D-CFAE67314D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8" y="27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789">
              <a:extLst>
                <a:ext uri="{FF2B5EF4-FFF2-40B4-BE49-F238E27FC236}">
                  <a16:creationId xmlns:a16="http://schemas.microsoft.com/office/drawing/2014/main" id="{7BEA00F1-3232-4BBA-BB4E-35999AC81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" y="2594"/>
              <a:ext cx="6" cy="5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0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790">
              <a:extLst>
                <a:ext uri="{FF2B5EF4-FFF2-40B4-BE49-F238E27FC236}">
                  <a16:creationId xmlns:a16="http://schemas.microsoft.com/office/drawing/2014/main" id="{816F3D28-4056-417A-A285-CD1C58DD9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9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791">
              <a:extLst>
                <a:ext uri="{FF2B5EF4-FFF2-40B4-BE49-F238E27FC236}">
                  <a16:creationId xmlns:a16="http://schemas.microsoft.com/office/drawing/2014/main" id="{91648075-9E38-4CC3-A5FF-7AEC4DC11E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792">
              <a:extLst>
                <a:ext uri="{FF2B5EF4-FFF2-40B4-BE49-F238E27FC236}">
                  <a16:creationId xmlns:a16="http://schemas.microsoft.com/office/drawing/2014/main" id="{9D8CBAD7-63AA-47C6-932A-AA1970665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2505"/>
              <a:ext cx="109" cy="557"/>
            </a:xfrm>
            <a:custGeom>
              <a:avLst/>
              <a:gdLst>
                <a:gd name="T0" fmla="*/ 10 w 76"/>
                <a:gd name="T1" fmla="*/ 276 h 387"/>
                <a:gd name="T2" fmla="*/ 46 w 76"/>
                <a:gd name="T3" fmla="*/ 343 h 387"/>
                <a:gd name="T4" fmla="*/ 43 w 76"/>
                <a:gd name="T5" fmla="*/ 256 h 387"/>
                <a:gd name="T6" fmla="*/ 46 w 76"/>
                <a:gd name="T7" fmla="*/ 212 h 387"/>
                <a:gd name="T8" fmla="*/ 43 w 76"/>
                <a:gd name="T9" fmla="*/ 194 h 387"/>
                <a:gd name="T10" fmla="*/ 46 w 76"/>
                <a:gd name="T11" fmla="*/ 170 h 387"/>
                <a:gd name="T12" fmla="*/ 38 w 76"/>
                <a:gd name="T13" fmla="*/ 180 h 387"/>
                <a:gd name="T14" fmla="*/ 58 w 76"/>
                <a:gd name="T15" fmla="*/ 129 h 387"/>
                <a:gd name="T16" fmla="*/ 60 w 76"/>
                <a:gd name="T17" fmla="*/ 76 h 387"/>
                <a:gd name="T18" fmla="*/ 62 w 76"/>
                <a:gd name="T19" fmla="*/ 81 h 387"/>
                <a:gd name="T20" fmla="*/ 63 w 76"/>
                <a:gd name="T21" fmla="*/ 63 h 387"/>
                <a:gd name="T22" fmla="*/ 48 w 76"/>
                <a:gd name="T23" fmla="*/ 19 h 387"/>
                <a:gd name="T24" fmla="*/ 56 w 76"/>
                <a:gd name="T25" fmla="*/ 25 h 387"/>
                <a:gd name="T26" fmla="*/ 60 w 76"/>
                <a:gd name="T27" fmla="*/ 1 h 387"/>
                <a:gd name="T28" fmla="*/ 55 w 76"/>
                <a:gd name="T29" fmla="*/ 0 h 387"/>
                <a:gd name="T30" fmla="*/ 19 w 76"/>
                <a:gd name="T31" fmla="*/ 189 h 387"/>
                <a:gd name="T32" fmla="*/ 10 w 76"/>
                <a:gd name="T33" fmla="*/ 276 h 387"/>
                <a:gd name="T34" fmla="*/ 10 w 76"/>
                <a:gd name="T35" fmla="*/ 2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387">
                  <a:moveTo>
                    <a:pt x="10" y="276"/>
                  </a:moveTo>
                  <a:cubicBezTo>
                    <a:pt x="11" y="278"/>
                    <a:pt x="13" y="387"/>
                    <a:pt x="46" y="343"/>
                  </a:cubicBezTo>
                  <a:cubicBezTo>
                    <a:pt x="24" y="347"/>
                    <a:pt x="31" y="249"/>
                    <a:pt x="43" y="256"/>
                  </a:cubicBezTo>
                  <a:cubicBezTo>
                    <a:pt x="31" y="246"/>
                    <a:pt x="42" y="222"/>
                    <a:pt x="46" y="212"/>
                  </a:cubicBezTo>
                  <a:cubicBezTo>
                    <a:pt x="56" y="183"/>
                    <a:pt x="54" y="200"/>
                    <a:pt x="43" y="194"/>
                  </a:cubicBezTo>
                  <a:cubicBezTo>
                    <a:pt x="59" y="178"/>
                    <a:pt x="60" y="170"/>
                    <a:pt x="46" y="170"/>
                  </a:cubicBezTo>
                  <a:cubicBezTo>
                    <a:pt x="37" y="177"/>
                    <a:pt x="63" y="188"/>
                    <a:pt x="38" y="180"/>
                  </a:cubicBezTo>
                  <a:cubicBezTo>
                    <a:pt x="52" y="176"/>
                    <a:pt x="59" y="144"/>
                    <a:pt x="58" y="129"/>
                  </a:cubicBezTo>
                  <a:cubicBezTo>
                    <a:pt x="57" y="108"/>
                    <a:pt x="56" y="102"/>
                    <a:pt x="60" y="76"/>
                  </a:cubicBezTo>
                  <a:cubicBezTo>
                    <a:pt x="55" y="82"/>
                    <a:pt x="56" y="84"/>
                    <a:pt x="62" y="81"/>
                  </a:cubicBezTo>
                  <a:cubicBezTo>
                    <a:pt x="58" y="94"/>
                    <a:pt x="55" y="68"/>
                    <a:pt x="63" y="63"/>
                  </a:cubicBezTo>
                  <a:cubicBezTo>
                    <a:pt x="40" y="80"/>
                    <a:pt x="76" y="11"/>
                    <a:pt x="48" y="19"/>
                  </a:cubicBezTo>
                  <a:cubicBezTo>
                    <a:pt x="50" y="21"/>
                    <a:pt x="53" y="24"/>
                    <a:pt x="56" y="25"/>
                  </a:cubicBezTo>
                  <a:cubicBezTo>
                    <a:pt x="55" y="25"/>
                    <a:pt x="58" y="6"/>
                    <a:pt x="60" y="1"/>
                  </a:cubicBezTo>
                  <a:cubicBezTo>
                    <a:pt x="57" y="7"/>
                    <a:pt x="56" y="6"/>
                    <a:pt x="55" y="0"/>
                  </a:cubicBezTo>
                  <a:cubicBezTo>
                    <a:pt x="43" y="53"/>
                    <a:pt x="13" y="136"/>
                    <a:pt x="19" y="189"/>
                  </a:cubicBezTo>
                  <a:cubicBezTo>
                    <a:pt x="21" y="215"/>
                    <a:pt x="0" y="247"/>
                    <a:pt x="10" y="276"/>
                  </a:cubicBezTo>
                  <a:cubicBezTo>
                    <a:pt x="17" y="288"/>
                    <a:pt x="11" y="278"/>
                    <a:pt x="10" y="27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793">
              <a:extLst>
                <a:ext uri="{FF2B5EF4-FFF2-40B4-BE49-F238E27FC236}">
                  <a16:creationId xmlns:a16="http://schemas.microsoft.com/office/drawing/2014/main" id="{D378596C-0C09-4380-BC3E-06B58BD76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5" y="2512"/>
              <a:ext cx="7" cy="3"/>
            </a:xfrm>
            <a:custGeom>
              <a:avLst/>
              <a:gdLst>
                <a:gd name="T0" fmla="*/ 2 w 5"/>
                <a:gd name="T1" fmla="*/ 1 h 2"/>
                <a:gd name="T2" fmla="*/ 2 w 5"/>
                <a:gd name="T3" fmla="*/ 2 h 2"/>
                <a:gd name="T4" fmla="*/ 2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5" y="0"/>
                    <a:pt x="2" y="2"/>
                    <a:pt x="2" y="2"/>
                  </a:cubicBezTo>
                  <a:cubicBezTo>
                    <a:pt x="2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794">
              <a:extLst>
                <a:ext uri="{FF2B5EF4-FFF2-40B4-BE49-F238E27FC236}">
                  <a16:creationId xmlns:a16="http://schemas.microsoft.com/office/drawing/2014/main" id="{C4EEBFE4-59D5-42BE-B72B-F06EFE0BED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519"/>
              <a:ext cx="3" cy="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795">
              <a:extLst>
                <a:ext uri="{FF2B5EF4-FFF2-40B4-BE49-F238E27FC236}">
                  <a16:creationId xmlns:a16="http://schemas.microsoft.com/office/drawing/2014/main" id="{0D6D1BA3-D31D-4326-91CD-9A18A0687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5"/>
              <a:ext cx="2" cy="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2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796">
              <a:extLst>
                <a:ext uri="{FF2B5EF4-FFF2-40B4-BE49-F238E27FC236}">
                  <a16:creationId xmlns:a16="http://schemas.microsoft.com/office/drawing/2014/main" id="{94D22449-A3A4-4A00-BB7C-3A5D1AA4C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683"/>
              <a:ext cx="0" cy="10"/>
            </a:xfrm>
            <a:custGeom>
              <a:avLst/>
              <a:gdLst>
                <a:gd name="T0" fmla="*/ 0 h 7"/>
                <a:gd name="T1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0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797">
              <a:extLst>
                <a:ext uri="{FF2B5EF4-FFF2-40B4-BE49-F238E27FC236}">
                  <a16:creationId xmlns:a16="http://schemas.microsoft.com/office/drawing/2014/main" id="{955C8BBE-6E3A-403B-B100-9A4D307810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798">
              <a:extLst>
                <a:ext uri="{FF2B5EF4-FFF2-40B4-BE49-F238E27FC236}">
                  <a16:creationId xmlns:a16="http://schemas.microsoft.com/office/drawing/2014/main" id="{DC508D21-B1C8-4020-A21B-E2A6E46AE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" y="2798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799">
              <a:extLst>
                <a:ext uri="{FF2B5EF4-FFF2-40B4-BE49-F238E27FC236}">
                  <a16:creationId xmlns:a16="http://schemas.microsoft.com/office/drawing/2014/main" id="{6F58B33A-5772-4719-82CC-34654C3769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00">
              <a:extLst>
                <a:ext uri="{FF2B5EF4-FFF2-40B4-BE49-F238E27FC236}">
                  <a16:creationId xmlns:a16="http://schemas.microsoft.com/office/drawing/2014/main" id="{D2182F66-DDDD-4533-B5B0-99726B504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9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01">
              <a:extLst>
                <a:ext uri="{FF2B5EF4-FFF2-40B4-BE49-F238E27FC236}">
                  <a16:creationId xmlns:a16="http://schemas.microsoft.com/office/drawing/2014/main" id="{C03BC9BD-63B8-4DE7-930B-0C13DDF5A2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3" y="2711"/>
              <a:ext cx="89" cy="226"/>
            </a:xfrm>
            <a:custGeom>
              <a:avLst/>
              <a:gdLst>
                <a:gd name="T0" fmla="*/ 9 w 62"/>
                <a:gd name="T1" fmla="*/ 121 h 157"/>
                <a:gd name="T2" fmla="*/ 16 w 62"/>
                <a:gd name="T3" fmla="*/ 145 h 157"/>
                <a:gd name="T4" fmla="*/ 13 w 62"/>
                <a:gd name="T5" fmla="*/ 145 h 157"/>
                <a:gd name="T6" fmla="*/ 51 w 62"/>
                <a:gd name="T7" fmla="*/ 150 h 157"/>
                <a:gd name="T8" fmla="*/ 29 w 62"/>
                <a:gd name="T9" fmla="*/ 113 h 157"/>
                <a:gd name="T10" fmla="*/ 34 w 62"/>
                <a:gd name="T11" fmla="*/ 86 h 157"/>
                <a:gd name="T12" fmla="*/ 27 w 62"/>
                <a:gd name="T13" fmla="*/ 79 h 157"/>
                <a:gd name="T14" fmla="*/ 33 w 62"/>
                <a:gd name="T15" fmla="*/ 67 h 157"/>
                <a:gd name="T16" fmla="*/ 34 w 62"/>
                <a:gd name="T17" fmla="*/ 45 h 157"/>
                <a:gd name="T18" fmla="*/ 35 w 62"/>
                <a:gd name="T19" fmla="*/ 37 h 157"/>
                <a:gd name="T20" fmla="*/ 26 w 62"/>
                <a:gd name="T21" fmla="*/ 10 h 157"/>
                <a:gd name="T22" fmla="*/ 36 w 62"/>
                <a:gd name="T23" fmla="*/ 0 h 157"/>
                <a:gd name="T24" fmla="*/ 9 w 62"/>
                <a:gd name="T25" fmla="*/ 121 h 157"/>
                <a:gd name="T26" fmla="*/ 9 w 62"/>
                <a:gd name="T27" fmla="*/ 121 h 157"/>
                <a:gd name="T28" fmla="*/ 34 w 62"/>
                <a:gd name="T29" fmla="*/ 86 h 157"/>
                <a:gd name="T30" fmla="*/ 34 w 62"/>
                <a:gd name="T31" fmla="*/ 86 h 157"/>
                <a:gd name="T32" fmla="*/ 29 w 62"/>
                <a:gd name="T33" fmla="*/ 71 h 157"/>
                <a:gd name="T34" fmla="*/ 38 w 62"/>
                <a:gd name="T35" fmla="*/ 70 h 157"/>
                <a:gd name="T36" fmla="*/ 29 w 62"/>
                <a:gd name="T37" fmla="*/ 71 h 157"/>
                <a:gd name="T38" fmla="*/ 29 w 62"/>
                <a:gd name="T39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57">
                  <a:moveTo>
                    <a:pt x="9" y="121"/>
                  </a:moveTo>
                  <a:cubicBezTo>
                    <a:pt x="9" y="129"/>
                    <a:pt x="12" y="137"/>
                    <a:pt x="16" y="145"/>
                  </a:cubicBezTo>
                  <a:cubicBezTo>
                    <a:pt x="22" y="142"/>
                    <a:pt x="21" y="142"/>
                    <a:pt x="13" y="145"/>
                  </a:cubicBezTo>
                  <a:cubicBezTo>
                    <a:pt x="16" y="157"/>
                    <a:pt x="43" y="152"/>
                    <a:pt x="51" y="150"/>
                  </a:cubicBezTo>
                  <a:cubicBezTo>
                    <a:pt x="19" y="153"/>
                    <a:pt x="48" y="116"/>
                    <a:pt x="29" y="113"/>
                  </a:cubicBezTo>
                  <a:cubicBezTo>
                    <a:pt x="35" y="110"/>
                    <a:pt x="44" y="83"/>
                    <a:pt x="34" y="86"/>
                  </a:cubicBezTo>
                  <a:cubicBezTo>
                    <a:pt x="62" y="78"/>
                    <a:pt x="32" y="80"/>
                    <a:pt x="27" y="79"/>
                  </a:cubicBezTo>
                  <a:cubicBezTo>
                    <a:pt x="49" y="75"/>
                    <a:pt x="51" y="71"/>
                    <a:pt x="33" y="67"/>
                  </a:cubicBezTo>
                  <a:cubicBezTo>
                    <a:pt x="55" y="67"/>
                    <a:pt x="34" y="45"/>
                    <a:pt x="34" y="45"/>
                  </a:cubicBezTo>
                  <a:cubicBezTo>
                    <a:pt x="34" y="37"/>
                    <a:pt x="35" y="33"/>
                    <a:pt x="35" y="37"/>
                  </a:cubicBezTo>
                  <a:cubicBezTo>
                    <a:pt x="36" y="19"/>
                    <a:pt x="41" y="17"/>
                    <a:pt x="26" y="10"/>
                  </a:cubicBezTo>
                  <a:cubicBezTo>
                    <a:pt x="54" y="8"/>
                    <a:pt x="19" y="8"/>
                    <a:pt x="36" y="0"/>
                  </a:cubicBezTo>
                  <a:cubicBezTo>
                    <a:pt x="18" y="0"/>
                    <a:pt x="0" y="112"/>
                    <a:pt x="9" y="121"/>
                  </a:cubicBezTo>
                  <a:cubicBezTo>
                    <a:pt x="11" y="122"/>
                    <a:pt x="9" y="122"/>
                    <a:pt x="9" y="121"/>
                  </a:cubicBezTo>
                  <a:close/>
                  <a:moveTo>
                    <a:pt x="34" y="86"/>
                  </a:moveTo>
                  <a:cubicBezTo>
                    <a:pt x="38" y="87"/>
                    <a:pt x="35" y="86"/>
                    <a:pt x="34" y="86"/>
                  </a:cubicBezTo>
                  <a:close/>
                  <a:moveTo>
                    <a:pt x="29" y="71"/>
                  </a:moveTo>
                  <a:cubicBezTo>
                    <a:pt x="32" y="72"/>
                    <a:pt x="35" y="71"/>
                    <a:pt x="38" y="70"/>
                  </a:cubicBezTo>
                  <a:cubicBezTo>
                    <a:pt x="34" y="68"/>
                    <a:pt x="31" y="69"/>
                    <a:pt x="29" y="71"/>
                  </a:cubicBezTo>
                  <a:cubicBezTo>
                    <a:pt x="32" y="72"/>
                    <a:pt x="31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802">
              <a:extLst>
                <a:ext uri="{FF2B5EF4-FFF2-40B4-BE49-F238E27FC236}">
                  <a16:creationId xmlns:a16="http://schemas.microsoft.com/office/drawing/2014/main" id="{89DED8D6-A1FD-40CC-85B7-199B1D9231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" y="2850"/>
              <a:ext cx="8" cy="3"/>
            </a:xfrm>
            <a:custGeom>
              <a:avLst/>
              <a:gdLst>
                <a:gd name="T0" fmla="*/ 5 w 6"/>
                <a:gd name="T1" fmla="*/ 2 h 2"/>
                <a:gd name="T2" fmla="*/ 2 w 6"/>
                <a:gd name="T3" fmla="*/ 0 h 2"/>
                <a:gd name="T4" fmla="*/ 5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2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6" y="1"/>
                    <a:pt x="0" y="1"/>
                    <a:pt x="5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803">
              <a:extLst>
                <a:ext uri="{FF2B5EF4-FFF2-40B4-BE49-F238E27FC236}">
                  <a16:creationId xmlns:a16="http://schemas.microsoft.com/office/drawing/2014/main" id="{5FC566A8-3630-40B7-B634-B9ACAE1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37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804">
              <a:extLst>
                <a:ext uri="{FF2B5EF4-FFF2-40B4-BE49-F238E27FC236}">
                  <a16:creationId xmlns:a16="http://schemas.microsoft.com/office/drawing/2014/main" id="{4455056D-F0D0-4523-A169-1E0AA811E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8" y="2609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805">
              <a:extLst>
                <a:ext uri="{FF2B5EF4-FFF2-40B4-BE49-F238E27FC236}">
                  <a16:creationId xmlns:a16="http://schemas.microsoft.com/office/drawing/2014/main" id="{F07BA8B5-FC77-4EA7-83CC-A670313406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806">
              <a:extLst>
                <a:ext uri="{FF2B5EF4-FFF2-40B4-BE49-F238E27FC236}">
                  <a16:creationId xmlns:a16="http://schemas.microsoft.com/office/drawing/2014/main" id="{34D00DB9-D6F2-4DDA-9BB3-C69ACCAA3A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3113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807">
              <a:extLst>
                <a:ext uri="{FF2B5EF4-FFF2-40B4-BE49-F238E27FC236}">
                  <a16:creationId xmlns:a16="http://schemas.microsoft.com/office/drawing/2014/main" id="{B40A8928-3062-49F6-AA7D-7C40F9732F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9" y="2268"/>
              <a:ext cx="88" cy="848"/>
            </a:xfrm>
            <a:custGeom>
              <a:avLst/>
              <a:gdLst>
                <a:gd name="T0" fmla="*/ 28 w 61"/>
                <a:gd name="T1" fmla="*/ 275 h 590"/>
                <a:gd name="T2" fmla="*/ 28 w 61"/>
                <a:gd name="T3" fmla="*/ 275 h 590"/>
                <a:gd name="T4" fmla="*/ 28 w 61"/>
                <a:gd name="T5" fmla="*/ 276 h 590"/>
                <a:gd name="T6" fmla="*/ 28 w 61"/>
                <a:gd name="T7" fmla="*/ 276 h 590"/>
                <a:gd name="T8" fmla="*/ 28 w 61"/>
                <a:gd name="T9" fmla="*/ 276 h 590"/>
                <a:gd name="T10" fmla="*/ 37 w 61"/>
                <a:gd name="T11" fmla="*/ 268 h 590"/>
                <a:gd name="T12" fmla="*/ 28 w 61"/>
                <a:gd name="T13" fmla="*/ 275 h 590"/>
                <a:gd name="T14" fmla="*/ 34 w 61"/>
                <a:gd name="T15" fmla="*/ 29 h 590"/>
                <a:gd name="T16" fmla="*/ 30 w 61"/>
                <a:gd name="T17" fmla="*/ 9 h 590"/>
                <a:gd name="T18" fmla="*/ 34 w 61"/>
                <a:gd name="T19" fmla="*/ 1 h 590"/>
                <a:gd name="T20" fmla="*/ 30 w 61"/>
                <a:gd name="T21" fmla="*/ 10 h 590"/>
                <a:gd name="T22" fmla="*/ 25 w 61"/>
                <a:gd name="T23" fmla="*/ 36 h 590"/>
                <a:gd name="T24" fmla="*/ 25 w 61"/>
                <a:gd name="T25" fmla="*/ 37 h 590"/>
                <a:gd name="T26" fmla="*/ 34 w 61"/>
                <a:gd name="T27" fmla="*/ 29 h 590"/>
                <a:gd name="T28" fmla="*/ 40 w 61"/>
                <a:gd name="T29" fmla="*/ 575 h 590"/>
                <a:gd name="T30" fmla="*/ 27 w 61"/>
                <a:gd name="T31" fmla="*/ 437 h 590"/>
                <a:gd name="T32" fmla="*/ 33 w 61"/>
                <a:gd name="T33" fmla="*/ 331 h 590"/>
                <a:gd name="T34" fmla="*/ 33 w 61"/>
                <a:gd name="T35" fmla="*/ 331 h 590"/>
                <a:gd name="T36" fmla="*/ 33 w 61"/>
                <a:gd name="T37" fmla="*/ 331 h 590"/>
                <a:gd name="T38" fmla="*/ 25 w 61"/>
                <a:gd name="T39" fmla="*/ 303 h 590"/>
                <a:gd name="T40" fmla="*/ 34 w 61"/>
                <a:gd name="T41" fmla="*/ 260 h 590"/>
                <a:gd name="T42" fmla="*/ 31 w 61"/>
                <a:gd name="T43" fmla="*/ 257 h 590"/>
                <a:gd name="T44" fmla="*/ 33 w 61"/>
                <a:gd name="T45" fmla="*/ 174 h 590"/>
                <a:gd name="T46" fmla="*/ 34 w 61"/>
                <a:gd name="T47" fmla="*/ 141 h 590"/>
                <a:gd name="T48" fmla="*/ 25 w 61"/>
                <a:gd name="T49" fmla="*/ 37 h 590"/>
                <a:gd name="T50" fmla="*/ 7 w 61"/>
                <a:gd name="T51" fmla="*/ 466 h 590"/>
                <a:gd name="T52" fmla="*/ 7 w 61"/>
                <a:gd name="T53" fmla="*/ 466 h 590"/>
                <a:gd name="T54" fmla="*/ 14 w 61"/>
                <a:gd name="T55" fmla="*/ 555 h 590"/>
                <a:gd name="T56" fmla="*/ 12 w 61"/>
                <a:gd name="T57" fmla="*/ 558 h 590"/>
                <a:gd name="T58" fmla="*/ 12 w 61"/>
                <a:gd name="T59" fmla="*/ 564 h 590"/>
                <a:gd name="T60" fmla="*/ 12 w 61"/>
                <a:gd name="T61" fmla="*/ 564 h 590"/>
                <a:gd name="T62" fmla="*/ 13 w 61"/>
                <a:gd name="T63" fmla="*/ 570 h 590"/>
                <a:gd name="T64" fmla="*/ 34 w 61"/>
                <a:gd name="T65" fmla="*/ 588 h 590"/>
                <a:gd name="T66" fmla="*/ 34 w 61"/>
                <a:gd name="T67" fmla="*/ 588 h 590"/>
                <a:gd name="T68" fmla="*/ 47 w 61"/>
                <a:gd name="T69" fmla="*/ 580 h 590"/>
                <a:gd name="T70" fmla="*/ 47 w 61"/>
                <a:gd name="T71" fmla="*/ 580 h 590"/>
                <a:gd name="T72" fmla="*/ 49 w 61"/>
                <a:gd name="T73" fmla="*/ 578 h 590"/>
                <a:gd name="T74" fmla="*/ 40 w 61"/>
                <a:gd name="T75" fmla="*/ 57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590">
                  <a:moveTo>
                    <a:pt x="28" y="275"/>
                  </a:move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31" y="277"/>
                    <a:pt x="34" y="274"/>
                    <a:pt x="37" y="268"/>
                  </a:cubicBezTo>
                  <a:cubicBezTo>
                    <a:pt x="33" y="263"/>
                    <a:pt x="30" y="265"/>
                    <a:pt x="28" y="275"/>
                  </a:cubicBezTo>
                  <a:close/>
                  <a:moveTo>
                    <a:pt x="34" y="29"/>
                  </a:moveTo>
                  <a:cubicBezTo>
                    <a:pt x="32" y="25"/>
                    <a:pt x="28" y="20"/>
                    <a:pt x="30" y="9"/>
                  </a:cubicBezTo>
                  <a:cubicBezTo>
                    <a:pt x="31" y="7"/>
                    <a:pt x="32" y="4"/>
                    <a:pt x="34" y="1"/>
                  </a:cubicBezTo>
                  <a:cubicBezTo>
                    <a:pt x="33" y="0"/>
                    <a:pt x="31" y="4"/>
                    <a:pt x="30" y="10"/>
                  </a:cubicBezTo>
                  <a:cubicBezTo>
                    <a:pt x="28" y="16"/>
                    <a:pt x="26" y="25"/>
                    <a:pt x="25" y="36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38" y="34"/>
                    <a:pt x="37" y="33"/>
                    <a:pt x="34" y="29"/>
                  </a:cubicBezTo>
                  <a:close/>
                  <a:moveTo>
                    <a:pt x="40" y="575"/>
                  </a:moveTo>
                  <a:cubicBezTo>
                    <a:pt x="25" y="555"/>
                    <a:pt x="44" y="447"/>
                    <a:pt x="27" y="437"/>
                  </a:cubicBezTo>
                  <a:cubicBezTo>
                    <a:pt x="33" y="425"/>
                    <a:pt x="42" y="325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61" y="302"/>
                    <a:pt x="31" y="310"/>
                    <a:pt x="25" y="303"/>
                  </a:cubicBezTo>
                  <a:cubicBezTo>
                    <a:pt x="46" y="289"/>
                    <a:pt x="49" y="275"/>
                    <a:pt x="34" y="260"/>
                  </a:cubicBezTo>
                  <a:cubicBezTo>
                    <a:pt x="33" y="259"/>
                    <a:pt x="32" y="258"/>
                    <a:pt x="31" y="257"/>
                  </a:cubicBezTo>
                  <a:cubicBezTo>
                    <a:pt x="53" y="256"/>
                    <a:pt x="34" y="174"/>
                    <a:pt x="33" y="174"/>
                  </a:cubicBezTo>
                  <a:cubicBezTo>
                    <a:pt x="33" y="144"/>
                    <a:pt x="34" y="126"/>
                    <a:pt x="34" y="141"/>
                  </a:cubicBezTo>
                  <a:cubicBezTo>
                    <a:pt x="34" y="73"/>
                    <a:pt x="40" y="67"/>
                    <a:pt x="25" y="37"/>
                  </a:cubicBezTo>
                  <a:cubicBezTo>
                    <a:pt x="11" y="141"/>
                    <a:pt x="0" y="436"/>
                    <a:pt x="7" y="466"/>
                  </a:cubicBezTo>
                  <a:cubicBezTo>
                    <a:pt x="9" y="471"/>
                    <a:pt x="8" y="469"/>
                    <a:pt x="7" y="466"/>
                  </a:cubicBezTo>
                  <a:cubicBezTo>
                    <a:pt x="8" y="497"/>
                    <a:pt x="10" y="527"/>
                    <a:pt x="14" y="555"/>
                  </a:cubicBezTo>
                  <a:cubicBezTo>
                    <a:pt x="14" y="556"/>
                    <a:pt x="13" y="557"/>
                    <a:pt x="12" y="558"/>
                  </a:cubicBezTo>
                  <a:cubicBezTo>
                    <a:pt x="12" y="560"/>
                    <a:pt x="12" y="562"/>
                    <a:pt x="12" y="564"/>
                  </a:cubicBezTo>
                  <a:cubicBezTo>
                    <a:pt x="12" y="564"/>
                    <a:pt x="12" y="564"/>
                    <a:pt x="12" y="564"/>
                  </a:cubicBezTo>
                  <a:cubicBezTo>
                    <a:pt x="13" y="566"/>
                    <a:pt x="13" y="568"/>
                    <a:pt x="13" y="570"/>
                  </a:cubicBezTo>
                  <a:cubicBezTo>
                    <a:pt x="17" y="587"/>
                    <a:pt x="26" y="590"/>
                    <a:pt x="34" y="588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9" y="587"/>
                    <a:pt x="44" y="583"/>
                    <a:pt x="47" y="580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79"/>
                    <a:pt x="49" y="578"/>
                    <a:pt x="49" y="578"/>
                  </a:cubicBezTo>
                  <a:cubicBezTo>
                    <a:pt x="45" y="579"/>
                    <a:pt x="42" y="578"/>
                    <a:pt x="40" y="57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808">
              <a:extLst>
                <a:ext uri="{FF2B5EF4-FFF2-40B4-BE49-F238E27FC236}">
                  <a16:creationId xmlns:a16="http://schemas.microsoft.com/office/drawing/2014/main" id="{477079E8-2B94-4CDD-B0BA-662DB422CE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" y="2806"/>
              <a:ext cx="8" cy="13"/>
            </a:xfrm>
            <a:custGeom>
              <a:avLst/>
              <a:gdLst>
                <a:gd name="T0" fmla="*/ 4 w 6"/>
                <a:gd name="T1" fmla="*/ 9 h 9"/>
                <a:gd name="T2" fmla="*/ 1 w 6"/>
                <a:gd name="T3" fmla="*/ 0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4" y="9"/>
                  </a:moveTo>
                  <a:cubicBezTo>
                    <a:pt x="1" y="9"/>
                    <a:pt x="2" y="2"/>
                    <a:pt x="1" y="0"/>
                  </a:cubicBezTo>
                  <a:cubicBezTo>
                    <a:pt x="6" y="2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809">
              <a:extLst>
                <a:ext uri="{FF2B5EF4-FFF2-40B4-BE49-F238E27FC236}">
                  <a16:creationId xmlns:a16="http://schemas.microsoft.com/office/drawing/2014/main" id="{A11A94DE-4282-471A-91D3-C757BD92C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2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810">
              <a:extLst>
                <a:ext uri="{FF2B5EF4-FFF2-40B4-BE49-F238E27FC236}">
                  <a16:creationId xmlns:a16="http://schemas.microsoft.com/office/drawing/2014/main" id="{F8205E26-58A4-49F1-B579-F01C9FEF4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7" y="26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811">
              <a:extLst>
                <a:ext uri="{FF2B5EF4-FFF2-40B4-BE49-F238E27FC236}">
                  <a16:creationId xmlns:a16="http://schemas.microsoft.com/office/drawing/2014/main" id="{C11D8E23-57EF-4C92-84CD-E3DDBB6D3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3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812">
              <a:extLst>
                <a:ext uri="{FF2B5EF4-FFF2-40B4-BE49-F238E27FC236}">
                  <a16:creationId xmlns:a16="http://schemas.microsoft.com/office/drawing/2014/main" id="{B2640057-3DCA-459D-9855-96A2D96F4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813">
              <a:extLst>
                <a:ext uri="{FF2B5EF4-FFF2-40B4-BE49-F238E27FC236}">
                  <a16:creationId xmlns:a16="http://schemas.microsoft.com/office/drawing/2014/main" id="{F374D164-4793-4941-94C1-F52C2BE77B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65" y="2399"/>
              <a:ext cx="91" cy="686"/>
            </a:xfrm>
            <a:custGeom>
              <a:avLst/>
              <a:gdLst>
                <a:gd name="T0" fmla="*/ 9 w 63"/>
                <a:gd name="T1" fmla="*/ 368 h 477"/>
                <a:gd name="T2" fmla="*/ 16 w 63"/>
                <a:gd name="T3" fmla="*/ 440 h 477"/>
                <a:gd name="T4" fmla="*/ 14 w 63"/>
                <a:gd name="T5" fmla="*/ 441 h 477"/>
                <a:gd name="T6" fmla="*/ 51 w 63"/>
                <a:gd name="T7" fmla="*/ 456 h 477"/>
                <a:gd name="T8" fmla="*/ 29 w 63"/>
                <a:gd name="T9" fmla="*/ 346 h 477"/>
                <a:gd name="T10" fmla="*/ 35 w 63"/>
                <a:gd name="T11" fmla="*/ 262 h 477"/>
                <a:gd name="T12" fmla="*/ 27 w 63"/>
                <a:gd name="T13" fmla="*/ 240 h 477"/>
                <a:gd name="T14" fmla="*/ 33 w 63"/>
                <a:gd name="T15" fmla="*/ 204 h 477"/>
                <a:gd name="T16" fmla="*/ 35 w 63"/>
                <a:gd name="T17" fmla="*/ 138 h 477"/>
                <a:gd name="T18" fmla="*/ 36 w 63"/>
                <a:gd name="T19" fmla="*/ 112 h 477"/>
                <a:gd name="T20" fmla="*/ 27 w 63"/>
                <a:gd name="T21" fmla="*/ 30 h 477"/>
                <a:gd name="T22" fmla="*/ 36 w 63"/>
                <a:gd name="T23" fmla="*/ 1 h 477"/>
                <a:gd name="T24" fmla="*/ 9 w 63"/>
                <a:gd name="T25" fmla="*/ 368 h 477"/>
                <a:gd name="T26" fmla="*/ 9 w 63"/>
                <a:gd name="T27" fmla="*/ 368 h 477"/>
                <a:gd name="T28" fmla="*/ 34 w 63"/>
                <a:gd name="T29" fmla="*/ 261 h 477"/>
                <a:gd name="T30" fmla="*/ 34 w 63"/>
                <a:gd name="T31" fmla="*/ 261 h 477"/>
                <a:gd name="T32" fmla="*/ 29 w 63"/>
                <a:gd name="T33" fmla="*/ 218 h 477"/>
                <a:gd name="T34" fmla="*/ 38 w 63"/>
                <a:gd name="T35" fmla="*/ 212 h 477"/>
                <a:gd name="T36" fmla="*/ 29 w 63"/>
                <a:gd name="T37" fmla="*/ 218 h 477"/>
                <a:gd name="T38" fmla="*/ 29 w 63"/>
                <a:gd name="T39" fmla="*/ 21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77">
                  <a:moveTo>
                    <a:pt x="9" y="368"/>
                  </a:moveTo>
                  <a:cubicBezTo>
                    <a:pt x="10" y="394"/>
                    <a:pt x="12" y="418"/>
                    <a:pt x="16" y="440"/>
                  </a:cubicBezTo>
                  <a:cubicBezTo>
                    <a:pt x="22" y="432"/>
                    <a:pt x="21" y="433"/>
                    <a:pt x="14" y="441"/>
                  </a:cubicBezTo>
                  <a:cubicBezTo>
                    <a:pt x="16" y="477"/>
                    <a:pt x="44" y="464"/>
                    <a:pt x="51" y="456"/>
                  </a:cubicBezTo>
                  <a:cubicBezTo>
                    <a:pt x="20" y="465"/>
                    <a:pt x="49" y="354"/>
                    <a:pt x="29" y="346"/>
                  </a:cubicBezTo>
                  <a:cubicBezTo>
                    <a:pt x="35" y="336"/>
                    <a:pt x="44" y="254"/>
                    <a:pt x="35" y="262"/>
                  </a:cubicBezTo>
                  <a:cubicBezTo>
                    <a:pt x="63" y="239"/>
                    <a:pt x="32" y="245"/>
                    <a:pt x="27" y="240"/>
                  </a:cubicBezTo>
                  <a:cubicBezTo>
                    <a:pt x="49" y="228"/>
                    <a:pt x="51" y="216"/>
                    <a:pt x="33" y="204"/>
                  </a:cubicBezTo>
                  <a:cubicBezTo>
                    <a:pt x="55" y="203"/>
                    <a:pt x="35" y="136"/>
                    <a:pt x="35" y="138"/>
                  </a:cubicBezTo>
                  <a:cubicBezTo>
                    <a:pt x="35" y="114"/>
                    <a:pt x="36" y="99"/>
                    <a:pt x="36" y="112"/>
                  </a:cubicBezTo>
                  <a:cubicBezTo>
                    <a:pt x="36" y="58"/>
                    <a:pt x="41" y="53"/>
                    <a:pt x="27" y="30"/>
                  </a:cubicBezTo>
                  <a:cubicBezTo>
                    <a:pt x="54" y="25"/>
                    <a:pt x="19" y="25"/>
                    <a:pt x="36" y="1"/>
                  </a:cubicBezTo>
                  <a:cubicBezTo>
                    <a:pt x="18" y="0"/>
                    <a:pt x="0" y="340"/>
                    <a:pt x="9" y="368"/>
                  </a:cubicBezTo>
                  <a:cubicBezTo>
                    <a:pt x="11" y="372"/>
                    <a:pt x="10" y="370"/>
                    <a:pt x="9" y="368"/>
                  </a:cubicBezTo>
                  <a:close/>
                  <a:moveTo>
                    <a:pt x="34" y="261"/>
                  </a:moveTo>
                  <a:cubicBezTo>
                    <a:pt x="39" y="266"/>
                    <a:pt x="35" y="262"/>
                    <a:pt x="34" y="261"/>
                  </a:cubicBezTo>
                  <a:close/>
                  <a:moveTo>
                    <a:pt x="29" y="218"/>
                  </a:moveTo>
                  <a:cubicBezTo>
                    <a:pt x="33" y="219"/>
                    <a:pt x="36" y="217"/>
                    <a:pt x="38" y="212"/>
                  </a:cubicBezTo>
                  <a:cubicBezTo>
                    <a:pt x="34" y="208"/>
                    <a:pt x="31" y="210"/>
                    <a:pt x="29" y="218"/>
                  </a:cubicBezTo>
                  <a:cubicBezTo>
                    <a:pt x="33" y="219"/>
                    <a:pt x="31" y="216"/>
                    <a:pt x="29" y="2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814">
              <a:extLst>
                <a:ext uri="{FF2B5EF4-FFF2-40B4-BE49-F238E27FC236}">
                  <a16:creationId xmlns:a16="http://schemas.microsoft.com/office/drawing/2014/main" id="{0959BA1D-98D3-4671-A14C-8374824FF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1" y="2823"/>
              <a:ext cx="10" cy="10"/>
            </a:xfrm>
            <a:custGeom>
              <a:avLst/>
              <a:gdLst>
                <a:gd name="T0" fmla="*/ 5 w 7"/>
                <a:gd name="T1" fmla="*/ 7 h 7"/>
                <a:gd name="T2" fmla="*/ 2 w 7"/>
                <a:gd name="T3" fmla="*/ 0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1" y="7"/>
                    <a:pt x="3" y="2"/>
                    <a:pt x="2" y="0"/>
                  </a:cubicBezTo>
                  <a:cubicBezTo>
                    <a:pt x="7" y="2"/>
                    <a:pt x="0" y="5"/>
                    <a:pt x="5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67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How you say 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What you say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Talking on Phone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87%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00671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Woman Holding Tablet PC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78%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26%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64197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Concept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24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Holding Tablet PC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47359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CA" dirty="0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CA" dirty="0"/>
              <a:t>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CA" dirty="0"/>
              <a:t>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CA" dirty="0"/>
              <a:t>3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78183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Arrows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24%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73%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13%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</p:spTree>
    <p:extLst>
      <p:ext uri="{BB962C8B-B14F-4D97-AF65-F5344CB8AC3E}">
        <p14:creationId xmlns:p14="http://schemas.microsoft.com/office/powerpoint/2010/main" val="11126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Clipboard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00468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Working on Computer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29733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Megaphone with Arrows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95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 I was on a team …</a:t>
            </a:r>
          </a:p>
        </p:txBody>
      </p:sp>
      <p:grpSp>
        <p:nvGrpSpPr>
          <p:cNvPr id="63" name="Group 715">
            <a:extLst>
              <a:ext uri="{FF2B5EF4-FFF2-40B4-BE49-F238E27FC236}">
                <a16:creationId xmlns:a16="http://schemas.microsoft.com/office/drawing/2014/main" id="{8A9C44EF-9B45-430F-9067-D46C90DAC6B0}"/>
              </a:ext>
            </a:extLst>
          </p:cNvPr>
          <p:cNvGrpSpPr>
            <a:grpSpLocks noChangeAspect="1"/>
          </p:cNvGrpSpPr>
          <p:nvPr/>
        </p:nvGrpSpPr>
        <p:grpSpPr bwMode="auto">
          <a:xfrm rot="16584033" flipV="1">
            <a:off x="898616" y="875377"/>
            <a:ext cx="896710" cy="935396"/>
            <a:chOff x="1328" y="0"/>
            <a:chExt cx="3106" cy="3240"/>
          </a:xfrm>
        </p:grpSpPr>
        <p:sp>
          <p:nvSpPr>
            <p:cNvPr id="64" name="Freeform 716">
              <a:extLst>
                <a:ext uri="{FF2B5EF4-FFF2-40B4-BE49-F238E27FC236}">
                  <a16:creationId xmlns:a16="http://schemas.microsoft.com/office/drawing/2014/main" id="{1CE8C1EA-49B2-4C47-A1AC-41366A65C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6" y="250"/>
              <a:ext cx="1" cy="29"/>
            </a:xfrm>
            <a:custGeom>
              <a:avLst/>
              <a:gdLst>
                <a:gd name="T0" fmla="*/ 0 w 1"/>
                <a:gd name="T1" fmla="*/ 14 h 20"/>
                <a:gd name="T2" fmla="*/ 1 w 1"/>
                <a:gd name="T3" fmla="*/ 0 h 20"/>
                <a:gd name="T4" fmla="*/ 0 w 1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0">
                  <a:moveTo>
                    <a:pt x="0" y="14"/>
                  </a:moveTo>
                  <a:cubicBezTo>
                    <a:pt x="0" y="11"/>
                    <a:pt x="1" y="5"/>
                    <a:pt x="1" y="0"/>
                  </a:cubicBezTo>
                  <a:cubicBezTo>
                    <a:pt x="1" y="13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>
              <a:extLst>
                <a:ext uri="{FF2B5EF4-FFF2-40B4-BE49-F238E27FC236}">
                  <a16:creationId xmlns:a16="http://schemas.microsoft.com/office/drawing/2014/main" id="{7128C734-8BF5-432F-8CD8-B792AB711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0"/>
              <a:ext cx="20" cy="250"/>
            </a:xfrm>
            <a:custGeom>
              <a:avLst/>
              <a:gdLst>
                <a:gd name="T0" fmla="*/ 11 w 14"/>
                <a:gd name="T1" fmla="*/ 6 h 174"/>
                <a:gd name="T2" fmla="*/ 9 w 14"/>
                <a:gd name="T3" fmla="*/ 174 h 174"/>
                <a:gd name="T4" fmla="*/ 14 w 14"/>
                <a:gd name="T5" fmla="*/ 8 h 174"/>
                <a:gd name="T6" fmla="*/ 9 w 14"/>
                <a:gd name="T7" fmla="*/ 17 h 174"/>
                <a:gd name="T8" fmla="*/ 11 w 14"/>
                <a:gd name="T9" fmla="*/ 0 h 174"/>
                <a:gd name="T10" fmla="*/ 11 w 14"/>
                <a:gd name="T11" fmla="*/ 6 h 174"/>
                <a:gd name="T12" fmla="*/ 11 w 14"/>
                <a:gd name="T13" fmla="*/ 32 h 174"/>
                <a:gd name="T14" fmla="*/ 11 w 14"/>
                <a:gd name="T15" fmla="*/ 6 h 174"/>
                <a:gd name="T16" fmla="*/ 11 w 14"/>
                <a:gd name="T17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4">
                  <a:moveTo>
                    <a:pt x="11" y="6"/>
                  </a:moveTo>
                  <a:cubicBezTo>
                    <a:pt x="13" y="62"/>
                    <a:pt x="13" y="118"/>
                    <a:pt x="9" y="174"/>
                  </a:cubicBezTo>
                  <a:cubicBezTo>
                    <a:pt x="11" y="119"/>
                    <a:pt x="3" y="63"/>
                    <a:pt x="14" y="8"/>
                  </a:cubicBezTo>
                  <a:cubicBezTo>
                    <a:pt x="14" y="12"/>
                    <a:pt x="12" y="16"/>
                    <a:pt x="9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12" y="24"/>
                    <a:pt x="0" y="48"/>
                    <a:pt x="11" y="6"/>
                  </a:cubicBezTo>
                  <a:cubicBezTo>
                    <a:pt x="11" y="15"/>
                    <a:pt x="12" y="24"/>
                    <a:pt x="11" y="32"/>
                  </a:cubicBezTo>
                  <a:cubicBezTo>
                    <a:pt x="13" y="24"/>
                    <a:pt x="9" y="14"/>
                    <a:pt x="11" y="6"/>
                  </a:cubicBezTo>
                  <a:cubicBezTo>
                    <a:pt x="13" y="62"/>
                    <a:pt x="9" y="13"/>
                    <a:pt x="11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8">
              <a:extLst>
                <a:ext uri="{FF2B5EF4-FFF2-40B4-BE49-F238E27FC236}">
                  <a16:creationId xmlns:a16="http://schemas.microsoft.com/office/drawing/2014/main" id="{B8A9DA18-6D9E-422B-A0E1-B8DDA5E89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6" y="198"/>
              <a:ext cx="4" cy="84"/>
            </a:xfrm>
            <a:custGeom>
              <a:avLst/>
              <a:gdLst>
                <a:gd name="T0" fmla="*/ 0 w 3"/>
                <a:gd name="T1" fmla="*/ 58 h 58"/>
                <a:gd name="T2" fmla="*/ 3 w 3"/>
                <a:gd name="T3" fmla="*/ 0 h 58"/>
                <a:gd name="T4" fmla="*/ 0 w 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58"/>
                  </a:moveTo>
                  <a:cubicBezTo>
                    <a:pt x="1" y="39"/>
                    <a:pt x="2" y="19"/>
                    <a:pt x="3" y="0"/>
                  </a:cubicBezTo>
                  <a:cubicBezTo>
                    <a:pt x="3" y="34"/>
                    <a:pt x="1" y="28"/>
                    <a:pt x="0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19">
              <a:extLst>
                <a:ext uri="{FF2B5EF4-FFF2-40B4-BE49-F238E27FC236}">
                  <a16:creationId xmlns:a16="http://schemas.microsoft.com/office/drawing/2014/main" id="{57E8F71A-B92B-4388-B4F4-79455E8B4C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0" y="224"/>
              <a:ext cx="4" cy="77"/>
            </a:xfrm>
            <a:custGeom>
              <a:avLst/>
              <a:gdLst>
                <a:gd name="T0" fmla="*/ 2 w 3"/>
                <a:gd name="T1" fmla="*/ 19 h 53"/>
                <a:gd name="T2" fmla="*/ 0 w 3"/>
                <a:gd name="T3" fmla="*/ 53 h 53"/>
                <a:gd name="T4" fmla="*/ 2 w 3"/>
                <a:gd name="T5" fmla="*/ 19 h 53"/>
                <a:gd name="T6" fmla="*/ 2 w 3"/>
                <a:gd name="T7" fmla="*/ 27 h 53"/>
                <a:gd name="T8" fmla="*/ 2 w 3"/>
                <a:gd name="T9" fmla="*/ 19 h 53"/>
                <a:gd name="T10" fmla="*/ 2 w 3"/>
                <a:gd name="T11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3">
                  <a:moveTo>
                    <a:pt x="2" y="19"/>
                  </a:moveTo>
                  <a:cubicBezTo>
                    <a:pt x="3" y="30"/>
                    <a:pt x="2" y="42"/>
                    <a:pt x="0" y="53"/>
                  </a:cubicBezTo>
                  <a:cubicBezTo>
                    <a:pt x="1" y="42"/>
                    <a:pt x="1" y="30"/>
                    <a:pt x="2" y="19"/>
                  </a:cubicBezTo>
                  <a:cubicBezTo>
                    <a:pt x="3" y="22"/>
                    <a:pt x="3" y="25"/>
                    <a:pt x="2" y="27"/>
                  </a:cubicBezTo>
                  <a:cubicBezTo>
                    <a:pt x="1" y="0"/>
                    <a:pt x="1" y="46"/>
                    <a:pt x="2" y="19"/>
                  </a:cubicBezTo>
                  <a:cubicBezTo>
                    <a:pt x="3" y="30"/>
                    <a:pt x="1" y="30"/>
                    <a:pt x="2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20">
              <a:extLst>
                <a:ext uri="{FF2B5EF4-FFF2-40B4-BE49-F238E27FC236}">
                  <a16:creationId xmlns:a16="http://schemas.microsoft.com/office/drawing/2014/main" id="{E040F731-33FE-4BE7-A14B-7DEAFC2298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8" y="3108"/>
              <a:ext cx="13" cy="7"/>
            </a:xfrm>
            <a:custGeom>
              <a:avLst/>
              <a:gdLst>
                <a:gd name="T0" fmla="*/ 0 w 9"/>
                <a:gd name="T1" fmla="*/ 0 h 5"/>
                <a:gd name="T2" fmla="*/ 6 w 9"/>
                <a:gd name="T3" fmla="*/ 5 h 5"/>
                <a:gd name="T4" fmla="*/ 0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6" y="3"/>
                    <a:pt x="9" y="5"/>
                    <a:pt x="6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1">
              <a:extLst>
                <a:ext uri="{FF2B5EF4-FFF2-40B4-BE49-F238E27FC236}">
                  <a16:creationId xmlns:a16="http://schemas.microsoft.com/office/drawing/2014/main" id="{1638D548-F747-4E76-A3A2-B8EE4F480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6" y="3029"/>
              <a:ext cx="39" cy="12"/>
            </a:xfrm>
            <a:custGeom>
              <a:avLst/>
              <a:gdLst>
                <a:gd name="T0" fmla="*/ 27 w 27"/>
                <a:gd name="T1" fmla="*/ 9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27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5" y="5"/>
                    <a:pt x="27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22">
              <a:extLst>
                <a:ext uri="{FF2B5EF4-FFF2-40B4-BE49-F238E27FC236}">
                  <a16:creationId xmlns:a16="http://schemas.microsoft.com/office/drawing/2014/main" id="{2A7E5C11-120A-4379-8F33-B2E798ED3C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4" y="3149"/>
              <a:ext cx="33" cy="10"/>
            </a:xfrm>
            <a:custGeom>
              <a:avLst/>
              <a:gdLst>
                <a:gd name="T0" fmla="*/ 23 w 23"/>
                <a:gd name="T1" fmla="*/ 7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4"/>
                    <a:pt x="23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3">
              <a:extLst>
                <a:ext uri="{FF2B5EF4-FFF2-40B4-BE49-F238E27FC236}">
                  <a16:creationId xmlns:a16="http://schemas.microsoft.com/office/drawing/2014/main" id="{AEBD1006-8B54-438E-9308-1013765C9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" y="1951"/>
              <a:ext cx="61" cy="61"/>
            </a:xfrm>
            <a:custGeom>
              <a:avLst/>
              <a:gdLst>
                <a:gd name="T0" fmla="*/ 0 w 43"/>
                <a:gd name="T1" fmla="*/ 42 h 42"/>
                <a:gd name="T2" fmla="*/ 43 w 43"/>
                <a:gd name="T3" fmla="*/ 0 h 42"/>
                <a:gd name="T4" fmla="*/ 0 w 43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0" y="42"/>
                  </a:moveTo>
                  <a:cubicBezTo>
                    <a:pt x="17" y="26"/>
                    <a:pt x="32" y="12"/>
                    <a:pt x="43" y="0"/>
                  </a:cubicBezTo>
                  <a:cubicBezTo>
                    <a:pt x="14" y="33"/>
                    <a:pt x="10" y="34"/>
                    <a:pt x="0" y="4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4">
              <a:extLst>
                <a:ext uri="{FF2B5EF4-FFF2-40B4-BE49-F238E27FC236}">
                  <a16:creationId xmlns:a16="http://schemas.microsoft.com/office/drawing/2014/main" id="{89DF586A-6D58-4200-BAC4-960BB3756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5" y="2995"/>
              <a:ext cx="14" cy="6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0 h 4"/>
                <a:gd name="T4" fmla="*/ 10 w 10"/>
                <a:gd name="T5" fmla="*/ 2 h 4"/>
                <a:gd name="T6" fmla="*/ 1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4"/>
                    <a:pt x="0" y="1"/>
                    <a:pt x="0" y="0"/>
                  </a:cubicBezTo>
                  <a:cubicBezTo>
                    <a:pt x="3" y="1"/>
                    <a:pt x="6" y="2"/>
                    <a:pt x="10" y="2"/>
                  </a:cubicBezTo>
                  <a:cubicBezTo>
                    <a:pt x="10" y="4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5">
              <a:extLst>
                <a:ext uri="{FF2B5EF4-FFF2-40B4-BE49-F238E27FC236}">
                  <a16:creationId xmlns:a16="http://schemas.microsoft.com/office/drawing/2014/main" id="{FF97007F-AA7F-456D-B276-A89E82C3F7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9" y="3191"/>
              <a:ext cx="59" cy="14"/>
            </a:xfrm>
            <a:custGeom>
              <a:avLst/>
              <a:gdLst>
                <a:gd name="T0" fmla="*/ 21 w 41"/>
                <a:gd name="T1" fmla="*/ 3 h 10"/>
                <a:gd name="T2" fmla="*/ 41 w 41"/>
                <a:gd name="T3" fmla="*/ 10 h 10"/>
                <a:gd name="T4" fmla="*/ 0 w 41"/>
                <a:gd name="T5" fmla="*/ 0 h 10"/>
                <a:gd name="T6" fmla="*/ 25 w 41"/>
                <a:gd name="T7" fmla="*/ 5 h 10"/>
                <a:gd name="T8" fmla="*/ 21 w 41"/>
                <a:gd name="T9" fmla="*/ 3 h 10"/>
                <a:gd name="T10" fmla="*/ 21 w 4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0">
                  <a:moveTo>
                    <a:pt x="21" y="3"/>
                  </a:moveTo>
                  <a:cubicBezTo>
                    <a:pt x="28" y="6"/>
                    <a:pt x="35" y="8"/>
                    <a:pt x="41" y="10"/>
                  </a:cubicBezTo>
                  <a:cubicBezTo>
                    <a:pt x="28" y="6"/>
                    <a:pt x="14" y="3"/>
                    <a:pt x="0" y="0"/>
                  </a:cubicBezTo>
                  <a:cubicBezTo>
                    <a:pt x="9" y="0"/>
                    <a:pt x="17" y="2"/>
                    <a:pt x="25" y="5"/>
                  </a:cubicBezTo>
                  <a:cubicBezTo>
                    <a:pt x="13" y="1"/>
                    <a:pt x="33" y="9"/>
                    <a:pt x="21" y="3"/>
                  </a:cubicBezTo>
                  <a:cubicBezTo>
                    <a:pt x="28" y="6"/>
                    <a:pt x="25" y="5"/>
                    <a:pt x="21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6">
              <a:extLst>
                <a:ext uri="{FF2B5EF4-FFF2-40B4-BE49-F238E27FC236}">
                  <a16:creationId xmlns:a16="http://schemas.microsoft.com/office/drawing/2014/main" id="{1E59C6EF-112C-427E-83F7-C529B017A3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9" y="2524"/>
              <a:ext cx="33" cy="20"/>
            </a:xfrm>
            <a:custGeom>
              <a:avLst/>
              <a:gdLst>
                <a:gd name="T0" fmla="*/ 2 w 23"/>
                <a:gd name="T1" fmla="*/ 12 h 14"/>
                <a:gd name="T2" fmla="*/ 23 w 23"/>
                <a:gd name="T3" fmla="*/ 0 h 14"/>
                <a:gd name="T4" fmla="*/ 2 w 23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">
                  <a:moveTo>
                    <a:pt x="2" y="12"/>
                  </a:moveTo>
                  <a:cubicBezTo>
                    <a:pt x="10" y="7"/>
                    <a:pt x="17" y="3"/>
                    <a:pt x="23" y="0"/>
                  </a:cubicBezTo>
                  <a:cubicBezTo>
                    <a:pt x="8" y="10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7">
              <a:extLst>
                <a:ext uri="{FF2B5EF4-FFF2-40B4-BE49-F238E27FC236}">
                  <a16:creationId xmlns:a16="http://schemas.microsoft.com/office/drawing/2014/main" id="{7FA49AEC-B548-4CA8-9137-12C345081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8" y="3026"/>
              <a:ext cx="18" cy="5"/>
            </a:xfrm>
            <a:custGeom>
              <a:avLst/>
              <a:gdLst>
                <a:gd name="T0" fmla="*/ 3 w 13"/>
                <a:gd name="T1" fmla="*/ 1 h 4"/>
                <a:gd name="T2" fmla="*/ 3 w 13"/>
                <a:gd name="T3" fmla="*/ 1 h 4"/>
                <a:gd name="T4" fmla="*/ 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3" y="1"/>
                  </a:moveTo>
                  <a:cubicBezTo>
                    <a:pt x="0" y="0"/>
                    <a:pt x="13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8">
              <a:extLst>
                <a:ext uri="{FF2B5EF4-FFF2-40B4-BE49-F238E27FC236}">
                  <a16:creationId xmlns:a16="http://schemas.microsoft.com/office/drawing/2014/main" id="{DCFCA7D8-FD25-4D1A-B0F1-13D952757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5" y="3069"/>
              <a:ext cx="43" cy="14"/>
            </a:xfrm>
            <a:custGeom>
              <a:avLst/>
              <a:gdLst>
                <a:gd name="T0" fmla="*/ 30 w 30"/>
                <a:gd name="T1" fmla="*/ 10 h 10"/>
                <a:gd name="T2" fmla="*/ 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3" y="7"/>
                    <a:pt x="30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9">
              <a:extLst>
                <a:ext uri="{FF2B5EF4-FFF2-40B4-BE49-F238E27FC236}">
                  <a16:creationId xmlns:a16="http://schemas.microsoft.com/office/drawing/2014/main" id="{90D203FD-54AD-47D7-A6E7-B34023B07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" y="2012"/>
              <a:ext cx="21" cy="19"/>
            </a:xfrm>
            <a:custGeom>
              <a:avLst/>
              <a:gdLst>
                <a:gd name="T0" fmla="*/ 14 w 14"/>
                <a:gd name="T1" fmla="*/ 0 h 13"/>
                <a:gd name="T2" fmla="*/ 0 w 14"/>
                <a:gd name="T3" fmla="*/ 13 h 13"/>
                <a:gd name="T4" fmla="*/ 14 w 14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0">
              <a:extLst>
                <a:ext uri="{FF2B5EF4-FFF2-40B4-BE49-F238E27FC236}">
                  <a16:creationId xmlns:a16="http://schemas.microsoft.com/office/drawing/2014/main" id="{9B96AE31-DBB2-4753-985B-52417449E9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" y="496"/>
              <a:ext cx="7" cy="39"/>
            </a:xfrm>
            <a:custGeom>
              <a:avLst/>
              <a:gdLst>
                <a:gd name="T0" fmla="*/ 5 w 5"/>
                <a:gd name="T1" fmla="*/ 0 h 27"/>
                <a:gd name="T2" fmla="*/ 0 w 5"/>
                <a:gd name="T3" fmla="*/ 27 h 27"/>
                <a:gd name="T4" fmla="*/ 5 w 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3" y="19"/>
                    <a:pt x="1" y="24"/>
                    <a:pt x="0" y="27"/>
                  </a:cubicBezTo>
                  <a:cubicBezTo>
                    <a:pt x="2" y="17"/>
                    <a:pt x="3" y="8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31">
              <a:extLst>
                <a:ext uri="{FF2B5EF4-FFF2-40B4-BE49-F238E27FC236}">
                  <a16:creationId xmlns:a16="http://schemas.microsoft.com/office/drawing/2014/main" id="{61BB9905-EEC1-4136-96CC-D4E9AC2A6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63"/>
              <a:ext cx="0" cy="1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32">
              <a:extLst>
                <a:ext uri="{FF2B5EF4-FFF2-40B4-BE49-F238E27FC236}">
                  <a16:creationId xmlns:a16="http://schemas.microsoft.com/office/drawing/2014/main" id="{BA3682A7-8954-446E-8A00-291F13E3F6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1073"/>
              <a:ext cx="7" cy="11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6"/>
                    <a:pt x="0" y="8"/>
                  </a:cubicBezTo>
                  <a:cubicBezTo>
                    <a:pt x="2" y="3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3">
              <a:extLst>
                <a:ext uri="{FF2B5EF4-FFF2-40B4-BE49-F238E27FC236}">
                  <a16:creationId xmlns:a16="http://schemas.microsoft.com/office/drawing/2014/main" id="{88E82221-95C9-4D54-A77D-43347F169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8" y="7"/>
              <a:ext cx="3095" cy="3233"/>
            </a:xfrm>
            <a:custGeom>
              <a:avLst/>
              <a:gdLst>
                <a:gd name="T0" fmla="*/ 135 w 2152"/>
                <a:gd name="T1" fmla="*/ 2033 h 2248"/>
                <a:gd name="T2" fmla="*/ 459 w 2152"/>
                <a:gd name="T3" fmla="*/ 1694 h 2248"/>
                <a:gd name="T4" fmla="*/ 823 w 2152"/>
                <a:gd name="T5" fmla="*/ 2146 h 2248"/>
                <a:gd name="T6" fmla="*/ 1239 w 2152"/>
                <a:gd name="T7" fmla="*/ 1566 h 2248"/>
                <a:gd name="T8" fmla="*/ 1395 w 2152"/>
                <a:gd name="T9" fmla="*/ 1593 h 2248"/>
                <a:gd name="T10" fmla="*/ 1895 w 2152"/>
                <a:gd name="T11" fmla="*/ 923 h 2248"/>
                <a:gd name="T12" fmla="*/ 1964 w 2152"/>
                <a:gd name="T13" fmla="*/ 893 h 2248"/>
                <a:gd name="T14" fmla="*/ 2067 w 2152"/>
                <a:gd name="T15" fmla="*/ 658 h 2248"/>
                <a:gd name="T16" fmla="*/ 1967 w 2152"/>
                <a:gd name="T17" fmla="*/ 888 h 2248"/>
                <a:gd name="T18" fmla="*/ 2065 w 2152"/>
                <a:gd name="T19" fmla="*/ 506 h 2248"/>
                <a:gd name="T20" fmla="*/ 2136 w 2152"/>
                <a:gd name="T21" fmla="*/ 5 h 2248"/>
                <a:gd name="T22" fmla="*/ 1478 w 2152"/>
                <a:gd name="T23" fmla="*/ 1400 h 2248"/>
                <a:gd name="T24" fmla="*/ 705 w 2152"/>
                <a:gd name="T25" fmla="*/ 1560 h 2248"/>
                <a:gd name="T26" fmla="*/ 276 w 2152"/>
                <a:gd name="T27" fmla="*/ 1806 h 2248"/>
                <a:gd name="T28" fmla="*/ 705 w 2152"/>
                <a:gd name="T29" fmla="*/ 1561 h 2248"/>
                <a:gd name="T30" fmla="*/ 982 w 2152"/>
                <a:gd name="T31" fmla="*/ 1727 h 2248"/>
                <a:gd name="T32" fmla="*/ 2071 w 2152"/>
                <a:gd name="T33" fmla="*/ 545 h 2248"/>
                <a:gd name="T34" fmla="*/ 1053 w 2152"/>
                <a:gd name="T35" fmla="*/ 1689 h 2248"/>
                <a:gd name="T36" fmla="*/ 703 w 2152"/>
                <a:gd name="T37" fmla="*/ 1555 h 2248"/>
                <a:gd name="T38" fmla="*/ 325 w 2152"/>
                <a:gd name="T39" fmla="*/ 1777 h 2248"/>
                <a:gd name="T40" fmla="*/ 823 w 2152"/>
                <a:gd name="T41" fmla="*/ 2146 h 2248"/>
                <a:gd name="T42" fmla="*/ 1912 w 2152"/>
                <a:gd name="T43" fmla="*/ 992 h 2248"/>
                <a:gd name="T44" fmla="*/ 1478 w 2152"/>
                <a:gd name="T45" fmla="*/ 1399 h 2248"/>
                <a:gd name="T46" fmla="*/ 703 w 2152"/>
                <a:gd name="T47" fmla="*/ 1555 h 2248"/>
                <a:gd name="T48" fmla="*/ 2149 w 2152"/>
                <a:gd name="T49" fmla="*/ 144 h 2248"/>
                <a:gd name="T50" fmla="*/ 1111 w 2152"/>
                <a:gd name="T51" fmla="*/ 1633 h 2248"/>
                <a:gd name="T52" fmla="*/ 791 w 2152"/>
                <a:gd name="T53" fmla="*/ 1938 h 2248"/>
                <a:gd name="T54" fmla="*/ 964 w 2152"/>
                <a:gd name="T55" fmla="*/ 1835 h 2248"/>
                <a:gd name="T56" fmla="*/ 824 w 2152"/>
                <a:gd name="T57" fmla="*/ 2154 h 2248"/>
                <a:gd name="T58" fmla="*/ 687 w 2152"/>
                <a:gd name="T59" fmla="*/ 1597 h 2248"/>
                <a:gd name="T60" fmla="*/ 1839 w 2152"/>
                <a:gd name="T61" fmla="*/ 1094 h 2248"/>
                <a:gd name="T62" fmla="*/ 323 w 2152"/>
                <a:gd name="T63" fmla="*/ 1778 h 2248"/>
                <a:gd name="T64" fmla="*/ 981 w 2152"/>
                <a:gd name="T65" fmla="*/ 1727 h 2248"/>
                <a:gd name="T66" fmla="*/ 1059 w 2152"/>
                <a:gd name="T67" fmla="*/ 1687 h 2248"/>
                <a:gd name="T68" fmla="*/ 1476 w 2152"/>
                <a:gd name="T69" fmla="*/ 1401 h 2248"/>
                <a:gd name="T70" fmla="*/ 2022 w 2152"/>
                <a:gd name="T71" fmla="*/ 616 h 2248"/>
                <a:gd name="T72" fmla="*/ 1478 w 2152"/>
                <a:gd name="T73" fmla="*/ 1400 h 2248"/>
                <a:gd name="T74" fmla="*/ 806 w 2152"/>
                <a:gd name="T75" fmla="*/ 1921 h 2248"/>
                <a:gd name="T76" fmla="*/ 824 w 2152"/>
                <a:gd name="T77" fmla="*/ 2153 h 2248"/>
                <a:gd name="T78" fmla="*/ 707 w 2152"/>
                <a:gd name="T79" fmla="*/ 1611 h 2248"/>
                <a:gd name="T80" fmla="*/ 2111 w 2152"/>
                <a:gd name="T81" fmla="*/ 362 h 2248"/>
                <a:gd name="T82" fmla="*/ 1345 w 2152"/>
                <a:gd name="T83" fmla="*/ 1524 h 2248"/>
                <a:gd name="T84" fmla="*/ 807 w 2152"/>
                <a:gd name="T85" fmla="*/ 1921 h 2248"/>
                <a:gd name="T86" fmla="*/ 824 w 2152"/>
                <a:gd name="T87" fmla="*/ 2153 h 2248"/>
                <a:gd name="T88" fmla="*/ 707 w 2152"/>
                <a:gd name="T89" fmla="*/ 1613 h 2248"/>
                <a:gd name="T90" fmla="*/ 1478 w 2152"/>
                <a:gd name="T91" fmla="*/ 1400 h 2248"/>
                <a:gd name="T92" fmla="*/ 1849 w 2152"/>
                <a:gd name="T93" fmla="*/ 1070 h 2248"/>
                <a:gd name="T94" fmla="*/ 1054 w 2152"/>
                <a:gd name="T95" fmla="*/ 1689 h 2248"/>
                <a:gd name="T96" fmla="*/ 728 w 2152"/>
                <a:gd name="T97" fmla="*/ 2185 h 2248"/>
                <a:gd name="T98" fmla="*/ 703 w 2152"/>
                <a:gd name="T99" fmla="*/ 1555 h 2248"/>
                <a:gd name="T100" fmla="*/ 580 w 2152"/>
                <a:gd name="T101" fmla="*/ 2148 h 2248"/>
                <a:gd name="T102" fmla="*/ 814 w 2152"/>
                <a:gd name="T103" fmla="*/ 2131 h 2248"/>
                <a:gd name="T104" fmla="*/ 824 w 2152"/>
                <a:gd name="T105" fmla="*/ 2154 h 2248"/>
                <a:gd name="T106" fmla="*/ 815 w 2152"/>
                <a:gd name="T107" fmla="*/ 2140 h 2248"/>
                <a:gd name="T108" fmla="*/ 1507 w 2152"/>
                <a:gd name="T109" fmla="*/ 1483 h 2248"/>
                <a:gd name="T110" fmla="*/ 855 w 2152"/>
                <a:gd name="T111" fmla="*/ 1891 h 2248"/>
                <a:gd name="T112" fmla="*/ 192 w 2152"/>
                <a:gd name="T113" fmla="*/ 2040 h 2248"/>
                <a:gd name="T114" fmla="*/ 1324 w 2152"/>
                <a:gd name="T115" fmla="*/ 1515 h 2248"/>
                <a:gd name="T116" fmla="*/ 2072 w 2152"/>
                <a:gd name="T117" fmla="*/ 479 h 2248"/>
                <a:gd name="T118" fmla="*/ 2111 w 2152"/>
                <a:gd name="T119" fmla="*/ 361 h 2248"/>
                <a:gd name="T120" fmla="*/ 859 w 2152"/>
                <a:gd name="T121" fmla="*/ 1772 h 2248"/>
                <a:gd name="T122" fmla="*/ 1059 w 2152"/>
                <a:gd name="T123" fmla="*/ 1687 h 2248"/>
                <a:gd name="T124" fmla="*/ 1346 w 2152"/>
                <a:gd name="T125" fmla="*/ 15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2" h="2248">
                  <a:moveTo>
                    <a:pt x="21" y="1998"/>
                  </a:moveTo>
                  <a:cubicBezTo>
                    <a:pt x="21" y="1998"/>
                    <a:pt x="20" y="1998"/>
                    <a:pt x="20" y="1998"/>
                  </a:cubicBezTo>
                  <a:cubicBezTo>
                    <a:pt x="25" y="2002"/>
                    <a:pt x="32" y="2004"/>
                    <a:pt x="40" y="2007"/>
                  </a:cubicBezTo>
                  <a:cubicBezTo>
                    <a:pt x="33" y="2004"/>
                    <a:pt x="26" y="2002"/>
                    <a:pt x="21" y="1998"/>
                  </a:cubicBezTo>
                  <a:close/>
                  <a:moveTo>
                    <a:pt x="42" y="2007"/>
                  </a:moveTo>
                  <a:cubicBezTo>
                    <a:pt x="46" y="2008"/>
                    <a:pt x="49" y="2009"/>
                    <a:pt x="53" y="2010"/>
                  </a:cubicBezTo>
                  <a:cubicBezTo>
                    <a:pt x="49" y="2009"/>
                    <a:pt x="46" y="2008"/>
                    <a:pt x="42" y="2007"/>
                  </a:cubicBezTo>
                  <a:close/>
                  <a:moveTo>
                    <a:pt x="64" y="2011"/>
                  </a:moveTo>
                  <a:cubicBezTo>
                    <a:pt x="61" y="2011"/>
                    <a:pt x="57" y="2011"/>
                    <a:pt x="54" y="2010"/>
                  </a:cubicBezTo>
                  <a:cubicBezTo>
                    <a:pt x="61" y="2011"/>
                    <a:pt x="68" y="2013"/>
                    <a:pt x="73" y="2014"/>
                  </a:cubicBezTo>
                  <a:cubicBezTo>
                    <a:pt x="70" y="2013"/>
                    <a:pt x="67" y="2012"/>
                    <a:pt x="64" y="2011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89" y="2050"/>
                  </a:moveTo>
                  <a:cubicBezTo>
                    <a:pt x="191" y="2050"/>
                    <a:pt x="194" y="2049"/>
                    <a:pt x="196" y="2049"/>
                  </a:cubicBezTo>
                  <a:cubicBezTo>
                    <a:pt x="175" y="2044"/>
                    <a:pt x="155" y="2038"/>
                    <a:pt x="135" y="2033"/>
                  </a:cubicBezTo>
                  <a:cubicBezTo>
                    <a:pt x="160" y="2040"/>
                    <a:pt x="184" y="2051"/>
                    <a:pt x="210" y="2059"/>
                  </a:cubicBezTo>
                  <a:cubicBezTo>
                    <a:pt x="205" y="2057"/>
                    <a:pt x="194" y="2049"/>
                    <a:pt x="189" y="2050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33" y="2061"/>
                  </a:moveTo>
                  <a:cubicBezTo>
                    <a:pt x="231" y="2061"/>
                    <a:pt x="236" y="2064"/>
                    <a:pt x="251" y="2070"/>
                  </a:cubicBezTo>
                  <a:cubicBezTo>
                    <a:pt x="246" y="2068"/>
                    <a:pt x="239" y="2064"/>
                    <a:pt x="233" y="2061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3" y="1735"/>
                  </a:moveTo>
                  <a:cubicBezTo>
                    <a:pt x="754" y="1737"/>
                    <a:pt x="754" y="1739"/>
                    <a:pt x="755" y="1741"/>
                  </a:cubicBezTo>
                  <a:cubicBezTo>
                    <a:pt x="756" y="1745"/>
                    <a:pt x="756" y="1744"/>
                    <a:pt x="753" y="173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6" y="1980"/>
                  </a:moveTo>
                  <a:cubicBezTo>
                    <a:pt x="806" y="1982"/>
                    <a:pt x="806" y="1985"/>
                    <a:pt x="807" y="1987"/>
                  </a:cubicBezTo>
                  <a:cubicBezTo>
                    <a:pt x="807" y="1985"/>
                    <a:pt x="806" y="1982"/>
                    <a:pt x="806" y="1980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200" y="1734"/>
                  </a:moveTo>
                  <a:cubicBezTo>
                    <a:pt x="1214" y="1737"/>
                    <a:pt x="1226" y="1724"/>
                    <a:pt x="1236" y="1712"/>
                  </a:cubicBezTo>
                  <a:cubicBezTo>
                    <a:pt x="1224" y="1719"/>
                    <a:pt x="1212" y="1727"/>
                    <a:pt x="1200" y="1734"/>
                  </a:cubicBezTo>
                  <a:close/>
                  <a:moveTo>
                    <a:pt x="1239" y="1566"/>
                  </a:moveTo>
                  <a:cubicBezTo>
                    <a:pt x="1240" y="1566"/>
                    <a:pt x="1241" y="1565"/>
                    <a:pt x="1242" y="1565"/>
                  </a:cubicBezTo>
                  <a:cubicBezTo>
                    <a:pt x="1246" y="1562"/>
                    <a:pt x="1250" y="1559"/>
                    <a:pt x="1254" y="1556"/>
                  </a:cubicBezTo>
                  <a:cubicBezTo>
                    <a:pt x="1256" y="1554"/>
                    <a:pt x="1256" y="1552"/>
                    <a:pt x="1257" y="1550"/>
                  </a:cubicBezTo>
                  <a:cubicBezTo>
                    <a:pt x="1256" y="1552"/>
                    <a:pt x="1248" y="1559"/>
                    <a:pt x="1239" y="1566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76" y="1615"/>
                  </a:moveTo>
                  <a:cubicBezTo>
                    <a:pt x="1384" y="1612"/>
                    <a:pt x="1395" y="1601"/>
                    <a:pt x="1403" y="1592"/>
                  </a:cubicBezTo>
                  <a:cubicBezTo>
                    <a:pt x="1395" y="1600"/>
                    <a:pt x="1385" y="1608"/>
                    <a:pt x="1376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03" y="1592"/>
                  </a:moveTo>
                  <a:cubicBezTo>
                    <a:pt x="1408" y="1588"/>
                    <a:pt x="1412" y="1584"/>
                    <a:pt x="1416" y="1580"/>
                  </a:cubicBezTo>
                  <a:cubicBezTo>
                    <a:pt x="1414" y="1582"/>
                    <a:pt x="1409" y="1586"/>
                    <a:pt x="1403" y="159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584" y="1282"/>
                  </a:moveTo>
                  <a:cubicBezTo>
                    <a:pt x="1586" y="1280"/>
                    <a:pt x="1588" y="1278"/>
                    <a:pt x="1591" y="1275"/>
                  </a:cubicBezTo>
                  <a:cubicBezTo>
                    <a:pt x="1591" y="1274"/>
                    <a:pt x="1589" y="1276"/>
                    <a:pt x="1584" y="1282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48" y="1214"/>
                  </a:moveTo>
                  <a:cubicBezTo>
                    <a:pt x="1652" y="1212"/>
                    <a:pt x="1657" y="1210"/>
                    <a:pt x="1661" y="1207"/>
                  </a:cubicBezTo>
                  <a:cubicBezTo>
                    <a:pt x="1669" y="1198"/>
                    <a:pt x="1665" y="1201"/>
                    <a:pt x="1648" y="1214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798" y="1174"/>
                  </a:moveTo>
                  <a:cubicBezTo>
                    <a:pt x="1808" y="1161"/>
                    <a:pt x="1818" y="1148"/>
                    <a:pt x="1827" y="1135"/>
                  </a:cubicBezTo>
                  <a:cubicBezTo>
                    <a:pt x="1815" y="1145"/>
                    <a:pt x="1805" y="1159"/>
                    <a:pt x="1798" y="1174"/>
                  </a:cubicBezTo>
                  <a:close/>
                  <a:moveTo>
                    <a:pt x="1828" y="1135"/>
                  </a:moveTo>
                  <a:cubicBezTo>
                    <a:pt x="1828" y="1135"/>
                    <a:pt x="1827" y="1135"/>
                    <a:pt x="1827" y="1135"/>
                  </a:cubicBezTo>
                  <a:cubicBezTo>
                    <a:pt x="1829" y="1134"/>
                    <a:pt x="1830" y="1133"/>
                    <a:pt x="1831" y="1132"/>
                  </a:cubicBezTo>
                  <a:cubicBezTo>
                    <a:pt x="1830" y="1133"/>
                    <a:pt x="1829" y="1134"/>
                    <a:pt x="1828" y="1135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895" y="921"/>
                  </a:moveTo>
                  <a:cubicBezTo>
                    <a:pt x="1894" y="921"/>
                    <a:pt x="1894" y="920"/>
                    <a:pt x="1894" y="920"/>
                  </a:cubicBezTo>
                  <a:cubicBezTo>
                    <a:pt x="1893" y="917"/>
                    <a:pt x="1892" y="914"/>
                    <a:pt x="1891" y="912"/>
                  </a:cubicBezTo>
                  <a:cubicBezTo>
                    <a:pt x="1890" y="921"/>
                    <a:pt x="1890" y="916"/>
                    <a:pt x="1890" y="911"/>
                  </a:cubicBezTo>
                  <a:cubicBezTo>
                    <a:pt x="1887" y="915"/>
                    <a:pt x="1884" y="919"/>
                    <a:pt x="1881" y="924"/>
                  </a:cubicBezTo>
                  <a:cubicBezTo>
                    <a:pt x="1881" y="926"/>
                    <a:pt x="1881" y="929"/>
                    <a:pt x="1882" y="932"/>
                  </a:cubicBezTo>
                  <a:cubicBezTo>
                    <a:pt x="1882" y="932"/>
                    <a:pt x="1882" y="932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6"/>
                    <a:pt x="1882" y="938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5" y="921"/>
                    <a:pt x="1895" y="921"/>
                    <a:pt x="1895" y="921"/>
                  </a:cubicBezTo>
                  <a:close/>
                  <a:moveTo>
                    <a:pt x="1952" y="921"/>
                  </a:moveTo>
                  <a:cubicBezTo>
                    <a:pt x="1941" y="942"/>
                    <a:pt x="1929" y="962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08" y="1000"/>
                    <a:pt x="1903" y="1007"/>
                    <a:pt x="1899" y="1014"/>
                  </a:cubicBezTo>
                  <a:cubicBezTo>
                    <a:pt x="1894" y="1023"/>
                    <a:pt x="1889" y="1031"/>
                    <a:pt x="1884" y="1039"/>
                  </a:cubicBezTo>
                  <a:cubicBezTo>
                    <a:pt x="1887" y="1035"/>
                    <a:pt x="1890" y="1030"/>
                    <a:pt x="1894" y="1025"/>
                  </a:cubicBezTo>
                  <a:cubicBezTo>
                    <a:pt x="1894" y="1025"/>
                    <a:pt x="1894" y="1025"/>
                    <a:pt x="1894" y="1025"/>
                  </a:cubicBezTo>
                  <a:cubicBezTo>
                    <a:pt x="1896" y="1022"/>
                    <a:pt x="1898" y="1019"/>
                    <a:pt x="1900" y="1016"/>
                  </a:cubicBezTo>
                  <a:cubicBezTo>
                    <a:pt x="1904" y="1009"/>
                    <a:pt x="1908" y="1002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6" y="988"/>
                    <a:pt x="1917" y="987"/>
                    <a:pt x="1917" y="986"/>
                  </a:cubicBezTo>
                  <a:cubicBezTo>
                    <a:pt x="1920" y="982"/>
                    <a:pt x="1922" y="978"/>
                    <a:pt x="1924" y="975"/>
                  </a:cubicBezTo>
                  <a:cubicBezTo>
                    <a:pt x="1926" y="971"/>
                    <a:pt x="1928" y="967"/>
                    <a:pt x="1930" y="964"/>
                  </a:cubicBezTo>
                  <a:cubicBezTo>
                    <a:pt x="1937" y="950"/>
                    <a:pt x="1944" y="936"/>
                    <a:pt x="1952" y="921"/>
                  </a:cubicBezTo>
                  <a:cubicBezTo>
                    <a:pt x="1953" y="919"/>
                    <a:pt x="1954" y="916"/>
                    <a:pt x="1956" y="914"/>
                  </a:cubicBezTo>
                  <a:cubicBezTo>
                    <a:pt x="1954" y="916"/>
                    <a:pt x="1953" y="919"/>
                    <a:pt x="1952" y="921"/>
                  </a:cubicBezTo>
                  <a:close/>
                  <a:moveTo>
                    <a:pt x="1950" y="917"/>
                  </a:move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1" y="918"/>
                    <a:pt x="1951" y="918"/>
                    <a:pt x="1950" y="917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2067" y="658"/>
                  </a:moveTo>
                  <a:cubicBezTo>
                    <a:pt x="2057" y="686"/>
                    <a:pt x="2047" y="715"/>
                    <a:pt x="2035" y="743"/>
                  </a:cubicBezTo>
                  <a:cubicBezTo>
                    <a:pt x="2033" y="751"/>
                    <a:pt x="2030" y="759"/>
                    <a:pt x="2026" y="763"/>
                  </a:cubicBezTo>
                  <a:cubicBezTo>
                    <a:pt x="2023" y="769"/>
                    <a:pt x="2020" y="775"/>
                    <a:pt x="2017" y="780"/>
                  </a:cubicBezTo>
                  <a:cubicBezTo>
                    <a:pt x="2020" y="775"/>
                    <a:pt x="2022" y="770"/>
                    <a:pt x="2024" y="765"/>
                  </a:cubicBezTo>
                  <a:cubicBezTo>
                    <a:pt x="2025" y="764"/>
                    <a:pt x="2025" y="764"/>
                    <a:pt x="2026" y="763"/>
                  </a:cubicBezTo>
                  <a:cubicBezTo>
                    <a:pt x="2029" y="756"/>
                    <a:pt x="2032" y="749"/>
                    <a:pt x="2035" y="743"/>
                  </a:cubicBezTo>
                  <a:cubicBezTo>
                    <a:pt x="2036" y="739"/>
                    <a:pt x="2037" y="735"/>
                    <a:pt x="2038" y="732"/>
                  </a:cubicBezTo>
                  <a:cubicBezTo>
                    <a:pt x="2035" y="740"/>
                    <a:pt x="2031" y="749"/>
                    <a:pt x="2027" y="757"/>
                  </a:cubicBezTo>
                  <a:cubicBezTo>
                    <a:pt x="2032" y="746"/>
                    <a:pt x="2036" y="736"/>
                    <a:pt x="2040" y="726"/>
                  </a:cubicBezTo>
                  <a:cubicBezTo>
                    <a:pt x="2039" y="728"/>
                    <a:pt x="2039" y="730"/>
                    <a:pt x="2038" y="732"/>
                  </a:cubicBezTo>
                  <a:cubicBezTo>
                    <a:pt x="2039" y="729"/>
                    <a:pt x="2040" y="726"/>
                    <a:pt x="2041" y="723"/>
                  </a:cubicBezTo>
                  <a:cubicBezTo>
                    <a:pt x="2040" y="724"/>
                    <a:pt x="2040" y="725"/>
                    <a:pt x="2040" y="726"/>
                  </a:cubicBezTo>
                  <a:cubicBezTo>
                    <a:pt x="2040" y="723"/>
                    <a:pt x="2041" y="720"/>
                    <a:pt x="2042" y="719"/>
                  </a:cubicBezTo>
                  <a:cubicBezTo>
                    <a:pt x="2041" y="720"/>
                    <a:pt x="2041" y="722"/>
                    <a:pt x="2041" y="723"/>
                  </a:cubicBezTo>
                  <a:cubicBezTo>
                    <a:pt x="2054" y="689"/>
                    <a:pt x="2063" y="661"/>
                    <a:pt x="2065" y="647"/>
                  </a:cubicBezTo>
                  <a:cubicBezTo>
                    <a:pt x="2075" y="627"/>
                    <a:pt x="2080" y="605"/>
                    <a:pt x="2084" y="582"/>
                  </a:cubicBezTo>
                  <a:cubicBezTo>
                    <a:pt x="2077" y="600"/>
                    <a:pt x="2070" y="620"/>
                    <a:pt x="2065" y="637"/>
                  </a:cubicBezTo>
                  <a:cubicBezTo>
                    <a:pt x="2063" y="640"/>
                    <a:pt x="2062" y="643"/>
                    <a:pt x="2062" y="645"/>
                  </a:cubicBezTo>
                  <a:cubicBezTo>
                    <a:pt x="2058" y="657"/>
                    <a:pt x="2055" y="668"/>
                    <a:pt x="2054" y="675"/>
                  </a:cubicBezTo>
                  <a:cubicBezTo>
                    <a:pt x="2052" y="667"/>
                    <a:pt x="2039" y="717"/>
                    <a:pt x="2038" y="720"/>
                  </a:cubicBezTo>
                  <a:cubicBezTo>
                    <a:pt x="2031" y="735"/>
                    <a:pt x="2025" y="750"/>
                    <a:pt x="2019" y="766"/>
                  </a:cubicBezTo>
                  <a:cubicBezTo>
                    <a:pt x="2021" y="766"/>
                    <a:pt x="2022" y="766"/>
                    <a:pt x="2023" y="765"/>
                  </a:cubicBezTo>
                  <a:cubicBezTo>
                    <a:pt x="2017" y="777"/>
                    <a:pt x="2011" y="789"/>
                    <a:pt x="2006" y="801"/>
                  </a:cubicBezTo>
                  <a:cubicBezTo>
                    <a:pt x="2010" y="794"/>
                    <a:pt x="2014" y="788"/>
                    <a:pt x="2017" y="781"/>
                  </a:cubicBezTo>
                  <a:cubicBezTo>
                    <a:pt x="2000" y="821"/>
                    <a:pt x="1980" y="865"/>
                    <a:pt x="1960" y="906"/>
                  </a:cubicBezTo>
                  <a:cubicBezTo>
                    <a:pt x="1958" y="909"/>
                    <a:pt x="1957" y="911"/>
                    <a:pt x="1956" y="914"/>
                  </a:cubicBezTo>
                  <a:cubicBezTo>
                    <a:pt x="1957" y="911"/>
                    <a:pt x="1958" y="909"/>
                    <a:pt x="1960" y="906"/>
                  </a:cubicBezTo>
                  <a:cubicBezTo>
                    <a:pt x="2002" y="826"/>
                    <a:pt x="2039" y="743"/>
                    <a:pt x="2070" y="658"/>
                  </a:cubicBezTo>
                  <a:cubicBezTo>
                    <a:pt x="2067" y="665"/>
                    <a:pt x="2066" y="665"/>
                    <a:pt x="2067" y="658"/>
                  </a:cubicBezTo>
                  <a:close/>
                  <a:moveTo>
                    <a:pt x="1963" y="896"/>
                  </a:move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ubicBezTo>
                    <a:pt x="1955" y="906"/>
                    <a:pt x="1952" y="911"/>
                    <a:pt x="1950" y="917"/>
                  </a:cubicBezTo>
                  <a:cubicBezTo>
                    <a:pt x="1951" y="918"/>
                    <a:pt x="1951" y="918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30" y="871"/>
                  </a:move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ubicBezTo>
                    <a:pt x="1933" y="867"/>
                    <a:pt x="1931" y="869"/>
                    <a:pt x="1930" y="871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02" y="536"/>
                  </a:moveTo>
                  <a:cubicBezTo>
                    <a:pt x="2102" y="539"/>
                    <a:pt x="2102" y="541"/>
                    <a:pt x="2102" y="543"/>
                  </a:cubicBezTo>
                  <a:cubicBezTo>
                    <a:pt x="2105" y="538"/>
                    <a:pt x="2106" y="533"/>
                    <a:pt x="2107" y="527"/>
                  </a:cubicBezTo>
                  <a:cubicBezTo>
                    <a:pt x="2106" y="528"/>
                    <a:pt x="2104" y="532"/>
                    <a:pt x="2102" y="536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61"/>
                  </a:moveTo>
                  <a:cubicBezTo>
                    <a:pt x="2111" y="361"/>
                    <a:pt x="2111" y="361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lose/>
                  <a:moveTo>
                    <a:pt x="2146" y="276"/>
                  </a:moveTo>
                  <a:cubicBezTo>
                    <a:pt x="2146" y="307"/>
                    <a:pt x="2145" y="338"/>
                    <a:pt x="2135" y="368"/>
                  </a:cubicBezTo>
                  <a:cubicBezTo>
                    <a:pt x="2134" y="365"/>
                    <a:pt x="2133" y="362"/>
                    <a:pt x="2133" y="359"/>
                  </a:cubicBezTo>
                  <a:cubicBezTo>
                    <a:pt x="2130" y="372"/>
                    <a:pt x="2128" y="385"/>
                    <a:pt x="2125" y="399"/>
                  </a:cubicBezTo>
                  <a:cubicBezTo>
                    <a:pt x="2123" y="409"/>
                    <a:pt x="2106" y="481"/>
                    <a:pt x="2107" y="486"/>
                  </a:cubicBezTo>
                  <a:cubicBezTo>
                    <a:pt x="2093" y="514"/>
                    <a:pt x="2090" y="548"/>
                    <a:pt x="2084" y="582"/>
                  </a:cubicBezTo>
                  <a:cubicBezTo>
                    <a:pt x="2091" y="563"/>
                    <a:pt x="2098" y="546"/>
                    <a:pt x="2102" y="536"/>
                  </a:cubicBezTo>
                  <a:cubicBezTo>
                    <a:pt x="2102" y="520"/>
                    <a:pt x="2105" y="502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2"/>
                    <a:pt x="2110" y="481"/>
                    <a:pt x="2110" y="480"/>
                  </a:cubicBezTo>
                  <a:cubicBezTo>
                    <a:pt x="2110" y="480"/>
                    <a:pt x="2110" y="481"/>
                    <a:pt x="2109" y="482"/>
                  </a:cubicBezTo>
                  <a:cubicBezTo>
                    <a:pt x="2114" y="459"/>
                    <a:pt x="2121" y="436"/>
                    <a:pt x="2127" y="419"/>
                  </a:cubicBezTo>
                  <a:cubicBezTo>
                    <a:pt x="2124" y="439"/>
                    <a:pt x="2120" y="459"/>
                    <a:pt x="2115" y="480"/>
                  </a:cubicBezTo>
                  <a:cubicBezTo>
                    <a:pt x="2124" y="444"/>
                    <a:pt x="2129" y="408"/>
                    <a:pt x="2135" y="372"/>
                  </a:cubicBezTo>
                  <a:cubicBezTo>
                    <a:pt x="2132" y="389"/>
                    <a:pt x="2134" y="384"/>
                    <a:pt x="2140" y="355"/>
                  </a:cubicBezTo>
                  <a:cubicBezTo>
                    <a:pt x="2146" y="329"/>
                    <a:pt x="2152" y="302"/>
                    <a:pt x="2146" y="276"/>
                  </a:cubicBezTo>
                  <a:close/>
                  <a:moveTo>
                    <a:pt x="2072" y="483"/>
                  </a:moveTo>
                  <a:cubicBezTo>
                    <a:pt x="2070" y="491"/>
                    <a:pt x="2067" y="498"/>
                    <a:pt x="2065" y="506"/>
                  </a:cubicBezTo>
                  <a:cubicBezTo>
                    <a:pt x="2069" y="499"/>
                    <a:pt x="2071" y="491"/>
                    <a:pt x="2072" y="483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5" y="188"/>
                  </a:moveTo>
                  <a:cubicBezTo>
                    <a:pt x="2115" y="188"/>
                    <a:pt x="2115" y="187"/>
                    <a:pt x="2116" y="187"/>
                  </a:cubicBezTo>
                  <a:cubicBezTo>
                    <a:pt x="2116" y="186"/>
                    <a:pt x="2116" y="186"/>
                    <a:pt x="2116" y="185"/>
                  </a:cubicBezTo>
                  <a:cubicBezTo>
                    <a:pt x="2116" y="186"/>
                    <a:pt x="2115" y="187"/>
                    <a:pt x="2115" y="188"/>
                  </a:cubicBezTo>
                  <a:close/>
                  <a:moveTo>
                    <a:pt x="2116" y="185"/>
                  </a:moveTo>
                  <a:cubicBezTo>
                    <a:pt x="2119" y="177"/>
                    <a:pt x="2121" y="170"/>
                    <a:pt x="2122" y="162"/>
                  </a:cubicBezTo>
                  <a:cubicBezTo>
                    <a:pt x="2119" y="169"/>
                    <a:pt x="2117" y="177"/>
                    <a:pt x="2116" y="185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36" y="30"/>
                  </a:moveTo>
                  <a:cubicBezTo>
                    <a:pt x="2132" y="44"/>
                    <a:pt x="2129" y="58"/>
                    <a:pt x="2135" y="70"/>
                  </a:cubicBezTo>
                  <a:cubicBezTo>
                    <a:pt x="2135" y="69"/>
                    <a:pt x="2135" y="69"/>
                    <a:pt x="2135" y="69"/>
                  </a:cubicBezTo>
                  <a:cubicBezTo>
                    <a:pt x="2132" y="61"/>
                    <a:pt x="2133" y="52"/>
                    <a:pt x="2136" y="42"/>
                  </a:cubicBezTo>
                  <a:cubicBezTo>
                    <a:pt x="2136" y="38"/>
                    <a:pt x="2136" y="33"/>
                    <a:pt x="2136" y="30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3"/>
                    <a:pt x="2136" y="2"/>
                    <a:pt x="2136" y="0"/>
                  </a:cubicBezTo>
                  <a:cubicBezTo>
                    <a:pt x="2136" y="1"/>
                    <a:pt x="2136" y="3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17" y="983"/>
                  </a:move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12" y="993"/>
                    <a:pt x="1912" y="993"/>
                    <a:pt x="1912" y="993"/>
                  </a:cubicBezTo>
                  <a:cubicBezTo>
                    <a:pt x="1912" y="994"/>
                    <a:pt x="1912" y="994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5" y="989"/>
                    <a:pt x="1915" y="989"/>
                    <a:pt x="1916" y="989"/>
                  </a:cubicBezTo>
                  <a:cubicBezTo>
                    <a:pt x="1916" y="988"/>
                    <a:pt x="1916" y="987"/>
                    <a:pt x="1916" y="987"/>
                  </a:cubicBezTo>
                  <a:cubicBezTo>
                    <a:pt x="1916" y="986"/>
                    <a:pt x="1916" y="986"/>
                    <a:pt x="1916" y="986"/>
                  </a:cubicBezTo>
                  <a:cubicBezTo>
                    <a:pt x="1916" y="986"/>
                    <a:pt x="1917" y="986"/>
                    <a:pt x="1917" y="986"/>
                  </a:cubicBezTo>
                  <a:cubicBezTo>
                    <a:pt x="1917" y="986"/>
                    <a:pt x="1917" y="985"/>
                    <a:pt x="1917" y="985"/>
                  </a:cubicBezTo>
                  <a:cubicBezTo>
                    <a:pt x="1917" y="985"/>
                    <a:pt x="1917" y="985"/>
                    <a:pt x="1917" y="985"/>
                  </a:cubicBezTo>
                  <a:cubicBezTo>
                    <a:pt x="1917" y="985"/>
                    <a:pt x="1917" y="984"/>
                    <a:pt x="1917" y="984"/>
                  </a:cubicBezTo>
                  <a:cubicBezTo>
                    <a:pt x="1917" y="984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1609" y="1300"/>
                  </a:moveTo>
                  <a:cubicBezTo>
                    <a:pt x="1609" y="1300"/>
                    <a:pt x="1608" y="1300"/>
                    <a:pt x="1608" y="1300"/>
                  </a:cubicBezTo>
                  <a:cubicBezTo>
                    <a:pt x="1608" y="1300"/>
                    <a:pt x="1609" y="1300"/>
                    <a:pt x="1609" y="1300"/>
                  </a:cubicBezTo>
                  <a:cubicBezTo>
                    <a:pt x="1609" y="1300"/>
                    <a:pt x="1609" y="1300"/>
                    <a:pt x="1609" y="13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708" y="1615"/>
                  </a:moveTo>
                  <a:cubicBezTo>
                    <a:pt x="708" y="1614"/>
                    <a:pt x="708" y="1614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0"/>
                  </a:move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lnTo>
                    <a:pt x="707" y="1610"/>
                  </a:ln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8"/>
                  </a:moveTo>
                  <a:cubicBezTo>
                    <a:pt x="700" y="1546"/>
                    <a:pt x="696" y="1533"/>
                    <a:pt x="693" y="1520"/>
                  </a:cubicBezTo>
                  <a:cubicBezTo>
                    <a:pt x="694" y="1533"/>
                    <a:pt x="699" y="1546"/>
                    <a:pt x="703" y="1558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392" y="1717"/>
                  </a:move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7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2150" y="149"/>
                  </a:move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8"/>
                    <a:pt x="2150" y="146"/>
                    <a:pt x="2149" y="145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38"/>
                    <a:pt x="2148" y="132"/>
                    <a:pt x="2149" y="126"/>
                  </a:cubicBezTo>
                  <a:cubicBezTo>
                    <a:pt x="2145" y="148"/>
                    <a:pt x="2142" y="170"/>
                    <a:pt x="2138" y="192"/>
                  </a:cubicBezTo>
                  <a:cubicBezTo>
                    <a:pt x="2141" y="153"/>
                    <a:pt x="2149" y="114"/>
                    <a:pt x="2152" y="76"/>
                  </a:cubicBezTo>
                  <a:cubicBezTo>
                    <a:pt x="2133" y="141"/>
                    <a:pt x="2142" y="73"/>
                    <a:pt x="2146" y="57"/>
                  </a:cubicBezTo>
                  <a:cubicBezTo>
                    <a:pt x="2144" y="62"/>
                    <a:pt x="2140" y="71"/>
                    <a:pt x="2141" y="75"/>
                  </a:cubicBezTo>
                  <a:cubicBezTo>
                    <a:pt x="2135" y="53"/>
                    <a:pt x="2144" y="29"/>
                    <a:pt x="2146" y="7"/>
                  </a:cubicBezTo>
                  <a:cubicBezTo>
                    <a:pt x="2144" y="17"/>
                    <a:pt x="2139" y="30"/>
                    <a:pt x="2136" y="42"/>
                  </a:cubicBezTo>
                  <a:cubicBezTo>
                    <a:pt x="2136" y="50"/>
                    <a:pt x="2136" y="60"/>
                    <a:pt x="2135" y="69"/>
                  </a:cubicBezTo>
                  <a:cubicBezTo>
                    <a:pt x="2136" y="71"/>
                    <a:pt x="2137" y="72"/>
                    <a:pt x="2138" y="73"/>
                  </a:cubicBezTo>
                  <a:cubicBezTo>
                    <a:pt x="2137" y="72"/>
                    <a:pt x="2136" y="71"/>
                    <a:pt x="2135" y="70"/>
                  </a:cubicBezTo>
                  <a:cubicBezTo>
                    <a:pt x="2134" y="118"/>
                    <a:pt x="2131" y="175"/>
                    <a:pt x="2116" y="187"/>
                  </a:cubicBezTo>
                  <a:cubicBezTo>
                    <a:pt x="2112" y="208"/>
                    <a:pt x="2112" y="230"/>
                    <a:pt x="2110" y="251"/>
                  </a:cubicBezTo>
                  <a:cubicBezTo>
                    <a:pt x="2111" y="245"/>
                    <a:pt x="2112" y="207"/>
                    <a:pt x="2119" y="207"/>
                  </a:cubicBezTo>
                  <a:cubicBezTo>
                    <a:pt x="2118" y="230"/>
                    <a:pt x="2129" y="304"/>
                    <a:pt x="2101" y="316"/>
                  </a:cubicBezTo>
                  <a:cubicBezTo>
                    <a:pt x="2111" y="296"/>
                    <a:pt x="2088" y="337"/>
                    <a:pt x="2087" y="341"/>
                  </a:cubicBezTo>
                  <a:cubicBezTo>
                    <a:pt x="2079" y="375"/>
                    <a:pt x="2083" y="414"/>
                    <a:pt x="2070" y="447"/>
                  </a:cubicBezTo>
                  <a:cubicBezTo>
                    <a:pt x="2073" y="441"/>
                    <a:pt x="2079" y="430"/>
                    <a:pt x="2080" y="424"/>
                  </a:cubicBezTo>
                  <a:cubicBezTo>
                    <a:pt x="2079" y="429"/>
                    <a:pt x="2079" y="435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2" y="474"/>
                    <a:pt x="2057" y="504"/>
                    <a:pt x="2046" y="534"/>
                  </a:cubicBezTo>
                  <a:cubicBezTo>
                    <a:pt x="2036" y="551"/>
                    <a:pt x="2023" y="614"/>
                    <a:pt x="2009" y="644"/>
                  </a:cubicBezTo>
                  <a:cubicBezTo>
                    <a:pt x="1993" y="676"/>
                    <a:pt x="1979" y="709"/>
                    <a:pt x="1964" y="742"/>
                  </a:cubicBezTo>
                  <a:cubicBezTo>
                    <a:pt x="1964" y="742"/>
                    <a:pt x="1964" y="742"/>
                    <a:pt x="1964" y="742"/>
                  </a:cubicBezTo>
                  <a:cubicBezTo>
                    <a:pt x="1964" y="743"/>
                    <a:pt x="1963" y="744"/>
                    <a:pt x="1963" y="745"/>
                  </a:cubicBezTo>
                  <a:cubicBezTo>
                    <a:pt x="1962" y="745"/>
                    <a:pt x="1962" y="746"/>
                    <a:pt x="1962" y="746"/>
                  </a:cubicBezTo>
                  <a:cubicBezTo>
                    <a:pt x="1950" y="774"/>
                    <a:pt x="1937" y="802"/>
                    <a:pt x="1923" y="829"/>
                  </a:cubicBezTo>
                  <a:cubicBezTo>
                    <a:pt x="1932" y="816"/>
                    <a:pt x="1940" y="804"/>
                    <a:pt x="1949" y="791"/>
                  </a:cubicBezTo>
                  <a:cubicBezTo>
                    <a:pt x="1940" y="810"/>
                    <a:pt x="1928" y="826"/>
                    <a:pt x="1916" y="842"/>
                  </a:cubicBezTo>
                  <a:cubicBezTo>
                    <a:pt x="1916" y="842"/>
                    <a:pt x="1916" y="842"/>
                    <a:pt x="1916" y="842"/>
                  </a:cubicBezTo>
                  <a:cubicBezTo>
                    <a:pt x="1915" y="843"/>
                    <a:pt x="1915" y="843"/>
                    <a:pt x="1915" y="844"/>
                  </a:cubicBezTo>
                  <a:cubicBezTo>
                    <a:pt x="1915" y="844"/>
                    <a:pt x="1915" y="844"/>
                    <a:pt x="1915" y="844"/>
                  </a:cubicBezTo>
                  <a:cubicBezTo>
                    <a:pt x="1904" y="858"/>
                    <a:pt x="1895" y="873"/>
                    <a:pt x="1890" y="891"/>
                  </a:cubicBezTo>
                  <a:cubicBezTo>
                    <a:pt x="1896" y="877"/>
                    <a:pt x="1904" y="865"/>
                    <a:pt x="1914" y="855"/>
                  </a:cubicBezTo>
                  <a:cubicBezTo>
                    <a:pt x="1878" y="915"/>
                    <a:pt x="1851" y="983"/>
                    <a:pt x="1802" y="1035"/>
                  </a:cubicBezTo>
                  <a:cubicBezTo>
                    <a:pt x="1808" y="1025"/>
                    <a:pt x="1814" y="1015"/>
                    <a:pt x="1819" y="1006"/>
                  </a:cubicBezTo>
                  <a:cubicBezTo>
                    <a:pt x="1816" y="1011"/>
                    <a:pt x="1788" y="1052"/>
                    <a:pt x="1794" y="1040"/>
                  </a:cubicBezTo>
                  <a:cubicBezTo>
                    <a:pt x="1786" y="1053"/>
                    <a:pt x="1777" y="1069"/>
                    <a:pt x="1766" y="1085"/>
                  </a:cubicBezTo>
                  <a:cubicBezTo>
                    <a:pt x="1770" y="1081"/>
                    <a:pt x="1774" y="1076"/>
                    <a:pt x="1777" y="1071"/>
                  </a:cubicBezTo>
                  <a:cubicBezTo>
                    <a:pt x="1773" y="1078"/>
                    <a:pt x="1769" y="1084"/>
                    <a:pt x="1763" y="1091"/>
                  </a:cubicBezTo>
                  <a:cubicBezTo>
                    <a:pt x="1763" y="1091"/>
                    <a:pt x="1763" y="1092"/>
                    <a:pt x="1762" y="1092"/>
                  </a:cubicBezTo>
                  <a:cubicBezTo>
                    <a:pt x="1762" y="1092"/>
                    <a:pt x="1762" y="1092"/>
                    <a:pt x="1762" y="1093"/>
                  </a:cubicBezTo>
                  <a:cubicBezTo>
                    <a:pt x="1761" y="1093"/>
                    <a:pt x="1761" y="1093"/>
                    <a:pt x="1761" y="1094"/>
                  </a:cubicBezTo>
                  <a:cubicBezTo>
                    <a:pt x="1760" y="1095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7"/>
                    <a:pt x="1758" y="1097"/>
                    <a:pt x="1758" y="1097"/>
                  </a:cubicBezTo>
                  <a:cubicBezTo>
                    <a:pt x="1730" y="1140"/>
                    <a:pt x="1695" y="1186"/>
                    <a:pt x="1661" y="1207"/>
                  </a:cubicBezTo>
                  <a:cubicBezTo>
                    <a:pt x="1658" y="1211"/>
                    <a:pt x="1653" y="1216"/>
                    <a:pt x="1646" y="1223"/>
                  </a:cubicBezTo>
                  <a:cubicBezTo>
                    <a:pt x="1628" y="1241"/>
                    <a:pt x="1608" y="1257"/>
                    <a:pt x="1591" y="1275"/>
                  </a:cubicBezTo>
                  <a:cubicBezTo>
                    <a:pt x="1589" y="1278"/>
                    <a:pt x="1557" y="1320"/>
                    <a:pt x="1552" y="1326"/>
                  </a:cubicBezTo>
                  <a:cubicBezTo>
                    <a:pt x="1523" y="1353"/>
                    <a:pt x="1491" y="1377"/>
                    <a:pt x="1460" y="1403"/>
                  </a:cubicBezTo>
                  <a:cubicBezTo>
                    <a:pt x="1402" y="1450"/>
                    <a:pt x="1323" y="1480"/>
                    <a:pt x="1277" y="1540"/>
                  </a:cubicBezTo>
                  <a:cubicBezTo>
                    <a:pt x="1286" y="1531"/>
                    <a:pt x="1297" y="1526"/>
                    <a:pt x="1309" y="1523"/>
                  </a:cubicBezTo>
                  <a:cubicBezTo>
                    <a:pt x="1289" y="1531"/>
                    <a:pt x="1272" y="1543"/>
                    <a:pt x="1254" y="1556"/>
                  </a:cubicBezTo>
                  <a:cubicBezTo>
                    <a:pt x="1252" y="1560"/>
                    <a:pt x="1247" y="1563"/>
                    <a:pt x="1242" y="1565"/>
                  </a:cubicBezTo>
                  <a:cubicBezTo>
                    <a:pt x="1235" y="1570"/>
                    <a:pt x="1229" y="1574"/>
                    <a:pt x="1222" y="1579"/>
                  </a:cubicBezTo>
                  <a:cubicBezTo>
                    <a:pt x="1225" y="1577"/>
                    <a:pt x="1232" y="1572"/>
                    <a:pt x="1239" y="1566"/>
                  </a:cubicBezTo>
                  <a:cubicBezTo>
                    <a:pt x="1229" y="1570"/>
                    <a:pt x="1216" y="1572"/>
                    <a:pt x="1210" y="1578"/>
                  </a:cubicBezTo>
                  <a:cubicBezTo>
                    <a:pt x="1222" y="1567"/>
                    <a:pt x="1235" y="1559"/>
                    <a:pt x="1250" y="1554"/>
                  </a:cubicBezTo>
                  <a:cubicBezTo>
                    <a:pt x="1227" y="1557"/>
                    <a:pt x="1198" y="1579"/>
                    <a:pt x="1171" y="1598"/>
                  </a:cubicBezTo>
                  <a:cubicBezTo>
                    <a:pt x="1171" y="1598"/>
                    <a:pt x="1171" y="1598"/>
                    <a:pt x="1171" y="1598"/>
                  </a:cubicBezTo>
                  <a:cubicBezTo>
                    <a:pt x="1165" y="1602"/>
                    <a:pt x="1158" y="1606"/>
                    <a:pt x="1151" y="1610"/>
                  </a:cubicBezTo>
                  <a:cubicBezTo>
                    <a:pt x="1138" y="1618"/>
                    <a:pt x="1124" y="1625"/>
                    <a:pt x="1111" y="1633"/>
                  </a:cubicBezTo>
                  <a:cubicBezTo>
                    <a:pt x="1045" y="1669"/>
                    <a:pt x="978" y="1701"/>
                    <a:pt x="911" y="1735"/>
                  </a:cubicBezTo>
                  <a:cubicBezTo>
                    <a:pt x="905" y="1737"/>
                    <a:pt x="900" y="1740"/>
                    <a:pt x="895" y="1743"/>
                  </a:cubicBezTo>
                  <a:cubicBezTo>
                    <a:pt x="887" y="1748"/>
                    <a:pt x="879" y="1752"/>
                    <a:pt x="871" y="1757"/>
                  </a:cubicBezTo>
                  <a:cubicBezTo>
                    <a:pt x="844" y="1772"/>
                    <a:pt x="816" y="1787"/>
                    <a:pt x="788" y="1790"/>
                  </a:cubicBezTo>
                  <a:cubicBezTo>
                    <a:pt x="761" y="1793"/>
                    <a:pt x="758" y="1762"/>
                    <a:pt x="755" y="1741"/>
                  </a:cubicBezTo>
                  <a:cubicBezTo>
                    <a:pt x="751" y="1731"/>
                    <a:pt x="736" y="1684"/>
                    <a:pt x="734" y="1672"/>
                  </a:cubicBezTo>
                  <a:cubicBezTo>
                    <a:pt x="725" y="1616"/>
                    <a:pt x="708" y="1561"/>
                    <a:pt x="692" y="1508"/>
                  </a:cubicBezTo>
                  <a:cubicBezTo>
                    <a:pt x="692" y="1512"/>
                    <a:pt x="692" y="1516"/>
                    <a:pt x="693" y="1520"/>
                  </a:cubicBezTo>
                  <a:cubicBezTo>
                    <a:pt x="691" y="1515"/>
                    <a:pt x="690" y="1509"/>
                    <a:pt x="688" y="1504"/>
                  </a:cubicBezTo>
                  <a:cubicBezTo>
                    <a:pt x="652" y="1529"/>
                    <a:pt x="616" y="1555"/>
                    <a:pt x="580" y="1581"/>
                  </a:cubicBezTo>
                  <a:cubicBezTo>
                    <a:pt x="580" y="1582"/>
                    <a:pt x="580" y="1582"/>
                    <a:pt x="580" y="1582"/>
                  </a:cubicBezTo>
                  <a:cubicBezTo>
                    <a:pt x="546" y="1606"/>
                    <a:pt x="513" y="1630"/>
                    <a:pt x="479" y="1653"/>
                  </a:cubicBezTo>
                  <a:cubicBezTo>
                    <a:pt x="482" y="1651"/>
                    <a:pt x="483" y="1650"/>
                    <a:pt x="483" y="1649"/>
                  </a:cubicBezTo>
                  <a:cubicBezTo>
                    <a:pt x="508" y="1638"/>
                    <a:pt x="524" y="1612"/>
                    <a:pt x="547" y="1596"/>
                  </a:cubicBezTo>
                  <a:cubicBezTo>
                    <a:pt x="438" y="1650"/>
                    <a:pt x="349" y="1734"/>
                    <a:pt x="253" y="1806"/>
                  </a:cubicBezTo>
                  <a:cubicBezTo>
                    <a:pt x="291" y="1782"/>
                    <a:pt x="322" y="1745"/>
                    <a:pt x="366" y="1730"/>
                  </a:cubicBezTo>
                  <a:cubicBezTo>
                    <a:pt x="344" y="1738"/>
                    <a:pt x="327" y="1760"/>
                    <a:pt x="311" y="1775"/>
                  </a:cubicBezTo>
                  <a:cubicBezTo>
                    <a:pt x="283" y="1801"/>
                    <a:pt x="248" y="1817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4" y="1836"/>
                  </a:cubicBezTo>
                  <a:cubicBezTo>
                    <a:pt x="210" y="1839"/>
                    <a:pt x="206" y="1841"/>
                    <a:pt x="202" y="1844"/>
                  </a:cubicBezTo>
                  <a:cubicBezTo>
                    <a:pt x="131" y="1888"/>
                    <a:pt x="67" y="1942"/>
                    <a:pt x="0" y="1992"/>
                  </a:cubicBezTo>
                  <a:cubicBezTo>
                    <a:pt x="6" y="1994"/>
                    <a:pt x="13" y="1996"/>
                    <a:pt x="20" y="1998"/>
                  </a:cubicBezTo>
                  <a:cubicBezTo>
                    <a:pt x="16" y="1995"/>
                    <a:pt x="13" y="1991"/>
                    <a:pt x="11" y="1987"/>
                  </a:cubicBezTo>
                  <a:cubicBezTo>
                    <a:pt x="13" y="1991"/>
                    <a:pt x="17" y="1995"/>
                    <a:pt x="21" y="1998"/>
                  </a:cubicBezTo>
                  <a:cubicBezTo>
                    <a:pt x="35" y="2002"/>
                    <a:pt x="50" y="2007"/>
                    <a:pt x="64" y="2011"/>
                  </a:cubicBezTo>
                  <a:cubicBezTo>
                    <a:pt x="74" y="2013"/>
                    <a:pt x="83" y="2012"/>
                    <a:pt x="89" y="2011"/>
                  </a:cubicBezTo>
                  <a:cubicBezTo>
                    <a:pt x="65" y="2003"/>
                    <a:pt x="41" y="1993"/>
                    <a:pt x="16" y="1989"/>
                  </a:cubicBezTo>
                  <a:cubicBezTo>
                    <a:pt x="56" y="1942"/>
                    <a:pt x="114" y="1919"/>
                    <a:pt x="164" y="1884"/>
                  </a:cubicBezTo>
                  <a:cubicBezTo>
                    <a:pt x="120" y="1922"/>
                    <a:pt x="71" y="1953"/>
                    <a:pt x="24" y="1987"/>
                  </a:cubicBezTo>
                  <a:cubicBezTo>
                    <a:pt x="83" y="2005"/>
                    <a:pt x="138" y="2031"/>
                    <a:pt x="196" y="2049"/>
                  </a:cubicBezTo>
                  <a:cubicBezTo>
                    <a:pt x="198" y="2049"/>
                    <a:pt x="199" y="2049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2" y="2056"/>
                    <a:pt x="227" y="2058"/>
                    <a:pt x="233" y="2061"/>
                  </a:cubicBezTo>
                  <a:cubicBezTo>
                    <a:pt x="237" y="2060"/>
                    <a:pt x="293" y="2079"/>
                    <a:pt x="317" y="2087"/>
                  </a:cubicBezTo>
                  <a:cubicBezTo>
                    <a:pt x="277" y="2073"/>
                    <a:pt x="347" y="2088"/>
                    <a:pt x="358" y="2092"/>
                  </a:cubicBezTo>
                  <a:cubicBezTo>
                    <a:pt x="391" y="2103"/>
                    <a:pt x="422" y="2115"/>
                    <a:pt x="454" y="2128"/>
                  </a:cubicBezTo>
                  <a:cubicBezTo>
                    <a:pt x="583" y="2177"/>
                    <a:pt x="719" y="2205"/>
                    <a:pt x="850" y="2248"/>
                  </a:cubicBezTo>
                  <a:cubicBezTo>
                    <a:pt x="847" y="2225"/>
                    <a:pt x="844" y="2202"/>
                    <a:pt x="840" y="2179"/>
                  </a:cubicBezTo>
                  <a:cubicBezTo>
                    <a:pt x="841" y="2127"/>
                    <a:pt x="821" y="2061"/>
                    <a:pt x="815" y="2009"/>
                  </a:cubicBezTo>
                  <a:cubicBezTo>
                    <a:pt x="815" y="2015"/>
                    <a:pt x="816" y="2022"/>
                    <a:pt x="817" y="2028"/>
                  </a:cubicBezTo>
                  <a:cubicBezTo>
                    <a:pt x="815" y="2019"/>
                    <a:pt x="812" y="2009"/>
                    <a:pt x="810" y="1999"/>
                  </a:cubicBezTo>
                  <a:cubicBezTo>
                    <a:pt x="811" y="2001"/>
                    <a:pt x="811" y="2002"/>
                    <a:pt x="812" y="2002"/>
                  </a:cubicBezTo>
                  <a:cubicBezTo>
                    <a:pt x="810" y="1997"/>
                    <a:pt x="808" y="1993"/>
                    <a:pt x="807" y="1988"/>
                  </a:cubicBezTo>
                  <a:cubicBezTo>
                    <a:pt x="808" y="1992"/>
                    <a:pt x="809" y="1995"/>
                    <a:pt x="810" y="1999"/>
                  </a:cubicBezTo>
                  <a:cubicBezTo>
                    <a:pt x="809" y="1998"/>
                    <a:pt x="809" y="1996"/>
                    <a:pt x="808" y="1995"/>
                  </a:cubicBezTo>
                  <a:cubicBezTo>
                    <a:pt x="810" y="2014"/>
                    <a:pt x="809" y="2034"/>
                    <a:pt x="812" y="2053"/>
                  </a:cubicBezTo>
                  <a:cubicBezTo>
                    <a:pt x="808" y="2024"/>
                    <a:pt x="802" y="1988"/>
                    <a:pt x="799" y="1964"/>
                  </a:cubicBezTo>
                  <a:cubicBezTo>
                    <a:pt x="799" y="1966"/>
                    <a:pt x="799" y="1966"/>
                    <a:pt x="799" y="1966"/>
                  </a:cubicBezTo>
                  <a:cubicBezTo>
                    <a:pt x="799" y="1969"/>
                    <a:pt x="798" y="1972"/>
                    <a:pt x="798" y="1975"/>
                  </a:cubicBezTo>
                  <a:cubicBezTo>
                    <a:pt x="797" y="1967"/>
                    <a:pt x="796" y="1962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59"/>
                    <a:pt x="796" y="1959"/>
                    <a:pt x="797" y="1959"/>
                  </a:cubicBezTo>
                  <a:cubicBezTo>
                    <a:pt x="797" y="1959"/>
                    <a:pt x="797" y="1959"/>
                    <a:pt x="797" y="1960"/>
                  </a:cubicBezTo>
                  <a:cubicBezTo>
                    <a:pt x="797" y="1960"/>
                    <a:pt x="797" y="1960"/>
                    <a:pt x="797" y="1960"/>
                  </a:cubicBezTo>
                  <a:cubicBezTo>
                    <a:pt x="799" y="1963"/>
                    <a:pt x="803" y="1975"/>
                    <a:pt x="805" y="1984"/>
                  </a:cubicBezTo>
                  <a:cubicBezTo>
                    <a:pt x="801" y="1965"/>
                    <a:pt x="798" y="1937"/>
                    <a:pt x="801" y="1928"/>
                  </a:cubicBezTo>
                  <a:cubicBezTo>
                    <a:pt x="797" y="1933"/>
                    <a:pt x="795" y="1938"/>
                    <a:pt x="794" y="1945"/>
                  </a:cubicBezTo>
                  <a:cubicBezTo>
                    <a:pt x="794" y="1945"/>
                    <a:pt x="794" y="1944"/>
                    <a:pt x="793" y="1944"/>
                  </a:cubicBezTo>
                  <a:cubicBezTo>
                    <a:pt x="793" y="1943"/>
                    <a:pt x="793" y="1942"/>
                    <a:pt x="793" y="1942"/>
                  </a:cubicBezTo>
                  <a:cubicBezTo>
                    <a:pt x="792" y="1941"/>
                    <a:pt x="792" y="1941"/>
                    <a:pt x="792" y="1940"/>
                  </a:cubicBezTo>
                  <a:cubicBezTo>
                    <a:pt x="792" y="1940"/>
                    <a:pt x="791" y="1939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7"/>
                    <a:pt x="791" y="1936"/>
                    <a:pt x="791" y="1936"/>
                  </a:cubicBezTo>
                  <a:cubicBezTo>
                    <a:pt x="791" y="1936"/>
                    <a:pt x="791" y="1937"/>
                    <a:pt x="792" y="1939"/>
                  </a:cubicBezTo>
                  <a:cubicBezTo>
                    <a:pt x="789" y="1928"/>
                    <a:pt x="790" y="1917"/>
                    <a:pt x="798" y="1912"/>
                  </a:cubicBezTo>
                  <a:cubicBezTo>
                    <a:pt x="797" y="1913"/>
                    <a:pt x="795" y="1913"/>
                    <a:pt x="793" y="1914"/>
                  </a:cubicBezTo>
                  <a:cubicBezTo>
                    <a:pt x="796" y="1906"/>
                    <a:pt x="853" y="1896"/>
                    <a:pt x="863" y="1893"/>
                  </a:cubicBezTo>
                  <a:cubicBezTo>
                    <a:pt x="860" y="1894"/>
                    <a:pt x="858" y="1895"/>
                    <a:pt x="856" y="1896"/>
                  </a:cubicBezTo>
                  <a:cubicBezTo>
                    <a:pt x="860" y="1895"/>
                    <a:pt x="864" y="1894"/>
                    <a:pt x="868" y="1893"/>
                  </a:cubicBezTo>
                  <a:cubicBezTo>
                    <a:pt x="868" y="1893"/>
                    <a:pt x="868" y="1893"/>
                    <a:pt x="869" y="1893"/>
                  </a:cubicBezTo>
                  <a:cubicBezTo>
                    <a:pt x="869" y="1893"/>
                    <a:pt x="869" y="1893"/>
                    <a:pt x="869" y="1893"/>
                  </a:cubicBezTo>
                  <a:cubicBezTo>
                    <a:pt x="876" y="1892"/>
                    <a:pt x="883" y="1890"/>
                    <a:pt x="889" y="1889"/>
                  </a:cubicBezTo>
                  <a:cubicBezTo>
                    <a:pt x="893" y="1889"/>
                    <a:pt x="897" y="1888"/>
                    <a:pt x="900" y="1887"/>
                  </a:cubicBezTo>
                  <a:cubicBezTo>
                    <a:pt x="896" y="1888"/>
                    <a:pt x="893" y="1889"/>
                    <a:pt x="889" y="1890"/>
                  </a:cubicBezTo>
                  <a:cubicBezTo>
                    <a:pt x="882" y="1891"/>
                    <a:pt x="876" y="1893"/>
                    <a:pt x="869" y="1896"/>
                  </a:cubicBezTo>
                  <a:cubicBezTo>
                    <a:pt x="854" y="1900"/>
                    <a:pt x="838" y="1906"/>
                    <a:pt x="823" y="1912"/>
                  </a:cubicBezTo>
                  <a:cubicBezTo>
                    <a:pt x="838" y="1920"/>
                    <a:pt x="855" y="1916"/>
                    <a:pt x="873" y="1907"/>
                  </a:cubicBezTo>
                  <a:cubicBezTo>
                    <a:pt x="878" y="1905"/>
                    <a:pt x="883" y="1902"/>
                    <a:pt x="888" y="1899"/>
                  </a:cubicBezTo>
                  <a:cubicBezTo>
                    <a:pt x="908" y="1886"/>
                    <a:pt x="927" y="1871"/>
                    <a:pt x="941" y="1865"/>
                  </a:cubicBezTo>
                  <a:cubicBezTo>
                    <a:pt x="924" y="1871"/>
                    <a:pt x="907" y="1877"/>
                    <a:pt x="890" y="1883"/>
                  </a:cubicBezTo>
                  <a:cubicBezTo>
                    <a:pt x="883" y="1885"/>
                    <a:pt x="876" y="1887"/>
                    <a:pt x="869" y="1890"/>
                  </a:cubicBezTo>
                  <a:cubicBezTo>
                    <a:pt x="876" y="1887"/>
                    <a:pt x="883" y="1883"/>
                    <a:pt x="890" y="1880"/>
                  </a:cubicBezTo>
                  <a:cubicBezTo>
                    <a:pt x="967" y="1847"/>
                    <a:pt x="1044" y="1814"/>
                    <a:pt x="1118" y="1775"/>
                  </a:cubicBezTo>
                  <a:cubicBezTo>
                    <a:pt x="1118" y="1775"/>
                    <a:pt x="1118" y="1774"/>
                    <a:pt x="1119" y="1774"/>
                  </a:cubicBezTo>
                  <a:cubicBezTo>
                    <a:pt x="1119" y="1774"/>
                    <a:pt x="1119" y="1774"/>
                    <a:pt x="1119" y="1774"/>
                  </a:cubicBezTo>
                  <a:cubicBezTo>
                    <a:pt x="1126" y="1771"/>
                    <a:pt x="1132" y="1767"/>
                    <a:pt x="1139" y="1763"/>
                  </a:cubicBezTo>
                  <a:cubicBezTo>
                    <a:pt x="1178" y="1742"/>
                    <a:pt x="1216" y="1720"/>
                    <a:pt x="1252" y="1696"/>
                  </a:cubicBezTo>
                  <a:cubicBezTo>
                    <a:pt x="1247" y="1699"/>
                    <a:pt x="1242" y="1705"/>
                    <a:pt x="1236" y="1712"/>
                  </a:cubicBezTo>
                  <a:cubicBezTo>
                    <a:pt x="1266" y="1693"/>
                    <a:pt x="1295" y="1673"/>
                    <a:pt x="1324" y="1653"/>
                  </a:cubicBezTo>
                  <a:cubicBezTo>
                    <a:pt x="1334" y="1646"/>
                    <a:pt x="1355" y="1631"/>
                    <a:pt x="1376" y="1615"/>
                  </a:cubicBezTo>
                  <a:cubicBezTo>
                    <a:pt x="1374" y="1616"/>
                    <a:pt x="1373" y="1616"/>
                    <a:pt x="1371" y="1616"/>
                  </a:cubicBezTo>
                  <a:cubicBezTo>
                    <a:pt x="1372" y="1615"/>
                    <a:pt x="1372" y="1615"/>
                    <a:pt x="1373" y="1615"/>
                  </a:cubicBezTo>
                  <a:cubicBezTo>
                    <a:pt x="1372" y="1615"/>
                    <a:pt x="1372" y="1615"/>
                    <a:pt x="1371" y="1616"/>
                  </a:cubicBezTo>
                  <a:cubicBezTo>
                    <a:pt x="1370" y="1616"/>
                    <a:pt x="1370" y="1616"/>
                    <a:pt x="1369" y="1615"/>
                  </a:cubicBezTo>
                  <a:cubicBezTo>
                    <a:pt x="1358" y="1624"/>
                    <a:pt x="1346" y="1633"/>
                    <a:pt x="1333" y="1640"/>
                  </a:cubicBezTo>
                  <a:cubicBezTo>
                    <a:pt x="1336" y="1639"/>
                    <a:pt x="1340" y="1637"/>
                    <a:pt x="1343" y="1635"/>
                  </a:cubicBezTo>
                  <a:cubicBezTo>
                    <a:pt x="1302" y="1664"/>
                    <a:pt x="1235" y="1709"/>
                    <a:pt x="1232" y="1704"/>
                  </a:cubicBezTo>
                  <a:cubicBezTo>
                    <a:pt x="1226" y="1693"/>
                    <a:pt x="1340" y="1628"/>
                    <a:pt x="1352" y="1620"/>
                  </a:cubicBezTo>
                  <a:cubicBezTo>
                    <a:pt x="1371" y="1608"/>
                    <a:pt x="1391" y="1595"/>
                    <a:pt x="1409" y="1582"/>
                  </a:cubicBezTo>
                  <a:cubicBezTo>
                    <a:pt x="1405" y="1586"/>
                    <a:pt x="1400" y="1590"/>
                    <a:pt x="1395" y="1593"/>
                  </a:cubicBezTo>
                  <a:cubicBezTo>
                    <a:pt x="1405" y="1586"/>
                    <a:pt x="1415" y="1578"/>
                    <a:pt x="1424" y="1571"/>
                  </a:cubicBezTo>
                  <a:cubicBezTo>
                    <a:pt x="1440" y="1559"/>
                    <a:pt x="1455" y="1547"/>
                    <a:pt x="1471" y="1534"/>
                  </a:cubicBezTo>
                  <a:cubicBezTo>
                    <a:pt x="1493" y="1516"/>
                    <a:pt x="1514" y="1497"/>
                    <a:pt x="1535" y="1478"/>
                  </a:cubicBezTo>
                  <a:cubicBezTo>
                    <a:pt x="1544" y="1470"/>
                    <a:pt x="1631" y="1395"/>
                    <a:pt x="1576" y="1435"/>
                  </a:cubicBezTo>
                  <a:cubicBezTo>
                    <a:pt x="1586" y="1426"/>
                    <a:pt x="1595" y="1417"/>
                    <a:pt x="1603" y="1407"/>
                  </a:cubicBezTo>
                  <a:cubicBezTo>
                    <a:pt x="1577" y="1430"/>
                    <a:pt x="1550" y="1453"/>
                    <a:pt x="1523" y="1476"/>
                  </a:cubicBezTo>
                  <a:cubicBezTo>
                    <a:pt x="1567" y="1424"/>
                    <a:pt x="1623" y="1384"/>
                    <a:pt x="1669" y="1334"/>
                  </a:cubicBezTo>
                  <a:cubicBezTo>
                    <a:pt x="1661" y="1342"/>
                    <a:pt x="1652" y="1350"/>
                    <a:pt x="1644" y="1358"/>
                  </a:cubicBezTo>
                  <a:cubicBezTo>
                    <a:pt x="1675" y="1323"/>
                    <a:pt x="1709" y="1290"/>
                    <a:pt x="1739" y="1253"/>
                  </a:cubicBezTo>
                  <a:cubicBezTo>
                    <a:pt x="1769" y="1215"/>
                    <a:pt x="1789" y="1165"/>
                    <a:pt x="1828" y="1135"/>
                  </a:cubicBezTo>
                  <a:cubicBezTo>
                    <a:pt x="1835" y="1124"/>
                    <a:pt x="1842" y="1114"/>
                    <a:pt x="1849" y="1103"/>
                  </a:cubicBezTo>
                  <a:cubicBezTo>
                    <a:pt x="1856" y="1093"/>
                    <a:pt x="1909" y="1021"/>
                    <a:pt x="1861" y="1076"/>
                  </a:cubicBezTo>
                  <a:cubicBezTo>
                    <a:pt x="1869" y="1064"/>
                    <a:pt x="1877" y="1051"/>
                    <a:pt x="1884" y="1039"/>
                  </a:cubicBezTo>
                  <a:cubicBezTo>
                    <a:pt x="1873" y="1055"/>
                    <a:pt x="1863" y="1066"/>
                    <a:pt x="1856" y="1069"/>
                  </a:cubicBezTo>
                  <a:cubicBezTo>
                    <a:pt x="1853" y="1073"/>
                    <a:pt x="1849" y="1079"/>
                    <a:pt x="1843" y="1086"/>
                  </a:cubicBezTo>
                  <a:cubicBezTo>
                    <a:pt x="1843" y="1087"/>
                    <a:pt x="1842" y="1088"/>
                    <a:pt x="1841" y="1089"/>
                  </a:cubicBezTo>
                  <a:cubicBezTo>
                    <a:pt x="1811" y="1117"/>
                    <a:pt x="1789" y="1173"/>
                    <a:pt x="1765" y="1202"/>
                  </a:cubicBezTo>
                  <a:cubicBezTo>
                    <a:pt x="1722" y="1255"/>
                    <a:pt x="1676" y="1305"/>
                    <a:pt x="1628" y="1354"/>
                  </a:cubicBezTo>
                  <a:cubicBezTo>
                    <a:pt x="1587" y="1397"/>
                    <a:pt x="1547" y="1441"/>
                    <a:pt x="1505" y="1483"/>
                  </a:cubicBezTo>
                  <a:cubicBezTo>
                    <a:pt x="1475" y="1491"/>
                    <a:pt x="1441" y="1529"/>
                    <a:pt x="1411" y="1563"/>
                  </a:cubicBezTo>
                  <a:cubicBezTo>
                    <a:pt x="1403" y="1566"/>
                    <a:pt x="1395" y="1569"/>
                    <a:pt x="1397" y="1567"/>
                  </a:cubicBezTo>
                  <a:cubicBezTo>
                    <a:pt x="1313" y="1625"/>
                    <a:pt x="1234" y="1692"/>
                    <a:pt x="1145" y="1742"/>
                  </a:cubicBezTo>
                  <a:cubicBezTo>
                    <a:pt x="1194" y="1715"/>
                    <a:pt x="1164" y="1733"/>
                    <a:pt x="1140" y="1746"/>
                  </a:cubicBezTo>
                  <a:cubicBezTo>
                    <a:pt x="1131" y="1752"/>
                    <a:pt x="1123" y="1756"/>
                    <a:pt x="1121" y="1758"/>
                  </a:cubicBezTo>
                  <a:cubicBezTo>
                    <a:pt x="1119" y="1759"/>
                    <a:pt x="1117" y="1760"/>
                    <a:pt x="1115" y="1761"/>
                  </a:cubicBezTo>
                  <a:cubicBezTo>
                    <a:pt x="1092" y="1774"/>
                    <a:pt x="1068" y="1786"/>
                    <a:pt x="1044" y="1798"/>
                  </a:cubicBezTo>
                  <a:cubicBezTo>
                    <a:pt x="1016" y="1812"/>
                    <a:pt x="986" y="1825"/>
                    <a:pt x="956" y="1837"/>
                  </a:cubicBezTo>
                  <a:cubicBezTo>
                    <a:pt x="956" y="1837"/>
                    <a:pt x="956" y="1837"/>
                    <a:pt x="956" y="1837"/>
                  </a:cubicBezTo>
                  <a:cubicBezTo>
                    <a:pt x="955" y="1838"/>
                    <a:pt x="953" y="1838"/>
                    <a:pt x="952" y="1839"/>
                  </a:cubicBezTo>
                  <a:cubicBezTo>
                    <a:pt x="956" y="1838"/>
                    <a:pt x="960" y="1837"/>
                    <a:pt x="964" y="1835"/>
                  </a:cubicBezTo>
                  <a:cubicBezTo>
                    <a:pt x="958" y="1837"/>
                    <a:pt x="953" y="1840"/>
                    <a:pt x="947" y="1842"/>
                  </a:cubicBezTo>
                  <a:cubicBezTo>
                    <a:pt x="947" y="1842"/>
                    <a:pt x="947" y="1842"/>
                    <a:pt x="947" y="1843"/>
                  </a:cubicBezTo>
                  <a:cubicBezTo>
                    <a:pt x="946" y="1843"/>
                    <a:pt x="945" y="1843"/>
                    <a:pt x="945" y="1843"/>
                  </a:cubicBezTo>
                  <a:cubicBezTo>
                    <a:pt x="945" y="1843"/>
                    <a:pt x="944" y="1844"/>
                    <a:pt x="944" y="1844"/>
                  </a:cubicBezTo>
                  <a:cubicBezTo>
                    <a:pt x="944" y="1844"/>
                    <a:pt x="945" y="1843"/>
                    <a:pt x="945" y="1843"/>
                  </a:cubicBezTo>
                  <a:cubicBezTo>
                    <a:pt x="945" y="1843"/>
                    <a:pt x="945" y="1843"/>
                    <a:pt x="946" y="1842"/>
                  </a:cubicBezTo>
                  <a:cubicBezTo>
                    <a:pt x="945" y="1843"/>
                    <a:pt x="942" y="1844"/>
                    <a:pt x="944" y="1843"/>
                  </a:cubicBezTo>
                  <a:cubicBezTo>
                    <a:pt x="938" y="1845"/>
                    <a:pt x="932" y="1847"/>
                    <a:pt x="926" y="1849"/>
                  </a:cubicBezTo>
                  <a:cubicBezTo>
                    <a:pt x="934" y="1846"/>
                    <a:pt x="943" y="1842"/>
                    <a:pt x="952" y="1840"/>
                  </a:cubicBezTo>
                  <a:cubicBezTo>
                    <a:pt x="953" y="1839"/>
                    <a:pt x="955" y="1838"/>
                    <a:pt x="956" y="1837"/>
                  </a:cubicBezTo>
                  <a:cubicBezTo>
                    <a:pt x="936" y="1845"/>
                    <a:pt x="915" y="1853"/>
                    <a:pt x="894" y="1860"/>
                  </a:cubicBezTo>
                  <a:cubicBezTo>
                    <a:pt x="883" y="1864"/>
                    <a:pt x="872" y="1867"/>
                    <a:pt x="861" y="1871"/>
                  </a:cubicBezTo>
                  <a:cubicBezTo>
                    <a:pt x="860" y="1871"/>
                    <a:pt x="859" y="1872"/>
                    <a:pt x="858" y="1872"/>
                  </a:cubicBezTo>
                  <a:cubicBezTo>
                    <a:pt x="859" y="1872"/>
                    <a:pt x="860" y="1871"/>
                    <a:pt x="861" y="1871"/>
                  </a:cubicBezTo>
                  <a:cubicBezTo>
                    <a:pt x="868" y="1869"/>
                    <a:pt x="882" y="1866"/>
                    <a:pt x="883" y="1864"/>
                  </a:cubicBezTo>
                  <a:cubicBezTo>
                    <a:pt x="882" y="1866"/>
                    <a:pt x="881" y="1867"/>
                    <a:pt x="880" y="1869"/>
                  </a:cubicBezTo>
                  <a:cubicBezTo>
                    <a:pt x="885" y="1867"/>
                    <a:pt x="889" y="1866"/>
                    <a:pt x="893" y="1865"/>
                  </a:cubicBezTo>
                  <a:cubicBezTo>
                    <a:pt x="898" y="1864"/>
                    <a:pt x="903" y="1863"/>
                    <a:pt x="908" y="1861"/>
                  </a:cubicBezTo>
                  <a:cubicBezTo>
                    <a:pt x="912" y="1860"/>
                    <a:pt x="917" y="1858"/>
                    <a:pt x="921" y="1856"/>
                  </a:cubicBezTo>
                  <a:cubicBezTo>
                    <a:pt x="921" y="1856"/>
                    <a:pt x="921" y="1856"/>
                    <a:pt x="922" y="1856"/>
                  </a:cubicBezTo>
                  <a:cubicBezTo>
                    <a:pt x="922" y="1856"/>
                    <a:pt x="922" y="1856"/>
                    <a:pt x="922" y="1856"/>
                  </a:cubicBezTo>
                  <a:cubicBezTo>
                    <a:pt x="922" y="1856"/>
                    <a:pt x="922" y="1856"/>
                    <a:pt x="922" y="1855"/>
                  </a:cubicBezTo>
                  <a:cubicBezTo>
                    <a:pt x="922" y="1855"/>
                    <a:pt x="922" y="1855"/>
                    <a:pt x="923" y="1855"/>
                  </a:cubicBezTo>
                  <a:cubicBezTo>
                    <a:pt x="923" y="1855"/>
                    <a:pt x="923" y="1855"/>
                    <a:pt x="923" y="1855"/>
                  </a:cubicBezTo>
                  <a:cubicBezTo>
                    <a:pt x="924" y="1855"/>
                    <a:pt x="924" y="1855"/>
                    <a:pt x="925" y="1854"/>
                  </a:cubicBezTo>
                  <a:cubicBezTo>
                    <a:pt x="926" y="1854"/>
                    <a:pt x="926" y="1854"/>
                    <a:pt x="927" y="1853"/>
                  </a:cubicBezTo>
                  <a:cubicBezTo>
                    <a:pt x="927" y="1853"/>
                    <a:pt x="928" y="1853"/>
                    <a:pt x="928" y="1853"/>
                  </a:cubicBezTo>
                  <a:cubicBezTo>
                    <a:pt x="928" y="1853"/>
                    <a:pt x="928" y="1853"/>
                    <a:pt x="928" y="1853"/>
                  </a:cubicBezTo>
                  <a:cubicBezTo>
                    <a:pt x="928" y="1853"/>
                    <a:pt x="930" y="1852"/>
                    <a:pt x="934" y="1851"/>
                  </a:cubicBezTo>
                  <a:cubicBezTo>
                    <a:pt x="934" y="1851"/>
                    <a:pt x="934" y="1850"/>
                    <a:pt x="935" y="1850"/>
                  </a:cubicBezTo>
                  <a:cubicBezTo>
                    <a:pt x="935" y="1850"/>
                    <a:pt x="935" y="1850"/>
                    <a:pt x="935" y="1850"/>
                  </a:cubicBezTo>
                  <a:cubicBezTo>
                    <a:pt x="934" y="1851"/>
                    <a:pt x="933" y="1852"/>
                    <a:pt x="932" y="1852"/>
                  </a:cubicBezTo>
                  <a:cubicBezTo>
                    <a:pt x="934" y="1852"/>
                    <a:pt x="936" y="1851"/>
                    <a:pt x="938" y="1850"/>
                  </a:cubicBezTo>
                  <a:cubicBezTo>
                    <a:pt x="928" y="1855"/>
                    <a:pt x="918" y="1859"/>
                    <a:pt x="908" y="1861"/>
                  </a:cubicBezTo>
                  <a:cubicBezTo>
                    <a:pt x="903" y="1863"/>
                    <a:pt x="898" y="1865"/>
                    <a:pt x="893" y="1867"/>
                  </a:cubicBezTo>
                  <a:cubicBezTo>
                    <a:pt x="886" y="1870"/>
                    <a:pt x="879" y="1872"/>
                    <a:pt x="873" y="1875"/>
                  </a:cubicBezTo>
                  <a:cubicBezTo>
                    <a:pt x="870" y="1877"/>
                    <a:pt x="866" y="1878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59" y="1880"/>
                    <a:pt x="855" y="1881"/>
                    <a:pt x="852" y="1883"/>
                  </a:cubicBezTo>
                  <a:cubicBezTo>
                    <a:pt x="853" y="1882"/>
                    <a:pt x="854" y="1881"/>
                    <a:pt x="855" y="1880"/>
                  </a:cubicBezTo>
                  <a:cubicBezTo>
                    <a:pt x="822" y="1887"/>
                    <a:pt x="770" y="1882"/>
                    <a:pt x="774" y="1923"/>
                  </a:cubicBezTo>
                  <a:cubicBezTo>
                    <a:pt x="777" y="1944"/>
                    <a:pt x="779" y="1965"/>
                    <a:pt x="783" y="1986"/>
                  </a:cubicBezTo>
                  <a:cubicBezTo>
                    <a:pt x="787" y="2012"/>
                    <a:pt x="792" y="2038"/>
                    <a:pt x="797" y="2064"/>
                  </a:cubicBezTo>
                  <a:cubicBezTo>
                    <a:pt x="797" y="2066"/>
                    <a:pt x="798" y="2069"/>
                    <a:pt x="798" y="2071"/>
                  </a:cubicBezTo>
                  <a:cubicBezTo>
                    <a:pt x="799" y="2074"/>
                    <a:pt x="799" y="2076"/>
                    <a:pt x="800" y="2078"/>
                  </a:cubicBezTo>
                  <a:cubicBezTo>
                    <a:pt x="801" y="2084"/>
                    <a:pt x="801" y="2089"/>
                    <a:pt x="802" y="2094"/>
                  </a:cubicBezTo>
                  <a:cubicBezTo>
                    <a:pt x="803" y="2095"/>
                    <a:pt x="803" y="2096"/>
                    <a:pt x="803" y="2097"/>
                  </a:cubicBezTo>
                  <a:cubicBezTo>
                    <a:pt x="808" y="2126"/>
                    <a:pt x="813" y="2154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ubicBezTo>
                    <a:pt x="817" y="2184"/>
                    <a:pt x="818" y="2186"/>
                    <a:pt x="818" y="2187"/>
                  </a:cubicBezTo>
                  <a:cubicBezTo>
                    <a:pt x="818" y="2174"/>
                    <a:pt x="819" y="2160"/>
                    <a:pt x="819" y="2155"/>
                  </a:cubicBezTo>
                  <a:cubicBezTo>
                    <a:pt x="819" y="2147"/>
                    <a:pt x="819" y="2139"/>
                    <a:pt x="818" y="2131"/>
                  </a:cubicBezTo>
                  <a:cubicBezTo>
                    <a:pt x="824" y="2141"/>
                    <a:pt x="827" y="2146"/>
                    <a:pt x="828" y="2149"/>
                  </a:cubicBezTo>
                  <a:cubicBezTo>
                    <a:pt x="827" y="2146"/>
                    <a:pt x="823" y="2144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7" y="2178"/>
                    <a:pt x="829" y="2201"/>
                    <a:pt x="829" y="2225"/>
                  </a:cubicBezTo>
                  <a:cubicBezTo>
                    <a:pt x="828" y="2224"/>
                    <a:pt x="826" y="2223"/>
                    <a:pt x="825" y="2221"/>
                  </a:cubicBezTo>
                  <a:cubicBezTo>
                    <a:pt x="812" y="2220"/>
                    <a:pt x="801" y="2216"/>
                    <a:pt x="790" y="2210"/>
                  </a:cubicBezTo>
                  <a:cubicBezTo>
                    <a:pt x="801" y="2214"/>
                    <a:pt x="812" y="2217"/>
                    <a:pt x="824" y="2220"/>
                  </a:cubicBezTo>
                  <a:cubicBezTo>
                    <a:pt x="820" y="2214"/>
                    <a:pt x="819" y="2204"/>
                    <a:pt x="818" y="2194"/>
                  </a:cubicBezTo>
                  <a:cubicBezTo>
                    <a:pt x="818" y="2193"/>
                    <a:pt x="818" y="2191"/>
                    <a:pt x="818" y="2190"/>
                  </a:cubicBezTo>
                  <a:cubicBezTo>
                    <a:pt x="819" y="2198"/>
                    <a:pt x="819" y="2206"/>
                    <a:pt x="820" y="2214"/>
                  </a:cubicBezTo>
                  <a:cubicBezTo>
                    <a:pt x="814" y="2212"/>
                    <a:pt x="808" y="2210"/>
                    <a:pt x="802" y="2208"/>
                  </a:cubicBezTo>
                  <a:cubicBezTo>
                    <a:pt x="802" y="2208"/>
                    <a:pt x="802" y="2208"/>
                    <a:pt x="802" y="2208"/>
                  </a:cubicBezTo>
                  <a:cubicBezTo>
                    <a:pt x="796" y="2205"/>
                    <a:pt x="789" y="2203"/>
                    <a:pt x="783" y="2201"/>
                  </a:cubicBezTo>
                  <a:cubicBezTo>
                    <a:pt x="771" y="2197"/>
                    <a:pt x="758" y="2194"/>
                    <a:pt x="746" y="2190"/>
                  </a:cubicBezTo>
                  <a:cubicBezTo>
                    <a:pt x="753" y="2193"/>
                    <a:pt x="760" y="2196"/>
                    <a:pt x="767" y="2201"/>
                  </a:cubicBezTo>
                  <a:cubicBezTo>
                    <a:pt x="743" y="2194"/>
                    <a:pt x="719" y="2186"/>
                    <a:pt x="695" y="2180"/>
                  </a:cubicBezTo>
                  <a:cubicBezTo>
                    <a:pt x="688" y="2178"/>
                    <a:pt x="682" y="2176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69" y="2143"/>
                    <a:pt x="566" y="2143"/>
                    <a:pt x="563" y="2142"/>
                  </a:cubicBezTo>
                  <a:cubicBezTo>
                    <a:pt x="509" y="2125"/>
                    <a:pt x="454" y="2107"/>
                    <a:pt x="402" y="2085"/>
                  </a:cubicBezTo>
                  <a:cubicBezTo>
                    <a:pt x="367" y="2071"/>
                    <a:pt x="332" y="2056"/>
                    <a:pt x="297" y="2043"/>
                  </a:cubicBezTo>
                  <a:cubicBezTo>
                    <a:pt x="286" y="2039"/>
                    <a:pt x="229" y="2030"/>
                    <a:pt x="225" y="2033"/>
                  </a:cubicBezTo>
                  <a:cubicBezTo>
                    <a:pt x="177" y="2002"/>
                    <a:pt x="116" y="2006"/>
                    <a:pt x="65" y="1981"/>
                  </a:cubicBezTo>
                  <a:cubicBezTo>
                    <a:pt x="81" y="1971"/>
                    <a:pt x="98" y="1956"/>
                    <a:pt x="116" y="1951"/>
                  </a:cubicBezTo>
                  <a:cubicBezTo>
                    <a:pt x="125" y="1949"/>
                    <a:pt x="143" y="1931"/>
                    <a:pt x="135" y="1936"/>
                  </a:cubicBezTo>
                  <a:cubicBezTo>
                    <a:pt x="162" y="1916"/>
                    <a:pt x="193" y="1901"/>
                    <a:pt x="217" y="1877"/>
                  </a:cubicBezTo>
                  <a:cubicBezTo>
                    <a:pt x="199" y="1893"/>
                    <a:pt x="177" y="1904"/>
                    <a:pt x="156" y="1917"/>
                  </a:cubicBezTo>
                  <a:cubicBezTo>
                    <a:pt x="163" y="1875"/>
                    <a:pt x="230" y="1858"/>
                    <a:pt x="261" y="1839"/>
                  </a:cubicBezTo>
                  <a:cubicBezTo>
                    <a:pt x="295" y="1818"/>
                    <a:pt x="328" y="1795"/>
                    <a:pt x="361" y="1772"/>
                  </a:cubicBezTo>
                  <a:cubicBezTo>
                    <a:pt x="368" y="1767"/>
                    <a:pt x="375" y="1762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4" y="1755"/>
                    <a:pt x="387" y="1753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96" y="1747"/>
                    <a:pt x="403" y="1742"/>
                    <a:pt x="410" y="1737"/>
                  </a:cubicBezTo>
                  <a:cubicBezTo>
                    <a:pt x="421" y="1729"/>
                    <a:pt x="503" y="1679"/>
                    <a:pt x="429" y="1716"/>
                  </a:cubicBezTo>
                  <a:cubicBezTo>
                    <a:pt x="434" y="1713"/>
                    <a:pt x="444" y="1705"/>
                    <a:pt x="459" y="1694"/>
                  </a:cubicBezTo>
                  <a:cubicBezTo>
                    <a:pt x="457" y="1695"/>
                    <a:pt x="456" y="1694"/>
                    <a:pt x="455" y="1694"/>
                  </a:cubicBezTo>
                  <a:cubicBezTo>
                    <a:pt x="476" y="1680"/>
                    <a:pt x="490" y="1652"/>
                    <a:pt x="518" y="1648"/>
                  </a:cubicBezTo>
                  <a:cubicBezTo>
                    <a:pt x="518" y="1648"/>
                    <a:pt x="518" y="1648"/>
                    <a:pt x="519" y="1648"/>
                  </a:cubicBezTo>
                  <a:cubicBezTo>
                    <a:pt x="519" y="1648"/>
                    <a:pt x="519" y="1648"/>
                    <a:pt x="519" y="1648"/>
                  </a:cubicBezTo>
                  <a:cubicBezTo>
                    <a:pt x="511" y="1654"/>
                    <a:pt x="502" y="1660"/>
                    <a:pt x="494" y="1666"/>
                  </a:cubicBezTo>
                  <a:cubicBezTo>
                    <a:pt x="496" y="1665"/>
                    <a:pt x="497" y="1665"/>
                    <a:pt x="498" y="1664"/>
                  </a:cubicBezTo>
                  <a:cubicBezTo>
                    <a:pt x="522" y="1647"/>
                    <a:pt x="549" y="1626"/>
                    <a:pt x="575" y="1608"/>
                  </a:cubicBezTo>
                  <a:cubicBezTo>
                    <a:pt x="578" y="1605"/>
                    <a:pt x="581" y="1603"/>
                    <a:pt x="584" y="1601"/>
                  </a:cubicBezTo>
                  <a:cubicBezTo>
                    <a:pt x="631" y="1567"/>
                    <a:pt x="670" y="1540"/>
                    <a:pt x="673" y="1542"/>
                  </a:cubicBezTo>
                  <a:cubicBezTo>
                    <a:pt x="676" y="1545"/>
                    <a:pt x="679" y="1549"/>
                    <a:pt x="682" y="1552"/>
                  </a:cubicBezTo>
                  <a:cubicBezTo>
                    <a:pt x="683" y="1553"/>
                    <a:pt x="683" y="1554"/>
                    <a:pt x="684" y="1556"/>
                  </a:cubicBezTo>
                  <a:cubicBezTo>
                    <a:pt x="685" y="1557"/>
                    <a:pt x="687" y="1559"/>
                    <a:pt x="688" y="1561"/>
                  </a:cubicBezTo>
                  <a:cubicBezTo>
                    <a:pt x="687" y="1560"/>
                    <a:pt x="685" y="1559"/>
                    <a:pt x="684" y="1557"/>
                  </a:cubicBezTo>
                  <a:cubicBezTo>
                    <a:pt x="683" y="1556"/>
                    <a:pt x="682" y="1555"/>
                    <a:pt x="681" y="1555"/>
                  </a:cubicBezTo>
                  <a:cubicBezTo>
                    <a:pt x="679" y="1552"/>
                    <a:pt x="676" y="1550"/>
                    <a:pt x="673" y="1548"/>
                  </a:cubicBezTo>
                  <a:cubicBezTo>
                    <a:pt x="675" y="1551"/>
                    <a:pt x="677" y="1557"/>
                    <a:pt x="679" y="1565"/>
                  </a:cubicBezTo>
                  <a:cubicBezTo>
                    <a:pt x="682" y="1574"/>
                    <a:pt x="684" y="1584"/>
                    <a:pt x="687" y="1597"/>
                  </a:cubicBezTo>
                  <a:cubicBezTo>
                    <a:pt x="707" y="1680"/>
                    <a:pt x="739" y="1837"/>
                    <a:pt x="779" y="1824"/>
                  </a:cubicBezTo>
                  <a:cubicBezTo>
                    <a:pt x="776" y="1825"/>
                    <a:pt x="772" y="1827"/>
                    <a:pt x="769" y="1829"/>
                  </a:cubicBezTo>
                  <a:cubicBezTo>
                    <a:pt x="788" y="1828"/>
                    <a:pt x="826" y="1813"/>
                    <a:pt x="865" y="1795"/>
                  </a:cubicBezTo>
                  <a:cubicBezTo>
                    <a:pt x="876" y="1790"/>
                    <a:pt x="888" y="1784"/>
                    <a:pt x="900" y="1778"/>
                  </a:cubicBezTo>
                  <a:cubicBezTo>
                    <a:pt x="947" y="1755"/>
                    <a:pt x="990" y="1731"/>
                    <a:pt x="1001" y="1725"/>
                  </a:cubicBezTo>
                  <a:cubicBezTo>
                    <a:pt x="1038" y="1706"/>
                    <a:pt x="1074" y="1687"/>
                    <a:pt x="1110" y="1666"/>
                  </a:cubicBezTo>
                  <a:cubicBezTo>
                    <a:pt x="1123" y="1659"/>
                    <a:pt x="1136" y="1652"/>
                    <a:pt x="1148" y="1645"/>
                  </a:cubicBezTo>
                  <a:cubicBezTo>
                    <a:pt x="1279" y="1569"/>
                    <a:pt x="1403" y="1484"/>
                    <a:pt x="1522" y="1388"/>
                  </a:cubicBezTo>
                  <a:cubicBezTo>
                    <a:pt x="1521" y="1388"/>
                    <a:pt x="1521" y="1388"/>
                    <a:pt x="1521" y="1387"/>
                  </a:cubicBezTo>
                  <a:cubicBezTo>
                    <a:pt x="1538" y="1352"/>
                    <a:pt x="1575" y="1329"/>
                    <a:pt x="1606" y="1304"/>
                  </a:cubicBezTo>
                  <a:cubicBezTo>
                    <a:pt x="1595" y="1319"/>
                    <a:pt x="1633" y="1284"/>
                    <a:pt x="1634" y="1281"/>
                  </a:cubicBezTo>
                  <a:cubicBezTo>
                    <a:pt x="1626" y="1289"/>
                    <a:pt x="1616" y="1297"/>
                    <a:pt x="1607" y="1304"/>
                  </a:cubicBezTo>
                  <a:cubicBezTo>
                    <a:pt x="1609" y="1301"/>
                    <a:pt x="1613" y="1296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48" y="1259"/>
                    <a:pt x="1676" y="1232"/>
                    <a:pt x="1702" y="1203"/>
                  </a:cubicBezTo>
                  <a:cubicBezTo>
                    <a:pt x="1673" y="1230"/>
                    <a:pt x="1720" y="1180"/>
                    <a:pt x="1720" y="1179"/>
                  </a:cubicBezTo>
                  <a:cubicBezTo>
                    <a:pt x="1757" y="1133"/>
                    <a:pt x="1789" y="1082"/>
                    <a:pt x="1830" y="1038"/>
                  </a:cubicBezTo>
                  <a:cubicBezTo>
                    <a:pt x="1822" y="1052"/>
                    <a:pt x="1858" y="995"/>
                    <a:pt x="1866" y="984"/>
                  </a:cubicBezTo>
                  <a:cubicBezTo>
                    <a:pt x="1858" y="995"/>
                    <a:pt x="1849" y="1006"/>
                    <a:pt x="1841" y="1017"/>
                  </a:cubicBezTo>
                  <a:cubicBezTo>
                    <a:pt x="1856" y="995"/>
                    <a:pt x="1870" y="972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905" y="914"/>
                    <a:pt x="1913" y="901"/>
                    <a:pt x="1920" y="888"/>
                  </a:cubicBezTo>
                  <a:cubicBezTo>
                    <a:pt x="1913" y="898"/>
                    <a:pt x="1906" y="908"/>
                    <a:pt x="1899" y="919"/>
                  </a:cubicBezTo>
                  <a:cubicBezTo>
                    <a:pt x="1899" y="919"/>
                    <a:pt x="1899" y="919"/>
                    <a:pt x="1899" y="919"/>
                  </a:cubicBezTo>
                  <a:cubicBezTo>
                    <a:pt x="1899" y="920"/>
                    <a:pt x="1899" y="920"/>
                    <a:pt x="1899" y="920"/>
                  </a:cubicBezTo>
                  <a:cubicBezTo>
                    <a:pt x="1899" y="919"/>
                    <a:pt x="1899" y="917"/>
                    <a:pt x="1899" y="916"/>
                  </a:cubicBezTo>
                  <a:cubicBezTo>
                    <a:pt x="1898" y="918"/>
                    <a:pt x="1897" y="920"/>
                    <a:pt x="1895" y="923"/>
                  </a:cubicBezTo>
                  <a:cubicBezTo>
                    <a:pt x="1892" y="929"/>
                    <a:pt x="1888" y="936"/>
                    <a:pt x="1883" y="943"/>
                  </a:cubicBezTo>
                  <a:cubicBezTo>
                    <a:pt x="1879" y="949"/>
                    <a:pt x="1875" y="955"/>
                    <a:pt x="1872" y="961"/>
                  </a:cubicBezTo>
                  <a:cubicBezTo>
                    <a:pt x="1876" y="952"/>
                    <a:pt x="1880" y="946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6" y="920"/>
                    <a:pt x="1898" y="917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ubicBezTo>
                    <a:pt x="1900" y="911"/>
                    <a:pt x="1903" y="908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7" y="905"/>
                    <a:pt x="1907" y="905"/>
                    <a:pt x="1906" y="907"/>
                  </a:cubicBezTo>
                  <a:cubicBezTo>
                    <a:pt x="1914" y="895"/>
                    <a:pt x="1922" y="883"/>
                    <a:pt x="1930" y="871"/>
                  </a:cubicBezTo>
                  <a:cubicBezTo>
                    <a:pt x="1931" y="868"/>
                    <a:pt x="1932" y="866"/>
                    <a:pt x="1934" y="864"/>
                  </a:cubicBezTo>
                  <a:cubicBezTo>
                    <a:pt x="1937" y="858"/>
                    <a:pt x="1940" y="852"/>
                    <a:pt x="1944" y="846"/>
                  </a:cubicBezTo>
                  <a:cubicBezTo>
                    <a:pt x="1952" y="833"/>
                    <a:pt x="1959" y="819"/>
                    <a:pt x="1967" y="806"/>
                  </a:cubicBezTo>
                  <a:cubicBezTo>
                    <a:pt x="1965" y="805"/>
                    <a:pt x="1970" y="785"/>
                    <a:pt x="1971" y="784"/>
                  </a:cubicBezTo>
                  <a:cubicBezTo>
                    <a:pt x="1980" y="764"/>
                    <a:pt x="1991" y="745"/>
                    <a:pt x="2001" y="726"/>
                  </a:cubicBezTo>
                  <a:cubicBezTo>
                    <a:pt x="2031" y="670"/>
                    <a:pt x="2048" y="605"/>
                    <a:pt x="2071" y="545"/>
                  </a:cubicBezTo>
                  <a:cubicBezTo>
                    <a:pt x="2074" y="534"/>
                    <a:pt x="2077" y="522"/>
                    <a:pt x="2081" y="511"/>
                  </a:cubicBezTo>
                  <a:cubicBezTo>
                    <a:pt x="2104" y="486"/>
                    <a:pt x="2115" y="408"/>
                    <a:pt x="2116" y="378"/>
                  </a:cubicBezTo>
                  <a:cubicBezTo>
                    <a:pt x="2118" y="438"/>
                    <a:pt x="2125" y="371"/>
                    <a:pt x="2128" y="355"/>
                  </a:cubicBezTo>
                  <a:cubicBezTo>
                    <a:pt x="2129" y="347"/>
                    <a:pt x="2130" y="339"/>
                    <a:pt x="2131" y="332"/>
                  </a:cubicBezTo>
                  <a:cubicBezTo>
                    <a:pt x="2134" y="305"/>
                    <a:pt x="2135" y="279"/>
                    <a:pt x="2135" y="252"/>
                  </a:cubicBezTo>
                  <a:cubicBezTo>
                    <a:pt x="2135" y="232"/>
                    <a:pt x="2144" y="171"/>
                    <a:pt x="2144" y="172"/>
                  </a:cubicBezTo>
                  <a:cubicBezTo>
                    <a:pt x="2146" y="170"/>
                    <a:pt x="2147" y="168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9" y="165"/>
                    <a:pt x="2149" y="164"/>
                    <a:pt x="2149" y="163"/>
                  </a:cubicBezTo>
                  <a:cubicBezTo>
                    <a:pt x="2149" y="163"/>
                    <a:pt x="2149" y="163"/>
                    <a:pt x="2149" y="163"/>
                  </a:cubicBezTo>
                  <a:cubicBezTo>
                    <a:pt x="2150" y="159"/>
                    <a:pt x="2150" y="154"/>
                    <a:pt x="2150" y="150"/>
                  </a:cubicBezTo>
                  <a:lnTo>
                    <a:pt x="2150" y="149"/>
                  </a:lnTo>
                  <a:close/>
                  <a:moveTo>
                    <a:pt x="1839" y="1094"/>
                  </a:moveTo>
                  <a:cubicBezTo>
                    <a:pt x="1835" y="1100"/>
                    <a:pt x="1831" y="1106"/>
                    <a:pt x="1827" y="1112"/>
                  </a:cubicBezTo>
                  <a:cubicBezTo>
                    <a:pt x="1831" y="1106"/>
                    <a:pt x="1834" y="1099"/>
                    <a:pt x="1839" y="1094"/>
                  </a:cubicBezTo>
                  <a:close/>
                  <a:moveTo>
                    <a:pt x="1702" y="1291"/>
                  </a:moveTo>
                  <a:cubicBezTo>
                    <a:pt x="1702" y="1290"/>
                    <a:pt x="1702" y="1289"/>
                    <a:pt x="1703" y="1289"/>
                  </a:cubicBezTo>
                  <a:cubicBezTo>
                    <a:pt x="1703" y="1288"/>
                    <a:pt x="1703" y="1288"/>
                    <a:pt x="1704" y="1288"/>
                  </a:cubicBezTo>
                  <a:cubicBezTo>
                    <a:pt x="1709" y="1279"/>
                    <a:pt x="1716" y="1271"/>
                    <a:pt x="1723" y="1264"/>
                  </a:cubicBezTo>
                  <a:cubicBezTo>
                    <a:pt x="1717" y="1271"/>
                    <a:pt x="1711" y="1279"/>
                    <a:pt x="1705" y="1286"/>
                  </a:cubicBezTo>
                  <a:cubicBezTo>
                    <a:pt x="1706" y="1285"/>
                    <a:pt x="1707" y="1284"/>
                    <a:pt x="1707" y="1284"/>
                  </a:cubicBezTo>
                  <a:cubicBezTo>
                    <a:pt x="1706" y="1285"/>
                    <a:pt x="1699" y="1295"/>
                    <a:pt x="1702" y="1290"/>
                  </a:cubicBezTo>
                  <a:cubicBezTo>
                    <a:pt x="1702" y="1290"/>
                    <a:pt x="1702" y="1290"/>
                    <a:pt x="1702" y="1291"/>
                  </a:cubicBezTo>
                  <a:close/>
                  <a:moveTo>
                    <a:pt x="1505" y="1483"/>
                  </a:moveTo>
                  <a:cubicBezTo>
                    <a:pt x="1501" y="1488"/>
                    <a:pt x="1496" y="1492"/>
                    <a:pt x="1492" y="1497"/>
                  </a:cubicBezTo>
                  <a:cubicBezTo>
                    <a:pt x="1484" y="1505"/>
                    <a:pt x="1475" y="1513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lose/>
                  <a:moveTo>
                    <a:pt x="834" y="2146"/>
                  </a:moveTo>
                  <a:cubicBezTo>
                    <a:pt x="837" y="2155"/>
                    <a:pt x="838" y="2163"/>
                    <a:pt x="839" y="2172"/>
                  </a:cubicBezTo>
                  <a:cubicBezTo>
                    <a:pt x="838" y="2163"/>
                    <a:pt x="836" y="2155"/>
                    <a:pt x="834" y="2146"/>
                  </a:cubicBezTo>
                  <a:close/>
                  <a:moveTo>
                    <a:pt x="829" y="2149"/>
                  </a:moveTo>
                  <a:cubicBezTo>
                    <a:pt x="829" y="2150"/>
                    <a:pt x="830" y="2151"/>
                    <a:pt x="830" y="2151"/>
                  </a:cubicBezTo>
                  <a:cubicBezTo>
                    <a:pt x="830" y="2151"/>
                    <a:pt x="829" y="2150"/>
                    <a:pt x="829" y="2149"/>
                  </a:cubicBezTo>
                  <a:close/>
                  <a:moveTo>
                    <a:pt x="671" y="2173"/>
                  </a:moveTo>
                  <a:cubicBezTo>
                    <a:pt x="648" y="2166"/>
                    <a:pt x="624" y="2159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lose/>
                  <a:moveTo>
                    <a:pt x="389" y="1720"/>
                  </a:moveTo>
                  <a:cubicBezTo>
                    <a:pt x="389" y="1720"/>
                    <a:pt x="390" y="1718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3" y="1716"/>
                    <a:pt x="393" y="1715"/>
                  </a:cubicBezTo>
                  <a:cubicBezTo>
                    <a:pt x="393" y="1716"/>
                    <a:pt x="392" y="1716"/>
                    <a:pt x="392" y="1716"/>
                  </a:cubicBezTo>
                  <a:cubicBezTo>
                    <a:pt x="400" y="1709"/>
                    <a:pt x="409" y="1703"/>
                    <a:pt x="419" y="1698"/>
                  </a:cubicBezTo>
                  <a:cubicBezTo>
                    <a:pt x="409" y="1705"/>
                    <a:pt x="399" y="1713"/>
                    <a:pt x="389" y="1720"/>
                  </a:cubicBezTo>
                  <a:cubicBezTo>
                    <a:pt x="389" y="1720"/>
                    <a:pt x="389" y="1720"/>
                    <a:pt x="389" y="1720"/>
                  </a:cubicBezTo>
                  <a:cubicBezTo>
                    <a:pt x="389" y="1720"/>
                    <a:pt x="389" y="1720"/>
                    <a:pt x="388" y="1720"/>
                  </a:cubicBezTo>
                  <a:cubicBezTo>
                    <a:pt x="389" y="1720"/>
                    <a:pt x="389" y="1720"/>
                    <a:pt x="389" y="17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5"/>
                    <a:pt x="326" y="1775"/>
                    <a:pt x="326" y="1775"/>
                  </a:cubicBezTo>
                  <a:cubicBezTo>
                    <a:pt x="326" y="1776"/>
                    <a:pt x="323" y="1778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19" y="1780"/>
                  </a:cubicBezTo>
                  <a:cubicBezTo>
                    <a:pt x="319" y="1780"/>
                    <a:pt x="319" y="1780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8" y="1781"/>
                    <a:pt x="318" y="1781"/>
                    <a:pt x="318" y="1781"/>
                  </a:cubicBezTo>
                  <a:cubicBezTo>
                    <a:pt x="304" y="1791"/>
                    <a:pt x="289" y="1801"/>
                    <a:pt x="273" y="1811"/>
                  </a:cubicBezTo>
                  <a:cubicBezTo>
                    <a:pt x="288" y="1799"/>
                    <a:pt x="305" y="1789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3" y="1778"/>
                  </a:cubicBezTo>
                  <a:cubicBezTo>
                    <a:pt x="323" y="1778"/>
                    <a:pt x="323" y="1778"/>
                    <a:pt x="323" y="1778"/>
                  </a:cubicBezTo>
                  <a:cubicBezTo>
                    <a:pt x="323" y="1778"/>
                    <a:pt x="323" y="1778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8" y="1774"/>
                    <a:pt x="338" y="1767"/>
                    <a:pt x="341" y="1765"/>
                  </a:cubicBezTo>
                  <a:cubicBezTo>
                    <a:pt x="336" y="1769"/>
                    <a:pt x="331" y="1772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02" y="1738"/>
                  </a:moveTo>
                  <a:cubicBezTo>
                    <a:pt x="401" y="1738"/>
                    <a:pt x="401" y="1738"/>
                    <a:pt x="401" y="1738"/>
                  </a:cubicBezTo>
                  <a:cubicBezTo>
                    <a:pt x="400" y="1739"/>
                    <a:pt x="400" y="1739"/>
                    <a:pt x="400" y="1739"/>
                  </a:cubicBezTo>
                  <a:cubicBezTo>
                    <a:pt x="388" y="1748"/>
                    <a:pt x="376" y="1756"/>
                    <a:pt x="364" y="1765"/>
                  </a:cubicBezTo>
                  <a:cubicBezTo>
                    <a:pt x="376" y="1756"/>
                    <a:pt x="386" y="1738"/>
                    <a:pt x="402" y="1737"/>
                  </a:cubicBezTo>
                  <a:cubicBezTo>
                    <a:pt x="402" y="1737"/>
                    <a:pt x="403" y="1737"/>
                    <a:pt x="403" y="1737"/>
                  </a:cubicBezTo>
                  <a:cubicBezTo>
                    <a:pt x="402" y="1737"/>
                    <a:pt x="402" y="1737"/>
                    <a:pt x="402" y="1738"/>
                  </a:cubicBezTo>
                  <a:close/>
                  <a:moveTo>
                    <a:pt x="435" y="1695"/>
                  </a:moveTo>
                  <a:cubicBezTo>
                    <a:pt x="424" y="1698"/>
                    <a:pt x="362" y="1746"/>
                    <a:pt x="347" y="1755"/>
                  </a:cubicBezTo>
                  <a:cubicBezTo>
                    <a:pt x="379" y="1730"/>
                    <a:pt x="454" y="1675"/>
                    <a:pt x="435" y="1695"/>
                  </a:cubicBezTo>
                  <a:close/>
                  <a:moveTo>
                    <a:pt x="705" y="1563"/>
                  </a:moveTo>
                  <a:cubicBezTo>
                    <a:pt x="705" y="1563"/>
                    <a:pt x="705" y="1561"/>
                    <a:pt x="704" y="1559"/>
                  </a:cubicBezTo>
                  <a:cubicBezTo>
                    <a:pt x="704" y="1559"/>
                    <a:pt x="704" y="1559"/>
                    <a:pt x="704" y="1559"/>
                  </a:cubicBezTo>
                  <a:cubicBezTo>
                    <a:pt x="704" y="1558"/>
                    <a:pt x="704" y="1557"/>
                    <a:pt x="704" y="1557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0" y="1543"/>
                    <a:pt x="697" y="1530"/>
                    <a:pt x="694" y="1518"/>
                  </a:cubicBezTo>
                  <a:cubicBezTo>
                    <a:pt x="699" y="1533"/>
                    <a:pt x="703" y="1548"/>
                    <a:pt x="705" y="1563"/>
                  </a:cubicBezTo>
                  <a:close/>
                  <a:moveTo>
                    <a:pt x="708" y="1581"/>
                  </a:moveTo>
                  <a:cubicBezTo>
                    <a:pt x="707" y="1574"/>
                    <a:pt x="705" y="1568"/>
                    <a:pt x="703" y="1561"/>
                  </a:cubicBezTo>
                  <a:cubicBezTo>
                    <a:pt x="705" y="1568"/>
                    <a:pt x="707" y="1574"/>
                    <a:pt x="708" y="1581"/>
                  </a:cubicBezTo>
                  <a:close/>
                  <a:moveTo>
                    <a:pt x="720" y="1686"/>
                  </a:moveTo>
                  <a:cubicBezTo>
                    <a:pt x="722" y="1695"/>
                    <a:pt x="723" y="1704"/>
                    <a:pt x="726" y="1712"/>
                  </a:cubicBezTo>
                  <a:cubicBezTo>
                    <a:pt x="723" y="1704"/>
                    <a:pt x="721" y="1695"/>
                    <a:pt x="720" y="1686"/>
                  </a:cubicBezTo>
                  <a:close/>
                  <a:moveTo>
                    <a:pt x="717" y="1664"/>
                  </a:moveTo>
                  <a:cubicBezTo>
                    <a:pt x="717" y="1663"/>
                    <a:pt x="717" y="1662"/>
                    <a:pt x="716" y="1661"/>
                  </a:cubicBezTo>
                  <a:cubicBezTo>
                    <a:pt x="711" y="1649"/>
                    <a:pt x="707" y="1637"/>
                    <a:pt x="707" y="1625"/>
                  </a:cubicBezTo>
                  <a:cubicBezTo>
                    <a:pt x="708" y="1621"/>
                    <a:pt x="708" y="1616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2"/>
                    <a:pt x="707" y="1611"/>
                  </a:cubicBezTo>
                  <a:cubicBezTo>
                    <a:pt x="707" y="1612"/>
                    <a:pt x="706" y="1613"/>
                    <a:pt x="706" y="1616"/>
                  </a:cubicBezTo>
                  <a:cubicBezTo>
                    <a:pt x="706" y="1616"/>
                    <a:pt x="706" y="1615"/>
                    <a:pt x="706" y="1615"/>
                  </a:cubicBezTo>
                  <a:cubicBezTo>
                    <a:pt x="704" y="1606"/>
                    <a:pt x="704" y="1604"/>
                    <a:pt x="706" y="1607"/>
                  </a:cubicBezTo>
                  <a:cubicBezTo>
                    <a:pt x="706" y="1607"/>
                    <a:pt x="706" y="1607"/>
                    <a:pt x="706" y="1607"/>
                  </a:cubicBezTo>
                  <a:cubicBezTo>
                    <a:pt x="706" y="1607"/>
                    <a:pt x="706" y="1606"/>
                    <a:pt x="706" y="1606"/>
                  </a:cubicBezTo>
                  <a:cubicBezTo>
                    <a:pt x="705" y="1603"/>
                    <a:pt x="704" y="1599"/>
                    <a:pt x="703" y="1596"/>
                  </a:cubicBezTo>
                  <a:cubicBezTo>
                    <a:pt x="703" y="1596"/>
                    <a:pt x="703" y="1596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ubicBezTo>
                    <a:pt x="698" y="1576"/>
                    <a:pt x="698" y="1575"/>
                    <a:pt x="698" y="1575"/>
                  </a:cubicBezTo>
                  <a:cubicBezTo>
                    <a:pt x="698" y="1576"/>
                    <a:pt x="698" y="1576"/>
                    <a:pt x="699" y="1577"/>
                  </a:cubicBezTo>
                  <a:cubicBezTo>
                    <a:pt x="705" y="1595"/>
                    <a:pt x="709" y="1613"/>
                    <a:pt x="714" y="1631"/>
                  </a:cubicBezTo>
                  <a:cubicBezTo>
                    <a:pt x="719" y="1652"/>
                    <a:pt x="723" y="1672"/>
                    <a:pt x="728" y="1692"/>
                  </a:cubicBezTo>
                  <a:cubicBezTo>
                    <a:pt x="725" y="1683"/>
                    <a:pt x="721" y="1674"/>
                    <a:pt x="717" y="1664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1" y="1727"/>
                    <a:pt x="981" y="1727"/>
                  </a:cubicBezTo>
                  <a:cubicBezTo>
                    <a:pt x="981" y="1727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8" y="1728"/>
                    <a:pt x="978" y="1728"/>
                    <a:pt x="978" y="1728"/>
                  </a:cubicBezTo>
                  <a:cubicBezTo>
                    <a:pt x="978" y="1728"/>
                    <a:pt x="978" y="1728"/>
                    <a:pt x="978" y="1729"/>
                  </a:cubicBezTo>
                  <a:cubicBezTo>
                    <a:pt x="978" y="1729"/>
                    <a:pt x="978" y="1729"/>
                    <a:pt x="978" y="1729"/>
                  </a:cubicBezTo>
                  <a:cubicBezTo>
                    <a:pt x="978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4" y="1730"/>
                  </a:cubicBezTo>
                  <a:cubicBezTo>
                    <a:pt x="974" y="1730"/>
                    <a:pt x="974" y="1730"/>
                    <a:pt x="974" y="1730"/>
                  </a:cubicBezTo>
                  <a:cubicBezTo>
                    <a:pt x="974" y="1730"/>
                    <a:pt x="974" y="1730"/>
                    <a:pt x="973" y="1730"/>
                  </a:cubicBezTo>
                  <a:cubicBezTo>
                    <a:pt x="973" y="1730"/>
                    <a:pt x="973" y="1730"/>
                    <a:pt x="973" y="1730"/>
                  </a:cubicBezTo>
                  <a:cubicBezTo>
                    <a:pt x="975" y="1729"/>
                    <a:pt x="1029" y="1703"/>
                    <a:pt x="1040" y="1699"/>
                  </a:cubicBezTo>
                  <a:cubicBezTo>
                    <a:pt x="1022" y="1711"/>
                    <a:pt x="1002" y="1719"/>
                    <a:pt x="982" y="1727"/>
                  </a:cubicBezTo>
                  <a:close/>
                  <a:moveTo>
                    <a:pt x="1053" y="1690"/>
                  </a:move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9" y="1686"/>
                  </a:moveTo>
                  <a:cubicBezTo>
                    <a:pt x="1059" y="1686"/>
                    <a:pt x="1059" y="1686"/>
                    <a:pt x="1059" y="1686"/>
                  </a:cubicBezTo>
                  <a:cubicBezTo>
                    <a:pt x="1059" y="1686"/>
                    <a:pt x="1059" y="1686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7" y="1687"/>
                    <a:pt x="1057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5" y="1688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5" y="1689"/>
                    <a:pt x="1055" y="1688"/>
                    <a:pt x="1055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7" y="1688"/>
                    <a:pt x="1057" y="1687"/>
                    <a:pt x="1057" y="1687"/>
                  </a:cubicBezTo>
                  <a:cubicBezTo>
                    <a:pt x="1057" y="1687"/>
                    <a:pt x="1058" y="1687"/>
                    <a:pt x="1058" y="1687"/>
                  </a:cubicBezTo>
                  <a:cubicBezTo>
                    <a:pt x="1058" y="1687"/>
                    <a:pt x="1059" y="1686"/>
                    <a:pt x="1059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1" y="1685"/>
                    <a:pt x="1062" y="1685"/>
                    <a:pt x="1062" y="1684"/>
                  </a:cubicBezTo>
                  <a:cubicBezTo>
                    <a:pt x="1062" y="1685"/>
                    <a:pt x="1061" y="1685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59" y="1686"/>
                    <a:pt x="1059" y="1686"/>
                  </a:cubicBezTo>
                  <a:close/>
                  <a:moveTo>
                    <a:pt x="1110" y="1661"/>
                  </a:moveTo>
                  <a:cubicBezTo>
                    <a:pt x="1106" y="1663"/>
                    <a:pt x="1095" y="1669"/>
                    <a:pt x="1085" y="1674"/>
                  </a:cubicBezTo>
                  <a:cubicBezTo>
                    <a:pt x="1083" y="1675"/>
                    <a:pt x="1081" y="1677"/>
                    <a:pt x="1079" y="1678"/>
                  </a:cubicBezTo>
                  <a:cubicBezTo>
                    <a:pt x="1080" y="1677"/>
                    <a:pt x="1082" y="1676"/>
                    <a:pt x="1083" y="1675"/>
                  </a:cubicBezTo>
                  <a:cubicBezTo>
                    <a:pt x="1078" y="1677"/>
                    <a:pt x="1073" y="1680"/>
                    <a:pt x="1069" y="1682"/>
                  </a:cubicBezTo>
                  <a:cubicBezTo>
                    <a:pt x="1068" y="1683"/>
                    <a:pt x="1067" y="1683"/>
                    <a:pt x="1066" y="1683"/>
                  </a:cubicBezTo>
                  <a:cubicBezTo>
                    <a:pt x="1066" y="1683"/>
                    <a:pt x="1066" y="1683"/>
                    <a:pt x="1066" y="1683"/>
                  </a:cubicBezTo>
                  <a:cubicBezTo>
                    <a:pt x="1062" y="1685"/>
                    <a:pt x="1060" y="1686"/>
                    <a:pt x="1060" y="1686"/>
                  </a:cubicBezTo>
                  <a:cubicBezTo>
                    <a:pt x="1060" y="1686"/>
                    <a:pt x="1062" y="1685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4" y="1683"/>
                    <a:pt x="1064" y="1684"/>
                    <a:pt x="1063" y="1684"/>
                  </a:cubicBezTo>
                  <a:cubicBezTo>
                    <a:pt x="1064" y="1684"/>
                    <a:pt x="1064" y="1683"/>
                    <a:pt x="1065" y="1683"/>
                  </a:cubicBezTo>
                  <a:cubicBezTo>
                    <a:pt x="1063" y="1682"/>
                    <a:pt x="1060" y="1681"/>
                    <a:pt x="1042" y="1690"/>
                  </a:cubicBezTo>
                  <a:cubicBezTo>
                    <a:pt x="1060" y="1680"/>
                    <a:pt x="1080" y="1673"/>
                    <a:pt x="1098" y="1663"/>
                  </a:cubicBezTo>
                  <a:cubicBezTo>
                    <a:pt x="1093" y="1667"/>
                    <a:pt x="1088" y="1671"/>
                    <a:pt x="1083" y="1675"/>
                  </a:cubicBezTo>
                  <a:cubicBezTo>
                    <a:pt x="1084" y="1675"/>
                    <a:pt x="1084" y="1674"/>
                    <a:pt x="1085" y="1674"/>
                  </a:cubicBezTo>
                  <a:cubicBezTo>
                    <a:pt x="1093" y="1668"/>
                    <a:pt x="1101" y="1662"/>
                    <a:pt x="1110" y="1660"/>
                  </a:cubicBezTo>
                  <a:cubicBezTo>
                    <a:pt x="1111" y="1660"/>
                    <a:pt x="1112" y="1660"/>
                    <a:pt x="1113" y="1660"/>
                  </a:cubicBezTo>
                  <a:cubicBezTo>
                    <a:pt x="1113" y="1660"/>
                    <a:pt x="1112" y="1660"/>
                    <a:pt x="1110" y="1661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7" y="1400"/>
                  </a:cubicBezTo>
                  <a:cubicBezTo>
                    <a:pt x="1477" y="1400"/>
                    <a:pt x="1477" y="1400"/>
                    <a:pt x="1477" y="1400"/>
                  </a:cubicBezTo>
                  <a:cubicBezTo>
                    <a:pt x="1476" y="1401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6" y="1401"/>
                    <a:pt x="1476" y="1401"/>
                    <a:pt x="1476" y="1401"/>
                  </a:cubicBezTo>
                  <a:cubicBezTo>
                    <a:pt x="1464" y="1410"/>
                    <a:pt x="1451" y="1420"/>
                    <a:pt x="1439" y="1429"/>
                  </a:cubicBezTo>
                  <a:cubicBezTo>
                    <a:pt x="1454" y="1410"/>
                    <a:pt x="1476" y="1399"/>
                    <a:pt x="1494" y="1384"/>
                  </a:cubicBezTo>
                  <a:cubicBezTo>
                    <a:pt x="1487" y="1390"/>
                    <a:pt x="1479" y="1398"/>
                    <a:pt x="1478" y="1400"/>
                  </a:cubicBezTo>
                  <a:close/>
                  <a:moveTo>
                    <a:pt x="1494" y="1383"/>
                  </a:moveTo>
                  <a:cubicBezTo>
                    <a:pt x="1498" y="1380"/>
                    <a:pt x="1502" y="1376"/>
                    <a:pt x="1503" y="1375"/>
                  </a:cubicBezTo>
                  <a:cubicBezTo>
                    <a:pt x="1501" y="1378"/>
                    <a:pt x="1498" y="1381"/>
                    <a:pt x="1494" y="1383"/>
                  </a:cubicBezTo>
                  <a:close/>
                  <a:moveTo>
                    <a:pt x="1609" y="1300"/>
                  </a:moveTo>
                  <a:cubicBezTo>
                    <a:pt x="1609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09" y="1300"/>
                  </a:cubicBezTo>
                  <a:close/>
                  <a:moveTo>
                    <a:pt x="1612" y="1296"/>
                  </a:moveTo>
                  <a:cubicBezTo>
                    <a:pt x="1612" y="1296"/>
                    <a:pt x="1613" y="1296"/>
                    <a:pt x="1613" y="1296"/>
                  </a:cubicBezTo>
                  <a:cubicBezTo>
                    <a:pt x="1613" y="1295"/>
                    <a:pt x="1613" y="1295"/>
                    <a:pt x="1614" y="1295"/>
                  </a:cubicBezTo>
                  <a:cubicBezTo>
                    <a:pt x="1613" y="1295"/>
                    <a:pt x="1613" y="1296"/>
                    <a:pt x="1612" y="1296"/>
                  </a:cubicBezTo>
                  <a:close/>
                  <a:moveTo>
                    <a:pt x="1614" y="1295"/>
                  </a:moveTo>
                  <a:cubicBezTo>
                    <a:pt x="1614" y="1295"/>
                    <a:pt x="1614" y="1295"/>
                    <a:pt x="1614" y="1295"/>
                  </a:cubicBezTo>
                  <a:cubicBezTo>
                    <a:pt x="1614" y="1294"/>
                    <a:pt x="1615" y="1294"/>
                    <a:pt x="1615" y="1293"/>
                  </a:cubicBezTo>
                  <a:cubicBezTo>
                    <a:pt x="1615" y="1294"/>
                    <a:pt x="1614" y="1294"/>
                    <a:pt x="1614" y="1295"/>
                  </a:cubicBezTo>
                  <a:close/>
                  <a:moveTo>
                    <a:pt x="1616" y="1292"/>
                  </a:moveTo>
                  <a:cubicBezTo>
                    <a:pt x="1616" y="1292"/>
                    <a:pt x="1616" y="1293"/>
                    <a:pt x="1615" y="1293"/>
                  </a:cubicBezTo>
                  <a:cubicBezTo>
                    <a:pt x="1616" y="1292"/>
                    <a:pt x="1616" y="1292"/>
                    <a:pt x="1617" y="1291"/>
                  </a:cubicBez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2"/>
                    <a:pt x="1616" y="1292"/>
                  </a:cubicBezTo>
                  <a:close/>
                  <a:moveTo>
                    <a:pt x="1617" y="1291"/>
                  </a:move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1"/>
                    <a:pt x="1618" y="1291"/>
                  </a:cubicBezTo>
                  <a:cubicBezTo>
                    <a:pt x="1617" y="1291"/>
                    <a:pt x="1617" y="1291"/>
                    <a:pt x="1617" y="1291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0" y="1288"/>
                  </a:cubicBezTo>
                  <a:close/>
                  <a:moveTo>
                    <a:pt x="1625" y="1283"/>
                  </a:moveTo>
                  <a:cubicBezTo>
                    <a:pt x="1625" y="1283"/>
                    <a:pt x="1625" y="1283"/>
                    <a:pt x="1624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lose/>
                  <a:moveTo>
                    <a:pt x="1626" y="1282"/>
                  </a:move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lose/>
                  <a:moveTo>
                    <a:pt x="2015" y="648"/>
                  </a:moveTo>
                  <a:cubicBezTo>
                    <a:pt x="2015" y="648"/>
                    <a:pt x="2013" y="653"/>
                    <a:pt x="2014" y="651"/>
                  </a:cubicBezTo>
                  <a:cubicBezTo>
                    <a:pt x="2011" y="657"/>
                    <a:pt x="2009" y="664"/>
                    <a:pt x="2006" y="670"/>
                  </a:cubicBezTo>
                  <a:cubicBezTo>
                    <a:pt x="2009" y="661"/>
                    <a:pt x="2013" y="652"/>
                    <a:pt x="2016" y="643"/>
                  </a:cubicBezTo>
                  <a:cubicBezTo>
                    <a:pt x="2012" y="650"/>
                    <a:pt x="2008" y="656"/>
                    <a:pt x="2002" y="663"/>
                  </a:cubicBezTo>
                  <a:cubicBezTo>
                    <a:pt x="2009" y="647"/>
                    <a:pt x="2017" y="632"/>
                    <a:pt x="2022" y="616"/>
                  </a:cubicBezTo>
                  <a:cubicBezTo>
                    <a:pt x="2020" y="621"/>
                    <a:pt x="2021" y="619"/>
                    <a:pt x="2026" y="605"/>
                  </a:cubicBezTo>
                  <a:cubicBezTo>
                    <a:pt x="2025" y="609"/>
                    <a:pt x="2024" y="613"/>
                    <a:pt x="2022" y="616"/>
                  </a:cubicBezTo>
                  <a:cubicBezTo>
                    <a:pt x="2026" y="607"/>
                    <a:pt x="2041" y="571"/>
                    <a:pt x="2042" y="569"/>
                  </a:cubicBezTo>
                  <a:cubicBezTo>
                    <a:pt x="2037" y="595"/>
                    <a:pt x="2025" y="627"/>
                    <a:pt x="2015" y="648"/>
                  </a:cubicBezTo>
                  <a:cubicBezTo>
                    <a:pt x="2015" y="648"/>
                    <a:pt x="2015" y="648"/>
                    <a:pt x="2015" y="648"/>
                  </a:cubicBezTo>
                  <a:close/>
                  <a:moveTo>
                    <a:pt x="2083" y="507"/>
                  </a:moveTo>
                  <a:cubicBezTo>
                    <a:pt x="2086" y="496"/>
                    <a:pt x="2090" y="485"/>
                    <a:pt x="2094" y="475"/>
                  </a:cubicBezTo>
                  <a:cubicBezTo>
                    <a:pt x="2092" y="486"/>
                    <a:pt x="2088" y="496"/>
                    <a:pt x="2083" y="507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3"/>
                    <a:pt x="2111" y="363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3"/>
                    <a:pt x="2110" y="363"/>
                    <a:pt x="2110" y="364"/>
                  </a:cubicBezTo>
                  <a:cubicBezTo>
                    <a:pt x="2110" y="364"/>
                    <a:pt x="2110" y="364"/>
                    <a:pt x="2110" y="364"/>
                  </a:cubicBezTo>
                  <a:cubicBezTo>
                    <a:pt x="2110" y="365"/>
                    <a:pt x="2110" y="366"/>
                    <a:pt x="2109" y="366"/>
                  </a:cubicBezTo>
                  <a:cubicBezTo>
                    <a:pt x="2107" y="374"/>
                    <a:pt x="2104" y="382"/>
                    <a:pt x="2101" y="390"/>
                  </a:cubicBezTo>
                  <a:cubicBezTo>
                    <a:pt x="2103" y="380"/>
                    <a:pt x="2107" y="371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10" y="354"/>
                    <a:pt x="2111" y="354"/>
                    <a:pt x="2111" y="356"/>
                  </a:cubicBezTo>
                  <a:cubicBezTo>
                    <a:pt x="2111" y="355"/>
                    <a:pt x="2112" y="354"/>
                    <a:pt x="2112" y="354"/>
                  </a:cubicBezTo>
                  <a:cubicBezTo>
                    <a:pt x="2112" y="357"/>
                    <a:pt x="2111" y="360"/>
                    <a:pt x="2111" y="361"/>
                  </a:cubicBezTo>
                  <a:cubicBezTo>
                    <a:pt x="2113" y="359"/>
                    <a:pt x="2113" y="358"/>
                    <a:pt x="2113" y="358"/>
                  </a:cubicBezTo>
                  <a:cubicBezTo>
                    <a:pt x="2113" y="358"/>
                    <a:pt x="2113" y="359"/>
                    <a:pt x="2111" y="362"/>
                  </a:cubicBezTo>
                  <a:close/>
                  <a:moveTo>
                    <a:pt x="2133" y="359"/>
                  </a:move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ubicBezTo>
                    <a:pt x="2131" y="341"/>
                    <a:pt x="2131" y="350"/>
                    <a:pt x="2133" y="359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81" y="520"/>
                  </a:moveTo>
                  <a:cubicBezTo>
                    <a:pt x="2078" y="528"/>
                    <a:pt x="2074" y="537"/>
                    <a:pt x="2071" y="545"/>
                  </a:cubicBez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lose/>
                  <a:moveTo>
                    <a:pt x="1972" y="797"/>
                  </a:moveTo>
                  <a:cubicBezTo>
                    <a:pt x="1970" y="800"/>
                    <a:pt x="1969" y="803"/>
                    <a:pt x="1967" y="806"/>
                  </a:cubicBezTo>
                  <a:cubicBezTo>
                    <a:pt x="1968" y="806"/>
                    <a:pt x="1969" y="804"/>
                    <a:pt x="1972" y="797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9" y="1382"/>
                  </a:moveTo>
                  <a:cubicBezTo>
                    <a:pt x="1527" y="1384"/>
                    <a:pt x="1524" y="1387"/>
                    <a:pt x="1522" y="1388"/>
                  </a:cubicBezTo>
                  <a:cubicBezTo>
                    <a:pt x="1523" y="1391"/>
                    <a:pt x="1526" y="1389"/>
                    <a:pt x="1529" y="138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0" y="1521"/>
                  </a:move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ubicBezTo>
                    <a:pt x="1074" y="1678"/>
                    <a:pt x="1074" y="1678"/>
                    <a:pt x="1074" y="167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ubicBezTo>
                    <a:pt x="929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5" y="2220"/>
                  </a:move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lose/>
                  <a:moveTo>
                    <a:pt x="816" y="2179"/>
                  </a:moveTo>
                  <a:cubicBezTo>
                    <a:pt x="815" y="2175"/>
                    <a:pt x="815" y="2171"/>
                    <a:pt x="814" y="2167"/>
                  </a:cubicBezTo>
                  <a:cubicBezTo>
                    <a:pt x="814" y="2171"/>
                    <a:pt x="815" y="2175"/>
                    <a:pt x="816" y="2179"/>
                  </a:cubicBezTo>
                  <a:close/>
                  <a:moveTo>
                    <a:pt x="806" y="1921"/>
                  </a:move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46" y="2190"/>
                  </a:moveTo>
                  <a:cubicBezTo>
                    <a:pt x="740" y="2188"/>
                    <a:pt x="734" y="2186"/>
                    <a:pt x="728" y="2185"/>
                  </a:cubicBezTo>
                  <a:cubicBezTo>
                    <a:pt x="734" y="2187"/>
                    <a:pt x="740" y="2188"/>
                    <a:pt x="746" y="2190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1"/>
                  </a:moveTo>
                  <a:cubicBezTo>
                    <a:pt x="705" y="1561"/>
                    <a:pt x="705" y="1560"/>
                    <a:pt x="705" y="1560"/>
                  </a:cubicBezTo>
                  <a:cubicBezTo>
                    <a:pt x="705" y="1560"/>
                    <a:pt x="705" y="1561"/>
                    <a:pt x="705" y="1561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514" y="1656"/>
                  </a:moveTo>
                  <a:cubicBezTo>
                    <a:pt x="509" y="1659"/>
                    <a:pt x="504" y="1662"/>
                    <a:pt x="498" y="1664"/>
                  </a:cubicBez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676" y="1306"/>
                  </a:moveTo>
                  <a:cubicBezTo>
                    <a:pt x="1676" y="1305"/>
                    <a:pt x="1675" y="1306"/>
                    <a:pt x="1674" y="1307"/>
                  </a:cubicBezTo>
                  <a:cubicBezTo>
                    <a:pt x="1668" y="1314"/>
                    <a:pt x="1661" y="1322"/>
                    <a:pt x="1655" y="1330"/>
                  </a:cubicBezTo>
                  <a:cubicBezTo>
                    <a:pt x="1666" y="1318"/>
                    <a:pt x="1676" y="1306"/>
                    <a:pt x="1687" y="1294"/>
                  </a:cubicBezTo>
                  <a:cubicBezTo>
                    <a:pt x="1673" y="1308"/>
                    <a:pt x="1677" y="1304"/>
                    <a:pt x="1676" y="13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9" y="2089"/>
                  </a:move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5" y="2087"/>
                    <a:pt x="392" y="2087"/>
                    <a:pt x="389" y="2086"/>
                  </a:cubicBezTo>
                  <a:cubicBezTo>
                    <a:pt x="401" y="2090"/>
                    <a:pt x="413" y="2094"/>
                    <a:pt x="425" y="2099"/>
                  </a:cubicBezTo>
                  <a:cubicBezTo>
                    <a:pt x="418" y="2096"/>
                    <a:pt x="401" y="2089"/>
                    <a:pt x="399" y="2089"/>
                  </a:cubicBezTo>
                  <a:close/>
                  <a:moveTo>
                    <a:pt x="676" y="2176"/>
                  </a:moveTo>
                  <a:cubicBezTo>
                    <a:pt x="676" y="2175"/>
                    <a:pt x="676" y="2175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3" y="2145"/>
                    <a:pt x="576" y="2146"/>
                    <a:pt x="580" y="2148"/>
                  </a:cubicBezTo>
                  <a:cubicBezTo>
                    <a:pt x="580" y="2148"/>
                    <a:pt x="580" y="2148"/>
                    <a:pt x="580" y="2148"/>
                  </a:cubicBezTo>
                  <a:cubicBezTo>
                    <a:pt x="583" y="2149"/>
                    <a:pt x="585" y="2150"/>
                    <a:pt x="586" y="2151"/>
                  </a:cubicBezTo>
                  <a:cubicBezTo>
                    <a:pt x="585" y="2150"/>
                    <a:pt x="585" y="2150"/>
                    <a:pt x="584" y="2150"/>
                  </a:cubicBezTo>
                  <a:cubicBezTo>
                    <a:pt x="586" y="2151"/>
                    <a:pt x="587" y="2151"/>
                    <a:pt x="587" y="2151"/>
                  </a:cubicBezTo>
                  <a:cubicBezTo>
                    <a:pt x="587" y="2151"/>
                    <a:pt x="587" y="2151"/>
                    <a:pt x="587" y="2151"/>
                  </a:cubicBezTo>
                  <a:cubicBezTo>
                    <a:pt x="587" y="2150"/>
                    <a:pt x="582" y="2148"/>
                    <a:pt x="576" y="2146"/>
                  </a:cubicBezTo>
                  <a:cubicBezTo>
                    <a:pt x="576" y="2146"/>
                    <a:pt x="576" y="2146"/>
                    <a:pt x="575" y="2146"/>
                  </a:cubicBezTo>
                  <a:cubicBezTo>
                    <a:pt x="582" y="2148"/>
                    <a:pt x="589" y="2150"/>
                    <a:pt x="597" y="2152"/>
                  </a:cubicBezTo>
                  <a:cubicBezTo>
                    <a:pt x="598" y="2152"/>
                    <a:pt x="599" y="2152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ubicBezTo>
                    <a:pt x="673" y="2174"/>
                    <a:pt x="675" y="2175"/>
                    <a:pt x="676" y="2176"/>
                  </a:cubicBezTo>
                  <a:cubicBezTo>
                    <a:pt x="676" y="2176"/>
                    <a:pt x="676" y="2176"/>
                    <a:pt x="677" y="2176"/>
                  </a:cubicBezTo>
                  <a:cubicBezTo>
                    <a:pt x="676" y="2176"/>
                    <a:pt x="676" y="2176"/>
                    <a:pt x="676" y="2176"/>
                  </a:cubicBezTo>
                  <a:close/>
                  <a:moveTo>
                    <a:pt x="698" y="1576"/>
                  </a:moveTo>
                  <a:cubicBezTo>
                    <a:pt x="695" y="1571"/>
                    <a:pt x="692" y="1566"/>
                    <a:pt x="688" y="1561"/>
                  </a:cubicBezTo>
                  <a:cubicBezTo>
                    <a:pt x="694" y="1572"/>
                    <a:pt x="699" y="1583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3" y="2124"/>
                  </a:moveTo>
                  <a:cubicBezTo>
                    <a:pt x="813" y="2124"/>
                    <a:pt x="813" y="2125"/>
                    <a:pt x="813" y="2125"/>
                  </a:cubicBezTo>
                  <a:cubicBezTo>
                    <a:pt x="813" y="2125"/>
                    <a:pt x="813" y="2125"/>
                    <a:pt x="813" y="2125"/>
                  </a:cubicBezTo>
                  <a:cubicBezTo>
                    <a:pt x="813" y="2125"/>
                    <a:pt x="813" y="2124"/>
                    <a:pt x="813" y="2124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0"/>
                    <a:pt x="814" y="2130"/>
                    <a:pt x="814" y="2129"/>
                  </a:cubicBezTo>
                  <a:cubicBezTo>
                    <a:pt x="814" y="2129"/>
                    <a:pt x="814" y="2129"/>
                    <a:pt x="814" y="2129"/>
                  </a:cubicBezTo>
                  <a:cubicBezTo>
                    <a:pt x="814" y="2129"/>
                    <a:pt x="814" y="2128"/>
                    <a:pt x="814" y="2128"/>
                  </a:cubicBezTo>
                  <a:cubicBezTo>
                    <a:pt x="814" y="2128"/>
                    <a:pt x="814" y="2128"/>
                    <a:pt x="814" y="2128"/>
                  </a:cubicBezTo>
                  <a:cubicBezTo>
                    <a:pt x="814" y="2127"/>
                    <a:pt x="814" y="2127"/>
                    <a:pt x="814" y="2127"/>
                  </a:cubicBezTo>
                  <a:cubicBezTo>
                    <a:pt x="814" y="2127"/>
                    <a:pt x="813" y="2127"/>
                    <a:pt x="813" y="2126"/>
                  </a:cubicBezTo>
                  <a:cubicBezTo>
                    <a:pt x="813" y="2126"/>
                    <a:pt x="813" y="2126"/>
                    <a:pt x="813" y="2126"/>
                  </a:cubicBezTo>
                  <a:cubicBezTo>
                    <a:pt x="813" y="2126"/>
                    <a:pt x="813" y="2125"/>
                    <a:pt x="813" y="2125"/>
                  </a:cubicBezTo>
                  <a:cubicBezTo>
                    <a:pt x="813" y="2126"/>
                    <a:pt x="813" y="2126"/>
                    <a:pt x="813" y="2127"/>
                  </a:cubicBezTo>
                  <a:cubicBezTo>
                    <a:pt x="814" y="2127"/>
                    <a:pt x="814" y="2128"/>
                    <a:pt x="814" y="2128"/>
                  </a:cubicBezTo>
                  <a:cubicBezTo>
                    <a:pt x="814" y="2128"/>
                    <a:pt x="814" y="2129"/>
                    <a:pt x="814" y="2129"/>
                  </a:cubicBezTo>
                  <a:cubicBezTo>
                    <a:pt x="814" y="2129"/>
                    <a:pt x="814" y="2130"/>
                    <a:pt x="814" y="2130"/>
                  </a:cubicBezTo>
                  <a:cubicBezTo>
                    <a:pt x="814" y="2130"/>
                    <a:pt x="814" y="2130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17" y="2183"/>
                  </a:moveTo>
                  <a:cubicBezTo>
                    <a:pt x="817" y="2183"/>
                    <a:pt x="817" y="2183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4" y="2131"/>
                  </a:move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lose/>
                  <a:moveTo>
                    <a:pt x="814" y="2134"/>
                  </a:moveTo>
                  <a:cubicBezTo>
                    <a:pt x="814" y="2134"/>
                    <a:pt x="814" y="2134"/>
                    <a:pt x="814" y="2134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lose/>
                  <a:moveTo>
                    <a:pt x="814" y="2135"/>
                  </a:moveTo>
                  <a:cubicBezTo>
                    <a:pt x="814" y="2135"/>
                    <a:pt x="814" y="2135"/>
                    <a:pt x="814" y="2135"/>
                  </a:cubicBezTo>
                  <a:cubicBezTo>
                    <a:pt x="814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ubicBezTo>
                    <a:pt x="814" y="2136"/>
                    <a:pt x="814" y="2136"/>
                    <a:pt x="814" y="2135"/>
                  </a:cubicBezTo>
                  <a:close/>
                  <a:moveTo>
                    <a:pt x="815" y="2136"/>
                  </a:moveTo>
                  <a:cubicBezTo>
                    <a:pt x="815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62" y="1877"/>
                  </a:move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05" y="1483"/>
                  </a:moveTo>
                  <a:cubicBezTo>
                    <a:pt x="1475" y="1491"/>
                    <a:pt x="1441" y="1529"/>
                    <a:pt x="1411" y="1563"/>
                  </a:cubicBezTo>
                  <a:cubicBezTo>
                    <a:pt x="1408" y="1566"/>
                    <a:pt x="1405" y="1570"/>
                    <a:pt x="1401" y="1574"/>
                  </a:cubicBezTo>
                  <a:cubicBezTo>
                    <a:pt x="1395" y="1578"/>
                    <a:pt x="1388" y="1583"/>
                    <a:pt x="1383" y="1588"/>
                  </a:cubicBezTo>
                  <a:cubicBezTo>
                    <a:pt x="1386" y="1586"/>
                    <a:pt x="1389" y="1583"/>
                    <a:pt x="1392" y="1581"/>
                  </a:cubicBezTo>
                  <a:cubicBezTo>
                    <a:pt x="1391" y="1582"/>
                    <a:pt x="1388" y="1585"/>
                    <a:pt x="1384" y="1589"/>
                  </a:cubicBezTo>
                  <a:cubicBezTo>
                    <a:pt x="1384" y="1590"/>
                    <a:pt x="1384" y="1590"/>
                    <a:pt x="1384" y="1590"/>
                  </a:cubicBezTo>
                  <a:cubicBezTo>
                    <a:pt x="1377" y="1595"/>
                    <a:pt x="1369" y="1600"/>
                    <a:pt x="1362" y="1606"/>
                  </a:cubicBezTo>
                  <a:cubicBezTo>
                    <a:pt x="1367" y="1603"/>
                    <a:pt x="1371" y="1601"/>
                    <a:pt x="1375" y="1599"/>
                  </a:cubicBezTo>
                  <a:cubicBezTo>
                    <a:pt x="1375" y="1599"/>
                    <a:pt x="1375" y="1599"/>
                    <a:pt x="1375" y="1600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3" y="1602"/>
                    <a:pt x="1371" y="1604"/>
                    <a:pt x="1368" y="1606"/>
                  </a:cubicBezTo>
                  <a:cubicBezTo>
                    <a:pt x="1375" y="1601"/>
                    <a:pt x="1383" y="1593"/>
                    <a:pt x="1392" y="1584"/>
                  </a:cubicBezTo>
                  <a:cubicBezTo>
                    <a:pt x="1390" y="1585"/>
                    <a:pt x="1388" y="1587"/>
                    <a:pt x="1386" y="1588"/>
                  </a:cubicBezTo>
                  <a:cubicBezTo>
                    <a:pt x="1387" y="1587"/>
                    <a:pt x="1388" y="1586"/>
                    <a:pt x="1389" y="1585"/>
                  </a:cubicBezTo>
                  <a:cubicBezTo>
                    <a:pt x="1392" y="1582"/>
                    <a:pt x="1393" y="1581"/>
                    <a:pt x="1392" y="1581"/>
                  </a:cubicBezTo>
                  <a:cubicBezTo>
                    <a:pt x="1395" y="1579"/>
                    <a:pt x="1398" y="1577"/>
                    <a:pt x="1400" y="1575"/>
                  </a:cubicBezTo>
                  <a:cubicBezTo>
                    <a:pt x="1397" y="1578"/>
                    <a:pt x="1395" y="1581"/>
                    <a:pt x="1392" y="1584"/>
                  </a:cubicBezTo>
                  <a:cubicBezTo>
                    <a:pt x="1400" y="1577"/>
                    <a:pt x="1409" y="1571"/>
                    <a:pt x="1417" y="1564"/>
                  </a:cubicBezTo>
                  <a:cubicBezTo>
                    <a:pt x="1432" y="1554"/>
                    <a:pt x="1448" y="1544"/>
                    <a:pt x="1460" y="1530"/>
                  </a:cubicBezTo>
                  <a:cubicBezTo>
                    <a:pt x="1463" y="1527"/>
                    <a:pt x="1465" y="1524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ubicBezTo>
                    <a:pt x="1506" y="1483"/>
                    <a:pt x="1506" y="1483"/>
                    <a:pt x="1507" y="1483"/>
                  </a:cubicBezTo>
                  <a:cubicBezTo>
                    <a:pt x="1506" y="1483"/>
                    <a:pt x="1506" y="1483"/>
                    <a:pt x="1505" y="148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0" y="1893"/>
                    <a:pt x="850" y="1893"/>
                  </a:cubicBezTo>
                  <a:close/>
                  <a:moveTo>
                    <a:pt x="849" y="1893"/>
                  </a:move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49" y="1893"/>
                  </a:cubicBezTo>
                  <a:close/>
                  <a:moveTo>
                    <a:pt x="856" y="1891"/>
                  </a:moveTo>
                  <a:cubicBezTo>
                    <a:pt x="856" y="1891"/>
                    <a:pt x="856" y="1891"/>
                    <a:pt x="856" y="1891"/>
                  </a:cubicBezTo>
                  <a:cubicBezTo>
                    <a:pt x="841" y="1896"/>
                    <a:pt x="823" y="1893"/>
                    <a:pt x="810" y="1903"/>
                  </a:cubicBezTo>
                  <a:cubicBezTo>
                    <a:pt x="824" y="1898"/>
                    <a:pt x="839" y="1896"/>
                    <a:pt x="854" y="1892"/>
                  </a:cubicBezTo>
                  <a:cubicBezTo>
                    <a:pt x="854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1"/>
                    <a:pt x="854" y="1891"/>
                  </a:cubicBezTo>
                  <a:cubicBezTo>
                    <a:pt x="854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97" y="2003"/>
                  </a:moveTo>
                  <a:cubicBezTo>
                    <a:pt x="798" y="2002"/>
                    <a:pt x="798" y="2002"/>
                    <a:pt x="798" y="2002"/>
                  </a:cubicBezTo>
                  <a:cubicBezTo>
                    <a:pt x="797" y="2002"/>
                    <a:pt x="797" y="2003"/>
                    <a:pt x="797" y="2003"/>
                  </a:cubicBezTo>
                  <a:close/>
                  <a:moveTo>
                    <a:pt x="799" y="2001"/>
                  </a:moveTo>
                  <a:cubicBezTo>
                    <a:pt x="799" y="2002"/>
                    <a:pt x="799" y="2002"/>
                    <a:pt x="799" y="2002"/>
                  </a:cubicBezTo>
                  <a:cubicBezTo>
                    <a:pt x="799" y="2002"/>
                    <a:pt x="799" y="2002"/>
                    <a:pt x="799" y="2002"/>
                  </a:cubicBezTo>
                  <a:cubicBezTo>
                    <a:pt x="800" y="2002"/>
                    <a:pt x="800" y="2001"/>
                    <a:pt x="799" y="2001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247" y="2053"/>
                  </a:moveTo>
                  <a:cubicBezTo>
                    <a:pt x="251" y="2055"/>
                    <a:pt x="256" y="2056"/>
                    <a:pt x="260" y="2058"/>
                  </a:cubicBezTo>
                  <a:cubicBezTo>
                    <a:pt x="261" y="2058"/>
                    <a:pt x="262" y="2058"/>
                    <a:pt x="263" y="2058"/>
                  </a:cubicBezTo>
                  <a:cubicBezTo>
                    <a:pt x="258" y="2057"/>
                    <a:pt x="252" y="2055"/>
                    <a:pt x="247" y="2053"/>
                  </a:cubicBezTo>
                  <a:close/>
                  <a:moveTo>
                    <a:pt x="332" y="2081"/>
                  </a:moveTo>
                  <a:cubicBezTo>
                    <a:pt x="308" y="2074"/>
                    <a:pt x="284" y="2066"/>
                    <a:pt x="260" y="2058"/>
                  </a:cubicBezTo>
                  <a:cubicBezTo>
                    <a:pt x="256" y="2057"/>
                    <a:pt x="252" y="2057"/>
                    <a:pt x="249" y="2057"/>
                  </a:cubicBezTo>
                  <a:cubicBezTo>
                    <a:pt x="246" y="2056"/>
                    <a:pt x="244" y="2056"/>
                    <a:pt x="242" y="2055"/>
                  </a:cubicBezTo>
                  <a:cubicBezTo>
                    <a:pt x="244" y="2056"/>
                    <a:pt x="245" y="2056"/>
                    <a:pt x="247" y="2057"/>
                  </a:cubicBezTo>
                  <a:cubicBezTo>
                    <a:pt x="244" y="2056"/>
                    <a:pt x="241" y="2056"/>
                    <a:pt x="238" y="2056"/>
                  </a:cubicBezTo>
                  <a:cubicBezTo>
                    <a:pt x="266" y="2068"/>
                    <a:pt x="297" y="2082"/>
                    <a:pt x="298" y="2075"/>
                  </a:cubicBezTo>
                  <a:cubicBezTo>
                    <a:pt x="299" y="2074"/>
                    <a:pt x="298" y="2074"/>
                    <a:pt x="298" y="2073"/>
                  </a:cubicBezTo>
                  <a:cubicBezTo>
                    <a:pt x="309" y="2076"/>
                    <a:pt x="321" y="2079"/>
                    <a:pt x="332" y="2081"/>
                  </a:cubicBezTo>
                  <a:close/>
                  <a:moveTo>
                    <a:pt x="263" y="2058"/>
                  </a:moveTo>
                  <a:cubicBezTo>
                    <a:pt x="272" y="2061"/>
                    <a:pt x="281" y="2064"/>
                    <a:pt x="290" y="2066"/>
                  </a:cubicBezTo>
                  <a:cubicBezTo>
                    <a:pt x="281" y="2062"/>
                    <a:pt x="272" y="2060"/>
                    <a:pt x="263" y="2058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335" y="1507"/>
                  </a:moveTo>
                  <a:cubicBezTo>
                    <a:pt x="1333" y="1509"/>
                    <a:pt x="1331" y="1511"/>
                    <a:pt x="1329" y="1512"/>
                  </a:cubicBezTo>
                  <a:cubicBezTo>
                    <a:pt x="1328" y="1512"/>
                    <a:pt x="1327" y="1512"/>
                    <a:pt x="1325" y="1513"/>
                  </a:cubicBezTo>
                  <a:cubicBezTo>
                    <a:pt x="1327" y="1510"/>
                    <a:pt x="1328" y="1507"/>
                    <a:pt x="1319" y="1516"/>
                  </a:cubicBezTo>
                  <a:cubicBezTo>
                    <a:pt x="1320" y="1516"/>
                    <a:pt x="1320" y="1516"/>
                    <a:pt x="1321" y="1516"/>
                  </a:cubicBezTo>
                  <a:cubicBezTo>
                    <a:pt x="1322" y="1515"/>
                    <a:pt x="1323" y="1515"/>
                    <a:pt x="1324" y="1515"/>
                  </a:cubicBezTo>
                  <a:cubicBezTo>
                    <a:pt x="1324" y="1516"/>
                    <a:pt x="1325" y="1516"/>
                    <a:pt x="1327" y="1514"/>
                  </a:cubicBezTo>
                  <a:cubicBezTo>
                    <a:pt x="1331" y="1513"/>
                    <a:pt x="1331" y="1513"/>
                    <a:pt x="1331" y="1513"/>
                  </a:cubicBezTo>
                  <a:cubicBezTo>
                    <a:pt x="1331" y="1512"/>
                    <a:pt x="1331" y="1512"/>
                    <a:pt x="1331" y="1512"/>
                  </a:cubicBezTo>
                  <a:cubicBezTo>
                    <a:pt x="1345" y="1505"/>
                    <a:pt x="1357" y="1490"/>
                    <a:pt x="1370" y="1478"/>
                  </a:cubicBezTo>
                  <a:cubicBezTo>
                    <a:pt x="1358" y="1487"/>
                    <a:pt x="1346" y="1496"/>
                    <a:pt x="1335" y="1507"/>
                  </a:cubicBezTo>
                  <a:close/>
                  <a:moveTo>
                    <a:pt x="1370" y="1478"/>
                  </a:moveTo>
                  <a:cubicBezTo>
                    <a:pt x="1376" y="1473"/>
                    <a:pt x="1383" y="1468"/>
                    <a:pt x="1390" y="1463"/>
                  </a:cubicBezTo>
                  <a:cubicBezTo>
                    <a:pt x="1383" y="1466"/>
                    <a:pt x="1376" y="1472"/>
                    <a:pt x="1370" y="1478"/>
                  </a:cubicBezTo>
                  <a:close/>
                  <a:moveTo>
                    <a:pt x="1722" y="1141"/>
                  </a:moveTo>
                  <a:cubicBezTo>
                    <a:pt x="1734" y="1127"/>
                    <a:pt x="1746" y="1112"/>
                    <a:pt x="1758" y="1097"/>
                  </a:cubicBezTo>
                  <a:cubicBezTo>
                    <a:pt x="1758" y="1097"/>
                    <a:pt x="1758" y="1097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5"/>
                    <a:pt x="1760" y="1095"/>
                  </a:cubicBezTo>
                  <a:cubicBezTo>
                    <a:pt x="1760" y="1095"/>
                    <a:pt x="1760" y="1095"/>
                    <a:pt x="1760" y="1095"/>
                  </a:cubicBezTo>
                  <a:cubicBezTo>
                    <a:pt x="1760" y="1094"/>
                    <a:pt x="1760" y="1094"/>
                    <a:pt x="1760" y="1094"/>
                  </a:cubicBezTo>
                  <a:cubicBezTo>
                    <a:pt x="1761" y="1093"/>
                    <a:pt x="1761" y="1092"/>
                    <a:pt x="1762" y="1091"/>
                  </a:cubicBezTo>
                  <a:cubicBezTo>
                    <a:pt x="1763" y="1089"/>
                    <a:pt x="1764" y="1087"/>
                    <a:pt x="1766" y="1085"/>
                  </a:cubicBezTo>
                  <a:cubicBezTo>
                    <a:pt x="1750" y="1103"/>
                    <a:pt x="1731" y="1118"/>
                    <a:pt x="1722" y="1141"/>
                  </a:cubicBezTo>
                  <a:close/>
                  <a:moveTo>
                    <a:pt x="1968" y="741"/>
                  </a:moveTo>
                  <a:cubicBezTo>
                    <a:pt x="1973" y="738"/>
                    <a:pt x="1989" y="721"/>
                    <a:pt x="1983" y="727"/>
                  </a:cubicBezTo>
                  <a:cubicBezTo>
                    <a:pt x="1983" y="727"/>
                    <a:pt x="1983" y="726"/>
                    <a:pt x="1983" y="726"/>
                  </a:cubicBezTo>
                  <a:cubicBezTo>
                    <a:pt x="1983" y="726"/>
                    <a:pt x="1983" y="726"/>
                    <a:pt x="1983" y="726"/>
                  </a:cubicBezTo>
                  <a:cubicBezTo>
                    <a:pt x="1983" y="726"/>
                    <a:pt x="1984" y="726"/>
                    <a:pt x="1984" y="726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7" y="719"/>
                    <a:pt x="1989" y="714"/>
                    <a:pt x="1992" y="709"/>
                  </a:cubicBezTo>
                  <a:cubicBezTo>
                    <a:pt x="1988" y="714"/>
                    <a:pt x="1971" y="738"/>
                    <a:pt x="1968" y="741"/>
                  </a:cubicBezTo>
                  <a:close/>
                  <a:moveTo>
                    <a:pt x="1992" y="708"/>
                  </a:moveTo>
                  <a:cubicBezTo>
                    <a:pt x="1992" y="708"/>
                    <a:pt x="1992" y="709"/>
                    <a:pt x="1992" y="709"/>
                  </a:cubicBezTo>
                  <a:cubicBezTo>
                    <a:pt x="1992" y="708"/>
                    <a:pt x="1992" y="708"/>
                    <a:pt x="1992" y="708"/>
                  </a:cubicBezTo>
                  <a:cubicBezTo>
                    <a:pt x="1992" y="708"/>
                    <a:pt x="1992" y="708"/>
                    <a:pt x="1992" y="708"/>
                  </a:cubicBezTo>
                  <a:close/>
                  <a:moveTo>
                    <a:pt x="1945" y="787"/>
                  </a:moveTo>
                  <a:cubicBezTo>
                    <a:pt x="1952" y="775"/>
                    <a:pt x="1959" y="763"/>
                    <a:pt x="1966" y="751"/>
                  </a:cubicBezTo>
                  <a:cubicBezTo>
                    <a:pt x="1970" y="738"/>
                    <a:pt x="1950" y="778"/>
                    <a:pt x="1945" y="787"/>
                  </a:cubicBezTo>
                  <a:close/>
                  <a:moveTo>
                    <a:pt x="2091" y="390"/>
                  </a:moveTo>
                  <a:cubicBezTo>
                    <a:pt x="2091" y="391"/>
                    <a:pt x="2091" y="391"/>
                    <a:pt x="2091" y="391"/>
                  </a:cubicBezTo>
                  <a:cubicBezTo>
                    <a:pt x="2091" y="392"/>
                    <a:pt x="2091" y="392"/>
                    <a:pt x="2091" y="392"/>
                  </a:cubicBezTo>
                  <a:cubicBezTo>
                    <a:pt x="2089" y="400"/>
                    <a:pt x="2087" y="408"/>
                    <a:pt x="2085" y="417"/>
                  </a:cubicBezTo>
                  <a:cubicBezTo>
                    <a:pt x="2091" y="407"/>
                    <a:pt x="2091" y="391"/>
                    <a:pt x="2091" y="390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86" y="434"/>
                  </a:moveTo>
                  <a:cubicBezTo>
                    <a:pt x="2087" y="430"/>
                    <a:pt x="2089" y="425"/>
                    <a:pt x="2090" y="421"/>
                  </a:cubicBezTo>
                  <a:cubicBezTo>
                    <a:pt x="2087" y="425"/>
                    <a:pt x="2084" y="430"/>
                    <a:pt x="2081" y="435"/>
                  </a:cubicBezTo>
                  <a:cubicBezTo>
                    <a:pt x="2080" y="437"/>
                    <a:pt x="2079" y="439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9" y="441"/>
                    <a:pt x="2080" y="441"/>
                    <a:pt x="2080" y="440"/>
                  </a:cubicBezTo>
                  <a:cubicBezTo>
                    <a:pt x="2075" y="450"/>
                    <a:pt x="2074" y="461"/>
                    <a:pt x="2073" y="472"/>
                  </a:cubicBezTo>
                  <a:cubicBezTo>
                    <a:pt x="2077" y="460"/>
                    <a:pt x="2081" y="448"/>
                    <a:pt x="2085" y="436"/>
                  </a:cubicBezTo>
                  <a:cubicBezTo>
                    <a:pt x="2085" y="436"/>
                    <a:pt x="2085" y="436"/>
                    <a:pt x="2085" y="436"/>
                  </a:cubicBezTo>
                  <a:cubicBezTo>
                    <a:pt x="2095" y="428"/>
                    <a:pt x="2091" y="431"/>
                    <a:pt x="2086" y="434"/>
                  </a:cubicBezTo>
                  <a:close/>
                  <a:moveTo>
                    <a:pt x="2072" y="479"/>
                  </a:move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897" y="1757"/>
                  </a:moveTo>
                  <a:cubicBezTo>
                    <a:pt x="888" y="1760"/>
                    <a:pt x="877" y="1764"/>
                    <a:pt x="869" y="1768"/>
                  </a:cubicBezTo>
                  <a:cubicBezTo>
                    <a:pt x="863" y="1770"/>
                    <a:pt x="858" y="1772"/>
                    <a:pt x="857" y="1772"/>
                  </a:cubicBezTo>
                  <a:cubicBezTo>
                    <a:pt x="857" y="1772"/>
                    <a:pt x="857" y="1773"/>
                    <a:pt x="857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2" y="1774"/>
                  </a:cubicBezTo>
                  <a:cubicBezTo>
                    <a:pt x="852" y="1774"/>
                    <a:pt x="852" y="1774"/>
                    <a:pt x="852" y="1774"/>
                  </a:cubicBezTo>
                  <a:cubicBezTo>
                    <a:pt x="853" y="1774"/>
                    <a:pt x="855" y="1774"/>
                    <a:pt x="856" y="1773"/>
                  </a:cubicBezTo>
                  <a:cubicBezTo>
                    <a:pt x="856" y="1773"/>
                    <a:pt x="856" y="1773"/>
                    <a:pt x="857" y="1773"/>
                  </a:cubicBezTo>
                  <a:cubicBezTo>
                    <a:pt x="857" y="1773"/>
                    <a:pt x="857" y="1773"/>
                    <a:pt x="857" y="1773"/>
                  </a:cubicBezTo>
                  <a:cubicBezTo>
                    <a:pt x="858" y="1773"/>
                    <a:pt x="858" y="1773"/>
                    <a:pt x="858" y="1773"/>
                  </a:cubicBezTo>
                  <a:cubicBezTo>
                    <a:pt x="858" y="1773"/>
                    <a:pt x="859" y="1773"/>
                    <a:pt x="859" y="1772"/>
                  </a:cubicBezTo>
                  <a:cubicBezTo>
                    <a:pt x="859" y="1772"/>
                    <a:pt x="860" y="1772"/>
                    <a:pt x="860" y="1772"/>
                  </a:cubicBezTo>
                  <a:cubicBezTo>
                    <a:pt x="860" y="1772"/>
                    <a:pt x="860" y="1772"/>
                    <a:pt x="860" y="1772"/>
                  </a:cubicBezTo>
                  <a:cubicBezTo>
                    <a:pt x="861" y="1772"/>
                    <a:pt x="861" y="1772"/>
                    <a:pt x="861" y="1772"/>
                  </a:cubicBezTo>
                  <a:cubicBezTo>
                    <a:pt x="861" y="1772"/>
                    <a:pt x="861" y="1772"/>
                    <a:pt x="862" y="1772"/>
                  </a:cubicBezTo>
                  <a:cubicBezTo>
                    <a:pt x="862" y="1771"/>
                    <a:pt x="863" y="1771"/>
                    <a:pt x="864" y="1771"/>
                  </a:cubicBezTo>
                  <a:cubicBezTo>
                    <a:pt x="864" y="1771"/>
                    <a:pt x="864" y="1771"/>
                    <a:pt x="864" y="1771"/>
                  </a:cubicBezTo>
                  <a:cubicBezTo>
                    <a:pt x="866" y="1770"/>
                    <a:pt x="867" y="1770"/>
                    <a:pt x="868" y="1770"/>
                  </a:cubicBezTo>
                  <a:cubicBezTo>
                    <a:pt x="868" y="1770"/>
                    <a:pt x="868" y="1770"/>
                    <a:pt x="868" y="1770"/>
                  </a:cubicBezTo>
                  <a:cubicBezTo>
                    <a:pt x="868" y="1769"/>
                    <a:pt x="868" y="1769"/>
                    <a:pt x="868" y="1769"/>
                  </a:cubicBezTo>
                  <a:cubicBezTo>
                    <a:pt x="869" y="1769"/>
                    <a:pt x="869" y="1769"/>
                    <a:pt x="869" y="1769"/>
                  </a:cubicBezTo>
                  <a:cubicBezTo>
                    <a:pt x="879" y="1766"/>
                    <a:pt x="888" y="1762"/>
                    <a:pt x="897" y="1758"/>
                  </a:cubicBezTo>
                  <a:cubicBezTo>
                    <a:pt x="905" y="1755"/>
                    <a:pt x="912" y="1752"/>
                    <a:pt x="919" y="1748"/>
                  </a:cubicBezTo>
                  <a:cubicBezTo>
                    <a:pt x="916" y="1750"/>
                    <a:pt x="907" y="1753"/>
                    <a:pt x="897" y="1757"/>
                  </a:cubicBezTo>
                  <a:close/>
                  <a:moveTo>
                    <a:pt x="1257" y="1568"/>
                  </a:moveTo>
                  <a:cubicBezTo>
                    <a:pt x="1258" y="1567"/>
                    <a:pt x="1258" y="1567"/>
                    <a:pt x="1259" y="1566"/>
                  </a:cubicBezTo>
                  <a:cubicBezTo>
                    <a:pt x="1258" y="1567"/>
                    <a:pt x="1257" y="1567"/>
                    <a:pt x="1257" y="1568"/>
                  </a:cubicBezTo>
                  <a:close/>
                  <a:moveTo>
                    <a:pt x="1277" y="1560"/>
                  </a:moveTo>
                  <a:cubicBezTo>
                    <a:pt x="1273" y="1562"/>
                    <a:pt x="1269" y="1564"/>
                    <a:pt x="1265" y="1567"/>
                  </a:cubicBezTo>
                  <a:cubicBezTo>
                    <a:pt x="1279" y="1561"/>
                    <a:pt x="1280" y="1559"/>
                    <a:pt x="1277" y="1560"/>
                  </a:cubicBezTo>
                  <a:close/>
                  <a:moveTo>
                    <a:pt x="1285" y="1556"/>
                  </a:moveTo>
                  <a:cubicBezTo>
                    <a:pt x="1302" y="1551"/>
                    <a:pt x="1312" y="1533"/>
                    <a:pt x="1328" y="1524"/>
                  </a:cubicBezTo>
                  <a:cubicBezTo>
                    <a:pt x="1299" y="1524"/>
                    <a:pt x="1281" y="1551"/>
                    <a:pt x="1259" y="1566"/>
                  </a:cubicBezTo>
                  <a:cubicBezTo>
                    <a:pt x="1264" y="1564"/>
                    <a:pt x="1272" y="1561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7" y="1560"/>
                  </a:cubicBezTo>
                  <a:cubicBezTo>
                    <a:pt x="1278" y="1559"/>
                    <a:pt x="1279" y="1558"/>
                    <a:pt x="1280" y="1557"/>
                  </a:cubicBezTo>
                  <a:cubicBezTo>
                    <a:pt x="1281" y="1557"/>
                    <a:pt x="1281" y="1557"/>
                    <a:pt x="1281" y="1557"/>
                  </a:cubicBezTo>
                  <a:cubicBezTo>
                    <a:pt x="1281" y="1557"/>
                    <a:pt x="1281" y="1557"/>
                    <a:pt x="1282" y="1557"/>
                  </a:cubicBezTo>
                  <a:cubicBezTo>
                    <a:pt x="1282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4" y="1557"/>
                    <a:pt x="1284" y="1557"/>
                  </a:cubicBezTo>
                  <a:cubicBezTo>
                    <a:pt x="1284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93" y="1556"/>
                    <a:pt x="1289" y="1556"/>
                    <a:pt x="1285" y="1556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9" y="1687"/>
                  </a:move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34">
              <a:extLst>
                <a:ext uri="{FF2B5EF4-FFF2-40B4-BE49-F238E27FC236}">
                  <a16:creationId xmlns:a16="http://schemas.microsoft.com/office/drawing/2014/main" id="{914CE45E-3C93-42A1-B4B8-FE0E5C56C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5" y="1199"/>
              <a:ext cx="19" cy="35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0 w 1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13"/>
                    <a:pt x="10" y="6"/>
                    <a:pt x="13" y="0"/>
                  </a:cubicBezTo>
                  <a:cubicBezTo>
                    <a:pt x="9" y="8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35">
              <a:extLst>
                <a:ext uri="{FF2B5EF4-FFF2-40B4-BE49-F238E27FC236}">
                  <a16:creationId xmlns:a16="http://schemas.microsoft.com/office/drawing/2014/main" id="{A2C61B67-CDE0-4FA9-AA36-887B5EB74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" y="2647"/>
              <a:ext cx="13" cy="11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7 h 7"/>
                <a:gd name="T4" fmla="*/ 9 w 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1"/>
                    <a:pt x="5" y="4"/>
                    <a:pt x="0" y="7"/>
                  </a:cubicBezTo>
                  <a:cubicBezTo>
                    <a:pt x="1" y="7"/>
                    <a:pt x="3" y="5"/>
                    <a:pt x="9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36">
              <a:extLst>
                <a:ext uri="{FF2B5EF4-FFF2-40B4-BE49-F238E27FC236}">
                  <a16:creationId xmlns:a16="http://schemas.microsoft.com/office/drawing/2014/main" id="{4C747D0A-2C04-46FC-AFAD-62AAD493A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1" y="510"/>
              <a:ext cx="16" cy="84"/>
            </a:xfrm>
            <a:custGeom>
              <a:avLst/>
              <a:gdLst>
                <a:gd name="T0" fmla="*/ 5 w 11"/>
                <a:gd name="T1" fmla="*/ 21 h 58"/>
                <a:gd name="T2" fmla="*/ 0 w 11"/>
                <a:gd name="T3" fmla="*/ 58 h 58"/>
                <a:gd name="T4" fmla="*/ 5 w 11"/>
                <a:gd name="T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8">
                  <a:moveTo>
                    <a:pt x="5" y="21"/>
                  </a:moveTo>
                  <a:cubicBezTo>
                    <a:pt x="11" y="0"/>
                    <a:pt x="3" y="41"/>
                    <a:pt x="0" y="58"/>
                  </a:cubicBezTo>
                  <a:cubicBezTo>
                    <a:pt x="2" y="41"/>
                    <a:pt x="1" y="34"/>
                    <a:pt x="5" y="2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7">
              <a:extLst>
                <a:ext uri="{FF2B5EF4-FFF2-40B4-BE49-F238E27FC236}">
                  <a16:creationId xmlns:a16="http://schemas.microsoft.com/office/drawing/2014/main" id="{6AD12A85-BAE9-4234-ACC4-D68968C5B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5" y="672"/>
              <a:ext cx="16" cy="59"/>
            </a:xfrm>
            <a:custGeom>
              <a:avLst/>
              <a:gdLst>
                <a:gd name="T0" fmla="*/ 0 w 11"/>
                <a:gd name="T1" fmla="*/ 41 h 41"/>
                <a:gd name="T2" fmla="*/ 11 w 11"/>
                <a:gd name="T3" fmla="*/ 0 h 41"/>
                <a:gd name="T4" fmla="*/ 0 w 11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1">
                  <a:moveTo>
                    <a:pt x="0" y="41"/>
                  </a:moveTo>
                  <a:cubicBezTo>
                    <a:pt x="4" y="31"/>
                    <a:pt x="7" y="17"/>
                    <a:pt x="11" y="0"/>
                  </a:cubicBezTo>
                  <a:cubicBezTo>
                    <a:pt x="9" y="11"/>
                    <a:pt x="6" y="23"/>
                    <a:pt x="0" y="4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38">
              <a:extLst>
                <a:ext uri="{FF2B5EF4-FFF2-40B4-BE49-F238E27FC236}">
                  <a16:creationId xmlns:a16="http://schemas.microsoft.com/office/drawing/2014/main" id="{289F7043-5FD0-49B1-9BB6-2A9ABC63D5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" y="575"/>
              <a:ext cx="17" cy="97"/>
            </a:xfrm>
            <a:custGeom>
              <a:avLst/>
              <a:gdLst>
                <a:gd name="T0" fmla="*/ 12 w 12"/>
                <a:gd name="T1" fmla="*/ 0 h 67"/>
                <a:gd name="T2" fmla="*/ 0 w 12"/>
                <a:gd name="T3" fmla="*/ 67 h 67"/>
                <a:gd name="T4" fmla="*/ 12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0"/>
                  </a:moveTo>
                  <a:cubicBezTo>
                    <a:pt x="8" y="26"/>
                    <a:pt x="4" y="49"/>
                    <a:pt x="0" y="67"/>
                  </a:cubicBezTo>
                  <a:cubicBezTo>
                    <a:pt x="3" y="50"/>
                    <a:pt x="5" y="35"/>
                    <a:pt x="1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39">
              <a:extLst>
                <a:ext uri="{FF2B5EF4-FFF2-40B4-BE49-F238E27FC236}">
                  <a16:creationId xmlns:a16="http://schemas.microsoft.com/office/drawing/2014/main" id="{C1C3468E-F55C-4A0D-96BE-CDA1E1FC64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0" y="1112"/>
              <a:ext cx="62" cy="118"/>
            </a:xfrm>
            <a:custGeom>
              <a:avLst/>
              <a:gdLst>
                <a:gd name="T0" fmla="*/ 3 w 43"/>
                <a:gd name="T1" fmla="*/ 78 h 82"/>
                <a:gd name="T2" fmla="*/ 29 w 43"/>
                <a:gd name="T3" fmla="*/ 22 h 82"/>
                <a:gd name="T4" fmla="*/ 16 w 43"/>
                <a:gd name="T5" fmla="*/ 54 h 82"/>
                <a:gd name="T6" fmla="*/ 43 w 43"/>
                <a:gd name="T7" fmla="*/ 0 h 82"/>
                <a:gd name="T8" fmla="*/ 3 w 43"/>
                <a:gd name="T9" fmla="*/ 78 h 82"/>
                <a:gd name="T10" fmla="*/ 10 w 43"/>
                <a:gd name="T11" fmla="*/ 66 h 82"/>
                <a:gd name="T12" fmla="*/ 7 w 43"/>
                <a:gd name="T13" fmla="*/ 71 h 82"/>
                <a:gd name="T14" fmla="*/ 6 w 43"/>
                <a:gd name="T15" fmla="*/ 73 h 82"/>
                <a:gd name="T16" fmla="*/ 3 w 43"/>
                <a:gd name="T17" fmla="*/ 78 h 82"/>
                <a:gd name="T18" fmla="*/ 3 w 4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3" y="78"/>
                  </a:moveTo>
                  <a:cubicBezTo>
                    <a:pt x="6" y="73"/>
                    <a:pt x="26" y="21"/>
                    <a:pt x="29" y="22"/>
                  </a:cubicBezTo>
                  <a:cubicBezTo>
                    <a:pt x="24" y="32"/>
                    <a:pt x="20" y="43"/>
                    <a:pt x="16" y="54"/>
                  </a:cubicBezTo>
                  <a:cubicBezTo>
                    <a:pt x="21" y="34"/>
                    <a:pt x="33" y="17"/>
                    <a:pt x="43" y="0"/>
                  </a:cubicBezTo>
                  <a:cubicBezTo>
                    <a:pt x="32" y="27"/>
                    <a:pt x="16" y="52"/>
                    <a:pt x="3" y="78"/>
                  </a:cubicBezTo>
                  <a:cubicBezTo>
                    <a:pt x="6" y="74"/>
                    <a:pt x="8" y="70"/>
                    <a:pt x="10" y="66"/>
                  </a:cubicBezTo>
                  <a:cubicBezTo>
                    <a:pt x="1" y="80"/>
                    <a:pt x="0" y="82"/>
                    <a:pt x="7" y="71"/>
                  </a:cubicBezTo>
                  <a:cubicBezTo>
                    <a:pt x="2" y="80"/>
                    <a:pt x="1" y="80"/>
                    <a:pt x="6" y="73"/>
                  </a:cubicBezTo>
                  <a:cubicBezTo>
                    <a:pt x="8" y="68"/>
                    <a:pt x="7" y="70"/>
                    <a:pt x="3" y="78"/>
                  </a:cubicBezTo>
                  <a:cubicBezTo>
                    <a:pt x="6" y="73"/>
                    <a:pt x="11" y="64"/>
                    <a:pt x="3" y="7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40">
              <a:extLst>
                <a:ext uri="{FF2B5EF4-FFF2-40B4-BE49-F238E27FC236}">
                  <a16:creationId xmlns:a16="http://schemas.microsoft.com/office/drawing/2014/main" id="{B11A4478-BEC0-4B86-969B-DF83F44CE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1343"/>
              <a:ext cx="15" cy="32"/>
            </a:xfrm>
            <a:custGeom>
              <a:avLst/>
              <a:gdLst>
                <a:gd name="T0" fmla="*/ 0 w 11"/>
                <a:gd name="T1" fmla="*/ 22 h 22"/>
                <a:gd name="T2" fmla="*/ 11 w 11"/>
                <a:gd name="T3" fmla="*/ 0 h 22"/>
                <a:gd name="T4" fmla="*/ 0 w 1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4" y="14"/>
                    <a:pt x="8" y="6"/>
                    <a:pt x="11" y="0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1">
              <a:extLst>
                <a:ext uri="{FF2B5EF4-FFF2-40B4-BE49-F238E27FC236}">
                  <a16:creationId xmlns:a16="http://schemas.microsoft.com/office/drawing/2014/main" id="{CEC2A28F-D3B6-432C-97A6-449799643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5" y="1415"/>
              <a:ext cx="1" cy="7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5 h 5"/>
                <a:gd name="T4" fmla="*/ 0 w 1"/>
                <a:gd name="T5" fmla="*/ 4 h 5"/>
                <a:gd name="T6" fmla="*/ 0 w 1"/>
                <a:gd name="T7" fmla="*/ 4 h 5"/>
                <a:gd name="T8" fmla="*/ 0 w 1"/>
                <a:gd name="T9" fmla="*/ 4 h 5"/>
                <a:gd name="T10" fmla="*/ 0 w 1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42">
              <a:extLst>
                <a:ext uri="{FF2B5EF4-FFF2-40B4-BE49-F238E27FC236}">
                  <a16:creationId xmlns:a16="http://schemas.microsoft.com/office/drawing/2014/main" id="{14E9F813-BACB-4F54-8D64-E5E74503E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" y="1375"/>
              <a:ext cx="66" cy="109"/>
            </a:xfrm>
            <a:custGeom>
              <a:avLst/>
              <a:gdLst>
                <a:gd name="T0" fmla="*/ 32 w 46"/>
                <a:gd name="T1" fmla="*/ 24 h 76"/>
                <a:gd name="T2" fmla="*/ 25 w 46"/>
                <a:gd name="T3" fmla="*/ 34 h 76"/>
                <a:gd name="T4" fmla="*/ 25 w 46"/>
                <a:gd name="T5" fmla="*/ 34 h 76"/>
                <a:gd name="T6" fmla="*/ 25 w 46"/>
                <a:gd name="T7" fmla="*/ 35 h 76"/>
                <a:gd name="T8" fmla="*/ 25 w 46"/>
                <a:gd name="T9" fmla="*/ 34 h 76"/>
                <a:gd name="T10" fmla="*/ 25 w 46"/>
                <a:gd name="T11" fmla="*/ 35 h 76"/>
                <a:gd name="T12" fmla="*/ 31 w 46"/>
                <a:gd name="T13" fmla="*/ 30 h 76"/>
                <a:gd name="T14" fmla="*/ 32 w 46"/>
                <a:gd name="T15" fmla="*/ 30 h 76"/>
                <a:gd name="T16" fmla="*/ 32 w 46"/>
                <a:gd name="T17" fmla="*/ 30 h 76"/>
                <a:gd name="T18" fmla="*/ 31 w 46"/>
                <a:gd name="T19" fmla="*/ 32 h 76"/>
                <a:gd name="T20" fmla="*/ 26 w 46"/>
                <a:gd name="T21" fmla="*/ 39 h 76"/>
                <a:gd name="T22" fmla="*/ 21 w 46"/>
                <a:gd name="T23" fmla="*/ 48 h 76"/>
                <a:gd name="T24" fmla="*/ 8 w 46"/>
                <a:gd name="T25" fmla="*/ 66 h 76"/>
                <a:gd name="T26" fmla="*/ 2 w 46"/>
                <a:gd name="T27" fmla="*/ 74 h 76"/>
                <a:gd name="T28" fmla="*/ 2 w 46"/>
                <a:gd name="T29" fmla="*/ 74 h 76"/>
                <a:gd name="T30" fmla="*/ 0 w 46"/>
                <a:gd name="T31" fmla="*/ 76 h 76"/>
                <a:gd name="T32" fmla="*/ 7 w 46"/>
                <a:gd name="T33" fmla="*/ 64 h 76"/>
                <a:gd name="T34" fmla="*/ 20 w 46"/>
                <a:gd name="T35" fmla="*/ 42 h 76"/>
                <a:gd name="T36" fmla="*/ 24 w 46"/>
                <a:gd name="T37" fmla="*/ 36 h 76"/>
                <a:gd name="T38" fmla="*/ 24 w 46"/>
                <a:gd name="T39" fmla="*/ 35 h 76"/>
                <a:gd name="T40" fmla="*/ 25 w 46"/>
                <a:gd name="T41" fmla="*/ 33 h 76"/>
                <a:gd name="T42" fmla="*/ 25 w 46"/>
                <a:gd name="T43" fmla="*/ 34 h 76"/>
                <a:gd name="T44" fmla="*/ 38 w 46"/>
                <a:gd name="T45" fmla="*/ 13 h 76"/>
                <a:gd name="T46" fmla="*/ 46 w 46"/>
                <a:gd name="T47" fmla="*/ 0 h 76"/>
                <a:gd name="T48" fmla="*/ 32 w 46"/>
                <a:gd name="T49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76">
                  <a:moveTo>
                    <a:pt x="32" y="24"/>
                  </a:moveTo>
                  <a:cubicBezTo>
                    <a:pt x="30" y="27"/>
                    <a:pt x="27" y="31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6" y="35"/>
                    <a:pt x="28" y="34"/>
                    <a:pt x="31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31"/>
                    <a:pt x="31" y="32"/>
                  </a:cubicBezTo>
                  <a:cubicBezTo>
                    <a:pt x="28" y="37"/>
                    <a:pt x="26" y="39"/>
                    <a:pt x="26" y="39"/>
                  </a:cubicBezTo>
                  <a:cubicBezTo>
                    <a:pt x="24" y="42"/>
                    <a:pt x="23" y="45"/>
                    <a:pt x="21" y="48"/>
                  </a:cubicBezTo>
                  <a:cubicBezTo>
                    <a:pt x="17" y="54"/>
                    <a:pt x="12" y="60"/>
                    <a:pt x="8" y="66"/>
                  </a:cubicBezTo>
                  <a:cubicBezTo>
                    <a:pt x="6" y="68"/>
                    <a:pt x="4" y="71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5"/>
                    <a:pt x="1" y="75"/>
                    <a:pt x="0" y="76"/>
                  </a:cubicBezTo>
                  <a:cubicBezTo>
                    <a:pt x="3" y="72"/>
                    <a:pt x="5" y="68"/>
                    <a:pt x="7" y="64"/>
                  </a:cubicBezTo>
                  <a:cubicBezTo>
                    <a:pt x="11" y="57"/>
                    <a:pt x="16" y="49"/>
                    <a:pt x="20" y="42"/>
                  </a:cubicBezTo>
                  <a:cubicBezTo>
                    <a:pt x="21" y="40"/>
                    <a:pt x="23" y="38"/>
                    <a:pt x="24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4"/>
                    <a:pt x="25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8" y="27"/>
                    <a:pt x="33" y="19"/>
                    <a:pt x="38" y="13"/>
                  </a:cubicBezTo>
                  <a:cubicBezTo>
                    <a:pt x="41" y="8"/>
                    <a:pt x="44" y="4"/>
                    <a:pt x="46" y="0"/>
                  </a:cubicBezTo>
                  <a:cubicBezTo>
                    <a:pt x="42" y="8"/>
                    <a:pt x="37" y="16"/>
                    <a:pt x="32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43">
              <a:extLst>
                <a:ext uri="{FF2B5EF4-FFF2-40B4-BE49-F238E27FC236}">
                  <a16:creationId xmlns:a16="http://schemas.microsoft.com/office/drawing/2014/main" id="{11D2075E-E207-4D45-A5E3-D7BA46551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403"/>
              <a:ext cx="69" cy="47"/>
            </a:xfrm>
            <a:custGeom>
              <a:avLst/>
              <a:gdLst>
                <a:gd name="T0" fmla="*/ 27 w 48"/>
                <a:gd name="T1" fmla="*/ 14 h 33"/>
                <a:gd name="T2" fmla="*/ 48 w 48"/>
                <a:gd name="T3" fmla="*/ 0 h 33"/>
                <a:gd name="T4" fmla="*/ 0 w 48"/>
                <a:gd name="T5" fmla="*/ 33 h 33"/>
                <a:gd name="T6" fmla="*/ 27 w 48"/>
                <a:gd name="T7" fmla="*/ 13 h 33"/>
                <a:gd name="T8" fmla="*/ 27 w 48"/>
                <a:gd name="T9" fmla="*/ 14 h 33"/>
                <a:gd name="T10" fmla="*/ 27 w 48"/>
                <a:gd name="T1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3">
                  <a:moveTo>
                    <a:pt x="27" y="14"/>
                  </a:moveTo>
                  <a:cubicBezTo>
                    <a:pt x="34" y="9"/>
                    <a:pt x="41" y="5"/>
                    <a:pt x="48" y="0"/>
                  </a:cubicBezTo>
                  <a:cubicBezTo>
                    <a:pt x="33" y="11"/>
                    <a:pt x="21" y="33"/>
                    <a:pt x="0" y="33"/>
                  </a:cubicBezTo>
                  <a:cubicBezTo>
                    <a:pt x="11" y="33"/>
                    <a:pt x="20" y="19"/>
                    <a:pt x="27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34" y="9"/>
                    <a:pt x="18" y="20"/>
                    <a:pt x="27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44">
              <a:extLst>
                <a:ext uri="{FF2B5EF4-FFF2-40B4-BE49-F238E27FC236}">
                  <a16:creationId xmlns:a16="http://schemas.microsoft.com/office/drawing/2014/main" id="{4565ABE0-F2CC-4CE6-AFE5-A865888F6D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" y="2512"/>
              <a:ext cx="16" cy="9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0 w 11"/>
                <a:gd name="T5" fmla="*/ 6 h 6"/>
                <a:gd name="T6" fmla="*/ 0 w 1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4"/>
                    <a:pt x="7" y="2"/>
                    <a:pt x="11" y="0"/>
                  </a:cubicBezTo>
                  <a:cubicBezTo>
                    <a:pt x="7" y="3"/>
                    <a:pt x="1" y="6"/>
                    <a:pt x="0" y="6"/>
                  </a:cubicBezTo>
                  <a:cubicBezTo>
                    <a:pt x="4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45">
              <a:extLst>
                <a:ext uri="{FF2B5EF4-FFF2-40B4-BE49-F238E27FC236}">
                  <a16:creationId xmlns:a16="http://schemas.microsoft.com/office/drawing/2014/main" id="{634A98A5-4F26-4B3D-AEBB-CBF361D546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7" y="2764"/>
              <a:ext cx="33" cy="53"/>
            </a:xfrm>
            <a:custGeom>
              <a:avLst/>
              <a:gdLst>
                <a:gd name="T0" fmla="*/ 7 w 23"/>
                <a:gd name="T1" fmla="*/ 4 h 37"/>
                <a:gd name="T2" fmla="*/ 23 w 23"/>
                <a:gd name="T3" fmla="*/ 0 h 37"/>
                <a:gd name="T4" fmla="*/ 8 w 23"/>
                <a:gd name="T5" fmla="*/ 37 h 37"/>
                <a:gd name="T6" fmla="*/ 7 w 23"/>
                <a:gd name="T7" fmla="*/ 4 h 37"/>
                <a:gd name="T8" fmla="*/ 7 w 23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7" y="4"/>
                  </a:moveTo>
                  <a:cubicBezTo>
                    <a:pt x="12" y="3"/>
                    <a:pt x="18" y="1"/>
                    <a:pt x="23" y="0"/>
                  </a:cubicBezTo>
                  <a:cubicBezTo>
                    <a:pt x="0" y="0"/>
                    <a:pt x="5" y="23"/>
                    <a:pt x="8" y="37"/>
                  </a:cubicBezTo>
                  <a:cubicBezTo>
                    <a:pt x="6" y="29"/>
                    <a:pt x="7" y="5"/>
                    <a:pt x="7" y="4"/>
                  </a:cubicBezTo>
                  <a:cubicBezTo>
                    <a:pt x="12" y="3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46">
              <a:extLst>
                <a:ext uri="{FF2B5EF4-FFF2-40B4-BE49-F238E27FC236}">
                  <a16:creationId xmlns:a16="http://schemas.microsoft.com/office/drawing/2014/main" id="{D4149CC9-309E-4BC8-BD58-3DFF1529E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8" y="3013"/>
              <a:ext cx="13" cy="83"/>
            </a:xfrm>
            <a:custGeom>
              <a:avLst/>
              <a:gdLst>
                <a:gd name="T0" fmla="*/ 0 w 9"/>
                <a:gd name="T1" fmla="*/ 0 h 58"/>
                <a:gd name="T2" fmla="*/ 9 w 9"/>
                <a:gd name="T3" fmla="*/ 58 h 58"/>
                <a:gd name="T4" fmla="*/ 0 w 9"/>
                <a:gd name="T5" fmla="*/ 0 h 58"/>
                <a:gd name="T6" fmla="*/ 0 w 9"/>
                <a:gd name="T7" fmla="*/ 0 h 58"/>
                <a:gd name="T8" fmla="*/ 0 w 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5" y="20"/>
                    <a:pt x="8" y="39"/>
                    <a:pt x="9" y="58"/>
                  </a:cubicBezTo>
                  <a:cubicBezTo>
                    <a:pt x="6" y="38"/>
                    <a:pt x="2" y="8"/>
                    <a:pt x="0" y="0"/>
                  </a:cubicBezTo>
                  <a:cubicBezTo>
                    <a:pt x="7" y="24"/>
                    <a:pt x="0" y="0"/>
                    <a:pt x="0" y="0"/>
                  </a:cubicBezTo>
                  <a:cubicBezTo>
                    <a:pt x="5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7">
              <a:extLst>
                <a:ext uri="{FF2B5EF4-FFF2-40B4-BE49-F238E27FC236}">
                  <a16:creationId xmlns:a16="http://schemas.microsoft.com/office/drawing/2014/main" id="{BC1ACC98-611E-496A-BEC9-2696D5FB5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" y="2387"/>
              <a:ext cx="43" cy="148"/>
            </a:xfrm>
            <a:custGeom>
              <a:avLst/>
              <a:gdLst>
                <a:gd name="T0" fmla="*/ 30 w 30"/>
                <a:gd name="T1" fmla="*/ 94 h 103"/>
                <a:gd name="T2" fmla="*/ 0 w 30"/>
                <a:gd name="T3" fmla="*/ 0 h 103"/>
                <a:gd name="T4" fmla="*/ 30 w 30"/>
                <a:gd name="T5" fmla="*/ 9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3">
                  <a:moveTo>
                    <a:pt x="30" y="94"/>
                  </a:moveTo>
                  <a:cubicBezTo>
                    <a:pt x="29" y="103"/>
                    <a:pt x="8" y="23"/>
                    <a:pt x="0" y="0"/>
                  </a:cubicBezTo>
                  <a:cubicBezTo>
                    <a:pt x="9" y="15"/>
                    <a:pt x="17" y="64"/>
                    <a:pt x="30" y="9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48">
              <a:extLst>
                <a:ext uri="{FF2B5EF4-FFF2-40B4-BE49-F238E27FC236}">
                  <a16:creationId xmlns:a16="http://schemas.microsoft.com/office/drawing/2014/main" id="{2238FC6F-ADC3-49B4-93FC-6F63F08E94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3" y="1278"/>
              <a:ext cx="90" cy="141"/>
            </a:xfrm>
            <a:custGeom>
              <a:avLst/>
              <a:gdLst>
                <a:gd name="T0" fmla="*/ 43 w 63"/>
                <a:gd name="T1" fmla="*/ 32 h 98"/>
                <a:gd name="T2" fmla="*/ 0 w 63"/>
                <a:gd name="T3" fmla="*/ 98 h 98"/>
                <a:gd name="T4" fmla="*/ 32 w 63"/>
                <a:gd name="T5" fmla="*/ 50 h 98"/>
                <a:gd name="T6" fmla="*/ 32 w 63"/>
                <a:gd name="T7" fmla="*/ 50 h 98"/>
                <a:gd name="T8" fmla="*/ 43 w 63"/>
                <a:gd name="T9" fmla="*/ 32 h 98"/>
                <a:gd name="T10" fmla="*/ 33 w 63"/>
                <a:gd name="T11" fmla="*/ 48 h 98"/>
                <a:gd name="T12" fmla="*/ 43 w 63"/>
                <a:gd name="T13" fmla="*/ 32 h 98"/>
                <a:gd name="T14" fmla="*/ 43 w 63"/>
                <a:gd name="T15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98">
                  <a:moveTo>
                    <a:pt x="43" y="32"/>
                  </a:moveTo>
                  <a:cubicBezTo>
                    <a:pt x="29" y="54"/>
                    <a:pt x="15" y="76"/>
                    <a:pt x="0" y="98"/>
                  </a:cubicBezTo>
                  <a:cubicBezTo>
                    <a:pt x="6" y="89"/>
                    <a:pt x="63" y="0"/>
                    <a:pt x="32" y="50"/>
                  </a:cubicBezTo>
                  <a:cubicBezTo>
                    <a:pt x="47" y="26"/>
                    <a:pt x="47" y="26"/>
                    <a:pt x="32" y="50"/>
                  </a:cubicBezTo>
                  <a:cubicBezTo>
                    <a:pt x="36" y="44"/>
                    <a:pt x="39" y="38"/>
                    <a:pt x="43" y="32"/>
                  </a:cubicBezTo>
                  <a:cubicBezTo>
                    <a:pt x="40" y="38"/>
                    <a:pt x="36" y="43"/>
                    <a:pt x="33" y="48"/>
                  </a:cubicBezTo>
                  <a:cubicBezTo>
                    <a:pt x="36" y="43"/>
                    <a:pt x="40" y="37"/>
                    <a:pt x="43" y="32"/>
                  </a:cubicBezTo>
                  <a:cubicBezTo>
                    <a:pt x="29" y="54"/>
                    <a:pt x="27" y="58"/>
                    <a:pt x="43" y="3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49">
              <a:extLst>
                <a:ext uri="{FF2B5EF4-FFF2-40B4-BE49-F238E27FC236}">
                  <a16:creationId xmlns:a16="http://schemas.microsoft.com/office/drawing/2014/main" id="{63F8A1D6-9634-4588-8F62-0D385E216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2" y="2604"/>
              <a:ext cx="5" cy="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50">
              <a:extLst>
                <a:ext uri="{FF2B5EF4-FFF2-40B4-BE49-F238E27FC236}">
                  <a16:creationId xmlns:a16="http://schemas.microsoft.com/office/drawing/2014/main" id="{638D67E0-D12E-419D-8B88-0ADF83A227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" y="2676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51">
              <a:extLst>
                <a:ext uri="{FF2B5EF4-FFF2-40B4-BE49-F238E27FC236}">
                  <a16:creationId xmlns:a16="http://schemas.microsoft.com/office/drawing/2014/main" id="{1B96B75B-DFC9-400F-B501-5DF747330C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7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52">
              <a:extLst>
                <a:ext uri="{FF2B5EF4-FFF2-40B4-BE49-F238E27FC236}">
                  <a16:creationId xmlns:a16="http://schemas.microsoft.com/office/drawing/2014/main" id="{072F3804-C31F-4E8E-AB84-D403FAE4D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17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3">
              <a:extLst>
                <a:ext uri="{FF2B5EF4-FFF2-40B4-BE49-F238E27FC236}">
                  <a16:creationId xmlns:a16="http://schemas.microsoft.com/office/drawing/2014/main" id="{C652F8C3-DAFC-4935-965A-539A29536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1" y="297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54">
              <a:extLst>
                <a:ext uri="{FF2B5EF4-FFF2-40B4-BE49-F238E27FC236}">
                  <a16:creationId xmlns:a16="http://schemas.microsoft.com/office/drawing/2014/main" id="{DC131DEA-9080-4530-BB1D-4846AC70A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1" y="2613"/>
              <a:ext cx="97" cy="403"/>
            </a:xfrm>
            <a:custGeom>
              <a:avLst/>
              <a:gdLst>
                <a:gd name="T0" fmla="*/ 15 w 68"/>
                <a:gd name="T1" fmla="*/ 198 h 280"/>
                <a:gd name="T2" fmla="*/ 58 w 68"/>
                <a:gd name="T3" fmla="*/ 244 h 280"/>
                <a:gd name="T4" fmla="*/ 51 w 68"/>
                <a:gd name="T5" fmla="*/ 139 h 280"/>
                <a:gd name="T6" fmla="*/ 41 w 68"/>
                <a:gd name="T7" fmla="*/ 121 h 280"/>
                <a:gd name="T8" fmla="*/ 46 w 68"/>
                <a:gd name="T9" fmla="*/ 134 h 280"/>
                <a:gd name="T10" fmla="*/ 39 w 68"/>
                <a:gd name="T11" fmla="*/ 109 h 280"/>
                <a:gd name="T12" fmla="*/ 46 w 68"/>
                <a:gd name="T13" fmla="*/ 54 h 280"/>
                <a:gd name="T14" fmla="*/ 47 w 68"/>
                <a:gd name="T15" fmla="*/ 45 h 280"/>
                <a:gd name="T16" fmla="*/ 35 w 68"/>
                <a:gd name="T17" fmla="*/ 12 h 280"/>
                <a:gd name="T18" fmla="*/ 40 w 68"/>
                <a:gd name="T19" fmla="*/ 18 h 280"/>
                <a:gd name="T20" fmla="*/ 45 w 68"/>
                <a:gd name="T21" fmla="*/ 0 h 280"/>
                <a:gd name="T22" fmla="*/ 15 w 68"/>
                <a:gd name="T23" fmla="*/ 198 h 280"/>
                <a:gd name="T24" fmla="*/ 15 w 68"/>
                <a:gd name="T25" fmla="*/ 198 h 280"/>
                <a:gd name="T26" fmla="*/ 35 w 68"/>
                <a:gd name="T27" fmla="*/ 117 h 280"/>
                <a:gd name="T28" fmla="*/ 45 w 68"/>
                <a:gd name="T29" fmla="*/ 114 h 280"/>
                <a:gd name="T30" fmla="*/ 35 w 68"/>
                <a:gd name="T31" fmla="*/ 117 h 280"/>
                <a:gd name="T32" fmla="*/ 35 w 68"/>
                <a:gd name="T33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80">
                  <a:moveTo>
                    <a:pt x="15" y="198"/>
                  </a:moveTo>
                  <a:cubicBezTo>
                    <a:pt x="27" y="211"/>
                    <a:pt x="24" y="280"/>
                    <a:pt x="58" y="244"/>
                  </a:cubicBezTo>
                  <a:cubicBezTo>
                    <a:pt x="16" y="253"/>
                    <a:pt x="52" y="142"/>
                    <a:pt x="51" y="139"/>
                  </a:cubicBezTo>
                  <a:cubicBezTo>
                    <a:pt x="48" y="132"/>
                    <a:pt x="45" y="136"/>
                    <a:pt x="41" y="121"/>
                  </a:cubicBezTo>
                  <a:cubicBezTo>
                    <a:pt x="38" y="123"/>
                    <a:pt x="48" y="134"/>
                    <a:pt x="46" y="134"/>
                  </a:cubicBezTo>
                  <a:cubicBezTo>
                    <a:pt x="10" y="130"/>
                    <a:pt x="68" y="128"/>
                    <a:pt x="39" y="109"/>
                  </a:cubicBezTo>
                  <a:cubicBezTo>
                    <a:pt x="58" y="106"/>
                    <a:pt x="44" y="66"/>
                    <a:pt x="46" y="54"/>
                  </a:cubicBezTo>
                  <a:cubicBezTo>
                    <a:pt x="35" y="73"/>
                    <a:pt x="48" y="44"/>
                    <a:pt x="47" y="45"/>
                  </a:cubicBezTo>
                  <a:cubicBezTo>
                    <a:pt x="23" y="63"/>
                    <a:pt x="62" y="11"/>
                    <a:pt x="35" y="12"/>
                  </a:cubicBezTo>
                  <a:cubicBezTo>
                    <a:pt x="36" y="14"/>
                    <a:pt x="38" y="16"/>
                    <a:pt x="40" y="18"/>
                  </a:cubicBezTo>
                  <a:cubicBezTo>
                    <a:pt x="40" y="11"/>
                    <a:pt x="41" y="6"/>
                    <a:pt x="45" y="0"/>
                  </a:cubicBezTo>
                  <a:cubicBezTo>
                    <a:pt x="21" y="22"/>
                    <a:pt x="0" y="172"/>
                    <a:pt x="15" y="198"/>
                  </a:cubicBezTo>
                  <a:cubicBezTo>
                    <a:pt x="24" y="208"/>
                    <a:pt x="15" y="199"/>
                    <a:pt x="15" y="198"/>
                  </a:cubicBezTo>
                  <a:close/>
                  <a:moveTo>
                    <a:pt x="35" y="117"/>
                  </a:moveTo>
                  <a:cubicBezTo>
                    <a:pt x="39" y="117"/>
                    <a:pt x="42" y="116"/>
                    <a:pt x="45" y="114"/>
                  </a:cubicBezTo>
                  <a:cubicBezTo>
                    <a:pt x="36" y="113"/>
                    <a:pt x="36" y="116"/>
                    <a:pt x="35" y="117"/>
                  </a:cubicBezTo>
                  <a:cubicBezTo>
                    <a:pt x="39" y="117"/>
                    <a:pt x="37" y="116"/>
                    <a:pt x="35" y="11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5">
              <a:extLst>
                <a:ext uri="{FF2B5EF4-FFF2-40B4-BE49-F238E27FC236}">
                  <a16:creationId xmlns:a16="http://schemas.microsoft.com/office/drawing/2014/main" id="{04EF4645-8A46-4EF3-B69D-452D42DF9C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3" y="2817"/>
              <a:ext cx="3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56">
              <a:extLst>
                <a:ext uri="{FF2B5EF4-FFF2-40B4-BE49-F238E27FC236}">
                  <a16:creationId xmlns:a16="http://schemas.microsoft.com/office/drawing/2014/main" id="{FA4F0B21-9522-40D5-ABEE-EE33D880A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" y="2889"/>
              <a:ext cx="5" cy="1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57">
              <a:extLst>
                <a:ext uri="{FF2B5EF4-FFF2-40B4-BE49-F238E27FC236}">
                  <a16:creationId xmlns:a16="http://schemas.microsoft.com/office/drawing/2014/main" id="{628F38C6-B226-4C0A-8311-4696509749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" y="289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58">
              <a:extLst>
                <a:ext uri="{FF2B5EF4-FFF2-40B4-BE49-F238E27FC236}">
                  <a16:creationId xmlns:a16="http://schemas.microsoft.com/office/drawing/2014/main" id="{478B8AB1-AFBF-44A6-B2F3-E18AD04C3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" y="282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59">
              <a:extLst>
                <a:ext uri="{FF2B5EF4-FFF2-40B4-BE49-F238E27FC236}">
                  <a16:creationId xmlns:a16="http://schemas.microsoft.com/office/drawing/2014/main" id="{61D6CA5D-01C1-49F7-81E8-F80E498B9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1" y="3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60">
              <a:extLst>
                <a:ext uri="{FF2B5EF4-FFF2-40B4-BE49-F238E27FC236}">
                  <a16:creationId xmlns:a16="http://schemas.microsoft.com/office/drawing/2014/main" id="{36540CC3-01C1-4A86-BE83-021033BA31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5" y="2826"/>
              <a:ext cx="78" cy="369"/>
            </a:xfrm>
            <a:custGeom>
              <a:avLst/>
              <a:gdLst>
                <a:gd name="T0" fmla="*/ 32 w 54"/>
                <a:gd name="T1" fmla="*/ 117 h 257"/>
                <a:gd name="T2" fmla="*/ 33 w 54"/>
                <a:gd name="T3" fmla="*/ 117 h 257"/>
                <a:gd name="T4" fmla="*/ 41 w 54"/>
                <a:gd name="T5" fmla="*/ 113 h 257"/>
                <a:gd name="T6" fmla="*/ 32 w 54"/>
                <a:gd name="T7" fmla="*/ 117 h 257"/>
                <a:gd name="T8" fmla="*/ 43 w 54"/>
                <a:gd name="T9" fmla="*/ 133 h 257"/>
                <a:gd name="T10" fmla="*/ 40 w 54"/>
                <a:gd name="T11" fmla="*/ 128 h 257"/>
                <a:gd name="T12" fmla="*/ 43 w 54"/>
                <a:gd name="T13" fmla="*/ 133 h 257"/>
                <a:gd name="T14" fmla="*/ 47 w 54"/>
                <a:gd name="T15" fmla="*/ 141 h 257"/>
                <a:gd name="T16" fmla="*/ 47 w 54"/>
                <a:gd name="T17" fmla="*/ 139 h 257"/>
                <a:gd name="T18" fmla="*/ 46 w 54"/>
                <a:gd name="T19" fmla="*/ 137 h 257"/>
                <a:gd name="T20" fmla="*/ 43 w 54"/>
                <a:gd name="T21" fmla="*/ 133 h 257"/>
                <a:gd name="T22" fmla="*/ 43 w 54"/>
                <a:gd name="T23" fmla="*/ 134 h 257"/>
                <a:gd name="T24" fmla="*/ 39 w 54"/>
                <a:gd name="T25" fmla="*/ 126 h 257"/>
                <a:gd name="T26" fmla="*/ 40 w 54"/>
                <a:gd name="T27" fmla="*/ 128 h 257"/>
                <a:gd name="T28" fmla="*/ 39 w 54"/>
                <a:gd name="T29" fmla="*/ 126 h 257"/>
                <a:gd name="T30" fmla="*/ 44 w 54"/>
                <a:gd name="T31" fmla="*/ 121 h 257"/>
                <a:gd name="T32" fmla="*/ 42 w 54"/>
                <a:gd name="T33" fmla="*/ 114 h 257"/>
                <a:gd name="T34" fmla="*/ 36 w 54"/>
                <a:gd name="T35" fmla="*/ 109 h 257"/>
                <a:gd name="T36" fmla="*/ 41 w 54"/>
                <a:gd name="T37" fmla="*/ 107 h 257"/>
                <a:gd name="T38" fmla="*/ 42 w 54"/>
                <a:gd name="T39" fmla="*/ 54 h 257"/>
                <a:gd name="T40" fmla="*/ 43 w 54"/>
                <a:gd name="T41" fmla="*/ 45 h 257"/>
                <a:gd name="T42" fmla="*/ 43 w 54"/>
                <a:gd name="T43" fmla="*/ 45 h 257"/>
                <a:gd name="T44" fmla="*/ 42 w 54"/>
                <a:gd name="T45" fmla="*/ 45 h 257"/>
                <a:gd name="T46" fmla="*/ 37 w 54"/>
                <a:gd name="T47" fmla="*/ 13 h 257"/>
                <a:gd name="T48" fmla="*/ 40 w 54"/>
                <a:gd name="T49" fmla="*/ 3 h 257"/>
                <a:gd name="T50" fmla="*/ 40 w 54"/>
                <a:gd name="T51" fmla="*/ 3 h 257"/>
                <a:gd name="T52" fmla="*/ 40 w 54"/>
                <a:gd name="T53" fmla="*/ 2 h 257"/>
                <a:gd name="T54" fmla="*/ 42 w 54"/>
                <a:gd name="T55" fmla="*/ 0 h 257"/>
                <a:gd name="T56" fmla="*/ 34 w 54"/>
                <a:gd name="T57" fmla="*/ 12 h 257"/>
                <a:gd name="T58" fmla="*/ 31 w 54"/>
                <a:gd name="T59" fmla="*/ 12 h 257"/>
                <a:gd name="T60" fmla="*/ 33 w 54"/>
                <a:gd name="T61" fmla="*/ 14 h 257"/>
                <a:gd name="T62" fmla="*/ 27 w 54"/>
                <a:gd name="T63" fmla="*/ 29 h 257"/>
                <a:gd name="T64" fmla="*/ 11 w 54"/>
                <a:gd name="T65" fmla="*/ 198 h 257"/>
                <a:gd name="T66" fmla="*/ 11 w 54"/>
                <a:gd name="T67" fmla="*/ 198 h 257"/>
                <a:gd name="T68" fmla="*/ 11 w 54"/>
                <a:gd name="T69" fmla="*/ 199 h 257"/>
                <a:gd name="T70" fmla="*/ 12 w 54"/>
                <a:gd name="T71" fmla="*/ 199 h 257"/>
                <a:gd name="T72" fmla="*/ 27 w 54"/>
                <a:gd name="T73" fmla="*/ 244 h 257"/>
                <a:gd name="T74" fmla="*/ 46 w 54"/>
                <a:gd name="T75" fmla="*/ 251 h 257"/>
                <a:gd name="T76" fmla="*/ 46 w 54"/>
                <a:gd name="T77" fmla="*/ 251 h 257"/>
                <a:gd name="T78" fmla="*/ 54 w 54"/>
                <a:gd name="T79" fmla="*/ 243 h 257"/>
                <a:gd name="T80" fmla="*/ 47 w 54"/>
                <a:gd name="T81" fmla="*/ 141 h 257"/>
                <a:gd name="T82" fmla="*/ 12 w 54"/>
                <a:gd name="T83" fmla="*/ 199 h 257"/>
                <a:gd name="T84" fmla="*/ 11 w 54"/>
                <a:gd name="T85" fmla="*/ 199 h 257"/>
                <a:gd name="T86" fmla="*/ 11 w 54"/>
                <a:gd name="T87" fmla="*/ 199 h 257"/>
                <a:gd name="T88" fmla="*/ 12 w 54"/>
                <a:gd name="T89" fmla="*/ 19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57">
                  <a:moveTo>
                    <a:pt x="32" y="117"/>
                  </a:moveTo>
                  <a:cubicBezTo>
                    <a:pt x="32" y="117"/>
                    <a:pt x="33" y="117"/>
                    <a:pt x="33" y="117"/>
                  </a:cubicBezTo>
                  <a:cubicBezTo>
                    <a:pt x="36" y="117"/>
                    <a:pt x="39" y="116"/>
                    <a:pt x="41" y="113"/>
                  </a:cubicBezTo>
                  <a:cubicBezTo>
                    <a:pt x="33" y="113"/>
                    <a:pt x="33" y="116"/>
                    <a:pt x="32" y="117"/>
                  </a:cubicBezTo>
                  <a:close/>
                  <a:moveTo>
                    <a:pt x="43" y="133"/>
                  </a:moveTo>
                  <a:cubicBezTo>
                    <a:pt x="42" y="132"/>
                    <a:pt x="41" y="130"/>
                    <a:pt x="40" y="128"/>
                  </a:cubicBezTo>
                  <a:cubicBezTo>
                    <a:pt x="41" y="131"/>
                    <a:pt x="42" y="132"/>
                    <a:pt x="43" y="133"/>
                  </a:cubicBezTo>
                  <a:close/>
                  <a:moveTo>
                    <a:pt x="47" y="141"/>
                  </a:moveTo>
                  <a:cubicBezTo>
                    <a:pt x="47" y="140"/>
                    <a:pt x="47" y="139"/>
                    <a:pt x="47" y="139"/>
                  </a:cubicBezTo>
                  <a:cubicBezTo>
                    <a:pt x="47" y="138"/>
                    <a:pt x="47" y="138"/>
                    <a:pt x="46" y="137"/>
                  </a:cubicBezTo>
                  <a:cubicBezTo>
                    <a:pt x="45" y="135"/>
                    <a:pt x="44" y="134"/>
                    <a:pt x="43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23" y="132"/>
                    <a:pt x="32" y="130"/>
                    <a:pt x="39" y="126"/>
                  </a:cubicBezTo>
                  <a:cubicBezTo>
                    <a:pt x="39" y="126"/>
                    <a:pt x="39" y="127"/>
                    <a:pt x="40" y="128"/>
                  </a:cubicBezTo>
                  <a:cubicBezTo>
                    <a:pt x="39" y="127"/>
                    <a:pt x="39" y="126"/>
                    <a:pt x="39" y="126"/>
                  </a:cubicBezTo>
                  <a:cubicBezTo>
                    <a:pt x="41" y="125"/>
                    <a:pt x="43" y="123"/>
                    <a:pt x="44" y="121"/>
                  </a:cubicBezTo>
                  <a:cubicBezTo>
                    <a:pt x="45" y="120"/>
                    <a:pt x="45" y="117"/>
                    <a:pt x="42" y="114"/>
                  </a:cubicBezTo>
                  <a:cubicBezTo>
                    <a:pt x="41" y="113"/>
                    <a:pt x="39" y="111"/>
                    <a:pt x="36" y="109"/>
                  </a:cubicBezTo>
                  <a:cubicBezTo>
                    <a:pt x="38" y="109"/>
                    <a:pt x="39" y="108"/>
                    <a:pt x="41" y="107"/>
                  </a:cubicBezTo>
                  <a:cubicBezTo>
                    <a:pt x="52" y="98"/>
                    <a:pt x="41" y="64"/>
                    <a:pt x="42" y="54"/>
                  </a:cubicBezTo>
                  <a:cubicBezTo>
                    <a:pt x="33" y="71"/>
                    <a:pt x="42" y="49"/>
                    <a:pt x="43" y="45"/>
                  </a:cubicBezTo>
                  <a:cubicBezTo>
                    <a:pt x="43" y="45"/>
                    <a:pt x="44" y="45"/>
                    <a:pt x="43" y="45"/>
                  </a:cubicBezTo>
                  <a:cubicBezTo>
                    <a:pt x="43" y="45"/>
                    <a:pt x="43" y="45"/>
                    <a:pt x="42" y="45"/>
                  </a:cubicBezTo>
                  <a:cubicBezTo>
                    <a:pt x="22" y="60"/>
                    <a:pt x="51" y="19"/>
                    <a:pt x="37" y="13"/>
                  </a:cubicBezTo>
                  <a:cubicBezTo>
                    <a:pt x="37" y="9"/>
                    <a:pt x="38" y="6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1" y="2"/>
                    <a:pt x="41" y="1"/>
                    <a:pt x="42" y="0"/>
                  </a:cubicBezTo>
                  <a:cubicBezTo>
                    <a:pt x="39" y="3"/>
                    <a:pt x="36" y="7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2" y="13"/>
                    <a:pt x="32" y="13"/>
                    <a:pt x="33" y="14"/>
                  </a:cubicBezTo>
                  <a:cubicBezTo>
                    <a:pt x="31" y="18"/>
                    <a:pt x="29" y="24"/>
                    <a:pt x="27" y="29"/>
                  </a:cubicBezTo>
                  <a:cubicBezTo>
                    <a:pt x="10" y="80"/>
                    <a:pt x="0" y="177"/>
                    <a:pt x="1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11" y="198"/>
                    <a:pt x="11" y="198"/>
                    <a:pt x="11" y="199"/>
                  </a:cubicBezTo>
                  <a:cubicBezTo>
                    <a:pt x="19" y="206"/>
                    <a:pt x="14" y="202"/>
                    <a:pt x="12" y="199"/>
                  </a:cubicBezTo>
                  <a:cubicBezTo>
                    <a:pt x="19" y="208"/>
                    <a:pt x="21" y="231"/>
                    <a:pt x="27" y="244"/>
                  </a:cubicBezTo>
                  <a:cubicBezTo>
                    <a:pt x="31" y="253"/>
                    <a:pt x="36" y="257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8" y="249"/>
                    <a:pt x="51" y="247"/>
                    <a:pt x="54" y="243"/>
                  </a:cubicBezTo>
                  <a:cubicBezTo>
                    <a:pt x="15" y="252"/>
                    <a:pt x="44" y="156"/>
                    <a:pt x="47" y="141"/>
                  </a:cubicBezTo>
                  <a:close/>
                  <a:moveTo>
                    <a:pt x="12" y="199"/>
                  </a:moveTo>
                  <a:cubicBezTo>
                    <a:pt x="12" y="199"/>
                    <a:pt x="12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2" y="199"/>
                    <a:pt x="12" y="1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61">
              <a:extLst>
                <a:ext uri="{FF2B5EF4-FFF2-40B4-BE49-F238E27FC236}">
                  <a16:creationId xmlns:a16="http://schemas.microsoft.com/office/drawing/2014/main" id="{A1495C7F-768E-4BEF-89DC-B89AB9CC31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64" y="2514"/>
              <a:ext cx="63" cy="236"/>
            </a:xfrm>
            <a:custGeom>
              <a:avLst/>
              <a:gdLst>
                <a:gd name="T0" fmla="*/ 7 w 44"/>
                <a:gd name="T1" fmla="*/ 146 h 164"/>
                <a:gd name="T2" fmla="*/ 6 w 44"/>
                <a:gd name="T3" fmla="*/ 146 h 164"/>
                <a:gd name="T4" fmla="*/ 7 w 44"/>
                <a:gd name="T5" fmla="*/ 147 h 164"/>
                <a:gd name="T6" fmla="*/ 7 w 44"/>
                <a:gd name="T7" fmla="*/ 146 h 164"/>
                <a:gd name="T8" fmla="*/ 34 w 44"/>
                <a:gd name="T9" fmla="*/ 74 h 164"/>
                <a:gd name="T10" fmla="*/ 31 w 44"/>
                <a:gd name="T11" fmla="*/ 57 h 164"/>
                <a:gd name="T12" fmla="*/ 41 w 44"/>
                <a:gd name="T13" fmla="*/ 35 h 164"/>
                <a:gd name="T14" fmla="*/ 38 w 44"/>
                <a:gd name="T15" fmla="*/ 15 h 164"/>
                <a:gd name="T16" fmla="*/ 38 w 44"/>
                <a:gd name="T17" fmla="*/ 14 h 164"/>
                <a:gd name="T18" fmla="*/ 37 w 44"/>
                <a:gd name="T19" fmla="*/ 2 h 164"/>
                <a:gd name="T20" fmla="*/ 36 w 44"/>
                <a:gd name="T21" fmla="*/ 0 h 164"/>
                <a:gd name="T22" fmla="*/ 12 w 44"/>
                <a:gd name="T23" fmla="*/ 14 h 164"/>
                <a:gd name="T24" fmla="*/ 10 w 44"/>
                <a:gd name="T25" fmla="*/ 25 h 164"/>
                <a:gd name="T26" fmla="*/ 10 w 44"/>
                <a:gd name="T27" fmla="*/ 26 h 164"/>
                <a:gd name="T28" fmla="*/ 10 w 44"/>
                <a:gd name="T29" fmla="*/ 26 h 164"/>
                <a:gd name="T30" fmla="*/ 10 w 44"/>
                <a:gd name="T31" fmla="*/ 26 h 164"/>
                <a:gd name="T32" fmla="*/ 6 w 44"/>
                <a:gd name="T33" fmla="*/ 52 h 164"/>
                <a:gd name="T34" fmla="*/ 2 w 44"/>
                <a:gd name="T35" fmla="*/ 128 h 164"/>
                <a:gd name="T36" fmla="*/ 2 w 44"/>
                <a:gd name="T37" fmla="*/ 128 h 164"/>
                <a:gd name="T38" fmla="*/ 3 w 44"/>
                <a:gd name="T39" fmla="*/ 134 h 164"/>
                <a:gd name="T40" fmla="*/ 3 w 44"/>
                <a:gd name="T41" fmla="*/ 136 h 164"/>
                <a:gd name="T42" fmla="*/ 6 w 44"/>
                <a:gd name="T43" fmla="*/ 146 h 164"/>
                <a:gd name="T44" fmla="*/ 6 w 44"/>
                <a:gd name="T45" fmla="*/ 146 h 164"/>
                <a:gd name="T46" fmla="*/ 6 w 44"/>
                <a:gd name="T47" fmla="*/ 146 h 164"/>
                <a:gd name="T48" fmla="*/ 7 w 44"/>
                <a:gd name="T49" fmla="*/ 147 h 164"/>
                <a:gd name="T50" fmla="*/ 7 w 44"/>
                <a:gd name="T51" fmla="*/ 146 h 164"/>
                <a:gd name="T52" fmla="*/ 10 w 44"/>
                <a:gd name="T53" fmla="*/ 150 h 164"/>
                <a:gd name="T54" fmla="*/ 10 w 44"/>
                <a:gd name="T55" fmla="*/ 150 h 164"/>
                <a:gd name="T56" fmla="*/ 7 w 44"/>
                <a:gd name="T57" fmla="*/ 147 h 164"/>
                <a:gd name="T58" fmla="*/ 9 w 44"/>
                <a:gd name="T59" fmla="*/ 150 h 164"/>
                <a:gd name="T60" fmla="*/ 10 w 44"/>
                <a:gd name="T61" fmla="*/ 153 h 164"/>
                <a:gd name="T62" fmla="*/ 14 w 44"/>
                <a:gd name="T63" fmla="*/ 164 h 164"/>
                <a:gd name="T64" fmla="*/ 29 w 44"/>
                <a:gd name="T65" fmla="*/ 156 h 164"/>
                <a:gd name="T66" fmla="*/ 30 w 44"/>
                <a:gd name="T67" fmla="*/ 147 h 164"/>
                <a:gd name="T68" fmla="*/ 30 w 44"/>
                <a:gd name="T69" fmla="*/ 146 h 164"/>
                <a:gd name="T70" fmla="*/ 31 w 44"/>
                <a:gd name="T71" fmla="*/ 140 h 164"/>
                <a:gd name="T72" fmla="*/ 31 w 44"/>
                <a:gd name="T73" fmla="*/ 137 h 164"/>
                <a:gd name="T74" fmla="*/ 34 w 44"/>
                <a:gd name="T75" fmla="*/ 124 h 164"/>
                <a:gd name="T76" fmla="*/ 34 w 44"/>
                <a:gd name="T77" fmla="*/ 122 h 164"/>
                <a:gd name="T78" fmla="*/ 35 w 44"/>
                <a:gd name="T79" fmla="*/ 117 h 164"/>
                <a:gd name="T80" fmla="*/ 42 w 44"/>
                <a:gd name="T81" fmla="*/ 87 h 164"/>
                <a:gd name="T82" fmla="*/ 38 w 44"/>
                <a:gd name="T83" fmla="*/ 81 h 164"/>
                <a:gd name="T84" fmla="*/ 38 w 44"/>
                <a:gd name="T85" fmla="*/ 82 h 164"/>
                <a:gd name="T86" fmla="*/ 34 w 44"/>
                <a:gd name="T87" fmla="*/ 74 h 164"/>
                <a:gd name="T88" fmla="*/ 27 w 44"/>
                <a:gd name="T89" fmla="*/ 65 h 164"/>
                <a:gd name="T90" fmla="*/ 28 w 44"/>
                <a:gd name="T91" fmla="*/ 65 h 164"/>
                <a:gd name="T92" fmla="*/ 36 w 44"/>
                <a:gd name="T93" fmla="*/ 61 h 164"/>
                <a:gd name="T94" fmla="*/ 27 w 44"/>
                <a:gd name="T95" fmla="*/ 6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64">
                  <a:moveTo>
                    <a:pt x="7" y="146"/>
                  </a:move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lose/>
                  <a:moveTo>
                    <a:pt x="34" y="74"/>
                  </a:moveTo>
                  <a:cubicBezTo>
                    <a:pt x="39" y="70"/>
                    <a:pt x="44" y="65"/>
                    <a:pt x="31" y="57"/>
                  </a:cubicBezTo>
                  <a:cubicBezTo>
                    <a:pt x="40" y="55"/>
                    <a:pt x="41" y="46"/>
                    <a:pt x="41" y="35"/>
                  </a:cubicBezTo>
                  <a:cubicBezTo>
                    <a:pt x="40" y="28"/>
                    <a:pt x="39" y="21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7" y="9"/>
                    <a:pt x="37" y="4"/>
                    <a:pt x="37" y="2"/>
                  </a:cubicBezTo>
                  <a:cubicBezTo>
                    <a:pt x="31" y="13"/>
                    <a:pt x="33" y="7"/>
                    <a:pt x="36" y="0"/>
                  </a:cubicBezTo>
                  <a:cubicBezTo>
                    <a:pt x="28" y="5"/>
                    <a:pt x="20" y="9"/>
                    <a:pt x="12" y="14"/>
                  </a:cubicBezTo>
                  <a:cubicBezTo>
                    <a:pt x="12" y="17"/>
                    <a:pt x="11" y="21"/>
                    <a:pt x="10" y="25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35"/>
                    <a:pt x="7" y="43"/>
                    <a:pt x="6" y="52"/>
                  </a:cubicBezTo>
                  <a:cubicBezTo>
                    <a:pt x="2" y="81"/>
                    <a:pt x="0" y="109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0"/>
                    <a:pt x="2" y="132"/>
                    <a:pt x="3" y="134"/>
                  </a:cubicBezTo>
                  <a:cubicBezTo>
                    <a:pt x="3" y="134"/>
                    <a:pt x="3" y="135"/>
                    <a:pt x="3" y="136"/>
                  </a:cubicBezTo>
                  <a:cubicBezTo>
                    <a:pt x="4" y="140"/>
                    <a:pt x="5" y="144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8"/>
                    <a:pt x="9" y="149"/>
                    <a:pt x="10" y="150"/>
                  </a:cubicBezTo>
                  <a:cubicBezTo>
                    <a:pt x="11" y="151"/>
                    <a:pt x="10" y="151"/>
                    <a:pt x="10" y="150"/>
                  </a:cubicBezTo>
                  <a:cubicBezTo>
                    <a:pt x="9" y="149"/>
                    <a:pt x="8" y="148"/>
                    <a:pt x="7" y="147"/>
                  </a:cubicBezTo>
                  <a:cubicBezTo>
                    <a:pt x="8" y="148"/>
                    <a:pt x="8" y="149"/>
                    <a:pt x="9" y="150"/>
                  </a:cubicBezTo>
                  <a:cubicBezTo>
                    <a:pt x="9" y="151"/>
                    <a:pt x="10" y="152"/>
                    <a:pt x="10" y="153"/>
                  </a:cubicBezTo>
                  <a:cubicBezTo>
                    <a:pt x="11" y="156"/>
                    <a:pt x="13" y="160"/>
                    <a:pt x="14" y="164"/>
                  </a:cubicBezTo>
                  <a:cubicBezTo>
                    <a:pt x="19" y="162"/>
                    <a:pt x="24" y="159"/>
                    <a:pt x="29" y="156"/>
                  </a:cubicBezTo>
                  <a:cubicBezTo>
                    <a:pt x="29" y="153"/>
                    <a:pt x="30" y="150"/>
                    <a:pt x="30" y="147"/>
                  </a:cubicBezTo>
                  <a:cubicBezTo>
                    <a:pt x="30" y="147"/>
                    <a:pt x="30" y="146"/>
                    <a:pt x="30" y="146"/>
                  </a:cubicBezTo>
                  <a:cubicBezTo>
                    <a:pt x="30" y="144"/>
                    <a:pt x="31" y="142"/>
                    <a:pt x="31" y="140"/>
                  </a:cubicBezTo>
                  <a:cubicBezTo>
                    <a:pt x="31" y="139"/>
                    <a:pt x="31" y="138"/>
                    <a:pt x="31" y="137"/>
                  </a:cubicBezTo>
                  <a:cubicBezTo>
                    <a:pt x="32" y="133"/>
                    <a:pt x="33" y="128"/>
                    <a:pt x="34" y="124"/>
                  </a:cubicBezTo>
                  <a:cubicBezTo>
                    <a:pt x="34" y="123"/>
                    <a:pt x="34" y="123"/>
                    <a:pt x="34" y="122"/>
                  </a:cubicBezTo>
                  <a:cubicBezTo>
                    <a:pt x="35" y="120"/>
                    <a:pt x="35" y="119"/>
                    <a:pt x="35" y="117"/>
                  </a:cubicBezTo>
                  <a:cubicBezTo>
                    <a:pt x="39" y="100"/>
                    <a:pt x="43" y="88"/>
                    <a:pt x="42" y="87"/>
                  </a:cubicBezTo>
                  <a:cubicBezTo>
                    <a:pt x="41" y="83"/>
                    <a:pt x="39" y="82"/>
                    <a:pt x="38" y="8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18" y="79"/>
                    <a:pt x="27" y="78"/>
                    <a:pt x="34" y="74"/>
                  </a:cubicBezTo>
                  <a:moveTo>
                    <a:pt x="27" y="65"/>
                  </a:moveTo>
                  <a:cubicBezTo>
                    <a:pt x="27" y="65"/>
                    <a:pt x="28" y="65"/>
                    <a:pt x="28" y="65"/>
                  </a:cubicBezTo>
                  <a:cubicBezTo>
                    <a:pt x="31" y="65"/>
                    <a:pt x="34" y="64"/>
                    <a:pt x="36" y="61"/>
                  </a:cubicBezTo>
                  <a:cubicBezTo>
                    <a:pt x="28" y="61"/>
                    <a:pt x="28" y="64"/>
                    <a:pt x="27" y="6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62">
              <a:extLst>
                <a:ext uri="{FF2B5EF4-FFF2-40B4-BE49-F238E27FC236}">
                  <a16:creationId xmlns:a16="http://schemas.microsoft.com/office/drawing/2014/main" id="{04E49CE1-C3F6-4074-8DEB-F8F63DAF71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50" y="2268"/>
              <a:ext cx="61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6 w 43"/>
                <a:gd name="T5" fmla="*/ 125 h 140"/>
                <a:gd name="T6" fmla="*/ 6 w 43"/>
                <a:gd name="T7" fmla="*/ 125 h 140"/>
                <a:gd name="T8" fmla="*/ 33 w 43"/>
                <a:gd name="T9" fmla="*/ 63 h 140"/>
                <a:gd name="T10" fmla="*/ 30 w 43"/>
                <a:gd name="T11" fmla="*/ 48 h 140"/>
                <a:gd name="T12" fmla="*/ 40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6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9 w 43"/>
                <a:gd name="T27" fmla="*/ 22 h 140"/>
                <a:gd name="T28" fmla="*/ 9 w 43"/>
                <a:gd name="T29" fmla="*/ 22 h 140"/>
                <a:gd name="T30" fmla="*/ 9 w 43"/>
                <a:gd name="T31" fmla="*/ 22 h 140"/>
                <a:gd name="T32" fmla="*/ 5 w 43"/>
                <a:gd name="T33" fmla="*/ 44 h 140"/>
                <a:gd name="T34" fmla="*/ 1 w 43"/>
                <a:gd name="T35" fmla="*/ 109 h 140"/>
                <a:gd name="T36" fmla="*/ 1 w 43"/>
                <a:gd name="T37" fmla="*/ 109 h 140"/>
                <a:gd name="T38" fmla="*/ 2 w 43"/>
                <a:gd name="T39" fmla="*/ 114 h 140"/>
                <a:gd name="T40" fmla="*/ 2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6 w 43"/>
                <a:gd name="T49" fmla="*/ 125 h 140"/>
                <a:gd name="T50" fmla="*/ 6 w 43"/>
                <a:gd name="T51" fmla="*/ 125 h 140"/>
                <a:gd name="T52" fmla="*/ 9 w 43"/>
                <a:gd name="T53" fmla="*/ 128 h 140"/>
                <a:gd name="T54" fmla="*/ 9 w 43"/>
                <a:gd name="T55" fmla="*/ 128 h 140"/>
                <a:gd name="T56" fmla="*/ 7 w 43"/>
                <a:gd name="T57" fmla="*/ 126 h 140"/>
                <a:gd name="T58" fmla="*/ 8 w 43"/>
                <a:gd name="T59" fmla="*/ 128 h 140"/>
                <a:gd name="T60" fmla="*/ 9 w 43"/>
                <a:gd name="T61" fmla="*/ 130 h 140"/>
                <a:gd name="T62" fmla="*/ 13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3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7 w 43"/>
                <a:gd name="T83" fmla="*/ 69 h 140"/>
                <a:gd name="T84" fmla="*/ 37 w 43"/>
                <a:gd name="T85" fmla="*/ 70 h 140"/>
                <a:gd name="T86" fmla="*/ 33 w 43"/>
                <a:gd name="T87" fmla="*/ 63 h 140"/>
                <a:gd name="T88" fmla="*/ 26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6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lose/>
                  <a:moveTo>
                    <a:pt x="33" y="63"/>
                  </a:moveTo>
                  <a:cubicBezTo>
                    <a:pt x="39" y="60"/>
                    <a:pt x="43" y="56"/>
                    <a:pt x="30" y="48"/>
                  </a:cubicBezTo>
                  <a:cubicBezTo>
                    <a:pt x="39" y="47"/>
                    <a:pt x="41" y="39"/>
                    <a:pt x="40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6" y="4"/>
                    <a:pt x="36" y="1"/>
                  </a:cubicBezTo>
                  <a:cubicBezTo>
                    <a:pt x="30" y="11"/>
                    <a:pt x="33" y="6"/>
                    <a:pt x="35" y="0"/>
                  </a:cubicBezTo>
                  <a:cubicBezTo>
                    <a:pt x="27" y="4"/>
                    <a:pt x="20" y="8"/>
                    <a:pt x="12" y="12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30"/>
                    <a:pt x="6" y="37"/>
                    <a:pt x="5" y="44"/>
                  </a:cubicBezTo>
                  <a:cubicBezTo>
                    <a:pt x="1" y="69"/>
                    <a:pt x="0" y="93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2" y="115"/>
                    <a:pt x="2" y="115"/>
                    <a:pt x="2" y="116"/>
                  </a:cubicBezTo>
                  <a:cubicBezTo>
                    <a:pt x="3" y="120"/>
                    <a:pt x="4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7"/>
                    <a:pt x="9" y="127"/>
                    <a:pt x="9" y="128"/>
                  </a:cubicBezTo>
                  <a:cubicBezTo>
                    <a:pt x="10" y="129"/>
                    <a:pt x="10" y="129"/>
                    <a:pt x="9" y="128"/>
                  </a:cubicBezTo>
                  <a:cubicBezTo>
                    <a:pt x="9" y="127"/>
                    <a:pt x="7" y="126"/>
                    <a:pt x="7" y="126"/>
                  </a:cubicBezTo>
                  <a:cubicBezTo>
                    <a:pt x="7" y="126"/>
                    <a:pt x="8" y="127"/>
                    <a:pt x="8" y="128"/>
                  </a:cubicBezTo>
                  <a:cubicBezTo>
                    <a:pt x="9" y="129"/>
                    <a:pt x="9" y="129"/>
                    <a:pt x="9" y="130"/>
                  </a:cubicBezTo>
                  <a:cubicBezTo>
                    <a:pt x="11" y="133"/>
                    <a:pt x="12" y="137"/>
                    <a:pt x="13" y="140"/>
                  </a:cubicBezTo>
                  <a:cubicBezTo>
                    <a:pt x="18" y="138"/>
                    <a:pt x="24" y="136"/>
                    <a:pt x="29" y="133"/>
                  </a:cubicBezTo>
                  <a:cubicBezTo>
                    <a:pt x="29" y="130"/>
                    <a:pt x="29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0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3"/>
                    <a:pt x="32" y="110"/>
                    <a:pt x="33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4" y="103"/>
                    <a:pt x="35" y="101"/>
                    <a:pt x="35" y="100"/>
                  </a:cubicBezTo>
                  <a:cubicBezTo>
                    <a:pt x="39" y="86"/>
                    <a:pt x="42" y="75"/>
                    <a:pt x="42" y="74"/>
                  </a:cubicBezTo>
                  <a:cubicBezTo>
                    <a:pt x="40" y="71"/>
                    <a:pt x="39" y="70"/>
                    <a:pt x="37" y="69"/>
                  </a:cubicBezTo>
                  <a:cubicBezTo>
                    <a:pt x="38" y="70"/>
                    <a:pt x="38" y="70"/>
                    <a:pt x="37" y="70"/>
                  </a:cubicBezTo>
                  <a:cubicBezTo>
                    <a:pt x="18" y="68"/>
                    <a:pt x="26" y="66"/>
                    <a:pt x="33" y="63"/>
                  </a:cubicBezTo>
                  <a:moveTo>
                    <a:pt x="26" y="55"/>
                  </a:moveTo>
                  <a:cubicBezTo>
                    <a:pt x="27" y="55"/>
                    <a:pt x="27" y="55"/>
                    <a:pt x="28" y="55"/>
                  </a:cubicBezTo>
                  <a:cubicBezTo>
                    <a:pt x="31" y="55"/>
                    <a:pt x="33" y="54"/>
                    <a:pt x="36" y="52"/>
                  </a:cubicBezTo>
                  <a:cubicBezTo>
                    <a:pt x="27" y="52"/>
                    <a:pt x="27" y="55"/>
                    <a:pt x="26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63">
              <a:extLst>
                <a:ext uri="{FF2B5EF4-FFF2-40B4-BE49-F238E27FC236}">
                  <a16:creationId xmlns:a16="http://schemas.microsoft.com/office/drawing/2014/main" id="{C324CE15-6816-4AE2-B39E-E8FC4349ED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07" y="2087"/>
              <a:ext cx="62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7 w 43"/>
                <a:gd name="T5" fmla="*/ 125 h 140"/>
                <a:gd name="T6" fmla="*/ 6 w 43"/>
                <a:gd name="T7" fmla="*/ 125 h 140"/>
                <a:gd name="T8" fmla="*/ 34 w 43"/>
                <a:gd name="T9" fmla="*/ 63 h 140"/>
                <a:gd name="T10" fmla="*/ 31 w 43"/>
                <a:gd name="T11" fmla="*/ 49 h 140"/>
                <a:gd name="T12" fmla="*/ 41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7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10 w 43"/>
                <a:gd name="T27" fmla="*/ 22 h 140"/>
                <a:gd name="T28" fmla="*/ 10 w 43"/>
                <a:gd name="T29" fmla="*/ 22 h 140"/>
                <a:gd name="T30" fmla="*/ 10 w 43"/>
                <a:gd name="T31" fmla="*/ 22 h 140"/>
                <a:gd name="T32" fmla="*/ 6 w 43"/>
                <a:gd name="T33" fmla="*/ 44 h 140"/>
                <a:gd name="T34" fmla="*/ 2 w 43"/>
                <a:gd name="T35" fmla="*/ 109 h 140"/>
                <a:gd name="T36" fmla="*/ 2 w 43"/>
                <a:gd name="T37" fmla="*/ 109 h 140"/>
                <a:gd name="T38" fmla="*/ 2 w 43"/>
                <a:gd name="T39" fmla="*/ 114 h 140"/>
                <a:gd name="T40" fmla="*/ 3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7 w 43"/>
                <a:gd name="T49" fmla="*/ 125 h 140"/>
                <a:gd name="T50" fmla="*/ 6 w 43"/>
                <a:gd name="T51" fmla="*/ 125 h 140"/>
                <a:gd name="T52" fmla="*/ 10 w 43"/>
                <a:gd name="T53" fmla="*/ 128 h 140"/>
                <a:gd name="T54" fmla="*/ 10 w 43"/>
                <a:gd name="T55" fmla="*/ 128 h 140"/>
                <a:gd name="T56" fmla="*/ 7 w 43"/>
                <a:gd name="T57" fmla="*/ 126 h 140"/>
                <a:gd name="T58" fmla="*/ 9 w 43"/>
                <a:gd name="T59" fmla="*/ 128 h 140"/>
                <a:gd name="T60" fmla="*/ 10 w 43"/>
                <a:gd name="T61" fmla="*/ 130 h 140"/>
                <a:gd name="T62" fmla="*/ 14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4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8 w 43"/>
                <a:gd name="T83" fmla="*/ 69 h 140"/>
                <a:gd name="T84" fmla="*/ 38 w 43"/>
                <a:gd name="T85" fmla="*/ 70 h 140"/>
                <a:gd name="T86" fmla="*/ 33 w 43"/>
                <a:gd name="T87" fmla="*/ 63 h 140"/>
                <a:gd name="T88" fmla="*/ 27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7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lose/>
                  <a:moveTo>
                    <a:pt x="34" y="63"/>
                  </a:moveTo>
                  <a:cubicBezTo>
                    <a:pt x="39" y="60"/>
                    <a:pt x="43" y="56"/>
                    <a:pt x="31" y="49"/>
                  </a:cubicBezTo>
                  <a:cubicBezTo>
                    <a:pt x="39" y="47"/>
                    <a:pt x="41" y="39"/>
                    <a:pt x="41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7" y="4"/>
                    <a:pt x="37" y="1"/>
                  </a:cubicBezTo>
                  <a:cubicBezTo>
                    <a:pt x="31" y="11"/>
                    <a:pt x="33" y="6"/>
                    <a:pt x="35" y="0"/>
                  </a:cubicBezTo>
                  <a:cubicBezTo>
                    <a:pt x="28" y="4"/>
                    <a:pt x="20" y="8"/>
                    <a:pt x="12" y="12"/>
                  </a:cubicBezTo>
                  <a:cubicBezTo>
                    <a:pt x="11" y="15"/>
                    <a:pt x="11" y="18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0"/>
                    <a:pt x="7" y="37"/>
                    <a:pt x="6" y="44"/>
                  </a:cubicBezTo>
                  <a:cubicBezTo>
                    <a:pt x="2" y="69"/>
                    <a:pt x="0" y="9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3" y="115"/>
                    <a:pt x="3" y="115"/>
                    <a:pt x="3" y="116"/>
                  </a:cubicBezTo>
                  <a:cubicBezTo>
                    <a:pt x="4" y="120"/>
                    <a:pt x="5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ubicBezTo>
                    <a:pt x="8" y="127"/>
                    <a:pt x="9" y="127"/>
                    <a:pt x="10" y="128"/>
                  </a:cubicBezTo>
                  <a:cubicBezTo>
                    <a:pt x="11" y="129"/>
                    <a:pt x="10" y="129"/>
                    <a:pt x="10" y="128"/>
                  </a:cubicBezTo>
                  <a:cubicBezTo>
                    <a:pt x="9" y="127"/>
                    <a:pt x="8" y="126"/>
                    <a:pt x="7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9"/>
                    <a:pt x="10" y="130"/>
                    <a:pt x="10" y="130"/>
                  </a:cubicBezTo>
                  <a:cubicBezTo>
                    <a:pt x="11" y="133"/>
                    <a:pt x="12" y="137"/>
                    <a:pt x="14" y="140"/>
                  </a:cubicBezTo>
                  <a:cubicBezTo>
                    <a:pt x="19" y="138"/>
                    <a:pt x="24" y="136"/>
                    <a:pt x="29" y="133"/>
                  </a:cubicBezTo>
                  <a:cubicBezTo>
                    <a:pt x="29" y="130"/>
                    <a:pt x="30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1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4"/>
                    <a:pt x="33" y="110"/>
                    <a:pt x="34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5" y="103"/>
                    <a:pt x="35" y="101"/>
                    <a:pt x="35" y="100"/>
                  </a:cubicBezTo>
                  <a:cubicBezTo>
                    <a:pt x="39" y="86"/>
                    <a:pt x="43" y="75"/>
                    <a:pt x="42" y="74"/>
                  </a:cubicBezTo>
                  <a:cubicBezTo>
                    <a:pt x="41" y="71"/>
                    <a:pt x="39" y="70"/>
                    <a:pt x="38" y="6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18" y="68"/>
                    <a:pt x="27" y="66"/>
                    <a:pt x="33" y="63"/>
                  </a:cubicBezTo>
                  <a:moveTo>
                    <a:pt x="27" y="55"/>
                  </a:moveTo>
                  <a:cubicBezTo>
                    <a:pt x="27" y="55"/>
                    <a:pt x="28" y="55"/>
                    <a:pt x="28" y="55"/>
                  </a:cubicBezTo>
                  <a:cubicBezTo>
                    <a:pt x="31" y="55"/>
                    <a:pt x="34" y="54"/>
                    <a:pt x="36" y="52"/>
                  </a:cubicBezTo>
                  <a:cubicBezTo>
                    <a:pt x="28" y="52"/>
                    <a:pt x="28" y="55"/>
                    <a:pt x="27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64">
              <a:extLst>
                <a:ext uri="{FF2B5EF4-FFF2-40B4-BE49-F238E27FC236}">
                  <a16:creationId xmlns:a16="http://schemas.microsoft.com/office/drawing/2014/main" id="{C2DD6E9B-F0B1-472C-BAF0-9323D1573C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2" y="1810"/>
              <a:ext cx="63" cy="193"/>
            </a:xfrm>
            <a:custGeom>
              <a:avLst/>
              <a:gdLst>
                <a:gd name="T0" fmla="*/ 7 w 44"/>
                <a:gd name="T1" fmla="*/ 119 h 134"/>
                <a:gd name="T2" fmla="*/ 7 w 44"/>
                <a:gd name="T3" fmla="*/ 119 h 134"/>
                <a:gd name="T4" fmla="*/ 7 w 44"/>
                <a:gd name="T5" fmla="*/ 119 h 134"/>
                <a:gd name="T6" fmla="*/ 7 w 44"/>
                <a:gd name="T7" fmla="*/ 119 h 134"/>
                <a:gd name="T8" fmla="*/ 34 w 44"/>
                <a:gd name="T9" fmla="*/ 60 h 134"/>
                <a:gd name="T10" fmla="*/ 31 w 44"/>
                <a:gd name="T11" fmla="*/ 46 h 134"/>
                <a:gd name="T12" fmla="*/ 41 w 44"/>
                <a:gd name="T13" fmla="*/ 28 h 134"/>
                <a:gd name="T14" fmla="*/ 39 w 44"/>
                <a:gd name="T15" fmla="*/ 12 h 134"/>
                <a:gd name="T16" fmla="*/ 38 w 44"/>
                <a:gd name="T17" fmla="*/ 11 h 134"/>
                <a:gd name="T18" fmla="*/ 37 w 44"/>
                <a:gd name="T19" fmla="*/ 1 h 134"/>
                <a:gd name="T20" fmla="*/ 36 w 44"/>
                <a:gd name="T21" fmla="*/ 0 h 134"/>
                <a:gd name="T22" fmla="*/ 13 w 44"/>
                <a:gd name="T23" fmla="*/ 10 h 134"/>
                <a:gd name="T24" fmla="*/ 10 w 44"/>
                <a:gd name="T25" fmla="*/ 19 h 134"/>
                <a:gd name="T26" fmla="*/ 10 w 44"/>
                <a:gd name="T27" fmla="*/ 20 h 134"/>
                <a:gd name="T28" fmla="*/ 10 w 44"/>
                <a:gd name="T29" fmla="*/ 21 h 134"/>
                <a:gd name="T30" fmla="*/ 10 w 44"/>
                <a:gd name="T31" fmla="*/ 21 h 134"/>
                <a:gd name="T32" fmla="*/ 6 w 44"/>
                <a:gd name="T33" fmla="*/ 42 h 134"/>
                <a:gd name="T34" fmla="*/ 2 w 44"/>
                <a:gd name="T35" fmla="*/ 104 h 134"/>
                <a:gd name="T36" fmla="*/ 2 w 44"/>
                <a:gd name="T37" fmla="*/ 104 h 134"/>
                <a:gd name="T38" fmla="*/ 3 w 44"/>
                <a:gd name="T39" fmla="*/ 109 h 134"/>
                <a:gd name="T40" fmla="*/ 3 w 44"/>
                <a:gd name="T41" fmla="*/ 111 h 134"/>
                <a:gd name="T42" fmla="*/ 6 w 44"/>
                <a:gd name="T43" fmla="*/ 119 h 134"/>
                <a:gd name="T44" fmla="*/ 7 w 44"/>
                <a:gd name="T45" fmla="*/ 119 h 134"/>
                <a:gd name="T46" fmla="*/ 7 w 44"/>
                <a:gd name="T47" fmla="*/ 119 h 134"/>
                <a:gd name="T48" fmla="*/ 7 w 44"/>
                <a:gd name="T49" fmla="*/ 119 h 134"/>
                <a:gd name="T50" fmla="*/ 7 w 44"/>
                <a:gd name="T51" fmla="*/ 119 h 134"/>
                <a:gd name="T52" fmla="*/ 10 w 44"/>
                <a:gd name="T53" fmla="*/ 122 h 134"/>
                <a:gd name="T54" fmla="*/ 10 w 44"/>
                <a:gd name="T55" fmla="*/ 122 h 134"/>
                <a:gd name="T56" fmla="*/ 7 w 44"/>
                <a:gd name="T57" fmla="*/ 120 h 134"/>
                <a:gd name="T58" fmla="*/ 9 w 44"/>
                <a:gd name="T59" fmla="*/ 122 h 134"/>
                <a:gd name="T60" fmla="*/ 10 w 44"/>
                <a:gd name="T61" fmla="*/ 124 h 134"/>
                <a:gd name="T62" fmla="*/ 14 w 44"/>
                <a:gd name="T63" fmla="*/ 134 h 134"/>
                <a:gd name="T64" fmla="*/ 30 w 44"/>
                <a:gd name="T65" fmla="*/ 127 h 134"/>
                <a:gd name="T66" fmla="*/ 30 w 44"/>
                <a:gd name="T67" fmla="*/ 119 h 134"/>
                <a:gd name="T68" fmla="*/ 30 w 44"/>
                <a:gd name="T69" fmla="*/ 119 h 134"/>
                <a:gd name="T70" fmla="*/ 31 w 44"/>
                <a:gd name="T71" fmla="*/ 114 h 134"/>
                <a:gd name="T72" fmla="*/ 32 w 44"/>
                <a:gd name="T73" fmla="*/ 112 h 134"/>
                <a:gd name="T74" fmla="*/ 34 w 44"/>
                <a:gd name="T75" fmla="*/ 101 h 134"/>
                <a:gd name="T76" fmla="*/ 35 w 44"/>
                <a:gd name="T77" fmla="*/ 99 h 134"/>
                <a:gd name="T78" fmla="*/ 36 w 44"/>
                <a:gd name="T79" fmla="*/ 95 h 134"/>
                <a:gd name="T80" fmla="*/ 42 w 44"/>
                <a:gd name="T81" fmla="*/ 70 h 134"/>
                <a:gd name="T82" fmla="*/ 38 w 44"/>
                <a:gd name="T83" fmla="*/ 66 h 134"/>
                <a:gd name="T84" fmla="*/ 38 w 44"/>
                <a:gd name="T85" fmla="*/ 66 h 134"/>
                <a:gd name="T86" fmla="*/ 34 w 44"/>
                <a:gd name="T87" fmla="*/ 60 h 134"/>
                <a:gd name="T88" fmla="*/ 27 w 44"/>
                <a:gd name="T89" fmla="*/ 52 h 134"/>
                <a:gd name="T90" fmla="*/ 28 w 44"/>
                <a:gd name="T91" fmla="*/ 52 h 134"/>
                <a:gd name="T92" fmla="*/ 36 w 44"/>
                <a:gd name="T93" fmla="*/ 50 h 134"/>
                <a:gd name="T94" fmla="*/ 27 w 44"/>
                <a:gd name="T95" fmla="*/ 5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34">
                  <a:moveTo>
                    <a:pt x="7" y="119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lose/>
                  <a:moveTo>
                    <a:pt x="34" y="60"/>
                  </a:moveTo>
                  <a:cubicBezTo>
                    <a:pt x="40" y="57"/>
                    <a:pt x="44" y="53"/>
                    <a:pt x="31" y="46"/>
                  </a:cubicBezTo>
                  <a:cubicBezTo>
                    <a:pt x="40" y="45"/>
                    <a:pt x="42" y="37"/>
                    <a:pt x="41" y="28"/>
                  </a:cubicBezTo>
                  <a:cubicBezTo>
                    <a:pt x="41" y="23"/>
                    <a:pt x="39" y="17"/>
                    <a:pt x="39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6"/>
                    <a:pt x="37" y="3"/>
                    <a:pt x="37" y="1"/>
                  </a:cubicBezTo>
                  <a:cubicBezTo>
                    <a:pt x="31" y="10"/>
                    <a:pt x="33" y="5"/>
                    <a:pt x="36" y="0"/>
                  </a:cubicBezTo>
                  <a:cubicBezTo>
                    <a:pt x="28" y="3"/>
                    <a:pt x="20" y="7"/>
                    <a:pt x="13" y="10"/>
                  </a:cubicBezTo>
                  <a:cubicBezTo>
                    <a:pt x="12" y="13"/>
                    <a:pt x="11" y="16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8"/>
                    <a:pt x="7" y="35"/>
                    <a:pt x="6" y="42"/>
                  </a:cubicBezTo>
                  <a:cubicBezTo>
                    <a:pt x="2" y="65"/>
                    <a:pt x="0" y="89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6"/>
                    <a:pt x="3" y="107"/>
                    <a:pt x="3" y="109"/>
                  </a:cubicBezTo>
                  <a:cubicBezTo>
                    <a:pt x="3" y="109"/>
                    <a:pt x="3" y="110"/>
                    <a:pt x="3" y="111"/>
                  </a:cubicBezTo>
                  <a:cubicBezTo>
                    <a:pt x="4" y="114"/>
                    <a:pt x="5" y="117"/>
                    <a:pt x="6" y="119"/>
                  </a:cubicBezTo>
                  <a:cubicBezTo>
                    <a:pt x="6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9" y="121"/>
                    <a:pt x="10" y="122"/>
                    <a:pt x="10" y="122"/>
                  </a:cubicBezTo>
                  <a:cubicBezTo>
                    <a:pt x="11" y="123"/>
                    <a:pt x="11" y="123"/>
                    <a:pt x="10" y="122"/>
                  </a:cubicBezTo>
                  <a:cubicBezTo>
                    <a:pt x="9" y="122"/>
                    <a:pt x="8" y="121"/>
                    <a:pt x="7" y="120"/>
                  </a:cubicBezTo>
                  <a:cubicBezTo>
                    <a:pt x="8" y="120"/>
                    <a:pt x="9" y="121"/>
                    <a:pt x="9" y="122"/>
                  </a:cubicBezTo>
                  <a:cubicBezTo>
                    <a:pt x="10" y="123"/>
                    <a:pt x="10" y="123"/>
                    <a:pt x="10" y="124"/>
                  </a:cubicBezTo>
                  <a:cubicBezTo>
                    <a:pt x="12" y="127"/>
                    <a:pt x="13" y="130"/>
                    <a:pt x="14" y="134"/>
                  </a:cubicBezTo>
                  <a:cubicBezTo>
                    <a:pt x="19" y="132"/>
                    <a:pt x="24" y="129"/>
                    <a:pt x="30" y="127"/>
                  </a:cubicBezTo>
                  <a:cubicBezTo>
                    <a:pt x="30" y="124"/>
                    <a:pt x="30" y="122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4"/>
                  </a:cubicBezTo>
                  <a:cubicBezTo>
                    <a:pt x="31" y="113"/>
                    <a:pt x="32" y="112"/>
                    <a:pt x="32" y="112"/>
                  </a:cubicBezTo>
                  <a:cubicBezTo>
                    <a:pt x="32" y="108"/>
                    <a:pt x="33" y="104"/>
                    <a:pt x="34" y="101"/>
                  </a:cubicBezTo>
                  <a:cubicBezTo>
                    <a:pt x="34" y="100"/>
                    <a:pt x="34" y="100"/>
                    <a:pt x="35" y="99"/>
                  </a:cubicBezTo>
                  <a:cubicBezTo>
                    <a:pt x="35" y="98"/>
                    <a:pt x="35" y="96"/>
                    <a:pt x="36" y="95"/>
                  </a:cubicBezTo>
                  <a:cubicBezTo>
                    <a:pt x="39" y="82"/>
                    <a:pt x="43" y="71"/>
                    <a:pt x="42" y="70"/>
                  </a:cubicBezTo>
                  <a:cubicBezTo>
                    <a:pt x="41" y="67"/>
                    <a:pt x="40" y="67"/>
                    <a:pt x="38" y="66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18" y="64"/>
                    <a:pt x="27" y="63"/>
                    <a:pt x="34" y="60"/>
                  </a:cubicBezTo>
                  <a:moveTo>
                    <a:pt x="27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2" y="52"/>
                    <a:pt x="34" y="51"/>
                    <a:pt x="36" y="50"/>
                  </a:cubicBezTo>
                  <a:cubicBezTo>
                    <a:pt x="28" y="49"/>
                    <a:pt x="28" y="52"/>
                    <a:pt x="27" y="5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5">
              <a:extLst>
                <a:ext uri="{FF2B5EF4-FFF2-40B4-BE49-F238E27FC236}">
                  <a16:creationId xmlns:a16="http://schemas.microsoft.com/office/drawing/2014/main" id="{5BBB3764-CB90-45C2-A298-B148141072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5" y="2435"/>
              <a:ext cx="37" cy="210"/>
            </a:xfrm>
            <a:custGeom>
              <a:avLst/>
              <a:gdLst>
                <a:gd name="T0" fmla="*/ 4 w 26"/>
                <a:gd name="T1" fmla="*/ 130 h 146"/>
                <a:gd name="T2" fmla="*/ 4 w 26"/>
                <a:gd name="T3" fmla="*/ 130 h 146"/>
                <a:gd name="T4" fmla="*/ 4 w 26"/>
                <a:gd name="T5" fmla="*/ 130 h 146"/>
                <a:gd name="T6" fmla="*/ 4 w 26"/>
                <a:gd name="T7" fmla="*/ 130 h 146"/>
                <a:gd name="T8" fmla="*/ 20 w 26"/>
                <a:gd name="T9" fmla="*/ 65 h 146"/>
                <a:gd name="T10" fmla="*/ 18 w 26"/>
                <a:gd name="T11" fmla="*/ 50 h 146"/>
                <a:gd name="T12" fmla="*/ 25 w 26"/>
                <a:gd name="T13" fmla="*/ 30 h 146"/>
                <a:gd name="T14" fmla="*/ 23 w 26"/>
                <a:gd name="T15" fmla="*/ 13 h 146"/>
                <a:gd name="T16" fmla="*/ 23 w 26"/>
                <a:gd name="T17" fmla="*/ 11 h 146"/>
                <a:gd name="T18" fmla="*/ 22 w 26"/>
                <a:gd name="T19" fmla="*/ 1 h 146"/>
                <a:gd name="T20" fmla="*/ 21 w 26"/>
                <a:gd name="T21" fmla="*/ 0 h 146"/>
                <a:gd name="T22" fmla="*/ 7 w 26"/>
                <a:gd name="T23" fmla="*/ 11 h 146"/>
                <a:gd name="T24" fmla="*/ 6 w 26"/>
                <a:gd name="T25" fmla="*/ 21 h 146"/>
                <a:gd name="T26" fmla="*/ 6 w 26"/>
                <a:gd name="T27" fmla="*/ 22 h 146"/>
                <a:gd name="T28" fmla="*/ 6 w 26"/>
                <a:gd name="T29" fmla="*/ 23 h 146"/>
                <a:gd name="T30" fmla="*/ 6 w 26"/>
                <a:gd name="T31" fmla="*/ 23 h 146"/>
                <a:gd name="T32" fmla="*/ 3 w 26"/>
                <a:gd name="T33" fmla="*/ 46 h 146"/>
                <a:gd name="T34" fmla="*/ 1 w 26"/>
                <a:gd name="T35" fmla="*/ 113 h 146"/>
                <a:gd name="T36" fmla="*/ 1 w 26"/>
                <a:gd name="T37" fmla="*/ 114 h 146"/>
                <a:gd name="T38" fmla="*/ 1 w 26"/>
                <a:gd name="T39" fmla="*/ 118 h 146"/>
                <a:gd name="T40" fmla="*/ 2 w 26"/>
                <a:gd name="T41" fmla="*/ 121 h 146"/>
                <a:gd name="T42" fmla="*/ 4 w 26"/>
                <a:gd name="T43" fmla="*/ 130 h 146"/>
                <a:gd name="T44" fmla="*/ 4 w 26"/>
                <a:gd name="T45" fmla="*/ 130 h 146"/>
                <a:gd name="T46" fmla="*/ 4 w 26"/>
                <a:gd name="T47" fmla="*/ 130 h 146"/>
                <a:gd name="T48" fmla="*/ 4 w 26"/>
                <a:gd name="T49" fmla="*/ 130 h 146"/>
                <a:gd name="T50" fmla="*/ 4 w 26"/>
                <a:gd name="T51" fmla="*/ 130 h 146"/>
                <a:gd name="T52" fmla="*/ 6 w 26"/>
                <a:gd name="T53" fmla="*/ 133 h 146"/>
                <a:gd name="T54" fmla="*/ 6 w 26"/>
                <a:gd name="T55" fmla="*/ 133 h 146"/>
                <a:gd name="T56" fmla="*/ 4 w 26"/>
                <a:gd name="T57" fmla="*/ 131 h 146"/>
                <a:gd name="T58" fmla="*/ 5 w 26"/>
                <a:gd name="T59" fmla="*/ 133 h 146"/>
                <a:gd name="T60" fmla="*/ 6 w 26"/>
                <a:gd name="T61" fmla="*/ 135 h 146"/>
                <a:gd name="T62" fmla="*/ 8 w 26"/>
                <a:gd name="T63" fmla="*/ 146 h 146"/>
                <a:gd name="T64" fmla="*/ 18 w 26"/>
                <a:gd name="T65" fmla="*/ 138 h 146"/>
                <a:gd name="T66" fmla="*/ 18 w 26"/>
                <a:gd name="T67" fmla="*/ 130 h 146"/>
                <a:gd name="T68" fmla="*/ 18 w 26"/>
                <a:gd name="T69" fmla="*/ 130 h 146"/>
                <a:gd name="T70" fmla="*/ 19 w 26"/>
                <a:gd name="T71" fmla="*/ 124 h 146"/>
                <a:gd name="T72" fmla="*/ 19 w 26"/>
                <a:gd name="T73" fmla="*/ 122 h 146"/>
                <a:gd name="T74" fmla="*/ 20 w 26"/>
                <a:gd name="T75" fmla="*/ 110 h 146"/>
                <a:gd name="T76" fmla="*/ 21 w 26"/>
                <a:gd name="T77" fmla="*/ 108 h 146"/>
                <a:gd name="T78" fmla="*/ 21 w 26"/>
                <a:gd name="T79" fmla="*/ 104 h 146"/>
                <a:gd name="T80" fmla="*/ 25 w 26"/>
                <a:gd name="T81" fmla="*/ 76 h 146"/>
                <a:gd name="T82" fmla="*/ 23 w 26"/>
                <a:gd name="T83" fmla="*/ 71 h 146"/>
                <a:gd name="T84" fmla="*/ 23 w 26"/>
                <a:gd name="T85" fmla="*/ 72 h 146"/>
                <a:gd name="T86" fmla="*/ 20 w 26"/>
                <a:gd name="T87" fmla="*/ 65 h 146"/>
                <a:gd name="T88" fmla="*/ 16 w 26"/>
                <a:gd name="T89" fmla="*/ 57 h 146"/>
                <a:gd name="T90" fmla="*/ 17 w 26"/>
                <a:gd name="T91" fmla="*/ 57 h 146"/>
                <a:gd name="T92" fmla="*/ 22 w 26"/>
                <a:gd name="T93" fmla="*/ 54 h 146"/>
                <a:gd name="T94" fmla="*/ 16 w 26"/>
                <a:gd name="T95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146">
                  <a:moveTo>
                    <a:pt x="4" y="130"/>
                  </a:move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lose/>
                  <a:moveTo>
                    <a:pt x="20" y="65"/>
                  </a:moveTo>
                  <a:cubicBezTo>
                    <a:pt x="24" y="62"/>
                    <a:pt x="26" y="57"/>
                    <a:pt x="18" y="50"/>
                  </a:cubicBezTo>
                  <a:cubicBezTo>
                    <a:pt x="24" y="49"/>
                    <a:pt x="25" y="40"/>
                    <a:pt x="25" y="30"/>
                  </a:cubicBezTo>
                  <a:cubicBezTo>
                    <a:pt x="24" y="25"/>
                    <a:pt x="24" y="18"/>
                    <a:pt x="23" y="13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2" y="7"/>
                    <a:pt x="22" y="3"/>
                    <a:pt x="22" y="1"/>
                  </a:cubicBezTo>
                  <a:cubicBezTo>
                    <a:pt x="18" y="11"/>
                    <a:pt x="20" y="5"/>
                    <a:pt x="21" y="0"/>
                  </a:cubicBezTo>
                  <a:cubicBezTo>
                    <a:pt x="17" y="3"/>
                    <a:pt x="12" y="7"/>
                    <a:pt x="7" y="11"/>
                  </a:cubicBezTo>
                  <a:cubicBezTo>
                    <a:pt x="7" y="15"/>
                    <a:pt x="6" y="18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30"/>
                    <a:pt x="4" y="38"/>
                    <a:pt x="3" y="46"/>
                  </a:cubicBezTo>
                  <a:cubicBezTo>
                    <a:pt x="1" y="71"/>
                    <a:pt x="0" y="97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9"/>
                    <a:pt x="2" y="120"/>
                    <a:pt x="2" y="121"/>
                  </a:cubicBezTo>
                  <a:cubicBezTo>
                    <a:pt x="2" y="124"/>
                    <a:pt x="3" y="127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4"/>
                    <a:pt x="6" y="134"/>
                    <a:pt x="6" y="133"/>
                  </a:cubicBezTo>
                  <a:cubicBezTo>
                    <a:pt x="5" y="132"/>
                    <a:pt x="5" y="131"/>
                    <a:pt x="4" y="131"/>
                  </a:cubicBezTo>
                  <a:cubicBezTo>
                    <a:pt x="5" y="131"/>
                    <a:pt x="5" y="132"/>
                    <a:pt x="5" y="133"/>
                  </a:cubicBezTo>
                  <a:cubicBezTo>
                    <a:pt x="5" y="134"/>
                    <a:pt x="6" y="135"/>
                    <a:pt x="6" y="135"/>
                  </a:cubicBezTo>
                  <a:cubicBezTo>
                    <a:pt x="7" y="138"/>
                    <a:pt x="7" y="142"/>
                    <a:pt x="8" y="146"/>
                  </a:cubicBezTo>
                  <a:cubicBezTo>
                    <a:pt x="11" y="144"/>
                    <a:pt x="14" y="141"/>
                    <a:pt x="18" y="138"/>
                  </a:cubicBezTo>
                  <a:cubicBezTo>
                    <a:pt x="18" y="136"/>
                    <a:pt x="18" y="133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28"/>
                    <a:pt x="18" y="126"/>
                    <a:pt x="19" y="124"/>
                  </a:cubicBezTo>
                  <a:cubicBezTo>
                    <a:pt x="19" y="123"/>
                    <a:pt x="19" y="123"/>
                    <a:pt x="19" y="122"/>
                  </a:cubicBezTo>
                  <a:cubicBezTo>
                    <a:pt x="19" y="118"/>
                    <a:pt x="20" y="114"/>
                    <a:pt x="20" y="110"/>
                  </a:cubicBezTo>
                  <a:cubicBezTo>
                    <a:pt x="20" y="109"/>
                    <a:pt x="21" y="109"/>
                    <a:pt x="21" y="108"/>
                  </a:cubicBezTo>
                  <a:cubicBezTo>
                    <a:pt x="21" y="107"/>
                    <a:pt x="21" y="105"/>
                    <a:pt x="21" y="104"/>
                  </a:cubicBezTo>
                  <a:cubicBezTo>
                    <a:pt x="23" y="89"/>
                    <a:pt x="26" y="77"/>
                    <a:pt x="25" y="76"/>
                  </a:cubicBezTo>
                  <a:cubicBezTo>
                    <a:pt x="24" y="73"/>
                    <a:pt x="24" y="73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1" y="70"/>
                    <a:pt x="16" y="69"/>
                    <a:pt x="20" y="65"/>
                  </a:cubicBezTo>
                  <a:moveTo>
                    <a:pt x="16" y="57"/>
                  </a:moveTo>
                  <a:cubicBezTo>
                    <a:pt x="16" y="57"/>
                    <a:pt x="17" y="57"/>
                    <a:pt x="17" y="57"/>
                  </a:cubicBezTo>
                  <a:cubicBezTo>
                    <a:pt x="19" y="57"/>
                    <a:pt x="20" y="56"/>
                    <a:pt x="22" y="54"/>
                  </a:cubicBezTo>
                  <a:cubicBezTo>
                    <a:pt x="17" y="53"/>
                    <a:pt x="17" y="57"/>
                    <a:pt x="16" y="5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66">
              <a:extLst>
                <a:ext uri="{FF2B5EF4-FFF2-40B4-BE49-F238E27FC236}">
                  <a16:creationId xmlns:a16="http://schemas.microsoft.com/office/drawing/2014/main" id="{EB3A362E-FF53-4994-AE2A-0B028D10A4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" y="2179"/>
              <a:ext cx="3" cy="7"/>
            </a:xfrm>
            <a:custGeom>
              <a:avLst/>
              <a:gdLst>
                <a:gd name="T0" fmla="*/ 0 w 2"/>
                <a:gd name="T1" fmla="*/ 5 h 5"/>
                <a:gd name="T2" fmla="*/ 1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67">
              <a:extLst>
                <a:ext uri="{FF2B5EF4-FFF2-40B4-BE49-F238E27FC236}">
                  <a16:creationId xmlns:a16="http://schemas.microsoft.com/office/drawing/2014/main" id="{3C004DFD-9A33-422E-86F0-3600CF4E6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2" y="2184"/>
              <a:ext cx="3" cy="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2" y="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68">
              <a:extLst>
                <a:ext uri="{FF2B5EF4-FFF2-40B4-BE49-F238E27FC236}">
                  <a16:creationId xmlns:a16="http://schemas.microsoft.com/office/drawing/2014/main" id="{DBEB4BAD-6A85-4E3A-94B4-77E547A4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" y="2364"/>
              <a:ext cx="6" cy="7"/>
            </a:xfrm>
            <a:custGeom>
              <a:avLst/>
              <a:gdLst>
                <a:gd name="T0" fmla="*/ 0 w 4"/>
                <a:gd name="T1" fmla="*/ 5 h 5"/>
                <a:gd name="T2" fmla="*/ 3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3" y="0"/>
                  </a:cubicBezTo>
                  <a:cubicBezTo>
                    <a:pt x="4" y="4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69">
              <a:extLst>
                <a:ext uri="{FF2B5EF4-FFF2-40B4-BE49-F238E27FC236}">
                  <a16:creationId xmlns:a16="http://schemas.microsoft.com/office/drawing/2014/main" id="{1DCB3520-FE6A-4CE9-AC50-6738ECB1F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8" y="2371"/>
              <a:ext cx="1" cy="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70">
              <a:extLst>
                <a:ext uri="{FF2B5EF4-FFF2-40B4-BE49-F238E27FC236}">
                  <a16:creationId xmlns:a16="http://schemas.microsoft.com/office/drawing/2014/main" id="{7F3A44FD-9DBF-4AFF-BC09-A9ABE0D7A3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" y="2210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1">
              <a:extLst>
                <a:ext uri="{FF2B5EF4-FFF2-40B4-BE49-F238E27FC236}">
                  <a16:creationId xmlns:a16="http://schemas.microsoft.com/office/drawing/2014/main" id="{0E8AFCAB-98C3-476E-ADEB-390EADD67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5" y="3138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72">
              <a:extLst>
                <a:ext uri="{FF2B5EF4-FFF2-40B4-BE49-F238E27FC236}">
                  <a16:creationId xmlns:a16="http://schemas.microsoft.com/office/drawing/2014/main" id="{E9B1D7BC-62E5-46A4-BF1E-C509B8D5E4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6" y="2202"/>
              <a:ext cx="82" cy="965"/>
            </a:xfrm>
            <a:custGeom>
              <a:avLst/>
              <a:gdLst>
                <a:gd name="T0" fmla="*/ 34 w 57"/>
                <a:gd name="T1" fmla="*/ 305 h 671"/>
                <a:gd name="T2" fmla="*/ 34 w 57"/>
                <a:gd name="T3" fmla="*/ 305 h 671"/>
                <a:gd name="T4" fmla="*/ 35 w 57"/>
                <a:gd name="T5" fmla="*/ 305 h 671"/>
                <a:gd name="T6" fmla="*/ 35 w 57"/>
                <a:gd name="T7" fmla="*/ 306 h 671"/>
                <a:gd name="T8" fmla="*/ 35 w 57"/>
                <a:gd name="T9" fmla="*/ 306 h 671"/>
                <a:gd name="T10" fmla="*/ 43 w 57"/>
                <a:gd name="T11" fmla="*/ 296 h 671"/>
                <a:gd name="T12" fmla="*/ 34 w 57"/>
                <a:gd name="T13" fmla="*/ 305 h 671"/>
                <a:gd name="T14" fmla="*/ 45 w 57"/>
                <a:gd name="T15" fmla="*/ 348 h 671"/>
                <a:gd name="T16" fmla="*/ 42 w 57"/>
                <a:gd name="T17" fmla="*/ 334 h 671"/>
                <a:gd name="T18" fmla="*/ 45 w 57"/>
                <a:gd name="T19" fmla="*/ 348 h 671"/>
                <a:gd name="T20" fmla="*/ 49 w 57"/>
                <a:gd name="T21" fmla="*/ 363 h 671"/>
                <a:gd name="T22" fmla="*/ 45 w 57"/>
                <a:gd name="T23" fmla="*/ 348 h 671"/>
                <a:gd name="T24" fmla="*/ 45 w 57"/>
                <a:gd name="T25" fmla="*/ 350 h 671"/>
                <a:gd name="T26" fmla="*/ 41 w 57"/>
                <a:gd name="T27" fmla="*/ 329 h 671"/>
                <a:gd name="T28" fmla="*/ 42 w 57"/>
                <a:gd name="T29" fmla="*/ 334 h 671"/>
                <a:gd name="T30" fmla="*/ 41 w 57"/>
                <a:gd name="T31" fmla="*/ 329 h 671"/>
                <a:gd name="T32" fmla="*/ 38 w 57"/>
                <a:gd name="T33" fmla="*/ 285 h 671"/>
                <a:gd name="T34" fmla="*/ 44 w 57"/>
                <a:gd name="T35" fmla="*/ 140 h 671"/>
                <a:gd name="T36" fmla="*/ 45 w 57"/>
                <a:gd name="T37" fmla="*/ 117 h 671"/>
                <a:gd name="T38" fmla="*/ 46 w 57"/>
                <a:gd name="T39" fmla="*/ 116 h 671"/>
                <a:gd name="T40" fmla="*/ 45 w 57"/>
                <a:gd name="T41" fmla="*/ 118 h 671"/>
                <a:gd name="T42" fmla="*/ 42 w 57"/>
                <a:gd name="T43" fmla="*/ 71 h 671"/>
                <a:gd name="T44" fmla="*/ 39 w 57"/>
                <a:gd name="T45" fmla="*/ 32 h 671"/>
                <a:gd name="T46" fmla="*/ 39 w 57"/>
                <a:gd name="T47" fmla="*/ 31 h 671"/>
                <a:gd name="T48" fmla="*/ 39 w 57"/>
                <a:gd name="T49" fmla="*/ 30 h 671"/>
                <a:gd name="T50" fmla="*/ 44 w 57"/>
                <a:gd name="T51" fmla="*/ 0 h 671"/>
                <a:gd name="T52" fmla="*/ 37 w 57"/>
                <a:gd name="T53" fmla="*/ 26 h 671"/>
                <a:gd name="T54" fmla="*/ 36 w 57"/>
                <a:gd name="T55" fmla="*/ 29 h 671"/>
                <a:gd name="T56" fmla="*/ 36 w 57"/>
                <a:gd name="T57" fmla="*/ 30 h 671"/>
                <a:gd name="T58" fmla="*/ 33 w 57"/>
                <a:gd name="T59" fmla="*/ 30 h 671"/>
                <a:gd name="T60" fmla="*/ 35 w 57"/>
                <a:gd name="T61" fmla="*/ 36 h 671"/>
                <a:gd name="T62" fmla="*/ 34 w 57"/>
                <a:gd name="T63" fmla="*/ 39 h 671"/>
                <a:gd name="T64" fmla="*/ 13 w 57"/>
                <a:gd name="T65" fmla="*/ 518 h 671"/>
                <a:gd name="T66" fmla="*/ 14 w 57"/>
                <a:gd name="T67" fmla="*/ 522 h 671"/>
                <a:gd name="T68" fmla="*/ 14 w 57"/>
                <a:gd name="T69" fmla="*/ 520 h 671"/>
                <a:gd name="T70" fmla="*/ 17 w 57"/>
                <a:gd name="T71" fmla="*/ 530 h 671"/>
                <a:gd name="T72" fmla="*/ 14 w 57"/>
                <a:gd name="T73" fmla="*/ 522 h 671"/>
                <a:gd name="T74" fmla="*/ 31 w 57"/>
                <a:gd name="T75" fmla="*/ 648 h 671"/>
                <a:gd name="T76" fmla="*/ 31 w 57"/>
                <a:gd name="T77" fmla="*/ 650 h 671"/>
                <a:gd name="T78" fmla="*/ 31 w 57"/>
                <a:gd name="T79" fmla="*/ 650 h 671"/>
                <a:gd name="T80" fmla="*/ 50 w 57"/>
                <a:gd name="T81" fmla="*/ 654 h 671"/>
                <a:gd name="T82" fmla="*/ 56 w 57"/>
                <a:gd name="T83" fmla="*/ 637 h 671"/>
                <a:gd name="T84" fmla="*/ 49 w 57"/>
                <a:gd name="T85" fmla="*/ 36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71">
                  <a:moveTo>
                    <a:pt x="34" y="305"/>
                  </a:moveTo>
                  <a:cubicBezTo>
                    <a:pt x="34" y="305"/>
                    <a:pt x="34" y="305"/>
                    <a:pt x="34" y="305"/>
                  </a:cubicBezTo>
                  <a:cubicBezTo>
                    <a:pt x="34" y="305"/>
                    <a:pt x="34" y="305"/>
                    <a:pt x="35" y="305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8" y="306"/>
                    <a:pt x="41" y="303"/>
                    <a:pt x="43" y="296"/>
                  </a:cubicBezTo>
                  <a:cubicBezTo>
                    <a:pt x="35" y="295"/>
                    <a:pt x="35" y="304"/>
                    <a:pt x="34" y="305"/>
                  </a:cubicBezTo>
                  <a:close/>
                  <a:moveTo>
                    <a:pt x="45" y="348"/>
                  </a:moveTo>
                  <a:cubicBezTo>
                    <a:pt x="45" y="345"/>
                    <a:pt x="43" y="339"/>
                    <a:pt x="42" y="334"/>
                  </a:cubicBezTo>
                  <a:cubicBezTo>
                    <a:pt x="43" y="342"/>
                    <a:pt x="44" y="345"/>
                    <a:pt x="45" y="348"/>
                  </a:cubicBezTo>
                  <a:close/>
                  <a:moveTo>
                    <a:pt x="49" y="363"/>
                  </a:moveTo>
                  <a:cubicBezTo>
                    <a:pt x="48" y="354"/>
                    <a:pt x="47" y="352"/>
                    <a:pt x="45" y="348"/>
                  </a:cubicBezTo>
                  <a:cubicBezTo>
                    <a:pt x="45" y="349"/>
                    <a:pt x="45" y="350"/>
                    <a:pt x="45" y="350"/>
                  </a:cubicBezTo>
                  <a:cubicBezTo>
                    <a:pt x="25" y="344"/>
                    <a:pt x="34" y="340"/>
                    <a:pt x="41" y="329"/>
                  </a:cubicBezTo>
                  <a:cubicBezTo>
                    <a:pt x="41" y="330"/>
                    <a:pt x="41" y="332"/>
                    <a:pt x="42" y="334"/>
                  </a:cubicBezTo>
                  <a:cubicBezTo>
                    <a:pt x="42" y="332"/>
                    <a:pt x="41" y="330"/>
                    <a:pt x="41" y="329"/>
                  </a:cubicBezTo>
                  <a:cubicBezTo>
                    <a:pt x="47" y="320"/>
                    <a:pt x="51" y="307"/>
                    <a:pt x="38" y="285"/>
                  </a:cubicBezTo>
                  <a:cubicBezTo>
                    <a:pt x="57" y="277"/>
                    <a:pt x="43" y="172"/>
                    <a:pt x="44" y="140"/>
                  </a:cubicBezTo>
                  <a:cubicBezTo>
                    <a:pt x="35" y="186"/>
                    <a:pt x="44" y="128"/>
                    <a:pt x="45" y="117"/>
                  </a:cubicBezTo>
                  <a:cubicBezTo>
                    <a:pt x="46" y="117"/>
                    <a:pt x="46" y="116"/>
                    <a:pt x="46" y="116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31" y="143"/>
                    <a:pt x="39" y="105"/>
                    <a:pt x="42" y="71"/>
                  </a:cubicBezTo>
                  <a:cubicBezTo>
                    <a:pt x="44" y="54"/>
                    <a:pt x="44" y="38"/>
                    <a:pt x="39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40" y="19"/>
                    <a:pt x="41" y="9"/>
                    <a:pt x="44" y="0"/>
                  </a:cubicBezTo>
                  <a:cubicBezTo>
                    <a:pt x="41" y="6"/>
                    <a:pt x="39" y="15"/>
                    <a:pt x="37" y="26"/>
                  </a:cubicBezTo>
                  <a:cubicBezTo>
                    <a:pt x="36" y="27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7"/>
                    <a:pt x="34" y="38"/>
                    <a:pt x="34" y="39"/>
                  </a:cubicBezTo>
                  <a:cubicBezTo>
                    <a:pt x="14" y="156"/>
                    <a:pt x="0" y="458"/>
                    <a:pt x="13" y="518"/>
                  </a:cubicBezTo>
                  <a:cubicBezTo>
                    <a:pt x="13" y="519"/>
                    <a:pt x="14" y="520"/>
                    <a:pt x="14" y="522"/>
                  </a:cubicBezTo>
                  <a:cubicBezTo>
                    <a:pt x="14" y="521"/>
                    <a:pt x="14" y="520"/>
                    <a:pt x="14" y="520"/>
                  </a:cubicBezTo>
                  <a:cubicBezTo>
                    <a:pt x="16" y="526"/>
                    <a:pt x="17" y="529"/>
                    <a:pt x="17" y="530"/>
                  </a:cubicBezTo>
                  <a:cubicBezTo>
                    <a:pt x="17" y="529"/>
                    <a:pt x="16" y="525"/>
                    <a:pt x="14" y="522"/>
                  </a:cubicBezTo>
                  <a:cubicBezTo>
                    <a:pt x="21" y="547"/>
                    <a:pt x="23" y="616"/>
                    <a:pt x="31" y="648"/>
                  </a:cubicBezTo>
                  <a:cubicBezTo>
                    <a:pt x="31" y="649"/>
                    <a:pt x="31" y="649"/>
                    <a:pt x="31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5" y="666"/>
                    <a:pt x="41" y="671"/>
                    <a:pt x="50" y="654"/>
                  </a:cubicBezTo>
                  <a:cubicBezTo>
                    <a:pt x="52" y="649"/>
                    <a:pt x="54" y="644"/>
                    <a:pt x="56" y="637"/>
                  </a:cubicBezTo>
                  <a:cubicBezTo>
                    <a:pt x="14" y="661"/>
                    <a:pt x="51" y="371"/>
                    <a:pt x="49" y="36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73">
              <a:extLst>
                <a:ext uri="{FF2B5EF4-FFF2-40B4-BE49-F238E27FC236}">
                  <a16:creationId xmlns:a16="http://schemas.microsoft.com/office/drawing/2014/main" id="{9AB26DA4-0FDE-49F2-B2A1-6042CE1B5D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" y="2322"/>
              <a:ext cx="58" cy="238"/>
            </a:xfrm>
            <a:custGeom>
              <a:avLst/>
              <a:gdLst>
                <a:gd name="T0" fmla="*/ 8 w 41"/>
                <a:gd name="T1" fmla="*/ 165 h 165"/>
                <a:gd name="T2" fmla="*/ 9 w 41"/>
                <a:gd name="T3" fmla="*/ 164 h 165"/>
                <a:gd name="T4" fmla="*/ 6 w 41"/>
                <a:gd name="T5" fmla="*/ 158 h 165"/>
                <a:gd name="T6" fmla="*/ 8 w 41"/>
                <a:gd name="T7" fmla="*/ 165 h 165"/>
                <a:gd name="T8" fmla="*/ 1 w 41"/>
                <a:gd name="T9" fmla="*/ 23 h 165"/>
                <a:gd name="T10" fmla="*/ 0 w 41"/>
                <a:gd name="T11" fmla="*/ 50 h 165"/>
                <a:gd name="T12" fmla="*/ 0 w 41"/>
                <a:gd name="T13" fmla="*/ 51 h 165"/>
                <a:gd name="T14" fmla="*/ 0 w 41"/>
                <a:gd name="T15" fmla="*/ 56 h 165"/>
                <a:gd name="T16" fmla="*/ 5 w 41"/>
                <a:gd name="T17" fmla="*/ 151 h 165"/>
                <a:gd name="T18" fmla="*/ 5 w 41"/>
                <a:gd name="T19" fmla="*/ 154 h 165"/>
                <a:gd name="T20" fmla="*/ 6 w 41"/>
                <a:gd name="T21" fmla="*/ 158 h 165"/>
                <a:gd name="T22" fmla="*/ 6 w 41"/>
                <a:gd name="T23" fmla="*/ 156 h 165"/>
                <a:gd name="T24" fmla="*/ 9 w 41"/>
                <a:gd name="T25" fmla="*/ 164 h 165"/>
                <a:gd name="T26" fmla="*/ 29 w 41"/>
                <a:gd name="T27" fmla="*/ 153 h 165"/>
                <a:gd name="T28" fmla="*/ 30 w 41"/>
                <a:gd name="T29" fmla="*/ 136 h 165"/>
                <a:gd name="T30" fmla="*/ 30 w 41"/>
                <a:gd name="T31" fmla="*/ 135 h 165"/>
                <a:gd name="T32" fmla="*/ 30 w 41"/>
                <a:gd name="T33" fmla="*/ 135 h 165"/>
                <a:gd name="T34" fmla="*/ 38 w 41"/>
                <a:gd name="T35" fmla="*/ 35 h 165"/>
                <a:gd name="T36" fmla="*/ 41 w 41"/>
                <a:gd name="T37" fmla="*/ 0 h 165"/>
                <a:gd name="T38" fmla="*/ 1 w 41"/>
                <a:gd name="T39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65">
                  <a:moveTo>
                    <a:pt x="8" y="165"/>
                  </a:moveTo>
                  <a:cubicBezTo>
                    <a:pt x="8" y="165"/>
                    <a:pt x="8" y="164"/>
                    <a:pt x="9" y="164"/>
                  </a:cubicBezTo>
                  <a:cubicBezTo>
                    <a:pt x="8" y="163"/>
                    <a:pt x="7" y="160"/>
                    <a:pt x="6" y="158"/>
                  </a:cubicBezTo>
                  <a:cubicBezTo>
                    <a:pt x="7" y="160"/>
                    <a:pt x="7" y="162"/>
                    <a:pt x="8" y="165"/>
                  </a:cubicBezTo>
                  <a:close/>
                  <a:moveTo>
                    <a:pt x="1" y="23"/>
                  </a:moveTo>
                  <a:cubicBezTo>
                    <a:pt x="0" y="32"/>
                    <a:pt x="0" y="41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5"/>
                    <a:pt x="0" y="56"/>
                  </a:cubicBezTo>
                  <a:cubicBezTo>
                    <a:pt x="0" y="99"/>
                    <a:pt x="1" y="133"/>
                    <a:pt x="5" y="151"/>
                  </a:cubicBezTo>
                  <a:cubicBezTo>
                    <a:pt x="5" y="152"/>
                    <a:pt x="5" y="153"/>
                    <a:pt x="5" y="154"/>
                  </a:cubicBezTo>
                  <a:cubicBezTo>
                    <a:pt x="5" y="155"/>
                    <a:pt x="6" y="156"/>
                    <a:pt x="6" y="158"/>
                  </a:cubicBezTo>
                  <a:cubicBezTo>
                    <a:pt x="6" y="157"/>
                    <a:pt x="6" y="156"/>
                    <a:pt x="6" y="156"/>
                  </a:cubicBezTo>
                  <a:cubicBezTo>
                    <a:pt x="7" y="160"/>
                    <a:pt x="8" y="163"/>
                    <a:pt x="9" y="164"/>
                  </a:cubicBezTo>
                  <a:cubicBezTo>
                    <a:pt x="16" y="161"/>
                    <a:pt x="22" y="157"/>
                    <a:pt x="29" y="153"/>
                  </a:cubicBezTo>
                  <a:cubicBezTo>
                    <a:pt x="30" y="148"/>
                    <a:pt x="30" y="142"/>
                    <a:pt x="30" y="136"/>
                  </a:cubicBezTo>
                  <a:cubicBezTo>
                    <a:pt x="30" y="136"/>
                    <a:pt x="30" y="135"/>
                    <a:pt x="30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3" y="98"/>
                    <a:pt x="36" y="61"/>
                    <a:pt x="38" y="35"/>
                  </a:cubicBezTo>
                  <a:cubicBezTo>
                    <a:pt x="40" y="17"/>
                    <a:pt x="41" y="5"/>
                    <a:pt x="41" y="0"/>
                  </a:cubicBezTo>
                  <a:cubicBezTo>
                    <a:pt x="28" y="8"/>
                    <a:pt x="14" y="15"/>
                    <a:pt x="1" y="2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74">
              <a:extLst>
                <a:ext uri="{FF2B5EF4-FFF2-40B4-BE49-F238E27FC236}">
                  <a16:creationId xmlns:a16="http://schemas.microsoft.com/office/drawing/2014/main" id="{C2234B1F-C519-496C-8856-BBABE30305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82" y="2184"/>
              <a:ext cx="59" cy="193"/>
            </a:xfrm>
            <a:custGeom>
              <a:avLst/>
              <a:gdLst>
                <a:gd name="T0" fmla="*/ 8 w 41"/>
                <a:gd name="T1" fmla="*/ 134 h 134"/>
                <a:gd name="T2" fmla="*/ 9 w 41"/>
                <a:gd name="T3" fmla="*/ 134 h 134"/>
                <a:gd name="T4" fmla="*/ 6 w 41"/>
                <a:gd name="T5" fmla="*/ 129 h 134"/>
                <a:gd name="T6" fmla="*/ 8 w 41"/>
                <a:gd name="T7" fmla="*/ 134 h 134"/>
                <a:gd name="T8" fmla="*/ 1 w 41"/>
                <a:gd name="T9" fmla="*/ 18 h 134"/>
                <a:gd name="T10" fmla="*/ 0 w 41"/>
                <a:gd name="T11" fmla="*/ 40 h 134"/>
                <a:gd name="T12" fmla="*/ 0 w 41"/>
                <a:gd name="T13" fmla="*/ 41 h 134"/>
                <a:gd name="T14" fmla="*/ 0 w 41"/>
                <a:gd name="T15" fmla="*/ 46 h 134"/>
                <a:gd name="T16" fmla="*/ 5 w 41"/>
                <a:gd name="T17" fmla="*/ 123 h 134"/>
                <a:gd name="T18" fmla="*/ 5 w 41"/>
                <a:gd name="T19" fmla="*/ 126 h 134"/>
                <a:gd name="T20" fmla="*/ 6 w 41"/>
                <a:gd name="T21" fmla="*/ 128 h 134"/>
                <a:gd name="T22" fmla="*/ 6 w 41"/>
                <a:gd name="T23" fmla="*/ 127 h 134"/>
                <a:gd name="T24" fmla="*/ 9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1 w 41"/>
                <a:gd name="T3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8" y="134"/>
                  </a:moveTo>
                  <a:cubicBezTo>
                    <a:pt x="8" y="134"/>
                    <a:pt x="8" y="134"/>
                    <a:pt x="9" y="134"/>
                  </a:cubicBezTo>
                  <a:cubicBezTo>
                    <a:pt x="8" y="132"/>
                    <a:pt x="7" y="130"/>
                    <a:pt x="6" y="129"/>
                  </a:cubicBezTo>
                  <a:cubicBezTo>
                    <a:pt x="7" y="130"/>
                    <a:pt x="7" y="132"/>
                    <a:pt x="8" y="134"/>
                  </a:cubicBezTo>
                  <a:close/>
                  <a:moveTo>
                    <a:pt x="1" y="18"/>
                  </a:moveTo>
                  <a:cubicBezTo>
                    <a:pt x="0" y="26"/>
                    <a:pt x="0" y="33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0" y="44"/>
                    <a:pt x="0" y="46"/>
                  </a:cubicBezTo>
                  <a:cubicBezTo>
                    <a:pt x="0" y="80"/>
                    <a:pt x="1" y="108"/>
                    <a:pt x="5" y="123"/>
                  </a:cubicBezTo>
                  <a:cubicBezTo>
                    <a:pt x="5" y="124"/>
                    <a:pt x="5" y="125"/>
                    <a:pt x="5" y="126"/>
                  </a:cubicBezTo>
                  <a:cubicBezTo>
                    <a:pt x="5" y="126"/>
                    <a:pt x="6" y="127"/>
                    <a:pt x="6" y="128"/>
                  </a:cubicBezTo>
                  <a:cubicBezTo>
                    <a:pt x="6" y="128"/>
                    <a:pt x="6" y="127"/>
                    <a:pt x="6" y="127"/>
                  </a:cubicBezTo>
                  <a:cubicBezTo>
                    <a:pt x="7" y="130"/>
                    <a:pt x="8" y="132"/>
                    <a:pt x="9" y="134"/>
                  </a:cubicBezTo>
                  <a:cubicBezTo>
                    <a:pt x="16" y="131"/>
                    <a:pt x="22" y="128"/>
                    <a:pt x="29" y="125"/>
                  </a:cubicBezTo>
                  <a:cubicBezTo>
                    <a:pt x="30" y="120"/>
                    <a:pt x="30" y="115"/>
                    <a:pt x="30" y="111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3" y="79"/>
                    <a:pt x="36" y="49"/>
                    <a:pt x="38" y="28"/>
                  </a:cubicBezTo>
                  <a:cubicBezTo>
                    <a:pt x="40" y="14"/>
                    <a:pt x="41" y="3"/>
                    <a:pt x="41" y="0"/>
                  </a:cubicBezTo>
                  <a:cubicBezTo>
                    <a:pt x="28" y="6"/>
                    <a:pt x="14" y="12"/>
                    <a:pt x="1" y="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75">
              <a:extLst>
                <a:ext uri="{FF2B5EF4-FFF2-40B4-BE49-F238E27FC236}">
                  <a16:creationId xmlns:a16="http://schemas.microsoft.com/office/drawing/2014/main" id="{5D657842-747F-4908-9581-26AD399666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7" y="1972"/>
              <a:ext cx="59" cy="192"/>
            </a:xfrm>
            <a:custGeom>
              <a:avLst/>
              <a:gdLst>
                <a:gd name="T0" fmla="*/ 7 w 41"/>
                <a:gd name="T1" fmla="*/ 134 h 134"/>
                <a:gd name="T2" fmla="*/ 8 w 41"/>
                <a:gd name="T3" fmla="*/ 134 h 134"/>
                <a:gd name="T4" fmla="*/ 6 w 41"/>
                <a:gd name="T5" fmla="*/ 129 h 134"/>
                <a:gd name="T6" fmla="*/ 7 w 41"/>
                <a:gd name="T7" fmla="*/ 134 h 134"/>
                <a:gd name="T8" fmla="*/ 0 w 41"/>
                <a:gd name="T9" fmla="*/ 19 h 134"/>
                <a:gd name="T10" fmla="*/ 0 w 41"/>
                <a:gd name="T11" fmla="*/ 41 h 134"/>
                <a:gd name="T12" fmla="*/ 0 w 41"/>
                <a:gd name="T13" fmla="*/ 42 h 134"/>
                <a:gd name="T14" fmla="*/ 0 w 41"/>
                <a:gd name="T15" fmla="*/ 46 h 134"/>
                <a:gd name="T16" fmla="*/ 4 w 41"/>
                <a:gd name="T17" fmla="*/ 124 h 134"/>
                <a:gd name="T18" fmla="*/ 5 w 41"/>
                <a:gd name="T19" fmla="*/ 126 h 134"/>
                <a:gd name="T20" fmla="*/ 6 w 41"/>
                <a:gd name="T21" fmla="*/ 129 h 134"/>
                <a:gd name="T22" fmla="*/ 5 w 41"/>
                <a:gd name="T23" fmla="*/ 127 h 134"/>
                <a:gd name="T24" fmla="*/ 8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0 w 41"/>
                <a:gd name="T3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7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133"/>
                    <a:pt x="7" y="131"/>
                    <a:pt x="6" y="129"/>
                  </a:cubicBezTo>
                  <a:cubicBezTo>
                    <a:pt x="6" y="131"/>
                    <a:pt x="7" y="132"/>
                    <a:pt x="7" y="134"/>
                  </a:cubicBezTo>
                  <a:close/>
                  <a:moveTo>
                    <a:pt x="0" y="19"/>
                  </a:moveTo>
                  <a:cubicBezTo>
                    <a:pt x="0" y="26"/>
                    <a:pt x="0" y="34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5"/>
                    <a:pt x="0" y="46"/>
                  </a:cubicBezTo>
                  <a:cubicBezTo>
                    <a:pt x="0" y="81"/>
                    <a:pt x="1" y="109"/>
                    <a:pt x="4" y="124"/>
                  </a:cubicBezTo>
                  <a:cubicBezTo>
                    <a:pt x="4" y="124"/>
                    <a:pt x="4" y="125"/>
                    <a:pt x="5" y="126"/>
                  </a:cubicBezTo>
                  <a:cubicBezTo>
                    <a:pt x="5" y="127"/>
                    <a:pt x="5" y="128"/>
                    <a:pt x="6" y="129"/>
                  </a:cubicBezTo>
                  <a:cubicBezTo>
                    <a:pt x="6" y="128"/>
                    <a:pt x="5" y="128"/>
                    <a:pt x="5" y="127"/>
                  </a:cubicBezTo>
                  <a:cubicBezTo>
                    <a:pt x="7" y="131"/>
                    <a:pt x="8" y="133"/>
                    <a:pt x="8" y="134"/>
                  </a:cubicBezTo>
                  <a:cubicBezTo>
                    <a:pt x="15" y="131"/>
                    <a:pt x="22" y="128"/>
                    <a:pt x="29" y="125"/>
                  </a:cubicBezTo>
                  <a:cubicBezTo>
                    <a:pt x="29" y="121"/>
                    <a:pt x="29" y="116"/>
                    <a:pt x="30" y="111"/>
                  </a:cubicBezTo>
                  <a:cubicBezTo>
                    <a:pt x="30" y="111"/>
                    <a:pt x="30" y="111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2" y="80"/>
                    <a:pt x="35" y="50"/>
                    <a:pt x="38" y="28"/>
                  </a:cubicBezTo>
                  <a:cubicBezTo>
                    <a:pt x="39" y="14"/>
                    <a:pt x="41" y="4"/>
                    <a:pt x="41" y="0"/>
                  </a:cubicBezTo>
                  <a:cubicBezTo>
                    <a:pt x="27" y="6"/>
                    <a:pt x="14" y="13"/>
                    <a:pt x="0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76">
              <a:extLst>
                <a:ext uri="{FF2B5EF4-FFF2-40B4-BE49-F238E27FC236}">
                  <a16:creationId xmlns:a16="http://schemas.microsoft.com/office/drawing/2014/main" id="{60D48805-F2AA-4582-9AD8-61242D7581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" y="1578"/>
              <a:ext cx="33" cy="156"/>
            </a:xfrm>
            <a:custGeom>
              <a:avLst/>
              <a:gdLst>
                <a:gd name="T0" fmla="*/ 9 w 23"/>
                <a:gd name="T1" fmla="*/ 98 h 109"/>
                <a:gd name="T2" fmla="*/ 9 w 23"/>
                <a:gd name="T3" fmla="*/ 98 h 109"/>
                <a:gd name="T4" fmla="*/ 9 w 23"/>
                <a:gd name="T5" fmla="*/ 98 h 109"/>
                <a:gd name="T6" fmla="*/ 9 w 23"/>
                <a:gd name="T7" fmla="*/ 98 h 109"/>
                <a:gd name="T8" fmla="*/ 17 w 23"/>
                <a:gd name="T9" fmla="*/ 48 h 109"/>
                <a:gd name="T10" fmla="*/ 14 w 23"/>
                <a:gd name="T11" fmla="*/ 37 h 109"/>
                <a:gd name="T12" fmla="*/ 17 w 23"/>
                <a:gd name="T13" fmla="*/ 22 h 109"/>
                <a:gd name="T14" fmla="*/ 14 w 23"/>
                <a:gd name="T15" fmla="*/ 9 h 109"/>
                <a:gd name="T16" fmla="*/ 14 w 23"/>
                <a:gd name="T17" fmla="*/ 9 h 109"/>
                <a:gd name="T18" fmla="*/ 12 w 23"/>
                <a:gd name="T19" fmla="*/ 1 h 109"/>
                <a:gd name="T20" fmla="*/ 11 w 23"/>
                <a:gd name="T21" fmla="*/ 0 h 109"/>
                <a:gd name="T22" fmla="*/ 0 w 23"/>
                <a:gd name="T23" fmla="*/ 10 h 109"/>
                <a:gd name="T24" fmla="*/ 0 w 23"/>
                <a:gd name="T25" fmla="*/ 18 h 109"/>
                <a:gd name="T26" fmla="*/ 0 w 23"/>
                <a:gd name="T27" fmla="*/ 19 h 109"/>
                <a:gd name="T28" fmla="*/ 0 w 23"/>
                <a:gd name="T29" fmla="*/ 19 h 109"/>
                <a:gd name="T30" fmla="*/ 0 w 23"/>
                <a:gd name="T31" fmla="*/ 19 h 109"/>
                <a:gd name="T32" fmla="*/ 0 w 23"/>
                <a:gd name="T33" fmla="*/ 36 h 109"/>
                <a:gd name="T34" fmla="*/ 5 w 23"/>
                <a:gd name="T35" fmla="*/ 86 h 109"/>
                <a:gd name="T36" fmla="*/ 5 w 23"/>
                <a:gd name="T37" fmla="*/ 86 h 109"/>
                <a:gd name="T38" fmla="*/ 6 w 23"/>
                <a:gd name="T39" fmla="*/ 90 h 109"/>
                <a:gd name="T40" fmla="*/ 6 w 23"/>
                <a:gd name="T41" fmla="*/ 91 h 109"/>
                <a:gd name="T42" fmla="*/ 9 w 23"/>
                <a:gd name="T43" fmla="*/ 97 h 109"/>
                <a:gd name="T44" fmla="*/ 9 w 23"/>
                <a:gd name="T45" fmla="*/ 98 h 109"/>
                <a:gd name="T46" fmla="*/ 9 w 23"/>
                <a:gd name="T47" fmla="*/ 98 h 109"/>
                <a:gd name="T48" fmla="*/ 9 w 23"/>
                <a:gd name="T49" fmla="*/ 98 h 109"/>
                <a:gd name="T50" fmla="*/ 9 w 23"/>
                <a:gd name="T51" fmla="*/ 98 h 109"/>
                <a:gd name="T52" fmla="*/ 11 w 23"/>
                <a:gd name="T53" fmla="*/ 100 h 109"/>
                <a:gd name="T54" fmla="*/ 11 w 23"/>
                <a:gd name="T55" fmla="*/ 100 h 109"/>
                <a:gd name="T56" fmla="*/ 10 w 23"/>
                <a:gd name="T57" fmla="*/ 98 h 109"/>
                <a:gd name="T58" fmla="*/ 11 w 23"/>
                <a:gd name="T59" fmla="*/ 100 h 109"/>
                <a:gd name="T60" fmla="*/ 12 w 23"/>
                <a:gd name="T61" fmla="*/ 101 h 109"/>
                <a:gd name="T62" fmla="*/ 15 w 23"/>
                <a:gd name="T63" fmla="*/ 109 h 109"/>
                <a:gd name="T64" fmla="*/ 22 w 23"/>
                <a:gd name="T65" fmla="*/ 102 h 109"/>
                <a:gd name="T66" fmla="*/ 22 w 23"/>
                <a:gd name="T67" fmla="*/ 96 h 109"/>
                <a:gd name="T68" fmla="*/ 22 w 23"/>
                <a:gd name="T69" fmla="*/ 96 h 109"/>
                <a:gd name="T70" fmla="*/ 22 w 23"/>
                <a:gd name="T71" fmla="*/ 92 h 109"/>
                <a:gd name="T72" fmla="*/ 22 w 23"/>
                <a:gd name="T73" fmla="*/ 90 h 109"/>
                <a:gd name="T74" fmla="*/ 22 w 23"/>
                <a:gd name="T75" fmla="*/ 81 h 109"/>
                <a:gd name="T76" fmla="*/ 22 w 23"/>
                <a:gd name="T77" fmla="*/ 80 h 109"/>
                <a:gd name="T78" fmla="*/ 22 w 23"/>
                <a:gd name="T79" fmla="*/ 76 h 109"/>
                <a:gd name="T80" fmla="*/ 23 w 23"/>
                <a:gd name="T81" fmla="*/ 56 h 109"/>
                <a:gd name="T82" fmla="*/ 20 w 23"/>
                <a:gd name="T83" fmla="*/ 52 h 109"/>
                <a:gd name="T84" fmla="*/ 20 w 23"/>
                <a:gd name="T85" fmla="*/ 53 h 109"/>
                <a:gd name="T86" fmla="*/ 17 w 23"/>
                <a:gd name="T87" fmla="*/ 48 h 109"/>
                <a:gd name="T88" fmla="*/ 13 w 23"/>
                <a:gd name="T89" fmla="*/ 43 h 109"/>
                <a:gd name="T90" fmla="*/ 13 w 23"/>
                <a:gd name="T91" fmla="*/ 43 h 109"/>
                <a:gd name="T92" fmla="*/ 17 w 23"/>
                <a:gd name="T93" fmla="*/ 40 h 109"/>
                <a:gd name="T94" fmla="*/ 13 w 23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09">
                  <a:moveTo>
                    <a:pt x="9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lose/>
                  <a:moveTo>
                    <a:pt x="17" y="48"/>
                  </a:moveTo>
                  <a:cubicBezTo>
                    <a:pt x="20" y="45"/>
                    <a:pt x="22" y="42"/>
                    <a:pt x="14" y="37"/>
                  </a:cubicBezTo>
                  <a:cubicBezTo>
                    <a:pt x="19" y="36"/>
                    <a:pt x="19" y="29"/>
                    <a:pt x="17" y="22"/>
                  </a:cubicBezTo>
                  <a:cubicBezTo>
                    <a:pt x="17" y="18"/>
                    <a:pt x="15" y="13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2" y="3"/>
                    <a:pt x="12" y="1"/>
                  </a:cubicBezTo>
                  <a:cubicBezTo>
                    <a:pt x="10" y="9"/>
                    <a:pt x="11" y="5"/>
                    <a:pt x="11" y="0"/>
                  </a:cubicBezTo>
                  <a:cubicBezTo>
                    <a:pt x="8" y="3"/>
                    <a:pt x="4" y="7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1" y="55"/>
                    <a:pt x="2" y="74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6" y="89"/>
                    <a:pt x="6" y="90"/>
                  </a:cubicBezTo>
                  <a:cubicBezTo>
                    <a:pt x="6" y="90"/>
                    <a:pt x="6" y="91"/>
                    <a:pt x="6" y="91"/>
                  </a:cubicBezTo>
                  <a:cubicBezTo>
                    <a:pt x="7" y="94"/>
                    <a:pt x="8" y="96"/>
                    <a:pt x="9" y="9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1" y="99"/>
                    <a:pt x="11" y="100"/>
                  </a:cubicBezTo>
                  <a:cubicBezTo>
                    <a:pt x="12" y="100"/>
                    <a:pt x="12" y="100"/>
                    <a:pt x="11" y="100"/>
                  </a:cubicBezTo>
                  <a:cubicBezTo>
                    <a:pt x="11" y="99"/>
                    <a:pt x="10" y="99"/>
                    <a:pt x="10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1" y="101"/>
                    <a:pt x="12" y="101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7" y="107"/>
                    <a:pt x="20" y="105"/>
                    <a:pt x="22" y="102"/>
                  </a:cubicBezTo>
                  <a:cubicBezTo>
                    <a:pt x="22" y="100"/>
                    <a:pt x="22" y="98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2" y="91"/>
                    <a:pt x="22" y="90"/>
                    <a:pt x="22" y="90"/>
                  </a:cubicBezTo>
                  <a:cubicBezTo>
                    <a:pt x="22" y="87"/>
                    <a:pt x="22" y="84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2" y="78"/>
                    <a:pt x="22" y="77"/>
                    <a:pt x="22" y="76"/>
                  </a:cubicBezTo>
                  <a:cubicBezTo>
                    <a:pt x="22" y="65"/>
                    <a:pt x="23" y="57"/>
                    <a:pt x="23" y="56"/>
                  </a:cubicBezTo>
                  <a:cubicBezTo>
                    <a:pt x="22" y="54"/>
                    <a:pt x="21" y="53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9" y="53"/>
                    <a:pt x="14" y="51"/>
                    <a:pt x="17" y="48"/>
                  </a:cubicBezTo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5" y="42"/>
                    <a:pt x="16" y="42"/>
                    <a:pt x="17" y="40"/>
                  </a:cubicBezTo>
                  <a:cubicBezTo>
                    <a:pt x="13" y="40"/>
                    <a:pt x="13" y="42"/>
                    <a:pt x="13" y="4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7">
              <a:extLst>
                <a:ext uri="{FF2B5EF4-FFF2-40B4-BE49-F238E27FC236}">
                  <a16:creationId xmlns:a16="http://schemas.microsoft.com/office/drawing/2014/main" id="{CFF101A1-B28D-407F-8AAE-5FC378E88E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46" y="1713"/>
              <a:ext cx="46" cy="154"/>
            </a:xfrm>
            <a:custGeom>
              <a:avLst/>
              <a:gdLst>
                <a:gd name="T0" fmla="*/ 7 w 32"/>
                <a:gd name="T1" fmla="*/ 107 h 107"/>
                <a:gd name="T2" fmla="*/ 8 w 32"/>
                <a:gd name="T3" fmla="*/ 107 h 107"/>
                <a:gd name="T4" fmla="*/ 6 w 32"/>
                <a:gd name="T5" fmla="*/ 103 h 107"/>
                <a:gd name="T6" fmla="*/ 7 w 32"/>
                <a:gd name="T7" fmla="*/ 107 h 107"/>
                <a:gd name="T8" fmla="*/ 0 w 32"/>
                <a:gd name="T9" fmla="*/ 15 h 107"/>
                <a:gd name="T10" fmla="*/ 0 w 32"/>
                <a:gd name="T11" fmla="*/ 33 h 107"/>
                <a:gd name="T12" fmla="*/ 0 w 32"/>
                <a:gd name="T13" fmla="*/ 33 h 107"/>
                <a:gd name="T14" fmla="*/ 0 w 32"/>
                <a:gd name="T15" fmla="*/ 37 h 107"/>
                <a:gd name="T16" fmla="*/ 4 w 32"/>
                <a:gd name="T17" fmla="*/ 98 h 107"/>
                <a:gd name="T18" fmla="*/ 5 w 32"/>
                <a:gd name="T19" fmla="*/ 100 h 107"/>
                <a:gd name="T20" fmla="*/ 6 w 32"/>
                <a:gd name="T21" fmla="*/ 103 h 107"/>
                <a:gd name="T22" fmla="*/ 5 w 32"/>
                <a:gd name="T23" fmla="*/ 101 h 107"/>
                <a:gd name="T24" fmla="*/ 8 w 32"/>
                <a:gd name="T25" fmla="*/ 107 h 107"/>
                <a:gd name="T26" fmla="*/ 24 w 32"/>
                <a:gd name="T27" fmla="*/ 100 h 107"/>
                <a:gd name="T28" fmla="*/ 24 w 32"/>
                <a:gd name="T29" fmla="*/ 89 h 107"/>
                <a:gd name="T30" fmla="*/ 24 w 32"/>
                <a:gd name="T31" fmla="*/ 88 h 107"/>
                <a:gd name="T32" fmla="*/ 24 w 32"/>
                <a:gd name="T33" fmla="*/ 88 h 107"/>
                <a:gd name="T34" fmla="*/ 30 w 32"/>
                <a:gd name="T35" fmla="*/ 22 h 107"/>
                <a:gd name="T36" fmla="*/ 32 w 32"/>
                <a:gd name="T37" fmla="*/ 0 h 107"/>
                <a:gd name="T38" fmla="*/ 0 w 32"/>
                <a:gd name="T39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07">
                  <a:moveTo>
                    <a:pt x="7" y="107"/>
                  </a:moveTo>
                  <a:cubicBezTo>
                    <a:pt x="7" y="107"/>
                    <a:pt x="7" y="107"/>
                    <a:pt x="8" y="107"/>
                  </a:cubicBezTo>
                  <a:cubicBezTo>
                    <a:pt x="7" y="106"/>
                    <a:pt x="6" y="104"/>
                    <a:pt x="6" y="103"/>
                  </a:cubicBezTo>
                  <a:cubicBezTo>
                    <a:pt x="6" y="104"/>
                    <a:pt x="6" y="106"/>
                    <a:pt x="7" y="107"/>
                  </a:cubicBezTo>
                  <a:close/>
                  <a:moveTo>
                    <a:pt x="0" y="15"/>
                  </a:moveTo>
                  <a:cubicBezTo>
                    <a:pt x="0" y="21"/>
                    <a:pt x="0" y="27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65"/>
                    <a:pt x="1" y="87"/>
                    <a:pt x="4" y="98"/>
                  </a:cubicBezTo>
                  <a:cubicBezTo>
                    <a:pt x="4" y="99"/>
                    <a:pt x="4" y="100"/>
                    <a:pt x="5" y="100"/>
                  </a:cubicBezTo>
                  <a:cubicBezTo>
                    <a:pt x="5" y="101"/>
                    <a:pt x="5" y="102"/>
                    <a:pt x="6" y="103"/>
                  </a:cubicBezTo>
                  <a:cubicBezTo>
                    <a:pt x="5" y="102"/>
                    <a:pt x="5" y="102"/>
                    <a:pt x="5" y="101"/>
                  </a:cubicBezTo>
                  <a:cubicBezTo>
                    <a:pt x="6" y="104"/>
                    <a:pt x="7" y="106"/>
                    <a:pt x="8" y="107"/>
                  </a:cubicBezTo>
                  <a:cubicBezTo>
                    <a:pt x="13" y="104"/>
                    <a:pt x="18" y="102"/>
                    <a:pt x="24" y="100"/>
                  </a:cubicBezTo>
                  <a:cubicBezTo>
                    <a:pt x="24" y="96"/>
                    <a:pt x="24" y="92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63"/>
                    <a:pt x="28" y="39"/>
                    <a:pt x="30" y="22"/>
                  </a:cubicBezTo>
                  <a:cubicBezTo>
                    <a:pt x="31" y="11"/>
                    <a:pt x="32" y="3"/>
                    <a:pt x="32" y="0"/>
                  </a:cubicBezTo>
                  <a:cubicBezTo>
                    <a:pt x="21" y="5"/>
                    <a:pt x="11" y="10"/>
                    <a:pt x="0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78">
              <a:extLst>
                <a:ext uri="{FF2B5EF4-FFF2-40B4-BE49-F238E27FC236}">
                  <a16:creationId xmlns:a16="http://schemas.microsoft.com/office/drawing/2014/main" id="{5C77D053-C42B-4A16-BCF2-781CB46D4B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7" y="1434"/>
              <a:ext cx="22" cy="175"/>
            </a:xfrm>
            <a:custGeom>
              <a:avLst/>
              <a:gdLst>
                <a:gd name="T0" fmla="*/ 3 w 15"/>
                <a:gd name="T1" fmla="*/ 122 h 122"/>
                <a:gd name="T2" fmla="*/ 3 w 15"/>
                <a:gd name="T3" fmla="*/ 121 h 122"/>
                <a:gd name="T4" fmla="*/ 2 w 15"/>
                <a:gd name="T5" fmla="*/ 117 h 122"/>
                <a:gd name="T6" fmla="*/ 3 w 15"/>
                <a:gd name="T7" fmla="*/ 122 h 122"/>
                <a:gd name="T8" fmla="*/ 0 w 15"/>
                <a:gd name="T9" fmla="*/ 16 h 122"/>
                <a:gd name="T10" fmla="*/ 0 w 15"/>
                <a:gd name="T11" fmla="*/ 37 h 122"/>
                <a:gd name="T12" fmla="*/ 0 w 15"/>
                <a:gd name="T13" fmla="*/ 37 h 122"/>
                <a:gd name="T14" fmla="*/ 0 w 15"/>
                <a:gd name="T15" fmla="*/ 41 h 122"/>
                <a:gd name="T16" fmla="*/ 1 w 15"/>
                <a:gd name="T17" fmla="*/ 112 h 122"/>
                <a:gd name="T18" fmla="*/ 2 w 15"/>
                <a:gd name="T19" fmla="*/ 114 h 122"/>
                <a:gd name="T20" fmla="*/ 2 w 15"/>
                <a:gd name="T21" fmla="*/ 117 h 122"/>
                <a:gd name="T22" fmla="*/ 2 w 15"/>
                <a:gd name="T23" fmla="*/ 115 h 122"/>
                <a:gd name="T24" fmla="*/ 3 w 15"/>
                <a:gd name="T25" fmla="*/ 121 h 122"/>
                <a:gd name="T26" fmla="*/ 11 w 15"/>
                <a:gd name="T27" fmla="*/ 113 h 122"/>
                <a:gd name="T28" fmla="*/ 11 w 15"/>
                <a:gd name="T29" fmla="*/ 101 h 122"/>
                <a:gd name="T30" fmla="*/ 11 w 15"/>
                <a:gd name="T31" fmla="*/ 99 h 122"/>
                <a:gd name="T32" fmla="*/ 11 w 15"/>
                <a:gd name="T33" fmla="*/ 99 h 122"/>
                <a:gd name="T34" fmla="*/ 14 w 15"/>
                <a:gd name="T35" fmla="*/ 25 h 122"/>
                <a:gd name="T36" fmla="*/ 15 w 15"/>
                <a:gd name="T37" fmla="*/ 0 h 122"/>
                <a:gd name="T38" fmla="*/ 0 w 15"/>
                <a:gd name="T3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2">
                  <a:moveTo>
                    <a:pt x="3" y="122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2" y="118"/>
                    <a:pt x="2" y="117"/>
                  </a:cubicBezTo>
                  <a:cubicBezTo>
                    <a:pt x="2" y="118"/>
                    <a:pt x="2" y="120"/>
                    <a:pt x="3" y="122"/>
                  </a:cubicBezTo>
                  <a:close/>
                  <a:moveTo>
                    <a:pt x="0" y="16"/>
                  </a:moveTo>
                  <a:cubicBezTo>
                    <a:pt x="0" y="23"/>
                    <a:pt x="0" y="30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73"/>
                    <a:pt x="0" y="98"/>
                    <a:pt x="1" y="112"/>
                  </a:cubicBezTo>
                  <a:cubicBezTo>
                    <a:pt x="1" y="112"/>
                    <a:pt x="2" y="113"/>
                    <a:pt x="2" y="114"/>
                  </a:cubicBezTo>
                  <a:cubicBezTo>
                    <a:pt x="2" y="114"/>
                    <a:pt x="2" y="115"/>
                    <a:pt x="2" y="117"/>
                  </a:cubicBezTo>
                  <a:cubicBezTo>
                    <a:pt x="2" y="116"/>
                    <a:pt x="2" y="115"/>
                    <a:pt x="2" y="115"/>
                  </a:cubicBezTo>
                  <a:cubicBezTo>
                    <a:pt x="2" y="118"/>
                    <a:pt x="3" y="120"/>
                    <a:pt x="3" y="121"/>
                  </a:cubicBezTo>
                  <a:cubicBezTo>
                    <a:pt x="6" y="119"/>
                    <a:pt x="8" y="116"/>
                    <a:pt x="11" y="113"/>
                  </a:cubicBezTo>
                  <a:cubicBezTo>
                    <a:pt x="11" y="109"/>
                    <a:pt x="11" y="105"/>
                    <a:pt x="11" y="101"/>
                  </a:cubicBezTo>
                  <a:cubicBezTo>
                    <a:pt x="11" y="100"/>
                    <a:pt x="11" y="100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2" y="72"/>
                    <a:pt x="13" y="44"/>
                    <a:pt x="14" y="25"/>
                  </a:cubicBezTo>
                  <a:cubicBezTo>
                    <a:pt x="15" y="12"/>
                    <a:pt x="15" y="3"/>
                    <a:pt x="15" y="0"/>
                  </a:cubicBezTo>
                  <a:cubicBezTo>
                    <a:pt x="10" y="5"/>
                    <a:pt x="5" y="11"/>
                    <a:pt x="0" y="1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79">
              <a:extLst>
                <a:ext uri="{FF2B5EF4-FFF2-40B4-BE49-F238E27FC236}">
                  <a16:creationId xmlns:a16="http://schemas.microsoft.com/office/drawing/2014/main" id="{0CCD79BA-3ED1-47DF-8B76-0CD35CC3C3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33" y="1317"/>
              <a:ext cx="46" cy="158"/>
            </a:xfrm>
            <a:custGeom>
              <a:avLst/>
              <a:gdLst>
                <a:gd name="T0" fmla="*/ 17 w 32"/>
                <a:gd name="T1" fmla="*/ 48 h 110"/>
                <a:gd name="T2" fmla="*/ 18 w 32"/>
                <a:gd name="T3" fmla="*/ 48 h 110"/>
                <a:gd name="T4" fmla="*/ 21 w 32"/>
                <a:gd name="T5" fmla="*/ 44 h 110"/>
                <a:gd name="T6" fmla="*/ 17 w 32"/>
                <a:gd name="T7" fmla="*/ 48 h 110"/>
                <a:gd name="T8" fmla="*/ 31 w 32"/>
                <a:gd name="T9" fmla="*/ 84 h 110"/>
                <a:gd name="T10" fmla="*/ 31 w 32"/>
                <a:gd name="T11" fmla="*/ 84 h 110"/>
                <a:gd name="T12" fmla="*/ 31 w 32"/>
                <a:gd name="T13" fmla="*/ 82 h 110"/>
                <a:gd name="T14" fmla="*/ 31 w 32"/>
                <a:gd name="T15" fmla="*/ 81 h 110"/>
                <a:gd name="T16" fmla="*/ 29 w 32"/>
                <a:gd name="T17" fmla="*/ 61 h 110"/>
                <a:gd name="T18" fmla="*/ 26 w 32"/>
                <a:gd name="T19" fmla="*/ 58 h 110"/>
                <a:gd name="T20" fmla="*/ 26 w 32"/>
                <a:gd name="T21" fmla="*/ 59 h 110"/>
                <a:gd name="T22" fmla="*/ 22 w 32"/>
                <a:gd name="T23" fmla="*/ 53 h 110"/>
                <a:gd name="T24" fmla="*/ 22 w 32"/>
                <a:gd name="T25" fmla="*/ 53 h 110"/>
                <a:gd name="T26" fmla="*/ 18 w 32"/>
                <a:gd name="T27" fmla="*/ 41 h 110"/>
                <a:gd name="T28" fmla="*/ 19 w 32"/>
                <a:gd name="T29" fmla="*/ 24 h 110"/>
                <a:gd name="T30" fmla="*/ 16 w 32"/>
                <a:gd name="T31" fmla="*/ 16 h 110"/>
                <a:gd name="T32" fmla="*/ 14 w 32"/>
                <a:gd name="T33" fmla="*/ 12 h 110"/>
                <a:gd name="T34" fmla="*/ 14 w 32"/>
                <a:gd name="T35" fmla="*/ 11 h 110"/>
                <a:gd name="T36" fmla="*/ 14 w 32"/>
                <a:gd name="T37" fmla="*/ 10 h 110"/>
                <a:gd name="T38" fmla="*/ 13 w 32"/>
                <a:gd name="T39" fmla="*/ 9 h 110"/>
                <a:gd name="T40" fmla="*/ 10 w 32"/>
                <a:gd name="T41" fmla="*/ 1 h 110"/>
                <a:gd name="T42" fmla="*/ 9 w 32"/>
                <a:gd name="T43" fmla="*/ 0 h 110"/>
                <a:gd name="T44" fmla="*/ 0 w 32"/>
                <a:gd name="T45" fmla="*/ 13 h 110"/>
                <a:gd name="T46" fmla="*/ 1 w 32"/>
                <a:gd name="T47" fmla="*/ 21 h 110"/>
                <a:gd name="T48" fmla="*/ 1 w 32"/>
                <a:gd name="T49" fmla="*/ 22 h 110"/>
                <a:gd name="T50" fmla="*/ 1 w 32"/>
                <a:gd name="T51" fmla="*/ 22 h 110"/>
                <a:gd name="T52" fmla="*/ 1 w 32"/>
                <a:gd name="T53" fmla="*/ 22 h 110"/>
                <a:gd name="T54" fmla="*/ 2 w 32"/>
                <a:gd name="T55" fmla="*/ 30 h 110"/>
                <a:gd name="T56" fmla="*/ 2 w 32"/>
                <a:gd name="T57" fmla="*/ 32 h 110"/>
                <a:gd name="T58" fmla="*/ 3 w 32"/>
                <a:gd name="T59" fmla="*/ 38 h 110"/>
                <a:gd name="T60" fmla="*/ 3 w 32"/>
                <a:gd name="T61" fmla="*/ 41 h 110"/>
                <a:gd name="T62" fmla="*/ 16 w 32"/>
                <a:gd name="T63" fmla="*/ 97 h 110"/>
                <a:gd name="T64" fmla="*/ 16 w 32"/>
                <a:gd name="T65" fmla="*/ 97 h 110"/>
                <a:gd name="T66" fmla="*/ 17 w 32"/>
                <a:gd name="T67" fmla="*/ 101 h 110"/>
                <a:gd name="T68" fmla="*/ 18 w 32"/>
                <a:gd name="T69" fmla="*/ 103 h 110"/>
                <a:gd name="T70" fmla="*/ 18 w 32"/>
                <a:gd name="T71" fmla="*/ 103 h 110"/>
                <a:gd name="T72" fmla="*/ 18 w 32"/>
                <a:gd name="T73" fmla="*/ 104 h 110"/>
                <a:gd name="T74" fmla="*/ 19 w 32"/>
                <a:gd name="T75" fmla="*/ 105 h 110"/>
                <a:gd name="T76" fmla="*/ 19 w 32"/>
                <a:gd name="T77" fmla="*/ 106 h 110"/>
                <a:gd name="T78" fmla="*/ 32 w 32"/>
                <a:gd name="T79" fmla="*/ 88 h 110"/>
                <a:gd name="T80" fmla="*/ 31 w 32"/>
                <a:gd name="T81" fmla="*/ 84 h 110"/>
                <a:gd name="T82" fmla="*/ 22 w 32"/>
                <a:gd name="T83" fmla="*/ 110 h 110"/>
                <a:gd name="T84" fmla="*/ 22 w 32"/>
                <a:gd name="T85" fmla="*/ 110 h 110"/>
                <a:gd name="T86" fmla="*/ 22 w 32"/>
                <a:gd name="T87" fmla="*/ 110 h 110"/>
                <a:gd name="T88" fmla="*/ 22 w 32"/>
                <a:gd name="T89" fmla="*/ 110 h 110"/>
                <a:gd name="T90" fmla="*/ 22 w 32"/>
                <a:gd name="T91" fmla="*/ 110 h 110"/>
                <a:gd name="T92" fmla="*/ 22 w 32"/>
                <a:gd name="T93" fmla="*/ 110 h 110"/>
                <a:gd name="T94" fmla="*/ 22 w 32"/>
                <a:gd name="T9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110">
                  <a:moveTo>
                    <a:pt x="17" y="48"/>
                  </a:moveTo>
                  <a:cubicBezTo>
                    <a:pt x="17" y="48"/>
                    <a:pt x="18" y="48"/>
                    <a:pt x="18" y="48"/>
                  </a:cubicBezTo>
                  <a:cubicBezTo>
                    <a:pt x="19" y="47"/>
                    <a:pt x="20" y="46"/>
                    <a:pt x="21" y="44"/>
                  </a:cubicBezTo>
                  <a:cubicBezTo>
                    <a:pt x="17" y="45"/>
                    <a:pt x="17" y="47"/>
                    <a:pt x="17" y="48"/>
                  </a:cubicBezTo>
                  <a:close/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31" y="83"/>
                    <a:pt x="31" y="83"/>
                    <a:pt x="31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0" y="70"/>
                    <a:pt x="30" y="62"/>
                    <a:pt x="29" y="61"/>
                  </a:cubicBezTo>
                  <a:cubicBezTo>
                    <a:pt x="28" y="59"/>
                    <a:pt x="27" y="59"/>
                    <a:pt x="26" y="58"/>
                  </a:cubicBezTo>
                  <a:cubicBezTo>
                    <a:pt x="26" y="58"/>
                    <a:pt x="26" y="59"/>
                    <a:pt x="26" y="59"/>
                  </a:cubicBezTo>
                  <a:cubicBezTo>
                    <a:pt x="15" y="60"/>
                    <a:pt x="19" y="57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5" y="50"/>
                    <a:pt x="26" y="46"/>
                    <a:pt x="18" y="41"/>
                  </a:cubicBezTo>
                  <a:cubicBezTo>
                    <a:pt x="22" y="39"/>
                    <a:pt x="21" y="32"/>
                    <a:pt x="19" y="24"/>
                  </a:cubicBezTo>
                  <a:cubicBezTo>
                    <a:pt x="18" y="22"/>
                    <a:pt x="17" y="19"/>
                    <a:pt x="16" y="16"/>
                  </a:cubicBezTo>
                  <a:cubicBezTo>
                    <a:pt x="15" y="15"/>
                    <a:pt x="15" y="13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6"/>
                    <a:pt x="11" y="3"/>
                    <a:pt x="10" y="1"/>
                  </a:cubicBezTo>
                  <a:cubicBezTo>
                    <a:pt x="9" y="10"/>
                    <a:pt x="9" y="5"/>
                    <a:pt x="9" y="0"/>
                  </a:cubicBezTo>
                  <a:cubicBezTo>
                    <a:pt x="6" y="4"/>
                    <a:pt x="3" y="8"/>
                    <a:pt x="0" y="13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1" y="27"/>
                    <a:pt x="2" y="30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4"/>
                    <a:pt x="3" y="36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7" y="63"/>
                    <a:pt x="11" y="84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9"/>
                    <a:pt x="17" y="100"/>
                    <a:pt x="17" y="101"/>
                  </a:cubicBezTo>
                  <a:cubicBezTo>
                    <a:pt x="17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6"/>
                  </a:cubicBezTo>
                  <a:cubicBezTo>
                    <a:pt x="23" y="100"/>
                    <a:pt x="28" y="94"/>
                    <a:pt x="32" y="88"/>
                  </a:cubicBezTo>
                  <a:cubicBezTo>
                    <a:pt x="31" y="87"/>
                    <a:pt x="31" y="85"/>
                    <a:pt x="31" y="84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80">
              <a:extLst>
                <a:ext uri="{FF2B5EF4-FFF2-40B4-BE49-F238E27FC236}">
                  <a16:creationId xmlns:a16="http://schemas.microsoft.com/office/drawing/2014/main" id="{FF5527C9-4D85-455E-B0BE-ABA57549C1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" y="945"/>
              <a:ext cx="46" cy="142"/>
            </a:xfrm>
            <a:custGeom>
              <a:avLst/>
              <a:gdLst>
                <a:gd name="T0" fmla="*/ 17 w 32"/>
                <a:gd name="T1" fmla="*/ 43 h 99"/>
                <a:gd name="T2" fmla="*/ 18 w 32"/>
                <a:gd name="T3" fmla="*/ 43 h 99"/>
                <a:gd name="T4" fmla="*/ 22 w 32"/>
                <a:gd name="T5" fmla="*/ 40 h 99"/>
                <a:gd name="T6" fmla="*/ 17 w 32"/>
                <a:gd name="T7" fmla="*/ 43 h 99"/>
                <a:gd name="T8" fmla="*/ 32 w 32"/>
                <a:gd name="T9" fmla="*/ 76 h 99"/>
                <a:gd name="T10" fmla="*/ 32 w 32"/>
                <a:gd name="T11" fmla="*/ 76 h 99"/>
                <a:gd name="T12" fmla="*/ 31 w 32"/>
                <a:gd name="T13" fmla="*/ 74 h 99"/>
                <a:gd name="T14" fmla="*/ 31 w 32"/>
                <a:gd name="T15" fmla="*/ 73 h 99"/>
                <a:gd name="T16" fmla="*/ 30 w 32"/>
                <a:gd name="T17" fmla="*/ 56 h 99"/>
                <a:gd name="T18" fmla="*/ 26 w 32"/>
                <a:gd name="T19" fmla="*/ 52 h 99"/>
                <a:gd name="T20" fmla="*/ 26 w 32"/>
                <a:gd name="T21" fmla="*/ 53 h 99"/>
                <a:gd name="T22" fmla="*/ 23 w 32"/>
                <a:gd name="T23" fmla="*/ 48 h 99"/>
                <a:gd name="T24" fmla="*/ 23 w 32"/>
                <a:gd name="T25" fmla="*/ 48 h 99"/>
                <a:gd name="T26" fmla="*/ 18 w 32"/>
                <a:gd name="T27" fmla="*/ 38 h 99"/>
                <a:gd name="T28" fmla="*/ 19 w 32"/>
                <a:gd name="T29" fmla="*/ 22 h 99"/>
                <a:gd name="T30" fmla="*/ 16 w 32"/>
                <a:gd name="T31" fmla="*/ 15 h 99"/>
                <a:gd name="T32" fmla="*/ 15 w 32"/>
                <a:gd name="T33" fmla="*/ 11 h 99"/>
                <a:gd name="T34" fmla="*/ 14 w 32"/>
                <a:gd name="T35" fmla="*/ 10 h 99"/>
                <a:gd name="T36" fmla="*/ 14 w 32"/>
                <a:gd name="T37" fmla="*/ 9 h 99"/>
                <a:gd name="T38" fmla="*/ 14 w 32"/>
                <a:gd name="T39" fmla="*/ 8 h 99"/>
                <a:gd name="T40" fmla="*/ 11 w 32"/>
                <a:gd name="T41" fmla="*/ 1 h 99"/>
                <a:gd name="T42" fmla="*/ 10 w 32"/>
                <a:gd name="T43" fmla="*/ 0 h 99"/>
                <a:gd name="T44" fmla="*/ 0 w 32"/>
                <a:gd name="T45" fmla="*/ 11 h 99"/>
                <a:gd name="T46" fmla="*/ 1 w 32"/>
                <a:gd name="T47" fmla="*/ 19 h 99"/>
                <a:gd name="T48" fmla="*/ 1 w 32"/>
                <a:gd name="T49" fmla="*/ 20 h 99"/>
                <a:gd name="T50" fmla="*/ 1 w 32"/>
                <a:gd name="T51" fmla="*/ 20 h 99"/>
                <a:gd name="T52" fmla="*/ 1 w 32"/>
                <a:gd name="T53" fmla="*/ 20 h 99"/>
                <a:gd name="T54" fmla="*/ 2 w 32"/>
                <a:gd name="T55" fmla="*/ 27 h 99"/>
                <a:gd name="T56" fmla="*/ 2 w 32"/>
                <a:gd name="T57" fmla="*/ 29 h 99"/>
                <a:gd name="T58" fmla="*/ 3 w 32"/>
                <a:gd name="T59" fmla="*/ 35 h 99"/>
                <a:gd name="T60" fmla="*/ 4 w 32"/>
                <a:gd name="T61" fmla="*/ 37 h 99"/>
                <a:gd name="T62" fmla="*/ 16 w 32"/>
                <a:gd name="T63" fmla="*/ 88 h 99"/>
                <a:gd name="T64" fmla="*/ 16 w 32"/>
                <a:gd name="T65" fmla="*/ 88 h 99"/>
                <a:gd name="T66" fmla="*/ 17 w 32"/>
                <a:gd name="T67" fmla="*/ 91 h 99"/>
                <a:gd name="T68" fmla="*/ 18 w 32"/>
                <a:gd name="T69" fmla="*/ 93 h 99"/>
                <a:gd name="T70" fmla="*/ 18 w 32"/>
                <a:gd name="T71" fmla="*/ 93 h 99"/>
                <a:gd name="T72" fmla="*/ 19 w 32"/>
                <a:gd name="T73" fmla="*/ 94 h 99"/>
                <a:gd name="T74" fmla="*/ 19 w 32"/>
                <a:gd name="T75" fmla="*/ 95 h 99"/>
                <a:gd name="T76" fmla="*/ 19 w 32"/>
                <a:gd name="T77" fmla="*/ 95 h 99"/>
                <a:gd name="T78" fmla="*/ 32 w 32"/>
                <a:gd name="T79" fmla="*/ 79 h 99"/>
                <a:gd name="T80" fmla="*/ 32 w 32"/>
                <a:gd name="T81" fmla="*/ 76 h 99"/>
                <a:gd name="T82" fmla="*/ 22 w 32"/>
                <a:gd name="T83" fmla="*/ 99 h 99"/>
                <a:gd name="T84" fmla="*/ 22 w 32"/>
                <a:gd name="T85" fmla="*/ 99 h 99"/>
                <a:gd name="T86" fmla="*/ 22 w 32"/>
                <a:gd name="T87" fmla="*/ 99 h 99"/>
                <a:gd name="T88" fmla="*/ 22 w 32"/>
                <a:gd name="T89" fmla="*/ 99 h 99"/>
                <a:gd name="T90" fmla="*/ 22 w 32"/>
                <a:gd name="T91" fmla="*/ 99 h 99"/>
                <a:gd name="T92" fmla="*/ 22 w 32"/>
                <a:gd name="T93" fmla="*/ 99 h 99"/>
                <a:gd name="T94" fmla="*/ 22 w 32"/>
                <a:gd name="T9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99">
                  <a:moveTo>
                    <a:pt x="17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0" y="43"/>
                    <a:pt x="21" y="42"/>
                    <a:pt x="22" y="40"/>
                  </a:cubicBezTo>
                  <a:cubicBezTo>
                    <a:pt x="17" y="40"/>
                    <a:pt x="18" y="43"/>
                    <a:pt x="17" y="43"/>
                  </a:cubicBezTo>
                  <a:close/>
                  <a:moveTo>
                    <a:pt x="32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1" y="75"/>
                    <a:pt x="31" y="74"/>
                  </a:cubicBezTo>
                  <a:cubicBezTo>
                    <a:pt x="31" y="74"/>
                    <a:pt x="31" y="74"/>
                    <a:pt x="31" y="73"/>
                  </a:cubicBezTo>
                  <a:cubicBezTo>
                    <a:pt x="30" y="64"/>
                    <a:pt x="30" y="56"/>
                    <a:pt x="30" y="56"/>
                  </a:cubicBezTo>
                  <a:cubicBezTo>
                    <a:pt x="28" y="54"/>
                    <a:pt x="27" y="53"/>
                    <a:pt x="26" y="52"/>
                  </a:cubicBezTo>
                  <a:cubicBezTo>
                    <a:pt x="26" y="53"/>
                    <a:pt x="27" y="53"/>
                    <a:pt x="26" y="53"/>
                  </a:cubicBezTo>
                  <a:cubicBezTo>
                    <a:pt x="15" y="54"/>
                    <a:pt x="20" y="52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5"/>
                    <a:pt x="26" y="41"/>
                    <a:pt x="18" y="38"/>
                  </a:cubicBezTo>
                  <a:cubicBezTo>
                    <a:pt x="22" y="35"/>
                    <a:pt x="21" y="29"/>
                    <a:pt x="19" y="22"/>
                  </a:cubicBezTo>
                  <a:cubicBezTo>
                    <a:pt x="18" y="20"/>
                    <a:pt x="17" y="17"/>
                    <a:pt x="16" y="15"/>
                  </a:cubicBezTo>
                  <a:cubicBezTo>
                    <a:pt x="16" y="14"/>
                    <a:pt x="15" y="12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2" y="5"/>
                    <a:pt x="11" y="2"/>
                    <a:pt x="11" y="1"/>
                  </a:cubicBezTo>
                  <a:cubicBezTo>
                    <a:pt x="10" y="9"/>
                    <a:pt x="10" y="5"/>
                    <a:pt x="10" y="0"/>
                  </a:cubicBezTo>
                  <a:cubicBezTo>
                    <a:pt x="7" y="4"/>
                    <a:pt x="3" y="8"/>
                    <a:pt x="0" y="11"/>
                  </a:cubicBezTo>
                  <a:cubicBezTo>
                    <a:pt x="0" y="14"/>
                    <a:pt x="1" y="16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2" y="27"/>
                  </a:cubicBezTo>
                  <a:cubicBezTo>
                    <a:pt x="2" y="28"/>
                    <a:pt x="2" y="29"/>
                    <a:pt x="2" y="29"/>
                  </a:cubicBezTo>
                  <a:cubicBezTo>
                    <a:pt x="3" y="31"/>
                    <a:pt x="3" y="33"/>
                    <a:pt x="3" y="35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7" y="57"/>
                    <a:pt x="12" y="76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7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4" y="90"/>
                    <a:pt x="28" y="85"/>
                    <a:pt x="32" y="79"/>
                  </a:cubicBezTo>
                  <a:cubicBezTo>
                    <a:pt x="32" y="78"/>
                    <a:pt x="32" y="77"/>
                    <a:pt x="32" y="76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81">
              <a:extLst>
                <a:ext uri="{FF2B5EF4-FFF2-40B4-BE49-F238E27FC236}">
                  <a16:creationId xmlns:a16="http://schemas.microsoft.com/office/drawing/2014/main" id="{FBFD44AD-D522-42B3-89EA-407ABA244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9" y="798"/>
              <a:ext cx="42" cy="114"/>
            </a:xfrm>
            <a:custGeom>
              <a:avLst/>
              <a:gdLst>
                <a:gd name="T0" fmla="*/ 15 w 29"/>
                <a:gd name="T1" fmla="*/ 35 h 79"/>
                <a:gd name="T2" fmla="*/ 15 w 29"/>
                <a:gd name="T3" fmla="*/ 34 h 79"/>
                <a:gd name="T4" fmla="*/ 16 w 29"/>
                <a:gd name="T5" fmla="*/ 30 h 79"/>
                <a:gd name="T6" fmla="*/ 15 w 29"/>
                <a:gd name="T7" fmla="*/ 35 h 79"/>
                <a:gd name="T8" fmla="*/ 29 w 29"/>
                <a:gd name="T9" fmla="*/ 58 h 79"/>
                <a:gd name="T10" fmla="*/ 29 w 29"/>
                <a:gd name="T11" fmla="*/ 58 h 79"/>
                <a:gd name="T12" fmla="*/ 28 w 29"/>
                <a:gd name="T13" fmla="*/ 57 h 79"/>
                <a:gd name="T14" fmla="*/ 28 w 29"/>
                <a:gd name="T15" fmla="*/ 56 h 79"/>
                <a:gd name="T16" fmla="*/ 24 w 29"/>
                <a:gd name="T17" fmla="*/ 41 h 79"/>
                <a:gd name="T18" fmla="*/ 21 w 29"/>
                <a:gd name="T19" fmla="*/ 40 h 79"/>
                <a:gd name="T20" fmla="*/ 21 w 29"/>
                <a:gd name="T21" fmla="*/ 40 h 79"/>
                <a:gd name="T22" fmla="*/ 19 w 29"/>
                <a:gd name="T23" fmla="*/ 37 h 79"/>
                <a:gd name="T24" fmla="*/ 19 w 29"/>
                <a:gd name="T25" fmla="*/ 37 h 79"/>
                <a:gd name="T26" fmla="*/ 14 w 29"/>
                <a:gd name="T27" fmla="*/ 30 h 79"/>
                <a:gd name="T28" fmla="*/ 12 w 29"/>
                <a:gd name="T29" fmla="*/ 16 h 79"/>
                <a:gd name="T30" fmla="*/ 9 w 29"/>
                <a:gd name="T31" fmla="*/ 11 h 79"/>
                <a:gd name="T32" fmla="*/ 7 w 29"/>
                <a:gd name="T33" fmla="*/ 8 h 79"/>
                <a:gd name="T34" fmla="*/ 7 w 29"/>
                <a:gd name="T35" fmla="*/ 7 h 79"/>
                <a:gd name="T36" fmla="*/ 7 w 29"/>
                <a:gd name="T37" fmla="*/ 7 h 79"/>
                <a:gd name="T38" fmla="*/ 6 w 29"/>
                <a:gd name="T39" fmla="*/ 6 h 79"/>
                <a:gd name="T40" fmla="*/ 3 w 29"/>
                <a:gd name="T41" fmla="*/ 0 h 79"/>
                <a:gd name="T42" fmla="*/ 3 w 29"/>
                <a:gd name="T43" fmla="*/ 0 h 79"/>
                <a:gd name="T44" fmla="*/ 0 w 29"/>
                <a:gd name="T45" fmla="*/ 13 h 79"/>
                <a:gd name="T46" fmla="*/ 2 w 29"/>
                <a:gd name="T47" fmla="*/ 19 h 79"/>
                <a:gd name="T48" fmla="*/ 2 w 29"/>
                <a:gd name="T49" fmla="*/ 20 h 79"/>
                <a:gd name="T50" fmla="*/ 2 w 29"/>
                <a:gd name="T51" fmla="*/ 20 h 79"/>
                <a:gd name="T52" fmla="*/ 2 w 29"/>
                <a:gd name="T53" fmla="*/ 20 h 79"/>
                <a:gd name="T54" fmla="*/ 4 w 29"/>
                <a:gd name="T55" fmla="*/ 26 h 79"/>
                <a:gd name="T56" fmla="*/ 5 w 29"/>
                <a:gd name="T57" fmla="*/ 28 h 79"/>
                <a:gd name="T58" fmla="*/ 6 w 29"/>
                <a:gd name="T59" fmla="*/ 32 h 79"/>
                <a:gd name="T60" fmla="*/ 7 w 29"/>
                <a:gd name="T61" fmla="*/ 34 h 79"/>
                <a:gd name="T62" fmla="*/ 23 w 29"/>
                <a:gd name="T63" fmla="*/ 73 h 79"/>
                <a:gd name="T64" fmla="*/ 23 w 29"/>
                <a:gd name="T65" fmla="*/ 73 h 79"/>
                <a:gd name="T66" fmla="*/ 25 w 29"/>
                <a:gd name="T67" fmla="*/ 76 h 79"/>
                <a:gd name="T68" fmla="*/ 25 w 29"/>
                <a:gd name="T69" fmla="*/ 77 h 79"/>
                <a:gd name="T70" fmla="*/ 25 w 29"/>
                <a:gd name="T71" fmla="*/ 77 h 79"/>
                <a:gd name="T72" fmla="*/ 26 w 29"/>
                <a:gd name="T73" fmla="*/ 78 h 79"/>
                <a:gd name="T74" fmla="*/ 26 w 29"/>
                <a:gd name="T75" fmla="*/ 78 h 79"/>
                <a:gd name="T76" fmla="*/ 26 w 29"/>
                <a:gd name="T77" fmla="*/ 79 h 79"/>
                <a:gd name="T78" fmla="*/ 29 w 29"/>
                <a:gd name="T79" fmla="*/ 61 h 79"/>
                <a:gd name="T80" fmla="*/ 29 w 29"/>
                <a:gd name="T81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79">
                  <a:moveTo>
                    <a:pt x="15" y="35"/>
                  </a:moveTo>
                  <a:cubicBezTo>
                    <a:pt x="15" y="35"/>
                    <a:pt x="15" y="34"/>
                    <a:pt x="15" y="34"/>
                  </a:cubicBezTo>
                  <a:cubicBezTo>
                    <a:pt x="16" y="34"/>
                    <a:pt x="16" y="32"/>
                    <a:pt x="16" y="30"/>
                  </a:cubicBezTo>
                  <a:cubicBezTo>
                    <a:pt x="14" y="32"/>
                    <a:pt x="15" y="34"/>
                    <a:pt x="15" y="35"/>
                  </a:cubicBezTo>
                  <a:close/>
                  <a:moveTo>
                    <a:pt x="29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48"/>
                    <a:pt x="24" y="42"/>
                    <a:pt x="24" y="41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16" y="44"/>
                    <a:pt x="18" y="41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4"/>
                    <a:pt x="19" y="30"/>
                    <a:pt x="14" y="30"/>
                  </a:cubicBezTo>
                  <a:cubicBezTo>
                    <a:pt x="16" y="26"/>
                    <a:pt x="14" y="21"/>
                    <a:pt x="12" y="16"/>
                  </a:cubicBezTo>
                  <a:cubicBezTo>
                    <a:pt x="11" y="14"/>
                    <a:pt x="10" y="13"/>
                    <a:pt x="9" y="11"/>
                  </a:cubicBezTo>
                  <a:cubicBezTo>
                    <a:pt x="8" y="10"/>
                    <a:pt x="8" y="9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5" y="8"/>
                    <a:pt x="4" y="4"/>
                    <a:pt x="3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1" y="15"/>
                    <a:pt x="1" y="17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9"/>
                    <a:pt x="6" y="31"/>
                    <a:pt x="6" y="32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13" y="50"/>
                    <a:pt x="19" y="64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4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8" y="73"/>
                    <a:pt x="29" y="67"/>
                    <a:pt x="29" y="61"/>
                  </a:cubicBezTo>
                  <a:cubicBezTo>
                    <a:pt x="29" y="60"/>
                    <a:pt x="29" y="59"/>
                    <a:pt x="29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82">
              <a:extLst>
                <a:ext uri="{FF2B5EF4-FFF2-40B4-BE49-F238E27FC236}">
                  <a16:creationId xmlns:a16="http://schemas.microsoft.com/office/drawing/2014/main" id="{C31F5F2F-AD7E-4F72-A8D4-570BC283A9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5" y="1208"/>
              <a:ext cx="42" cy="124"/>
            </a:xfrm>
            <a:custGeom>
              <a:avLst/>
              <a:gdLst>
                <a:gd name="T0" fmla="*/ 29 w 29"/>
                <a:gd name="T1" fmla="*/ 71 h 86"/>
                <a:gd name="T2" fmla="*/ 28 w 29"/>
                <a:gd name="T3" fmla="*/ 69 h 86"/>
                <a:gd name="T4" fmla="*/ 27 w 29"/>
                <a:gd name="T5" fmla="*/ 65 h 86"/>
                <a:gd name="T6" fmla="*/ 16 w 29"/>
                <a:gd name="T7" fmla="*/ 25 h 86"/>
                <a:gd name="T8" fmla="*/ 13 w 29"/>
                <a:gd name="T9" fmla="*/ 11 h 86"/>
                <a:gd name="T10" fmla="*/ 10 w 29"/>
                <a:gd name="T11" fmla="*/ 0 h 86"/>
                <a:gd name="T12" fmla="*/ 0 w 29"/>
                <a:gd name="T13" fmla="*/ 21 h 86"/>
                <a:gd name="T14" fmla="*/ 3 w 29"/>
                <a:gd name="T15" fmla="*/ 29 h 86"/>
                <a:gd name="T16" fmla="*/ 3 w 29"/>
                <a:gd name="T17" fmla="*/ 30 h 86"/>
                <a:gd name="T18" fmla="*/ 3 w 29"/>
                <a:gd name="T19" fmla="*/ 30 h 86"/>
                <a:gd name="T20" fmla="*/ 6 w 29"/>
                <a:gd name="T21" fmla="*/ 40 h 86"/>
                <a:gd name="T22" fmla="*/ 6 w 29"/>
                <a:gd name="T23" fmla="*/ 41 h 86"/>
                <a:gd name="T24" fmla="*/ 7 w 29"/>
                <a:gd name="T25" fmla="*/ 44 h 86"/>
                <a:gd name="T26" fmla="*/ 19 w 29"/>
                <a:gd name="T27" fmla="*/ 82 h 86"/>
                <a:gd name="T28" fmla="*/ 20 w 29"/>
                <a:gd name="T29" fmla="*/ 84 h 86"/>
                <a:gd name="T30" fmla="*/ 21 w 29"/>
                <a:gd name="T31" fmla="*/ 86 h 86"/>
                <a:gd name="T32" fmla="*/ 21 w 29"/>
                <a:gd name="T33" fmla="*/ 86 h 86"/>
                <a:gd name="T34" fmla="*/ 25 w 29"/>
                <a:gd name="T35" fmla="*/ 79 h 86"/>
                <a:gd name="T36" fmla="*/ 29 w 29"/>
                <a:gd name="T37" fmla="*/ 71 h 86"/>
                <a:gd name="T38" fmla="*/ 29 w 29"/>
                <a:gd name="T3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6">
                  <a:moveTo>
                    <a:pt x="29" y="71"/>
                  </a:moveTo>
                  <a:cubicBezTo>
                    <a:pt x="28" y="70"/>
                    <a:pt x="28" y="69"/>
                    <a:pt x="28" y="69"/>
                  </a:cubicBezTo>
                  <a:cubicBezTo>
                    <a:pt x="28" y="68"/>
                    <a:pt x="27" y="67"/>
                    <a:pt x="27" y="65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6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3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7" y="43"/>
                    <a:pt x="7" y="44"/>
                  </a:cubicBezTo>
                  <a:cubicBezTo>
                    <a:pt x="12" y="58"/>
                    <a:pt x="16" y="71"/>
                    <a:pt x="19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4"/>
                    <a:pt x="23" y="81"/>
                    <a:pt x="25" y="79"/>
                  </a:cubicBezTo>
                  <a:cubicBezTo>
                    <a:pt x="26" y="76"/>
                    <a:pt x="27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83">
              <a:extLst>
                <a:ext uri="{FF2B5EF4-FFF2-40B4-BE49-F238E27FC236}">
                  <a16:creationId xmlns:a16="http://schemas.microsoft.com/office/drawing/2014/main" id="{5379E058-F44E-4DFA-BA71-D014268D99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5" y="1087"/>
              <a:ext cx="42" cy="125"/>
            </a:xfrm>
            <a:custGeom>
              <a:avLst/>
              <a:gdLst>
                <a:gd name="T0" fmla="*/ 28 w 29"/>
                <a:gd name="T1" fmla="*/ 71 h 87"/>
                <a:gd name="T2" fmla="*/ 28 w 29"/>
                <a:gd name="T3" fmla="*/ 69 h 87"/>
                <a:gd name="T4" fmla="*/ 27 w 29"/>
                <a:gd name="T5" fmla="*/ 66 h 87"/>
                <a:gd name="T6" fmla="*/ 16 w 29"/>
                <a:gd name="T7" fmla="*/ 25 h 87"/>
                <a:gd name="T8" fmla="*/ 13 w 29"/>
                <a:gd name="T9" fmla="*/ 11 h 87"/>
                <a:gd name="T10" fmla="*/ 10 w 29"/>
                <a:gd name="T11" fmla="*/ 0 h 87"/>
                <a:gd name="T12" fmla="*/ 0 w 29"/>
                <a:gd name="T13" fmla="*/ 21 h 87"/>
                <a:gd name="T14" fmla="*/ 3 w 29"/>
                <a:gd name="T15" fmla="*/ 29 h 87"/>
                <a:gd name="T16" fmla="*/ 3 w 29"/>
                <a:gd name="T17" fmla="*/ 30 h 87"/>
                <a:gd name="T18" fmla="*/ 3 w 29"/>
                <a:gd name="T19" fmla="*/ 30 h 87"/>
                <a:gd name="T20" fmla="*/ 6 w 29"/>
                <a:gd name="T21" fmla="*/ 40 h 87"/>
                <a:gd name="T22" fmla="*/ 6 w 29"/>
                <a:gd name="T23" fmla="*/ 41 h 87"/>
                <a:gd name="T24" fmla="*/ 7 w 29"/>
                <a:gd name="T25" fmla="*/ 45 h 87"/>
                <a:gd name="T26" fmla="*/ 19 w 29"/>
                <a:gd name="T27" fmla="*/ 82 h 87"/>
                <a:gd name="T28" fmla="*/ 20 w 29"/>
                <a:gd name="T29" fmla="*/ 84 h 87"/>
                <a:gd name="T30" fmla="*/ 21 w 29"/>
                <a:gd name="T31" fmla="*/ 86 h 87"/>
                <a:gd name="T32" fmla="*/ 21 w 29"/>
                <a:gd name="T33" fmla="*/ 87 h 87"/>
                <a:gd name="T34" fmla="*/ 25 w 29"/>
                <a:gd name="T35" fmla="*/ 79 h 87"/>
                <a:gd name="T36" fmla="*/ 29 w 29"/>
                <a:gd name="T37" fmla="*/ 71 h 87"/>
                <a:gd name="T38" fmla="*/ 28 w 29"/>
                <a:gd name="T3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7">
                  <a:moveTo>
                    <a:pt x="28" y="71"/>
                  </a:moveTo>
                  <a:cubicBezTo>
                    <a:pt x="28" y="70"/>
                    <a:pt x="28" y="70"/>
                    <a:pt x="28" y="69"/>
                  </a:cubicBezTo>
                  <a:cubicBezTo>
                    <a:pt x="28" y="68"/>
                    <a:pt x="27" y="67"/>
                    <a:pt x="27" y="66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7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4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7" y="43"/>
                    <a:pt x="7" y="45"/>
                  </a:cubicBezTo>
                  <a:cubicBezTo>
                    <a:pt x="12" y="59"/>
                    <a:pt x="16" y="71"/>
                    <a:pt x="19" y="82"/>
                  </a:cubicBezTo>
                  <a:cubicBezTo>
                    <a:pt x="19" y="83"/>
                    <a:pt x="20" y="83"/>
                    <a:pt x="20" y="84"/>
                  </a:cubicBezTo>
                  <a:cubicBezTo>
                    <a:pt x="20" y="85"/>
                    <a:pt x="20" y="86"/>
                    <a:pt x="21" y="86"/>
                  </a:cubicBezTo>
                  <a:cubicBezTo>
                    <a:pt x="21" y="86"/>
                    <a:pt x="21" y="87"/>
                    <a:pt x="21" y="87"/>
                  </a:cubicBezTo>
                  <a:cubicBezTo>
                    <a:pt x="22" y="84"/>
                    <a:pt x="23" y="82"/>
                    <a:pt x="25" y="79"/>
                  </a:cubicBezTo>
                  <a:cubicBezTo>
                    <a:pt x="26" y="77"/>
                    <a:pt x="27" y="74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84">
              <a:extLst>
                <a:ext uri="{FF2B5EF4-FFF2-40B4-BE49-F238E27FC236}">
                  <a16:creationId xmlns:a16="http://schemas.microsoft.com/office/drawing/2014/main" id="{57E53C08-040E-45B3-82EE-B9AFFD452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498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85">
              <a:extLst>
                <a:ext uri="{FF2B5EF4-FFF2-40B4-BE49-F238E27FC236}">
                  <a16:creationId xmlns:a16="http://schemas.microsoft.com/office/drawing/2014/main" id="{7A4C2EA5-2778-41E1-ACCE-261BD14BD3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6" y="2486"/>
              <a:ext cx="7" cy="12"/>
            </a:xfrm>
            <a:custGeom>
              <a:avLst/>
              <a:gdLst>
                <a:gd name="T0" fmla="*/ 5 w 5"/>
                <a:gd name="T1" fmla="*/ 0 h 8"/>
                <a:gd name="T2" fmla="*/ 3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4" y="6"/>
                    <a:pt x="3" y="8"/>
                  </a:cubicBezTo>
                  <a:cubicBezTo>
                    <a:pt x="2" y="6"/>
                    <a:pt x="0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86">
              <a:extLst>
                <a:ext uri="{FF2B5EF4-FFF2-40B4-BE49-F238E27FC236}">
                  <a16:creationId xmlns:a16="http://schemas.microsoft.com/office/drawing/2014/main" id="{65692AF6-6DF3-411C-B483-A2E0DB61F9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" y="2495"/>
              <a:ext cx="4" cy="4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87">
              <a:extLst>
                <a:ext uri="{FF2B5EF4-FFF2-40B4-BE49-F238E27FC236}">
                  <a16:creationId xmlns:a16="http://schemas.microsoft.com/office/drawing/2014/main" id="{3D466914-939A-4CBA-830F-3864CD458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5" y="2498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88">
              <a:extLst>
                <a:ext uri="{FF2B5EF4-FFF2-40B4-BE49-F238E27FC236}">
                  <a16:creationId xmlns:a16="http://schemas.microsoft.com/office/drawing/2014/main" id="{AA9551E1-E037-439B-930D-5740A1156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8" y="27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89">
              <a:extLst>
                <a:ext uri="{FF2B5EF4-FFF2-40B4-BE49-F238E27FC236}">
                  <a16:creationId xmlns:a16="http://schemas.microsoft.com/office/drawing/2014/main" id="{97563E6F-53A5-4C3B-912D-15279942D5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" y="2594"/>
              <a:ext cx="6" cy="5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0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90">
              <a:extLst>
                <a:ext uri="{FF2B5EF4-FFF2-40B4-BE49-F238E27FC236}">
                  <a16:creationId xmlns:a16="http://schemas.microsoft.com/office/drawing/2014/main" id="{C366ECCD-14F2-4736-9301-C3402D4E2F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9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91">
              <a:extLst>
                <a:ext uri="{FF2B5EF4-FFF2-40B4-BE49-F238E27FC236}">
                  <a16:creationId xmlns:a16="http://schemas.microsoft.com/office/drawing/2014/main" id="{564AEBCD-87B8-4959-A0AB-373E6AF77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92">
              <a:extLst>
                <a:ext uri="{FF2B5EF4-FFF2-40B4-BE49-F238E27FC236}">
                  <a16:creationId xmlns:a16="http://schemas.microsoft.com/office/drawing/2014/main" id="{B2D9F89B-94D0-46DE-8360-6CB4560C3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2505"/>
              <a:ext cx="109" cy="557"/>
            </a:xfrm>
            <a:custGeom>
              <a:avLst/>
              <a:gdLst>
                <a:gd name="T0" fmla="*/ 10 w 76"/>
                <a:gd name="T1" fmla="*/ 276 h 387"/>
                <a:gd name="T2" fmla="*/ 46 w 76"/>
                <a:gd name="T3" fmla="*/ 343 h 387"/>
                <a:gd name="T4" fmla="*/ 43 w 76"/>
                <a:gd name="T5" fmla="*/ 256 h 387"/>
                <a:gd name="T6" fmla="*/ 46 w 76"/>
                <a:gd name="T7" fmla="*/ 212 h 387"/>
                <a:gd name="T8" fmla="*/ 43 w 76"/>
                <a:gd name="T9" fmla="*/ 194 h 387"/>
                <a:gd name="T10" fmla="*/ 46 w 76"/>
                <a:gd name="T11" fmla="*/ 170 h 387"/>
                <a:gd name="T12" fmla="*/ 38 w 76"/>
                <a:gd name="T13" fmla="*/ 180 h 387"/>
                <a:gd name="T14" fmla="*/ 58 w 76"/>
                <a:gd name="T15" fmla="*/ 129 h 387"/>
                <a:gd name="T16" fmla="*/ 60 w 76"/>
                <a:gd name="T17" fmla="*/ 76 h 387"/>
                <a:gd name="T18" fmla="*/ 62 w 76"/>
                <a:gd name="T19" fmla="*/ 81 h 387"/>
                <a:gd name="T20" fmla="*/ 63 w 76"/>
                <a:gd name="T21" fmla="*/ 63 h 387"/>
                <a:gd name="T22" fmla="*/ 48 w 76"/>
                <a:gd name="T23" fmla="*/ 19 h 387"/>
                <a:gd name="T24" fmla="*/ 56 w 76"/>
                <a:gd name="T25" fmla="*/ 25 h 387"/>
                <a:gd name="T26" fmla="*/ 60 w 76"/>
                <a:gd name="T27" fmla="*/ 1 h 387"/>
                <a:gd name="T28" fmla="*/ 55 w 76"/>
                <a:gd name="T29" fmla="*/ 0 h 387"/>
                <a:gd name="T30" fmla="*/ 19 w 76"/>
                <a:gd name="T31" fmla="*/ 189 h 387"/>
                <a:gd name="T32" fmla="*/ 10 w 76"/>
                <a:gd name="T33" fmla="*/ 276 h 387"/>
                <a:gd name="T34" fmla="*/ 10 w 76"/>
                <a:gd name="T35" fmla="*/ 2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387">
                  <a:moveTo>
                    <a:pt x="10" y="276"/>
                  </a:moveTo>
                  <a:cubicBezTo>
                    <a:pt x="11" y="278"/>
                    <a:pt x="13" y="387"/>
                    <a:pt x="46" y="343"/>
                  </a:cubicBezTo>
                  <a:cubicBezTo>
                    <a:pt x="24" y="347"/>
                    <a:pt x="31" y="249"/>
                    <a:pt x="43" y="256"/>
                  </a:cubicBezTo>
                  <a:cubicBezTo>
                    <a:pt x="31" y="246"/>
                    <a:pt x="42" y="222"/>
                    <a:pt x="46" y="212"/>
                  </a:cubicBezTo>
                  <a:cubicBezTo>
                    <a:pt x="56" y="183"/>
                    <a:pt x="54" y="200"/>
                    <a:pt x="43" y="194"/>
                  </a:cubicBezTo>
                  <a:cubicBezTo>
                    <a:pt x="59" y="178"/>
                    <a:pt x="60" y="170"/>
                    <a:pt x="46" y="170"/>
                  </a:cubicBezTo>
                  <a:cubicBezTo>
                    <a:pt x="37" y="177"/>
                    <a:pt x="63" y="188"/>
                    <a:pt x="38" y="180"/>
                  </a:cubicBezTo>
                  <a:cubicBezTo>
                    <a:pt x="52" y="176"/>
                    <a:pt x="59" y="144"/>
                    <a:pt x="58" y="129"/>
                  </a:cubicBezTo>
                  <a:cubicBezTo>
                    <a:pt x="57" y="108"/>
                    <a:pt x="56" y="102"/>
                    <a:pt x="60" y="76"/>
                  </a:cubicBezTo>
                  <a:cubicBezTo>
                    <a:pt x="55" y="82"/>
                    <a:pt x="56" y="84"/>
                    <a:pt x="62" y="81"/>
                  </a:cubicBezTo>
                  <a:cubicBezTo>
                    <a:pt x="58" y="94"/>
                    <a:pt x="55" y="68"/>
                    <a:pt x="63" y="63"/>
                  </a:cubicBezTo>
                  <a:cubicBezTo>
                    <a:pt x="40" y="80"/>
                    <a:pt x="76" y="11"/>
                    <a:pt x="48" y="19"/>
                  </a:cubicBezTo>
                  <a:cubicBezTo>
                    <a:pt x="50" y="21"/>
                    <a:pt x="53" y="24"/>
                    <a:pt x="56" y="25"/>
                  </a:cubicBezTo>
                  <a:cubicBezTo>
                    <a:pt x="55" y="25"/>
                    <a:pt x="58" y="6"/>
                    <a:pt x="60" y="1"/>
                  </a:cubicBezTo>
                  <a:cubicBezTo>
                    <a:pt x="57" y="7"/>
                    <a:pt x="56" y="6"/>
                    <a:pt x="55" y="0"/>
                  </a:cubicBezTo>
                  <a:cubicBezTo>
                    <a:pt x="43" y="53"/>
                    <a:pt x="13" y="136"/>
                    <a:pt x="19" y="189"/>
                  </a:cubicBezTo>
                  <a:cubicBezTo>
                    <a:pt x="21" y="215"/>
                    <a:pt x="0" y="247"/>
                    <a:pt x="10" y="276"/>
                  </a:cubicBezTo>
                  <a:cubicBezTo>
                    <a:pt x="17" y="288"/>
                    <a:pt x="11" y="278"/>
                    <a:pt x="10" y="27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93">
              <a:extLst>
                <a:ext uri="{FF2B5EF4-FFF2-40B4-BE49-F238E27FC236}">
                  <a16:creationId xmlns:a16="http://schemas.microsoft.com/office/drawing/2014/main" id="{CF11A513-094B-4169-9693-88DB4174E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5" y="2512"/>
              <a:ext cx="7" cy="3"/>
            </a:xfrm>
            <a:custGeom>
              <a:avLst/>
              <a:gdLst>
                <a:gd name="T0" fmla="*/ 2 w 5"/>
                <a:gd name="T1" fmla="*/ 1 h 2"/>
                <a:gd name="T2" fmla="*/ 2 w 5"/>
                <a:gd name="T3" fmla="*/ 2 h 2"/>
                <a:gd name="T4" fmla="*/ 2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5" y="0"/>
                    <a:pt x="2" y="2"/>
                    <a:pt x="2" y="2"/>
                  </a:cubicBezTo>
                  <a:cubicBezTo>
                    <a:pt x="2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94">
              <a:extLst>
                <a:ext uri="{FF2B5EF4-FFF2-40B4-BE49-F238E27FC236}">
                  <a16:creationId xmlns:a16="http://schemas.microsoft.com/office/drawing/2014/main" id="{5BA657A2-6778-48B7-8C9C-E878365E3D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519"/>
              <a:ext cx="3" cy="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95">
              <a:extLst>
                <a:ext uri="{FF2B5EF4-FFF2-40B4-BE49-F238E27FC236}">
                  <a16:creationId xmlns:a16="http://schemas.microsoft.com/office/drawing/2014/main" id="{85B2740E-8DFD-4900-AA31-165DB3B97B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5"/>
              <a:ext cx="2" cy="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2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96">
              <a:extLst>
                <a:ext uri="{FF2B5EF4-FFF2-40B4-BE49-F238E27FC236}">
                  <a16:creationId xmlns:a16="http://schemas.microsoft.com/office/drawing/2014/main" id="{E6E3FFA0-7FD4-4951-96BD-4489193A9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683"/>
              <a:ext cx="0" cy="10"/>
            </a:xfrm>
            <a:custGeom>
              <a:avLst/>
              <a:gdLst>
                <a:gd name="T0" fmla="*/ 0 h 7"/>
                <a:gd name="T1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0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97">
              <a:extLst>
                <a:ext uri="{FF2B5EF4-FFF2-40B4-BE49-F238E27FC236}">
                  <a16:creationId xmlns:a16="http://schemas.microsoft.com/office/drawing/2014/main" id="{9BEC249D-6D09-4D8F-98C3-178F320E3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98">
              <a:extLst>
                <a:ext uri="{FF2B5EF4-FFF2-40B4-BE49-F238E27FC236}">
                  <a16:creationId xmlns:a16="http://schemas.microsoft.com/office/drawing/2014/main" id="{E032177F-E720-41AD-80F8-329F3C12E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" y="2798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99">
              <a:extLst>
                <a:ext uri="{FF2B5EF4-FFF2-40B4-BE49-F238E27FC236}">
                  <a16:creationId xmlns:a16="http://schemas.microsoft.com/office/drawing/2014/main" id="{04621F00-692E-4BA0-9FF0-25803CD62C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00">
              <a:extLst>
                <a:ext uri="{FF2B5EF4-FFF2-40B4-BE49-F238E27FC236}">
                  <a16:creationId xmlns:a16="http://schemas.microsoft.com/office/drawing/2014/main" id="{E2301E3B-A5F6-4A43-B636-5D9AAED21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9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01">
              <a:extLst>
                <a:ext uri="{FF2B5EF4-FFF2-40B4-BE49-F238E27FC236}">
                  <a16:creationId xmlns:a16="http://schemas.microsoft.com/office/drawing/2014/main" id="{FD5B17AB-D425-40BA-BA5A-4F05E35F76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3" y="2711"/>
              <a:ext cx="89" cy="226"/>
            </a:xfrm>
            <a:custGeom>
              <a:avLst/>
              <a:gdLst>
                <a:gd name="T0" fmla="*/ 9 w 62"/>
                <a:gd name="T1" fmla="*/ 121 h 157"/>
                <a:gd name="T2" fmla="*/ 16 w 62"/>
                <a:gd name="T3" fmla="*/ 145 h 157"/>
                <a:gd name="T4" fmla="*/ 13 w 62"/>
                <a:gd name="T5" fmla="*/ 145 h 157"/>
                <a:gd name="T6" fmla="*/ 51 w 62"/>
                <a:gd name="T7" fmla="*/ 150 h 157"/>
                <a:gd name="T8" fmla="*/ 29 w 62"/>
                <a:gd name="T9" fmla="*/ 113 h 157"/>
                <a:gd name="T10" fmla="*/ 34 w 62"/>
                <a:gd name="T11" fmla="*/ 86 h 157"/>
                <a:gd name="T12" fmla="*/ 27 w 62"/>
                <a:gd name="T13" fmla="*/ 79 h 157"/>
                <a:gd name="T14" fmla="*/ 33 w 62"/>
                <a:gd name="T15" fmla="*/ 67 h 157"/>
                <a:gd name="T16" fmla="*/ 34 w 62"/>
                <a:gd name="T17" fmla="*/ 45 h 157"/>
                <a:gd name="T18" fmla="*/ 35 w 62"/>
                <a:gd name="T19" fmla="*/ 37 h 157"/>
                <a:gd name="T20" fmla="*/ 26 w 62"/>
                <a:gd name="T21" fmla="*/ 10 h 157"/>
                <a:gd name="T22" fmla="*/ 36 w 62"/>
                <a:gd name="T23" fmla="*/ 0 h 157"/>
                <a:gd name="T24" fmla="*/ 9 w 62"/>
                <a:gd name="T25" fmla="*/ 121 h 157"/>
                <a:gd name="T26" fmla="*/ 9 w 62"/>
                <a:gd name="T27" fmla="*/ 121 h 157"/>
                <a:gd name="T28" fmla="*/ 34 w 62"/>
                <a:gd name="T29" fmla="*/ 86 h 157"/>
                <a:gd name="T30" fmla="*/ 34 w 62"/>
                <a:gd name="T31" fmla="*/ 86 h 157"/>
                <a:gd name="T32" fmla="*/ 29 w 62"/>
                <a:gd name="T33" fmla="*/ 71 h 157"/>
                <a:gd name="T34" fmla="*/ 38 w 62"/>
                <a:gd name="T35" fmla="*/ 70 h 157"/>
                <a:gd name="T36" fmla="*/ 29 w 62"/>
                <a:gd name="T37" fmla="*/ 71 h 157"/>
                <a:gd name="T38" fmla="*/ 29 w 62"/>
                <a:gd name="T39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57">
                  <a:moveTo>
                    <a:pt x="9" y="121"/>
                  </a:moveTo>
                  <a:cubicBezTo>
                    <a:pt x="9" y="129"/>
                    <a:pt x="12" y="137"/>
                    <a:pt x="16" y="145"/>
                  </a:cubicBezTo>
                  <a:cubicBezTo>
                    <a:pt x="22" y="142"/>
                    <a:pt x="21" y="142"/>
                    <a:pt x="13" y="145"/>
                  </a:cubicBezTo>
                  <a:cubicBezTo>
                    <a:pt x="16" y="157"/>
                    <a:pt x="43" y="152"/>
                    <a:pt x="51" y="150"/>
                  </a:cubicBezTo>
                  <a:cubicBezTo>
                    <a:pt x="19" y="153"/>
                    <a:pt x="48" y="116"/>
                    <a:pt x="29" y="113"/>
                  </a:cubicBezTo>
                  <a:cubicBezTo>
                    <a:pt x="35" y="110"/>
                    <a:pt x="44" y="83"/>
                    <a:pt x="34" y="86"/>
                  </a:cubicBezTo>
                  <a:cubicBezTo>
                    <a:pt x="62" y="78"/>
                    <a:pt x="32" y="80"/>
                    <a:pt x="27" y="79"/>
                  </a:cubicBezTo>
                  <a:cubicBezTo>
                    <a:pt x="49" y="75"/>
                    <a:pt x="51" y="71"/>
                    <a:pt x="33" y="67"/>
                  </a:cubicBezTo>
                  <a:cubicBezTo>
                    <a:pt x="55" y="67"/>
                    <a:pt x="34" y="45"/>
                    <a:pt x="34" y="45"/>
                  </a:cubicBezTo>
                  <a:cubicBezTo>
                    <a:pt x="34" y="37"/>
                    <a:pt x="35" y="33"/>
                    <a:pt x="35" y="37"/>
                  </a:cubicBezTo>
                  <a:cubicBezTo>
                    <a:pt x="36" y="19"/>
                    <a:pt x="41" y="17"/>
                    <a:pt x="26" y="10"/>
                  </a:cubicBezTo>
                  <a:cubicBezTo>
                    <a:pt x="54" y="8"/>
                    <a:pt x="19" y="8"/>
                    <a:pt x="36" y="0"/>
                  </a:cubicBezTo>
                  <a:cubicBezTo>
                    <a:pt x="18" y="0"/>
                    <a:pt x="0" y="112"/>
                    <a:pt x="9" y="121"/>
                  </a:cubicBezTo>
                  <a:cubicBezTo>
                    <a:pt x="11" y="122"/>
                    <a:pt x="9" y="122"/>
                    <a:pt x="9" y="121"/>
                  </a:cubicBezTo>
                  <a:close/>
                  <a:moveTo>
                    <a:pt x="34" y="86"/>
                  </a:moveTo>
                  <a:cubicBezTo>
                    <a:pt x="38" y="87"/>
                    <a:pt x="35" y="86"/>
                    <a:pt x="34" y="86"/>
                  </a:cubicBezTo>
                  <a:close/>
                  <a:moveTo>
                    <a:pt x="29" y="71"/>
                  </a:moveTo>
                  <a:cubicBezTo>
                    <a:pt x="32" y="72"/>
                    <a:pt x="35" y="71"/>
                    <a:pt x="38" y="70"/>
                  </a:cubicBezTo>
                  <a:cubicBezTo>
                    <a:pt x="34" y="68"/>
                    <a:pt x="31" y="69"/>
                    <a:pt x="29" y="71"/>
                  </a:cubicBezTo>
                  <a:cubicBezTo>
                    <a:pt x="32" y="72"/>
                    <a:pt x="31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02">
              <a:extLst>
                <a:ext uri="{FF2B5EF4-FFF2-40B4-BE49-F238E27FC236}">
                  <a16:creationId xmlns:a16="http://schemas.microsoft.com/office/drawing/2014/main" id="{FFE6C72C-5E45-4E93-B114-125017482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" y="2850"/>
              <a:ext cx="8" cy="3"/>
            </a:xfrm>
            <a:custGeom>
              <a:avLst/>
              <a:gdLst>
                <a:gd name="T0" fmla="*/ 5 w 6"/>
                <a:gd name="T1" fmla="*/ 2 h 2"/>
                <a:gd name="T2" fmla="*/ 2 w 6"/>
                <a:gd name="T3" fmla="*/ 0 h 2"/>
                <a:gd name="T4" fmla="*/ 5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2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6" y="1"/>
                    <a:pt x="0" y="1"/>
                    <a:pt x="5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03">
              <a:extLst>
                <a:ext uri="{FF2B5EF4-FFF2-40B4-BE49-F238E27FC236}">
                  <a16:creationId xmlns:a16="http://schemas.microsoft.com/office/drawing/2014/main" id="{625A3325-F619-45FD-A3D8-9E01E2ACDD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37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04">
              <a:extLst>
                <a:ext uri="{FF2B5EF4-FFF2-40B4-BE49-F238E27FC236}">
                  <a16:creationId xmlns:a16="http://schemas.microsoft.com/office/drawing/2014/main" id="{FF486C81-E44E-4D64-AFD9-E46B29DC5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8" y="2609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05">
              <a:extLst>
                <a:ext uri="{FF2B5EF4-FFF2-40B4-BE49-F238E27FC236}">
                  <a16:creationId xmlns:a16="http://schemas.microsoft.com/office/drawing/2014/main" id="{3EC05973-44FF-433E-87CE-3500CCA6A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06">
              <a:extLst>
                <a:ext uri="{FF2B5EF4-FFF2-40B4-BE49-F238E27FC236}">
                  <a16:creationId xmlns:a16="http://schemas.microsoft.com/office/drawing/2014/main" id="{4B039D2A-33B4-418A-A10C-BFA18299EB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3113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07">
              <a:extLst>
                <a:ext uri="{FF2B5EF4-FFF2-40B4-BE49-F238E27FC236}">
                  <a16:creationId xmlns:a16="http://schemas.microsoft.com/office/drawing/2014/main" id="{32B667EB-70BE-4B4B-A0A3-5331A5E56F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9" y="2268"/>
              <a:ext cx="88" cy="848"/>
            </a:xfrm>
            <a:custGeom>
              <a:avLst/>
              <a:gdLst>
                <a:gd name="T0" fmla="*/ 28 w 61"/>
                <a:gd name="T1" fmla="*/ 275 h 590"/>
                <a:gd name="T2" fmla="*/ 28 w 61"/>
                <a:gd name="T3" fmla="*/ 275 h 590"/>
                <a:gd name="T4" fmla="*/ 28 w 61"/>
                <a:gd name="T5" fmla="*/ 276 h 590"/>
                <a:gd name="T6" fmla="*/ 28 w 61"/>
                <a:gd name="T7" fmla="*/ 276 h 590"/>
                <a:gd name="T8" fmla="*/ 28 w 61"/>
                <a:gd name="T9" fmla="*/ 276 h 590"/>
                <a:gd name="T10" fmla="*/ 37 w 61"/>
                <a:gd name="T11" fmla="*/ 268 h 590"/>
                <a:gd name="T12" fmla="*/ 28 w 61"/>
                <a:gd name="T13" fmla="*/ 275 h 590"/>
                <a:gd name="T14" fmla="*/ 34 w 61"/>
                <a:gd name="T15" fmla="*/ 29 h 590"/>
                <a:gd name="T16" fmla="*/ 30 w 61"/>
                <a:gd name="T17" fmla="*/ 9 h 590"/>
                <a:gd name="T18" fmla="*/ 34 w 61"/>
                <a:gd name="T19" fmla="*/ 1 h 590"/>
                <a:gd name="T20" fmla="*/ 30 w 61"/>
                <a:gd name="T21" fmla="*/ 10 h 590"/>
                <a:gd name="T22" fmla="*/ 25 w 61"/>
                <a:gd name="T23" fmla="*/ 36 h 590"/>
                <a:gd name="T24" fmla="*/ 25 w 61"/>
                <a:gd name="T25" fmla="*/ 37 h 590"/>
                <a:gd name="T26" fmla="*/ 34 w 61"/>
                <a:gd name="T27" fmla="*/ 29 h 590"/>
                <a:gd name="T28" fmla="*/ 40 w 61"/>
                <a:gd name="T29" fmla="*/ 575 h 590"/>
                <a:gd name="T30" fmla="*/ 27 w 61"/>
                <a:gd name="T31" fmla="*/ 437 h 590"/>
                <a:gd name="T32" fmla="*/ 33 w 61"/>
                <a:gd name="T33" fmla="*/ 331 h 590"/>
                <a:gd name="T34" fmla="*/ 33 w 61"/>
                <a:gd name="T35" fmla="*/ 331 h 590"/>
                <a:gd name="T36" fmla="*/ 33 w 61"/>
                <a:gd name="T37" fmla="*/ 331 h 590"/>
                <a:gd name="T38" fmla="*/ 25 w 61"/>
                <a:gd name="T39" fmla="*/ 303 h 590"/>
                <a:gd name="T40" fmla="*/ 34 w 61"/>
                <a:gd name="T41" fmla="*/ 260 h 590"/>
                <a:gd name="T42" fmla="*/ 31 w 61"/>
                <a:gd name="T43" fmla="*/ 257 h 590"/>
                <a:gd name="T44" fmla="*/ 33 w 61"/>
                <a:gd name="T45" fmla="*/ 174 h 590"/>
                <a:gd name="T46" fmla="*/ 34 w 61"/>
                <a:gd name="T47" fmla="*/ 141 h 590"/>
                <a:gd name="T48" fmla="*/ 25 w 61"/>
                <a:gd name="T49" fmla="*/ 37 h 590"/>
                <a:gd name="T50" fmla="*/ 7 w 61"/>
                <a:gd name="T51" fmla="*/ 466 h 590"/>
                <a:gd name="T52" fmla="*/ 7 w 61"/>
                <a:gd name="T53" fmla="*/ 466 h 590"/>
                <a:gd name="T54" fmla="*/ 14 w 61"/>
                <a:gd name="T55" fmla="*/ 555 h 590"/>
                <a:gd name="T56" fmla="*/ 12 w 61"/>
                <a:gd name="T57" fmla="*/ 558 h 590"/>
                <a:gd name="T58" fmla="*/ 12 w 61"/>
                <a:gd name="T59" fmla="*/ 564 h 590"/>
                <a:gd name="T60" fmla="*/ 12 w 61"/>
                <a:gd name="T61" fmla="*/ 564 h 590"/>
                <a:gd name="T62" fmla="*/ 13 w 61"/>
                <a:gd name="T63" fmla="*/ 570 h 590"/>
                <a:gd name="T64" fmla="*/ 34 w 61"/>
                <a:gd name="T65" fmla="*/ 588 h 590"/>
                <a:gd name="T66" fmla="*/ 34 w 61"/>
                <a:gd name="T67" fmla="*/ 588 h 590"/>
                <a:gd name="T68" fmla="*/ 47 w 61"/>
                <a:gd name="T69" fmla="*/ 580 h 590"/>
                <a:gd name="T70" fmla="*/ 47 w 61"/>
                <a:gd name="T71" fmla="*/ 580 h 590"/>
                <a:gd name="T72" fmla="*/ 49 w 61"/>
                <a:gd name="T73" fmla="*/ 578 h 590"/>
                <a:gd name="T74" fmla="*/ 40 w 61"/>
                <a:gd name="T75" fmla="*/ 57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590">
                  <a:moveTo>
                    <a:pt x="28" y="275"/>
                  </a:move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31" y="277"/>
                    <a:pt x="34" y="274"/>
                    <a:pt x="37" y="268"/>
                  </a:cubicBezTo>
                  <a:cubicBezTo>
                    <a:pt x="33" y="263"/>
                    <a:pt x="30" y="265"/>
                    <a:pt x="28" y="275"/>
                  </a:cubicBezTo>
                  <a:close/>
                  <a:moveTo>
                    <a:pt x="34" y="29"/>
                  </a:moveTo>
                  <a:cubicBezTo>
                    <a:pt x="32" y="25"/>
                    <a:pt x="28" y="20"/>
                    <a:pt x="30" y="9"/>
                  </a:cubicBezTo>
                  <a:cubicBezTo>
                    <a:pt x="31" y="7"/>
                    <a:pt x="32" y="4"/>
                    <a:pt x="34" y="1"/>
                  </a:cubicBezTo>
                  <a:cubicBezTo>
                    <a:pt x="33" y="0"/>
                    <a:pt x="31" y="4"/>
                    <a:pt x="30" y="10"/>
                  </a:cubicBezTo>
                  <a:cubicBezTo>
                    <a:pt x="28" y="16"/>
                    <a:pt x="26" y="25"/>
                    <a:pt x="25" y="36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38" y="34"/>
                    <a:pt x="37" y="33"/>
                    <a:pt x="34" y="29"/>
                  </a:cubicBezTo>
                  <a:close/>
                  <a:moveTo>
                    <a:pt x="40" y="575"/>
                  </a:moveTo>
                  <a:cubicBezTo>
                    <a:pt x="25" y="555"/>
                    <a:pt x="44" y="447"/>
                    <a:pt x="27" y="437"/>
                  </a:cubicBezTo>
                  <a:cubicBezTo>
                    <a:pt x="33" y="425"/>
                    <a:pt x="42" y="325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61" y="302"/>
                    <a:pt x="31" y="310"/>
                    <a:pt x="25" y="303"/>
                  </a:cubicBezTo>
                  <a:cubicBezTo>
                    <a:pt x="46" y="289"/>
                    <a:pt x="49" y="275"/>
                    <a:pt x="34" y="260"/>
                  </a:cubicBezTo>
                  <a:cubicBezTo>
                    <a:pt x="33" y="259"/>
                    <a:pt x="32" y="258"/>
                    <a:pt x="31" y="257"/>
                  </a:cubicBezTo>
                  <a:cubicBezTo>
                    <a:pt x="53" y="256"/>
                    <a:pt x="34" y="174"/>
                    <a:pt x="33" y="174"/>
                  </a:cubicBezTo>
                  <a:cubicBezTo>
                    <a:pt x="33" y="144"/>
                    <a:pt x="34" y="126"/>
                    <a:pt x="34" y="141"/>
                  </a:cubicBezTo>
                  <a:cubicBezTo>
                    <a:pt x="34" y="73"/>
                    <a:pt x="40" y="67"/>
                    <a:pt x="25" y="37"/>
                  </a:cubicBezTo>
                  <a:cubicBezTo>
                    <a:pt x="11" y="141"/>
                    <a:pt x="0" y="436"/>
                    <a:pt x="7" y="466"/>
                  </a:cubicBezTo>
                  <a:cubicBezTo>
                    <a:pt x="9" y="471"/>
                    <a:pt x="8" y="469"/>
                    <a:pt x="7" y="466"/>
                  </a:cubicBezTo>
                  <a:cubicBezTo>
                    <a:pt x="8" y="497"/>
                    <a:pt x="10" y="527"/>
                    <a:pt x="14" y="555"/>
                  </a:cubicBezTo>
                  <a:cubicBezTo>
                    <a:pt x="14" y="556"/>
                    <a:pt x="13" y="557"/>
                    <a:pt x="12" y="558"/>
                  </a:cubicBezTo>
                  <a:cubicBezTo>
                    <a:pt x="12" y="560"/>
                    <a:pt x="12" y="562"/>
                    <a:pt x="12" y="564"/>
                  </a:cubicBezTo>
                  <a:cubicBezTo>
                    <a:pt x="12" y="564"/>
                    <a:pt x="12" y="564"/>
                    <a:pt x="12" y="564"/>
                  </a:cubicBezTo>
                  <a:cubicBezTo>
                    <a:pt x="13" y="566"/>
                    <a:pt x="13" y="568"/>
                    <a:pt x="13" y="570"/>
                  </a:cubicBezTo>
                  <a:cubicBezTo>
                    <a:pt x="17" y="587"/>
                    <a:pt x="26" y="590"/>
                    <a:pt x="34" y="588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9" y="587"/>
                    <a:pt x="44" y="583"/>
                    <a:pt x="47" y="580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79"/>
                    <a:pt x="49" y="578"/>
                    <a:pt x="49" y="578"/>
                  </a:cubicBezTo>
                  <a:cubicBezTo>
                    <a:pt x="45" y="579"/>
                    <a:pt x="42" y="578"/>
                    <a:pt x="40" y="57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08">
              <a:extLst>
                <a:ext uri="{FF2B5EF4-FFF2-40B4-BE49-F238E27FC236}">
                  <a16:creationId xmlns:a16="http://schemas.microsoft.com/office/drawing/2014/main" id="{3D99F702-1AE1-4CF8-96BE-3289B9853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" y="2806"/>
              <a:ext cx="8" cy="13"/>
            </a:xfrm>
            <a:custGeom>
              <a:avLst/>
              <a:gdLst>
                <a:gd name="T0" fmla="*/ 4 w 6"/>
                <a:gd name="T1" fmla="*/ 9 h 9"/>
                <a:gd name="T2" fmla="*/ 1 w 6"/>
                <a:gd name="T3" fmla="*/ 0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4" y="9"/>
                  </a:moveTo>
                  <a:cubicBezTo>
                    <a:pt x="1" y="9"/>
                    <a:pt x="2" y="2"/>
                    <a:pt x="1" y="0"/>
                  </a:cubicBezTo>
                  <a:cubicBezTo>
                    <a:pt x="6" y="2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09">
              <a:extLst>
                <a:ext uri="{FF2B5EF4-FFF2-40B4-BE49-F238E27FC236}">
                  <a16:creationId xmlns:a16="http://schemas.microsoft.com/office/drawing/2014/main" id="{A2328297-28C8-40C4-A4B2-098C0D8F6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2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10">
              <a:extLst>
                <a:ext uri="{FF2B5EF4-FFF2-40B4-BE49-F238E27FC236}">
                  <a16:creationId xmlns:a16="http://schemas.microsoft.com/office/drawing/2014/main" id="{C2FD7F10-FEA7-4F80-990C-B696606849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7" y="26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1">
              <a:extLst>
                <a:ext uri="{FF2B5EF4-FFF2-40B4-BE49-F238E27FC236}">
                  <a16:creationId xmlns:a16="http://schemas.microsoft.com/office/drawing/2014/main" id="{73D34455-AC29-4139-BBD7-AB31D67BE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3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12">
              <a:extLst>
                <a:ext uri="{FF2B5EF4-FFF2-40B4-BE49-F238E27FC236}">
                  <a16:creationId xmlns:a16="http://schemas.microsoft.com/office/drawing/2014/main" id="{88812D41-63D0-410A-9B2C-77668E3935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13">
              <a:extLst>
                <a:ext uri="{FF2B5EF4-FFF2-40B4-BE49-F238E27FC236}">
                  <a16:creationId xmlns:a16="http://schemas.microsoft.com/office/drawing/2014/main" id="{C6492D4F-13E2-4EDE-AFD3-627FE8B765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65" y="2399"/>
              <a:ext cx="91" cy="686"/>
            </a:xfrm>
            <a:custGeom>
              <a:avLst/>
              <a:gdLst>
                <a:gd name="T0" fmla="*/ 9 w 63"/>
                <a:gd name="T1" fmla="*/ 368 h 477"/>
                <a:gd name="T2" fmla="*/ 16 w 63"/>
                <a:gd name="T3" fmla="*/ 440 h 477"/>
                <a:gd name="T4" fmla="*/ 14 w 63"/>
                <a:gd name="T5" fmla="*/ 441 h 477"/>
                <a:gd name="T6" fmla="*/ 51 w 63"/>
                <a:gd name="T7" fmla="*/ 456 h 477"/>
                <a:gd name="T8" fmla="*/ 29 w 63"/>
                <a:gd name="T9" fmla="*/ 346 h 477"/>
                <a:gd name="T10" fmla="*/ 35 w 63"/>
                <a:gd name="T11" fmla="*/ 262 h 477"/>
                <a:gd name="T12" fmla="*/ 27 w 63"/>
                <a:gd name="T13" fmla="*/ 240 h 477"/>
                <a:gd name="T14" fmla="*/ 33 w 63"/>
                <a:gd name="T15" fmla="*/ 204 h 477"/>
                <a:gd name="T16" fmla="*/ 35 w 63"/>
                <a:gd name="T17" fmla="*/ 138 h 477"/>
                <a:gd name="T18" fmla="*/ 36 w 63"/>
                <a:gd name="T19" fmla="*/ 112 h 477"/>
                <a:gd name="T20" fmla="*/ 27 w 63"/>
                <a:gd name="T21" fmla="*/ 30 h 477"/>
                <a:gd name="T22" fmla="*/ 36 w 63"/>
                <a:gd name="T23" fmla="*/ 1 h 477"/>
                <a:gd name="T24" fmla="*/ 9 w 63"/>
                <a:gd name="T25" fmla="*/ 368 h 477"/>
                <a:gd name="T26" fmla="*/ 9 w 63"/>
                <a:gd name="T27" fmla="*/ 368 h 477"/>
                <a:gd name="T28" fmla="*/ 34 w 63"/>
                <a:gd name="T29" fmla="*/ 261 h 477"/>
                <a:gd name="T30" fmla="*/ 34 w 63"/>
                <a:gd name="T31" fmla="*/ 261 h 477"/>
                <a:gd name="T32" fmla="*/ 29 w 63"/>
                <a:gd name="T33" fmla="*/ 218 h 477"/>
                <a:gd name="T34" fmla="*/ 38 w 63"/>
                <a:gd name="T35" fmla="*/ 212 h 477"/>
                <a:gd name="T36" fmla="*/ 29 w 63"/>
                <a:gd name="T37" fmla="*/ 218 h 477"/>
                <a:gd name="T38" fmla="*/ 29 w 63"/>
                <a:gd name="T39" fmla="*/ 21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77">
                  <a:moveTo>
                    <a:pt x="9" y="368"/>
                  </a:moveTo>
                  <a:cubicBezTo>
                    <a:pt x="10" y="394"/>
                    <a:pt x="12" y="418"/>
                    <a:pt x="16" y="440"/>
                  </a:cubicBezTo>
                  <a:cubicBezTo>
                    <a:pt x="22" y="432"/>
                    <a:pt x="21" y="433"/>
                    <a:pt x="14" y="441"/>
                  </a:cubicBezTo>
                  <a:cubicBezTo>
                    <a:pt x="16" y="477"/>
                    <a:pt x="44" y="464"/>
                    <a:pt x="51" y="456"/>
                  </a:cubicBezTo>
                  <a:cubicBezTo>
                    <a:pt x="20" y="465"/>
                    <a:pt x="49" y="354"/>
                    <a:pt x="29" y="346"/>
                  </a:cubicBezTo>
                  <a:cubicBezTo>
                    <a:pt x="35" y="336"/>
                    <a:pt x="44" y="254"/>
                    <a:pt x="35" y="262"/>
                  </a:cubicBezTo>
                  <a:cubicBezTo>
                    <a:pt x="63" y="239"/>
                    <a:pt x="32" y="245"/>
                    <a:pt x="27" y="240"/>
                  </a:cubicBezTo>
                  <a:cubicBezTo>
                    <a:pt x="49" y="228"/>
                    <a:pt x="51" y="216"/>
                    <a:pt x="33" y="204"/>
                  </a:cubicBezTo>
                  <a:cubicBezTo>
                    <a:pt x="55" y="203"/>
                    <a:pt x="35" y="136"/>
                    <a:pt x="35" y="138"/>
                  </a:cubicBezTo>
                  <a:cubicBezTo>
                    <a:pt x="35" y="114"/>
                    <a:pt x="36" y="99"/>
                    <a:pt x="36" y="112"/>
                  </a:cubicBezTo>
                  <a:cubicBezTo>
                    <a:pt x="36" y="58"/>
                    <a:pt x="41" y="53"/>
                    <a:pt x="27" y="30"/>
                  </a:cubicBezTo>
                  <a:cubicBezTo>
                    <a:pt x="54" y="25"/>
                    <a:pt x="19" y="25"/>
                    <a:pt x="36" y="1"/>
                  </a:cubicBezTo>
                  <a:cubicBezTo>
                    <a:pt x="18" y="0"/>
                    <a:pt x="0" y="340"/>
                    <a:pt x="9" y="368"/>
                  </a:cubicBezTo>
                  <a:cubicBezTo>
                    <a:pt x="11" y="372"/>
                    <a:pt x="10" y="370"/>
                    <a:pt x="9" y="368"/>
                  </a:cubicBezTo>
                  <a:close/>
                  <a:moveTo>
                    <a:pt x="34" y="261"/>
                  </a:moveTo>
                  <a:cubicBezTo>
                    <a:pt x="39" y="266"/>
                    <a:pt x="35" y="262"/>
                    <a:pt x="34" y="261"/>
                  </a:cubicBezTo>
                  <a:close/>
                  <a:moveTo>
                    <a:pt x="29" y="218"/>
                  </a:moveTo>
                  <a:cubicBezTo>
                    <a:pt x="33" y="219"/>
                    <a:pt x="36" y="217"/>
                    <a:pt x="38" y="212"/>
                  </a:cubicBezTo>
                  <a:cubicBezTo>
                    <a:pt x="34" y="208"/>
                    <a:pt x="31" y="210"/>
                    <a:pt x="29" y="218"/>
                  </a:cubicBezTo>
                  <a:cubicBezTo>
                    <a:pt x="33" y="219"/>
                    <a:pt x="31" y="216"/>
                    <a:pt x="29" y="2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14">
              <a:extLst>
                <a:ext uri="{FF2B5EF4-FFF2-40B4-BE49-F238E27FC236}">
                  <a16:creationId xmlns:a16="http://schemas.microsoft.com/office/drawing/2014/main" id="{E75FDE28-11D8-4917-9F23-F0426FF06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1" y="2823"/>
              <a:ext cx="10" cy="10"/>
            </a:xfrm>
            <a:custGeom>
              <a:avLst/>
              <a:gdLst>
                <a:gd name="T0" fmla="*/ 5 w 7"/>
                <a:gd name="T1" fmla="*/ 7 h 7"/>
                <a:gd name="T2" fmla="*/ 2 w 7"/>
                <a:gd name="T3" fmla="*/ 0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1" y="7"/>
                    <a:pt x="3" y="2"/>
                    <a:pt x="2" y="0"/>
                  </a:cubicBezTo>
                  <a:cubicBezTo>
                    <a:pt x="7" y="2"/>
                    <a:pt x="0" y="5"/>
                    <a:pt x="5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38326F-D102-40DF-9205-983D7FB3A01F}"/>
              </a:ext>
            </a:extLst>
          </p:cNvPr>
          <p:cNvSpPr/>
          <p:nvPr/>
        </p:nvSpPr>
        <p:spPr>
          <a:xfrm>
            <a:off x="685800" y="3005948"/>
            <a:ext cx="618145" cy="605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F20399-FD9D-40C4-8B9D-AC603277D7AA}"/>
              </a:ext>
            </a:extLst>
          </p:cNvPr>
          <p:cNvSpPr txBox="1"/>
          <p:nvPr/>
        </p:nvSpPr>
        <p:spPr>
          <a:xfrm>
            <a:off x="1873188" y="774756"/>
            <a:ext cx="76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Me</a:t>
            </a:r>
            <a:endParaRPr lang="en-US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Infographic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660978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49016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consectetur adipisicing elit, sed do eiusmod tempor incididunt ut labore et dolore magna aliqua.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00369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Insert your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Insert your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Insert your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Insert your text here.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Insert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4016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CA" dirty="0"/>
              <a:t>12%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Click to add text. Insert your desired text here.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CA" dirty="0"/>
              <a:t>-5%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Click to add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468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Computer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This is a sample text.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 dirty="0"/>
              <a:t>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48224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 Infographic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CA" dirty="0"/>
              <a:t>8,4M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fr-CA" dirty="0"/>
              <a:t>5,3M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fr-CA" dirty="0"/>
              <a:t>3,2M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fr-CA" dirty="0"/>
              <a:t>2,9M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fr-CA" dirty="0"/>
              <a:t>12M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CA" dirty="0"/>
              <a:t>4,3M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Your text here.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Your text here.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Click to add text.</a:t>
            </a:r>
          </a:p>
        </p:txBody>
      </p:sp>
    </p:spTree>
    <p:extLst>
      <p:ext uri="{BB962C8B-B14F-4D97-AF65-F5344CB8AC3E}">
        <p14:creationId xmlns:p14="http://schemas.microsoft.com/office/powerpoint/2010/main" val="22783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 and got promoted to Management.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F20399-FD9D-40C4-8B9D-AC603277D7AA}"/>
              </a:ext>
            </a:extLst>
          </p:cNvPr>
          <p:cNvSpPr txBox="1"/>
          <p:nvPr/>
        </p:nvSpPr>
        <p:spPr>
          <a:xfrm>
            <a:off x="1873188" y="774756"/>
            <a:ext cx="3465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Me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(now drunk with power)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53687D-FA5F-49DE-BE2D-0F6B42C2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1" y="1665361"/>
            <a:ext cx="1267002" cy="1219370"/>
          </a:xfrm>
          <a:prstGeom prst="rect">
            <a:avLst/>
          </a:prstGeom>
        </p:spPr>
      </p:pic>
      <p:grpSp>
        <p:nvGrpSpPr>
          <p:cNvPr id="63" name="Group 715">
            <a:extLst>
              <a:ext uri="{FF2B5EF4-FFF2-40B4-BE49-F238E27FC236}">
                <a16:creationId xmlns:a16="http://schemas.microsoft.com/office/drawing/2014/main" id="{8A9C44EF-9B45-430F-9067-D46C90DAC6B0}"/>
              </a:ext>
            </a:extLst>
          </p:cNvPr>
          <p:cNvGrpSpPr>
            <a:grpSpLocks noChangeAspect="1"/>
          </p:cNvGrpSpPr>
          <p:nvPr/>
        </p:nvGrpSpPr>
        <p:grpSpPr bwMode="auto">
          <a:xfrm rot="16584033" flipV="1">
            <a:off x="898616" y="875377"/>
            <a:ext cx="896710" cy="935396"/>
            <a:chOff x="1328" y="0"/>
            <a:chExt cx="3106" cy="3240"/>
          </a:xfrm>
        </p:grpSpPr>
        <p:sp>
          <p:nvSpPr>
            <p:cNvPr id="64" name="Freeform 716">
              <a:extLst>
                <a:ext uri="{FF2B5EF4-FFF2-40B4-BE49-F238E27FC236}">
                  <a16:creationId xmlns:a16="http://schemas.microsoft.com/office/drawing/2014/main" id="{1CE8C1EA-49B2-4C47-A1AC-41366A65C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6" y="250"/>
              <a:ext cx="1" cy="29"/>
            </a:xfrm>
            <a:custGeom>
              <a:avLst/>
              <a:gdLst>
                <a:gd name="T0" fmla="*/ 0 w 1"/>
                <a:gd name="T1" fmla="*/ 14 h 20"/>
                <a:gd name="T2" fmla="*/ 1 w 1"/>
                <a:gd name="T3" fmla="*/ 0 h 20"/>
                <a:gd name="T4" fmla="*/ 0 w 1"/>
                <a:gd name="T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0">
                  <a:moveTo>
                    <a:pt x="0" y="14"/>
                  </a:moveTo>
                  <a:cubicBezTo>
                    <a:pt x="0" y="11"/>
                    <a:pt x="1" y="5"/>
                    <a:pt x="1" y="0"/>
                  </a:cubicBezTo>
                  <a:cubicBezTo>
                    <a:pt x="1" y="13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17">
              <a:extLst>
                <a:ext uri="{FF2B5EF4-FFF2-40B4-BE49-F238E27FC236}">
                  <a16:creationId xmlns:a16="http://schemas.microsoft.com/office/drawing/2014/main" id="{7128C734-8BF5-432F-8CD8-B792AB711C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4" y="0"/>
              <a:ext cx="20" cy="250"/>
            </a:xfrm>
            <a:custGeom>
              <a:avLst/>
              <a:gdLst>
                <a:gd name="T0" fmla="*/ 11 w 14"/>
                <a:gd name="T1" fmla="*/ 6 h 174"/>
                <a:gd name="T2" fmla="*/ 9 w 14"/>
                <a:gd name="T3" fmla="*/ 174 h 174"/>
                <a:gd name="T4" fmla="*/ 14 w 14"/>
                <a:gd name="T5" fmla="*/ 8 h 174"/>
                <a:gd name="T6" fmla="*/ 9 w 14"/>
                <a:gd name="T7" fmla="*/ 17 h 174"/>
                <a:gd name="T8" fmla="*/ 11 w 14"/>
                <a:gd name="T9" fmla="*/ 0 h 174"/>
                <a:gd name="T10" fmla="*/ 11 w 14"/>
                <a:gd name="T11" fmla="*/ 6 h 174"/>
                <a:gd name="T12" fmla="*/ 11 w 14"/>
                <a:gd name="T13" fmla="*/ 32 h 174"/>
                <a:gd name="T14" fmla="*/ 11 w 14"/>
                <a:gd name="T15" fmla="*/ 6 h 174"/>
                <a:gd name="T16" fmla="*/ 11 w 14"/>
                <a:gd name="T17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4">
                  <a:moveTo>
                    <a:pt x="11" y="6"/>
                  </a:moveTo>
                  <a:cubicBezTo>
                    <a:pt x="13" y="62"/>
                    <a:pt x="13" y="118"/>
                    <a:pt x="9" y="174"/>
                  </a:cubicBezTo>
                  <a:cubicBezTo>
                    <a:pt x="11" y="119"/>
                    <a:pt x="3" y="63"/>
                    <a:pt x="14" y="8"/>
                  </a:cubicBezTo>
                  <a:cubicBezTo>
                    <a:pt x="14" y="12"/>
                    <a:pt x="12" y="16"/>
                    <a:pt x="9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12" y="24"/>
                    <a:pt x="0" y="48"/>
                    <a:pt x="11" y="6"/>
                  </a:cubicBezTo>
                  <a:cubicBezTo>
                    <a:pt x="11" y="15"/>
                    <a:pt x="12" y="24"/>
                    <a:pt x="11" y="32"/>
                  </a:cubicBezTo>
                  <a:cubicBezTo>
                    <a:pt x="13" y="24"/>
                    <a:pt x="9" y="14"/>
                    <a:pt x="11" y="6"/>
                  </a:cubicBezTo>
                  <a:cubicBezTo>
                    <a:pt x="13" y="62"/>
                    <a:pt x="9" y="13"/>
                    <a:pt x="11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8">
              <a:extLst>
                <a:ext uri="{FF2B5EF4-FFF2-40B4-BE49-F238E27FC236}">
                  <a16:creationId xmlns:a16="http://schemas.microsoft.com/office/drawing/2014/main" id="{B8A9DA18-6D9E-422B-A0E1-B8DDA5E89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6" y="198"/>
              <a:ext cx="4" cy="84"/>
            </a:xfrm>
            <a:custGeom>
              <a:avLst/>
              <a:gdLst>
                <a:gd name="T0" fmla="*/ 0 w 3"/>
                <a:gd name="T1" fmla="*/ 58 h 58"/>
                <a:gd name="T2" fmla="*/ 3 w 3"/>
                <a:gd name="T3" fmla="*/ 0 h 58"/>
                <a:gd name="T4" fmla="*/ 0 w 3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58"/>
                  </a:moveTo>
                  <a:cubicBezTo>
                    <a:pt x="1" y="39"/>
                    <a:pt x="2" y="19"/>
                    <a:pt x="3" y="0"/>
                  </a:cubicBezTo>
                  <a:cubicBezTo>
                    <a:pt x="3" y="34"/>
                    <a:pt x="1" y="28"/>
                    <a:pt x="0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19">
              <a:extLst>
                <a:ext uri="{FF2B5EF4-FFF2-40B4-BE49-F238E27FC236}">
                  <a16:creationId xmlns:a16="http://schemas.microsoft.com/office/drawing/2014/main" id="{57E8F71A-B92B-4388-B4F4-79455E8B4C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0" y="224"/>
              <a:ext cx="4" cy="77"/>
            </a:xfrm>
            <a:custGeom>
              <a:avLst/>
              <a:gdLst>
                <a:gd name="T0" fmla="*/ 2 w 3"/>
                <a:gd name="T1" fmla="*/ 19 h 53"/>
                <a:gd name="T2" fmla="*/ 0 w 3"/>
                <a:gd name="T3" fmla="*/ 53 h 53"/>
                <a:gd name="T4" fmla="*/ 2 w 3"/>
                <a:gd name="T5" fmla="*/ 19 h 53"/>
                <a:gd name="T6" fmla="*/ 2 w 3"/>
                <a:gd name="T7" fmla="*/ 27 h 53"/>
                <a:gd name="T8" fmla="*/ 2 w 3"/>
                <a:gd name="T9" fmla="*/ 19 h 53"/>
                <a:gd name="T10" fmla="*/ 2 w 3"/>
                <a:gd name="T11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3">
                  <a:moveTo>
                    <a:pt x="2" y="19"/>
                  </a:moveTo>
                  <a:cubicBezTo>
                    <a:pt x="3" y="30"/>
                    <a:pt x="2" y="42"/>
                    <a:pt x="0" y="53"/>
                  </a:cubicBezTo>
                  <a:cubicBezTo>
                    <a:pt x="1" y="42"/>
                    <a:pt x="1" y="30"/>
                    <a:pt x="2" y="19"/>
                  </a:cubicBezTo>
                  <a:cubicBezTo>
                    <a:pt x="3" y="22"/>
                    <a:pt x="3" y="25"/>
                    <a:pt x="2" y="27"/>
                  </a:cubicBezTo>
                  <a:cubicBezTo>
                    <a:pt x="1" y="0"/>
                    <a:pt x="1" y="46"/>
                    <a:pt x="2" y="19"/>
                  </a:cubicBezTo>
                  <a:cubicBezTo>
                    <a:pt x="3" y="30"/>
                    <a:pt x="1" y="30"/>
                    <a:pt x="2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20">
              <a:extLst>
                <a:ext uri="{FF2B5EF4-FFF2-40B4-BE49-F238E27FC236}">
                  <a16:creationId xmlns:a16="http://schemas.microsoft.com/office/drawing/2014/main" id="{E040F731-33FE-4BE7-A14B-7DEAFC2298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8" y="3108"/>
              <a:ext cx="13" cy="7"/>
            </a:xfrm>
            <a:custGeom>
              <a:avLst/>
              <a:gdLst>
                <a:gd name="T0" fmla="*/ 0 w 9"/>
                <a:gd name="T1" fmla="*/ 0 h 5"/>
                <a:gd name="T2" fmla="*/ 6 w 9"/>
                <a:gd name="T3" fmla="*/ 5 h 5"/>
                <a:gd name="T4" fmla="*/ 0 w 9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6" y="3"/>
                    <a:pt x="9" y="5"/>
                    <a:pt x="6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1">
              <a:extLst>
                <a:ext uri="{FF2B5EF4-FFF2-40B4-BE49-F238E27FC236}">
                  <a16:creationId xmlns:a16="http://schemas.microsoft.com/office/drawing/2014/main" id="{1638D548-F747-4E76-A3A2-B8EE4F480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6" y="3029"/>
              <a:ext cx="39" cy="12"/>
            </a:xfrm>
            <a:custGeom>
              <a:avLst/>
              <a:gdLst>
                <a:gd name="T0" fmla="*/ 27 w 27"/>
                <a:gd name="T1" fmla="*/ 9 h 9"/>
                <a:gd name="T2" fmla="*/ 0 w 27"/>
                <a:gd name="T3" fmla="*/ 0 h 9"/>
                <a:gd name="T4" fmla="*/ 27 w 2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9">
                  <a:moveTo>
                    <a:pt x="27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5" y="5"/>
                    <a:pt x="27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22">
              <a:extLst>
                <a:ext uri="{FF2B5EF4-FFF2-40B4-BE49-F238E27FC236}">
                  <a16:creationId xmlns:a16="http://schemas.microsoft.com/office/drawing/2014/main" id="{2A7E5C11-120A-4379-8F33-B2E798ED3C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4" y="3149"/>
              <a:ext cx="33" cy="10"/>
            </a:xfrm>
            <a:custGeom>
              <a:avLst/>
              <a:gdLst>
                <a:gd name="T0" fmla="*/ 23 w 23"/>
                <a:gd name="T1" fmla="*/ 7 h 7"/>
                <a:gd name="T2" fmla="*/ 0 w 23"/>
                <a:gd name="T3" fmla="*/ 0 h 7"/>
                <a:gd name="T4" fmla="*/ 23 w 2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7">
                  <a:moveTo>
                    <a:pt x="23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16" y="4"/>
                    <a:pt x="23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3">
              <a:extLst>
                <a:ext uri="{FF2B5EF4-FFF2-40B4-BE49-F238E27FC236}">
                  <a16:creationId xmlns:a16="http://schemas.microsoft.com/office/drawing/2014/main" id="{AEBD1006-8B54-438E-9308-1013765C9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4" y="1951"/>
              <a:ext cx="61" cy="61"/>
            </a:xfrm>
            <a:custGeom>
              <a:avLst/>
              <a:gdLst>
                <a:gd name="T0" fmla="*/ 0 w 43"/>
                <a:gd name="T1" fmla="*/ 42 h 42"/>
                <a:gd name="T2" fmla="*/ 43 w 43"/>
                <a:gd name="T3" fmla="*/ 0 h 42"/>
                <a:gd name="T4" fmla="*/ 0 w 43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2">
                  <a:moveTo>
                    <a:pt x="0" y="42"/>
                  </a:moveTo>
                  <a:cubicBezTo>
                    <a:pt x="17" y="26"/>
                    <a:pt x="32" y="12"/>
                    <a:pt x="43" y="0"/>
                  </a:cubicBezTo>
                  <a:cubicBezTo>
                    <a:pt x="14" y="33"/>
                    <a:pt x="10" y="34"/>
                    <a:pt x="0" y="4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4">
              <a:extLst>
                <a:ext uri="{FF2B5EF4-FFF2-40B4-BE49-F238E27FC236}">
                  <a16:creationId xmlns:a16="http://schemas.microsoft.com/office/drawing/2014/main" id="{89DF586A-6D58-4200-BAC4-960BB3756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5" y="2995"/>
              <a:ext cx="14" cy="6"/>
            </a:xfrm>
            <a:custGeom>
              <a:avLst/>
              <a:gdLst>
                <a:gd name="T0" fmla="*/ 10 w 10"/>
                <a:gd name="T1" fmla="*/ 2 h 4"/>
                <a:gd name="T2" fmla="*/ 0 w 10"/>
                <a:gd name="T3" fmla="*/ 0 h 4"/>
                <a:gd name="T4" fmla="*/ 10 w 10"/>
                <a:gd name="T5" fmla="*/ 2 h 4"/>
                <a:gd name="T6" fmla="*/ 10 w 10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cubicBezTo>
                    <a:pt x="10" y="4"/>
                    <a:pt x="0" y="1"/>
                    <a:pt x="0" y="0"/>
                  </a:cubicBezTo>
                  <a:cubicBezTo>
                    <a:pt x="3" y="1"/>
                    <a:pt x="6" y="2"/>
                    <a:pt x="10" y="2"/>
                  </a:cubicBezTo>
                  <a:cubicBezTo>
                    <a:pt x="10" y="4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5">
              <a:extLst>
                <a:ext uri="{FF2B5EF4-FFF2-40B4-BE49-F238E27FC236}">
                  <a16:creationId xmlns:a16="http://schemas.microsoft.com/office/drawing/2014/main" id="{FF97007F-AA7F-456D-B276-A89E82C3F7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9" y="3191"/>
              <a:ext cx="59" cy="14"/>
            </a:xfrm>
            <a:custGeom>
              <a:avLst/>
              <a:gdLst>
                <a:gd name="T0" fmla="*/ 21 w 41"/>
                <a:gd name="T1" fmla="*/ 3 h 10"/>
                <a:gd name="T2" fmla="*/ 41 w 41"/>
                <a:gd name="T3" fmla="*/ 10 h 10"/>
                <a:gd name="T4" fmla="*/ 0 w 41"/>
                <a:gd name="T5" fmla="*/ 0 h 10"/>
                <a:gd name="T6" fmla="*/ 25 w 41"/>
                <a:gd name="T7" fmla="*/ 5 h 10"/>
                <a:gd name="T8" fmla="*/ 21 w 41"/>
                <a:gd name="T9" fmla="*/ 3 h 10"/>
                <a:gd name="T10" fmla="*/ 21 w 4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0">
                  <a:moveTo>
                    <a:pt x="21" y="3"/>
                  </a:moveTo>
                  <a:cubicBezTo>
                    <a:pt x="28" y="6"/>
                    <a:pt x="35" y="8"/>
                    <a:pt x="41" y="10"/>
                  </a:cubicBezTo>
                  <a:cubicBezTo>
                    <a:pt x="28" y="6"/>
                    <a:pt x="14" y="3"/>
                    <a:pt x="0" y="0"/>
                  </a:cubicBezTo>
                  <a:cubicBezTo>
                    <a:pt x="9" y="0"/>
                    <a:pt x="17" y="2"/>
                    <a:pt x="25" y="5"/>
                  </a:cubicBezTo>
                  <a:cubicBezTo>
                    <a:pt x="13" y="1"/>
                    <a:pt x="33" y="9"/>
                    <a:pt x="21" y="3"/>
                  </a:cubicBezTo>
                  <a:cubicBezTo>
                    <a:pt x="28" y="6"/>
                    <a:pt x="25" y="5"/>
                    <a:pt x="21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6">
              <a:extLst>
                <a:ext uri="{FF2B5EF4-FFF2-40B4-BE49-F238E27FC236}">
                  <a16:creationId xmlns:a16="http://schemas.microsoft.com/office/drawing/2014/main" id="{1E59C6EF-112C-427E-83F7-C529B017A3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9" y="2524"/>
              <a:ext cx="33" cy="20"/>
            </a:xfrm>
            <a:custGeom>
              <a:avLst/>
              <a:gdLst>
                <a:gd name="T0" fmla="*/ 2 w 23"/>
                <a:gd name="T1" fmla="*/ 12 h 14"/>
                <a:gd name="T2" fmla="*/ 23 w 23"/>
                <a:gd name="T3" fmla="*/ 0 h 14"/>
                <a:gd name="T4" fmla="*/ 2 w 23"/>
                <a:gd name="T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">
                  <a:moveTo>
                    <a:pt x="2" y="12"/>
                  </a:moveTo>
                  <a:cubicBezTo>
                    <a:pt x="10" y="7"/>
                    <a:pt x="17" y="3"/>
                    <a:pt x="23" y="0"/>
                  </a:cubicBezTo>
                  <a:cubicBezTo>
                    <a:pt x="8" y="10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7">
              <a:extLst>
                <a:ext uri="{FF2B5EF4-FFF2-40B4-BE49-F238E27FC236}">
                  <a16:creationId xmlns:a16="http://schemas.microsoft.com/office/drawing/2014/main" id="{7FA49AEC-B548-4CA8-9137-12C345081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8" y="3026"/>
              <a:ext cx="18" cy="5"/>
            </a:xfrm>
            <a:custGeom>
              <a:avLst/>
              <a:gdLst>
                <a:gd name="T0" fmla="*/ 3 w 13"/>
                <a:gd name="T1" fmla="*/ 1 h 4"/>
                <a:gd name="T2" fmla="*/ 3 w 13"/>
                <a:gd name="T3" fmla="*/ 1 h 4"/>
                <a:gd name="T4" fmla="*/ 3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3" y="1"/>
                  </a:moveTo>
                  <a:cubicBezTo>
                    <a:pt x="0" y="0"/>
                    <a:pt x="13" y="4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8">
              <a:extLst>
                <a:ext uri="{FF2B5EF4-FFF2-40B4-BE49-F238E27FC236}">
                  <a16:creationId xmlns:a16="http://schemas.microsoft.com/office/drawing/2014/main" id="{DCFCA7D8-FD25-4D1A-B0F1-13D952757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5" y="3069"/>
              <a:ext cx="43" cy="14"/>
            </a:xfrm>
            <a:custGeom>
              <a:avLst/>
              <a:gdLst>
                <a:gd name="T0" fmla="*/ 30 w 30"/>
                <a:gd name="T1" fmla="*/ 10 h 10"/>
                <a:gd name="T2" fmla="*/ 0 w 30"/>
                <a:gd name="T3" fmla="*/ 0 h 10"/>
                <a:gd name="T4" fmla="*/ 30 w 30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">
                  <a:moveTo>
                    <a:pt x="3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4"/>
                    <a:pt x="23" y="7"/>
                    <a:pt x="30" y="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9">
              <a:extLst>
                <a:ext uri="{FF2B5EF4-FFF2-40B4-BE49-F238E27FC236}">
                  <a16:creationId xmlns:a16="http://schemas.microsoft.com/office/drawing/2014/main" id="{90D203FD-54AD-47D7-A6E7-B34023B07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" y="2012"/>
              <a:ext cx="21" cy="19"/>
            </a:xfrm>
            <a:custGeom>
              <a:avLst/>
              <a:gdLst>
                <a:gd name="T0" fmla="*/ 14 w 14"/>
                <a:gd name="T1" fmla="*/ 0 h 13"/>
                <a:gd name="T2" fmla="*/ 0 w 14"/>
                <a:gd name="T3" fmla="*/ 13 h 13"/>
                <a:gd name="T4" fmla="*/ 14 w 14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3">
                  <a:moveTo>
                    <a:pt x="1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6"/>
                    <a:pt x="10" y="3"/>
                    <a:pt x="14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0">
              <a:extLst>
                <a:ext uri="{FF2B5EF4-FFF2-40B4-BE49-F238E27FC236}">
                  <a16:creationId xmlns:a16="http://schemas.microsoft.com/office/drawing/2014/main" id="{9B96AE31-DBB2-4753-985B-52417449E9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" y="496"/>
              <a:ext cx="7" cy="39"/>
            </a:xfrm>
            <a:custGeom>
              <a:avLst/>
              <a:gdLst>
                <a:gd name="T0" fmla="*/ 5 w 5"/>
                <a:gd name="T1" fmla="*/ 0 h 27"/>
                <a:gd name="T2" fmla="*/ 0 w 5"/>
                <a:gd name="T3" fmla="*/ 27 h 27"/>
                <a:gd name="T4" fmla="*/ 5 w 5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cubicBezTo>
                    <a:pt x="3" y="19"/>
                    <a:pt x="1" y="24"/>
                    <a:pt x="0" y="27"/>
                  </a:cubicBezTo>
                  <a:cubicBezTo>
                    <a:pt x="2" y="17"/>
                    <a:pt x="3" y="8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31">
              <a:extLst>
                <a:ext uri="{FF2B5EF4-FFF2-40B4-BE49-F238E27FC236}">
                  <a16:creationId xmlns:a16="http://schemas.microsoft.com/office/drawing/2014/main" id="{61BB9905-EEC1-4136-96CC-D4E9AC2A6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3" y="63"/>
              <a:ext cx="0" cy="12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32">
              <a:extLst>
                <a:ext uri="{FF2B5EF4-FFF2-40B4-BE49-F238E27FC236}">
                  <a16:creationId xmlns:a16="http://schemas.microsoft.com/office/drawing/2014/main" id="{BA3682A7-8954-446E-8A00-291F13E3F6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1073"/>
              <a:ext cx="7" cy="11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6"/>
                    <a:pt x="0" y="8"/>
                  </a:cubicBezTo>
                  <a:cubicBezTo>
                    <a:pt x="2" y="3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3">
              <a:extLst>
                <a:ext uri="{FF2B5EF4-FFF2-40B4-BE49-F238E27FC236}">
                  <a16:creationId xmlns:a16="http://schemas.microsoft.com/office/drawing/2014/main" id="{88E82221-95C9-4D54-A77D-43347F169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28" y="7"/>
              <a:ext cx="3095" cy="3233"/>
            </a:xfrm>
            <a:custGeom>
              <a:avLst/>
              <a:gdLst>
                <a:gd name="T0" fmla="*/ 135 w 2152"/>
                <a:gd name="T1" fmla="*/ 2033 h 2248"/>
                <a:gd name="T2" fmla="*/ 459 w 2152"/>
                <a:gd name="T3" fmla="*/ 1694 h 2248"/>
                <a:gd name="T4" fmla="*/ 823 w 2152"/>
                <a:gd name="T5" fmla="*/ 2146 h 2248"/>
                <a:gd name="T6" fmla="*/ 1239 w 2152"/>
                <a:gd name="T7" fmla="*/ 1566 h 2248"/>
                <a:gd name="T8" fmla="*/ 1395 w 2152"/>
                <a:gd name="T9" fmla="*/ 1593 h 2248"/>
                <a:gd name="T10" fmla="*/ 1895 w 2152"/>
                <a:gd name="T11" fmla="*/ 923 h 2248"/>
                <a:gd name="T12" fmla="*/ 1964 w 2152"/>
                <a:gd name="T13" fmla="*/ 893 h 2248"/>
                <a:gd name="T14" fmla="*/ 2067 w 2152"/>
                <a:gd name="T15" fmla="*/ 658 h 2248"/>
                <a:gd name="T16" fmla="*/ 1967 w 2152"/>
                <a:gd name="T17" fmla="*/ 888 h 2248"/>
                <a:gd name="T18" fmla="*/ 2065 w 2152"/>
                <a:gd name="T19" fmla="*/ 506 h 2248"/>
                <a:gd name="T20" fmla="*/ 2136 w 2152"/>
                <a:gd name="T21" fmla="*/ 5 h 2248"/>
                <a:gd name="T22" fmla="*/ 1478 w 2152"/>
                <a:gd name="T23" fmla="*/ 1400 h 2248"/>
                <a:gd name="T24" fmla="*/ 705 w 2152"/>
                <a:gd name="T25" fmla="*/ 1560 h 2248"/>
                <a:gd name="T26" fmla="*/ 276 w 2152"/>
                <a:gd name="T27" fmla="*/ 1806 h 2248"/>
                <a:gd name="T28" fmla="*/ 705 w 2152"/>
                <a:gd name="T29" fmla="*/ 1561 h 2248"/>
                <a:gd name="T30" fmla="*/ 982 w 2152"/>
                <a:gd name="T31" fmla="*/ 1727 h 2248"/>
                <a:gd name="T32" fmla="*/ 2071 w 2152"/>
                <a:gd name="T33" fmla="*/ 545 h 2248"/>
                <a:gd name="T34" fmla="*/ 1053 w 2152"/>
                <a:gd name="T35" fmla="*/ 1689 h 2248"/>
                <a:gd name="T36" fmla="*/ 703 w 2152"/>
                <a:gd name="T37" fmla="*/ 1555 h 2248"/>
                <a:gd name="T38" fmla="*/ 325 w 2152"/>
                <a:gd name="T39" fmla="*/ 1777 h 2248"/>
                <a:gd name="T40" fmla="*/ 823 w 2152"/>
                <a:gd name="T41" fmla="*/ 2146 h 2248"/>
                <a:gd name="T42" fmla="*/ 1912 w 2152"/>
                <a:gd name="T43" fmla="*/ 992 h 2248"/>
                <a:gd name="T44" fmla="*/ 1478 w 2152"/>
                <a:gd name="T45" fmla="*/ 1399 h 2248"/>
                <a:gd name="T46" fmla="*/ 703 w 2152"/>
                <a:gd name="T47" fmla="*/ 1555 h 2248"/>
                <a:gd name="T48" fmla="*/ 2149 w 2152"/>
                <a:gd name="T49" fmla="*/ 144 h 2248"/>
                <a:gd name="T50" fmla="*/ 1111 w 2152"/>
                <a:gd name="T51" fmla="*/ 1633 h 2248"/>
                <a:gd name="T52" fmla="*/ 791 w 2152"/>
                <a:gd name="T53" fmla="*/ 1938 h 2248"/>
                <a:gd name="T54" fmla="*/ 964 w 2152"/>
                <a:gd name="T55" fmla="*/ 1835 h 2248"/>
                <a:gd name="T56" fmla="*/ 824 w 2152"/>
                <a:gd name="T57" fmla="*/ 2154 h 2248"/>
                <a:gd name="T58" fmla="*/ 687 w 2152"/>
                <a:gd name="T59" fmla="*/ 1597 h 2248"/>
                <a:gd name="T60" fmla="*/ 1839 w 2152"/>
                <a:gd name="T61" fmla="*/ 1094 h 2248"/>
                <a:gd name="T62" fmla="*/ 323 w 2152"/>
                <a:gd name="T63" fmla="*/ 1778 h 2248"/>
                <a:gd name="T64" fmla="*/ 981 w 2152"/>
                <a:gd name="T65" fmla="*/ 1727 h 2248"/>
                <a:gd name="T66" fmla="*/ 1059 w 2152"/>
                <a:gd name="T67" fmla="*/ 1687 h 2248"/>
                <a:gd name="T68" fmla="*/ 1476 w 2152"/>
                <a:gd name="T69" fmla="*/ 1401 h 2248"/>
                <a:gd name="T70" fmla="*/ 2022 w 2152"/>
                <a:gd name="T71" fmla="*/ 616 h 2248"/>
                <a:gd name="T72" fmla="*/ 1478 w 2152"/>
                <a:gd name="T73" fmla="*/ 1400 h 2248"/>
                <a:gd name="T74" fmla="*/ 806 w 2152"/>
                <a:gd name="T75" fmla="*/ 1921 h 2248"/>
                <a:gd name="T76" fmla="*/ 824 w 2152"/>
                <a:gd name="T77" fmla="*/ 2153 h 2248"/>
                <a:gd name="T78" fmla="*/ 707 w 2152"/>
                <a:gd name="T79" fmla="*/ 1611 h 2248"/>
                <a:gd name="T80" fmla="*/ 2111 w 2152"/>
                <a:gd name="T81" fmla="*/ 362 h 2248"/>
                <a:gd name="T82" fmla="*/ 1345 w 2152"/>
                <a:gd name="T83" fmla="*/ 1524 h 2248"/>
                <a:gd name="T84" fmla="*/ 807 w 2152"/>
                <a:gd name="T85" fmla="*/ 1921 h 2248"/>
                <a:gd name="T86" fmla="*/ 824 w 2152"/>
                <a:gd name="T87" fmla="*/ 2153 h 2248"/>
                <a:gd name="T88" fmla="*/ 707 w 2152"/>
                <a:gd name="T89" fmla="*/ 1613 h 2248"/>
                <a:gd name="T90" fmla="*/ 1478 w 2152"/>
                <a:gd name="T91" fmla="*/ 1400 h 2248"/>
                <a:gd name="T92" fmla="*/ 1849 w 2152"/>
                <a:gd name="T93" fmla="*/ 1070 h 2248"/>
                <a:gd name="T94" fmla="*/ 1054 w 2152"/>
                <a:gd name="T95" fmla="*/ 1689 h 2248"/>
                <a:gd name="T96" fmla="*/ 728 w 2152"/>
                <a:gd name="T97" fmla="*/ 2185 h 2248"/>
                <a:gd name="T98" fmla="*/ 703 w 2152"/>
                <a:gd name="T99" fmla="*/ 1555 h 2248"/>
                <a:gd name="T100" fmla="*/ 580 w 2152"/>
                <a:gd name="T101" fmla="*/ 2148 h 2248"/>
                <a:gd name="T102" fmla="*/ 814 w 2152"/>
                <a:gd name="T103" fmla="*/ 2131 h 2248"/>
                <a:gd name="T104" fmla="*/ 824 w 2152"/>
                <a:gd name="T105" fmla="*/ 2154 h 2248"/>
                <a:gd name="T106" fmla="*/ 815 w 2152"/>
                <a:gd name="T107" fmla="*/ 2140 h 2248"/>
                <a:gd name="T108" fmla="*/ 1507 w 2152"/>
                <a:gd name="T109" fmla="*/ 1483 h 2248"/>
                <a:gd name="T110" fmla="*/ 855 w 2152"/>
                <a:gd name="T111" fmla="*/ 1891 h 2248"/>
                <a:gd name="T112" fmla="*/ 192 w 2152"/>
                <a:gd name="T113" fmla="*/ 2040 h 2248"/>
                <a:gd name="T114" fmla="*/ 1324 w 2152"/>
                <a:gd name="T115" fmla="*/ 1515 h 2248"/>
                <a:gd name="T116" fmla="*/ 2072 w 2152"/>
                <a:gd name="T117" fmla="*/ 479 h 2248"/>
                <a:gd name="T118" fmla="*/ 2111 w 2152"/>
                <a:gd name="T119" fmla="*/ 361 h 2248"/>
                <a:gd name="T120" fmla="*/ 859 w 2152"/>
                <a:gd name="T121" fmla="*/ 1772 h 2248"/>
                <a:gd name="T122" fmla="*/ 1059 w 2152"/>
                <a:gd name="T123" fmla="*/ 1687 h 2248"/>
                <a:gd name="T124" fmla="*/ 1346 w 2152"/>
                <a:gd name="T125" fmla="*/ 15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2" h="2248">
                  <a:moveTo>
                    <a:pt x="21" y="1998"/>
                  </a:moveTo>
                  <a:cubicBezTo>
                    <a:pt x="21" y="1998"/>
                    <a:pt x="20" y="1998"/>
                    <a:pt x="20" y="1998"/>
                  </a:cubicBezTo>
                  <a:cubicBezTo>
                    <a:pt x="25" y="2002"/>
                    <a:pt x="32" y="2004"/>
                    <a:pt x="40" y="2007"/>
                  </a:cubicBezTo>
                  <a:cubicBezTo>
                    <a:pt x="33" y="2004"/>
                    <a:pt x="26" y="2002"/>
                    <a:pt x="21" y="1998"/>
                  </a:cubicBezTo>
                  <a:close/>
                  <a:moveTo>
                    <a:pt x="42" y="2007"/>
                  </a:moveTo>
                  <a:cubicBezTo>
                    <a:pt x="46" y="2008"/>
                    <a:pt x="49" y="2009"/>
                    <a:pt x="53" y="2010"/>
                  </a:cubicBezTo>
                  <a:cubicBezTo>
                    <a:pt x="49" y="2009"/>
                    <a:pt x="46" y="2008"/>
                    <a:pt x="42" y="2007"/>
                  </a:cubicBezTo>
                  <a:close/>
                  <a:moveTo>
                    <a:pt x="64" y="2011"/>
                  </a:moveTo>
                  <a:cubicBezTo>
                    <a:pt x="61" y="2011"/>
                    <a:pt x="57" y="2011"/>
                    <a:pt x="54" y="2010"/>
                  </a:cubicBezTo>
                  <a:cubicBezTo>
                    <a:pt x="61" y="2011"/>
                    <a:pt x="68" y="2013"/>
                    <a:pt x="73" y="2014"/>
                  </a:cubicBezTo>
                  <a:cubicBezTo>
                    <a:pt x="70" y="2013"/>
                    <a:pt x="67" y="2012"/>
                    <a:pt x="64" y="2011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89" y="2050"/>
                  </a:moveTo>
                  <a:cubicBezTo>
                    <a:pt x="191" y="2050"/>
                    <a:pt x="194" y="2049"/>
                    <a:pt x="196" y="2049"/>
                  </a:cubicBezTo>
                  <a:cubicBezTo>
                    <a:pt x="175" y="2044"/>
                    <a:pt x="155" y="2038"/>
                    <a:pt x="135" y="2033"/>
                  </a:cubicBezTo>
                  <a:cubicBezTo>
                    <a:pt x="160" y="2040"/>
                    <a:pt x="184" y="2051"/>
                    <a:pt x="210" y="2059"/>
                  </a:cubicBezTo>
                  <a:cubicBezTo>
                    <a:pt x="205" y="2057"/>
                    <a:pt x="194" y="2049"/>
                    <a:pt x="189" y="2050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196" y="2049"/>
                  </a:moveTo>
                  <a:cubicBezTo>
                    <a:pt x="196" y="2049"/>
                    <a:pt x="196" y="2049"/>
                    <a:pt x="196" y="2049"/>
                  </a:cubicBezTo>
                  <a:cubicBezTo>
                    <a:pt x="197" y="2050"/>
                    <a:pt x="199" y="2050"/>
                    <a:pt x="200" y="2051"/>
                  </a:cubicBezTo>
                  <a:cubicBezTo>
                    <a:pt x="199" y="2050"/>
                    <a:pt x="198" y="2050"/>
                    <a:pt x="196" y="2049"/>
                  </a:cubicBezTo>
                  <a:close/>
                  <a:moveTo>
                    <a:pt x="233" y="2061"/>
                  </a:moveTo>
                  <a:cubicBezTo>
                    <a:pt x="231" y="2061"/>
                    <a:pt x="236" y="2064"/>
                    <a:pt x="251" y="2070"/>
                  </a:cubicBezTo>
                  <a:cubicBezTo>
                    <a:pt x="246" y="2068"/>
                    <a:pt x="239" y="2064"/>
                    <a:pt x="233" y="2061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3" y="1735"/>
                  </a:moveTo>
                  <a:cubicBezTo>
                    <a:pt x="754" y="1737"/>
                    <a:pt x="754" y="1739"/>
                    <a:pt x="755" y="1741"/>
                  </a:cubicBezTo>
                  <a:cubicBezTo>
                    <a:pt x="756" y="1745"/>
                    <a:pt x="756" y="1744"/>
                    <a:pt x="753" y="173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6" y="1980"/>
                  </a:moveTo>
                  <a:cubicBezTo>
                    <a:pt x="806" y="1982"/>
                    <a:pt x="806" y="1985"/>
                    <a:pt x="807" y="1987"/>
                  </a:cubicBezTo>
                  <a:cubicBezTo>
                    <a:pt x="807" y="1985"/>
                    <a:pt x="806" y="1982"/>
                    <a:pt x="806" y="1980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200" y="1734"/>
                  </a:moveTo>
                  <a:cubicBezTo>
                    <a:pt x="1214" y="1737"/>
                    <a:pt x="1226" y="1724"/>
                    <a:pt x="1236" y="1712"/>
                  </a:cubicBezTo>
                  <a:cubicBezTo>
                    <a:pt x="1224" y="1719"/>
                    <a:pt x="1212" y="1727"/>
                    <a:pt x="1200" y="1734"/>
                  </a:cubicBezTo>
                  <a:close/>
                  <a:moveTo>
                    <a:pt x="1239" y="1566"/>
                  </a:moveTo>
                  <a:cubicBezTo>
                    <a:pt x="1240" y="1566"/>
                    <a:pt x="1241" y="1565"/>
                    <a:pt x="1242" y="1565"/>
                  </a:cubicBezTo>
                  <a:cubicBezTo>
                    <a:pt x="1246" y="1562"/>
                    <a:pt x="1250" y="1559"/>
                    <a:pt x="1254" y="1556"/>
                  </a:cubicBezTo>
                  <a:cubicBezTo>
                    <a:pt x="1256" y="1554"/>
                    <a:pt x="1256" y="1552"/>
                    <a:pt x="1257" y="1550"/>
                  </a:cubicBezTo>
                  <a:cubicBezTo>
                    <a:pt x="1256" y="1552"/>
                    <a:pt x="1248" y="1559"/>
                    <a:pt x="1239" y="1566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76" y="1615"/>
                  </a:moveTo>
                  <a:cubicBezTo>
                    <a:pt x="1384" y="1612"/>
                    <a:pt x="1395" y="1601"/>
                    <a:pt x="1403" y="1592"/>
                  </a:cubicBezTo>
                  <a:cubicBezTo>
                    <a:pt x="1395" y="1600"/>
                    <a:pt x="1385" y="1608"/>
                    <a:pt x="1376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68" y="1615"/>
                  </a:moveTo>
                  <a:cubicBezTo>
                    <a:pt x="1368" y="1615"/>
                    <a:pt x="1369" y="1615"/>
                    <a:pt x="1369" y="1615"/>
                  </a:cubicBezTo>
                  <a:cubicBezTo>
                    <a:pt x="1378" y="1608"/>
                    <a:pt x="1387" y="1601"/>
                    <a:pt x="1395" y="1593"/>
                  </a:cubicBezTo>
                  <a:cubicBezTo>
                    <a:pt x="1386" y="1601"/>
                    <a:pt x="1377" y="1608"/>
                    <a:pt x="1368" y="1615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03" y="1592"/>
                  </a:moveTo>
                  <a:cubicBezTo>
                    <a:pt x="1408" y="1588"/>
                    <a:pt x="1412" y="1584"/>
                    <a:pt x="1416" y="1580"/>
                  </a:cubicBezTo>
                  <a:cubicBezTo>
                    <a:pt x="1414" y="1582"/>
                    <a:pt x="1409" y="1586"/>
                    <a:pt x="1403" y="159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584" y="1282"/>
                  </a:moveTo>
                  <a:cubicBezTo>
                    <a:pt x="1586" y="1280"/>
                    <a:pt x="1588" y="1278"/>
                    <a:pt x="1591" y="1275"/>
                  </a:cubicBezTo>
                  <a:cubicBezTo>
                    <a:pt x="1591" y="1274"/>
                    <a:pt x="1589" y="1276"/>
                    <a:pt x="1584" y="1282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48" y="1214"/>
                  </a:moveTo>
                  <a:cubicBezTo>
                    <a:pt x="1652" y="1212"/>
                    <a:pt x="1657" y="1210"/>
                    <a:pt x="1661" y="1207"/>
                  </a:cubicBezTo>
                  <a:cubicBezTo>
                    <a:pt x="1669" y="1198"/>
                    <a:pt x="1665" y="1201"/>
                    <a:pt x="1648" y="1214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798" y="1174"/>
                  </a:moveTo>
                  <a:cubicBezTo>
                    <a:pt x="1808" y="1161"/>
                    <a:pt x="1818" y="1148"/>
                    <a:pt x="1827" y="1135"/>
                  </a:cubicBezTo>
                  <a:cubicBezTo>
                    <a:pt x="1815" y="1145"/>
                    <a:pt x="1805" y="1159"/>
                    <a:pt x="1798" y="1174"/>
                  </a:cubicBezTo>
                  <a:close/>
                  <a:moveTo>
                    <a:pt x="1828" y="1135"/>
                  </a:moveTo>
                  <a:cubicBezTo>
                    <a:pt x="1828" y="1135"/>
                    <a:pt x="1827" y="1135"/>
                    <a:pt x="1827" y="1135"/>
                  </a:cubicBezTo>
                  <a:cubicBezTo>
                    <a:pt x="1829" y="1134"/>
                    <a:pt x="1830" y="1133"/>
                    <a:pt x="1831" y="1132"/>
                  </a:cubicBezTo>
                  <a:cubicBezTo>
                    <a:pt x="1830" y="1133"/>
                    <a:pt x="1829" y="1134"/>
                    <a:pt x="1828" y="1135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895" y="921"/>
                  </a:moveTo>
                  <a:cubicBezTo>
                    <a:pt x="1894" y="921"/>
                    <a:pt x="1894" y="920"/>
                    <a:pt x="1894" y="920"/>
                  </a:cubicBezTo>
                  <a:cubicBezTo>
                    <a:pt x="1893" y="917"/>
                    <a:pt x="1892" y="914"/>
                    <a:pt x="1891" y="912"/>
                  </a:cubicBezTo>
                  <a:cubicBezTo>
                    <a:pt x="1890" y="921"/>
                    <a:pt x="1890" y="916"/>
                    <a:pt x="1890" y="911"/>
                  </a:cubicBezTo>
                  <a:cubicBezTo>
                    <a:pt x="1887" y="915"/>
                    <a:pt x="1884" y="919"/>
                    <a:pt x="1881" y="924"/>
                  </a:cubicBezTo>
                  <a:cubicBezTo>
                    <a:pt x="1881" y="926"/>
                    <a:pt x="1881" y="929"/>
                    <a:pt x="1882" y="932"/>
                  </a:cubicBezTo>
                  <a:cubicBezTo>
                    <a:pt x="1882" y="932"/>
                    <a:pt x="1882" y="932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3"/>
                    <a:pt x="1882" y="933"/>
                    <a:pt x="1882" y="933"/>
                  </a:cubicBezTo>
                  <a:cubicBezTo>
                    <a:pt x="1882" y="936"/>
                    <a:pt x="1882" y="938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5" y="921"/>
                    <a:pt x="1895" y="921"/>
                    <a:pt x="1895" y="921"/>
                  </a:cubicBezTo>
                  <a:close/>
                  <a:moveTo>
                    <a:pt x="1952" y="921"/>
                  </a:moveTo>
                  <a:cubicBezTo>
                    <a:pt x="1941" y="942"/>
                    <a:pt x="1929" y="962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08" y="1000"/>
                    <a:pt x="1903" y="1007"/>
                    <a:pt x="1899" y="1014"/>
                  </a:cubicBezTo>
                  <a:cubicBezTo>
                    <a:pt x="1894" y="1023"/>
                    <a:pt x="1889" y="1031"/>
                    <a:pt x="1884" y="1039"/>
                  </a:cubicBezTo>
                  <a:cubicBezTo>
                    <a:pt x="1887" y="1035"/>
                    <a:pt x="1890" y="1030"/>
                    <a:pt x="1894" y="1025"/>
                  </a:cubicBezTo>
                  <a:cubicBezTo>
                    <a:pt x="1894" y="1025"/>
                    <a:pt x="1894" y="1025"/>
                    <a:pt x="1894" y="1025"/>
                  </a:cubicBezTo>
                  <a:cubicBezTo>
                    <a:pt x="1896" y="1022"/>
                    <a:pt x="1898" y="1019"/>
                    <a:pt x="1900" y="1016"/>
                  </a:cubicBezTo>
                  <a:cubicBezTo>
                    <a:pt x="1904" y="1009"/>
                    <a:pt x="1908" y="1002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6" y="988"/>
                    <a:pt x="1917" y="987"/>
                    <a:pt x="1917" y="986"/>
                  </a:cubicBezTo>
                  <a:cubicBezTo>
                    <a:pt x="1920" y="982"/>
                    <a:pt x="1922" y="978"/>
                    <a:pt x="1924" y="975"/>
                  </a:cubicBezTo>
                  <a:cubicBezTo>
                    <a:pt x="1926" y="971"/>
                    <a:pt x="1928" y="967"/>
                    <a:pt x="1930" y="964"/>
                  </a:cubicBezTo>
                  <a:cubicBezTo>
                    <a:pt x="1937" y="950"/>
                    <a:pt x="1944" y="936"/>
                    <a:pt x="1952" y="921"/>
                  </a:cubicBezTo>
                  <a:cubicBezTo>
                    <a:pt x="1953" y="919"/>
                    <a:pt x="1954" y="916"/>
                    <a:pt x="1956" y="914"/>
                  </a:cubicBezTo>
                  <a:cubicBezTo>
                    <a:pt x="1954" y="916"/>
                    <a:pt x="1953" y="919"/>
                    <a:pt x="1952" y="921"/>
                  </a:cubicBezTo>
                  <a:close/>
                  <a:moveTo>
                    <a:pt x="1950" y="917"/>
                  </a:move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1" y="918"/>
                    <a:pt x="1951" y="918"/>
                    <a:pt x="1950" y="917"/>
                  </a:cubicBezTo>
                  <a:close/>
                  <a:moveTo>
                    <a:pt x="1895" y="923"/>
                  </a:moveTo>
                  <a:cubicBezTo>
                    <a:pt x="1892" y="929"/>
                    <a:pt x="1888" y="936"/>
                    <a:pt x="1883" y="943"/>
                  </a:cubicBezTo>
                  <a:cubicBezTo>
                    <a:pt x="1883" y="945"/>
                    <a:pt x="1884" y="947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896" y="926"/>
                    <a:pt x="1896" y="924"/>
                    <a:pt x="1895" y="923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2067" y="658"/>
                  </a:moveTo>
                  <a:cubicBezTo>
                    <a:pt x="2057" y="686"/>
                    <a:pt x="2047" y="715"/>
                    <a:pt x="2035" y="743"/>
                  </a:cubicBezTo>
                  <a:cubicBezTo>
                    <a:pt x="2033" y="751"/>
                    <a:pt x="2030" y="759"/>
                    <a:pt x="2026" y="763"/>
                  </a:cubicBezTo>
                  <a:cubicBezTo>
                    <a:pt x="2023" y="769"/>
                    <a:pt x="2020" y="775"/>
                    <a:pt x="2017" y="780"/>
                  </a:cubicBezTo>
                  <a:cubicBezTo>
                    <a:pt x="2020" y="775"/>
                    <a:pt x="2022" y="770"/>
                    <a:pt x="2024" y="765"/>
                  </a:cubicBezTo>
                  <a:cubicBezTo>
                    <a:pt x="2025" y="764"/>
                    <a:pt x="2025" y="764"/>
                    <a:pt x="2026" y="763"/>
                  </a:cubicBezTo>
                  <a:cubicBezTo>
                    <a:pt x="2029" y="756"/>
                    <a:pt x="2032" y="749"/>
                    <a:pt x="2035" y="743"/>
                  </a:cubicBezTo>
                  <a:cubicBezTo>
                    <a:pt x="2036" y="739"/>
                    <a:pt x="2037" y="735"/>
                    <a:pt x="2038" y="732"/>
                  </a:cubicBezTo>
                  <a:cubicBezTo>
                    <a:pt x="2035" y="740"/>
                    <a:pt x="2031" y="749"/>
                    <a:pt x="2027" y="757"/>
                  </a:cubicBezTo>
                  <a:cubicBezTo>
                    <a:pt x="2032" y="746"/>
                    <a:pt x="2036" y="736"/>
                    <a:pt x="2040" y="726"/>
                  </a:cubicBezTo>
                  <a:cubicBezTo>
                    <a:pt x="2039" y="728"/>
                    <a:pt x="2039" y="730"/>
                    <a:pt x="2038" y="732"/>
                  </a:cubicBezTo>
                  <a:cubicBezTo>
                    <a:pt x="2039" y="729"/>
                    <a:pt x="2040" y="726"/>
                    <a:pt x="2041" y="723"/>
                  </a:cubicBezTo>
                  <a:cubicBezTo>
                    <a:pt x="2040" y="724"/>
                    <a:pt x="2040" y="725"/>
                    <a:pt x="2040" y="726"/>
                  </a:cubicBezTo>
                  <a:cubicBezTo>
                    <a:pt x="2040" y="723"/>
                    <a:pt x="2041" y="720"/>
                    <a:pt x="2042" y="719"/>
                  </a:cubicBezTo>
                  <a:cubicBezTo>
                    <a:pt x="2041" y="720"/>
                    <a:pt x="2041" y="722"/>
                    <a:pt x="2041" y="723"/>
                  </a:cubicBezTo>
                  <a:cubicBezTo>
                    <a:pt x="2054" y="689"/>
                    <a:pt x="2063" y="661"/>
                    <a:pt x="2065" y="647"/>
                  </a:cubicBezTo>
                  <a:cubicBezTo>
                    <a:pt x="2075" y="627"/>
                    <a:pt x="2080" y="605"/>
                    <a:pt x="2084" y="582"/>
                  </a:cubicBezTo>
                  <a:cubicBezTo>
                    <a:pt x="2077" y="600"/>
                    <a:pt x="2070" y="620"/>
                    <a:pt x="2065" y="637"/>
                  </a:cubicBezTo>
                  <a:cubicBezTo>
                    <a:pt x="2063" y="640"/>
                    <a:pt x="2062" y="643"/>
                    <a:pt x="2062" y="645"/>
                  </a:cubicBezTo>
                  <a:cubicBezTo>
                    <a:pt x="2058" y="657"/>
                    <a:pt x="2055" y="668"/>
                    <a:pt x="2054" y="675"/>
                  </a:cubicBezTo>
                  <a:cubicBezTo>
                    <a:pt x="2052" y="667"/>
                    <a:pt x="2039" y="717"/>
                    <a:pt x="2038" y="720"/>
                  </a:cubicBezTo>
                  <a:cubicBezTo>
                    <a:pt x="2031" y="735"/>
                    <a:pt x="2025" y="750"/>
                    <a:pt x="2019" y="766"/>
                  </a:cubicBezTo>
                  <a:cubicBezTo>
                    <a:pt x="2021" y="766"/>
                    <a:pt x="2022" y="766"/>
                    <a:pt x="2023" y="765"/>
                  </a:cubicBezTo>
                  <a:cubicBezTo>
                    <a:pt x="2017" y="777"/>
                    <a:pt x="2011" y="789"/>
                    <a:pt x="2006" y="801"/>
                  </a:cubicBezTo>
                  <a:cubicBezTo>
                    <a:pt x="2010" y="794"/>
                    <a:pt x="2014" y="788"/>
                    <a:pt x="2017" y="781"/>
                  </a:cubicBezTo>
                  <a:cubicBezTo>
                    <a:pt x="2000" y="821"/>
                    <a:pt x="1980" y="865"/>
                    <a:pt x="1960" y="906"/>
                  </a:cubicBezTo>
                  <a:cubicBezTo>
                    <a:pt x="1958" y="909"/>
                    <a:pt x="1957" y="911"/>
                    <a:pt x="1956" y="914"/>
                  </a:cubicBezTo>
                  <a:cubicBezTo>
                    <a:pt x="1957" y="911"/>
                    <a:pt x="1958" y="909"/>
                    <a:pt x="1960" y="906"/>
                  </a:cubicBezTo>
                  <a:cubicBezTo>
                    <a:pt x="2002" y="826"/>
                    <a:pt x="2039" y="743"/>
                    <a:pt x="2070" y="658"/>
                  </a:cubicBezTo>
                  <a:cubicBezTo>
                    <a:pt x="2067" y="665"/>
                    <a:pt x="2066" y="665"/>
                    <a:pt x="2067" y="658"/>
                  </a:cubicBezTo>
                  <a:close/>
                  <a:moveTo>
                    <a:pt x="1963" y="896"/>
                  </a:move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ubicBezTo>
                    <a:pt x="1955" y="906"/>
                    <a:pt x="1952" y="911"/>
                    <a:pt x="1950" y="917"/>
                  </a:cubicBezTo>
                  <a:cubicBezTo>
                    <a:pt x="1951" y="918"/>
                    <a:pt x="1951" y="918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30" y="871"/>
                  </a:move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ubicBezTo>
                    <a:pt x="1933" y="867"/>
                    <a:pt x="1931" y="869"/>
                    <a:pt x="1930" y="871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02" y="536"/>
                  </a:moveTo>
                  <a:cubicBezTo>
                    <a:pt x="2102" y="539"/>
                    <a:pt x="2102" y="541"/>
                    <a:pt x="2102" y="543"/>
                  </a:cubicBezTo>
                  <a:cubicBezTo>
                    <a:pt x="2105" y="538"/>
                    <a:pt x="2106" y="533"/>
                    <a:pt x="2107" y="527"/>
                  </a:cubicBezTo>
                  <a:cubicBezTo>
                    <a:pt x="2106" y="528"/>
                    <a:pt x="2104" y="532"/>
                    <a:pt x="2102" y="536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61"/>
                  </a:moveTo>
                  <a:cubicBezTo>
                    <a:pt x="2111" y="361"/>
                    <a:pt x="2111" y="361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lose/>
                  <a:moveTo>
                    <a:pt x="2146" y="276"/>
                  </a:moveTo>
                  <a:cubicBezTo>
                    <a:pt x="2146" y="307"/>
                    <a:pt x="2145" y="338"/>
                    <a:pt x="2135" y="368"/>
                  </a:cubicBezTo>
                  <a:cubicBezTo>
                    <a:pt x="2134" y="365"/>
                    <a:pt x="2133" y="362"/>
                    <a:pt x="2133" y="359"/>
                  </a:cubicBezTo>
                  <a:cubicBezTo>
                    <a:pt x="2130" y="372"/>
                    <a:pt x="2128" y="385"/>
                    <a:pt x="2125" y="399"/>
                  </a:cubicBezTo>
                  <a:cubicBezTo>
                    <a:pt x="2123" y="409"/>
                    <a:pt x="2106" y="481"/>
                    <a:pt x="2107" y="486"/>
                  </a:cubicBezTo>
                  <a:cubicBezTo>
                    <a:pt x="2093" y="514"/>
                    <a:pt x="2090" y="548"/>
                    <a:pt x="2084" y="582"/>
                  </a:cubicBezTo>
                  <a:cubicBezTo>
                    <a:pt x="2091" y="563"/>
                    <a:pt x="2098" y="546"/>
                    <a:pt x="2102" y="536"/>
                  </a:cubicBezTo>
                  <a:cubicBezTo>
                    <a:pt x="2102" y="520"/>
                    <a:pt x="2105" y="502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3"/>
                    <a:pt x="2109" y="483"/>
                    <a:pt x="2109" y="483"/>
                  </a:cubicBezTo>
                  <a:cubicBezTo>
                    <a:pt x="2109" y="482"/>
                    <a:pt x="2110" y="481"/>
                    <a:pt x="2110" y="480"/>
                  </a:cubicBezTo>
                  <a:cubicBezTo>
                    <a:pt x="2110" y="480"/>
                    <a:pt x="2110" y="481"/>
                    <a:pt x="2109" y="482"/>
                  </a:cubicBezTo>
                  <a:cubicBezTo>
                    <a:pt x="2114" y="459"/>
                    <a:pt x="2121" y="436"/>
                    <a:pt x="2127" y="419"/>
                  </a:cubicBezTo>
                  <a:cubicBezTo>
                    <a:pt x="2124" y="439"/>
                    <a:pt x="2120" y="459"/>
                    <a:pt x="2115" y="480"/>
                  </a:cubicBezTo>
                  <a:cubicBezTo>
                    <a:pt x="2124" y="444"/>
                    <a:pt x="2129" y="408"/>
                    <a:pt x="2135" y="372"/>
                  </a:cubicBezTo>
                  <a:cubicBezTo>
                    <a:pt x="2132" y="389"/>
                    <a:pt x="2134" y="384"/>
                    <a:pt x="2140" y="355"/>
                  </a:cubicBezTo>
                  <a:cubicBezTo>
                    <a:pt x="2146" y="329"/>
                    <a:pt x="2152" y="302"/>
                    <a:pt x="2146" y="276"/>
                  </a:cubicBezTo>
                  <a:close/>
                  <a:moveTo>
                    <a:pt x="2072" y="483"/>
                  </a:moveTo>
                  <a:cubicBezTo>
                    <a:pt x="2070" y="491"/>
                    <a:pt x="2067" y="498"/>
                    <a:pt x="2065" y="506"/>
                  </a:cubicBezTo>
                  <a:cubicBezTo>
                    <a:pt x="2069" y="499"/>
                    <a:pt x="2071" y="491"/>
                    <a:pt x="2072" y="483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5" y="188"/>
                  </a:moveTo>
                  <a:cubicBezTo>
                    <a:pt x="2115" y="188"/>
                    <a:pt x="2115" y="187"/>
                    <a:pt x="2116" y="187"/>
                  </a:cubicBezTo>
                  <a:cubicBezTo>
                    <a:pt x="2116" y="186"/>
                    <a:pt x="2116" y="186"/>
                    <a:pt x="2116" y="185"/>
                  </a:cubicBezTo>
                  <a:cubicBezTo>
                    <a:pt x="2116" y="186"/>
                    <a:pt x="2115" y="187"/>
                    <a:pt x="2115" y="188"/>
                  </a:cubicBezTo>
                  <a:close/>
                  <a:moveTo>
                    <a:pt x="2116" y="185"/>
                  </a:moveTo>
                  <a:cubicBezTo>
                    <a:pt x="2119" y="177"/>
                    <a:pt x="2121" y="170"/>
                    <a:pt x="2122" y="162"/>
                  </a:cubicBezTo>
                  <a:cubicBezTo>
                    <a:pt x="2119" y="169"/>
                    <a:pt x="2117" y="177"/>
                    <a:pt x="2116" y="185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36" y="30"/>
                  </a:moveTo>
                  <a:cubicBezTo>
                    <a:pt x="2132" y="44"/>
                    <a:pt x="2129" y="58"/>
                    <a:pt x="2135" y="70"/>
                  </a:cubicBezTo>
                  <a:cubicBezTo>
                    <a:pt x="2135" y="69"/>
                    <a:pt x="2135" y="69"/>
                    <a:pt x="2135" y="69"/>
                  </a:cubicBezTo>
                  <a:cubicBezTo>
                    <a:pt x="2132" y="61"/>
                    <a:pt x="2133" y="52"/>
                    <a:pt x="2136" y="42"/>
                  </a:cubicBezTo>
                  <a:cubicBezTo>
                    <a:pt x="2136" y="38"/>
                    <a:pt x="2136" y="33"/>
                    <a:pt x="2136" y="30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3"/>
                    <a:pt x="2136" y="2"/>
                    <a:pt x="2136" y="0"/>
                  </a:cubicBezTo>
                  <a:cubicBezTo>
                    <a:pt x="2136" y="1"/>
                    <a:pt x="2136" y="3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36" y="5"/>
                  </a:moveTo>
                  <a:cubicBezTo>
                    <a:pt x="2136" y="11"/>
                    <a:pt x="2136" y="20"/>
                    <a:pt x="2136" y="30"/>
                  </a:cubicBezTo>
                  <a:cubicBezTo>
                    <a:pt x="2138" y="20"/>
                    <a:pt x="2141" y="11"/>
                    <a:pt x="2141" y="3"/>
                  </a:cubicBezTo>
                  <a:cubicBezTo>
                    <a:pt x="2138" y="18"/>
                    <a:pt x="2136" y="11"/>
                    <a:pt x="2136" y="5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917" y="983"/>
                  </a:moveTo>
                  <a:cubicBezTo>
                    <a:pt x="1917" y="983"/>
                    <a:pt x="1917" y="983"/>
                    <a:pt x="1917" y="983"/>
                  </a:cubicBezTo>
                  <a:cubicBezTo>
                    <a:pt x="1915" y="986"/>
                    <a:pt x="1914" y="989"/>
                    <a:pt x="1912" y="992"/>
                  </a:cubicBezTo>
                  <a:cubicBezTo>
                    <a:pt x="1912" y="993"/>
                    <a:pt x="1912" y="993"/>
                    <a:pt x="1912" y="993"/>
                  </a:cubicBezTo>
                  <a:cubicBezTo>
                    <a:pt x="1912" y="994"/>
                    <a:pt x="1912" y="994"/>
                    <a:pt x="1912" y="995"/>
                  </a:cubicBezTo>
                  <a:cubicBezTo>
                    <a:pt x="1913" y="993"/>
                    <a:pt x="1914" y="991"/>
                    <a:pt x="1915" y="989"/>
                  </a:cubicBezTo>
                  <a:cubicBezTo>
                    <a:pt x="1915" y="989"/>
                    <a:pt x="1915" y="989"/>
                    <a:pt x="1916" y="989"/>
                  </a:cubicBezTo>
                  <a:cubicBezTo>
                    <a:pt x="1916" y="988"/>
                    <a:pt x="1916" y="987"/>
                    <a:pt x="1916" y="987"/>
                  </a:cubicBezTo>
                  <a:cubicBezTo>
                    <a:pt x="1916" y="986"/>
                    <a:pt x="1916" y="986"/>
                    <a:pt x="1916" y="986"/>
                  </a:cubicBezTo>
                  <a:cubicBezTo>
                    <a:pt x="1916" y="986"/>
                    <a:pt x="1917" y="986"/>
                    <a:pt x="1917" y="986"/>
                  </a:cubicBezTo>
                  <a:cubicBezTo>
                    <a:pt x="1917" y="986"/>
                    <a:pt x="1917" y="985"/>
                    <a:pt x="1917" y="985"/>
                  </a:cubicBezTo>
                  <a:cubicBezTo>
                    <a:pt x="1917" y="985"/>
                    <a:pt x="1917" y="985"/>
                    <a:pt x="1917" y="985"/>
                  </a:cubicBezTo>
                  <a:cubicBezTo>
                    <a:pt x="1917" y="985"/>
                    <a:pt x="1917" y="984"/>
                    <a:pt x="1917" y="984"/>
                  </a:cubicBezTo>
                  <a:cubicBezTo>
                    <a:pt x="1917" y="984"/>
                    <a:pt x="1917" y="983"/>
                    <a:pt x="1917" y="983"/>
                  </a:cubicBezTo>
                  <a:cubicBezTo>
                    <a:pt x="1917" y="983"/>
                    <a:pt x="1917" y="983"/>
                    <a:pt x="1917" y="983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1609" y="1300"/>
                  </a:moveTo>
                  <a:cubicBezTo>
                    <a:pt x="1609" y="1300"/>
                    <a:pt x="1608" y="1300"/>
                    <a:pt x="1608" y="1300"/>
                  </a:cubicBezTo>
                  <a:cubicBezTo>
                    <a:pt x="1608" y="1300"/>
                    <a:pt x="1609" y="1300"/>
                    <a:pt x="1609" y="1300"/>
                  </a:cubicBezTo>
                  <a:cubicBezTo>
                    <a:pt x="1609" y="1300"/>
                    <a:pt x="1609" y="1300"/>
                    <a:pt x="1609" y="13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708" y="1615"/>
                  </a:moveTo>
                  <a:cubicBezTo>
                    <a:pt x="708" y="1614"/>
                    <a:pt x="708" y="1614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0"/>
                  </a:move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lnTo>
                    <a:pt x="707" y="1610"/>
                  </a:ln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8"/>
                  </a:moveTo>
                  <a:cubicBezTo>
                    <a:pt x="700" y="1546"/>
                    <a:pt x="696" y="1533"/>
                    <a:pt x="693" y="1520"/>
                  </a:cubicBezTo>
                  <a:cubicBezTo>
                    <a:pt x="694" y="1533"/>
                    <a:pt x="699" y="1546"/>
                    <a:pt x="703" y="1558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392" y="1717"/>
                  </a:move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7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2150" y="149"/>
                  </a:move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9"/>
                    <a:pt x="2150" y="149"/>
                    <a:pt x="2150" y="149"/>
                  </a:cubicBezTo>
                  <a:cubicBezTo>
                    <a:pt x="2150" y="148"/>
                    <a:pt x="2150" y="146"/>
                    <a:pt x="2149" y="145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44"/>
                    <a:pt x="2149" y="144"/>
                    <a:pt x="2149" y="144"/>
                  </a:cubicBezTo>
                  <a:cubicBezTo>
                    <a:pt x="2149" y="138"/>
                    <a:pt x="2148" y="132"/>
                    <a:pt x="2149" y="126"/>
                  </a:cubicBezTo>
                  <a:cubicBezTo>
                    <a:pt x="2145" y="148"/>
                    <a:pt x="2142" y="170"/>
                    <a:pt x="2138" y="192"/>
                  </a:cubicBezTo>
                  <a:cubicBezTo>
                    <a:pt x="2141" y="153"/>
                    <a:pt x="2149" y="114"/>
                    <a:pt x="2152" y="76"/>
                  </a:cubicBezTo>
                  <a:cubicBezTo>
                    <a:pt x="2133" y="141"/>
                    <a:pt x="2142" y="73"/>
                    <a:pt x="2146" y="57"/>
                  </a:cubicBezTo>
                  <a:cubicBezTo>
                    <a:pt x="2144" y="62"/>
                    <a:pt x="2140" y="71"/>
                    <a:pt x="2141" y="75"/>
                  </a:cubicBezTo>
                  <a:cubicBezTo>
                    <a:pt x="2135" y="53"/>
                    <a:pt x="2144" y="29"/>
                    <a:pt x="2146" y="7"/>
                  </a:cubicBezTo>
                  <a:cubicBezTo>
                    <a:pt x="2144" y="17"/>
                    <a:pt x="2139" y="30"/>
                    <a:pt x="2136" y="42"/>
                  </a:cubicBezTo>
                  <a:cubicBezTo>
                    <a:pt x="2136" y="50"/>
                    <a:pt x="2136" y="60"/>
                    <a:pt x="2135" y="69"/>
                  </a:cubicBezTo>
                  <a:cubicBezTo>
                    <a:pt x="2136" y="71"/>
                    <a:pt x="2137" y="72"/>
                    <a:pt x="2138" y="73"/>
                  </a:cubicBezTo>
                  <a:cubicBezTo>
                    <a:pt x="2137" y="72"/>
                    <a:pt x="2136" y="71"/>
                    <a:pt x="2135" y="70"/>
                  </a:cubicBezTo>
                  <a:cubicBezTo>
                    <a:pt x="2134" y="118"/>
                    <a:pt x="2131" y="175"/>
                    <a:pt x="2116" y="187"/>
                  </a:cubicBezTo>
                  <a:cubicBezTo>
                    <a:pt x="2112" y="208"/>
                    <a:pt x="2112" y="230"/>
                    <a:pt x="2110" y="251"/>
                  </a:cubicBezTo>
                  <a:cubicBezTo>
                    <a:pt x="2111" y="245"/>
                    <a:pt x="2112" y="207"/>
                    <a:pt x="2119" y="207"/>
                  </a:cubicBezTo>
                  <a:cubicBezTo>
                    <a:pt x="2118" y="230"/>
                    <a:pt x="2129" y="304"/>
                    <a:pt x="2101" y="316"/>
                  </a:cubicBezTo>
                  <a:cubicBezTo>
                    <a:pt x="2111" y="296"/>
                    <a:pt x="2088" y="337"/>
                    <a:pt x="2087" y="341"/>
                  </a:cubicBezTo>
                  <a:cubicBezTo>
                    <a:pt x="2079" y="375"/>
                    <a:pt x="2083" y="414"/>
                    <a:pt x="2070" y="447"/>
                  </a:cubicBezTo>
                  <a:cubicBezTo>
                    <a:pt x="2073" y="441"/>
                    <a:pt x="2079" y="430"/>
                    <a:pt x="2080" y="424"/>
                  </a:cubicBezTo>
                  <a:cubicBezTo>
                    <a:pt x="2079" y="429"/>
                    <a:pt x="2079" y="435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2" y="474"/>
                    <a:pt x="2057" y="504"/>
                    <a:pt x="2046" y="534"/>
                  </a:cubicBezTo>
                  <a:cubicBezTo>
                    <a:pt x="2036" y="551"/>
                    <a:pt x="2023" y="614"/>
                    <a:pt x="2009" y="644"/>
                  </a:cubicBezTo>
                  <a:cubicBezTo>
                    <a:pt x="1993" y="676"/>
                    <a:pt x="1979" y="709"/>
                    <a:pt x="1964" y="742"/>
                  </a:cubicBezTo>
                  <a:cubicBezTo>
                    <a:pt x="1964" y="742"/>
                    <a:pt x="1964" y="742"/>
                    <a:pt x="1964" y="742"/>
                  </a:cubicBezTo>
                  <a:cubicBezTo>
                    <a:pt x="1964" y="743"/>
                    <a:pt x="1963" y="744"/>
                    <a:pt x="1963" y="745"/>
                  </a:cubicBezTo>
                  <a:cubicBezTo>
                    <a:pt x="1962" y="745"/>
                    <a:pt x="1962" y="746"/>
                    <a:pt x="1962" y="746"/>
                  </a:cubicBezTo>
                  <a:cubicBezTo>
                    <a:pt x="1950" y="774"/>
                    <a:pt x="1937" y="802"/>
                    <a:pt x="1923" y="829"/>
                  </a:cubicBezTo>
                  <a:cubicBezTo>
                    <a:pt x="1932" y="816"/>
                    <a:pt x="1940" y="804"/>
                    <a:pt x="1949" y="791"/>
                  </a:cubicBezTo>
                  <a:cubicBezTo>
                    <a:pt x="1940" y="810"/>
                    <a:pt x="1928" y="826"/>
                    <a:pt x="1916" y="842"/>
                  </a:cubicBezTo>
                  <a:cubicBezTo>
                    <a:pt x="1916" y="842"/>
                    <a:pt x="1916" y="842"/>
                    <a:pt x="1916" y="842"/>
                  </a:cubicBezTo>
                  <a:cubicBezTo>
                    <a:pt x="1915" y="843"/>
                    <a:pt x="1915" y="843"/>
                    <a:pt x="1915" y="844"/>
                  </a:cubicBezTo>
                  <a:cubicBezTo>
                    <a:pt x="1915" y="844"/>
                    <a:pt x="1915" y="844"/>
                    <a:pt x="1915" y="844"/>
                  </a:cubicBezTo>
                  <a:cubicBezTo>
                    <a:pt x="1904" y="858"/>
                    <a:pt x="1895" y="873"/>
                    <a:pt x="1890" y="891"/>
                  </a:cubicBezTo>
                  <a:cubicBezTo>
                    <a:pt x="1896" y="877"/>
                    <a:pt x="1904" y="865"/>
                    <a:pt x="1914" y="855"/>
                  </a:cubicBezTo>
                  <a:cubicBezTo>
                    <a:pt x="1878" y="915"/>
                    <a:pt x="1851" y="983"/>
                    <a:pt x="1802" y="1035"/>
                  </a:cubicBezTo>
                  <a:cubicBezTo>
                    <a:pt x="1808" y="1025"/>
                    <a:pt x="1814" y="1015"/>
                    <a:pt x="1819" y="1006"/>
                  </a:cubicBezTo>
                  <a:cubicBezTo>
                    <a:pt x="1816" y="1011"/>
                    <a:pt x="1788" y="1052"/>
                    <a:pt x="1794" y="1040"/>
                  </a:cubicBezTo>
                  <a:cubicBezTo>
                    <a:pt x="1786" y="1053"/>
                    <a:pt x="1777" y="1069"/>
                    <a:pt x="1766" y="1085"/>
                  </a:cubicBezTo>
                  <a:cubicBezTo>
                    <a:pt x="1770" y="1081"/>
                    <a:pt x="1774" y="1076"/>
                    <a:pt x="1777" y="1071"/>
                  </a:cubicBezTo>
                  <a:cubicBezTo>
                    <a:pt x="1773" y="1078"/>
                    <a:pt x="1769" y="1084"/>
                    <a:pt x="1763" y="1091"/>
                  </a:cubicBezTo>
                  <a:cubicBezTo>
                    <a:pt x="1763" y="1091"/>
                    <a:pt x="1763" y="1092"/>
                    <a:pt x="1762" y="1092"/>
                  </a:cubicBezTo>
                  <a:cubicBezTo>
                    <a:pt x="1762" y="1092"/>
                    <a:pt x="1762" y="1092"/>
                    <a:pt x="1762" y="1093"/>
                  </a:cubicBezTo>
                  <a:cubicBezTo>
                    <a:pt x="1761" y="1093"/>
                    <a:pt x="1761" y="1093"/>
                    <a:pt x="1761" y="1094"/>
                  </a:cubicBezTo>
                  <a:cubicBezTo>
                    <a:pt x="1760" y="1095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7"/>
                    <a:pt x="1758" y="1097"/>
                    <a:pt x="1758" y="1097"/>
                  </a:cubicBezTo>
                  <a:cubicBezTo>
                    <a:pt x="1730" y="1140"/>
                    <a:pt x="1695" y="1186"/>
                    <a:pt x="1661" y="1207"/>
                  </a:cubicBezTo>
                  <a:cubicBezTo>
                    <a:pt x="1658" y="1211"/>
                    <a:pt x="1653" y="1216"/>
                    <a:pt x="1646" y="1223"/>
                  </a:cubicBezTo>
                  <a:cubicBezTo>
                    <a:pt x="1628" y="1241"/>
                    <a:pt x="1608" y="1257"/>
                    <a:pt x="1591" y="1275"/>
                  </a:cubicBezTo>
                  <a:cubicBezTo>
                    <a:pt x="1589" y="1278"/>
                    <a:pt x="1557" y="1320"/>
                    <a:pt x="1552" y="1326"/>
                  </a:cubicBezTo>
                  <a:cubicBezTo>
                    <a:pt x="1523" y="1353"/>
                    <a:pt x="1491" y="1377"/>
                    <a:pt x="1460" y="1403"/>
                  </a:cubicBezTo>
                  <a:cubicBezTo>
                    <a:pt x="1402" y="1450"/>
                    <a:pt x="1323" y="1480"/>
                    <a:pt x="1277" y="1540"/>
                  </a:cubicBezTo>
                  <a:cubicBezTo>
                    <a:pt x="1286" y="1531"/>
                    <a:pt x="1297" y="1526"/>
                    <a:pt x="1309" y="1523"/>
                  </a:cubicBezTo>
                  <a:cubicBezTo>
                    <a:pt x="1289" y="1531"/>
                    <a:pt x="1272" y="1543"/>
                    <a:pt x="1254" y="1556"/>
                  </a:cubicBezTo>
                  <a:cubicBezTo>
                    <a:pt x="1252" y="1560"/>
                    <a:pt x="1247" y="1563"/>
                    <a:pt x="1242" y="1565"/>
                  </a:cubicBezTo>
                  <a:cubicBezTo>
                    <a:pt x="1235" y="1570"/>
                    <a:pt x="1229" y="1574"/>
                    <a:pt x="1222" y="1579"/>
                  </a:cubicBezTo>
                  <a:cubicBezTo>
                    <a:pt x="1225" y="1577"/>
                    <a:pt x="1232" y="1572"/>
                    <a:pt x="1239" y="1566"/>
                  </a:cubicBezTo>
                  <a:cubicBezTo>
                    <a:pt x="1229" y="1570"/>
                    <a:pt x="1216" y="1572"/>
                    <a:pt x="1210" y="1578"/>
                  </a:cubicBezTo>
                  <a:cubicBezTo>
                    <a:pt x="1222" y="1567"/>
                    <a:pt x="1235" y="1559"/>
                    <a:pt x="1250" y="1554"/>
                  </a:cubicBezTo>
                  <a:cubicBezTo>
                    <a:pt x="1227" y="1557"/>
                    <a:pt x="1198" y="1579"/>
                    <a:pt x="1171" y="1598"/>
                  </a:cubicBezTo>
                  <a:cubicBezTo>
                    <a:pt x="1171" y="1598"/>
                    <a:pt x="1171" y="1598"/>
                    <a:pt x="1171" y="1598"/>
                  </a:cubicBezTo>
                  <a:cubicBezTo>
                    <a:pt x="1165" y="1602"/>
                    <a:pt x="1158" y="1606"/>
                    <a:pt x="1151" y="1610"/>
                  </a:cubicBezTo>
                  <a:cubicBezTo>
                    <a:pt x="1138" y="1618"/>
                    <a:pt x="1124" y="1625"/>
                    <a:pt x="1111" y="1633"/>
                  </a:cubicBezTo>
                  <a:cubicBezTo>
                    <a:pt x="1045" y="1669"/>
                    <a:pt x="978" y="1701"/>
                    <a:pt x="911" y="1735"/>
                  </a:cubicBezTo>
                  <a:cubicBezTo>
                    <a:pt x="905" y="1737"/>
                    <a:pt x="900" y="1740"/>
                    <a:pt x="895" y="1743"/>
                  </a:cubicBezTo>
                  <a:cubicBezTo>
                    <a:pt x="887" y="1748"/>
                    <a:pt x="879" y="1752"/>
                    <a:pt x="871" y="1757"/>
                  </a:cubicBezTo>
                  <a:cubicBezTo>
                    <a:pt x="844" y="1772"/>
                    <a:pt x="816" y="1787"/>
                    <a:pt x="788" y="1790"/>
                  </a:cubicBezTo>
                  <a:cubicBezTo>
                    <a:pt x="761" y="1793"/>
                    <a:pt x="758" y="1762"/>
                    <a:pt x="755" y="1741"/>
                  </a:cubicBezTo>
                  <a:cubicBezTo>
                    <a:pt x="751" y="1731"/>
                    <a:pt x="736" y="1684"/>
                    <a:pt x="734" y="1672"/>
                  </a:cubicBezTo>
                  <a:cubicBezTo>
                    <a:pt x="725" y="1616"/>
                    <a:pt x="708" y="1561"/>
                    <a:pt x="692" y="1508"/>
                  </a:cubicBezTo>
                  <a:cubicBezTo>
                    <a:pt x="692" y="1512"/>
                    <a:pt x="692" y="1516"/>
                    <a:pt x="693" y="1520"/>
                  </a:cubicBezTo>
                  <a:cubicBezTo>
                    <a:pt x="691" y="1515"/>
                    <a:pt x="690" y="1509"/>
                    <a:pt x="688" y="1504"/>
                  </a:cubicBezTo>
                  <a:cubicBezTo>
                    <a:pt x="652" y="1529"/>
                    <a:pt x="616" y="1555"/>
                    <a:pt x="580" y="1581"/>
                  </a:cubicBezTo>
                  <a:cubicBezTo>
                    <a:pt x="580" y="1582"/>
                    <a:pt x="580" y="1582"/>
                    <a:pt x="580" y="1582"/>
                  </a:cubicBezTo>
                  <a:cubicBezTo>
                    <a:pt x="546" y="1606"/>
                    <a:pt x="513" y="1630"/>
                    <a:pt x="479" y="1653"/>
                  </a:cubicBezTo>
                  <a:cubicBezTo>
                    <a:pt x="482" y="1651"/>
                    <a:pt x="483" y="1650"/>
                    <a:pt x="483" y="1649"/>
                  </a:cubicBezTo>
                  <a:cubicBezTo>
                    <a:pt x="508" y="1638"/>
                    <a:pt x="524" y="1612"/>
                    <a:pt x="547" y="1596"/>
                  </a:cubicBezTo>
                  <a:cubicBezTo>
                    <a:pt x="438" y="1650"/>
                    <a:pt x="349" y="1734"/>
                    <a:pt x="253" y="1806"/>
                  </a:cubicBezTo>
                  <a:cubicBezTo>
                    <a:pt x="291" y="1782"/>
                    <a:pt x="322" y="1745"/>
                    <a:pt x="366" y="1730"/>
                  </a:cubicBezTo>
                  <a:cubicBezTo>
                    <a:pt x="344" y="1738"/>
                    <a:pt x="327" y="1760"/>
                    <a:pt x="311" y="1775"/>
                  </a:cubicBezTo>
                  <a:cubicBezTo>
                    <a:pt x="283" y="1801"/>
                    <a:pt x="248" y="1817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5" y="1836"/>
                  </a:cubicBezTo>
                  <a:cubicBezTo>
                    <a:pt x="215" y="1836"/>
                    <a:pt x="215" y="1836"/>
                    <a:pt x="214" y="1836"/>
                  </a:cubicBezTo>
                  <a:cubicBezTo>
                    <a:pt x="210" y="1839"/>
                    <a:pt x="206" y="1841"/>
                    <a:pt x="202" y="1844"/>
                  </a:cubicBezTo>
                  <a:cubicBezTo>
                    <a:pt x="131" y="1888"/>
                    <a:pt x="67" y="1942"/>
                    <a:pt x="0" y="1992"/>
                  </a:cubicBezTo>
                  <a:cubicBezTo>
                    <a:pt x="6" y="1994"/>
                    <a:pt x="13" y="1996"/>
                    <a:pt x="20" y="1998"/>
                  </a:cubicBezTo>
                  <a:cubicBezTo>
                    <a:pt x="16" y="1995"/>
                    <a:pt x="13" y="1991"/>
                    <a:pt x="11" y="1987"/>
                  </a:cubicBezTo>
                  <a:cubicBezTo>
                    <a:pt x="13" y="1991"/>
                    <a:pt x="17" y="1995"/>
                    <a:pt x="21" y="1998"/>
                  </a:cubicBezTo>
                  <a:cubicBezTo>
                    <a:pt x="35" y="2002"/>
                    <a:pt x="50" y="2007"/>
                    <a:pt x="64" y="2011"/>
                  </a:cubicBezTo>
                  <a:cubicBezTo>
                    <a:pt x="74" y="2013"/>
                    <a:pt x="83" y="2012"/>
                    <a:pt x="89" y="2011"/>
                  </a:cubicBezTo>
                  <a:cubicBezTo>
                    <a:pt x="65" y="2003"/>
                    <a:pt x="41" y="1993"/>
                    <a:pt x="16" y="1989"/>
                  </a:cubicBezTo>
                  <a:cubicBezTo>
                    <a:pt x="56" y="1942"/>
                    <a:pt x="114" y="1919"/>
                    <a:pt x="164" y="1884"/>
                  </a:cubicBezTo>
                  <a:cubicBezTo>
                    <a:pt x="120" y="1922"/>
                    <a:pt x="71" y="1953"/>
                    <a:pt x="24" y="1987"/>
                  </a:cubicBezTo>
                  <a:cubicBezTo>
                    <a:pt x="83" y="2005"/>
                    <a:pt x="138" y="2031"/>
                    <a:pt x="196" y="2049"/>
                  </a:cubicBezTo>
                  <a:cubicBezTo>
                    <a:pt x="198" y="2049"/>
                    <a:pt x="199" y="2049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2" y="2056"/>
                    <a:pt x="227" y="2058"/>
                    <a:pt x="233" y="2061"/>
                  </a:cubicBezTo>
                  <a:cubicBezTo>
                    <a:pt x="237" y="2060"/>
                    <a:pt x="293" y="2079"/>
                    <a:pt x="317" y="2087"/>
                  </a:cubicBezTo>
                  <a:cubicBezTo>
                    <a:pt x="277" y="2073"/>
                    <a:pt x="347" y="2088"/>
                    <a:pt x="358" y="2092"/>
                  </a:cubicBezTo>
                  <a:cubicBezTo>
                    <a:pt x="391" y="2103"/>
                    <a:pt x="422" y="2115"/>
                    <a:pt x="454" y="2128"/>
                  </a:cubicBezTo>
                  <a:cubicBezTo>
                    <a:pt x="583" y="2177"/>
                    <a:pt x="719" y="2205"/>
                    <a:pt x="850" y="2248"/>
                  </a:cubicBezTo>
                  <a:cubicBezTo>
                    <a:pt x="847" y="2225"/>
                    <a:pt x="844" y="2202"/>
                    <a:pt x="840" y="2179"/>
                  </a:cubicBezTo>
                  <a:cubicBezTo>
                    <a:pt x="841" y="2127"/>
                    <a:pt x="821" y="2061"/>
                    <a:pt x="815" y="2009"/>
                  </a:cubicBezTo>
                  <a:cubicBezTo>
                    <a:pt x="815" y="2015"/>
                    <a:pt x="816" y="2022"/>
                    <a:pt x="817" y="2028"/>
                  </a:cubicBezTo>
                  <a:cubicBezTo>
                    <a:pt x="815" y="2019"/>
                    <a:pt x="812" y="2009"/>
                    <a:pt x="810" y="1999"/>
                  </a:cubicBezTo>
                  <a:cubicBezTo>
                    <a:pt x="811" y="2001"/>
                    <a:pt x="811" y="2002"/>
                    <a:pt x="812" y="2002"/>
                  </a:cubicBezTo>
                  <a:cubicBezTo>
                    <a:pt x="810" y="1997"/>
                    <a:pt x="808" y="1993"/>
                    <a:pt x="807" y="1988"/>
                  </a:cubicBezTo>
                  <a:cubicBezTo>
                    <a:pt x="808" y="1992"/>
                    <a:pt x="809" y="1995"/>
                    <a:pt x="810" y="1999"/>
                  </a:cubicBezTo>
                  <a:cubicBezTo>
                    <a:pt x="809" y="1998"/>
                    <a:pt x="809" y="1996"/>
                    <a:pt x="808" y="1995"/>
                  </a:cubicBezTo>
                  <a:cubicBezTo>
                    <a:pt x="810" y="2014"/>
                    <a:pt x="809" y="2034"/>
                    <a:pt x="812" y="2053"/>
                  </a:cubicBezTo>
                  <a:cubicBezTo>
                    <a:pt x="808" y="2024"/>
                    <a:pt x="802" y="1988"/>
                    <a:pt x="799" y="1964"/>
                  </a:cubicBezTo>
                  <a:cubicBezTo>
                    <a:pt x="799" y="1966"/>
                    <a:pt x="799" y="1966"/>
                    <a:pt x="799" y="1966"/>
                  </a:cubicBezTo>
                  <a:cubicBezTo>
                    <a:pt x="799" y="1969"/>
                    <a:pt x="798" y="1972"/>
                    <a:pt x="798" y="1975"/>
                  </a:cubicBezTo>
                  <a:cubicBezTo>
                    <a:pt x="797" y="1967"/>
                    <a:pt x="796" y="1962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60"/>
                    <a:pt x="796" y="1960"/>
                    <a:pt x="796" y="1960"/>
                  </a:cubicBezTo>
                  <a:cubicBezTo>
                    <a:pt x="796" y="1959"/>
                    <a:pt x="796" y="1959"/>
                    <a:pt x="797" y="1959"/>
                  </a:cubicBezTo>
                  <a:cubicBezTo>
                    <a:pt x="797" y="1959"/>
                    <a:pt x="797" y="1959"/>
                    <a:pt x="797" y="1960"/>
                  </a:cubicBezTo>
                  <a:cubicBezTo>
                    <a:pt x="797" y="1960"/>
                    <a:pt x="797" y="1960"/>
                    <a:pt x="797" y="1960"/>
                  </a:cubicBezTo>
                  <a:cubicBezTo>
                    <a:pt x="799" y="1963"/>
                    <a:pt x="803" y="1975"/>
                    <a:pt x="805" y="1984"/>
                  </a:cubicBezTo>
                  <a:cubicBezTo>
                    <a:pt x="801" y="1965"/>
                    <a:pt x="798" y="1937"/>
                    <a:pt x="801" y="1928"/>
                  </a:cubicBezTo>
                  <a:cubicBezTo>
                    <a:pt x="797" y="1933"/>
                    <a:pt x="795" y="1938"/>
                    <a:pt x="794" y="1945"/>
                  </a:cubicBezTo>
                  <a:cubicBezTo>
                    <a:pt x="794" y="1945"/>
                    <a:pt x="794" y="1944"/>
                    <a:pt x="793" y="1944"/>
                  </a:cubicBezTo>
                  <a:cubicBezTo>
                    <a:pt x="793" y="1943"/>
                    <a:pt x="793" y="1942"/>
                    <a:pt x="793" y="1942"/>
                  </a:cubicBezTo>
                  <a:cubicBezTo>
                    <a:pt x="792" y="1941"/>
                    <a:pt x="792" y="1941"/>
                    <a:pt x="792" y="1940"/>
                  </a:cubicBezTo>
                  <a:cubicBezTo>
                    <a:pt x="792" y="1940"/>
                    <a:pt x="791" y="1939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8"/>
                    <a:pt x="791" y="1938"/>
                    <a:pt x="791" y="1938"/>
                  </a:cubicBezTo>
                  <a:cubicBezTo>
                    <a:pt x="791" y="1937"/>
                    <a:pt x="791" y="1936"/>
                    <a:pt x="791" y="1936"/>
                  </a:cubicBezTo>
                  <a:cubicBezTo>
                    <a:pt x="791" y="1936"/>
                    <a:pt x="791" y="1937"/>
                    <a:pt x="792" y="1939"/>
                  </a:cubicBezTo>
                  <a:cubicBezTo>
                    <a:pt x="789" y="1928"/>
                    <a:pt x="790" y="1917"/>
                    <a:pt x="798" y="1912"/>
                  </a:cubicBezTo>
                  <a:cubicBezTo>
                    <a:pt x="797" y="1913"/>
                    <a:pt x="795" y="1913"/>
                    <a:pt x="793" y="1914"/>
                  </a:cubicBezTo>
                  <a:cubicBezTo>
                    <a:pt x="796" y="1906"/>
                    <a:pt x="853" y="1896"/>
                    <a:pt x="863" y="1893"/>
                  </a:cubicBezTo>
                  <a:cubicBezTo>
                    <a:pt x="860" y="1894"/>
                    <a:pt x="858" y="1895"/>
                    <a:pt x="856" y="1896"/>
                  </a:cubicBezTo>
                  <a:cubicBezTo>
                    <a:pt x="860" y="1895"/>
                    <a:pt x="864" y="1894"/>
                    <a:pt x="868" y="1893"/>
                  </a:cubicBezTo>
                  <a:cubicBezTo>
                    <a:pt x="868" y="1893"/>
                    <a:pt x="868" y="1893"/>
                    <a:pt x="869" y="1893"/>
                  </a:cubicBezTo>
                  <a:cubicBezTo>
                    <a:pt x="869" y="1893"/>
                    <a:pt x="869" y="1893"/>
                    <a:pt x="869" y="1893"/>
                  </a:cubicBezTo>
                  <a:cubicBezTo>
                    <a:pt x="876" y="1892"/>
                    <a:pt x="883" y="1890"/>
                    <a:pt x="889" y="1889"/>
                  </a:cubicBezTo>
                  <a:cubicBezTo>
                    <a:pt x="893" y="1889"/>
                    <a:pt x="897" y="1888"/>
                    <a:pt x="900" y="1887"/>
                  </a:cubicBezTo>
                  <a:cubicBezTo>
                    <a:pt x="896" y="1888"/>
                    <a:pt x="893" y="1889"/>
                    <a:pt x="889" y="1890"/>
                  </a:cubicBezTo>
                  <a:cubicBezTo>
                    <a:pt x="882" y="1891"/>
                    <a:pt x="876" y="1893"/>
                    <a:pt x="869" y="1896"/>
                  </a:cubicBezTo>
                  <a:cubicBezTo>
                    <a:pt x="854" y="1900"/>
                    <a:pt x="838" y="1906"/>
                    <a:pt x="823" y="1912"/>
                  </a:cubicBezTo>
                  <a:cubicBezTo>
                    <a:pt x="838" y="1920"/>
                    <a:pt x="855" y="1916"/>
                    <a:pt x="873" y="1907"/>
                  </a:cubicBezTo>
                  <a:cubicBezTo>
                    <a:pt x="878" y="1905"/>
                    <a:pt x="883" y="1902"/>
                    <a:pt x="888" y="1899"/>
                  </a:cubicBezTo>
                  <a:cubicBezTo>
                    <a:pt x="908" y="1886"/>
                    <a:pt x="927" y="1871"/>
                    <a:pt x="941" y="1865"/>
                  </a:cubicBezTo>
                  <a:cubicBezTo>
                    <a:pt x="924" y="1871"/>
                    <a:pt x="907" y="1877"/>
                    <a:pt x="890" y="1883"/>
                  </a:cubicBezTo>
                  <a:cubicBezTo>
                    <a:pt x="883" y="1885"/>
                    <a:pt x="876" y="1887"/>
                    <a:pt x="869" y="1890"/>
                  </a:cubicBezTo>
                  <a:cubicBezTo>
                    <a:pt x="876" y="1887"/>
                    <a:pt x="883" y="1883"/>
                    <a:pt x="890" y="1880"/>
                  </a:cubicBezTo>
                  <a:cubicBezTo>
                    <a:pt x="967" y="1847"/>
                    <a:pt x="1044" y="1814"/>
                    <a:pt x="1118" y="1775"/>
                  </a:cubicBezTo>
                  <a:cubicBezTo>
                    <a:pt x="1118" y="1775"/>
                    <a:pt x="1118" y="1774"/>
                    <a:pt x="1119" y="1774"/>
                  </a:cubicBezTo>
                  <a:cubicBezTo>
                    <a:pt x="1119" y="1774"/>
                    <a:pt x="1119" y="1774"/>
                    <a:pt x="1119" y="1774"/>
                  </a:cubicBezTo>
                  <a:cubicBezTo>
                    <a:pt x="1126" y="1771"/>
                    <a:pt x="1132" y="1767"/>
                    <a:pt x="1139" y="1763"/>
                  </a:cubicBezTo>
                  <a:cubicBezTo>
                    <a:pt x="1178" y="1742"/>
                    <a:pt x="1216" y="1720"/>
                    <a:pt x="1252" y="1696"/>
                  </a:cubicBezTo>
                  <a:cubicBezTo>
                    <a:pt x="1247" y="1699"/>
                    <a:pt x="1242" y="1705"/>
                    <a:pt x="1236" y="1712"/>
                  </a:cubicBezTo>
                  <a:cubicBezTo>
                    <a:pt x="1266" y="1693"/>
                    <a:pt x="1295" y="1673"/>
                    <a:pt x="1324" y="1653"/>
                  </a:cubicBezTo>
                  <a:cubicBezTo>
                    <a:pt x="1334" y="1646"/>
                    <a:pt x="1355" y="1631"/>
                    <a:pt x="1376" y="1615"/>
                  </a:cubicBezTo>
                  <a:cubicBezTo>
                    <a:pt x="1374" y="1616"/>
                    <a:pt x="1373" y="1616"/>
                    <a:pt x="1371" y="1616"/>
                  </a:cubicBezTo>
                  <a:cubicBezTo>
                    <a:pt x="1372" y="1615"/>
                    <a:pt x="1372" y="1615"/>
                    <a:pt x="1373" y="1615"/>
                  </a:cubicBezTo>
                  <a:cubicBezTo>
                    <a:pt x="1372" y="1615"/>
                    <a:pt x="1372" y="1615"/>
                    <a:pt x="1371" y="1616"/>
                  </a:cubicBezTo>
                  <a:cubicBezTo>
                    <a:pt x="1370" y="1616"/>
                    <a:pt x="1370" y="1616"/>
                    <a:pt x="1369" y="1615"/>
                  </a:cubicBezTo>
                  <a:cubicBezTo>
                    <a:pt x="1358" y="1624"/>
                    <a:pt x="1346" y="1633"/>
                    <a:pt x="1333" y="1640"/>
                  </a:cubicBezTo>
                  <a:cubicBezTo>
                    <a:pt x="1336" y="1639"/>
                    <a:pt x="1340" y="1637"/>
                    <a:pt x="1343" y="1635"/>
                  </a:cubicBezTo>
                  <a:cubicBezTo>
                    <a:pt x="1302" y="1664"/>
                    <a:pt x="1235" y="1709"/>
                    <a:pt x="1232" y="1704"/>
                  </a:cubicBezTo>
                  <a:cubicBezTo>
                    <a:pt x="1226" y="1693"/>
                    <a:pt x="1340" y="1628"/>
                    <a:pt x="1352" y="1620"/>
                  </a:cubicBezTo>
                  <a:cubicBezTo>
                    <a:pt x="1371" y="1608"/>
                    <a:pt x="1391" y="1595"/>
                    <a:pt x="1409" y="1582"/>
                  </a:cubicBezTo>
                  <a:cubicBezTo>
                    <a:pt x="1405" y="1586"/>
                    <a:pt x="1400" y="1590"/>
                    <a:pt x="1395" y="1593"/>
                  </a:cubicBezTo>
                  <a:cubicBezTo>
                    <a:pt x="1405" y="1586"/>
                    <a:pt x="1415" y="1578"/>
                    <a:pt x="1424" y="1571"/>
                  </a:cubicBezTo>
                  <a:cubicBezTo>
                    <a:pt x="1440" y="1559"/>
                    <a:pt x="1455" y="1547"/>
                    <a:pt x="1471" y="1534"/>
                  </a:cubicBezTo>
                  <a:cubicBezTo>
                    <a:pt x="1493" y="1516"/>
                    <a:pt x="1514" y="1497"/>
                    <a:pt x="1535" y="1478"/>
                  </a:cubicBezTo>
                  <a:cubicBezTo>
                    <a:pt x="1544" y="1470"/>
                    <a:pt x="1631" y="1395"/>
                    <a:pt x="1576" y="1435"/>
                  </a:cubicBezTo>
                  <a:cubicBezTo>
                    <a:pt x="1586" y="1426"/>
                    <a:pt x="1595" y="1417"/>
                    <a:pt x="1603" y="1407"/>
                  </a:cubicBezTo>
                  <a:cubicBezTo>
                    <a:pt x="1577" y="1430"/>
                    <a:pt x="1550" y="1453"/>
                    <a:pt x="1523" y="1476"/>
                  </a:cubicBezTo>
                  <a:cubicBezTo>
                    <a:pt x="1567" y="1424"/>
                    <a:pt x="1623" y="1384"/>
                    <a:pt x="1669" y="1334"/>
                  </a:cubicBezTo>
                  <a:cubicBezTo>
                    <a:pt x="1661" y="1342"/>
                    <a:pt x="1652" y="1350"/>
                    <a:pt x="1644" y="1358"/>
                  </a:cubicBezTo>
                  <a:cubicBezTo>
                    <a:pt x="1675" y="1323"/>
                    <a:pt x="1709" y="1290"/>
                    <a:pt x="1739" y="1253"/>
                  </a:cubicBezTo>
                  <a:cubicBezTo>
                    <a:pt x="1769" y="1215"/>
                    <a:pt x="1789" y="1165"/>
                    <a:pt x="1828" y="1135"/>
                  </a:cubicBezTo>
                  <a:cubicBezTo>
                    <a:pt x="1835" y="1124"/>
                    <a:pt x="1842" y="1114"/>
                    <a:pt x="1849" y="1103"/>
                  </a:cubicBezTo>
                  <a:cubicBezTo>
                    <a:pt x="1856" y="1093"/>
                    <a:pt x="1909" y="1021"/>
                    <a:pt x="1861" y="1076"/>
                  </a:cubicBezTo>
                  <a:cubicBezTo>
                    <a:pt x="1869" y="1064"/>
                    <a:pt x="1877" y="1051"/>
                    <a:pt x="1884" y="1039"/>
                  </a:cubicBezTo>
                  <a:cubicBezTo>
                    <a:pt x="1873" y="1055"/>
                    <a:pt x="1863" y="1066"/>
                    <a:pt x="1856" y="1069"/>
                  </a:cubicBezTo>
                  <a:cubicBezTo>
                    <a:pt x="1853" y="1073"/>
                    <a:pt x="1849" y="1079"/>
                    <a:pt x="1843" y="1086"/>
                  </a:cubicBezTo>
                  <a:cubicBezTo>
                    <a:pt x="1843" y="1087"/>
                    <a:pt x="1842" y="1088"/>
                    <a:pt x="1841" y="1089"/>
                  </a:cubicBezTo>
                  <a:cubicBezTo>
                    <a:pt x="1811" y="1117"/>
                    <a:pt x="1789" y="1173"/>
                    <a:pt x="1765" y="1202"/>
                  </a:cubicBezTo>
                  <a:cubicBezTo>
                    <a:pt x="1722" y="1255"/>
                    <a:pt x="1676" y="1305"/>
                    <a:pt x="1628" y="1354"/>
                  </a:cubicBezTo>
                  <a:cubicBezTo>
                    <a:pt x="1587" y="1397"/>
                    <a:pt x="1547" y="1441"/>
                    <a:pt x="1505" y="1483"/>
                  </a:cubicBezTo>
                  <a:cubicBezTo>
                    <a:pt x="1475" y="1491"/>
                    <a:pt x="1441" y="1529"/>
                    <a:pt x="1411" y="1563"/>
                  </a:cubicBezTo>
                  <a:cubicBezTo>
                    <a:pt x="1403" y="1566"/>
                    <a:pt x="1395" y="1569"/>
                    <a:pt x="1397" y="1567"/>
                  </a:cubicBezTo>
                  <a:cubicBezTo>
                    <a:pt x="1313" y="1625"/>
                    <a:pt x="1234" y="1692"/>
                    <a:pt x="1145" y="1742"/>
                  </a:cubicBezTo>
                  <a:cubicBezTo>
                    <a:pt x="1194" y="1715"/>
                    <a:pt x="1164" y="1733"/>
                    <a:pt x="1140" y="1746"/>
                  </a:cubicBezTo>
                  <a:cubicBezTo>
                    <a:pt x="1131" y="1752"/>
                    <a:pt x="1123" y="1756"/>
                    <a:pt x="1121" y="1758"/>
                  </a:cubicBezTo>
                  <a:cubicBezTo>
                    <a:pt x="1119" y="1759"/>
                    <a:pt x="1117" y="1760"/>
                    <a:pt x="1115" y="1761"/>
                  </a:cubicBezTo>
                  <a:cubicBezTo>
                    <a:pt x="1092" y="1774"/>
                    <a:pt x="1068" y="1786"/>
                    <a:pt x="1044" y="1798"/>
                  </a:cubicBezTo>
                  <a:cubicBezTo>
                    <a:pt x="1016" y="1812"/>
                    <a:pt x="986" y="1825"/>
                    <a:pt x="956" y="1837"/>
                  </a:cubicBezTo>
                  <a:cubicBezTo>
                    <a:pt x="956" y="1837"/>
                    <a:pt x="956" y="1837"/>
                    <a:pt x="956" y="1837"/>
                  </a:cubicBezTo>
                  <a:cubicBezTo>
                    <a:pt x="955" y="1838"/>
                    <a:pt x="953" y="1838"/>
                    <a:pt x="952" y="1839"/>
                  </a:cubicBezTo>
                  <a:cubicBezTo>
                    <a:pt x="956" y="1838"/>
                    <a:pt x="960" y="1837"/>
                    <a:pt x="964" y="1835"/>
                  </a:cubicBezTo>
                  <a:cubicBezTo>
                    <a:pt x="958" y="1837"/>
                    <a:pt x="953" y="1840"/>
                    <a:pt x="947" y="1842"/>
                  </a:cubicBezTo>
                  <a:cubicBezTo>
                    <a:pt x="947" y="1842"/>
                    <a:pt x="947" y="1842"/>
                    <a:pt x="947" y="1843"/>
                  </a:cubicBezTo>
                  <a:cubicBezTo>
                    <a:pt x="946" y="1843"/>
                    <a:pt x="945" y="1843"/>
                    <a:pt x="945" y="1843"/>
                  </a:cubicBezTo>
                  <a:cubicBezTo>
                    <a:pt x="945" y="1843"/>
                    <a:pt x="944" y="1844"/>
                    <a:pt x="944" y="1844"/>
                  </a:cubicBezTo>
                  <a:cubicBezTo>
                    <a:pt x="944" y="1844"/>
                    <a:pt x="945" y="1843"/>
                    <a:pt x="945" y="1843"/>
                  </a:cubicBezTo>
                  <a:cubicBezTo>
                    <a:pt x="945" y="1843"/>
                    <a:pt x="945" y="1843"/>
                    <a:pt x="946" y="1842"/>
                  </a:cubicBezTo>
                  <a:cubicBezTo>
                    <a:pt x="945" y="1843"/>
                    <a:pt x="942" y="1844"/>
                    <a:pt x="944" y="1843"/>
                  </a:cubicBezTo>
                  <a:cubicBezTo>
                    <a:pt x="938" y="1845"/>
                    <a:pt x="932" y="1847"/>
                    <a:pt x="926" y="1849"/>
                  </a:cubicBezTo>
                  <a:cubicBezTo>
                    <a:pt x="934" y="1846"/>
                    <a:pt x="943" y="1842"/>
                    <a:pt x="952" y="1840"/>
                  </a:cubicBezTo>
                  <a:cubicBezTo>
                    <a:pt x="953" y="1839"/>
                    <a:pt x="955" y="1838"/>
                    <a:pt x="956" y="1837"/>
                  </a:cubicBezTo>
                  <a:cubicBezTo>
                    <a:pt x="936" y="1845"/>
                    <a:pt x="915" y="1853"/>
                    <a:pt x="894" y="1860"/>
                  </a:cubicBezTo>
                  <a:cubicBezTo>
                    <a:pt x="883" y="1864"/>
                    <a:pt x="872" y="1867"/>
                    <a:pt x="861" y="1871"/>
                  </a:cubicBezTo>
                  <a:cubicBezTo>
                    <a:pt x="860" y="1871"/>
                    <a:pt x="859" y="1872"/>
                    <a:pt x="858" y="1872"/>
                  </a:cubicBezTo>
                  <a:cubicBezTo>
                    <a:pt x="859" y="1872"/>
                    <a:pt x="860" y="1871"/>
                    <a:pt x="861" y="1871"/>
                  </a:cubicBezTo>
                  <a:cubicBezTo>
                    <a:pt x="868" y="1869"/>
                    <a:pt x="882" y="1866"/>
                    <a:pt x="883" y="1864"/>
                  </a:cubicBezTo>
                  <a:cubicBezTo>
                    <a:pt x="882" y="1866"/>
                    <a:pt x="881" y="1867"/>
                    <a:pt x="880" y="1869"/>
                  </a:cubicBezTo>
                  <a:cubicBezTo>
                    <a:pt x="885" y="1867"/>
                    <a:pt x="889" y="1866"/>
                    <a:pt x="893" y="1865"/>
                  </a:cubicBezTo>
                  <a:cubicBezTo>
                    <a:pt x="898" y="1864"/>
                    <a:pt x="903" y="1863"/>
                    <a:pt x="908" y="1861"/>
                  </a:cubicBezTo>
                  <a:cubicBezTo>
                    <a:pt x="912" y="1860"/>
                    <a:pt x="917" y="1858"/>
                    <a:pt x="921" y="1856"/>
                  </a:cubicBezTo>
                  <a:cubicBezTo>
                    <a:pt x="921" y="1856"/>
                    <a:pt x="921" y="1856"/>
                    <a:pt x="922" y="1856"/>
                  </a:cubicBezTo>
                  <a:cubicBezTo>
                    <a:pt x="922" y="1856"/>
                    <a:pt x="922" y="1856"/>
                    <a:pt x="922" y="1856"/>
                  </a:cubicBezTo>
                  <a:cubicBezTo>
                    <a:pt x="922" y="1856"/>
                    <a:pt x="922" y="1856"/>
                    <a:pt x="922" y="1855"/>
                  </a:cubicBezTo>
                  <a:cubicBezTo>
                    <a:pt x="922" y="1855"/>
                    <a:pt x="922" y="1855"/>
                    <a:pt x="923" y="1855"/>
                  </a:cubicBezTo>
                  <a:cubicBezTo>
                    <a:pt x="923" y="1855"/>
                    <a:pt x="923" y="1855"/>
                    <a:pt x="923" y="1855"/>
                  </a:cubicBezTo>
                  <a:cubicBezTo>
                    <a:pt x="924" y="1855"/>
                    <a:pt x="924" y="1855"/>
                    <a:pt x="925" y="1854"/>
                  </a:cubicBezTo>
                  <a:cubicBezTo>
                    <a:pt x="926" y="1854"/>
                    <a:pt x="926" y="1854"/>
                    <a:pt x="927" y="1853"/>
                  </a:cubicBezTo>
                  <a:cubicBezTo>
                    <a:pt x="927" y="1853"/>
                    <a:pt x="928" y="1853"/>
                    <a:pt x="928" y="1853"/>
                  </a:cubicBezTo>
                  <a:cubicBezTo>
                    <a:pt x="928" y="1853"/>
                    <a:pt x="928" y="1853"/>
                    <a:pt x="928" y="1853"/>
                  </a:cubicBezTo>
                  <a:cubicBezTo>
                    <a:pt x="928" y="1853"/>
                    <a:pt x="930" y="1852"/>
                    <a:pt x="934" y="1851"/>
                  </a:cubicBezTo>
                  <a:cubicBezTo>
                    <a:pt x="934" y="1851"/>
                    <a:pt x="934" y="1850"/>
                    <a:pt x="935" y="1850"/>
                  </a:cubicBezTo>
                  <a:cubicBezTo>
                    <a:pt x="935" y="1850"/>
                    <a:pt x="935" y="1850"/>
                    <a:pt x="935" y="1850"/>
                  </a:cubicBezTo>
                  <a:cubicBezTo>
                    <a:pt x="934" y="1851"/>
                    <a:pt x="933" y="1852"/>
                    <a:pt x="932" y="1852"/>
                  </a:cubicBezTo>
                  <a:cubicBezTo>
                    <a:pt x="934" y="1852"/>
                    <a:pt x="936" y="1851"/>
                    <a:pt x="938" y="1850"/>
                  </a:cubicBezTo>
                  <a:cubicBezTo>
                    <a:pt x="928" y="1855"/>
                    <a:pt x="918" y="1859"/>
                    <a:pt x="908" y="1861"/>
                  </a:cubicBezTo>
                  <a:cubicBezTo>
                    <a:pt x="903" y="1863"/>
                    <a:pt x="898" y="1865"/>
                    <a:pt x="893" y="1867"/>
                  </a:cubicBezTo>
                  <a:cubicBezTo>
                    <a:pt x="886" y="1870"/>
                    <a:pt x="879" y="1872"/>
                    <a:pt x="873" y="1875"/>
                  </a:cubicBezTo>
                  <a:cubicBezTo>
                    <a:pt x="870" y="1877"/>
                    <a:pt x="866" y="1878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59" y="1880"/>
                    <a:pt x="855" y="1881"/>
                    <a:pt x="852" y="1883"/>
                  </a:cubicBezTo>
                  <a:cubicBezTo>
                    <a:pt x="853" y="1882"/>
                    <a:pt x="854" y="1881"/>
                    <a:pt x="855" y="1880"/>
                  </a:cubicBezTo>
                  <a:cubicBezTo>
                    <a:pt x="822" y="1887"/>
                    <a:pt x="770" y="1882"/>
                    <a:pt x="774" y="1923"/>
                  </a:cubicBezTo>
                  <a:cubicBezTo>
                    <a:pt x="777" y="1944"/>
                    <a:pt x="779" y="1965"/>
                    <a:pt x="783" y="1986"/>
                  </a:cubicBezTo>
                  <a:cubicBezTo>
                    <a:pt x="787" y="2012"/>
                    <a:pt x="792" y="2038"/>
                    <a:pt x="797" y="2064"/>
                  </a:cubicBezTo>
                  <a:cubicBezTo>
                    <a:pt x="797" y="2066"/>
                    <a:pt x="798" y="2069"/>
                    <a:pt x="798" y="2071"/>
                  </a:cubicBezTo>
                  <a:cubicBezTo>
                    <a:pt x="799" y="2074"/>
                    <a:pt x="799" y="2076"/>
                    <a:pt x="800" y="2078"/>
                  </a:cubicBezTo>
                  <a:cubicBezTo>
                    <a:pt x="801" y="2084"/>
                    <a:pt x="801" y="2089"/>
                    <a:pt x="802" y="2094"/>
                  </a:cubicBezTo>
                  <a:cubicBezTo>
                    <a:pt x="803" y="2095"/>
                    <a:pt x="803" y="2096"/>
                    <a:pt x="803" y="2097"/>
                  </a:cubicBezTo>
                  <a:cubicBezTo>
                    <a:pt x="808" y="2126"/>
                    <a:pt x="813" y="2154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ubicBezTo>
                    <a:pt x="817" y="2184"/>
                    <a:pt x="818" y="2186"/>
                    <a:pt x="818" y="2187"/>
                  </a:cubicBezTo>
                  <a:cubicBezTo>
                    <a:pt x="818" y="2174"/>
                    <a:pt x="819" y="2160"/>
                    <a:pt x="819" y="2155"/>
                  </a:cubicBezTo>
                  <a:cubicBezTo>
                    <a:pt x="819" y="2147"/>
                    <a:pt x="819" y="2139"/>
                    <a:pt x="818" y="2131"/>
                  </a:cubicBezTo>
                  <a:cubicBezTo>
                    <a:pt x="824" y="2141"/>
                    <a:pt x="827" y="2146"/>
                    <a:pt x="828" y="2149"/>
                  </a:cubicBezTo>
                  <a:cubicBezTo>
                    <a:pt x="827" y="2146"/>
                    <a:pt x="823" y="2144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ubicBezTo>
                    <a:pt x="827" y="2178"/>
                    <a:pt x="829" y="2201"/>
                    <a:pt x="829" y="2225"/>
                  </a:cubicBezTo>
                  <a:cubicBezTo>
                    <a:pt x="828" y="2224"/>
                    <a:pt x="826" y="2223"/>
                    <a:pt x="825" y="2221"/>
                  </a:cubicBezTo>
                  <a:cubicBezTo>
                    <a:pt x="812" y="2220"/>
                    <a:pt x="801" y="2216"/>
                    <a:pt x="790" y="2210"/>
                  </a:cubicBezTo>
                  <a:cubicBezTo>
                    <a:pt x="801" y="2214"/>
                    <a:pt x="812" y="2217"/>
                    <a:pt x="824" y="2220"/>
                  </a:cubicBezTo>
                  <a:cubicBezTo>
                    <a:pt x="820" y="2214"/>
                    <a:pt x="819" y="2204"/>
                    <a:pt x="818" y="2194"/>
                  </a:cubicBezTo>
                  <a:cubicBezTo>
                    <a:pt x="818" y="2193"/>
                    <a:pt x="818" y="2191"/>
                    <a:pt x="818" y="2190"/>
                  </a:cubicBezTo>
                  <a:cubicBezTo>
                    <a:pt x="819" y="2198"/>
                    <a:pt x="819" y="2206"/>
                    <a:pt x="820" y="2214"/>
                  </a:cubicBezTo>
                  <a:cubicBezTo>
                    <a:pt x="814" y="2212"/>
                    <a:pt x="808" y="2210"/>
                    <a:pt x="802" y="2208"/>
                  </a:cubicBezTo>
                  <a:cubicBezTo>
                    <a:pt x="802" y="2208"/>
                    <a:pt x="802" y="2208"/>
                    <a:pt x="802" y="2208"/>
                  </a:cubicBezTo>
                  <a:cubicBezTo>
                    <a:pt x="796" y="2205"/>
                    <a:pt x="789" y="2203"/>
                    <a:pt x="783" y="2201"/>
                  </a:cubicBezTo>
                  <a:cubicBezTo>
                    <a:pt x="771" y="2197"/>
                    <a:pt x="758" y="2194"/>
                    <a:pt x="746" y="2190"/>
                  </a:cubicBezTo>
                  <a:cubicBezTo>
                    <a:pt x="753" y="2193"/>
                    <a:pt x="760" y="2196"/>
                    <a:pt x="767" y="2201"/>
                  </a:cubicBezTo>
                  <a:cubicBezTo>
                    <a:pt x="743" y="2194"/>
                    <a:pt x="719" y="2186"/>
                    <a:pt x="695" y="2180"/>
                  </a:cubicBezTo>
                  <a:cubicBezTo>
                    <a:pt x="688" y="2178"/>
                    <a:pt x="682" y="2176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69" y="2143"/>
                    <a:pt x="566" y="2143"/>
                    <a:pt x="563" y="2142"/>
                  </a:cubicBezTo>
                  <a:cubicBezTo>
                    <a:pt x="509" y="2125"/>
                    <a:pt x="454" y="2107"/>
                    <a:pt x="402" y="2085"/>
                  </a:cubicBezTo>
                  <a:cubicBezTo>
                    <a:pt x="367" y="2071"/>
                    <a:pt x="332" y="2056"/>
                    <a:pt x="297" y="2043"/>
                  </a:cubicBezTo>
                  <a:cubicBezTo>
                    <a:pt x="286" y="2039"/>
                    <a:pt x="229" y="2030"/>
                    <a:pt x="225" y="2033"/>
                  </a:cubicBezTo>
                  <a:cubicBezTo>
                    <a:pt x="177" y="2002"/>
                    <a:pt x="116" y="2006"/>
                    <a:pt x="65" y="1981"/>
                  </a:cubicBezTo>
                  <a:cubicBezTo>
                    <a:pt x="81" y="1971"/>
                    <a:pt x="98" y="1956"/>
                    <a:pt x="116" y="1951"/>
                  </a:cubicBezTo>
                  <a:cubicBezTo>
                    <a:pt x="125" y="1949"/>
                    <a:pt x="143" y="1931"/>
                    <a:pt x="135" y="1936"/>
                  </a:cubicBezTo>
                  <a:cubicBezTo>
                    <a:pt x="162" y="1916"/>
                    <a:pt x="193" y="1901"/>
                    <a:pt x="217" y="1877"/>
                  </a:cubicBezTo>
                  <a:cubicBezTo>
                    <a:pt x="199" y="1893"/>
                    <a:pt x="177" y="1904"/>
                    <a:pt x="156" y="1917"/>
                  </a:cubicBezTo>
                  <a:cubicBezTo>
                    <a:pt x="163" y="1875"/>
                    <a:pt x="230" y="1858"/>
                    <a:pt x="261" y="1839"/>
                  </a:cubicBezTo>
                  <a:cubicBezTo>
                    <a:pt x="295" y="1818"/>
                    <a:pt x="328" y="1795"/>
                    <a:pt x="361" y="1772"/>
                  </a:cubicBezTo>
                  <a:cubicBezTo>
                    <a:pt x="368" y="1767"/>
                    <a:pt x="375" y="1762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2" y="1757"/>
                    <a:pt x="382" y="1757"/>
                    <a:pt x="382" y="1757"/>
                  </a:cubicBezTo>
                  <a:cubicBezTo>
                    <a:pt x="384" y="1755"/>
                    <a:pt x="387" y="1753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89" y="1752"/>
                    <a:pt x="389" y="1752"/>
                    <a:pt x="389" y="1752"/>
                  </a:cubicBezTo>
                  <a:cubicBezTo>
                    <a:pt x="396" y="1747"/>
                    <a:pt x="403" y="1742"/>
                    <a:pt x="410" y="1737"/>
                  </a:cubicBezTo>
                  <a:cubicBezTo>
                    <a:pt x="421" y="1729"/>
                    <a:pt x="503" y="1679"/>
                    <a:pt x="429" y="1716"/>
                  </a:cubicBezTo>
                  <a:cubicBezTo>
                    <a:pt x="434" y="1713"/>
                    <a:pt x="444" y="1705"/>
                    <a:pt x="459" y="1694"/>
                  </a:cubicBezTo>
                  <a:cubicBezTo>
                    <a:pt x="457" y="1695"/>
                    <a:pt x="456" y="1694"/>
                    <a:pt x="455" y="1694"/>
                  </a:cubicBezTo>
                  <a:cubicBezTo>
                    <a:pt x="476" y="1680"/>
                    <a:pt x="490" y="1652"/>
                    <a:pt x="518" y="1648"/>
                  </a:cubicBezTo>
                  <a:cubicBezTo>
                    <a:pt x="518" y="1648"/>
                    <a:pt x="518" y="1648"/>
                    <a:pt x="519" y="1648"/>
                  </a:cubicBezTo>
                  <a:cubicBezTo>
                    <a:pt x="519" y="1648"/>
                    <a:pt x="519" y="1648"/>
                    <a:pt x="519" y="1648"/>
                  </a:cubicBezTo>
                  <a:cubicBezTo>
                    <a:pt x="511" y="1654"/>
                    <a:pt x="502" y="1660"/>
                    <a:pt x="494" y="1666"/>
                  </a:cubicBezTo>
                  <a:cubicBezTo>
                    <a:pt x="496" y="1665"/>
                    <a:pt x="497" y="1665"/>
                    <a:pt x="498" y="1664"/>
                  </a:cubicBezTo>
                  <a:cubicBezTo>
                    <a:pt x="522" y="1647"/>
                    <a:pt x="549" y="1626"/>
                    <a:pt x="575" y="1608"/>
                  </a:cubicBezTo>
                  <a:cubicBezTo>
                    <a:pt x="578" y="1605"/>
                    <a:pt x="581" y="1603"/>
                    <a:pt x="584" y="1601"/>
                  </a:cubicBezTo>
                  <a:cubicBezTo>
                    <a:pt x="631" y="1567"/>
                    <a:pt x="670" y="1540"/>
                    <a:pt x="673" y="1542"/>
                  </a:cubicBezTo>
                  <a:cubicBezTo>
                    <a:pt x="676" y="1545"/>
                    <a:pt x="679" y="1549"/>
                    <a:pt x="682" y="1552"/>
                  </a:cubicBezTo>
                  <a:cubicBezTo>
                    <a:pt x="683" y="1553"/>
                    <a:pt x="683" y="1554"/>
                    <a:pt x="684" y="1556"/>
                  </a:cubicBezTo>
                  <a:cubicBezTo>
                    <a:pt x="685" y="1557"/>
                    <a:pt x="687" y="1559"/>
                    <a:pt x="688" y="1561"/>
                  </a:cubicBezTo>
                  <a:cubicBezTo>
                    <a:pt x="687" y="1560"/>
                    <a:pt x="685" y="1559"/>
                    <a:pt x="684" y="1557"/>
                  </a:cubicBezTo>
                  <a:cubicBezTo>
                    <a:pt x="683" y="1556"/>
                    <a:pt x="682" y="1555"/>
                    <a:pt x="681" y="1555"/>
                  </a:cubicBezTo>
                  <a:cubicBezTo>
                    <a:pt x="679" y="1552"/>
                    <a:pt x="676" y="1550"/>
                    <a:pt x="673" y="1548"/>
                  </a:cubicBezTo>
                  <a:cubicBezTo>
                    <a:pt x="675" y="1551"/>
                    <a:pt x="677" y="1557"/>
                    <a:pt x="679" y="1565"/>
                  </a:cubicBezTo>
                  <a:cubicBezTo>
                    <a:pt x="682" y="1574"/>
                    <a:pt x="684" y="1584"/>
                    <a:pt x="687" y="1597"/>
                  </a:cubicBezTo>
                  <a:cubicBezTo>
                    <a:pt x="707" y="1680"/>
                    <a:pt x="739" y="1837"/>
                    <a:pt x="779" y="1824"/>
                  </a:cubicBezTo>
                  <a:cubicBezTo>
                    <a:pt x="776" y="1825"/>
                    <a:pt x="772" y="1827"/>
                    <a:pt x="769" y="1829"/>
                  </a:cubicBezTo>
                  <a:cubicBezTo>
                    <a:pt x="788" y="1828"/>
                    <a:pt x="826" y="1813"/>
                    <a:pt x="865" y="1795"/>
                  </a:cubicBezTo>
                  <a:cubicBezTo>
                    <a:pt x="876" y="1790"/>
                    <a:pt x="888" y="1784"/>
                    <a:pt x="900" y="1778"/>
                  </a:cubicBezTo>
                  <a:cubicBezTo>
                    <a:pt x="947" y="1755"/>
                    <a:pt x="990" y="1731"/>
                    <a:pt x="1001" y="1725"/>
                  </a:cubicBezTo>
                  <a:cubicBezTo>
                    <a:pt x="1038" y="1706"/>
                    <a:pt x="1074" y="1687"/>
                    <a:pt x="1110" y="1666"/>
                  </a:cubicBezTo>
                  <a:cubicBezTo>
                    <a:pt x="1123" y="1659"/>
                    <a:pt x="1136" y="1652"/>
                    <a:pt x="1148" y="1645"/>
                  </a:cubicBezTo>
                  <a:cubicBezTo>
                    <a:pt x="1279" y="1569"/>
                    <a:pt x="1403" y="1484"/>
                    <a:pt x="1522" y="1388"/>
                  </a:cubicBezTo>
                  <a:cubicBezTo>
                    <a:pt x="1521" y="1388"/>
                    <a:pt x="1521" y="1388"/>
                    <a:pt x="1521" y="1387"/>
                  </a:cubicBezTo>
                  <a:cubicBezTo>
                    <a:pt x="1538" y="1352"/>
                    <a:pt x="1575" y="1329"/>
                    <a:pt x="1606" y="1304"/>
                  </a:cubicBezTo>
                  <a:cubicBezTo>
                    <a:pt x="1595" y="1319"/>
                    <a:pt x="1633" y="1284"/>
                    <a:pt x="1634" y="1281"/>
                  </a:cubicBezTo>
                  <a:cubicBezTo>
                    <a:pt x="1626" y="1289"/>
                    <a:pt x="1616" y="1297"/>
                    <a:pt x="1607" y="1304"/>
                  </a:cubicBezTo>
                  <a:cubicBezTo>
                    <a:pt x="1609" y="1301"/>
                    <a:pt x="1613" y="1296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48" y="1259"/>
                    <a:pt x="1676" y="1232"/>
                    <a:pt x="1702" y="1203"/>
                  </a:cubicBezTo>
                  <a:cubicBezTo>
                    <a:pt x="1673" y="1230"/>
                    <a:pt x="1720" y="1180"/>
                    <a:pt x="1720" y="1179"/>
                  </a:cubicBezTo>
                  <a:cubicBezTo>
                    <a:pt x="1757" y="1133"/>
                    <a:pt x="1789" y="1082"/>
                    <a:pt x="1830" y="1038"/>
                  </a:cubicBezTo>
                  <a:cubicBezTo>
                    <a:pt x="1822" y="1052"/>
                    <a:pt x="1858" y="995"/>
                    <a:pt x="1866" y="984"/>
                  </a:cubicBezTo>
                  <a:cubicBezTo>
                    <a:pt x="1858" y="995"/>
                    <a:pt x="1849" y="1006"/>
                    <a:pt x="1841" y="1017"/>
                  </a:cubicBezTo>
                  <a:cubicBezTo>
                    <a:pt x="1856" y="995"/>
                    <a:pt x="1870" y="972"/>
                    <a:pt x="1884" y="949"/>
                  </a:cubicBezTo>
                  <a:cubicBezTo>
                    <a:pt x="1888" y="942"/>
                    <a:pt x="1893" y="935"/>
                    <a:pt x="1897" y="927"/>
                  </a:cubicBezTo>
                  <a:cubicBezTo>
                    <a:pt x="1905" y="914"/>
                    <a:pt x="1913" y="901"/>
                    <a:pt x="1920" y="888"/>
                  </a:cubicBezTo>
                  <a:cubicBezTo>
                    <a:pt x="1913" y="898"/>
                    <a:pt x="1906" y="908"/>
                    <a:pt x="1899" y="919"/>
                  </a:cubicBezTo>
                  <a:cubicBezTo>
                    <a:pt x="1899" y="919"/>
                    <a:pt x="1899" y="919"/>
                    <a:pt x="1899" y="919"/>
                  </a:cubicBezTo>
                  <a:cubicBezTo>
                    <a:pt x="1899" y="920"/>
                    <a:pt x="1899" y="920"/>
                    <a:pt x="1899" y="920"/>
                  </a:cubicBezTo>
                  <a:cubicBezTo>
                    <a:pt x="1899" y="919"/>
                    <a:pt x="1899" y="917"/>
                    <a:pt x="1899" y="916"/>
                  </a:cubicBezTo>
                  <a:cubicBezTo>
                    <a:pt x="1898" y="918"/>
                    <a:pt x="1897" y="920"/>
                    <a:pt x="1895" y="923"/>
                  </a:cubicBezTo>
                  <a:cubicBezTo>
                    <a:pt x="1892" y="929"/>
                    <a:pt x="1888" y="936"/>
                    <a:pt x="1883" y="943"/>
                  </a:cubicBezTo>
                  <a:cubicBezTo>
                    <a:pt x="1879" y="949"/>
                    <a:pt x="1875" y="955"/>
                    <a:pt x="1872" y="961"/>
                  </a:cubicBezTo>
                  <a:cubicBezTo>
                    <a:pt x="1876" y="952"/>
                    <a:pt x="1880" y="946"/>
                    <a:pt x="1883" y="941"/>
                  </a:cubicBezTo>
                  <a:cubicBezTo>
                    <a:pt x="1887" y="933"/>
                    <a:pt x="1890" y="928"/>
                    <a:pt x="1895" y="922"/>
                  </a:cubicBezTo>
                  <a:cubicBezTo>
                    <a:pt x="1896" y="920"/>
                    <a:pt x="1898" y="917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ubicBezTo>
                    <a:pt x="1900" y="911"/>
                    <a:pt x="1903" y="908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6"/>
                    <a:pt x="1906" y="906"/>
                  </a:cubicBezTo>
                  <a:cubicBezTo>
                    <a:pt x="1906" y="906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6" y="907"/>
                    <a:pt x="1906" y="907"/>
                    <a:pt x="1906" y="907"/>
                  </a:cubicBezTo>
                  <a:cubicBezTo>
                    <a:pt x="1907" y="905"/>
                    <a:pt x="1907" y="905"/>
                    <a:pt x="1906" y="907"/>
                  </a:cubicBezTo>
                  <a:cubicBezTo>
                    <a:pt x="1914" y="895"/>
                    <a:pt x="1922" y="883"/>
                    <a:pt x="1930" y="871"/>
                  </a:cubicBezTo>
                  <a:cubicBezTo>
                    <a:pt x="1931" y="868"/>
                    <a:pt x="1932" y="866"/>
                    <a:pt x="1934" y="864"/>
                  </a:cubicBezTo>
                  <a:cubicBezTo>
                    <a:pt x="1937" y="858"/>
                    <a:pt x="1940" y="852"/>
                    <a:pt x="1944" y="846"/>
                  </a:cubicBezTo>
                  <a:cubicBezTo>
                    <a:pt x="1952" y="833"/>
                    <a:pt x="1959" y="819"/>
                    <a:pt x="1967" y="806"/>
                  </a:cubicBezTo>
                  <a:cubicBezTo>
                    <a:pt x="1965" y="805"/>
                    <a:pt x="1970" y="785"/>
                    <a:pt x="1971" y="784"/>
                  </a:cubicBezTo>
                  <a:cubicBezTo>
                    <a:pt x="1980" y="764"/>
                    <a:pt x="1991" y="745"/>
                    <a:pt x="2001" y="726"/>
                  </a:cubicBezTo>
                  <a:cubicBezTo>
                    <a:pt x="2031" y="670"/>
                    <a:pt x="2048" y="605"/>
                    <a:pt x="2071" y="545"/>
                  </a:cubicBezTo>
                  <a:cubicBezTo>
                    <a:pt x="2074" y="534"/>
                    <a:pt x="2077" y="522"/>
                    <a:pt x="2081" y="511"/>
                  </a:cubicBezTo>
                  <a:cubicBezTo>
                    <a:pt x="2104" y="486"/>
                    <a:pt x="2115" y="408"/>
                    <a:pt x="2116" y="378"/>
                  </a:cubicBezTo>
                  <a:cubicBezTo>
                    <a:pt x="2118" y="438"/>
                    <a:pt x="2125" y="371"/>
                    <a:pt x="2128" y="355"/>
                  </a:cubicBezTo>
                  <a:cubicBezTo>
                    <a:pt x="2129" y="347"/>
                    <a:pt x="2130" y="339"/>
                    <a:pt x="2131" y="332"/>
                  </a:cubicBezTo>
                  <a:cubicBezTo>
                    <a:pt x="2134" y="305"/>
                    <a:pt x="2135" y="279"/>
                    <a:pt x="2135" y="252"/>
                  </a:cubicBezTo>
                  <a:cubicBezTo>
                    <a:pt x="2135" y="232"/>
                    <a:pt x="2144" y="171"/>
                    <a:pt x="2144" y="172"/>
                  </a:cubicBezTo>
                  <a:cubicBezTo>
                    <a:pt x="2146" y="170"/>
                    <a:pt x="2147" y="168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8" y="165"/>
                    <a:pt x="2148" y="165"/>
                    <a:pt x="2148" y="165"/>
                  </a:cubicBezTo>
                  <a:cubicBezTo>
                    <a:pt x="2149" y="165"/>
                    <a:pt x="2149" y="164"/>
                    <a:pt x="2149" y="163"/>
                  </a:cubicBezTo>
                  <a:cubicBezTo>
                    <a:pt x="2149" y="163"/>
                    <a:pt x="2149" y="163"/>
                    <a:pt x="2149" y="163"/>
                  </a:cubicBezTo>
                  <a:cubicBezTo>
                    <a:pt x="2150" y="159"/>
                    <a:pt x="2150" y="154"/>
                    <a:pt x="2150" y="150"/>
                  </a:cubicBezTo>
                  <a:lnTo>
                    <a:pt x="2150" y="149"/>
                  </a:lnTo>
                  <a:close/>
                  <a:moveTo>
                    <a:pt x="1839" y="1094"/>
                  </a:moveTo>
                  <a:cubicBezTo>
                    <a:pt x="1835" y="1100"/>
                    <a:pt x="1831" y="1106"/>
                    <a:pt x="1827" y="1112"/>
                  </a:cubicBezTo>
                  <a:cubicBezTo>
                    <a:pt x="1831" y="1106"/>
                    <a:pt x="1834" y="1099"/>
                    <a:pt x="1839" y="1094"/>
                  </a:cubicBezTo>
                  <a:close/>
                  <a:moveTo>
                    <a:pt x="1702" y="1291"/>
                  </a:moveTo>
                  <a:cubicBezTo>
                    <a:pt x="1702" y="1290"/>
                    <a:pt x="1702" y="1289"/>
                    <a:pt x="1703" y="1289"/>
                  </a:cubicBezTo>
                  <a:cubicBezTo>
                    <a:pt x="1703" y="1288"/>
                    <a:pt x="1703" y="1288"/>
                    <a:pt x="1704" y="1288"/>
                  </a:cubicBezTo>
                  <a:cubicBezTo>
                    <a:pt x="1709" y="1279"/>
                    <a:pt x="1716" y="1271"/>
                    <a:pt x="1723" y="1264"/>
                  </a:cubicBezTo>
                  <a:cubicBezTo>
                    <a:pt x="1717" y="1271"/>
                    <a:pt x="1711" y="1279"/>
                    <a:pt x="1705" y="1286"/>
                  </a:cubicBezTo>
                  <a:cubicBezTo>
                    <a:pt x="1706" y="1285"/>
                    <a:pt x="1707" y="1284"/>
                    <a:pt x="1707" y="1284"/>
                  </a:cubicBezTo>
                  <a:cubicBezTo>
                    <a:pt x="1706" y="1285"/>
                    <a:pt x="1699" y="1295"/>
                    <a:pt x="1702" y="1290"/>
                  </a:cubicBezTo>
                  <a:cubicBezTo>
                    <a:pt x="1702" y="1290"/>
                    <a:pt x="1702" y="1290"/>
                    <a:pt x="1702" y="1291"/>
                  </a:cubicBezTo>
                  <a:close/>
                  <a:moveTo>
                    <a:pt x="1505" y="1483"/>
                  </a:moveTo>
                  <a:cubicBezTo>
                    <a:pt x="1501" y="1488"/>
                    <a:pt x="1496" y="1492"/>
                    <a:pt x="1492" y="1497"/>
                  </a:cubicBezTo>
                  <a:cubicBezTo>
                    <a:pt x="1484" y="1505"/>
                    <a:pt x="1475" y="1513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lose/>
                  <a:moveTo>
                    <a:pt x="834" y="2146"/>
                  </a:moveTo>
                  <a:cubicBezTo>
                    <a:pt x="837" y="2155"/>
                    <a:pt x="838" y="2163"/>
                    <a:pt x="839" y="2172"/>
                  </a:cubicBezTo>
                  <a:cubicBezTo>
                    <a:pt x="838" y="2163"/>
                    <a:pt x="836" y="2155"/>
                    <a:pt x="834" y="2146"/>
                  </a:cubicBezTo>
                  <a:close/>
                  <a:moveTo>
                    <a:pt x="829" y="2149"/>
                  </a:moveTo>
                  <a:cubicBezTo>
                    <a:pt x="829" y="2150"/>
                    <a:pt x="830" y="2151"/>
                    <a:pt x="830" y="2151"/>
                  </a:cubicBezTo>
                  <a:cubicBezTo>
                    <a:pt x="830" y="2151"/>
                    <a:pt x="829" y="2150"/>
                    <a:pt x="829" y="2149"/>
                  </a:cubicBezTo>
                  <a:close/>
                  <a:moveTo>
                    <a:pt x="671" y="2173"/>
                  </a:moveTo>
                  <a:cubicBezTo>
                    <a:pt x="648" y="2166"/>
                    <a:pt x="624" y="2159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lose/>
                  <a:moveTo>
                    <a:pt x="389" y="1720"/>
                  </a:moveTo>
                  <a:cubicBezTo>
                    <a:pt x="389" y="1720"/>
                    <a:pt x="390" y="1718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2" y="1716"/>
                    <a:pt x="392" y="1716"/>
                  </a:cubicBezTo>
                  <a:cubicBezTo>
                    <a:pt x="392" y="1716"/>
                    <a:pt x="393" y="1716"/>
                    <a:pt x="393" y="1715"/>
                  </a:cubicBezTo>
                  <a:cubicBezTo>
                    <a:pt x="393" y="1716"/>
                    <a:pt x="392" y="1716"/>
                    <a:pt x="392" y="1716"/>
                  </a:cubicBezTo>
                  <a:cubicBezTo>
                    <a:pt x="400" y="1709"/>
                    <a:pt x="409" y="1703"/>
                    <a:pt x="419" y="1698"/>
                  </a:cubicBezTo>
                  <a:cubicBezTo>
                    <a:pt x="409" y="1705"/>
                    <a:pt x="399" y="1713"/>
                    <a:pt x="389" y="1720"/>
                  </a:cubicBezTo>
                  <a:cubicBezTo>
                    <a:pt x="389" y="1720"/>
                    <a:pt x="389" y="1720"/>
                    <a:pt x="389" y="1720"/>
                  </a:cubicBezTo>
                  <a:cubicBezTo>
                    <a:pt x="389" y="1720"/>
                    <a:pt x="389" y="1720"/>
                    <a:pt x="388" y="1720"/>
                  </a:cubicBezTo>
                  <a:cubicBezTo>
                    <a:pt x="389" y="1720"/>
                    <a:pt x="389" y="1720"/>
                    <a:pt x="389" y="1720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6"/>
                    <a:pt x="326" y="1776"/>
                    <a:pt x="326" y="1776"/>
                  </a:cubicBezTo>
                  <a:cubicBezTo>
                    <a:pt x="326" y="1775"/>
                    <a:pt x="326" y="1775"/>
                    <a:pt x="326" y="1775"/>
                  </a:cubicBezTo>
                  <a:cubicBezTo>
                    <a:pt x="326" y="1776"/>
                    <a:pt x="323" y="1778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20" y="1780"/>
                  </a:cubicBezTo>
                  <a:cubicBezTo>
                    <a:pt x="320" y="1780"/>
                    <a:pt x="320" y="1780"/>
                    <a:pt x="319" y="1780"/>
                  </a:cubicBezTo>
                  <a:cubicBezTo>
                    <a:pt x="319" y="1780"/>
                    <a:pt x="319" y="1780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9" y="1781"/>
                    <a:pt x="319" y="1781"/>
                    <a:pt x="319" y="1781"/>
                  </a:cubicBezTo>
                  <a:cubicBezTo>
                    <a:pt x="318" y="1781"/>
                    <a:pt x="318" y="1781"/>
                    <a:pt x="318" y="1781"/>
                  </a:cubicBezTo>
                  <a:cubicBezTo>
                    <a:pt x="304" y="1791"/>
                    <a:pt x="289" y="1801"/>
                    <a:pt x="273" y="1811"/>
                  </a:cubicBezTo>
                  <a:cubicBezTo>
                    <a:pt x="288" y="1799"/>
                    <a:pt x="305" y="1789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2" y="1778"/>
                  </a:cubicBezTo>
                  <a:cubicBezTo>
                    <a:pt x="322" y="1778"/>
                    <a:pt x="322" y="1778"/>
                    <a:pt x="323" y="1778"/>
                  </a:cubicBezTo>
                  <a:cubicBezTo>
                    <a:pt x="323" y="1778"/>
                    <a:pt x="323" y="1778"/>
                    <a:pt x="323" y="1778"/>
                  </a:cubicBezTo>
                  <a:cubicBezTo>
                    <a:pt x="323" y="1778"/>
                    <a:pt x="323" y="1778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3" y="1777"/>
                    <a:pt x="323" y="1777"/>
                    <a:pt x="323" y="1777"/>
                  </a:cubicBezTo>
                  <a:cubicBezTo>
                    <a:pt x="328" y="1774"/>
                    <a:pt x="338" y="1767"/>
                    <a:pt x="341" y="1765"/>
                  </a:cubicBezTo>
                  <a:cubicBezTo>
                    <a:pt x="336" y="1769"/>
                    <a:pt x="331" y="1772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402" y="1738"/>
                  </a:moveTo>
                  <a:cubicBezTo>
                    <a:pt x="401" y="1738"/>
                    <a:pt x="401" y="1738"/>
                    <a:pt x="401" y="1738"/>
                  </a:cubicBezTo>
                  <a:cubicBezTo>
                    <a:pt x="400" y="1739"/>
                    <a:pt x="400" y="1739"/>
                    <a:pt x="400" y="1739"/>
                  </a:cubicBezTo>
                  <a:cubicBezTo>
                    <a:pt x="388" y="1748"/>
                    <a:pt x="376" y="1756"/>
                    <a:pt x="364" y="1765"/>
                  </a:cubicBezTo>
                  <a:cubicBezTo>
                    <a:pt x="376" y="1756"/>
                    <a:pt x="386" y="1738"/>
                    <a:pt x="402" y="1737"/>
                  </a:cubicBezTo>
                  <a:cubicBezTo>
                    <a:pt x="402" y="1737"/>
                    <a:pt x="403" y="1737"/>
                    <a:pt x="403" y="1737"/>
                  </a:cubicBezTo>
                  <a:cubicBezTo>
                    <a:pt x="402" y="1737"/>
                    <a:pt x="402" y="1737"/>
                    <a:pt x="402" y="1738"/>
                  </a:cubicBezTo>
                  <a:close/>
                  <a:moveTo>
                    <a:pt x="435" y="1695"/>
                  </a:moveTo>
                  <a:cubicBezTo>
                    <a:pt x="424" y="1698"/>
                    <a:pt x="362" y="1746"/>
                    <a:pt x="347" y="1755"/>
                  </a:cubicBezTo>
                  <a:cubicBezTo>
                    <a:pt x="379" y="1730"/>
                    <a:pt x="454" y="1675"/>
                    <a:pt x="435" y="1695"/>
                  </a:cubicBezTo>
                  <a:close/>
                  <a:moveTo>
                    <a:pt x="705" y="1563"/>
                  </a:moveTo>
                  <a:cubicBezTo>
                    <a:pt x="705" y="1563"/>
                    <a:pt x="705" y="1561"/>
                    <a:pt x="704" y="1559"/>
                  </a:cubicBezTo>
                  <a:cubicBezTo>
                    <a:pt x="704" y="1559"/>
                    <a:pt x="704" y="1559"/>
                    <a:pt x="704" y="1559"/>
                  </a:cubicBezTo>
                  <a:cubicBezTo>
                    <a:pt x="704" y="1558"/>
                    <a:pt x="704" y="1557"/>
                    <a:pt x="704" y="1557"/>
                  </a:cubicBezTo>
                  <a:cubicBezTo>
                    <a:pt x="703" y="1556"/>
                    <a:pt x="703" y="1556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0" y="1543"/>
                    <a:pt x="697" y="1530"/>
                    <a:pt x="694" y="1518"/>
                  </a:cubicBezTo>
                  <a:cubicBezTo>
                    <a:pt x="699" y="1533"/>
                    <a:pt x="703" y="1548"/>
                    <a:pt x="705" y="1563"/>
                  </a:cubicBezTo>
                  <a:close/>
                  <a:moveTo>
                    <a:pt x="708" y="1581"/>
                  </a:moveTo>
                  <a:cubicBezTo>
                    <a:pt x="707" y="1574"/>
                    <a:pt x="705" y="1568"/>
                    <a:pt x="703" y="1561"/>
                  </a:cubicBezTo>
                  <a:cubicBezTo>
                    <a:pt x="705" y="1568"/>
                    <a:pt x="707" y="1574"/>
                    <a:pt x="708" y="1581"/>
                  </a:cubicBezTo>
                  <a:close/>
                  <a:moveTo>
                    <a:pt x="720" y="1686"/>
                  </a:moveTo>
                  <a:cubicBezTo>
                    <a:pt x="722" y="1695"/>
                    <a:pt x="723" y="1704"/>
                    <a:pt x="726" y="1712"/>
                  </a:cubicBezTo>
                  <a:cubicBezTo>
                    <a:pt x="723" y="1704"/>
                    <a:pt x="721" y="1695"/>
                    <a:pt x="720" y="1686"/>
                  </a:cubicBezTo>
                  <a:close/>
                  <a:moveTo>
                    <a:pt x="717" y="1664"/>
                  </a:moveTo>
                  <a:cubicBezTo>
                    <a:pt x="717" y="1663"/>
                    <a:pt x="717" y="1662"/>
                    <a:pt x="716" y="1661"/>
                  </a:cubicBezTo>
                  <a:cubicBezTo>
                    <a:pt x="711" y="1649"/>
                    <a:pt x="707" y="1637"/>
                    <a:pt x="707" y="1625"/>
                  </a:cubicBezTo>
                  <a:cubicBezTo>
                    <a:pt x="708" y="1621"/>
                    <a:pt x="708" y="1616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2"/>
                    <a:pt x="707" y="1611"/>
                  </a:cubicBezTo>
                  <a:cubicBezTo>
                    <a:pt x="707" y="1612"/>
                    <a:pt x="706" y="1613"/>
                    <a:pt x="706" y="1616"/>
                  </a:cubicBezTo>
                  <a:cubicBezTo>
                    <a:pt x="706" y="1616"/>
                    <a:pt x="706" y="1615"/>
                    <a:pt x="706" y="1615"/>
                  </a:cubicBezTo>
                  <a:cubicBezTo>
                    <a:pt x="704" y="1606"/>
                    <a:pt x="704" y="1604"/>
                    <a:pt x="706" y="1607"/>
                  </a:cubicBezTo>
                  <a:cubicBezTo>
                    <a:pt x="706" y="1607"/>
                    <a:pt x="706" y="1607"/>
                    <a:pt x="706" y="1607"/>
                  </a:cubicBezTo>
                  <a:cubicBezTo>
                    <a:pt x="706" y="1607"/>
                    <a:pt x="706" y="1606"/>
                    <a:pt x="706" y="1606"/>
                  </a:cubicBezTo>
                  <a:cubicBezTo>
                    <a:pt x="705" y="1603"/>
                    <a:pt x="704" y="1599"/>
                    <a:pt x="703" y="1596"/>
                  </a:cubicBezTo>
                  <a:cubicBezTo>
                    <a:pt x="703" y="1596"/>
                    <a:pt x="703" y="1596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ubicBezTo>
                    <a:pt x="698" y="1576"/>
                    <a:pt x="698" y="1575"/>
                    <a:pt x="698" y="1575"/>
                  </a:cubicBezTo>
                  <a:cubicBezTo>
                    <a:pt x="698" y="1576"/>
                    <a:pt x="698" y="1576"/>
                    <a:pt x="699" y="1577"/>
                  </a:cubicBezTo>
                  <a:cubicBezTo>
                    <a:pt x="705" y="1595"/>
                    <a:pt x="709" y="1613"/>
                    <a:pt x="714" y="1631"/>
                  </a:cubicBezTo>
                  <a:cubicBezTo>
                    <a:pt x="719" y="1652"/>
                    <a:pt x="723" y="1672"/>
                    <a:pt x="728" y="1692"/>
                  </a:cubicBezTo>
                  <a:cubicBezTo>
                    <a:pt x="725" y="1683"/>
                    <a:pt x="721" y="1674"/>
                    <a:pt x="717" y="1664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1" y="1727"/>
                    <a:pt x="981" y="1727"/>
                  </a:cubicBezTo>
                  <a:cubicBezTo>
                    <a:pt x="981" y="1727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78" y="1728"/>
                    <a:pt x="978" y="1728"/>
                    <a:pt x="978" y="1728"/>
                  </a:cubicBezTo>
                  <a:cubicBezTo>
                    <a:pt x="978" y="1728"/>
                    <a:pt x="978" y="1728"/>
                    <a:pt x="978" y="1729"/>
                  </a:cubicBezTo>
                  <a:cubicBezTo>
                    <a:pt x="978" y="1729"/>
                    <a:pt x="978" y="1729"/>
                    <a:pt x="978" y="1729"/>
                  </a:cubicBezTo>
                  <a:cubicBezTo>
                    <a:pt x="978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6" y="1729"/>
                    <a:pt x="976" y="1729"/>
                    <a:pt x="976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5" y="1730"/>
                  </a:cubicBezTo>
                  <a:cubicBezTo>
                    <a:pt x="975" y="1730"/>
                    <a:pt x="975" y="1730"/>
                    <a:pt x="974" y="1730"/>
                  </a:cubicBezTo>
                  <a:cubicBezTo>
                    <a:pt x="974" y="1730"/>
                    <a:pt x="974" y="1730"/>
                    <a:pt x="974" y="1730"/>
                  </a:cubicBezTo>
                  <a:cubicBezTo>
                    <a:pt x="974" y="1730"/>
                    <a:pt x="974" y="1730"/>
                    <a:pt x="973" y="1730"/>
                  </a:cubicBezTo>
                  <a:cubicBezTo>
                    <a:pt x="973" y="1730"/>
                    <a:pt x="973" y="1730"/>
                    <a:pt x="973" y="1730"/>
                  </a:cubicBezTo>
                  <a:cubicBezTo>
                    <a:pt x="975" y="1729"/>
                    <a:pt x="1029" y="1703"/>
                    <a:pt x="1040" y="1699"/>
                  </a:cubicBezTo>
                  <a:cubicBezTo>
                    <a:pt x="1022" y="1711"/>
                    <a:pt x="1002" y="1719"/>
                    <a:pt x="982" y="1727"/>
                  </a:cubicBezTo>
                  <a:close/>
                  <a:moveTo>
                    <a:pt x="1053" y="1690"/>
                  </a:move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ubicBezTo>
                    <a:pt x="1053" y="1690"/>
                    <a:pt x="1053" y="1690"/>
                    <a:pt x="1053" y="1690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9" y="1686"/>
                  </a:moveTo>
                  <a:cubicBezTo>
                    <a:pt x="1059" y="1686"/>
                    <a:pt x="1059" y="1686"/>
                    <a:pt x="1059" y="1686"/>
                  </a:cubicBezTo>
                  <a:cubicBezTo>
                    <a:pt x="1059" y="1686"/>
                    <a:pt x="1059" y="1686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8" y="1687"/>
                    <a:pt x="1058" y="1687"/>
                    <a:pt x="1058" y="1687"/>
                  </a:cubicBezTo>
                  <a:cubicBezTo>
                    <a:pt x="1057" y="1687"/>
                    <a:pt x="1057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5" y="1688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5" y="1689"/>
                    <a:pt x="1055" y="1688"/>
                    <a:pt x="1055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7" y="1688"/>
                    <a:pt x="1057" y="1687"/>
                    <a:pt x="1057" y="1687"/>
                  </a:cubicBezTo>
                  <a:cubicBezTo>
                    <a:pt x="1057" y="1687"/>
                    <a:pt x="1058" y="1687"/>
                    <a:pt x="1058" y="1687"/>
                  </a:cubicBezTo>
                  <a:cubicBezTo>
                    <a:pt x="1058" y="1687"/>
                    <a:pt x="1059" y="1686"/>
                    <a:pt x="1059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1" y="1685"/>
                    <a:pt x="1062" y="1685"/>
                    <a:pt x="1062" y="1684"/>
                  </a:cubicBezTo>
                  <a:cubicBezTo>
                    <a:pt x="1062" y="1685"/>
                    <a:pt x="1061" y="1685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60" y="1686"/>
                    <a:pt x="1060" y="1686"/>
                  </a:cubicBezTo>
                  <a:cubicBezTo>
                    <a:pt x="1060" y="1686"/>
                    <a:pt x="1059" y="1686"/>
                    <a:pt x="1059" y="1686"/>
                  </a:cubicBezTo>
                  <a:close/>
                  <a:moveTo>
                    <a:pt x="1110" y="1661"/>
                  </a:moveTo>
                  <a:cubicBezTo>
                    <a:pt x="1106" y="1663"/>
                    <a:pt x="1095" y="1669"/>
                    <a:pt x="1085" y="1674"/>
                  </a:cubicBezTo>
                  <a:cubicBezTo>
                    <a:pt x="1083" y="1675"/>
                    <a:pt x="1081" y="1677"/>
                    <a:pt x="1079" y="1678"/>
                  </a:cubicBezTo>
                  <a:cubicBezTo>
                    <a:pt x="1080" y="1677"/>
                    <a:pt x="1082" y="1676"/>
                    <a:pt x="1083" y="1675"/>
                  </a:cubicBezTo>
                  <a:cubicBezTo>
                    <a:pt x="1078" y="1677"/>
                    <a:pt x="1073" y="1680"/>
                    <a:pt x="1069" y="1682"/>
                  </a:cubicBezTo>
                  <a:cubicBezTo>
                    <a:pt x="1068" y="1683"/>
                    <a:pt x="1067" y="1683"/>
                    <a:pt x="1066" y="1683"/>
                  </a:cubicBezTo>
                  <a:cubicBezTo>
                    <a:pt x="1066" y="1683"/>
                    <a:pt x="1066" y="1683"/>
                    <a:pt x="1066" y="1683"/>
                  </a:cubicBezTo>
                  <a:cubicBezTo>
                    <a:pt x="1062" y="1685"/>
                    <a:pt x="1060" y="1686"/>
                    <a:pt x="1060" y="1686"/>
                  </a:cubicBezTo>
                  <a:cubicBezTo>
                    <a:pt x="1060" y="1686"/>
                    <a:pt x="1062" y="1685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5" y="1683"/>
                    <a:pt x="1065" y="1683"/>
                    <a:pt x="1065" y="1683"/>
                  </a:cubicBezTo>
                  <a:cubicBezTo>
                    <a:pt x="1064" y="1683"/>
                    <a:pt x="1064" y="1684"/>
                    <a:pt x="1063" y="1684"/>
                  </a:cubicBezTo>
                  <a:cubicBezTo>
                    <a:pt x="1064" y="1684"/>
                    <a:pt x="1064" y="1683"/>
                    <a:pt x="1065" y="1683"/>
                  </a:cubicBezTo>
                  <a:cubicBezTo>
                    <a:pt x="1063" y="1682"/>
                    <a:pt x="1060" y="1681"/>
                    <a:pt x="1042" y="1690"/>
                  </a:cubicBezTo>
                  <a:cubicBezTo>
                    <a:pt x="1060" y="1680"/>
                    <a:pt x="1080" y="1673"/>
                    <a:pt x="1098" y="1663"/>
                  </a:cubicBezTo>
                  <a:cubicBezTo>
                    <a:pt x="1093" y="1667"/>
                    <a:pt x="1088" y="1671"/>
                    <a:pt x="1083" y="1675"/>
                  </a:cubicBezTo>
                  <a:cubicBezTo>
                    <a:pt x="1084" y="1675"/>
                    <a:pt x="1084" y="1674"/>
                    <a:pt x="1085" y="1674"/>
                  </a:cubicBezTo>
                  <a:cubicBezTo>
                    <a:pt x="1093" y="1668"/>
                    <a:pt x="1101" y="1662"/>
                    <a:pt x="1110" y="1660"/>
                  </a:cubicBezTo>
                  <a:cubicBezTo>
                    <a:pt x="1111" y="1660"/>
                    <a:pt x="1112" y="1660"/>
                    <a:pt x="1113" y="1660"/>
                  </a:cubicBezTo>
                  <a:cubicBezTo>
                    <a:pt x="1113" y="1660"/>
                    <a:pt x="1112" y="1660"/>
                    <a:pt x="1110" y="1661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7" y="1400"/>
                  </a:cubicBezTo>
                  <a:cubicBezTo>
                    <a:pt x="1477" y="1400"/>
                    <a:pt x="1477" y="1400"/>
                    <a:pt x="1477" y="1400"/>
                  </a:cubicBezTo>
                  <a:cubicBezTo>
                    <a:pt x="1476" y="1401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5" y="1402"/>
                    <a:pt x="1475" y="1402"/>
                    <a:pt x="1475" y="1402"/>
                  </a:cubicBezTo>
                  <a:cubicBezTo>
                    <a:pt x="1476" y="1401"/>
                    <a:pt x="1476" y="1401"/>
                    <a:pt x="1476" y="1401"/>
                  </a:cubicBezTo>
                  <a:cubicBezTo>
                    <a:pt x="1464" y="1410"/>
                    <a:pt x="1451" y="1420"/>
                    <a:pt x="1439" y="1429"/>
                  </a:cubicBezTo>
                  <a:cubicBezTo>
                    <a:pt x="1454" y="1410"/>
                    <a:pt x="1476" y="1399"/>
                    <a:pt x="1494" y="1384"/>
                  </a:cubicBezTo>
                  <a:cubicBezTo>
                    <a:pt x="1487" y="1390"/>
                    <a:pt x="1479" y="1398"/>
                    <a:pt x="1478" y="1400"/>
                  </a:cubicBezTo>
                  <a:close/>
                  <a:moveTo>
                    <a:pt x="1494" y="1383"/>
                  </a:moveTo>
                  <a:cubicBezTo>
                    <a:pt x="1498" y="1380"/>
                    <a:pt x="1502" y="1376"/>
                    <a:pt x="1503" y="1375"/>
                  </a:cubicBezTo>
                  <a:cubicBezTo>
                    <a:pt x="1501" y="1378"/>
                    <a:pt x="1498" y="1381"/>
                    <a:pt x="1494" y="1383"/>
                  </a:cubicBezTo>
                  <a:close/>
                  <a:moveTo>
                    <a:pt x="1609" y="1300"/>
                  </a:moveTo>
                  <a:cubicBezTo>
                    <a:pt x="1609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10" y="1299"/>
                  </a:cubicBezTo>
                  <a:cubicBezTo>
                    <a:pt x="1610" y="1299"/>
                    <a:pt x="1610" y="1299"/>
                    <a:pt x="1609" y="1300"/>
                  </a:cubicBezTo>
                  <a:close/>
                  <a:moveTo>
                    <a:pt x="1612" y="1296"/>
                  </a:moveTo>
                  <a:cubicBezTo>
                    <a:pt x="1612" y="1296"/>
                    <a:pt x="1613" y="1296"/>
                    <a:pt x="1613" y="1296"/>
                  </a:cubicBezTo>
                  <a:cubicBezTo>
                    <a:pt x="1613" y="1295"/>
                    <a:pt x="1613" y="1295"/>
                    <a:pt x="1614" y="1295"/>
                  </a:cubicBezTo>
                  <a:cubicBezTo>
                    <a:pt x="1613" y="1295"/>
                    <a:pt x="1613" y="1296"/>
                    <a:pt x="1612" y="1296"/>
                  </a:cubicBezTo>
                  <a:close/>
                  <a:moveTo>
                    <a:pt x="1614" y="1295"/>
                  </a:moveTo>
                  <a:cubicBezTo>
                    <a:pt x="1614" y="1295"/>
                    <a:pt x="1614" y="1295"/>
                    <a:pt x="1614" y="1295"/>
                  </a:cubicBezTo>
                  <a:cubicBezTo>
                    <a:pt x="1614" y="1294"/>
                    <a:pt x="1615" y="1294"/>
                    <a:pt x="1615" y="1293"/>
                  </a:cubicBezTo>
                  <a:cubicBezTo>
                    <a:pt x="1615" y="1294"/>
                    <a:pt x="1614" y="1294"/>
                    <a:pt x="1614" y="1295"/>
                  </a:cubicBezTo>
                  <a:close/>
                  <a:moveTo>
                    <a:pt x="1616" y="1292"/>
                  </a:moveTo>
                  <a:cubicBezTo>
                    <a:pt x="1616" y="1292"/>
                    <a:pt x="1616" y="1293"/>
                    <a:pt x="1615" y="1293"/>
                  </a:cubicBezTo>
                  <a:cubicBezTo>
                    <a:pt x="1616" y="1292"/>
                    <a:pt x="1616" y="1292"/>
                    <a:pt x="1617" y="1291"/>
                  </a:cubicBez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2"/>
                    <a:pt x="1616" y="1292"/>
                  </a:cubicBezTo>
                  <a:close/>
                  <a:moveTo>
                    <a:pt x="1617" y="1291"/>
                  </a:moveTo>
                  <a:cubicBezTo>
                    <a:pt x="1617" y="1291"/>
                    <a:pt x="1617" y="1291"/>
                    <a:pt x="1617" y="1291"/>
                  </a:cubicBezTo>
                  <a:cubicBezTo>
                    <a:pt x="1617" y="1291"/>
                    <a:pt x="1617" y="1291"/>
                    <a:pt x="1618" y="1291"/>
                  </a:cubicBezTo>
                  <a:cubicBezTo>
                    <a:pt x="1617" y="1291"/>
                    <a:pt x="1617" y="1291"/>
                    <a:pt x="1617" y="1291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0" y="1288"/>
                    <a:pt x="1620" y="1288"/>
                  </a:cubicBezTo>
                  <a:cubicBezTo>
                    <a:pt x="1620" y="1288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1" y="1287"/>
                  </a:cubicBezTo>
                  <a:cubicBezTo>
                    <a:pt x="1621" y="1287"/>
                    <a:pt x="1621" y="1287"/>
                    <a:pt x="1620" y="1288"/>
                  </a:cubicBezTo>
                  <a:close/>
                  <a:moveTo>
                    <a:pt x="1625" y="1283"/>
                  </a:moveTo>
                  <a:cubicBezTo>
                    <a:pt x="1625" y="1283"/>
                    <a:pt x="1625" y="1283"/>
                    <a:pt x="1624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ubicBezTo>
                    <a:pt x="1625" y="1283"/>
                    <a:pt x="1625" y="1283"/>
                    <a:pt x="1625" y="1283"/>
                  </a:cubicBezTo>
                  <a:close/>
                  <a:moveTo>
                    <a:pt x="1626" y="1282"/>
                  </a:move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ubicBezTo>
                    <a:pt x="1626" y="1282"/>
                    <a:pt x="1626" y="1282"/>
                    <a:pt x="1626" y="1282"/>
                  </a:cubicBezTo>
                  <a:close/>
                  <a:moveTo>
                    <a:pt x="2015" y="648"/>
                  </a:moveTo>
                  <a:cubicBezTo>
                    <a:pt x="2015" y="648"/>
                    <a:pt x="2013" y="653"/>
                    <a:pt x="2014" y="651"/>
                  </a:cubicBezTo>
                  <a:cubicBezTo>
                    <a:pt x="2011" y="657"/>
                    <a:pt x="2009" y="664"/>
                    <a:pt x="2006" y="670"/>
                  </a:cubicBezTo>
                  <a:cubicBezTo>
                    <a:pt x="2009" y="661"/>
                    <a:pt x="2013" y="652"/>
                    <a:pt x="2016" y="643"/>
                  </a:cubicBezTo>
                  <a:cubicBezTo>
                    <a:pt x="2012" y="650"/>
                    <a:pt x="2008" y="656"/>
                    <a:pt x="2002" y="663"/>
                  </a:cubicBezTo>
                  <a:cubicBezTo>
                    <a:pt x="2009" y="647"/>
                    <a:pt x="2017" y="632"/>
                    <a:pt x="2022" y="616"/>
                  </a:cubicBezTo>
                  <a:cubicBezTo>
                    <a:pt x="2020" y="621"/>
                    <a:pt x="2021" y="619"/>
                    <a:pt x="2026" y="605"/>
                  </a:cubicBezTo>
                  <a:cubicBezTo>
                    <a:pt x="2025" y="609"/>
                    <a:pt x="2024" y="613"/>
                    <a:pt x="2022" y="616"/>
                  </a:cubicBezTo>
                  <a:cubicBezTo>
                    <a:pt x="2026" y="607"/>
                    <a:pt x="2041" y="571"/>
                    <a:pt x="2042" y="569"/>
                  </a:cubicBezTo>
                  <a:cubicBezTo>
                    <a:pt x="2037" y="595"/>
                    <a:pt x="2025" y="627"/>
                    <a:pt x="2015" y="648"/>
                  </a:cubicBezTo>
                  <a:cubicBezTo>
                    <a:pt x="2015" y="648"/>
                    <a:pt x="2015" y="648"/>
                    <a:pt x="2015" y="648"/>
                  </a:cubicBezTo>
                  <a:close/>
                  <a:moveTo>
                    <a:pt x="2083" y="507"/>
                  </a:moveTo>
                  <a:cubicBezTo>
                    <a:pt x="2086" y="496"/>
                    <a:pt x="2090" y="485"/>
                    <a:pt x="2094" y="475"/>
                  </a:cubicBezTo>
                  <a:cubicBezTo>
                    <a:pt x="2092" y="486"/>
                    <a:pt x="2088" y="496"/>
                    <a:pt x="2083" y="507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3"/>
                    <a:pt x="2111" y="363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3"/>
                    <a:pt x="2110" y="363"/>
                    <a:pt x="2110" y="364"/>
                  </a:cubicBezTo>
                  <a:cubicBezTo>
                    <a:pt x="2110" y="364"/>
                    <a:pt x="2110" y="364"/>
                    <a:pt x="2110" y="364"/>
                  </a:cubicBezTo>
                  <a:cubicBezTo>
                    <a:pt x="2110" y="365"/>
                    <a:pt x="2110" y="366"/>
                    <a:pt x="2109" y="366"/>
                  </a:cubicBezTo>
                  <a:cubicBezTo>
                    <a:pt x="2107" y="374"/>
                    <a:pt x="2104" y="382"/>
                    <a:pt x="2101" y="390"/>
                  </a:cubicBezTo>
                  <a:cubicBezTo>
                    <a:pt x="2103" y="380"/>
                    <a:pt x="2107" y="371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09" y="365"/>
                    <a:pt x="2109" y="365"/>
                    <a:pt x="2109" y="365"/>
                  </a:cubicBezTo>
                  <a:cubicBezTo>
                    <a:pt x="2110" y="354"/>
                    <a:pt x="2111" y="354"/>
                    <a:pt x="2111" y="356"/>
                  </a:cubicBezTo>
                  <a:cubicBezTo>
                    <a:pt x="2111" y="355"/>
                    <a:pt x="2112" y="354"/>
                    <a:pt x="2112" y="354"/>
                  </a:cubicBezTo>
                  <a:cubicBezTo>
                    <a:pt x="2112" y="357"/>
                    <a:pt x="2111" y="360"/>
                    <a:pt x="2111" y="361"/>
                  </a:cubicBezTo>
                  <a:cubicBezTo>
                    <a:pt x="2113" y="359"/>
                    <a:pt x="2113" y="358"/>
                    <a:pt x="2113" y="358"/>
                  </a:cubicBezTo>
                  <a:cubicBezTo>
                    <a:pt x="2113" y="358"/>
                    <a:pt x="2113" y="359"/>
                    <a:pt x="2111" y="362"/>
                  </a:cubicBezTo>
                  <a:close/>
                  <a:moveTo>
                    <a:pt x="2133" y="359"/>
                  </a:move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ubicBezTo>
                    <a:pt x="2131" y="341"/>
                    <a:pt x="2131" y="350"/>
                    <a:pt x="2133" y="359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0" y="362"/>
                  </a:move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ubicBezTo>
                    <a:pt x="2111" y="359"/>
                    <a:pt x="2111" y="360"/>
                    <a:pt x="2110" y="362"/>
                  </a:cubicBezTo>
                  <a:close/>
                  <a:moveTo>
                    <a:pt x="2081" y="520"/>
                  </a:moveTo>
                  <a:cubicBezTo>
                    <a:pt x="2078" y="528"/>
                    <a:pt x="2074" y="537"/>
                    <a:pt x="2071" y="545"/>
                  </a:cubicBez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lose/>
                  <a:moveTo>
                    <a:pt x="1972" y="797"/>
                  </a:moveTo>
                  <a:cubicBezTo>
                    <a:pt x="1970" y="800"/>
                    <a:pt x="1969" y="803"/>
                    <a:pt x="1967" y="806"/>
                  </a:cubicBezTo>
                  <a:cubicBezTo>
                    <a:pt x="1968" y="806"/>
                    <a:pt x="1969" y="804"/>
                    <a:pt x="1972" y="797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9" y="1382"/>
                  </a:moveTo>
                  <a:cubicBezTo>
                    <a:pt x="1527" y="1384"/>
                    <a:pt x="1524" y="1387"/>
                    <a:pt x="1522" y="1388"/>
                  </a:cubicBezTo>
                  <a:cubicBezTo>
                    <a:pt x="1523" y="1391"/>
                    <a:pt x="1526" y="1389"/>
                    <a:pt x="1529" y="1382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0" y="1521"/>
                  </a:move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ubicBezTo>
                    <a:pt x="1074" y="1678"/>
                    <a:pt x="1074" y="1678"/>
                    <a:pt x="1074" y="167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ubicBezTo>
                    <a:pt x="929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5" y="2220"/>
                  </a:move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lose/>
                  <a:moveTo>
                    <a:pt x="816" y="2179"/>
                  </a:moveTo>
                  <a:cubicBezTo>
                    <a:pt x="815" y="2175"/>
                    <a:pt x="815" y="2171"/>
                    <a:pt x="814" y="2167"/>
                  </a:cubicBezTo>
                  <a:cubicBezTo>
                    <a:pt x="814" y="2171"/>
                    <a:pt x="815" y="2175"/>
                    <a:pt x="816" y="2179"/>
                  </a:cubicBezTo>
                  <a:close/>
                  <a:moveTo>
                    <a:pt x="806" y="1921"/>
                  </a:move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46" y="2190"/>
                  </a:moveTo>
                  <a:cubicBezTo>
                    <a:pt x="740" y="2188"/>
                    <a:pt x="734" y="2186"/>
                    <a:pt x="728" y="2185"/>
                  </a:cubicBezTo>
                  <a:cubicBezTo>
                    <a:pt x="734" y="2187"/>
                    <a:pt x="740" y="2188"/>
                    <a:pt x="746" y="2190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1"/>
                  </a:moveTo>
                  <a:cubicBezTo>
                    <a:pt x="705" y="1561"/>
                    <a:pt x="705" y="1560"/>
                    <a:pt x="705" y="1560"/>
                  </a:cubicBezTo>
                  <a:cubicBezTo>
                    <a:pt x="705" y="1560"/>
                    <a:pt x="705" y="1561"/>
                    <a:pt x="705" y="1561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6"/>
                  </a:moveTo>
                  <a:cubicBezTo>
                    <a:pt x="703" y="1556"/>
                    <a:pt x="703" y="1556"/>
                    <a:pt x="703" y="1555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lose/>
                  <a:moveTo>
                    <a:pt x="514" y="1656"/>
                  </a:moveTo>
                  <a:cubicBezTo>
                    <a:pt x="509" y="1659"/>
                    <a:pt x="504" y="1662"/>
                    <a:pt x="498" y="1664"/>
                  </a:cubicBez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ubicBezTo>
                    <a:pt x="320" y="1779"/>
                    <a:pt x="320" y="1779"/>
                    <a:pt x="321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6" y="1524"/>
                  </a:move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6"/>
                  </a:cubicBezTo>
                  <a:cubicBezTo>
                    <a:pt x="703" y="1556"/>
                    <a:pt x="703" y="1556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619" y="1289"/>
                  </a:move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ubicBezTo>
                    <a:pt x="1619" y="1289"/>
                    <a:pt x="1619" y="1289"/>
                    <a:pt x="1619" y="1289"/>
                  </a:cubicBezTo>
                  <a:close/>
                  <a:moveTo>
                    <a:pt x="1620" y="1288"/>
                  </a:moveTo>
                  <a:cubicBezTo>
                    <a:pt x="1620" y="1288"/>
                    <a:pt x="1620" y="1288"/>
                    <a:pt x="1619" y="1289"/>
                  </a:cubicBezTo>
                  <a:cubicBezTo>
                    <a:pt x="1620" y="1289"/>
                    <a:pt x="1620" y="1289"/>
                    <a:pt x="1620" y="1289"/>
                  </a:cubicBezTo>
                  <a:cubicBezTo>
                    <a:pt x="1620" y="1288"/>
                    <a:pt x="1620" y="1288"/>
                    <a:pt x="1620" y="1288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32" y="332"/>
                  </a:moveTo>
                  <a:cubicBezTo>
                    <a:pt x="2131" y="341"/>
                    <a:pt x="2131" y="350"/>
                    <a:pt x="2133" y="359"/>
                  </a:cubicBezTo>
                  <a:cubicBezTo>
                    <a:pt x="2137" y="332"/>
                    <a:pt x="2141" y="305"/>
                    <a:pt x="2144" y="278"/>
                  </a:cubicBezTo>
                  <a:cubicBezTo>
                    <a:pt x="2142" y="296"/>
                    <a:pt x="2135" y="314"/>
                    <a:pt x="2132" y="332"/>
                  </a:cubicBez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071" y="545"/>
                  </a:moveTo>
                  <a:cubicBezTo>
                    <a:pt x="2070" y="547"/>
                    <a:pt x="2070" y="549"/>
                    <a:pt x="2070" y="551"/>
                  </a:cubicBezTo>
                  <a:cubicBezTo>
                    <a:pt x="2079" y="550"/>
                    <a:pt x="2079" y="527"/>
                    <a:pt x="2081" y="520"/>
                  </a:cubicBezTo>
                  <a:cubicBezTo>
                    <a:pt x="2078" y="528"/>
                    <a:pt x="2074" y="537"/>
                    <a:pt x="2071" y="545"/>
                  </a:cubicBezTo>
                  <a:close/>
                  <a:moveTo>
                    <a:pt x="1967" y="806"/>
                  </a:moveTo>
                  <a:cubicBezTo>
                    <a:pt x="1968" y="806"/>
                    <a:pt x="1969" y="804"/>
                    <a:pt x="1972" y="797"/>
                  </a:cubicBezTo>
                  <a:cubicBezTo>
                    <a:pt x="1970" y="800"/>
                    <a:pt x="1969" y="803"/>
                    <a:pt x="1967" y="806"/>
                  </a:cubicBezTo>
                  <a:close/>
                  <a:moveTo>
                    <a:pt x="1849" y="1070"/>
                  </a:moveTo>
                  <a:cubicBezTo>
                    <a:pt x="1851" y="1071"/>
                    <a:pt x="1853" y="1070"/>
                    <a:pt x="1856" y="1069"/>
                  </a:cubicBezTo>
                  <a:cubicBezTo>
                    <a:pt x="1863" y="1058"/>
                    <a:pt x="1861" y="1058"/>
                    <a:pt x="1849" y="1070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22" y="1388"/>
                  </a:moveTo>
                  <a:cubicBezTo>
                    <a:pt x="1523" y="1391"/>
                    <a:pt x="1526" y="1389"/>
                    <a:pt x="1529" y="1382"/>
                  </a:cubicBezTo>
                  <a:cubicBezTo>
                    <a:pt x="1527" y="1384"/>
                    <a:pt x="1524" y="1387"/>
                    <a:pt x="1522" y="1388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397" y="1567"/>
                  </a:moveTo>
                  <a:cubicBezTo>
                    <a:pt x="1398" y="1566"/>
                    <a:pt x="1400" y="1565"/>
                    <a:pt x="1401" y="1564"/>
                  </a:cubicBezTo>
                  <a:cubicBezTo>
                    <a:pt x="1399" y="1565"/>
                    <a:pt x="1398" y="1566"/>
                    <a:pt x="1397" y="1567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55" y="1824"/>
                  </a:moveTo>
                  <a:cubicBezTo>
                    <a:pt x="755" y="1832"/>
                    <a:pt x="762" y="1831"/>
                    <a:pt x="769" y="1829"/>
                  </a:cubicBezTo>
                  <a:cubicBezTo>
                    <a:pt x="762" y="1829"/>
                    <a:pt x="757" y="1827"/>
                    <a:pt x="755" y="1824"/>
                  </a:cubicBezTo>
                  <a:close/>
                  <a:moveTo>
                    <a:pt x="728" y="2185"/>
                  </a:moveTo>
                  <a:cubicBezTo>
                    <a:pt x="734" y="2187"/>
                    <a:pt x="740" y="2188"/>
                    <a:pt x="746" y="2190"/>
                  </a:cubicBezTo>
                  <a:cubicBezTo>
                    <a:pt x="740" y="2188"/>
                    <a:pt x="734" y="2186"/>
                    <a:pt x="728" y="2185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676" y="1306"/>
                  </a:moveTo>
                  <a:cubicBezTo>
                    <a:pt x="1676" y="1305"/>
                    <a:pt x="1675" y="1306"/>
                    <a:pt x="1674" y="1307"/>
                  </a:cubicBezTo>
                  <a:cubicBezTo>
                    <a:pt x="1668" y="1314"/>
                    <a:pt x="1661" y="1322"/>
                    <a:pt x="1655" y="1330"/>
                  </a:cubicBezTo>
                  <a:cubicBezTo>
                    <a:pt x="1666" y="1318"/>
                    <a:pt x="1676" y="1306"/>
                    <a:pt x="1687" y="1294"/>
                  </a:cubicBezTo>
                  <a:cubicBezTo>
                    <a:pt x="1673" y="1308"/>
                    <a:pt x="1677" y="1304"/>
                    <a:pt x="1676" y="1306"/>
                  </a:cubicBezTo>
                  <a:close/>
                  <a:moveTo>
                    <a:pt x="392" y="1716"/>
                  </a:moveTo>
                  <a:cubicBezTo>
                    <a:pt x="392" y="1716"/>
                    <a:pt x="392" y="1716"/>
                    <a:pt x="392" y="1717"/>
                  </a:cubicBezTo>
                  <a:cubicBezTo>
                    <a:pt x="392" y="1716"/>
                    <a:pt x="392" y="1716"/>
                    <a:pt x="392" y="1716"/>
                  </a:cubicBezTo>
                  <a:close/>
                  <a:moveTo>
                    <a:pt x="693" y="1520"/>
                  </a:moveTo>
                  <a:cubicBezTo>
                    <a:pt x="694" y="1533"/>
                    <a:pt x="699" y="1546"/>
                    <a:pt x="703" y="1558"/>
                  </a:cubicBezTo>
                  <a:cubicBezTo>
                    <a:pt x="700" y="1546"/>
                    <a:pt x="696" y="1533"/>
                    <a:pt x="693" y="1520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3" y="1555"/>
                  </a:move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ubicBezTo>
                    <a:pt x="703" y="1555"/>
                    <a:pt x="703" y="1555"/>
                    <a:pt x="703" y="1555"/>
                  </a:cubicBezTo>
                  <a:close/>
                  <a:moveTo>
                    <a:pt x="704" y="1556"/>
                  </a:move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ubicBezTo>
                    <a:pt x="704" y="1556"/>
                    <a:pt x="704" y="1556"/>
                    <a:pt x="704" y="1556"/>
                  </a:cubicBezTo>
                  <a:close/>
                  <a:moveTo>
                    <a:pt x="705" y="1560"/>
                  </a:moveTo>
                  <a:cubicBezTo>
                    <a:pt x="705" y="1560"/>
                    <a:pt x="705" y="1561"/>
                    <a:pt x="705" y="1561"/>
                  </a:cubicBezTo>
                  <a:cubicBezTo>
                    <a:pt x="705" y="1561"/>
                    <a:pt x="705" y="1561"/>
                    <a:pt x="705" y="1561"/>
                  </a:cubicBezTo>
                  <a:cubicBezTo>
                    <a:pt x="705" y="1561"/>
                    <a:pt x="705" y="1560"/>
                    <a:pt x="705" y="1560"/>
                  </a:cubicBezTo>
                  <a:close/>
                  <a:moveTo>
                    <a:pt x="975" y="1729"/>
                  </a:move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ubicBezTo>
                    <a:pt x="975" y="1729"/>
                    <a:pt x="975" y="1729"/>
                    <a:pt x="975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7" y="1729"/>
                  </a:move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ubicBezTo>
                    <a:pt x="977" y="1729"/>
                    <a:pt x="977" y="1729"/>
                    <a:pt x="977" y="1729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79" y="1728"/>
                  </a:moveTo>
                  <a:cubicBezTo>
                    <a:pt x="979" y="1728"/>
                    <a:pt x="979" y="1728"/>
                    <a:pt x="979" y="1728"/>
                  </a:cubicBezTo>
                  <a:cubicBezTo>
                    <a:pt x="979" y="1728"/>
                    <a:pt x="979" y="1728"/>
                    <a:pt x="979" y="1728"/>
                  </a:cubicBezTo>
                  <a:cubicBezTo>
                    <a:pt x="980" y="1728"/>
                    <a:pt x="980" y="1728"/>
                    <a:pt x="980" y="1728"/>
                  </a:cubicBezTo>
                  <a:cubicBezTo>
                    <a:pt x="979" y="1728"/>
                    <a:pt x="979" y="1728"/>
                    <a:pt x="979" y="1728"/>
                  </a:cubicBezTo>
                  <a:close/>
                  <a:moveTo>
                    <a:pt x="981" y="1727"/>
                  </a:move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ubicBezTo>
                    <a:pt x="981" y="1727"/>
                    <a:pt x="981" y="1727"/>
                    <a:pt x="981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982" y="1727"/>
                  </a:moveTo>
                  <a:cubicBezTo>
                    <a:pt x="982" y="1727"/>
                    <a:pt x="982" y="1727"/>
                    <a:pt x="982" y="1727"/>
                  </a:cubicBezTo>
                  <a:cubicBezTo>
                    <a:pt x="982" y="1727"/>
                    <a:pt x="982" y="1727"/>
                    <a:pt x="982" y="1727"/>
                  </a:cubicBezTo>
                  <a:close/>
                  <a:moveTo>
                    <a:pt x="498" y="1664"/>
                  </a:moveTo>
                  <a:cubicBezTo>
                    <a:pt x="484" y="1676"/>
                    <a:pt x="470" y="1686"/>
                    <a:pt x="459" y="1694"/>
                  </a:cubicBezTo>
                  <a:cubicBezTo>
                    <a:pt x="473" y="1692"/>
                    <a:pt x="515" y="1664"/>
                    <a:pt x="514" y="1656"/>
                  </a:cubicBezTo>
                  <a:cubicBezTo>
                    <a:pt x="509" y="1659"/>
                    <a:pt x="504" y="1662"/>
                    <a:pt x="498" y="1664"/>
                  </a:cubicBezTo>
                  <a:close/>
                  <a:moveTo>
                    <a:pt x="399" y="2089"/>
                  </a:move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8" y="2088"/>
                    <a:pt x="398" y="2088"/>
                    <a:pt x="398" y="2088"/>
                  </a:cubicBezTo>
                  <a:cubicBezTo>
                    <a:pt x="395" y="2087"/>
                    <a:pt x="392" y="2087"/>
                    <a:pt x="389" y="2086"/>
                  </a:cubicBezTo>
                  <a:cubicBezTo>
                    <a:pt x="401" y="2090"/>
                    <a:pt x="413" y="2094"/>
                    <a:pt x="425" y="2099"/>
                  </a:cubicBezTo>
                  <a:cubicBezTo>
                    <a:pt x="418" y="2096"/>
                    <a:pt x="401" y="2089"/>
                    <a:pt x="399" y="2089"/>
                  </a:cubicBezTo>
                  <a:close/>
                  <a:moveTo>
                    <a:pt x="676" y="2176"/>
                  </a:moveTo>
                  <a:cubicBezTo>
                    <a:pt x="676" y="2175"/>
                    <a:pt x="676" y="2175"/>
                    <a:pt x="676" y="2174"/>
                  </a:cubicBezTo>
                  <a:cubicBezTo>
                    <a:pt x="675" y="2174"/>
                    <a:pt x="674" y="2174"/>
                    <a:pt x="673" y="2173"/>
                  </a:cubicBezTo>
                  <a:cubicBezTo>
                    <a:pt x="656" y="2161"/>
                    <a:pt x="635" y="2157"/>
                    <a:pt x="615" y="2154"/>
                  </a:cubicBezTo>
                  <a:cubicBezTo>
                    <a:pt x="614" y="2154"/>
                    <a:pt x="602" y="2150"/>
                    <a:pt x="590" y="2147"/>
                  </a:cubicBezTo>
                  <a:cubicBezTo>
                    <a:pt x="579" y="2144"/>
                    <a:pt x="568" y="2142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3"/>
                    <a:pt x="570" y="2143"/>
                    <a:pt x="570" y="2143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0" y="2144"/>
                  </a:cubicBezTo>
                  <a:cubicBezTo>
                    <a:pt x="570" y="2144"/>
                    <a:pt x="570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1" y="2144"/>
                    <a:pt x="571" y="2144"/>
                    <a:pt x="571" y="2144"/>
                  </a:cubicBezTo>
                  <a:cubicBezTo>
                    <a:pt x="573" y="2145"/>
                    <a:pt x="576" y="2146"/>
                    <a:pt x="580" y="2148"/>
                  </a:cubicBezTo>
                  <a:cubicBezTo>
                    <a:pt x="580" y="2148"/>
                    <a:pt x="580" y="2148"/>
                    <a:pt x="580" y="2148"/>
                  </a:cubicBezTo>
                  <a:cubicBezTo>
                    <a:pt x="583" y="2149"/>
                    <a:pt x="585" y="2150"/>
                    <a:pt x="586" y="2151"/>
                  </a:cubicBezTo>
                  <a:cubicBezTo>
                    <a:pt x="585" y="2150"/>
                    <a:pt x="585" y="2150"/>
                    <a:pt x="584" y="2150"/>
                  </a:cubicBezTo>
                  <a:cubicBezTo>
                    <a:pt x="586" y="2151"/>
                    <a:pt x="587" y="2151"/>
                    <a:pt x="587" y="2151"/>
                  </a:cubicBezTo>
                  <a:cubicBezTo>
                    <a:pt x="587" y="2151"/>
                    <a:pt x="587" y="2151"/>
                    <a:pt x="587" y="2151"/>
                  </a:cubicBezTo>
                  <a:cubicBezTo>
                    <a:pt x="587" y="2150"/>
                    <a:pt x="582" y="2148"/>
                    <a:pt x="576" y="2146"/>
                  </a:cubicBezTo>
                  <a:cubicBezTo>
                    <a:pt x="576" y="2146"/>
                    <a:pt x="576" y="2146"/>
                    <a:pt x="575" y="2146"/>
                  </a:cubicBezTo>
                  <a:cubicBezTo>
                    <a:pt x="582" y="2148"/>
                    <a:pt x="589" y="2150"/>
                    <a:pt x="597" y="2152"/>
                  </a:cubicBezTo>
                  <a:cubicBezTo>
                    <a:pt x="598" y="2152"/>
                    <a:pt x="599" y="2152"/>
                    <a:pt x="600" y="2153"/>
                  </a:cubicBezTo>
                  <a:cubicBezTo>
                    <a:pt x="625" y="2158"/>
                    <a:pt x="654" y="2163"/>
                    <a:pt x="671" y="2173"/>
                  </a:cubicBezTo>
                  <a:cubicBezTo>
                    <a:pt x="673" y="2174"/>
                    <a:pt x="675" y="2175"/>
                    <a:pt x="676" y="2176"/>
                  </a:cubicBezTo>
                  <a:cubicBezTo>
                    <a:pt x="676" y="2176"/>
                    <a:pt x="676" y="2176"/>
                    <a:pt x="677" y="2176"/>
                  </a:cubicBezTo>
                  <a:cubicBezTo>
                    <a:pt x="676" y="2176"/>
                    <a:pt x="676" y="2176"/>
                    <a:pt x="676" y="2176"/>
                  </a:cubicBezTo>
                  <a:close/>
                  <a:moveTo>
                    <a:pt x="698" y="1576"/>
                  </a:moveTo>
                  <a:cubicBezTo>
                    <a:pt x="695" y="1571"/>
                    <a:pt x="692" y="1566"/>
                    <a:pt x="688" y="1561"/>
                  </a:cubicBezTo>
                  <a:cubicBezTo>
                    <a:pt x="694" y="1572"/>
                    <a:pt x="699" y="1583"/>
                    <a:pt x="703" y="1595"/>
                  </a:cubicBezTo>
                  <a:cubicBezTo>
                    <a:pt x="701" y="1589"/>
                    <a:pt x="700" y="1583"/>
                    <a:pt x="698" y="1576"/>
                  </a:cubicBezTo>
                  <a:close/>
                  <a:moveTo>
                    <a:pt x="707" y="1609"/>
                  </a:moveTo>
                  <a:cubicBezTo>
                    <a:pt x="707" y="1610"/>
                    <a:pt x="707" y="1610"/>
                    <a:pt x="707" y="1610"/>
                  </a:cubicBezTo>
                  <a:cubicBezTo>
                    <a:pt x="707" y="1610"/>
                    <a:pt x="707" y="1611"/>
                    <a:pt x="707" y="1611"/>
                  </a:cubicBezTo>
                  <a:cubicBezTo>
                    <a:pt x="707" y="1611"/>
                    <a:pt x="707" y="1611"/>
                    <a:pt x="707" y="1611"/>
                  </a:cubicBezTo>
                  <a:cubicBezTo>
                    <a:pt x="707" y="1611"/>
                    <a:pt x="707" y="1610"/>
                    <a:pt x="707" y="1609"/>
                  </a:cubicBezTo>
                  <a:close/>
                  <a:moveTo>
                    <a:pt x="707" y="1611"/>
                  </a:moveTo>
                  <a:cubicBezTo>
                    <a:pt x="707" y="1612"/>
                    <a:pt x="707" y="1612"/>
                    <a:pt x="707" y="1613"/>
                  </a:cubicBezTo>
                  <a:cubicBezTo>
                    <a:pt x="707" y="1613"/>
                    <a:pt x="707" y="1613"/>
                    <a:pt x="707" y="1613"/>
                  </a:cubicBezTo>
                  <a:cubicBezTo>
                    <a:pt x="707" y="1612"/>
                    <a:pt x="707" y="1611"/>
                    <a:pt x="707" y="1611"/>
                  </a:cubicBezTo>
                  <a:close/>
                  <a:moveTo>
                    <a:pt x="707" y="1613"/>
                  </a:moveTo>
                  <a:cubicBezTo>
                    <a:pt x="707" y="1613"/>
                    <a:pt x="707" y="1613"/>
                    <a:pt x="707" y="1613"/>
                  </a:cubicBezTo>
                  <a:cubicBezTo>
                    <a:pt x="708" y="1614"/>
                    <a:pt x="708" y="1614"/>
                    <a:pt x="708" y="1615"/>
                  </a:cubicBezTo>
                  <a:cubicBezTo>
                    <a:pt x="708" y="1614"/>
                    <a:pt x="708" y="1614"/>
                    <a:pt x="707" y="1613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3" y="2124"/>
                  </a:moveTo>
                  <a:cubicBezTo>
                    <a:pt x="813" y="2124"/>
                    <a:pt x="813" y="2125"/>
                    <a:pt x="813" y="2125"/>
                  </a:cubicBezTo>
                  <a:cubicBezTo>
                    <a:pt x="813" y="2125"/>
                    <a:pt x="813" y="2125"/>
                    <a:pt x="813" y="2125"/>
                  </a:cubicBezTo>
                  <a:cubicBezTo>
                    <a:pt x="813" y="2125"/>
                    <a:pt x="813" y="2124"/>
                    <a:pt x="813" y="2124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0"/>
                    <a:pt x="814" y="2130"/>
                    <a:pt x="814" y="2129"/>
                  </a:cubicBezTo>
                  <a:cubicBezTo>
                    <a:pt x="814" y="2129"/>
                    <a:pt x="814" y="2129"/>
                    <a:pt x="814" y="2129"/>
                  </a:cubicBezTo>
                  <a:cubicBezTo>
                    <a:pt x="814" y="2129"/>
                    <a:pt x="814" y="2128"/>
                    <a:pt x="814" y="2128"/>
                  </a:cubicBezTo>
                  <a:cubicBezTo>
                    <a:pt x="814" y="2128"/>
                    <a:pt x="814" y="2128"/>
                    <a:pt x="814" y="2128"/>
                  </a:cubicBezTo>
                  <a:cubicBezTo>
                    <a:pt x="814" y="2127"/>
                    <a:pt x="814" y="2127"/>
                    <a:pt x="814" y="2127"/>
                  </a:cubicBezTo>
                  <a:cubicBezTo>
                    <a:pt x="814" y="2127"/>
                    <a:pt x="813" y="2127"/>
                    <a:pt x="813" y="2126"/>
                  </a:cubicBezTo>
                  <a:cubicBezTo>
                    <a:pt x="813" y="2126"/>
                    <a:pt x="813" y="2126"/>
                    <a:pt x="813" y="2126"/>
                  </a:cubicBezTo>
                  <a:cubicBezTo>
                    <a:pt x="813" y="2126"/>
                    <a:pt x="813" y="2125"/>
                    <a:pt x="813" y="2125"/>
                  </a:cubicBezTo>
                  <a:cubicBezTo>
                    <a:pt x="813" y="2126"/>
                    <a:pt x="813" y="2126"/>
                    <a:pt x="813" y="2127"/>
                  </a:cubicBezTo>
                  <a:cubicBezTo>
                    <a:pt x="814" y="2127"/>
                    <a:pt x="814" y="2128"/>
                    <a:pt x="814" y="2128"/>
                  </a:cubicBezTo>
                  <a:cubicBezTo>
                    <a:pt x="814" y="2128"/>
                    <a:pt x="814" y="2129"/>
                    <a:pt x="814" y="2129"/>
                  </a:cubicBezTo>
                  <a:cubicBezTo>
                    <a:pt x="814" y="2129"/>
                    <a:pt x="814" y="2130"/>
                    <a:pt x="814" y="2130"/>
                  </a:cubicBezTo>
                  <a:cubicBezTo>
                    <a:pt x="814" y="2130"/>
                    <a:pt x="814" y="2130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5" y="2141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ubicBezTo>
                    <a:pt x="815" y="2141"/>
                    <a:pt x="815" y="2141"/>
                    <a:pt x="815" y="2141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6"/>
                    <a:pt x="814" y="2134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1" y="2108"/>
                    <a:pt x="806" y="2082"/>
                    <a:pt x="805" y="2058"/>
                  </a:cubicBezTo>
                  <a:cubicBezTo>
                    <a:pt x="805" y="2069"/>
                    <a:pt x="806" y="2081"/>
                    <a:pt x="808" y="2093"/>
                  </a:cubicBezTo>
                  <a:cubicBezTo>
                    <a:pt x="809" y="2097"/>
                    <a:pt x="817" y="2159"/>
                    <a:pt x="815" y="2138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23" y="2144"/>
                  </a:moveTo>
                  <a:cubicBezTo>
                    <a:pt x="823" y="2144"/>
                    <a:pt x="823" y="2144"/>
                    <a:pt x="823" y="2144"/>
                  </a:cubicBezTo>
                  <a:cubicBezTo>
                    <a:pt x="823" y="2144"/>
                    <a:pt x="823" y="2144"/>
                    <a:pt x="823" y="2145"/>
                  </a:cubicBezTo>
                  <a:cubicBezTo>
                    <a:pt x="823" y="2144"/>
                    <a:pt x="823" y="2144"/>
                    <a:pt x="823" y="2144"/>
                  </a:cubicBezTo>
                  <a:close/>
                  <a:moveTo>
                    <a:pt x="823" y="2146"/>
                  </a:moveTo>
                  <a:cubicBezTo>
                    <a:pt x="823" y="2147"/>
                    <a:pt x="823" y="2147"/>
                    <a:pt x="823" y="2147"/>
                  </a:cubicBezTo>
                  <a:cubicBezTo>
                    <a:pt x="823" y="2147"/>
                    <a:pt x="823" y="2147"/>
                    <a:pt x="823" y="2147"/>
                  </a:cubicBezTo>
                  <a:lnTo>
                    <a:pt x="823" y="2146"/>
                  </a:lnTo>
                  <a:close/>
                  <a:moveTo>
                    <a:pt x="824" y="2149"/>
                  </a:moveTo>
                  <a:cubicBezTo>
                    <a:pt x="824" y="2149"/>
                    <a:pt x="824" y="2149"/>
                    <a:pt x="824" y="2149"/>
                  </a:cubicBezTo>
                  <a:cubicBezTo>
                    <a:pt x="824" y="2149"/>
                    <a:pt x="824" y="2149"/>
                    <a:pt x="824" y="2149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24" y="2153"/>
                  </a:move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3"/>
                  </a:cubicBezTo>
                  <a:cubicBezTo>
                    <a:pt x="824" y="2153"/>
                    <a:pt x="824" y="2153"/>
                    <a:pt x="824" y="2154"/>
                  </a:cubicBezTo>
                  <a:cubicBezTo>
                    <a:pt x="824" y="2153"/>
                    <a:pt x="824" y="2153"/>
                    <a:pt x="824" y="2153"/>
                  </a:cubicBezTo>
                  <a:close/>
                  <a:moveTo>
                    <a:pt x="824" y="2154"/>
                  </a:moveTo>
                  <a:cubicBezTo>
                    <a:pt x="824" y="2154"/>
                    <a:pt x="824" y="2154"/>
                    <a:pt x="824" y="2154"/>
                  </a:cubicBezTo>
                  <a:cubicBezTo>
                    <a:pt x="824" y="2154"/>
                    <a:pt x="824" y="2154"/>
                    <a:pt x="824" y="2154"/>
                  </a:cubicBezTo>
                  <a:close/>
                  <a:moveTo>
                    <a:pt x="814" y="2167"/>
                  </a:moveTo>
                  <a:cubicBezTo>
                    <a:pt x="814" y="2171"/>
                    <a:pt x="815" y="2175"/>
                    <a:pt x="816" y="2179"/>
                  </a:cubicBezTo>
                  <a:cubicBezTo>
                    <a:pt x="815" y="2175"/>
                    <a:pt x="815" y="2171"/>
                    <a:pt x="814" y="2167"/>
                  </a:cubicBezTo>
                  <a:close/>
                  <a:moveTo>
                    <a:pt x="817" y="2183"/>
                  </a:moveTo>
                  <a:cubicBezTo>
                    <a:pt x="817" y="2183"/>
                    <a:pt x="817" y="2183"/>
                    <a:pt x="817" y="2183"/>
                  </a:cubicBezTo>
                  <a:cubicBezTo>
                    <a:pt x="816" y="2181"/>
                    <a:pt x="816" y="2180"/>
                    <a:pt x="816" y="2179"/>
                  </a:cubicBezTo>
                  <a:cubicBezTo>
                    <a:pt x="816" y="2182"/>
                    <a:pt x="817" y="2186"/>
                    <a:pt x="818" y="2190"/>
                  </a:cubicBezTo>
                  <a:cubicBezTo>
                    <a:pt x="817" y="2187"/>
                    <a:pt x="817" y="2185"/>
                    <a:pt x="817" y="2183"/>
                  </a:cubicBezTo>
                  <a:close/>
                  <a:moveTo>
                    <a:pt x="822" y="2204"/>
                  </a:moveTo>
                  <a:cubicBezTo>
                    <a:pt x="822" y="2201"/>
                    <a:pt x="821" y="2197"/>
                    <a:pt x="822" y="2202"/>
                  </a:cubicBezTo>
                  <a:cubicBezTo>
                    <a:pt x="822" y="2202"/>
                    <a:pt x="822" y="2202"/>
                    <a:pt x="821" y="2202"/>
                  </a:cubicBezTo>
                  <a:cubicBezTo>
                    <a:pt x="821" y="2202"/>
                    <a:pt x="821" y="2202"/>
                    <a:pt x="821" y="2202"/>
                  </a:cubicBezTo>
                  <a:cubicBezTo>
                    <a:pt x="821" y="2197"/>
                    <a:pt x="820" y="2192"/>
                    <a:pt x="818" y="2187"/>
                  </a:cubicBezTo>
                  <a:cubicBezTo>
                    <a:pt x="818" y="2190"/>
                    <a:pt x="818" y="2192"/>
                    <a:pt x="818" y="2194"/>
                  </a:cubicBezTo>
                  <a:cubicBezTo>
                    <a:pt x="820" y="2203"/>
                    <a:pt x="822" y="2211"/>
                    <a:pt x="825" y="2220"/>
                  </a:cubicBezTo>
                  <a:cubicBezTo>
                    <a:pt x="825" y="2220"/>
                    <a:pt x="824" y="2220"/>
                    <a:pt x="824" y="2220"/>
                  </a:cubicBezTo>
                  <a:cubicBezTo>
                    <a:pt x="824" y="2220"/>
                    <a:pt x="825" y="2221"/>
                    <a:pt x="825" y="2221"/>
                  </a:cubicBezTo>
                  <a:cubicBezTo>
                    <a:pt x="825" y="2221"/>
                    <a:pt x="826" y="2221"/>
                    <a:pt x="826" y="2221"/>
                  </a:cubicBezTo>
                  <a:cubicBezTo>
                    <a:pt x="825" y="2215"/>
                    <a:pt x="823" y="2210"/>
                    <a:pt x="822" y="2204"/>
                  </a:cubicBezTo>
                  <a:close/>
                  <a:moveTo>
                    <a:pt x="805" y="2094"/>
                  </a:moveTo>
                  <a:cubicBezTo>
                    <a:pt x="815" y="2157"/>
                    <a:pt x="815" y="2157"/>
                    <a:pt x="815" y="2157"/>
                  </a:cubicBezTo>
                  <a:cubicBezTo>
                    <a:pt x="816" y="2153"/>
                    <a:pt x="809" y="2115"/>
                    <a:pt x="805" y="2094"/>
                  </a:cubicBezTo>
                  <a:close/>
                  <a:moveTo>
                    <a:pt x="814" y="2131"/>
                  </a:move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ubicBezTo>
                    <a:pt x="814" y="2131"/>
                    <a:pt x="814" y="2131"/>
                    <a:pt x="814" y="2131"/>
                  </a:cubicBezTo>
                  <a:close/>
                  <a:moveTo>
                    <a:pt x="814" y="2134"/>
                  </a:moveTo>
                  <a:cubicBezTo>
                    <a:pt x="814" y="2134"/>
                    <a:pt x="814" y="2134"/>
                    <a:pt x="814" y="2134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2"/>
                    <a:pt x="814" y="2132"/>
                  </a:cubicBezTo>
                  <a:cubicBezTo>
                    <a:pt x="814" y="2132"/>
                    <a:pt x="814" y="2133"/>
                    <a:pt x="814" y="2133"/>
                  </a:cubicBezTo>
                  <a:cubicBezTo>
                    <a:pt x="814" y="2133"/>
                    <a:pt x="814" y="2133"/>
                    <a:pt x="814" y="2133"/>
                  </a:cubicBezTo>
                  <a:cubicBezTo>
                    <a:pt x="814" y="2133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ubicBezTo>
                    <a:pt x="814" y="2134"/>
                    <a:pt x="814" y="2134"/>
                    <a:pt x="814" y="2134"/>
                  </a:cubicBezTo>
                  <a:close/>
                  <a:moveTo>
                    <a:pt x="814" y="2135"/>
                  </a:moveTo>
                  <a:cubicBezTo>
                    <a:pt x="814" y="2135"/>
                    <a:pt x="814" y="2135"/>
                    <a:pt x="814" y="2135"/>
                  </a:cubicBezTo>
                  <a:cubicBezTo>
                    <a:pt x="814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ubicBezTo>
                    <a:pt x="814" y="2136"/>
                    <a:pt x="814" y="2136"/>
                    <a:pt x="814" y="2135"/>
                  </a:cubicBezTo>
                  <a:close/>
                  <a:moveTo>
                    <a:pt x="815" y="2136"/>
                  </a:moveTo>
                  <a:cubicBezTo>
                    <a:pt x="815" y="2136"/>
                    <a:pt x="815" y="2136"/>
                    <a:pt x="815" y="2136"/>
                  </a:cubicBezTo>
                  <a:cubicBezTo>
                    <a:pt x="815" y="2136"/>
                    <a:pt x="815" y="2136"/>
                    <a:pt x="815" y="2136"/>
                  </a:cubicBezTo>
                  <a:close/>
                  <a:moveTo>
                    <a:pt x="815" y="2138"/>
                  </a:move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ubicBezTo>
                    <a:pt x="815" y="2138"/>
                    <a:pt x="815" y="2138"/>
                    <a:pt x="815" y="2138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15" y="2140"/>
                  </a:move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ubicBezTo>
                    <a:pt x="815" y="2140"/>
                    <a:pt x="815" y="2140"/>
                    <a:pt x="815" y="2140"/>
                  </a:cubicBezTo>
                  <a:close/>
                  <a:moveTo>
                    <a:pt x="862" y="1877"/>
                  </a:moveTo>
                  <a:cubicBezTo>
                    <a:pt x="860" y="1878"/>
                    <a:pt x="857" y="1879"/>
                    <a:pt x="855" y="1880"/>
                  </a:cubicBezTo>
                  <a:cubicBezTo>
                    <a:pt x="858" y="1880"/>
                    <a:pt x="860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2" y="1879"/>
                    <a:pt x="862" y="1879"/>
                    <a:pt x="862" y="1879"/>
                  </a:cubicBezTo>
                  <a:cubicBezTo>
                    <a:pt x="866" y="1877"/>
                    <a:pt x="869" y="1876"/>
                    <a:pt x="873" y="1875"/>
                  </a:cubicBezTo>
                  <a:cubicBezTo>
                    <a:pt x="876" y="1873"/>
                    <a:pt x="878" y="1871"/>
                    <a:pt x="880" y="1869"/>
                  </a:cubicBezTo>
                  <a:cubicBezTo>
                    <a:pt x="874" y="1871"/>
                    <a:pt x="868" y="1873"/>
                    <a:pt x="862" y="1877"/>
                  </a:cubicBezTo>
                  <a:close/>
                  <a:moveTo>
                    <a:pt x="929" y="1853"/>
                  </a:moveTo>
                  <a:cubicBezTo>
                    <a:pt x="929" y="1853"/>
                    <a:pt x="929" y="1853"/>
                    <a:pt x="929" y="1853"/>
                  </a:cubicBezTo>
                  <a:cubicBezTo>
                    <a:pt x="928" y="1853"/>
                    <a:pt x="927" y="1853"/>
                    <a:pt x="927" y="1854"/>
                  </a:cubicBezTo>
                  <a:cubicBezTo>
                    <a:pt x="925" y="1854"/>
                    <a:pt x="924" y="1855"/>
                    <a:pt x="923" y="1855"/>
                  </a:cubicBezTo>
                  <a:cubicBezTo>
                    <a:pt x="923" y="1855"/>
                    <a:pt x="922" y="1856"/>
                    <a:pt x="922" y="1856"/>
                  </a:cubicBezTo>
                  <a:cubicBezTo>
                    <a:pt x="926" y="1855"/>
                    <a:pt x="929" y="1854"/>
                    <a:pt x="932" y="1852"/>
                  </a:cubicBezTo>
                  <a:cubicBezTo>
                    <a:pt x="931" y="1853"/>
                    <a:pt x="929" y="1853"/>
                    <a:pt x="929" y="1853"/>
                  </a:cubicBezTo>
                  <a:close/>
                  <a:moveTo>
                    <a:pt x="1958" y="900"/>
                  </a:moveTo>
                  <a:cubicBezTo>
                    <a:pt x="1955" y="906"/>
                    <a:pt x="1952" y="911"/>
                    <a:pt x="1950" y="917"/>
                  </a:cubicBezTo>
                  <a:cubicBezTo>
                    <a:pt x="1949" y="919"/>
                    <a:pt x="1949" y="922"/>
                    <a:pt x="1948" y="925"/>
                  </a:cubicBezTo>
                  <a:cubicBezTo>
                    <a:pt x="1949" y="923"/>
                    <a:pt x="1950" y="921"/>
                    <a:pt x="1951" y="919"/>
                  </a:cubicBezTo>
                  <a:cubicBezTo>
                    <a:pt x="1954" y="914"/>
                    <a:pt x="1956" y="909"/>
                    <a:pt x="1959" y="904"/>
                  </a:cubicBezTo>
                  <a:cubicBezTo>
                    <a:pt x="1960" y="901"/>
                    <a:pt x="1962" y="899"/>
                    <a:pt x="1963" y="896"/>
                  </a:cubicBezTo>
                  <a:cubicBezTo>
                    <a:pt x="1963" y="897"/>
                    <a:pt x="1963" y="896"/>
                    <a:pt x="1963" y="896"/>
                  </a:cubicBezTo>
                  <a:cubicBezTo>
                    <a:pt x="1963" y="896"/>
                    <a:pt x="1966" y="892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9"/>
                    <a:pt x="1967" y="889"/>
                  </a:cubicBezTo>
                  <a:cubicBezTo>
                    <a:pt x="1967" y="889"/>
                    <a:pt x="1967" y="888"/>
                    <a:pt x="1967" y="888"/>
                  </a:cubicBezTo>
                  <a:cubicBezTo>
                    <a:pt x="1964" y="892"/>
                    <a:pt x="1961" y="896"/>
                    <a:pt x="1958" y="900"/>
                  </a:cubicBezTo>
                  <a:close/>
                  <a:moveTo>
                    <a:pt x="1964" y="894"/>
                  </a:moveTo>
                  <a:cubicBezTo>
                    <a:pt x="1964" y="894"/>
                    <a:pt x="1964" y="894"/>
                    <a:pt x="1964" y="894"/>
                  </a:cubicBezTo>
                  <a:cubicBezTo>
                    <a:pt x="1964" y="894"/>
                    <a:pt x="1964" y="894"/>
                    <a:pt x="1964" y="894"/>
                  </a:cubicBezTo>
                  <a:close/>
                  <a:moveTo>
                    <a:pt x="1964" y="893"/>
                  </a:move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ubicBezTo>
                    <a:pt x="1964" y="893"/>
                    <a:pt x="1964" y="893"/>
                    <a:pt x="1964" y="893"/>
                  </a:cubicBezTo>
                  <a:close/>
                  <a:moveTo>
                    <a:pt x="1965" y="892"/>
                  </a:move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ubicBezTo>
                    <a:pt x="1965" y="892"/>
                    <a:pt x="1965" y="892"/>
                    <a:pt x="1965" y="892"/>
                  </a:cubicBezTo>
                  <a:close/>
                  <a:moveTo>
                    <a:pt x="1704" y="1288"/>
                  </a:moveTo>
                  <a:cubicBezTo>
                    <a:pt x="1704" y="1288"/>
                    <a:pt x="1704" y="1288"/>
                    <a:pt x="1704" y="1288"/>
                  </a:cubicBezTo>
                  <a:cubicBezTo>
                    <a:pt x="1704" y="1288"/>
                    <a:pt x="1704" y="1288"/>
                    <a:pt x="1704" y="1288"/>
                  </a:cubicBezTo>
                  <a:close/>
                  <a:moveTo>
                    <a:pt x="1505" y="1483"/>
                  </a:moveTo>
                  <a:cubicBezTo>
                    <a:pt x="1475" y="1491"/>
                    <a:pt x="1441" y="1529"/>
                    <a:pt x="1411" y="1563"/>
                  </a:cubicBezTo>
                  <a:cubicBezTo>
                    <a:pt x="1408" y="1566"/>
                    <a:pt x="1405" y="1570"/>
                    <a:pt x="1401" y="1574"/>
                  </a:cubicBezTo>
                  <a:cubicBezTo>
                    <a:pt x="1395" y="1578"/>
                    <a:pt x="1388" y="1583"/>
                    <a:pt x="1383" y="1588"/>
                  </a:cubicBezTo>
                  <a:cubicBezTo>
                    <a:pt x="1386" y="1586"/>
                    <a:pt x="1389" y="1583"/>
                    <a:pt x="1392" y="1581"/>
                  </a:cubicBezTo>
                  <a:cubicBezTo>
                    <a:pt x="1391" y="1582"/>
                    <a:pt x="1388" y="1585"/>
                    <a:pt x="1384" y="1589"/>
                  </a:cubicBezTo>
                  <a:cubicBezTo>
                    <a:pt x="1384" y="1590"/>
                    <a:pt x="1384" y="1590"/>
                    <a:pt x="1384" y="1590"/>
                  </a:cubicBezTo>
                  <a:cubicBezTo>
                    <a:pt x="1377" y="1595"/>
                    <a:pt x="1369" y="1600"/>
                    <a:pt x="1362" y="1606"/>
                  </a:cubicBezTo>
                  <a:cubicBezTo>
                    <a:pt x="1367" y="1603"/>
                    <a:pt x="1371" y="1601"/>
                    <a:pt x="1375" y="1599"/>
                  </a:cubicBezTo>
                  <a:cubicBezTo>
                    <a:pt x="1375" y="1599"/>
                    <a:pt x="1375" y="1599"/>
                    <a:pt x="1375" y="1600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5" y="1600"/>
                    <a:pt x="1375" y="1600"/>
                    <a:pt x="1375" y="1599"/>
                  </a:cubicBezTo>
                  <a:cubicBezTo>
                    <a:pt x="1373" y="1602"/>
                    <a:pt x="1371" y="1604"/>
                    <a:pt x="1368" y="1606"/>
                  </a:cubicBezTo>
                  <a:cubicBezTo>
                    <a:pt x="1375" y="1601"/>
                    <a:pt x="1383" y="1593"/>
                    <a:pt x="1392" y="1584"/>
                  </a:cubicBezTo>
                  <a:cubicBezTo>
                    <a:pt x="1390" y="1585"/>
                    <a:pt x="1388" y="1587"/>
                    <a:pt x="1386" y="1588"/>
                  </a:cubicBezTo>
                  <a:cubicBezTo>
                    <a:pt x="1387" y="1587"/>
                    <a:pt x="1388" y="1586"/>
                    <a:pt x="1389" y="1585"/>
                  </a:cubicBezTo>
                  <a:cubicBezTo>
                    <a:pt x="1392" y="1582"/>
                    <a:pt x="1393" y="1581"/>
                    <a:pt x="1392" y="1581"/>
                  </a:cubicBezTo>
                  <a:cubicBezTo>
                    <a:pt x="1395" y="1579"/>
                    <a:pt x="1398" y="1577"/>
                    <a:pt x="1400" y="1575"/>
                  </a:cubicBezTo>
                  <a:cubicBezTo>
                    <a:pt x="1397" y="1578"/>
                    <a:pt x="1395" y="1581"/>
                    <a:pt x="1392" y="1584"/>
                  </a:cubicBezTo>
                  <a:cubicBezTo>
                    <a:pt x="1400" y="1577"/>
                    <a:pt x="1409" y="1571"/>
                    <a:pt x="1417" y="1564"/>
                  </a:cubicBezTo>
                  <a:cubicBezTo>
                    <a:pt x="1432" y="1554"/>
                    <a:pt x="1448" y="1544"/>
                    <a:pt x="1460" y="1530"/>
                  </a:cubicBezTo>
                  <a:cubicBezTo>
                    <a:pt x="1463" y="1527"/>
                    <a:pt x="1465" y="1524"/>
                    <a:pt x="1467" y="1521"/>
                  </a:cubicBezTo>
                  <a:cubicBezTo>
                    <a:pt x="1477" y="1507"/>
                    <a:pt x="1488" y="1489"/>
                    <a:pt x="1505" y="1483"/>
                  </a:cubicBezTo>
                  <a:cubicBezTo>
                    <a:pt x="1506" y="1483"/>
                    <a:pt x="1506" y="1483"/>
                    <a:pt x="1507" y="1483"/>
                  </a:cubicBezTo>
                  <a:cubicBezTo>
                    <a:pt x="1506" y="1483"/>
                    <a:pt x="1506" y="1483"/>
                    <a:pt x="1505" y="148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0" y="1893"/>
                    <a:pt x="850" y="1893"/>
                  </a:cubicBezTo>
                  <a:close/>
                  <a:moveTo>
                    <a:pt x="849" y="1893"/>
                  </a:move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49" y="1893"/>
                  </a:cubicBezTo>
                  <a:close/>
                  <a:moveTo>
                    <a:pt x="856" y="1891"/>
                  </a:moveTo>
                  <a:cubicBezTo>
                    <a:pt x="856" y="1891"/>
                    <a:pt x="856" y="1891"/>
                    <a:pt x="856" y="1891"/>
                  </a:cubicBezTo>
                  <a:cubicBezTo>
                    <a:pt x="841" y="1896"/>
                    <a:pt x="823" y="1893"/>
                    <a:pt x="810" y="1903"/>
                  </a:cubicBezTo>
                  <a:cubicBezTo>
                    <a:pt x="824" y="1898"/>
                    <a:pt x="839" y="1896"/>
                    <a:pt x="854" y="1892"/>
                  </a:cubicBezTo>
                  <a:cubicBezTo>
                    <a:pt x="854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3" y="1892"/>
                  </a:cubicBezTo>
                  <a:cubicBezTo>
                    <a:pt x="853" y="1892"/>
                    <a:pt x="853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2"/>
                    <a:pt x="854" y="1892"/>
                  </a:cubicBezTo>
                  <a:cubicBezTo>
                    <a:pt x="854" y="1892"/>
                    <a:pt x="854" y="1891"/>
                    <a:pt x="854" y="1891"/>
                  </a:cubicBezTo>
                  <a:cubicBezTo>
                    <a:pt x="854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5" y="1891"/>
                    <a:pt x="855" y="1891"/>
                  </a:cubicBezTo>
                  <a:cubicBezTo>
                    <a:pt x="855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ubicBezTo>
                    <a:pt x="856" y="1891"/>
                    <a:pt x="856" y="1891"/>
                    <a:pt x="856" y="1891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50" y="1893"/>
                  </a:moveTo>
                  <a:cubicBezTo>
                    <a:pt x="850" y="1893"/>
                    <a:pt x="850" y="1893"/>
                    <a:pt x="849" y="1893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0" y="1893"/>
                    <a:pt x="850" y="1893"/>
                    <a:pt x="850" y="1893"/>
                  </a:cubicBezTo>
                  <a:close/>
                  <a:moveTo>
                    <a:pt x="851" y="1893"/>
                  </a:moveTo>
                  <a:cubicBezTo>
                    <a:pt x="851" y="1893"/>
                    <a:pt x="850" y="1893"/>
                    <a:pt x="850" y="1893"/>
                  </a:cubicBezTo>
                  <a:cubicBezTo>
                    <a:pt x="850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ubicBezTo>
                    <a:pt x="851" y="1893"/>
                    <a:pt x="851" y="1893"/>
                    <a:pt x="851" y="1893"/>
                  </a:cubicBezTo>
                  <a:close/>
                  <a:moveTo>
                    <a:pt x="851" y="1892"/>
                  </a:moveTo>
                  <a:cubicBezTo>
                    <a:pt x="851" y="1892"/>
                    <a:pt x="851" y="1892"/>
                    <a:pt x="851" y="1892"/>
                  </a:cubicBezTo>
                  <a:cubicBezTo>
                    <a:pt x="851" y="1892"/>
                    <a:pt x="851" y="1892"/>
                    <a:pt x="851" y="1892"/>
                  </a:cubicBezTo>
                  <a:cubicBezTo>
                    <a:pt x="852" y="1892"/>
                    <a:pt x="852" y="1892"/>
                    <a:pt x="852" y="1892"/>
                  </a:cubicBezTo>
                  <a:cubicBezTo>
                    <a:pt x="852" y="1892"/>
                    <a:pt x="852" y="1892"/>
                    <a:pt x="851" y="1892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6" y="1921"/>
                    <a:pt x="806" y="1921"/>
                  </a:cubicBezTo>
                  <a:cubicBezTo>
                    <a:pt x="806" y="1921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802" y="1926"/>
                  </a:moveTo>
                  <a:cubicBezTo>
                    <a:pt x="801" y="1926"/>
                    <a:pt x="801" y="1927"/>
                    <a:pt x="801" y="1928"/>
                  </a:cubicBezTo>
                  <a:cubicBezTo>
                    <a:pt x="802" y="1926"/>
                    <a:pt x="804" y="1924"/>
                    <a:pt x="806" y="1922"/>
                  </a:cubicBezTo>
                  <a:cubicBezTo>
                    <a:pt x="806" y="1922"/>
                    <a:pt x="807" y="1921"/>
                    <a:pt x="807" y="1921"/>
                  </a:cubicBezTo>
                  <a:cubicBezTo>
                    <a:pt x="818" y="1911"/>
                    <a:pt x="835" y="1904"/>
                    <a:pt x="856" y="1896"/>
                  </a:cubicBezTo>
                  <a:cubicBezTo>
                    <a:pt x="833" y="1901"/>
                    <a:pt x="812" y="1909"/>
                    <a:pt x="802" y="1926"/>
                  </a:cubicBezTo>
                  <a:close/>
                  <a:moveTo>
                    <a:pt x="797" y="2003"/>
                  </a:moveTo>
                  <a:cubicBezTo>
                    <a:pt x="798" y="2002"/>
                    <a:pt x="798" y="2002"/>
                    <a:pt x="798" y="2002"/>
                  </a:cubicBezTo>
                  <a:cubicBezTo>
                    <a:pt x="797" y="2002"/>
                    <a:pt x="797" y="2003"/>
                    <a:pt x="797" y="2003"/>
                  </a:cubicBezTo>
                  <a:close/>
                  <a:moveTo>
                    <a:pt x="799" y="2001"/>
                  </a:moveTo>
                  <a:cubicBezTo>
                    <a:pt x="799" y="2002"/>
                    <a:pt x="799" y="2002"/>
                    <a:pt x="799" y="2002"/>
                  </a:cubicBezTo>
                  <a:cubicBezTo>
                    <a:pt x="799" y="2002"/>
                    <a:pt x="799" y="2002"/>
                    <a:pt x="799" y="2002"/>
                  </a:cubicBezTo>
                  <a:cubicBezTo>
                    <a:pt x="800" y="2002"/>
                    <a:pt x="800" y="2001"/>
                    <a:pt x="799" y="2001"/>
                  </a:cubicBezTo>
                  <a:close/>
                  <a:moveTo>
                    <a:pt x="805" y="1984"/>
                  </a:moveTo>
                  <a:cubicBezTo>
                    <a:pt x="806" y="1988"/>
                    <a:pt x="807" y="1992"/>
                    <a:pt x="808" y="1995"/>
                  </a:cubicBezTo>
                  <a:cubicBezTo>
                    <a:pt x="808" y="1993"/>
                    <a:pt x="807" y="1989"/>
                    <a:pt x="805" y="1984"/>
                  </a:cubicBezTo>
                  <a:close/>
                  <a:moveTo>
                    <a:pt x="206" y="2042"/>
                  </a:moveTo>
                  <a:cubicBezTo>
                    <a:pt x="213" y="2044"/>
                    <a:pt x="210" y="2042"/>
                    <a:pt x="204" y="2040"/>
                  </a:cubicBezTo>
                  <a:cubicBezTo>
                    <a:pt x="206" y="2039"/>
                    <a:pt x="204" y="2037"/>
                    <a:pt x="194" y="2038"/>
                  </a:cubicBezTo>
                  <a:cubicBezTo>
                    <a:pt x="195" y="2038"/>
                    <a:pt x="195" y="2038"/>
                    <a:pt x="196" y="2038"/>
                  </a:cubicBezTo>
                  <a:cubicBezTo>
                    <a:pt x="198" y="2039"/>
                    <a:pt x="200" y="2040"/>
                    <a:pt x="203" y="2041"/>
                  </a:cubicBezTo>
                  <a:cubicBezTo>
                    <a:pt x="203" y="2041"/>
                    <a:pt x="202" y="2042"/>
                    <a:pt x="201" y="2042"/>
                  </a:cubicBezTo>
                  <a:cubicBezTo>
                    <a:pt x="200" y="2041"/>
                    <a:pt x="197" y="2040"/>
                    <a:pt x="191" y="2038"/>
                  </a:cubicBezTo>
                  <a:cubicBezTo>
                    <a:pt x="191" y="2039"/>
                    <a:pt x="191" y="2040"/>
                    <a:pt x="192" y="2040"/>
                  </a:cubicBezTo>
                  <a:cubicBezTo>
                    <a:pt x="190" y="2040"/>
                    <a:pt x="187" y="2039"/>
                    <a:pt x="184" y="2038"/>
                  </a:cubicBezTo>
                  <a:cubicBezTo>
                    <a:pt x="189" y="2043"/>
                    <a:pt x="194" y="2047"/>
                    <a:pt x="201" y="2049"/>
                  </a:cubicBezTo>
                  <a:cubicBezTo>
                    <a:pt x="205" y="2051"/>
                    <a:pt x="210" y="2053"/>
                    <a:pt x="215" y="2053"/>
                  </a:cubicBezTo>
                  <a:cubicBezTo>
                    <a:pt x="215" y="2053"/>
                    <a:pt x="216" y="2053"/>
                    <a:pt x="217" y="2054"/>
                  </a:cubicBezTo>
                  <a:cubicBezTo>
                    <a:pt x="223" y="2055"/>
                    <a:pt x="230" y="2055"/>
                    <a:pt x="238" y="2056"/>
                  </a:cubicBezTo>
                  <a:cubicBezTo>
                    <a:pt x="225" y="2050"/>
                    <a:pt x="214" y="2045"/>
                    <a:pt x="206" y="2042"/>
                  </a:cubicBezTo>
                  <a:close/>
                  <a:moveTo>
                    <a:pt x="247" y="2053"/>
                  </a:moveTo>
                  <a:cubicBezTo>
                    <a:pt x="251" y="2055"/>
                    <a:pt x="256" y="2056"/>
                    <a:pt x="260" y="2058"/>
                  </a:cubicBezTo>
                  <a:cubicBezTo>
                    <a:pt x="261" y="2058"/>
                    <a:pt x="262" y="2058"/>
                    <a:pt x="263" y="2058"/>
                  </a:cubicBezTo>
                  <a:cubicBezTo>
                    <a:pt x="258" y="2057"/>
                    <a:pt x="252" y="2055"/>
                    <a:pt x="247" y="2053"/>
                  </a:cubicBezTo>
                  <a:close/>
                  <a:moveTo>
                    <a:pt x="332" y="2081"/>
                  </a:moveTo>
                  <a:cubicBezTo>
                    <a:pt x="308" y="2074"/>
                    <a:pt x="284" y="2066"/>
                    <a:pt x="260" y="2058"/>
                  </a:cubicBezTo>
                  <a:cubicBezTo>
                    <a:pt x="256" y="2057"/>
                    <a:pt x="252" y="2057"/>
                    <a:pt x="249" y="2057"/>
                  </a:cubicBezTo>
                  <a:cubicBezTo>
                    <a:pt x="246" y="2056"/>
                    <a:pt x="244" y="2056"/>
                    <a:pt x="242" y="2055"/>
                  </a:cubicBezTo>
                  <a:cubicBezTo>
                    <a:pt x="244" y="2056"/>
                    <a:pt x="245" y="2056"/>
                    <a:pt x="247" y="2057"/>
                  </a:cubicBezTo>
                  <a:cubicBezTo>
                    <a:pt x="244" y="2056"/>
                    <a:pt x="241" y="2056"/>
                    <a:pt x="238" y="2056"/>
                  </a:cubicBezTo>
                  <a:cubicBezTo>
                    <a:pt x="266" y="2068"/>
                    <a:pt x="297" y="2082"/>
                    <a:pt x="298" y="2075"/>
                  </a:cubicBezTo>
                  <a:cubicBezTo>
                    <a:pt x="299" y="2074"/>
                    <a:pt x="298" y="2074"/>
                    <a:pt x="298" y="2073"/>
                  </a:cubicBezTo>
                  <a:cubicBezTo>
                    <a:pt x="309" y="2076"/>
                    <a:pt x="321" y="2079"/>
                    <a:pt x="332" y="2081"/>
                  </a:cubicBezTo>
                  <a:close/>
                  <a:moveTo>
                    <a:pt x="263" y="2058"/>
                  </a:moveTo>
                  <a:cubicBezTo>
                    <a:pt x="272" y="2061"/>
                    <a:pt x="281" y="2064"/>
                    <a:pt x="290" y="2066"/>
                  </a:cubicBezTo>
                  <a:cubicBezTo>
                    <a:pt x="281" y="2062"/>
                    <a:pt x="272" y="2060"/>
                    <a:pt x="263" y="2058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7"/>
                  </a:moveTo>
                  <a:cubicBezTo>
                    <a:pt x="276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5" y="1807"/>
                    <a:pt x="275" y="1807"/>
                    <a:pt x="275" y="1807"/>
                  </a:cubicBezTo>
                  <a:cubicBezTo>
                    <a:pt x="274" y="1808"/>
                    <a:pt x="274" y="1808"/>
                    <a:pt x="274" y="1808"/>
                  </a:cubicBezTo>
                  <a:cubicBezTo>
                    <a:pt x="274" y="1808"/>
                    <a:pt x="274" y="1808"/>
                    <a:pt x="273" y="1808"/>
                  </a:cubicBezTo>
                  <a:cubicBezTo>
                    <a:pt x="273" y="1808"/>
                    <a:pt x="273" y="1808"/>
                    <a:pt x="273" y="1808"/>
                  </a:cubicBezTo>
                  <a:cubicBezTo>
                    <a:pt x="273" y="1809"/>
                    <a:pt x="273" y="1809"/>
                    <a:pt x="273" y="1809"/>
                  </a:cubicBezTo>
                  <a:cubicBezTo>
                    <a:pt x="273" y="1809"/>
                    <a:pt x="273" y="1809"/>
                    <a:pt x="272" y="1809"/>
                  </a:cubicBezTo>
                  <a:cubicBezTo>
                    <a:pt x="272" y="1809"/>
                    <a:pt x="272" y="1809"/>
                    <a:pt x="272" y="1809"/>
                  </a:cubicBezTo>
                  <a:cubicBezTo>
                    <a:pt x="272" y="1810"/>
                    <a:pt x="271" y="1810"/>
                    <a:pt x="271" y="1810"/>
                  </a:cubicBezTo>
                  <a:cubicBezTo>
                    <a:pt x="271" y="1810"/>
                    <a:pt x="271" y="1810"/>
                    <a:pt x="270" y="1811"/>
                  </a:cubicBezTo>
                  <a:cubicBezTo>
                    <a:pt x="270" y="1811"/>
                    <a:pt x="270" y="1811"/>
                    <a:pt x="270" y="1811"/>
                  </a:cubicBezTo>
                  <a:cubicBezTo>
                    <a:pt x="270" y="1811"/>
                    <a:pt x="269" y="1811"/>
                    <a:pt x="269" y="1811"/>
                  </a:cubicBezTo>
                  <a:cubicBezTo>
                    <a:pt x="271" y="1811"/>
                    <a:pt x="282" y="1803"/>
                    <a:pt x="276" y="1807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276" y="1806"/>
                  </a:moveTo>
                  <a:cubicBezTo>
                    <a:pt x="276" y="1806"/>
                    <a:pt x="276" y="1806"/>
                    <a:pt x="276" y="1806"/>
                  </a:cubicBezTo>
                  <a:cubicBezTo>
                    <a:pt x="276" y="1806"/>
                    <a:pt x="276" y="1806"/>
                    <a:pt x="276" y="1806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1335" y="1507"/>
                  </a:moveTo>
                  <a:cubicBezTo>
                    <a:pt x="1333" y="1509"/>
                    <a:pt x="1331" y="1511"/>
                    <a:pt x="1329" y="1512"/>
                  </a:cubicBezTo>
                  <a:cubicBezTo>
                    <a:pt x="1328" y="1512"/>
                    <a:pt x="1327" y="1512"/>
                    <a:pt x="1325" y="1513"/>
                  </a:cubicBezTo>
                  <a:cubicBezTo>
                    <a:pt x="1327" y="1510"/>
                    <a:pt x="1328" y="1507"/>
                    <a:pt x="1319" y="1516"/>
                  </a:cubicBezTo>
                  <a:cubicBezTo>
                    <a:pt x="1320" y="1516"/>
                    <a:pt x="1320" y="1516"/>
                    <a:pt x="1321" y="1516"/>
                  </a:cubicBezTo>
                  <a:cubicBezTo>
                    <a:pt x="1322" y="1515"/>
                    <a:pt x="1323" y="1515"/>
                    <a:pt x="1324" y="1515"/>
                  </a:cubicBezTo>
                  <a:cubicBezTo>
                    <a:pt x="1324" y="1516"/>
                    <a:pt x="1325" y="1516"/>
                    <a:pt x="1327" y="1514"/>
                  </a:cubicBezTo>
                  <a:cubicBezTo>
                    <a:pt x="1331" y="1513"/>
                    <a:pt x="1331" y="1513"/>
                    <a:pt x="1331" y="1513"/>
                  </a:cubicBezTo>
                  <a:cubicBezTo>
                    <a:pt x="1331" y="1512"/>
                    <a:pt x="1331" y="1512"/>
                    <a:pt x="1331" y="1512"/>
                  </a:cubicBezTo>
                  <a:cubicBezTo>
                    <a:pt x="1345" y="1505"/>
                    <a:pt x="1357" y="1490"/>
                    <a:pt x="1370" y="1478"/>
                  </a:cubicBezTo>
                  <a:cubicBezTo>
                    <a:pt x="1358" y="1487"/>
                    <a:pt x="1346" y="1496"/>
                    <a:pt x="1335" y="1507"/>
                  </a:cubicBezTo>
                  <a:close/>
                  <a:moveTo>
                    <a:pt x="1370" y="1478"/>
                  </a:moveTo>
                  <a:cubicBezTo>
                    <a:pt x="1376" y="1473"/>
                    <a:pt x="1383" y="1468"/>
                    <a:pt x="1390" y="1463"/>
                  </a:cubicBezTo>
                  <a:cubicBezTo>
                    <a:pt x="1383" y="1466"/>
                    <a:pt x="1376" y="1472"/>
                    <a:pt x="1370" y="1478"/>
                  </a:cubicBezTo>
                  <a:close/>
                  <a:moveTo>
                    <a:pt x="1722" y="1141"/>
                  </a:moveTo>
                  <a:cubicBezTo>
                    <a:pt x="1734" y="1127"/>
                    <a:pt x="1746" y="1112"/>
                    <a:pt x="1758" y="1097"/>
                  </a:cubicBezTo>
                  <a:cubicBezTo>
                    <a:pt x="1758" y="1097"/>
                    <a:pt x="1758" y="1097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6"/>
                    <a:pt x="1759" y="1096"/>
                  </a:cubicBezTo>
                  <a:cubicBezTo>
                    <a:pt x="1759" y="1096"/>
                    <a:pt x="1759" y="1095"/>
                    <a:pt x="1760" y="1095"/>
                  </a:cubicBezTo>
                  <a:cubicBezTo>
                    <a:pt x="1760" y="1095"/>
                    <a:pt x="1760" y="1095"/>
                    <a:pt x="1760" y="1095"/>
                  </a:cubicBezTo>
                  <a:cubicBezTo>
                    <a:pt x="1760" y="1094"/>
                    <a:pt x="1760" y="1094"/>
                    <a:pt x="1760" y="1094"/>
                  </a:cubicBezTo>
                  <a:cubicBezTo>
                    <a:pt x="1761" y="1093"/>
                    <a:pt x="1761" y="1092"/>
                    <a:pt x="1762" y="1091"/>
                  </a:cubicBezTo>
                  <a:cubicBezTo>
                    <a:pt x="1763" y="1089"/>
                    <a:pt x="1764" y="1087"/>
                    <a:pt x="1766" y="1085"/>
                  </a:cubicBezTo>
                  <a:cubicBezTo>
                    <a:pt x="1750" y="1103"/>
                    <a:pt x="1731" y="1118"/>
                    <a:pt x="1722" y="1141"/>
                  </a:cubicBezTo>
                  <a:close/>
                  <a:moveTo>
                    <a:pt x="1968" y="741"/>
                  </a:moveTo>
                  <a:cubicBezTo>
                    <a:pt x="1973" y="738"/>
                    <a:pt x="1989" y="721"/>
                    <a:pt x="1983" y="727"/>
                  </a:cubicBezTo>
                  <a:cubicBezTo>
                    <a:pt x="1983" y="727"/>
                    <a:pt x="1983" y="726"/>
                    <a:pt x="1983" y="726"/>
                  </a:cubicBezTo>
                  <a:cubicBezTo>
                    <a:pt x="1983" y="726"/>
                    <a:pt x="1983" y="726"/>
                    <a:pt x="1983" y="726"/>
                  </a:cubicBezTo>
                  <a:cubicBezTo>
                    <a:pt x="1983" y="726"/>
                    <a:pt x="1984" y="726"/>
                    <a:pt x="1984" y="726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5"/>
                    <a:pt x="1984" y="725"/>
                    <a:pt x="1984" y="725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4" y="724"/>
                    <a:pt x="1984" y="724"/>
                    <a:pt x="1984" y="724"/>
                  </a:cubicBezTo>
                  <a:cubicBezTo>
                    <a:pt x="1987" y="719"/>
                    <a:pt x="1989" y="714"/>
                    <a:pt x="1992" y="709"/>
                  </a:cubicBezTo>
                  <a:cubicBezTo>
                    <a:pt x="1988" y="714"/>
                    <a:pt x="1971" y="738"/>
                    <a:pt x="1968" y="741"/>
                  </a:cubicBezTo>
                  <a:close/>
                  <a:moveTo>
                    <a:pt x="1992" y="708"/>
                  </a:moveTo>
                  <a:cubicBezTo>
                    <a:pt x="1992" y="708"/>
                    <a:pt x="1992" y="709"/>
                    <a:pt x="1992" y="709"/>
                  </a:cubicBezTo>
                  <a:cubicBezTo>
                    <a:pt x="1992" y="708"/>
                    <a:pt x="1992" y="708"/>
                    <a:pt x="1992" y="708"/>
                  </a:cubicBezTo>
                  <a:cubicBezTo>
                    <a:pt x="1992" y="708"/>
                    <a:pt x="1992" y="708"/>
                    <a:pt x="1992" y="708"/>
                  </a:cubicBezTo>
                  <a:close/>
                  <a:moveTo>
                    <a:pt x="1945" y="787"/>
                  </a:moveTo>
                  <a:cubicBezTo>
                    <a:pt x="1952" y="775"/>
                    <a:pt x="1959" y="763"/>
                    <a:pt x="1966" y="751"/>
                  </a:cubicBezTo>
                  <a:cubicBezTo>
                    <a:pt x="1970" y="738"/>
                    <a:pt x="1950" y="778"/>
                    <a:pt x="1945" y="787"/>
                  </a:cubicBezTo>
                  <a:close/>
                  <a:moveTo>
                    <a:pt x="2091" y="390"/>
                  </a:moveTo>
                  <a:cubicBezTo>
                    <a:pt x="2091" y="391"/>
                    <a:pt x="2091" y="391"/>
                    <a:pt x="2091" y="391"/>
                  </a:cubicBezTo>
                  <a:cubicBezTo>
                    <a:pt x="2091" y="392"/>
                    <a:pt x="2091" y="392"/>
                    <a:pt x="2091" y="392"/>
                  </a:cubicBezTo>
                  <a:cubicBezTo>
                    <a:pt x="2089" y="400"/>
                    <a:pt x="2087" y="408"/>
                    <a:pt x="2085" y="417"/>
                  </a:cubicBezTo>
                  <a:cubicBezTo>
                    <a:pt x="2091" y="407"/>
                    <a:pt x="2091" y="391"/>
                    <a:pt x="2091" y="390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86" y="434"/>
                  </a:moveTo>
                  <a:cubicBezTo>
                    <a:pt x="2087" y="430"/>
                    <a:pt x="2089" y="425"/>
                    <a:pt x="2090" y="421"/>
                  </a:cubicBezTo>
                  <a:cubicBezTo>
                    <a:pt x="2087" y="425"/>
                    <a:pt x="2084" y="430"/>
                    <a:pt x="2081" y="435"/>
                  </a:cubicBezTo>
                  <a:cubicBezTo>
                    <a:pt x="2080" y="437"/>
                    <a:pt x="2079" y="439"/>
                    <a:pt x="2078" y="441"/>
                  </a:cubicBezTo>
                  <a:cubicBezTo>
                    <a:pt x="2078" y="441"/>
                    <a:pt x="2078" y="441"/>
                    <a:pt x="2078" y="441"/>
                  </a:cubicBezTo>
                  <a:cubicBezTo>
                    <a:pt x="2077" y="442"/>
                    <a:pt x="2077" y="442"/>
                    <a:pt x="2078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8" y="442"/>
                    <a:pt x="2078" y="442"/>
                    <a:pt x="2077" y="442"/>
                  </a:cubicBezTo>
                  <a:cubicBezTo>
                    <a:pt x="2078" y="442"/>
                    <a:pt x="2078" y="442"/>
                    <a:pt x="2078" y="442"/>
                  </a:cubicBezTo>
                  <a:cubicBezTo>
                    <a:pt x="2079" y="441"/>
                    <a:pt x="2080" y="441"/>
                    <a:pt x="2080" y="440"/>
                  </a:cubicBezTo>
                  <a:cubicBezTo>
                    <a:pt x="2075" y="450"/>
                    <a:pt x="2074" y="461"/>
                    <a:pt x="2073" y="472"/>
                  </a:cubicBezTo>
                  <a:cubicBezTo>
                    <a:pt x="2077" y="460"/>
                    <a:pt x="2081" y="448"/>
                    <a:pt x="2085" y="436"/>
                  </a:cubicBezTo>
                  <a:cubicBezTo>
                    <a:pt x="2085" y="436"/>
                    <a:pt x="2085" y="436"/>
                    <a:pt x="2085" y="436"/>
                  </a:cubicBezTo>
                  <a:cubicBezTo>
                    <a:pt x="2095" y="428"/>
                    <a:pt x="2091" y="431"/>
                    <a:pt x="2086" y="434"/>
                  </a:cubicBezTo>
                  <a:close/>
                  <a:moveTo>
                    <a:pt x="2072" y="479"/>
                  </a:move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076" y="466"/>
                  </a:moveTo>
                  <a:cubicBezTo>
                    <a:pt x="2075" y="470"/>
                    <a:pt x="2074" y="474"/>
                    <a:pt x="2072" y="479"/>
                  </a:cubicBezTo>
                  <a:cubicBezTo>
                    <a:pt x="2073" y="476"/>
                    <a:pt x="2073" y="474"/>
                    <a:pt x="2073" y="472"/>
                  </a:cubicBezTo>
                  <a:cubicBezTo>
                    <a:pt x="2071" y="479"/>
                    <a:pt x="2069" y="486"/>
                    <a:pt x="2067" y="493"/>
                  </a:cubicBezTo>
                  <a:cubicBezTo>
                    <a:pt x="2069" y="488"/>
                    <a:pt x="2071" y="483"/>
                    <a:pt x="2072" y="479"/>
                  </a:cubicBezTo>
                  <a:cubicBezTo>
                    <a:pt x="2072" y="480"/>
                    <a:pt x="2072" y="481"/>
                    <a:pt x="2072" y="483"/>
                  </a:cubicBezTo>
                  <a:cubicBezTo>
                    <a:pt x="2073" y="477"/>
                    <a:pt x="2075" y="471"/>
                    <a:pt x="2076" y="466"/>
                  </a:cubicBezTo>
                  <a:close/>
                  <a:moveTo>
                    <a:pt x="2065" y="506"/>
                  </a:moveTo>
                  <a:cubicBezTo>
                    <a:pt x="2069" y="499"/>
                    <a:pt x="2071" y="491"/>
                    <a:pt x="2072" y="483"/>
                  </a:cubicBezTo>
                  <a:cubicBezTo>
                    <a:pt x="2070" y="491"/>
                    <a:pt x="2067" y="498"/>
                    <a:pt x="2065" y="506"/>
                  </a:cubicBezTo>
                  <a:close/>
                  <a:moveTo>
                    <a:pt x="2111" y="357"/>
                  </a:moveTo>
                  <a:cubicBezTo>
                    <a:pt x="2111" y="359"/>
                    <a:pt x="2111" y="360"/>
                    <a:pt x="2110" y="362"/>
                  </a:cubicBezTo>
                  <a:cubicBezTo>
                    <a:pt x="2110" y="362"/>
                    <a:pt x="2110" y="362"/>
                    <a:pt x="2110" y="363"/>
                  </a:cubicBezTo>
                  <a:cubicBezTo>
                    <a:pt x="2110" y="363"/>
                    <a:pt x="2110" y="364"/>
                    <a:pt x="2110" y="364"/>
                  </a:cubicBezTo>
                  <a:cubicBezTo>
                    <a:pt x="2110" y="363"/>
                    <a:pt x="2111" y="362"/>
                    <a:pt x="2111" y="362"/>
                  </a:cubicBezTo>
                  <a:cubicBezTo>
                    <a:pt x="2111" y="360"/>
                    <a:pt x="2111" y="359"/>
                    <a:pt x="2111" y="357"/>
                  </a:cubicBezTo>
                  <a:close/>
                  <a:moveTo>
                    <a:pt x="2111" y="357"/>
                  </a:move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7"/>
                    <a:pt x="2111" y="357"/>
                  </a:cubicBezTo>
                  <a:cubicBezTo>
                    <a:pt x="2111" y="357"/>
                    <a:pt x="2111" y="356"/>
                    <a:pt x="2111" y="356"/>
                  </a:cubicBezTo>
                  <a:lnTo>
                    <a:pt x="2111" y="357"/>
                  </a:lnTo>
                  <a:close/>
                  <a:moveTo>
                    <a:pt x="2111" y="362"/>
                  </a:move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2"/>
                  </a:cubicBezTo>
                  <a:cubicBezTo>
                    <a:pt x="2111" y="362"/>
                    <a:pt x="2111" y="362"/>
                    <a:pt x="2111" y="361"/>
                  </a:cubicBezTo>
                  <a:cubicBezTo>
                    <a:pt x="2111" y="361"/>
                    <a:pt x="2111" y="361"/>
                    <a:pt x="2111" y="362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400"/>
                  </a:cubicBezTo>
                  <a:close/>
                  <a:moveTo>
                    <a:pt x="1478" y="1400"/>
                  </a:move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ubicBezTo>
                    <a:pt x="1478" y="1400"/>
                    <a:pt x="1478" y="1400"/>
                    <a:pt x="1478" y="1400"/>
                  </a:cubicBezTo>
                  <a:close/>
                  <a:moveTo>
                    <a:pt x="1478" y="1399"/>
                  </a:move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ubicBezTo>
                    <a:pt x="1478" y="1399"/>
                    <a:pt x="1478" y="1399"/>
                    <a:pt x="1478" y="1399"/>
                  </a:cubicBezTo>
                  <a:close/>
                  <a:moveTo>
                    <a:pt x="320" y="1779"/>
                  </a:moveTo>
                  <a:cubicBezTo>
                    <a:pt x="320" y="1779"/>
                    <a:pt x="320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0" y="1779"/>
                    <a:pt x="320" y="1779"/>
                  </a:cubicBezTo>
                  <a:close/>
                  <a:moveTo>
                    <a:pt x="321" y="1779"/>
                  </a:move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ubicBezTo>
                    <a:pt x="321" y="1779"/>
                    <a:pt x="321" y="1779"/>
                    <a:pt x="321" y="1779"/>
                  </a:cubicBezTo>
                  <a:close/>
                  <a:moveTo>
                    <a:pt x="325" y="1777"/>
                  </a:moveTo>
                  <a:cubicBezTo>
                    <a:pt x="325" y="1777"/>
                    <a:pt x="325" y="1777"/>
                    <a:pt x="325" y="1777"/>
                  </a:cubicBezTo>
                  <a:cubicBezTo>
                    <a:pt x="325" y="1777"/>
                    <a:pt x="325" y="1777"/>
                    <a:pt x="325" y="1777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325" y="1776"/>
                  </a:moveTo>
                  <a:cubicBezTo>
                    <a:pt x="325" y="1776"/>
                    <a:pt x="325" y="1776"/>
                    <a:pt x="325" y="1776"/>
                  </a:cubicBezTo>
                  <a:cubicBezTo>
                    <a:pt x="325" y="1776"/>
                    <a:pt x="325" y="1776"/>
                    <a:pt x="325" y="1776"/>
                  </a:cubicBezTo>
                  <a:close/>
                  <a:moveTo>
                    <a:pt x="897" y="1757"/>
                  </a:moveTo>
                  <a:cubicBezTo>
                    <a:pt x="888" y="1760"/>
                    <a:pt x="877" y="1764"/>
                    <a:pt x="869" y="1768"/>
                  </a:cubicBezTo>
                  <a:cubicBezTo>
                    <a:pt x="863" y="1770"/>
                    <a:pt x="858" y="1772"/>
                    <a:pt x="857" y="1772"/>
                  </a:cubicBezTo>
                  <a:cubicBezTo>
                    <a:pt x="857" y="1772"/>
                    <a:pt x="857" y="1773"/>
                    <a:pt x="857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6" y="1773"/>
                    <a:pt x="856" y="1773"/>
                    <a:pt x="856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5" y="1773"/>
                    <a:pt x="855" y="1773"/>
                    <a:pt x="855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3"/>
                    <a:pt x="854" y="1773"/>
                  </a:cubicBezTo>
                  <a:cubicBezTo>
                    <a:pt x="854" y="1773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4" y="1774"/>
                    <a:pt x="854" y="1774"/>
                    <a:pt x="854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3" y="1774"/>
                  </a:cubicBezTo>
                  <a:cubicBezTo>
                    <a:pt x="853" y="1774"/>
                    <a:pt x="853" y="1774"/>
                    <a:pt x="852" y="1774"/>
                  </a:cubicBezTo>
                  <a:cubicBezTo>
                    <a:pt x="852" y="1774"/>
                    <a:pt x="852" y="1774"/>
                    <a:pt x="852" y="1774"/>
                  </a:cubicBezTo>
                  <a:cubicBezTo>
                    <a:pt x="853" y="1774"/>
                    <a:pt x="855" y="1774"/>
                    <a:pt x="856" y="1773"/>
                  </a:cubicBezTo>
                  <a:cubicBezTo>
                    <a:pt x="856" y="1773"/>
                    <a:pt x="856" y="1773"/>
                    <a:pt x="857" y="1773"/>
                  </a:cubicBezTo>
                  <a:cubicBezTo>
                    <a:pt x="857" y="1773"/>
                    <a:pt x="857" y="1773"/>
                    <a:pt x="857" y="1773"/>
                  </a:cubicBezTo>
                  <a:cubicBezTo>
                    <a:pt x="858" y="1773"/>
                    <a:pt x="858" y="1773"/>
                    <a:pt x="858" y="1773"/>
                  </a:cubicBezTo>
                  <a:cubicBezTo>
                    <a:pt x="858" y="1773"/>
                    <a:pt x="859" y="1773"/>
                    <a:pt x="859" y="1772"/>
                  </a:cubicBezTo>
                  <a:cubicBezTo>
                    <a:pt x="859" y="1772"/>
                    <a:pt x="860" y="1772"/>
                    <a:pt x="860" y="1772"/>
                  </a:cubicBezTo>
                  <a:cubicBezTo>
                    <a:pt x="860" y="1772"/>
                    <a:pt x="860" y="1772"/>
                    <a:pt x="860" y="1772"/>
                  </a:cubicBezTo>
                  <a:cubicBezTo>
                    <a:pt x="861" y="1772"/>
                    <a:pt x="861" y="1772"/>
                    <a:pt x="861" y="1772"/>
                  </a:cubicBezTo>
                  <a:cubicBezTo>
                    <a:pt x="861" y="1772"/>
                    <a:pt x="861" y="1772"/>
                    <a:pt x="862" y="1772"/>
                  </a:cubicBezTo>
                  <a:cubicBezTo>
                    <a:pt x="862" y="1771"/>
                    <a:pt x="863" y="1771"/>
                    <a:pt x="864" y="1771"/>
                  </a:cubicBezTo>
                  <a:cubicBezTo>
                    <a:pt x="864" y="1771"/>
                    <a:pt x="864" y="1771"/>
                    <a:pt x="864" y="1771"/>
                  </a:cubicBezTo>
                  <a:cubicBezTo>
                    <a:pt x="866" y="1770"/>
                    <a:pt x="867" y="1770"/>
                    <a:pt x="868" y="1770"/>
                  </a:cubicBezTo>
                  <a:cubicBezTo>
                    <a:pt x="868" y="1770"/>
                    <a:pt x="868" y="1770"/>
                    <a:pt x="868" y="1770"/>
                  </a:cubicBezTo>
                  <a:cubicBezTo>
                    <a:pt x="868" y="1769"/>
                    <a:pt x="868" y="1769"/>
                    <a:pt x="868" y="1769"/>
                  </a:cubicBezTo>
                  <a:cubicBezTo>
                    <a:pt x="869" y="1769"/>
                    <a:pt x="869" y="1769"/>
                    <a:pt x="869" y="1769"/>
                  </a:cubicBezTo>
                  <a:cubicBezTo>
                    <a:pt x="879" y="1766"/>
                    <a:pt x="888" y="1762"/>
                    <a:pt x="897" y="1758"/>
                  </a:cubicBezTo>
                  <a:cubicBezTo>
                    <a:pt x="905" y="1755"/>
                    <a:pt x="912" y="1752"/>
                    <a:pt x="919" y="1748"/>
                  </a:cubicBezTo>
                  <a:cubicBezTo>
                    <a:pt x="916" y="1750"/>
                    <a:pt x="907" y="1753"/>
                    <a:pt x="897" y="1757"/>
                  </a:cubicBezTo>
                  <a:close/>
                  <a:moveTo>
                    <a:pt x="1257" y="1568"/>
                  </a:moveTo>
                  <a:cubicBezTo>
                    <a:pt x="1258" y="1567"/>
                    <a:pt x="1258" y="1567"/>
                    <a:pt x="1259" y="1566"/>
                  </a:cubicBezTo>
                  <a:cubicBezTo>
                    <a:pt x="1258" y="1567"/>
                    <a:pt x="1257" y="1567"/>
                    <a:pt x="1257" y="1568"/>
                  </a:cubicBezTo>
                  <a:close/>
                  <a:moveTo>
                    <a:pt x="1277" y="1560"/>
                  </a:moveTo>
                  <a:cubicBezTo>
                    <a:pt x="1273" y="1562"/>
                    <a:pt x="1269" y="1564"/>
                    <a:pt x="1265" y="1567"/>
                  </a:cubicBezTo>
                  <a:cubicBezTo>
                    <a:pt x="1279" y="1561"/>
                    <a:pt x="1280" y="1559"/>
                    <a:pt x="1277" y="1560"/>
                  </a:cubicBezTo>
                  <a:close/>
                  <a:moveTo>
                    <a:pt x="1285" y="1556"/>
                  </a:moveTo>
                  <a:cubicBezTo>
                    <a:pt x="1302" y="1551"/>
                    <a:pt x="1312" y="1533"/>
                    <a:pt x="1328" y="1524"/>
                  </a:cubicBezTo>
                  <a:cubicBezTo>
                    <a:pt x="1299" y="1524"/>
                    <a:pt x="1281" y="1551"/>
                    <a:pt x="1259" y="1566"/>
                  </a:cubicBezTo>
                  <a:cubicBezTo>
                    <a:pt x="1264" y="1564"/>
                    <a:pt x="1272" y="1561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6" y="1560"/>
                  </a:cubicBezTo>
                  <a:cubicBezTo>
                    <a:pt x="1276" y="1560"/>
                    <a:pt x="1276" y="1560"/>
                    <a:pt x="1277" y="1560"/>
                  </a:cubicBezTo>
                  <a:cubicBezTo>
                    <a:pt x="1278" y="1559"/>
                    <a:pt x="1279" y="1558"/>
                    <a:pt x="1280" y="1557"/>
                  </a:cubicBezTo>
                  <a:cubicBezTo>
                    <a:pt x="1281" y="1557"/>
                    <a:pt x="1281" y="1557"/>
                    <a:pt x="1281" y="1557"/>
                  </a:cubicBezTo>
                  <a:cubicBezTo>
                    <a:pt x="1281" y="1557"/>
                    <a:pt x="1281" y="1557"/>
                    <a:pt x="1282" y="1557"/>
                  </a:cubicBezTo>
                  <a:cubicBezTo>
                    <a:pt x="1282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3" y="1557"/>
                    <a:pt x="1283" y="1557"/>
                  </a:cubicBezTo>
                  <a:cubicBezTo>
                    <a:pt x="1283" y="1557"/>
                    <a:pt x="1284" y="1557"/>
                    <a:pt x="1284" y="1557"/>
                  </a:cubicBezTo>
                  <a:cubicBezTo>
                    <a:pt x="1284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85" y="1557"/>
                    <a:pt x="1285" y="1557"/>
                    <a:pt x="1285" y="1557"/>
                  </a:cubicBezTo>
                  <a:cubicBezTo>
                    <a:pt x="1293" y="1556"/>
                    <a:pt x="1289" y="1556"/>
                    <a:pt x="1285" y="1556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053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lose/>
                  <a:moveTo>
                    <a:pt x="1054" y="1689"/>
                  </a:move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4" y="1689"/>
                  </a:moveTo>
                  <a:cubicBezTo>
                    <a:pt x="1053" y="1689"/>
                    <a:pt x="1053" y="1689"/>
                    <a:pt x="1053" y="1689"/>
                  </a:cubicBezTo>
                  <a:cubicBezTo>
                    <a:pt x="1053" y="1689"/>
                    <a:pt x="1053" y="1689"/>
                    <a:pt x="1053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ubicBezTo>
                    <a:pt x="1054" y="1689"/>
                    <a:pt x="1054" y="1689"/>
                    <a:pt x="1054" y="1689"/>
                  </a:cubicBezTo>
                  <a:close/>
                  <a:moveTo>
                    <a:pt x="1056" y="1688"/>
                  </a:move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ubicBezTo>
                    <a:pt x="1056" y="1688"/>
                    <a:pt x="1056" y="1688"/>
                    <a:pt x="1056" y="1688"/>
                  </a:cubicBezTo>
                  <a:close/>
                  <a:moveTo>
                    <a:pt x="1059" y="1687"/>
                  </a:move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ubicBezTo>
                    <a:pt x="1059" y="1687"/>
                    <a:pt x="1059" y="1687"/>
                    <a:pt x="1059" y="1687"/>
                  </a:cubicBezTo>
                  <a:close/>
                  <a:moveTo>
                    <a:pt x="1074" y="1678"/>
                  </a:moveTo>
                  <a:cubicBezTo>
                    <a:pt x="1074" y="1678"/>
                    <a:pt x="1074" y="1678"/>
                    <a:pt x="1074" y="1678"/>
                  </a:cubicBezTo>
                  <a:cubicBezTo>
                    <a:pt x="1073" y="1679"/>
                    <a:pt x="1073" y="1679"/>
                    <a:pt x="1073" y="1679"/>
                  </a:cubicBezTo>
                  <a:cubicBezTo>
                    <a:pt x="1074" y="1678"/>
                    <a:pt x="1075" y="1678"/>
                    <a:pt x="1076" y="1677"/>
                  </a:cubicBezTo>
                  <a:cubicBezTo>
                    <a:pt x="1076" y="1677"/>
                    <a:pt x="1077" y="1677"/>
                    <a:pt x="1077" y="1676"/>
                  </a:cubicBezTo>
                  <a:cubicBezTo>
                    <a:pt x="1076" y="1677"/>
                    <a:pt x="1075" y="1678"/>
                    <a:pt x="1074" y="1678"/>
                  </a:cubicBezTo>
                  <a:close/>
                  <a:moveTo>
                    <a:pt x="1899" y="915"/>
                  </a:moveTo>
                  <a:cubicBezTo>
                    <a:pt x="1899" y="915"/>
                    <a:pt x="1899" y="915"/>
                    <a:pt x="1899" y="915"/>
                  </a:cubicBezTo>
                  <a:cubicBezTo>
                    <a:pt x="1899" y="915"/>
                    <a:pt x="1899" y="915"/>
                    <a:pt x="1899" y="916"/>
                  </a:cubicBezTo>
                  <a:cubicBezTo>
                    <a:pt x="1900" y="915"/>
                    <a:pt x="1900" y="914"/>
                    <a:pt x="1900" y="914"/>
                  </a:cubicBezTo>
                  <a:cubicBezTo>
                    <a:pt x="1900" y="914"/>
                    <a:pt x="1900" y="914"/>
                    <a:pt x="1899" y="915"/>
                  </a:cubicBezTo>
                  <a:close/>
                  <a:moveTo>
                    <a:pt x="1934" y="865"/>
                  </a:moveTo>
                  <a:cubicBezTo>
                    <a:pt x="1933" y="867"/>
                    <a:pt x="1931" y="869"/>
                    <a:pt x="1930" y="871"/>
                  </a:cubicBezTo>
                  <a:cubicBezTo>
                    <a:pt x="1927" y="876"/>
                    <a:pt x="1924" y="882"/>
                    <a:pt x="1920" y="888"/>
                  </a:cubicBezTo>
                  <a:cubicBezTo>
                    <a:pt x="1925" y="880"/>
                    <a:pt x="1930" y="873"/>
                    <a:pt x="1934" y="865"/>
                  </a:cubicBezTo>
                  <a:cubicBezTo>
                    <a:pt x="1935" y="863"/>
                    <a:pt x="1937" y="860"/>
                    <a:pt x="1938" y="858"/>
                  </a:cubicBezTo>
                  <a:cubicBezTo>
                    <a:pt x="1936" y="860"/>
                    <a:pt x="1935" y="862"/>
                    <a:pt x="1934" y="865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lose/>
                  <a:moveTo>
                    <a:pt x="1352" y="1520"/>
                  </a:moveTo>
                  <a:cubicBezTo>
                    <a:pt x="1361" y="1514"/>
                    <a:pt x="1370" y="1508"/>
                    <a:pt x="1378" y="1501"/>
                  </a:cubicBezTo>
                  <a:cubicBezTo>
                    <a:pt x="1369" y="1508"/>
                    <a:pt x="1360" y="1515"/>
                    <a:pt x="1350" y="1521"/>
                  </a:cubicBezTo>
                  <a:cubicBezTo>
                    <a:pt x="1351" y="1520"/>
                    <a:pt x="1351" y="1520"/>
                    <a:pt x="1352" y="1520"/>
                  </a:cubicBezTo>
                  <a:cubicBezTo>
                    <a:pt x="1350" y="1521"/>
                    <a:pt x="1349" y="1522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6" y="1523"/>
                    <a:pt x="1346" y="1523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4" y="1525"/>
                    <a:pt x="1344" y="1525"/>
                  </a:cubicBezTo>
                  <a:cubicBezTo>
                    <a:pt x="1351" y="1521"/>
                    <a:pt x="1354" y="1519"/>
                    <a:pt x="1352" y="1520"/>
                  </a:cubicBezTo>
                  <a:close/>
                  <a:moveTo>
                    <a:pt x="1345" y="1524"/>
                  </a:move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5" y="1524"/>
                  </a:cubicBezTo>
                  <a:cubicBezTo>
                    <a:pt x="1345" y="1524"/>
                    <a:pt x="1345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4"/>
                    <a:pt x="1346" y="1524"/>
                    <a:pt x="1346" y="1524"/>
                  </a:cubicBezTo>
                  <a:cubicBezTo>
                    <a:pt x="1346" y="1523"/>
                    <a:pt x="1346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7" y="1523"/>
                    <a:pt x="1347" y="1523"/>
                    <a:pt x="1347" y="1523"/>
                  </a:cubicBezTo>
                  <a:cubicBezTo>
                    <a:pt x="1348" y="1522"/>
                    <a:pt x="1348" y="1522"/>
                    <a:pt x="1348" y="1522"/>
                  </a:cubicBezTo>
                  <a:cubicBezTo>
                    <a:pt x="1349" y="1522"/>
                    <a:pt x="1349" y="1522"/>
                    <a:pt x="1349" y="1522"/>
                  </a:cubicBezTo>
                  <a:cubicBezTo>
                    <a:pt x="1348" y="1522"/>
                    <a:pt x="1347" y="1522"/>
                    <a:pt x="1345" y="15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34">
              <a:extLst>
                <a:ext uri="{FF2B5EF4-FFF2-40B4-BE49-F238E27FC236}">
                  <a16:creationId xmlns:a16="http://schemas.microsoft.com/office/drawing/2014/main" id="{914CE45E-3C93-42A1-B4B8-FE0E5C56C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5" y="1199"/>
              <a:ext cx="19" cy="35"/>
            </a:xfrm>
            <a:custGeom>
              <a:avLst/>
              <a:gdLst>
                <a:gd name="T0" fmla="*/ 0 w 13"/>
                <a:gd name="T1" fmla="*/ 24 h 24"/>
                <a:gd name="T2" fmla="*/ 13 w 13"/>
                <a:gd name="T3" fmla="*/ 0 h 24"/>
                <a:gd name="T4" fmla="*/ 0 w 13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24"/>
                  </a:moveTo>
                  <a:cubicBezTo>
                    <a:pt x="6" y="13"/>
                    <a:pt x="10" y="6"/>
                    <a:pt x="13" y="0"/>
                  </a:cubicBezTo>
                  <a:cubicBezTo>
                    <a:pt x="9" y="8"/>
                    <a:pt x="5" y="16"/>
                    <a:pt x="0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35">
              <a:extLst>
                <a:ext uri="{FF2B5EF4-FFF2-40B4-BE49-F238E27FC236}">
                  <a16:creationId xmlns:a16="http://schemas.microsoft.com/office/drawing/2014/main" id="{A2C61B67-CDE0-4FA9-AA36-887B5EB74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" y="2647"/>
              <a:ext cx="13" cy="11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7 h 7"/>
                <a:gd name="T4" fmla="*/ 9 w 9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1"/>
                    <a:pt x="5" y="4"/>
                    <a:pt x="0" y="7"/>
                  </a:cubicBezTo>
                  <a:cubicBezTo>
                    <a:pt x="1" y="7"/>
                    <a:pt x="3" y="5"/>
                    <a:pt x="9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36">
              <a:extLst>
                <a:ext uri="{FF2B5EF4-FFF2-40B4-BE49-F238E27FC236}">
                  <a16:creationId xmlns:a16="http://schemas.microsoft.com/office/drawing/2014/main" id="{4C747D0A-2C04-46FC-AFAD-62AAD493A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1" y="510"/>
              <a:ext cx="16" cy="84"/>
            </a:xfrm>
            <a:custGeom>
              <a:avLst/>
              <a:gdLst>
                <a:gd name="T0" fmla="*/ 5 w 11"/>
                <a:gd name="T1" fmla="*/ 21 h 58"/>
                <a:gd name="T2" fmla="*/ 0 w 11"/>
                <a:gd name="T3" fmla="*/ 58 h 58"/>
                <a:gd name="T4" fmla="*/ 5 w 11"/>
                <a:gd name="T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8">
                  <a:moveTo>
                    <a:pt x="5" y="21"/>
                  </a:moveTo>
                  <a:cubicBezTo>
                    <a:pt x="11" y="0"/>
                    <a:pt x="3" y="41"/>
                    <a:pt x="0" y="58"/>
                  </a:cubicBezTo>
                  <a:cubicBezTo>
                    <a:pt x="2" y="41"/>
                    <a:pt x="1" y="34"/>
                    <a:pt x="5" y="2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7">
              <a:extLst>
                <a:ext uri="{FF2B5EF4-FFF2-40B4-BE49-F238E27FC236}">
                  <a16:creationId xmlns:a16="http://schemas.microsoft.com/office/drawing/2014/main" id="{6AD12A85-BAE9-4234-ACC4-D68968C5B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5" y="672"/>
              <a:ext cx="16" cy="59"/>
            </a:xfrm>
            <a:custGeom>
              <a:avLst/>
              <a:gdLst>
                <a:gd name="T0" fmla="*/ 0 w 11"/>
                <a:gd name="T1" fmla="*/ 41 h 41"/>
                <a:gd name="T2" fmla="*/ 11 w 11"/>
                <a:gd name="T3" fmla="*/ 0 h 41"/>
                <a:gd name="T4" fmla="*/ 0 w 11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1">
                  <a:moveTo>
                    <a:pt x="0" y="41"/>
                  </a:moveTo>
                  <a:cubicBezTo>
                    <a:pt x="4" y="31"/>
                    <a:pt x="7" y="17"/>
                    <a:pt x="11" y="0"/>
                  </a:cubicBezTo>
                  <a:cubicBezTo>
                    <a:pt x="9" y="11"/>
                    <a:pt x="6" y="23"/>
                    <a:pt x="0" y="4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38">
              <a:extLst>
                <a:ext uri="{FF2B5EF4-FFF2-40B4-BE49-F238E27FC236}">
                  <a16:creationId xmlns:a16="http://schemas.microsoft.com/office/drawing/2014/main" id="{289F7043-5FD0-49B1-9BB6-2A9ABC63D5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" y="575"/>
              <a:ext cx="17" cy="97"/>
            </a:xfrm>
            <a:custGeom>
              <a:avLst/>
              <a:gdLst>
                <a:gd name="T0" fmla="*/ 12 w 12"/>
                <a:gd name="T1" fmla="*/ 0 h 67"/>
                <a:gd name="T2" fmla="*/ 0 w 12"/>
                <a:gd name="T3" fmla="*/ 67 h 67"/>
                <a:gd name="T4" fmla="*/ 12 w 12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7">
                  <a:moveTo>
                    <a:pt x="12" y="0"/>
                  </a:moveTo>
                  <a:cubicBezTo>
                    <a:pt x="8" y="26"/>
                    <a:pt x="4" y="49"/>
                    <a:pt x="0" y="67"/>
                  </a:cubicBezTo>
                  <a:cubicBezTo>
                    <a:pt x="3" y="50"/>
                    <a:pt x="5" y="35"/>
                    <a:pt x="1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39">
              <a:extLst>
                <a:ext uri="{FF2B5EF4-FFF2-40B4-BE49-F238E27FC236}">
                  <a16:creationId xmlns:a16="http://schemas.microsoft.com/office/drawing/2014/main" id="{C1C3468E-F55C-4A0D-96BE-CDA1E1FC64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0" y="1112"/>
              <a:ext cx="62" cy="118"/>
            </a:xfrm>
            <a:custGeom>
              <a:avLst/>
              <a:gdLst>
                <a:gd name="T0" fmla="*/ 3 w 43"/>
                <a:gd name="T1" fmla="*/ 78 h 82"/>
                <a:gd name="T2" fmla="*/ 29 w 43"/>
                <a:gd name="T3" fmla="*/ 22 h 82"/>
                <a:gd name="T4" fmla="*/ 16 w 43"/>
                <a:gd name="T5" fmla="*/ 54 h 82"/>
                <a:gd name="T6" fmla="*/ 43 w 43"/>
                <a:gd name="T7" fmla="*/ 0 h 82"/>
                <a:gd name="T8" fmla="*/ 3 w 43"/>
                <a:gd name="T9" fmla="*/ 78 h 82"/>
                <a:gd name="T10" fmla="*/ 10 w 43"/>
                <a:gd name="T11" fmla="*/ 66 h 82"/>
                <a:gd name="T12" fmla="*/ 7 w 43"/>
                <a:gd name="T13" fmla="*/ 71 h 82"/>
                <a:gd name="T14" fmla="*/ 6 w 43"/>
                <a:gd name="T15" fmla="*/ 73 h 82"/>
                <a:gd name="T16" fmla="*/ 3 w 43"/>
                <a:gd name="T17" fmla="*/ 78 h 82"/>
                <a:gd name="T18" fmla="*/ 3 w 43"/>
                <a:gd name="T19" fmla="*/ 7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82">
                  <a:moveTo>
                    <a:pt x="3" y="78"/>
                  </a:moveTo>
                  <a:cubicBezTo>
                    <a:pt x="6" y="73"/>
                    <a:pt x="26" y="21"/>
                    <a:pt x="29" y="22"/>
                  </a:cubicBezTo>
                  <a:cubicBezTo>
                    <a:pt x="24" y="32"/>
                    <a:pt x="20" y="43"/>
                    <a:pt x="16" y="54"/>
                  </a:cubicBezTo>
                  <a:cubicBezTo>
                    <a:pt x="21" y="34"/>
                    <a:pt x="33" y="17"/>
                    <a:pt x="43" y="0"/>
                  </a:cubicBezTo>
                  <a:cubicBezTo>
                    <a:pt x="32" y="27"/>
                    <a:pt x="16" y="52"/>
                    <a:pt x="3" y="78"/>
                  </a:cubicBezTo>
                  <a:cubicBezTo>
                    <a:pt x="6" y="74"/>
                    <a:pt x="8" y="70"/>
                    <a:pt x="10" y="66"/>
                  </a:cubicBezTo>
                  <a:cubicBezTo>
                    <a:pt x="1" y="80"/>
                    <a:pt x="0" y="82"/>
                    <a:pt x="7" y="71"/>
                  </a:cubicBezTo>
                  <a:cubicBezTo>
                    <a:pt x="2" y="80"/>
                    <a:pt x="1" y="80"/>
                    <a:pt x="6" y="73"/>
                  </a:cubicBezTo>
                  <a:cubicBezTo>
                    <a:pt x="8" y="68"/>
                    <a:pt x="7" y="70"/>
                    <a:pt x="3" y="78"/>
                  </a:cubicBezTo>
                  <a:cubicBezTo>
                    <a:pt x="6" y="73"/>
                    <a:pt x="11" y="64"/>
                    <a:pt x="3" y="7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40">
              <a:extLst>
                <a:ext uri="{FF2B5EF4-FFF2-40B4-BE49-F238E27FC236}">
                  <a16:creationId xmlns:a16="http://schemas.microsoft.com/office/drawing/2014/main" id="{B11A4478-BEC0-4B86-969B-DF83F44CE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1343"/>
              <a:ext cx="15" cy="32"/>
            </a:xfrm>
            <a:custGeom>
              <a:avLst/>
              <a:gdLst>
                <a:gd name="T0" fmla="*/ 0 w 11"/>
                <a:gd name="T1" fmla="*/ 22 h 22"/>
                <a:gd name="T2" fmla="*/ 11 w 11"/>
                <a:gd name="T3" fmla="*/ 0 h 22"/>
                <a:gd name="T4" fmla="*/ 0 w 1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4" y="14"/>
                    <a:pt x="8" y="6"/>
                    <a:pt x="11" y="0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1">
              <a:extLst>
                <a:ext uri="{FF2B5EF4-FFF2-40B4-BE49-F238E27FC236}">
                  <a16:creationId xmlns:a16="http://schemas.microsoft.com/office/drawing/2014/main" id="{CEC2A28F-D3B6-432C-97A6-449799643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5" y="1415"/>
              <a:ext cx="1" cy="7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5 h 5"/>
                <a:gd name="T4" fmla="*/ 0 w 1"/>
                <a:gd name="T5" fmla="*/ 4 h 5"/>
                <a:gd name="T6" fmla="*/ 0 w 1"/>
                <a:gd name="T7" fmla="*/ 4 h 5"/>
                <a:gd name="T8" fmla="*/ 0 w 1"/>
                <a:gd name="T9" fmla="*/ 4 h 5"/>
                <a:gd name="T10" fmla="*/ 0 w 1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42">
              <a:extLst>
                <a:ext uri="{FF2B5EF4-FFF2-40B4-BE49-F238E27FC236}">
                  <a16:creationId xmlns:a16="http://schemas.microsoft.com/office/drawing/2014/main" id="{14E9F813-BACB-4F54-8D64-E5E74503E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9" y="1375"/>
              <a:ext cx="66" cy="109"/>
            </a:xfrm>
            <a:custGeom>
              <a:avLst/>
              <a:gdLst>
                <a:gd name="T0" fmla="*/ 32 w 46"/>
                <a:gd name="T1" fmla="*/ 24 h 76"/>
                <a:gd name="T2" fmla="*/ 25 w 46"/>
                <a:gd name="T3" fmla="*/ 34 h 76"/>
                <a:gd name="T4" fmla="*/ 25 w 46"/>
                <a:gd name="T5" fmla="*/ 34 h 76"/>
                <a:gd name="T6" fmla="*/ 25 w 46"/>
                <a:gd name="T7" fmla="*/ 35 h 76"/>
                <a:gd name="T8" fmla="*/ 25 w 46"/>
                <a:gd name="T9" fmla="*/ 34 h 76"/>
                <a:gd name="T10" fmla="*/ 25 w 46"/>
                <a:gd name="T11" fmla="*/ 35 h 76"/>
                <a:gd name="T12" fmla="*/ 31 w 46"/>
                <a:gd name="T13" fmla="*/ 30 h 76"/>
                <a:gd name="T14" fmla="*/ 32 w 46"/>
                <a:gd name="T15" fmla="*/ 30 h 76"/>
                <a:gd name="T16" fmla="*/ 32 w 46"/>
                <a:gd name="T17" fmla="*/ 30 h 76"/>
                <a:gd name="T18" fmla="*/ 31 w 46"/>
                <a:gd name="T19" fmla="*/ 32 h 76"/>
                <a:gd name="T20" fmla="*/ 26 w 46"/>
                <a:gd name="T21" fmla="*/ 39 h 76"/>
                <a:gd name="T22" fmla="*/ 21 w 46"/>
                <a:gd name="T23" fmla="*/ 48 h 76"/>
                <a:gd name="T24" fmla="*/ 8 w 46"/>
                <a:gd name="T25" fmla="*/ 66 h 76"/>
                <a:gd name="T26" fmla="*/ 2 w 46"/>
                <a:gd name="T27" fmla="*/ 74 h 76"/>
                <a:gd name="T28" fmla="*/ 2 w 46"/>
                <a:gd name="T29" fmla="*/ 74 h 76"/>
                <a:gd name="T30" fmla="*/ 0 w 46"/>
                <a:gd name="T31" fmla="*/ 76 h 76"/>
                <a:gd name="T32" fmla="*/ 7 w 46"/>
                <a:gd name="T33" fmla="*/ 64 h 76"/>
                <a:gd name="T34" fmla="*/ 20 w 46"/>
                <a:gd name="T35" fmla="*/ 42 h 76"/>
                <a:gd name="T36" fmla="*/ 24 w 46"/>
                <a:gd name="T37" fmla="*/ 36 h 76"/>
                <a:gd name="T38" fmla="*/ 24 w 46"/>
                <a:gd name="T39" fmla="*/ 35 h 76"/>
                <a:gd name="T40" fmla="*/ 25 w 46"/>
                <a:gd name="T41" fmla="*/ 33 h 76"/>
                <a:gd name="T42" fmla="*/ 25 w 46"/>
                <a:gd name="T43" fmla="*/ 34 h 76"/>
                <a:gd name="T44" fmla="*/ 38 w 46"/>
                <a:gd name="T45" fmla="*/ 13 h 76"/>
                <a:gd name="T46" fmla="*/ 46 w 46"/>
                <a:gd name="T47" fmla="*/ 0 h 76"/>
                <a:gd name="T48" fmla="*/ 32 w 46"/>
                <a:gd name="T49" fmla="*/ 2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76">
                  <a:moveTo>
                    <a:pt x="32" y="24"/>
                  </a:moveTo>
                  <a:cubicBezTo>
                    <a:pt x="30" y="27"/>
                    <a:pt x="27" y="31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4"/>
                    <a:pt x="25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6" y="35"/>
                    <a:pt x="28" y="34"/>
                    <a:pt x="31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1" y="31"/>
                    <a:pt x="31" y="32"/>
                  </a:cubicBezTo>
                  <a:cubicBezTo>
                    <a:pt x="28" y="37"/>
                    <a:pt x="26" y="39"/>
                    <a:pt x="26" y="39"/>
                  </a:cubicBezTo>
                  <a:cubicBezTo>
                    <a:pt x="24" y="42"/>
                    <a:pt x="23" y="45"/>
                    <a:pt x="21" y="48"/>
                  </a:cubicBezTo>
                  <a:cubicBezTo>
                    <a:pt x="17" y="54"/>
                    <a:pt x="12" y="60"/>
                    <a:pt x="8" y="66"/>
                  </a:cubicBezTo>
                  <a:cubicBezTo>
                    <a:pt x="6" y="68"/>
                    <a:pt x="4" y="71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5"/>
                    <a:pt x="1" y="75"/>
                    <a:pt x="0" y="76"/>
                  </a:cubicBezTo>
                  <a:cubicBezTo>
                    <a:pt x="3" y="72"/>
                    <a:pt x="5" y="68"/>
                    <a:pt x="7" y="64"/>
                  </a:cubicBezTo>
                  <a:cubicBezTo>
                    <a:pt x="11" y="57"/>
                    <a:pt x="16" y="49"/>
                    <a:pt x="20" y="42"/>
                  </a:cubicBezTo>
                  <a:cubicBezTo>
                    <a:pt x="21" y="40"/>
                    <a:pt x="23" y="38"/>
                    <a:pt x="24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4"/>
                    <a:pt x="25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8" y="27"/>
                    <a:pt x="33" y="19"/>
                    <a:pt x="38" y="13"/>
                  </a:cubicBezTo>
                  <a:cubicBezTo>
                    <a:pt x="41" y="8"/>
                    <a:pt x="44" y="4"/>
                    <a:pt x="46" y="0"/>
                  </a:cubicBezTo>
                  <a:cubicBezTo>
                    <a:pt x="42" y="8"/>
                    <a:pt x="37" y="16"/>
                    <a:pt x="32" y="2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43">
              <a:extLst>
                <a:ext uri="{FF2B5EF4-FFF2-40B4-BE49-F238E27FC236}">
                  <a16:creationId xmlns:a16="http://schemas.microsoft.com/office/drawing/2014/main" id="{11D2075E-E207-4D45-A5E3-D7BA465519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" y="2403"/>
              <a:ext cx="69" cy="47"/>
            </a:xfrm>
            <a:custGeom>
              <a:avLst/>
              <a:gdLst>
                <a:gd name="T0" fmla="*/ 27 w 48"/>
                <a:gd name="T1" fmla="*/ 14 h 33"/>
                <a:gd name="T2" fmla="*/ 48 w 48"/>
                <a:gd name="T3" fmla="*/ 0 h 33"/>
                <a:gd name="T4" fmla="*/ 0 w 48"/>
                <a:gd name="T5" fmla="*/ 33 h 33"/>
                <a:gd name="T6" fmla="*/ 27 w 48"/>
                <a:gd name="T7" fmla="*/ 13 h 33"/>
                <a:gd name="T8" fmla="*/ 27 w 48"/>
                <a:gd name="T9" fmla="*/ 14 h 33"/>
                <a:gd name="T10" fmla="*/ 27 w 48"/>
                <a:gd name="T1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3">
                  <a:moveTo>
                    <a:pt x="27" y="14"/>
                  </a:moveTo>
                  <a:cubicBezTo>
                    <a:pt x="34" y="9"/>
                    <a:pt x="41" y="5"/>
                    <a:pt x="48" y="0"/>
                  </a:cubicBezTo>
                  <a:cubicBezTo>
                    <a:pt x="33" y="11"/>
                    <a:pt x="21" y="33"/>
                    <a:pt x="0" y="33"/>
                  </a:cubicBezTo>
                  <a:cubicBezTo>
                    <a:pt x="11" y="33"/>
                    <a:pt x="20" y="19"/>
                    <a:pt x="27" y="13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34" y="9"/>
                    <a:pt x="18" y="20"/>
                    <a:pt x="27" y="1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44">
              <a:extLst>
                <a:ext uri="{FF2B5EF4-FFF2-40B4-BE49-F238E27FC236}">
                  <a16:creationId xmlns:a16="http://schemas.microsoft.com/office/drawing/2014/main" id="{4565ABE0-F2CC-4CE6-AFE5-A865888F6D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" y="2512"/>
              <a:ext cx="16" cy="9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0 h 6"/>
                <a:gd name="T4" fmla="*/ 0 w 11"/>
                <a:gd name="T5" fmla="*/ 6 h 6"/>
                <a:gd name="T6" fmla="*/ 0 w 1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4" y="4"/>
                    <a:pt x="7" y="2"/>
                    <a:pt x="11" y="0"/>
                  </a:cubicBezTo>
                  <a:cubicBezTo>
                    <a:pt x="7" y="3"/>
                    <a:pt x="1" y="6"/>
                    <a:pt x="0" y="6"/>
                  </a:cubicBezTo>
                  <a:cubicBezTo>
                    <a:pt x="4" y="4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45">
              <a:extLst>
                <a:ext uri="{FF2B5EF4-FFF2-40B4-BE49-F238E27FC236}">
                  <a16:creationId xmlns:a16="http://schemas.microsoft.com/office/drawing/2014/main" id="{634A98A5-4F26-4B3D-AEBB-CBF361D546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7" y="2764"/>
              <a:ext cx="33" cy="53"/>
            </a:xfrm>
            <a:custGeom>
              <a:avLst/>
              <a:gdLst>
                <a:gd name="T0" fmla="*/ 7 w 23"/>
                <a:gd name="T1" fmla="*/ 4 h 37"/>
                <a:gd name="T2" fmla="*/ 23 w 23"/>
                <a:gd name="T3" fmla="*/ 0 h 37"/>
                <a:gd name="T4" fmla="*/ 8 w 23"/>
                <a:gd name="T5" fmla="*/ 37 h 37"/>
                <a:gd name="T6" fmla="*/ 7 w 23"/>
                <a:gd name="T7" fmla="*/ 4 h 37"/>
                <a:gd name="T8" fmla="*/ 7 w 23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7" y="4"/>
                  </a:moveTo>
                  <a:cubicBezTo>
                    <a:pt x="12" y="3"/>
                    <a:pt x="18" y="1"/>
                    <a:pt x="23" y="0"/>
                  </a:cubicBezTo>
                  <a:cubicBezTo>
                    <a:pt x="0" y="0"/>
                    <a:pt x="5" y="23"/>
                    <a:pt x="8" y="37"/>
                  </a:cubicBezTo>
                  <a:cubicBezTo>
                    <a:pt x="6" y="29"/>
                    <a:pt x="7" y="5"/>
                    <a:pt x="7" y="4"/>
                  </a:cubicBezTo>
                  <a:cubicBezTo>
                    <a:pt x="12" y="3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46">
              <a:extLst>
                <a:ext uri="{FF2B5EF4-FFF2-40B4-BE49-F238E27FC236}">
                  <a16:creationId xmlns:a16="http://schemas.microsoft.com/office/drawing/2014/main" id="{D4149CC9-309E-4BC8-BD58-3DFF1529E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8" y="3013"/>
              <a:ext cx="13" cy="83"/>
            </a:xfrm>
            <a:custGeom>
              <a:avLst/>
              <a:gdLst>
                <a:gd name="T0" fmla="*/ 0 w 9"/>
                <a:gd name="T1" fmla="*/ 0 h 58"/>
                <a:gd name="T2" fmla="*/ 9 w 9"/>
                <a:gd name="T3" fmla="*/ 58 h 58"/>
                <a:gd name="T4" fmla="*/ 0 w 9"/>
                <a:gd name="T5" fmla="*/ 0 h 58"/>
                <a:gd name="T6" fmla="*/ 0 w 9"/>
                <a:gd name="T7" fmla="*/ 0 h 58"/>
                <a:gd name="T8" fmla="*/ 0 w 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8">
                  <a:moveTo>
                    <a:pt x="0" y="0"/>
                  </a:moveTo>
                  <a:cubicBezTo>
                    <a:pt x="5" y="20"/>
                    <a:pt x="8" y="39"/>
                    <a:pt x="9" y="58"/>
                  </a:cubicBezTo>
                  <a:cubicBezTo>
                    <a:pt x="6" y="38"/>
                    <a:pt x="2" y="8"/>
                    <a:pt x="0" y="0"/>
                  </a:cubicBezTo>
                  <a:cubicBezTo>
                    <a:pt x="7" y="24"/>
                    <a:pt x="0" y="0"/>
                    <a:pt x="0" y="0"/>
                  </a:cubicBezTo>
                  <a:cubicBezTo>
                    <a:pt x="5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7">
              <a:extLst>
                <a:ext uri="{FF2B5EF4-FFF2-40B4-BE49-F238E27FC236}">
                  <a16:creationId xmlns:a16="http://schemas.microsoft.com/office/drawing/2014/main" id="{BC1ACC98-611E-496A-BEC9-2696D5FB5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" y="2387"/>
              <a:ext cx="43" cy="148"/>
            </a:xfrm>
            <a:custGeom>
              <a:avLst/>
              <a:gdLst>
                <a:gd name="T0" fmla="*/ 30 w 30"/>
                <a:gd name="T1" fmla="*/ 94 h 103"/>
                <a:gd name="T2" fmla="*/ 0 w 30"/>
                <a:gd name="T3" fmla="*/ 0 h 103"/>
                <a:gd name="T4" fmla="*/ 30 w 30"/>
                <a:gd name="T5" fmla="*/ 9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03">
                  <a:moveTo>
                    <a:pt x="30" y="94"/>
                  </a:moveTo>
                  <a:cubicBezTo>
                    <a:pt x="29" y="103"/>
                    <a:pt x="8" y="23"/>
                    <a:pt x="0" y="0"/>
                  </a:cubicBezTo>
                  <a:cubicBezTo>
                    <a:pt x="9" y="15"/>
                    <a:pt x="17" y="64"/>
                    <a:pt x="30" y="94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48">
              <a:extLst>
                <a:ext uri="{FF2B5EF4-FFF2-40B4-BE49-F238E27FC236}">
                  <a16:creationId xmlns:a16="http://schemas.microsoft.com/office/drawing/2014/main" id="{2238FC6F-ADC3-49B4-93FC-6F63F08E94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3" y="1278"/>
              <a:ext cx="90" cy="141"/>
            </a:xfrm>
            <a:custGeom>
              <a:avLst/>
              <a:gdLst>
                <a:gd name="T0" fmla="*/ 43 w 63"/>
                <a:gd name="T1" fmla="*/ 32 h 98"/>
                <a:gd name="T2" fmla="*/ 0 w 63"/>
                <a:gd name="T3" fmla="*/ 98 h 98"/>
                <a:gd name="T4" fmla="*/ 32 w 63"/>
                <a:gd name="T5" fmla="*/ 50 h 98"/>
                <a:gd name="T6" fmla="*/ 32 w 63"/>
                <a:gd name="T7" fmla="*/ 50 h 98"/>
                <a:gd name="T8" fmla="*/ 43 w 63"/>
                <a:gd name="T9" fmla="*/ 32 h 98"/>
                <a:gd name="T10" fmla="*/ 33 w 63"/>
                <a:gd name="T11" fmla="*/ 48 h 98"/>
                <a:gd name="T12" fmla="*/ 43 w 63"/>
                <a:gd name="T13" fmla="*/ 32 h 98"/>
                <a:gd name="T14" fmla="*/ 43 w 63"/>
                <a:gd name="T15" fmla="*/ 3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98">
                  <a:moveTo>
                    <a:pt x="43" y="32"/>
                  </a:moveTo>
                  <a:cubicBezTo>
                    <a:pt x="29" y="54"/>
                    <a:pt x="15" y="76"/>
                    <a:pt x="0" y="98"/>
                  </a:cubicBezTo>
                  <a:cubicBezTo>
                    <a:pt x="6" y="89"/>
                    <a:pt x="63" y="0"/>
                    <a:pt x="32" y="50"/>
                  </a:cubicBezTo>
                  <a:cubicBezTo>
                    <a:pt x="47" y="26"/>
                    <a:pt x="47" y="26"/>
                    <a:pt x="32" y="50"/>
                  </a:cubicBezTo>
                  <a:cubicBezTo>
                    <a:pt x="36" y="44"/>
                    <a:pt x="39" y="38"/>
                    <a:pt x="43" y="32"/>
                  </a:cubicBezTo>
                  <a:cubicBezTo>
                    <a:pt x="40" y="38"/>
                    <a:pt x="36" y="43"/>
                    <a:pt x="33" y="48"/>
                  </a:cubicBezTo>
                  <a:cubicBezTo>
                    <a:pt x="36" y="43"/>
                    <a:pt x="40" y="37"/>
                    <a:pt x="43" y="32"/>
                  </a:cubicBezTo>
                  <a:cubicBezTo>
                    <a:pt x="29" y="54"/>
                    <a:pt x="27" y="58"/>
                    <a:pt x="43" y="3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49">
              <a:extLst>
                <a:ext uri="{FF2B5EF4-FFF2-40B4-BE49-F238E27FC236}">
                  <a16:creationId xmlns:a16="http://schemas.microsoft.com/office/drawing/2014/main" id="{63F8A1D6-9634-4588-8F62-0D385E216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2" y="2604"/>
              <a:ext cx="5" cy="3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50">
              <a:extLst>
                <a:ext uri="{FF2B5EF4-FFF2-40B4-BE49-F238E27FC236}">
                  <a16:creationId xmlns:a16="http://schemas.microsoft.com/office/drawing/2014/main" id="{638D67E0-D12E-419D-8B88-0ADF83A227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5" y="2676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51">
              <a:extLst>
                <a:ext uri="{FF2B5EF4-FFF2-40B4-BE49-F238E27FC236}">
                  <a16:creationId xmlns:a16="http://schemas.microsoft.com/office/drawing/2014/main" id="{1B96B75B-DFC9-400F-B501-5DF747330C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7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52">
              <a:extLst>
                <a:ext uri="{FF2B5EF4-FFF2-40B4-BE49-F238E27FC236}">
                  <a16:creationId xmlns:a16="http://schemas.microsoft.com/office/drawing/2014/main" id="{072F3804-C31F-4E8E-AB84-D403FAE4D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4" y="2617"/>
              <a:ext cx="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3">
              <a:extLst>
                <a:ext uri="{FF2B5EF4-FFF2-40B4-BE49-F238E27FC236}">
                  <a16:creationId xmlns:a16="http://schemas.microsoft.com/office/drawing/2014/main" id="{C652F8C3-DAFC-4935-965A-539A29536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1" y="297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54">
              <a:extLst>
                <a:ext uri="{FF2B5EF4-FFF2-40B4-BE49-F238E27FC236}">
                  <a16:creationId xmlns:a16="http://schemas.microsoft.com/office/drawing/2014/main" id="{DC131DEA-9080-4530-BB1D-4846AC70A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1" y="2613"/>
              <a:ext cx="97" cy="403"/>
            </a:xfrm>
            <a:custGeom>
              <a:avLst/>
              <a:gdLst>
                <a:gd name="T0" fmla="*/ 15 w 68"/>
                <a:gd name="T1" fmla="*/ 198 h 280"/>
                <a:gd name="T2" fmla="*/ 58 w 68"/>
                <a:gd name="T3" fmla="*/ 244 h 280"/>
                <a:gd name="T4" fmla="*/ 51 w 68"/>
                <a:gd name="T5" fmla="*/ 139 h 280"/>
                <a:gd name="T6" fmla="*/ 41 w 68"/>
                <a:gd name="T7" fmla="*/ 121 h 280"/>
                <a:gd name="T8" fmla="*/ 46 w 68"/>
                <a:gd name="T9" fmla="*/ 134 h 280"/>
                <a:gd name="T10" fmla="*/ 39 w 68"/>
                <a:gd name="T11" fmla="*/ 109 h 280"/>
                <a:gd name="T12" fmla="*/ 46 w 68"/>
                <a:gd name="T13" fmla="*/ 54 h 280"/>
                <a:gd name="T14" fmla="*/ 47 w 68"/>
                <a:gd name="T15" fmla="*/ 45 h 280"/>
                <a:gd name="T16" fmla="*/ 35 w 68"/>
                <a:gd name="T17" fmla="*/ 12 h 280"/>
                <a:gd name="T18" fmla="*/ 40 w 68"/>
                <a:gd name="T19" fmla="*/ 18 h 280"/>
                <a:gd name="T20" fmla="*/ 45 w 68"/>
                <a:gd name="T21" fmla="*/ 0 h 280"/>
                <a:gd name="T22" fmla="*/ 15 w 68"/>
                <a:gd name="T23" fmla="*/ 198 h 280"/>
                <a:gd name="T24" fmla="*/ 15 w 68"/>
                <a:gd name="T25" fmla="*/ 198 h 280"/>
                <a:gd name="T26" fmla="*/ 35 w 68"/>
                <a:gd name="T27" fmla="*/ 117 h 280"/>
                <a:gd name="T28" fmla="*/ 45 w 68"/>
                <a:gd name="T29" fmla="*/ 114 h 280"/>
                <a:gd name="T30" fmla="*/ 35 w 68"/>
                <a:gd name="T31" fmla="*/ 117 h 280"/>
                <a:gd name="T32" fmla="*/ 35 w 68"/>
                <a:gd name="T33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280">
                  <a:moveTo>
                    <a:pt x="15" y="198"/>
                  </a:moveTo>
                  <a:cubicBezTo>
                    <a:pt x="27" y="211"/>
                    <a:pt x="24" y="280"/>
                    <a:pt x="58" y="244"/>
                  </a:cubicBezTo>
                  <a:cubicBezTo>
                    <a:pt x="16" y="253"/>
                    <a:pt x="52" y="142"/>
                    <a:pt x="51" y="139"/>
                  </a:cubicBezTo>
                  <a:cubicBezTo>
                    <a:pt x="48" y="132"/>
                    <a:pt x="45" y="136"/>
                    <a:pt x="41" y="121"/>
                  </a:cubicBezTo>
                  <a:cubicBezTo>
                    <a:pt x="38" y="123"/>
                    <a:pt x="48" y="134"/>
                    <a:pt x="46" y="134"/>
                  </a:cubicBezTo>
                  <a:cubicBezTo>
                    <a:pt x="10" y="130"/>
                    <a:pt x="68" y="128"/>
                    <a:pt x="39" y="109"/>
                  </a:cubicBezTo>
                  <a:cubicBezTo>
                    <a:pt x="58" y="106"/>
                    <a:pt x="44" y="66"/>
                    <a:pt x="46" y="54"/>
                  </a:cubicBezTo>
                  <a:cubicBezTo>
                    <a:pt x="35" y="73"/>
                    <a:pt x="48" y="44"/>
                    <a:pt x="47" y="45"/>
                  </a:cubicBezTo>
                  <a:cubicBezTo>
                    <a:pt x="23" y="63"/>
                    <a:pt x="62" y="11"/>
                    <a:pt x="35" y="12"/>
                  </a:cubicBezTo>
                  <a:cubicBezTo>
                    <a:pt x="36" y="14"/>
                    <a:pt x="38" y="16"/>
                    <a:pt x="40" y="18"/>
                  </a:cubicBezTo>
                  <a:cubicBezTo>
                    <a:pt x="40" y="11"/>
                    <a:pt x="41" y="6"/>
                    <a:pt x="45" y="0"/>
                  </a:cubicBezTo>
                  <a:cubicBezTo>
                    <a:pt x="21" y="22"/>
                    <a:pt x="0" y="172"/>
                    <a:pt x="15" y="198"/>
                  </a:cubicBezTo>
                  <a:cubicBezTo>
                    <a:pt x="24" y="208"/>
                    <a:pt x="15" y="199"/>
                    <a:pt x="15" y="198"/>
                  </a:cubicBezTo>
                  <a:close/>
                  <a:moveTo>
                    <a:pt x="35" y="117"/>
                  </a:moveTo>
                  <a:cubicBezTo>
                    <a:pt x="39" y="117"/>
                    <a:pt x="42" y="116"/>
                    <a:pt x="45" y="114"/>
                  </a:cubicBezTo>
                  <a:cubicBezTo>
                    <a:pt x="36" y="113"/>
                    <a:pt x="36" y="116"/>
                    <a:pt x="35" y="117"/>
                  </a:cubicBezTo>
                  <a:cubicBezTo>
                    <a:pt x="39" y="117"/>
                    <a:pt x="37" y="116"/>
                    <a:pt x="35" y="11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5">
              <a:extLst>
                <a:ext uri="{FF2B5EF4-FFF2-40B4-BE49-F238E27FC236}">
                  <a16:creationId xmlns:a16="http://schemas.microsoft.com/office/drawing/2014/main" id="{04EF4645-8A46-4EF3-B69D-452D42DF9C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3" y="2817"/>
              <a:ext cx="3" cy="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56">
              <a:extLst>
                <a:ext uri="{FF2B5EF4-FFF2-40B4-BE49-F238E27FC236}">
                  <a16:creationId xmlns:a16="http://schemas.microsoft.com/office/drawing/2014/main" id="{FA4F0B21-9522-40D5-ABEE-EE33D880A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" y="2889"/>
              <a:ext cx="5" cy="1"/>
            </a:xfrm>
            <a:custGeom>
              <a:avLst/>
              <a:gdLst>
                <a:gd name="T0" fmla="*/ 0 w 4"/>
                <a:gd name="T1" fmla="*/ 1 h 1"/>
                <a:gd name="T2" fmla="*/ 3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57">
              <a:extLst>
                <a:ext uri="{FF2B5EF4-FFF2-40B4-BE49-F238E27FC236}">
                  <a16:creationId xmlns:a16="http://schemas.microsoft.com/office/drawing/2014/main" id="{628F38C6-B226-4C0A-8311-4696509749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" y="2890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58">
              <a:extLst>
                <a:ext uri="{FF2B5EF4-FFF2-40B4-BE49-F238E27FC236}">
                  <a16:creationId xmlns:a16="http://schemas.microsoft.com/office/drawing/2014/main" id="{478B8AB1-AFBF-44A6-B2F3-E18AD04C3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" y="2829"/>
              <a:ext cx="3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59">
              <a:extLst>
                <a:ext uri="{FF2B5EF4-FFF2-40B4-BE49-F238E27FC236}">
                  <a16:creationId xmlns:a16="http://schemas.microsoft.com/office/drawing/2014/main" id="{61D6CA5D-01C1-49F7-81E8-F80E498B9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1" y="318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60">
              <a:extLst>
                <a:ext uri="{FF2B5EF4-FFF2-40B4-BE49-F238E27FC236}">
                  <a16:creationId xmlns:a16="http://schemas.microsoft.com/office/drawing/2014/main" id="{36540CC3-01C1-4A86-BE83-021033BA31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5" y="2826"/>
              <a:ext cx="78" cy="369"/>
            </a:xfrm>
            <a:custGeom>
              <a:avLst/>
              <a:gdLst>
                <a:gd name="T0" fmla="*/ 32 w 54"/>
                <a:gd name="T1" fmla="*/ 117 h 257"/>
                <a:gd name="T2" fmla="*/ 33 w 54"/>
                <a:gd name="T3" fmla="*/ 117 h 257"/>
                <a:gd name="T4" fmla="*/ 41 w 54"/>
                <a:gd name="T5" fmla="*/ 113 h 257"/>
                <a:gd name="T6" fmla="*/ 32 w 54"/>
                <a:gd name="T7" fmla="*/ 117 h 257"/>
                <a:gd name="T8" fmla="*/ 43 w 54"/>
                <a:gd name="T9" fmla="*/ 133 h 257"/>
                <a:gd name="T10" fmla="*/ 40 w 54"/>
                <a:gd name="T11" fmla="*/ 128 h 257"/>
                <a:gd name="T12" fmla="*/ 43 w 54"/>
                <a:gd name="T13" fmla="*/ 133 h 257"/>
                <a:gd name="T14" fmla="*/ 47 w 54"/>
                <a:gd name="T15" fmla="*/ 141 h 257"/>
                <a:gd name="T16" fmla="*/ 47 w 54"/>
                <a:gd name="T17" fmla="*/ 139 h 257"/>
                <a:gd name="T18" fmla="*/ 46 w 54"/>
                <a:gd name="T19" fmla="*/ 137 h 257"/>
                <a:gd name="T20" fmla="*/ 43 w 54"/>
                <a:gd name="T21" fmla="*/ 133 h 257"/>
                <a:gd name="T22" fmla="*/ 43 w 54"/>
                <a:gd name="T23" fmla="*/ 134 h 257"/>
                <a:gd name="T24" fmla="*/ 39 w 54"/>
                <a:gd name="T25" fmla="*/ 126 h 257"/>
                <a:gd name="T26" fmla="*/ 40 w 54"/>
                <a:gd name="T27" fmla="*/ 128 h 257"/>
                <a:gd name="T28" fmla="*/ 39 w 54"/>
                <a:gd name="T29" fmla="*/ 126 h 257"/>
                <a:gd name="T30" fmla="*/ 44 w 54"/>
                <a:gd name="T31" fmla="*/ 121 h 257"/>
                <a:gd name="T32" fmla="*/ 42 w 54"/>
                <a:gd name="T33" fmla="*/ 114 h 257"/>
                <a:gd name="T34" fmla="*/ 36 w 54"/>
                <a:gd name="T35" fmla="*/ 109 h 257"/>
                <a:gd name="T36" fmla="*/ 41 w 54"/>
                <a:gd name="T37" fmla="*/ 107 h 257"/>
                <a:gd name="T38" fmla="*/ 42 w 54"/>
                <a:gd name="T39" fmla="*/ 54 h 257"/>
                <a:gd name="T40" fmla="*/ 43 w 54"/>
                <a:gd name="T41" fmla="*/ 45 h 257"/>
                <a:gd name="T42" fmla="*/ 43 w 54"/>
                <a:gd name="T43" fmla="*/ 45 h 257"/>
                <a:gd name="T44" fmla="*/ 42 w 54"/>
                <a:gd name="T45" fmla="*/ 45 h 257"/>
                <a:gd name="T46" fmla="*/ 37 w 54"/>
                <a:gd name="T47" fmla="*/ 13 h 257"/>
                <a:gd name="T48" fmla="*/ 40 w 54"/>
                <a:gd name="T49" fmla="*/ 3 h 257"/>
                <a:gd name="T50" fmla="*/ 40 w 54"/>
                <a:gd name="T51" fmla="*/ 3 h 257"/>
                <a:gd name="T52" fmla="*/ 40 w 54"/>
                <a:gd name="T53" fmla="*/ 2 h 257"/>
                <a:gd name="T54" fmla="*/ 42 w 54"/>
                <a:gd name="T55" fmla="*/ 0 h 257"/>
                <a:gd name="T56" fmla="*/ 34 w 54"/>
                <a:gd name="T57" fmla="*/ 12 h 257"/>
                <a:gd name="T58" fmla="*/ 31 w 54"/>
                <a:gd name="T59" fmla="*/ 12 h 257"/>
                <a:gd name="T60" fmla="*/ 33 w 54"/>
                <a:gd name="T61" fmla="*/ 14 h 257"/>
                <a:gd name="T62" fmla="*/ 27 w 54"/>
                <a:gd name="T63" fmla="*/ 29 h 257"/>
                <a:gd name="T64" fmla="*/ 11 w 54"/>
                <a:gd name="T65" fmla="*/ 198 h 257"/>
                <a:gd name="T66" fmla="*/ 11 w 54"/>
                <a:gd name="T67" fmla="*/ 198 h 257"/>
                <a:gd name="T68" fmla="*/ 11 w 54"/>
                <a:gd name="T69" fmla="*/ 199 h 257"/>
                <a:gd name="T70" fmla="*/ 12 w 54"/>
                <a:gd name="T71" fmla="*/ 199 h 257"/>
                <a:gd name="T72" fmla="*/ 27 w 54"/>
                <a:gd name="T73" fmla="*/ 244 h 257"/>
                <a:gd name="T74" fmla="*/ 46 w 54"/>
                <a:gd name="T75" fmla="*/ 251 h 257"/>
                <a:gd name="T76" fmla="*/ 46 w 54"/>
                <a:gd name="T77" fmla="*/ 251 h 257"/>
                <a:gd name="T78" fmla="*/ 54 w 54"/>
                <a:gd name="T79" fmla="*/ 243 h 257"/>
                <a:gd name="T80" fmla="*/ 47 w 54"/>
                <a:gd name="T81" fmla="*/ 141 h 257"/>
                <a:gd name="T82" fmla="*/ 12 w 54"/>
                <a:gd name="T83" fmla="*/ 199 h 257"/>
                <a:gd name="T84" fmla="*/ 11 w 54"/>
                <a:gd name="T85" fmla="*/ 199 h 257"/>
                <a:gd name="T86" fmla="*/ 11 w 54"/>
                <a:gd name="T87" fmla="*/ 199 h 257"/>
                <a:gd name="T88" fmla="*/ 12 w 54"/>
                <a:gd name="T89" fmla="*/ 19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57">
                  <a:moveTo>
                    <a:pt x="32" y="117"/>
                  </a:moveTo>
                  <a:cubicBezTo>
                    <a:pt x="32" y="117"/>
                    <a:pt x="33" y="117"/>
                    <a:pt x="33" y="117"/>
                  </a:cubicBezTo>
                  <a:cubicBezTo>
                    <a:pt x="36" y="117"/>
                    <a:pt x="39" y="116"/>
                    <a:pt x="41" y="113"/>
                  </a:cubicBezTo>
                  <a:cubicBezTo>
                    <a:pt x="33" y="113"/>
                    <a:pt x="33" y="116"/>
                    <a:pt x="32" y="117"/>
                  </a:cubicBezTo>
                  <a:close/>
                  <a:moveTo>
                    <a:pt x="43" y="133"/>
                  </a:moveTo>
                  <a:cubicBezTo>
                    <a:pt x="42" y="132"/>
                    <a:pt x="41" y="130"/>
                    <a:pt x="40" y="128"/>
                  </a:cubicBezTo>
                  <a:cubicBezTo>
                    <a:pt x="41" y="131"/>
                    <a:pt x="42" y="132"/>
                    <a:pt x="43" y="133"/>
                  </a:cubicBezTo>
                  <a:close/>
                  <a:moveTo>
                    <a:pt x="47" y="141"/>
                  </a:moveTo>
                  <a:cubicBezTo>
                    <a:pt x="47" y="140"/>
                    <a:pt x="47" y="139"/>
                    <a:pt x="47" y="139"/>
                  </a:cubicBezTo>
                  <a:cubicBezTo>
                    <a:pt x="47" y="138"/>
                    <a:pt x="47" y="138"/>
                    <a:pt x="46" y="137"/>
                  </a:cubicBezTo>
                  <a:cubicBezTo>
                    <a:pt x="45" y="135"/>
                    <a:pt x="44" y="134"/>
                    <a:pt x="43" y="13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23" y="132"/>
                    <a:pt x="32" y="130"/>
                    <a:pt x="39" y="126"/>
                  </a:cubicBezTo>
                  <a:cubicBezTo>
                    <a:pt x="39" y="126"/>
                    <a:pt x="39" y="127"/>
                    <a:pt x="40" y="128"/>
                  </a:cubicBezTo>
                  <a:cubicBezTo>
                    <a:pt x="39" y="127"/>
                    <a:pt x="39" y="126"/>
                    <a:pt x="39" y="126"/>
                  </a:cubicBezTo>
                  <a:cubicBezTo>
                    <a:pt x="41" y="125"/>
                    <a:pt x="43" y="123"/>
                    <a:pt x="44" y="121"/>
                  </a:cubicBezTo>
                  <a:cubicBezTo>
                    <a:pt x="45" y="120"/>
                    <a:pt x="45" y="117"/>
                    <a:pt x="42" y="114"/>
                  </a:cubicBezTo>
                  <a:cubicBezTo>
                    <a:pt x="41" y="113"/>
                    <a:pt x="39" y="111"/>
                    <a:pt x="36" y="109"/>
                  </a:cubicBezTo>
                  <a:cubicBezTo>
                    <a:pt x="38" y="109"/>
                    <a:pt x="39" y="108"/>
                    <a:pt x="41" y="107"/>
                  </a:cubicBezTo>
                  <a:cubicBezTo>
                    <a:pt x="52" y="98"/>
                    <a:pt x="41" y="64"/>
                    <a:pt x="42" y="54"/>
                  </a:cubicBezTo>
                  <a:cubicBezTo>
                    <a:pt x="33" y="71"/>
                    <a:pt x="42" y="49"/>
                    <a:pt x="43" y="45"/>
                  </a:cubicBezTo>
                  <a:cubicBezTo>
                    <a:pt x="43" y="45"/>
                    <a:pt x="44" y="45"/>
                    <a:pt x="43" y="45"/>
                  </a:cubicBezTo>
                  <a:cubicBezTo>
                    <a:pt x="43" y="45"/>
                    <a:pt x="43" y="45"/>
                    <a:pt x="42" y="45"/>
                  </a:cubicBezTo>
                  <a:cubicBezTo>
                    <a:pt x="22" y="60"/>
                    <a:pt x="51" y="19"/>
                    <a:pt x="37" y="13"/>
                  </a:cubicBezTo>
                  <a:cubicBezTo>
                    <a:pt x="37" y="9"/>
                    <a:pt x="38" y="6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cubicBezTo>
                    <a:pt x="41" y="2"/>
                    <a:pt x="41" y="1"/>
                    <a:pt x="42" y="0"/>
                  </a:cubicBezTo>
                  <a:cubicBezTo>
                    <a:pt x="39" y="3"/>
                    <a:pt x="36" y="7"/>
                    <a:pt x="34" y="12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2" y="13"/>
                    <a:pt x="32" y="13"/>
                    <a:pt x="33" y="14"/>
                  </a:cubicBezTo>
                  <a:cubicBezTo>
                    <a:pt x="31" y="18"/>
                    <a:pt x="29" y="24"/>
                    <a:pt x="27" y="29"/>
                  </a:cubicBezTo>
                  <a:cubicBezTo>
                    <a:pt x="10" y="80"/>
                    <a:pt x="0" y="177"/>
                    <a:pt x="1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11" y="198"/>
                    <a:pt x="11" y="198"/>
                    <a:pt x="11" y="199"/>
                  </a:cubicBezTo>
                  <a:cubicBezTo>
                    <a:pt x="19" y="206"/>
                    <a:pt x="14" y="202"/>
                    <a:pt x="12" y="199"/>
                  </a:cubicBezTo>
                  <a:cubicBezTo>
                    <a:pt x="19" y="208"/>
                    <a:pt x="21" y="231"/>
                    <a:pt x="27" y="244"/>
                  </a:cubicBezTo>
                  <a:cubicBezTo>
                    <a:pt x="31" y="253"/>
                    <a:pt x="36" y="257"/>
                    <a:pt x="46" y="251"/>
                  </a:cubicBezTo>
                  <a:cubicBezTo>
                    <a:pt x="46" y="251"/>
                    <a:pt x="46" y="251"/>
                    <a:pt x="46" y="251"/>
                  </a:cubicBezTo>
                  <a:cubicBezTo>
                    <a:pt x="48" y="249"/>
                    <a:pt x="51" y="247"/>
                    <a:pt x="54" y="243"/>
                  </a:cubicBezTo>
                  <a:cubicBezTo>
                    <a:pt x="15" y="252"/>
                    <a:pt x="44" y="156"/>
                    <a:pt x="47" y="141"/>
                  </a:cubicBezTo>
                  <a:close/>
                  <a:moveTo>
                    <a:pt x="12" y="199"/>
                  </a:moveTo>
                  <a:cubicBezTo>
                    <a:pt x="12" y="199"/>
                    <a:pt x="12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2" y="199"/>
                    <a:pt x="12" y="1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61">
              <a:extLst>
                <a:ext uri="{FF2B5EF4-FFF2-40B4-BE49-F238E27FC236}">
                  <a16:creationId xmlns:a16="http://schemas.microsoft.com/office/drawing/2014/main" id="{A1495C7F-768E-4BEF-89DC-B89AB9CC31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64" y="2514"/>
              <a:ext cx="63" cy="236"/>
            </a:xfrm>
            <a:custGeom>
              <a:avLst/>
              <a:gdLst>
                <a:gd name="T0" fmla="*/ 7 w 44"/>
                <a:gd name="T1" fmla="*/ 146 h 164"/>
                <a:gd name="T2" fmla="*/ 6 w 44"/>
                <a:gd name="T3" fmla="*/ 146 h 164"/>
                <a:gd name="T4" fmla="*/ 7 w 44"/>
                <a:gd name="T5" fmla="*/ 147 h 164"/>
                <a:gd name="T6" fmla="*/ 7 w 44"/>
                <a:gd name="T7" fmla="*/ 146 h 164"/>
                <a:gd name="T8" fmla="*/ 34 w 44"/>
                <a:gd name="T9" fmla="*/ 74 h 164"/>
                <a:gd name="T10" fmla="*/ 31 w 44"/>
                <a:gd name="T11" fmla="*/ 57 h 164"/>
                <a:gd name="T12" fmla="*/ 41 w 44"/>
                <a:gd name="T13" fmla="*/ 35 h 164"/>
                <a:gd name="T14" fmla="*/ 38 w 44"/>
                <a:gd name="T15" fmla="*/ 15 h 164"/>
                <a:gd name="T16" fmla="*/ 38 w 44"/>
                <a:gd name="T17" fmla="*/ 14 h 164"/>
                <a:gd name="T18" fmla="*/ 37 w 44"/>
                <a:gd name="T19" fmla="*/ 2 h 164"/>
                <a:gd name="T20" fmla="*/ 36 w 44"/>
                <a:gd name="T21" fmla="*/ 0 h 164"/>
                <a:gd name="T22" fmla="*/ 12 w 44"/>
                <a:gd name="T23" fmla="*/ 14 h 164"/>
                <a:gd name="T24" fmla="*/ 10 w 44"/>
                <a:gd name="T25" fmla="*/ 25 h 164"/>
                <a:gd name="T26" fmla="*/ 10 w 44"/>
                <a:gd name="T27" fmla="*/ 26 h 164"/>
                <a:gd name="T28" fmla="*/ 10 w 44"/>
                <a:gd name="T29" fmla="*/ 26 h 164"/>
                <a:gd name="T30" fmla="*/ 10 w 44"/>
                <a:gd name="T31" fmla="*/ 26 h 164"/>
                <a:gd name="T32" fmla="*/ 6 w 44"/>
                <a:gd name="T33" fmla="*/ 52 h 164"/>
                <a:gd name="T34" fmla="*/ 2 w 44"/>
                <a:gd name="T35" fmla="*/ 128 h 164"/>
                <a:gd name="T36" fmla="*/ 2 w 44"/>
                <a:gd name="T37" fmla="*/ 128 h 164"/>
                <a:gd name="T38" fmla="*/ 3 w 44"/>
                <a:gd name="T39" fmla="*/ 134 h 164"/>
                <a:gd name="T40" fmla="*/ 3 w 44"/>
                <a:gd name="T41" fmla="*/ 136 h 164"/>
                <a:gd name="T42" fmla="*/ 6 w 44"/>
                <a:gd name="T43" fmla="*/ 146 h 164"/>
                <a:gd name="T44" fmla="*/ 6 w 44"/>
                <a:gd name="T45" fmla="*/ 146 h 164"/>
                <a:gd name="T46" fmla="*/ 6 w 44"/>
                <a:gd name="T47" fmla="*/ 146 h 164"/>
                <a:gd name="T48" fmla="*/ 7 w 44"/>
                <a:gd name="T49" fmla="*/ 147 h 164"/>
                <a:gd name="T50" fmla="*/ 7 w 44"/>
                <a:gd name="T51" fmla="*/ 146 h 164"/>
                <a:gd name="T52" fmla="*/ 10 w 44"/>
                <a:gd name="T53" fmla="*/ 150 h 164"/>
                <a:gd name="T54" fmla="*/ 10 w 44"/>
                <a:gd name="T55" fmla="*/ 150 h 164"/>
                <a:gd name="T56" fmla="*/ 7 w 44"/>
                <a:gd name="T57" fmla="*/ 147 h 164"/>
                <a:gd name="T58" fmla="*/ 9 w 44"/>
                <a:gd name="T59" fmla="*/ 150 h 164"/>
                <a:gd name="T60" fmla="*/ 10 w 44"/>
                <a:gd name="T61" fmla="*/ 153 h 164"/>
                <a:gd name="T62" fmla="*/ 14 w 44"/>
                <a:gd name="T63" fmla="*/ 164 h 164"/>
                <a:gd name="T64" fmla="*/ 29 w 44"/>
                <a:gd name="T65" fmla="*/ 156 h 164"/>
                <a:gd name="T66" fmla="*/ 30 w 44"/>
                <a:gd name="T67" fmla="*/ 147 h 164"/>
                <a:gd name="T68" fmla="*/ 30 w 44"/>
                <a:gd name="T69" fmla="*/ 146 h 164"/>
                <a:gd name="T70" fmla="*/ 31 w 44"/>
                <a:gd name="T71" fmla="*/ 140 h 164"/>
                <a:gd name="T72" fmla="*/ 31 w 44"/>
                <a:gd name="T73" fmla="*/ 137 h 164"/>
                <a:gd name="T74" fmla="*/ 34 w 44"/>
                <a:gd name="T75" fmla="*/ 124 h 164"/>
                <a:gd name="T76" fmla="*/ 34 w 44"/>
                <a:gd name="T77" fmla="*/ 122 h 164"/>
                <a:gd name="T78" fmla="*/ 35 w 44"/>
                <a:gd name="T79" fmla="*/ 117 h 164"/>
                <a:gd name="T80" fmla="*/ 42 w 44"/>
                <a:gd name="T81" fmla="*/ 87 h 164"/>
                <a:gd name="T82" fmla="*/ 38 w 44"/>
                <a:gd name="T83" fmla="*/ 81 h 164"/>
                <a:gd name="T84" fmla="*/ 38 w 44"/>
                <a:gd name="T85" fmla="*/ 82 h 164"/>
                <a:gd name="T86" fmla="*/ 34 w 44"/>
                <a:gd name="T87" fmla="*/ 74 h 164"/>
                <a:gd name="T88" fmla="*/ 27 w 44"/>
                <a:gd name="T89" fmla="*/ 65 h 164"/>
                <a:gd name="T90" fmla="*/ 28 w 44"/>
                <a:gd name="T91" fmla="*/ 65 h 164"/>
                <a:gd name="T92" fmla="*/ 36 w 44"/>
                <a:gd name="T93" fmla="*/ 61 h 164"/>
                <a:gd name="T94" fmla="*/ 27 w 44"/>
                <a:gd name="T95" fmla="*/ 6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64">
                  <a:moveTo>
                    <a:pt x="7" y="146"/>
                  </a:move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lose/>
                  <a:moveTo>
                    <a:pt x="34" y="74"/>
                  </a:moveTo>
                  <a:cubicBezTo>
                    <a:pt x="39" y="70"/>
                    <a:pt x="44" y="65"/>
                    <a:pt x="31" y="57"/>
                  </a:cubicBezTo>
                  <a:cubicBezTo>
                    <a:pt x="40" y="55"/>
                    <a:pt x="41" y="46"/>
                    <a:pt x="41" y="35"/>
                  </a:cubicBezTo>
                  <a:cubicBezTo>
                    <a:pt x="40" y="28"/>
                    <a:pt x="39" y="21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7" y="9"/>
                    <a:pt x="37" y="4"/>
                    <a:pt x="37" y="2"/>
                  </a:cubicBezTo>
                  <a:cubicBezTo>
                    <a:pt x="31" y="13"/>
                    <a:pt x="33" y="7"/>
                    <a:pt x="36" y="0"/>
                  </a:cubicBezTo>
                  <a:cubicBezTo>
                    <a:pt x="28" y="5"/>
                    <a:pt x="20" y="9"/>
                    <a:pt x="12" y="14"/>
                  </a:cubicBezTo>
                  <a:cubicBezTo>
                    <a:pt x="12" y="17"/>
                    <a:pt x="11" y="21"/>
                    <a:pt x="10" y="25"/>
                  </a:cubicBezTo>
                  <a:cubicBezTo>
                    <a:pt x="10" y="25"/>
                    <a:pt x="10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8" y="35"/>
                    <a:pt x="7" y="43"/>
                    <a:pt x="6" y="52"/>
                  </a:cubicBezTo>
                  <a:cubicBezTo>
                    <a:pt x="2" y="81"/>
                    <a:pt x="0" y="109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30"/>
                    <a:pt x="2" y="132"/>
                    <a:pt x="3" y="134"/>
                  </a:cubicBezTo>
                  <a:cubicBezTo>
                    <a:pt x="3" y="134"/>
                    <a:pt x="3" y="135"/>
                    <a:pt x="3" y="136"/>
                  </a:cubicBezTo>
                  <a:cubicBezTo>
                    <a:pt x="4" y="140"/>
                    <a:pt x="5" y="144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7" y="146"/>
                    <a:pt x="7" y="147"/>
                    <a:pt x="7" y="147"/>
                  </a:cubicBezTo>
                  <a:cubicBezTo>
                    <a:pt x="7" y="147"/>
                    <a:pt x="7" y="146"/>
                    <a:pt x="7" y="146"/>
                  </a:cubicBezTo>
                  <a:cubicBezTo>
                    <a:pt x="8" y="148"/>
                    <a:pt x="9" y="149"/>
                    <a:pt x="10" y="150"/>
                  </a:cubicBezTo>
                  <a:cubicBezTo>
                    <a:pt x="11" y="151"/>
                    <a:pt x="10" y="151"/>
                    <a:pt x="10" y="150"/>
                  </a:cubicBezTo>
                  <a:cubicBezTo>
                    <a:pt x="9" y="149"/>
                    <a:pt x="8" y="148"/>
                    <a:pt x="7" y="147"/>
                  </a:cubicBezTo>
                  <a:cubicBezTo>
                    <a:pt x="8" y="148"/>
                    <a:pt x="8" y="149"/>
                    <a:pt x="9" y="150"/>
                  </a:cubicBezTo>
                  <a:cubicBezTo>
                    <a:pt x="9" y="151"/>
                    <a:pt x="10" y="152"/>
                    <a:pt x="10" y="153"/>
                  </a:cubicBezTo>
                  <a:cubicBezTo>
                    <a:pt x="11" y="156"/>
                    <a:pt x="13" y="160"/>
                    <a:pt x="14" y="164"/>
                  </a:cubicBezTo>
                  <a:cubicBezTo>
                    <a:pt x="19" y="162"/>
                    <a:pt x="24" y="159"/>
                    <a:pt x="29" y="156"/>
                  </a:cubicBezTo>
                  <a:cubicBezTo>
                    <a:pt x="29" y="153"/>
                    <a:pt x="30" y="150"/>
                    <a:pt x="30" y="147"/>
                  </a:cubicBezTo>
                  <a:cubicBezTo>
                    <a:pt x="30" y="147"/>
                    <a:pt x="30" y="146"/>
                    <a:pt x="30" y="146"/>
                  </a:cubicBezTo>
                  <a:cubicBezTo>
                    <a:pt x="30" y="144"/>
                    <a:pt x="31" y="142"/>
                    <a:pt x="31" y="140"/>
                  </a:cubicBezTo>
                  <a:cubicBezTo>
                    <a:pt x="31" y="139"/>
                    <a:pt x="31" y="138"/>
                    <a:pt x="31" y="137"/>
                  </a:cubicBezTo>
                  <a:cubicBezTo>
                    <a:pt x="32" y="133"/>
                    <a:pt x="33" y="128"/>
                    <a:pt x="34" y="124"/>
                  </a:cubicBezTo>
                  <a:cubicBezTo>
                    <a:pt x="34" y="123"/>
                    <a:pt x="34" y="123"/>
                    <a:pt x="34" y="122"/>
                  </a:cubicBezTo>
                  <a:cubicBezTo>
                    <a:pt x="35" y="120"/>
                    <a:pt x="35" y="119"/>
                    <a:pt x="35" y="117"/>
                  </a:cubicBezTo>
                  <a:cubicBezTo>
                    <a:pt x="39" y="100"/>
                    <a:pt x="43" y="88"/>
                    <a:pt x="42" y="87"/>
                  </a:cubicBezTo>
                  <a:cubicBezTo>
                    <a:pt x="41" y="83"/>
                    <a:pt x="39" y="82"/>
                    <a:pt x="38" y="8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18" y="79"/>
                    <a:pt x="27" y="78"/>
                    <a:pt x="34" y="74"/>
                  </a:cubicBezTo>
                  <a:moveTo>
                    <a:pt x="27" y="65"/>
                  </a:moveTo>
                  <a:cubicBezTo>
                    <a:pt x="27" y="65"/>
                    <a:pt x="28" y="65"/>
                    <a:pt x="28" y="65"/>
                  </a:cubicBezTo>
                  <a:cubicBezTo>
                    <a:pt x="31" y="65"/>
                    <a:pt x="34" y="64"/>
                    <a:pt x="36" y="61"/>
                  </a:cubicBezTo>
                  <a:cubicBezTo>
                    <a:pt x="28" y="61"/>
                    <a:pt x="28" y="64"/>
                    <a:pt x="27" y="6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62">
              <a:extLst>
                <a:ext uri="{FF2B5EF4-FFF2-40B4-BE49-F238E27FC236}">
                  <a16:creationId xmlns:a16="http://schemas.microsoft.com/office/drawing/2014/main" id="{04E49CE1-C3F6-4074-8DEB-F8F63DAF71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50" y="2268"/>
              <a:ext cx="61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6 w 43"/>
                <a:gd name="T5" fmla="*/ 125 h 140"/>
                <a:gd name="T6" fmla="*/ 6 w 43"/>
                <a:gd name="T7" fmla="*/ 125 h 140"/>
                <a:gd name="T8" fmla="*/ 33 w 43"/>
                <a:gd name="T9" fmla="*/ 63 h 140"/>
                <a:gd name="T10" fmla="*/ 30 w 43"/>
                <a:gd name="T11" fmla="*/ 48 h 140"/>
                <a:gd name="T12" fmla="*/ 40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6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9 w 43"/>
                <a:gd name="T27" fmla="*/ 22 h 140"/>
                <a:gd name="T28" fmla="*/ 9 w 43"/>
                <a:gd name="T29" fmla="*/ 22 h 140"/>
                <a:gd name="T30" fmla="*/ 9 w 43"/>
                <a:gd name="T31" fmla="*/ 22 h 140"/>
                <a:gd name="T32" fmla="*/ 5 w 43"/>
                <a:gd name="T33" fmla="*/ 44 h 140"/>
                <a:gd name="T34" fmla="*/ 1 w 43"/>
                <a:gd name="T35" fmla="*/ 109 h 140"/>
                <a:gd name="T36" fmla="*/ 1 w 43"/>
                <a:gd name="T37" fmla="*/ 109 h 140"/>
                <a:gd name="T38" fmla="*/ 2 w 43"/>
                <a:gd name="T39" fmla="*/ 114 h 140"/>
                <a:gd name="T40" fmla="*/ 2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6 w 43"/>
                <a:gd name="T49" fmla="*/ 125 h 140"/>
                <a:gd name="T50" fmla="*/ 6 w 43"/>
                <a:gd name="T51" fmla="*/ 125 h 140"/>
                <a:gd name="T52" fmla="*/ 9 w 43"/>
                <a:gd name="T53" fmla="*/ 128 h 140"/>
                <a:gd name="T54" fmla="*/ 9 w 43"/>
                <a:gd name="T55" fmla="*/ 128 h 140"/>
                <a:gd name="T56" fmla="*/ 7 w 43"/>
                <a:gd name="T57" fmla="*/ 126 h 140"/>
                <a:gd name="T58" fmla="*/ 8 w 43"/>
                <a:gd name="T59" fmla="*/ 128 h 140"/>
                <a:gd name="T60" fmla="*/ 9 w 43"/>
                <a:gd name="T61" fmla="*/ 130 h 140"/>
                <a:gd name="T62" fmla="*/ 13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3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7 w 43"/>
                <a:gd name="T83" fmla="*/ 69 h 140"/>
                <a:gd name="T84" fmla="*/ 37 w 43"/>
                <a:gd name="T85" fmla="*/ 70 h 140"/>
                <a:gd name="T86" fmla="*/ 33 w 43"/>
                <a:gd name="T87" fmla="*/ 63 h 140"/>
                <a:gd name="T88" fmla="*/ 26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6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lose/>
                  <a:moveTo>
                    <a:pt x="33" y="63"/>
                  </a:moveTo>
                  <a:cubicBezTo>
                    <a:pt x="39" y="60"/>
                    <a:pt x="43" y="56"/>
                    <a:pt x="30" y="48"/>
                  </a:cubicBezTo>
                  <a:cubicBezTo>
                    <a:pt x="39" y="47"/>
                    <a:pt x="41" y="39"/>
                    <a:pt x="40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6" y="4"/>
                    <a:pt x="36" y="1"/>
                  </a:cubicBezTo>
                  <a:cubicBezTo>
                    <a:pt x="30" y="11"/>
                    <a:pt x="33" y="6"/>
                    <a:pt x="35" y="0"/>
                  </a:cubicBezTo>
                  <a:cubicBezTo>
                    <a:pt x="27" y="4"/>
                    <a:pt x="20" y="8"/>
                    <a:pt x="12" y="12"/>
                  </a:cubicBezTo>
                  <a:cubicBezTo>
                    <a:pt x="11" y="15"/>
                    <a:pt x="10" y="18"/>
                    <a:pt x="10" y="21"/>
                  </a:cubicBezTo>
                  <a:cubicBezTo>
                    <a:pt x="10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30"/>
                    <a:pt x="6" y="37"/>
                    <a:pt x="5" y="44"/>
                  </a:cubicBezTo>
                  <a:cubicBezTo>
                    <a:pt x="1" y="69"/>
                    <a:pt x="0" y="93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2" y="115"/>
                    <a:pt x="2" y="115"/>
                    <a:pt x="2" y="116"/>
                  </a:cubicBezTo>
                  <a:cubicBezTo>
                    <a:pt x="3" y="120"/>
                    <a:pt x="4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7"/>
                    <a:pt x="9" y="127"/>
                    <a:pt x="9" y="128"/>
                  </a:cubicBezTo>
                  <a:cubicBezTo>
                    <a:pt x="10" y="129"/>
                    <a:pt x="10" y="129"/>
                    <a:pt x="9" y="128"/>
                  </a:cubicBezTo>
                  <a:cubicBezTo>
                    <a:pt x="9" y="127"/>
                    <a:pt x="7" y="126"/>
                    <a:pt x="7" y="126"/>
                  </a:cubicBezTo>
                  <a:cubicBezTo>
                    <a:pt x="7" y="126"/>
                    <a:pt x="8" y="127"/>
                    <a:pt x="8" y="128"/>
                  </a:cubicBezTo>
                  <a:cubicBezTo>
                    <a:pt x="9" y="129"/>
                    <a:pt x="9" y="129"/>
                    <a:pt x="9" y="130"/>
                  </a:cubicBezTo>
                  <a:cubicBezTo>
                    <a:pt x="11" y="133"/>
                    <a:pt x="12" y="137"/>
                    <a:pt x="13" y="140"/>
                  </a:cubicBezTo>
                  <a:cubicBezTo>
                    <a:pt x="18" y="138"/>
                    <a:pt x="24" y="136"/>
                    <a:pt x="29" y="133"/>
                  </a:cubicBezTo>
                  <a:cubicBezTo>
                    <a:pt x="29" y="130"/>
                    <a:pt x="29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0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3"/>
                    <a:pt x="32" y="110"/>
                    <a:pt x="33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4" y="103"/>
                    <a:pt x="35" y="101"/>
                    <a:pt x="35" y="100"/>
                  </a:cubicBezTo>
                  <a:cubicBezTo>
                    <a:pt x="39" y="86"/>
                    <a:pt x="42" y="75"/>
                    <a:pt x="42" y="74"/>
                  </a:cubicBezTo>
                  <a:cubicBezTo>
                    <a:pt x="40" y="71"/>
                    <a:pt x="39" y="70"/>
                    <a:pt x="37" y="69"/>
                  </a:cubicBezTo>
                  <a:cubicBezTo>
                    <a:pt x="38" y="70"/>
                    <a:pt x="38" y="70"/>
                    <a:pt x="37" y="70"/>
                  </a:cubicBezTo>
                  <a:cubicBezTo>
                    <a:pt x="18" y="68"/>
                    <a:pt x="26" y="66"/>
                    <a:pt x="33" y="63"/>
                  </a:cubicBezTo>
                  <a:moveTo>
                    <a:pt x="26" y="55"/>
                  </a:moveTo>
                  <a:cubicBezTo>
                    <a:pt x="27" y="55"/>
                    <a:pt x="27" y="55"/>
                    <a:pt x="28" y="55"/>
                  </a:cubicBezTo>
                  <a:cubicBezTo>
                    <a:pt x="31" y="55"/>
                    <a:pt x="33" y="54"/>
                    <a:pt x="36" y="52"/>
                  </a:cubicBezTo>
                  <a:cubicBezTo>
                    <a:pt x="27" y="52"/>
                    <a:pt x="27" y="55"/>
                    <a:pt x="26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63">
              <a:extLst>
                <a:ext uri="{FF2B5EF4-FFF2-40B4-BE49-F238E27FC236}">
                  <a16:creationId xmlns:a16="http://schemas.microsoft.com/office/drawing/2014/main" id="{C324CE15-6816-4AE2-B39E-E8FC4349ED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07" y="2087"/>
              <a:ext cx="62" cy="201"/>
            </a:xfrm>
            <a:custGeom>
              <a:avLst/>
              <a:gdLst>
                <a:gd name="T0" fmla="*/ 6 w 43"/>
                <a:gd name="T1" fmla="*/ 125 h 140"/>
                <a:gd name="T2" fmla="*/ 6 w 43"/>
                <a:gd name="T3" fmla="*/ 125 h 140"/>
                <a:gd name="T4" fmla="*/ 7 w 43"/>
                <a:gd name="T5" fmla="*/ 125 h 140"/>
                <a:gd name="T6" fmla="*/ 6 w 43"/>
                <a:gd name="T7" fmla="*/ 125 h 140"/>
                <a:gd name="T8" fmla="*/ 34 w 43"/>
                <a:gd name="T9" fmla="*/ 63 h 140"/>
                <a:gd name="T10" fmla="*/ 31 w 43"/>
                <a:gd name="T11" fmla="*/ 49 h 140"/>
                <a:gd name="T12" fmla="*/ 41 w 43"/>
                <a:gd name="T13" fmla="*/ 30 h 140"/>
                <a:gd name="T14" fmla="*/ 38 w 43"/>
                <a:gd name="T15" fmla="*/ 13 h 140"/>
                <a:gd name="T16" fmla="*/ 38 w 43"/>
                <a:gd name="T17" fmla="*/ 12 h 140"/>
                <a:gd name="T18" fmla="*/ 37 w 43"/>
                <a:gd name="T19" fmla="*/ 1 h 140"/>
                <a:gd name="T20" fmla="*/ 35 w 43"/>
                <a:gd name="T21" fmla="*/ 0 h 140"/>
                <a:gd name="T22" fmla="*/ 12 w 43"/>
                <a:gd name="T23" fmla="*/ 12 h 140"/>
                <a:gd name="T24" fmla="*/ 10 w 43"/>
                <a:gd name="T25" fmla="*/ 21 h 140"/>
                <a:gd name="T26" fmla="*/ 10 w 43"/>
                <a:gd name="T27" fmla="*/ 22 h 140"/>
                <a:gd name="T28" fmla="*/ 10 w 43"/>
                <a:gd name="T29" fmla="*/ 22 h 140"/>
                <a:gd name="T30" fmla="*/ 10 w 43"/>
                <a:gd name="T31" fmla="*/ 22 h 140"/>
                <a:gd name="T32" fmla="*/ 6 w 43"/>
                <a:gd name="T33" fmla="*/ 44 h 140"/>
                <a:gd name="T34" fmla="*/ 2 w 43"/>
                <a:gd name="T35" fmla="*/ 109 h 140"/>
                <a:gd name="T36" fmla="*/ 2 w 43"/>
                <a:gd name="T37" fmla="*/ 109 h 140"/>
                <a:gd name="T38" fmla="*/ 2 w 43"/>
                <a:gd name="T39" fmla="*/ 114 h 140"/>
                <a:gd name="T40" fmla="*/ 3 w 43"/>
                <a:gd name="T41" fmla="*/ 116 h 140"/>
                <a:gd name="T42" fmla="*/ 6 w 43"/>
                <a:gd name="T43" fmla="*/ 125 h 140"/>
                <a:gd name="T44" fmla="*/ 6 w 43"/>
                <a:gd name="T45" fmla="*/ 125 h 140"/>
                <a:gd name="T46" fmla="*/ 6 w 43"/>
                <a:gd name="T47" fmla="*/ 125 h 140"/>
                <a:gd name="T48" fmla="*/ 7 w 43"/>
                <a:gd name="T49" fmla="*/ 125 h 140"/>
                <a:gd name="T50" fmla="*/ 6 w 43"/>
                <a:gd name="T51" fmla="*/ 125 h 140"/>
                <a:gd name="T52" fmla="*/ 10 w 43"/>
                <a:gd name="T53" fmla="*/ 128 h 140"/>
                <a:gd name="T54" fmla="*/ 10 w 43"/>
                <a:gd name="T55" fmla="*/ 128 h 140"/>
                <a:gd name="T56" fmla="*/ 7 w 43"/>
                <a:gd name="T57" fmla="*/ 126 h 140"/>
                <a:gd name="T58" fmla="*/ 9 w 43"/>
                <a:gd name="T59" fmla="*/ 128 h 140"/>
                <a:gd name="T60" fmla="*/ 10 w 43"/>
                <a:gd name="T61" fmla="*/ 130 h 140"/>
                <a:gd name="T62" fmla="*/ 14 w 43"/>
                <a:gd name="T63" fmla="*/ 140 h 140"/>
                <a:gd name="T64" fmla="*/ 29 w 43"/>
                <a:gd name="T65" fmla="*/ 133 h 140"/>
                <a:gd name="T66" fmla="*/ 30 w 43"/>
                <a:gd name="T67" fmla="*/ 125 h 140"/>
                <a:gd name="T68" fmla="*/ 30 w 43"/>
                <a:gd name="T69" fmla="*/ 125 h 140"/>
                <a:gd name="T70" fmla="*/ 31 w 43"/>
                <a:gd name="T71" fmla="*/ 119 h 140"/>
                <a:gd name="T72" fmla="*/ 31 w 43"/>
                <a:gd name="T73" fmla="*/ 117 h 140"/>
                <a:gd name="T74" fmla="*/ 34 w 43"/>
                <a:gd name="T75" fmla="*/ 106 h 140"/>
                <a:gd name="T76" fmla="*/ 34 w 43"/>
                <a:gd name="T77" fmla="*/ 104 h 140"/>
                <a:gd name="T78" fmla="*/ 35 w 43"/>
                <a:gd name="T79" fmla="*/ 100 h 140"/>
                <a:gd name="T80" fmla="*/ 42 w 43"/>
                <a:gd name="T81" fmla="*/ 74 h 140"/>
                <a:gd name="T82" fmla="*/ 38 w 43"/>
                <a:gd name="T83" fmla="*/ 69 h 140"/>
                <a:gd name="T84" fmla="*/ 38 w 43"/>
                <a:gd name="T85" fmla="*/ 70 h 140"/>
                <a:gd name="T86" fmla="*/ 33 w 43"/>
                <a:gd name="T87" fmla="*/ 63 h 140"/>
                <a:gd name="T88" fmla="*/ 27 w 43"/>
                <a:gd name="T89" fmla="*/ 55 h 140"/>
                <a:gd name="T90" fmla="*/ 28 w 43"/>
                <a:gd name="T91" fmla="*/ 55 h 140"/>
                <a:gd name="T92" fmla="*/ 36 w 43"/>
                <a:gd name="T93" fmla="*/ 52 h 140"/>
                <a:gd name="T94" fmla="*/ 27 w 43"/>
                <a:gd name="T95" fmla="*/ 5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140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lose/>
                  <a:moveTo>
                    <a:pt x="34" y="63"/>
                  </a:moveTo>
                  <a:cubicBezTo>
                    <a:pt x="39" y="60"/>
                    <a:pt x="43" y="56"/>
                    <a:pt x="31" y="49"/>
                  </a:cubicBezTo>
                  <a:cubicBezTo>
                    <a:pt x="39" y="47"/>
                    <a:pt x="41" y="39"/>
                    <a:pt x="41" y="30"/>
                  </a:cubicBezTo>
                  <a:cubicBezTo>
                    <a:pt x="40" y="24"/>
                    <a:pt x="39" y="18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7"/>
                    <a:pt x="37" y="4"/>
                    <a:pt x="37" y="1"/>
                  </a:cubicBezTo>
                  <a:cubicBezTo>
                    <a:pt x="31" y="11"/>
                    <a:pt x="33" y="6"/>
                    <a:pt x="35" y="0"/>
                  </a:cubicBezTo>
                  <a:cubicBezTo>
                    <a:pt x="28" y="4"/>
                    <a:pt x="20" y="8"/>
                    <a:pt x="12" y="12"/>
                  </a:cubicBezTo>
                  <a:cubicBezTo>
                    <a:pt x="11" y="15"/>
                    <a:pt x="11" y="18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30"/>
                    <a:pt x="7" y="37"/>
                    <a:pt x="6" y="44"/>
                  </a:cubicBezTo>
                  <a:cubicBezTo>
                    <a:pt x="2" y="69"/>
                    <a:pt x="0" y="9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2" y="113"/>
                    <a:pt x="2" y="114"/>
                  </a:cubicBezTo>
                  <a:cubicBezTo>
                    <a:pt x="3" y="115"/>
                    <a:pt x="3" y="115"/>
                    <a:pt x="3" y="116"/>
                  </a:cubicBezTo>
                  <a:cubicBezTo>
                    <a:pt x="4" y="120"/>
                    <a:pt x="5" y="123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5"/>
                    <a:pt x="6" y="125"/>
                    <a:pt x="6" y="125"/>
                  </a:cubicBezTo>
                  <a:cubicBezTo>
                    <a:pt x="8" y="127"/>
                    <a:pt x="9" y="127"/>
                    <a:pt x="10" y="128"/>
                  </a:cubicBezTo>
                  <a:cubicBezTo>
                    <a:pt x="11" y="129"/>
                    <a:pt x="10" y="129"/>
                    <a:pt x="10" y="128"/>
                  </a:cubicBezTo>
                  <a:cubicBezTo>
                    <a:pt x="9" y="127"/>
                    <a:pt x="8" y="126"/>
                    <a:pt x="7" y="126"/>
                  </a:cubicBezTo>
                  <a:cubicBezTo>
                    <a:pt x="8" y="126"/>
                    <a:pt x="8" y="127"/>
                    <a:pt x="9" y="128"/>
                  </a:cubicBezTo>
                  <a:cubicBezTo>
                    <a:pt x="9" y="129"/>
                    <a:pt x="10" y="130"/>
                    <a:pt x="10" y="130"/>
                  </a:cubicBezTo>
                  <a:cubicBezTo>
                    <a:pt x="11" y="133"/>
                    <a:pt x="12" y="137"/>
                    <a:pt x="14" y="140"/>
                  </a:cubicBezTo>
                  <a:cubicBezTo>
                    <a:pt x="19" y="138"/>
                    <a:pt x="24" y="136"/>
                    <a:pt x="29" y="133"/>
                  </a:cubicBezTo>
                  <a:cubicBezTo>
                    <a:pt x="29" y="130"/>
                    <a:pt x="30" y="128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3"/>
                    <a:pt x="31" y="121"/>
                    <a:pt x="31" y="119"/>
                  </a:cubicBezTo>
                  <a:cubicBezTo>
                    <a:pt x="31" y="119"/>
                    <a:pt x="31" y="118"/>
                    <a:pt x="31" y="117"/>
                  </a:cubicBezTo>
                  <a:cubicBezTo>
                    <a:pt x="32" y="114"/>
                    <a:pt x="33" y="110"/>
                    <a:pt x="34" y="106"/>
                  </a:cubicBezTo>
                  <a:cubicBezTo>
                    <a:pt x="34" y="105"/>
                    <a:pt x="34" y="105"/>
                    <a:pt x="34" y="104"/>
                  </a:cubicBezTo>
                  <a:cubicBezTo>
                    <a:pt x="35" y="103"/>
                    <a:pt x="35" y="101"/>
                    <a:pt x="35" y="100"/>
                  </a:cubicBezTo>
                  <a:cubicBezTo>
                    <a:pt x="39" y="86"/>
                    <a:pt x="43" y="75"/>
                    <a:pt x="42" y="74"/>
                  </a:cubicBezTo>
                  <a:cubicBezTo>
                    <a:pt x="41" y="71"/>
                    <a:pt x="39" y="70"/>
                    <a:pt x="38" y="69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18" y="68"/>
                    <a:pt x="27" y="66"/>
                    <a:pt x="33" y="63"/>
                  </a:cubicBezTo>
                  <a:moveTo>
                    <a:pt x="27" y="55"/>
                  </a:moveTo>
                  <a:cubicBezTo>
                    <a:pt x="27" y="55"/>
                    <a:pt x="28" y="55"/>
                    <a:pt x="28" y="55"/>
                  </a:cubicBezTo>
                  <a:cubicBezTo>
                    <a:pt x="31" y="55"/>
                    <a:pt x="34" y="54"/>
                    <a:pt x="36" y="52"/>
                  </a:cubicBezTo>
                  <a:cubicBezTo>
                    <a:pt x="28" y="52"/>
                    <a:pt x="28" y="55"/>
                    <a:pt x="27" y="5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64">
              <a:extLst>
                <a:ext uri="{FF2B5EF4-FFF2-40B4-BE49-F238E27FC236}">
                  <a16:creationId xmlns:a16="http://schemas.microsoft.com/office/drawing/2014/main" id="{C2DD6E9B-F0B1-472C-BAF0-9323D1573C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2" y="1810"/>
              <a:ext cx="63" cy="193"/>
            </a:xfrm>
            <a:custGeom>
              <a:avLst/>
              <a:gdLst>
                <a:gd name="T0" fmla="*/ 7 w 44"/>
                <a:gd name="T1" fmla="*/ 119 h 134"/>
                <a:gd name="T2" fmla="*/ 7 w 44"/>
                <a:gd name="T3" fmla="*/ 119 h 134"/>
                <a:gd name="T4" fmla="*/ 7 w 44"/>
                <a:gd name="T5" fmla="*/ 119 h 134"/>
                <a:gd name="T6" fmla="*/ 7 w 44"/>
                <a:gd name="T7" fmla="*/ 119 h 134"/>
                <a:gd name="T8" fmla="*/ 34 w 44"/>
                <a:gd name="T9" fmla="*/ 60 h 134"/>
                <a:gd name="T10" fmla="*/ 31 w 44"/>
                <a:gd name="T11" fmla="*/ 46 h 134"/>
                <a:gd name="T12" fmla="*/ 41 w 44"/>
                <a:gd name="T13" fmla="*/ 28 h 134"/>
                <a:gd name="T14" fmla="*/ 39 w 44"/>
                <a:gd name="T15" fmla="*/ 12 h 134"/>
                <a:gd name="T16" fmla="*/ 38 w 44"/>
                <a:gd name="T17" fmla="*/ 11 h 134"/>
                <a:gd name="T18" fmla="*/ 37 w 44"/>
                <a:gd name="T19" fmla="*/ 1 h 134"/>
                <a:gd name="T20" fmla="*/ 36 w 44"/>
                <a:gd name="T21" fmla="*/ 0 h 134"/>
                <a:gd name="T22" fmla="*/ 13 w 44"/>
                <a:gd name="T23" fmla="*/ 10 h 134"/>
                <a:gd name="T24" fmla="*/ 10 w 44"/>
                <a:gd name="T25" fmla="*/ 19 h 134"/>
                <a:gd name="T26" fmla="*/ 10 w 44"/>
                <a:gd name="T27" fmla="*/ 20 h 134"/>
                <a:gd name="T28" fmla="*/ 10 w 44"/>
                <a:gd name="T29" fmla="*/ 21 h 134"/>
                <a:gd name="T30" fmla="*/ 10 w 44"/>
                <a:gd name="T31" fmla="*/ 21 h 134"/>
                <a:gd name="T32" fmla="*/ 6 w 44"/>
                <a:gd name="T33" fmla="*/ 42 h 134"/>
                <a:gd name="T34" fmla="*/ 2 w 44"/>
                <a:gd name="T35" fmla="*/ 104 h 134"/>
                <a:gd name="T36" fmla="*/ 2 w 44"/>
                <a:gd name="T37" fmla="*/ 104 h 134"/>
                <a:gd name="T38" fmla="*/ 3 w 44"/>
                <a:gd name="T39" fmla="*/ 109 h 134"/>
                <a:gd name="T40" fmla="*/ 3 w 44"/>
                <a:gd name="T41" fmla="*/ 111 h 134"/>
                <a:gd name="T42" fmla="*/ 6 w 44"/>
                <a:gd name="T43" fmla="*/ 119 h 134"/>
                <a:gd name="T44" fmla="*/ 7 w 44"/>
                <a:gd name="T45" fmla="*/ 119 h 134"/>
                <a:gd name="T46" fmla="*/ 7 w 44"/>
                <a:gd name="T47" fmla="*/ 119 h 134"/>
                <a:gd name="T48" fmla="*/ 7 w 44"/>
                <a:gd name="T49" fmla="*/ 119 h 134"/>
                <a:gd name="T50" fmla="*/ 7 w 44"/>
                <a:gd name="T51" fmla="*/ 119 h 134"/>
                <a:gd name="T52" fmla="*/ 10 w 44"/>
                <a:gd name="T53" fmla="*/ 122 h 134"/>
                <a:gd name="T54" fmla="*/ 10 w 44"/>
                <a:gd name="T55" fmla="*/ 122 h 134"/>
                <a:gd name="T56" fmla="*/ 7 w 44"/>
                <a:gd name="T57" fmla="*/ 120 h 134"/>
                <a:gd name="T58" fmla="*/ 9 w 44"/>
                <a:gd name="T59" fmla="*/ 122 h 134"/>
                <a:gd name="T60" fmla="*/ 10 w 44"/>
                <a:gd name="T61" fmla="*/ 124 h 134"/>
                <a:gd name="T62" fmla="*/ 14 w 44"/>
                <a:gd name="T63" fmla="*/ 134 h 134"/>
                <a:gd name="T64" fmla="*/ 30 w 44"/>
                <a:gd name="T65" fmla="*/ 127 h 134"/>
                <a:gd name="T66" fmla="*/ 30 w 44"/>
                <a:gd name="T67" fmla="*/ 119 h 134"/>
                <a:gd name="T68" fmla="*/ 30 w 44"/>
                <a:gd name="T69" fmla="*/ 119 h 134"/>
                <a:gd name="T70" fmla="*/ 31 w 44"/>
                <a:gd name="T71" fmla="*/ 114 h 134"/>
                <a:gd name="T72" fmla="*/ 32 w 44"/>
                <a:gd name="T73" fmla="*/ 112 h 134"/>
                <a:gd name="T74" fmla="*/ 34 w 44"/>
                <a:gd name="T75" fmla="*/ 101 h 134"/>
                <a:gd name="T76" fmla="*/ 35 w 44"/>
                <a:gd name="T77" fmla="*/ 99 h 134"/>
                <a:gd name="T78" fmla="*/ 36 w 44"/>
                <a:gd name="T79" fmla="*/ 95 h 134"/>
                <a:gd name="T80" fmla="*/ 42 w 44"/>
                <a:gd name="T81" fmla="*/ 70 h 134"/>
                <a:gd name="T82" fmla="*/ 38 w 44"/>
                <a:gd name="T83" fmla="*/ 66 h 134"/>
                <a:gd name="T84" fmla="*/ 38 w 44"/>
                <a:gd name="T85" fmla="*/ 66 h 134"/>
                <a:gd name="T86" fmla="*/ 34 w 44"/>
                <a:gd name="T87" fmla="*/ 60 h 134"/>
                <a:gd name="T88" fmla="*/ 27 w 44"/>
                <a:gd name="T89" fmla="*/ 52 h 134"/>
                <a:gd name="T90" fmla="*/ 28 w 44"/>
                <a:gd name="T91" fmla="*/ 52 h 134"/>
                <a:gd name="T92" fmla="*/ 36 w 44"/>
                <a:gd name="T93" fmla="*/ 50 h 134"/>
                <a:gd name="T94" fmla="*/ 27 w 44"/>
                <a:gd name="T95" fmla="*/ 5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134">
                  <a:moveTo>
                    <a:pt x="7" y="119"/>
                  </a:move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lose/>
                  <a:moveTo>
                    <a:pt x="34" y="60"/>
                  </a:moveTo>
                  <a:cubicBezTo>
                    <a:pt x="40" y="57"/>
                    <a:pt x="44" y="53"/>
                    <a:pt x="31" y="46"/>
                  </a:cubicBezTo>
                  <a:cubicBezTo>
                    <a:pt x="40" y="45"/>
                    <a:pt x="42" y="37"/>
                    <a:pt x="41" y="28"/>
                  </a:cubicBezTo>
                  <a:cubicBezTo>
                    <a:pt x="41" y="23"/>
                    <a:pt x="39" y="17"/>
                    <a:pt x="39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6"/>
                    <a:pt x="37" y="3"/>
                    <a:pt x="37" y="1"/>
                  </a:cubicBezTo>
                  <a:cubicBezTo>
                    <a:pt x="31" y="10"/>
                    <a:pt x="33" y="5"/>
                    <a:pt x="36" y="0"/>
                  </a:cubicBezTo>
                  <a:cubicBezTo>
                    <a:pt x="28" y="3"/>
                    <a:pt x="20" y="7"/>
                    <a:pt x="13" y="10"/>
                  </a:cubicBezTo>
                  <a:cubicBezTo>
                    <a:pt x="12" y="13"/>
                    <a:pt x="11" y="16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8"/>
                    <a:pt x="7" y="35"/>
                    <a:pt x="6" y="42"/>
                  </a:cubicBezTo>
                  <a:cubicBezTo>
                    <a:pt x="2" y="65"/>
                    <a:pt x="0" y="89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6"/>
                    <a:pt x="3" y="107"/>
                    <a:pt x="3" y="109"/>
                  </a:cubicBezTo>
                  <a:cubicBezTo>
                    <a:pt x="3" y="109"/>
                    <a:pt x="3" y="110"/>
                    <a:pt x="3" y="111"/>
                  </a:cubicBezTo>
                  <a:cubicBezTo>
                    <a:pt x="4" y="114"/>
                    <a:pt x="5" y="117"/>
                    <a:pt x="6" y="119"/>
                  </a:cubicBezTo>
                  <a:cubicBezTo>
                    <a:pt x="6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9" y="121"/>
                    <a:pt x="10" y="122"/>
                    <a:pt x="10" y="122"/>
                  </a:cubicBezTo>
                  <a:cubicBezTo>
                    <a:pt x="11" y="123"/>
                    <a:pt x="11" y="123"/>
                    <a:pt x="10" y="122"/>
                  </a:cubicBezTo>
                  <a:cubicBezTo>
                    <a:pt x="9" y="122"/>
                    <a:pt x="8" y="121"/>
                    <a:pt x="7" y="120"/>
                  </a:cubicBezTo>
                  <a:cubicBezTo>
                    <a:pt x="8" y="120"/>
                    <a:pt x="9" y="121"/>
                    <a:pt x="9" y="122"/>
                  </a:cubicBezTo>
                  <a:cubicBezTo>
                    <a:pt x="10" y="123"/>
                    <a:pt x="10" y="123"/>
                    <a:pt x="10" y="124"/>
                  </a:cubicBezTo>
                  <a:cubicBezTo>
                    <a:pt x="12" y="127"/>
                    <a:pt x="13" y="130"/>
                    <a:pt x="14" y="134"/>
                  </a:cubicBezTo>
                  <a:cubicBezTo>
                    <a:pt x="19" y="132"/>
                    <a:pt x="24" y="129"/>
                    <a:pt x="30" y="127"/>
                  </a:cubicBezTo>
                  <a:cubicBezTo>
                    <a:pt x="30" y="124"/>
                    <a:pt x="30" y="122"/>
                    <a:pt x="30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1" y="117"/>
                    <a:pt x="31" y="116"/>
                    <a:pt x="31" y="114"/>
                  </a:cubicBezTo>
                  <a:cubicBezTo>
                    <a:pt x="31" y="113"/>
                    <a:pt x="32" y="112"/>
                    <a:pt x="32" y="112"/>
                  </a:cubicBezTo>
                  <a:cubicBezTo>
                    <a:pt x="32" y="108"/>
                    <a:pt x="33" y="104"/>
                    <a:pt x="34" y="101"/>
                  </a:cubicBezTo>
                  <a:cubicBezTo>
                    <a:pt x="34" y="100"/>
                    <a:pt x="34" y="100"/>
                    <a:pt x="35" y="99"/>
                  </a:cubicBezTo>
                  <a:cubicBezTo>
                    <a:pt x="35" y="98"/>
                    <a:pt x="35" y="96"/>
                    <a:pt x="36" y="95"/>
                  </a:cubicBezTo>
                  <a:cubicBezTo>
                    <a:pt x="39" y="82"/>
                    <a:pt x="43" y="71"/>
                    <a:pt x="42" y="70"/>
                  </a:cubicBezTo>
                  <a:cubicBezTo>
                    <a:pt x="41" y="67"/>
                    <a:pt x="40" y="67"/>
                    <a:pt x="38" y="66"/>
                  </a:cubicBezTo>
                  <a:cubicBezTo>
                    <a:pt x="39" y="66"/>
                    <a:pt x="39" y="66"/>
                    <a:pt x="38" y="66"/>
                  </a:cubicBezTo>
                  <a:cubicBezTo>
                    <a:pt x="18" y="64"/>
                    <a:pt x="27" y="63"/>
                    <a:pt x="34" y="60"/>
                  </a:cubicBezTo>
                  <a:moveTo>
                    <a:pt x="27" y="52"/>
                  </a:moveTo>
                  <a:cubicBezTo>
                    <a:pt x="28" y="52"/>
                    <a:pt x="28" y="52"/>
                    <a:pt x="28" y="52"/>
                  </a:cubicBezTo>
                  <a:cubicBezTo>
                    <a:pt x="32" y="52"/>
                    <a:pt x="34" y="51"/>
                    <a:pt x="36" y="50"/>
                  </a:cubicBezTo>
                  <a:cubicBezTo>
                    <a:pt x="28" y="49"/>
                    <a:pt x="28" y="52"/>
                    <a:pt x="27" y="5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5">
              <a:extLst>
                <a:ext uri="{FF2B5EF4-FFF2-40B4-BE49-F238E27FC236}">
                  <a16:creationId xmlns:a16="http://schemas.microsoft.com/office/drawing/2014/main" id="{5BBB3764-CB90-45C2-A298-B148141072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45" y="2435"/>
              <a:ext cx="37" cy="210"/>
            </a:xfrm>
            <a:custGeom>
              <a:avLst/>
              <a:gdLst>
                <a:gd name="T0" fmla="*/ 4 w 26"/>
                <a:gd name="T1" fmla="*/ 130 h 146"/>
                <a:gd name="T2" fmla="*/ 4 w 26"/>
                <a:gd name="T3" fmla="*/ 130 h 146"/>
                <a:gd name="T4" fmla="*/ 4 w 26"/>
                <a:gd name="T5" fmla="*/ 130 h 146"/>
                <a:gd name="T6" fmla="*/ 4 w 26"/>
                <a:gd name="T7" fmla="*/ 130 h 146"/>
                <a:gd name="T8" fmla="*/ 20 w 26"/>
                <a:gd name="T9" fmla="*/ 65 h 146"/>
                <a:gd name="T10" fmla="*/ 18 w 26"/>
                <a:gd name="T11" fmla="*/ 50 h 146"/>
                <a:gd name="T12" fmla="*/ 25 w 26"/>
                <a:gd name="T13" fmla="*/ 30 h 146"/>
                <a:gd name="T14" fmla="*/ 23 w 26"/>
                <a:gd name="T15" fmla="*/ 13 h 146"/>
                <a:gd name="T16" fmla="*/ 23 w 26"/>
                <a:gd name="T17" fmla="*/ 11 h 146"/>
                <a:gd name="T18" fmla="*/ 22 w 26"/>
                <a:gd name="T19" fmla="*/ 1 h 146"/>
                <a:gd name="T20" fmla="*/ 21 w 26"/>
                <a:gd name="T21" fmla="*/ 0 h 146"/>
                <a:gd name="T22" fmla="*/ 7 w 26"/>
                <a:gd name="T23" fmla="*/ 11 h 146"/>
                <a:gd name="T24" fmla="*/ 6 w 26"/>
                <a:gd name="T25" fmla="*/ 21 h 146"/>
                <a:gd name="T26" fmla="*/ 6 w 26"/>
                <a:gd name="T27" fmla="*/ 22 h 146"/>
                <a:gd name="T28" fmla="*/ 6 w 26"/>
                <a:gd name="T29" fmla="*/ 23 h 146"/>
                <a:gd name="T30" fmla="*/ 6 w 26"/>
                <a:gd name="T31" fmla="*/ 23 h 146"/>
                <a:gd name="T32" fmla="*/ 3 w 26"/>
                <a:gd name="T33" fmla="*/ 46 h 146"/>
                <a:gd name="T34" fmla="*/ 1 w 26"/>
                <a:gd name="T35" fmla="*/ 113 h 146"/>
                <a:gd name="T36" fmla="*/ 1 w 26"/>
                <a:gd name="T37" fmla="*/ 114 h 146"/>
                <a:gd name="T38" fmla="*/ 1 w 26"/>
                <a:gd name="T39" fmla="*/ 118 h 146"/>
                <a:gd name="T40" fmla="*/ 2 w 26"/>
                <a:gd name="T41" fmla="*/ 121 h 146"/>
                <a:gd name="T42" fmla="*/ 4 w 26"/>
                <a:gd name="T43" fmla="*/ 130 h 146"/>
                <a:gd name="T44" fmla="*/ 4 w 26"/>
                <a:gd name="T45" fmla="*/ 130 h 146"/>
                <a:gd name="T46" fmla="*/ 4 w 26"/>
                <a:gd name="T47" fmla="*/ 130 h 146"/>
                <a:gd name="T48" fmla="*/ 4 w 26"/>
                <a:gd name="T49" fmla="*/ 130 h 146"/>
                <a:gd name="T50" fmla="*/ 4 w 26"/>
                <a:gd name="T51" fmla="*/ 130 h 146"/>
                <a:gd name="T52" fmla="*/ 6 w 26"/>
                <a:gd name="T53" fmla="*/ 133 h 146"/>
                <a:gd name="T54" fmla="*/ 6 w 26"/>
                <a:gd name="T55" fmla="*/ 133 h 146"/>
                <a:gd name="T56" fmla="*/ 4 w 26"/>
                <a:gd name="T57" fmla="*/ 131 h 146"/>
                <a:gd name="T58" fmla="*/ 5 w 26"/>
                <a:gd name="T59" fmla="*/ 133 h 146"/>
                <a:gd name="T60" fmla="*/ 6 w 26"/>
                <a:gd name="T61" fmla="*/ 135 h 146"/>
                <a:gd name="T62" fmla="*/ 8 w 26"/>
                <a:gd name="T63" fmla="*/ 146 h 146"/>
                <a:gd name="T64" fmla="*/ 18 w 26"/>
                <a:gd name="T65" fmla="*/ 138 h 146"/>
                <a:gd name="T66" fmla="*/ 18 w 26"/>
                <a:gd name="T67" fmla="*/ 130 h 146"/>
                <a:gd name="T68" fmla="*/ 18 w 26"/>
                <a:gd name="T69" fmla="*/ 130 h 146"/>
                <a:gd name="T70" fmla="*/ 19 w 26"/>
                <a:gd name="T71" fmla="*/ 124 h 146"/>
                <a:gd name="T72" fmla="*/ 19 w 26"/>
                <a:gd name="T73" fmla="*/ 122 h 146"/>
                <a:gd name="T74" fmla="*/ 20 w 26"/>
                <a:gd name="T75" fmla="*/ 110 h 146"/>
                <a:gd name="T76" fmla="*/ 21 w 26"/>
                <a:gd name="T77" fmla="*/ 108 h 146"/>
                <a:gd name="T78" fmla="*/ 21 w 26"/>
                <a:gd name="T79" fmla="*/ 104 h 146"/>
                <a:gd name="T80" fmla="*/ 25 w 26"/>
                <a:gd name="T81" fmla="*/ 76 h 146"/>
                <a:gd name="T82" fmla="*/ 23 w 26"/>
                <a:gd name="T83" fmla="*/ 71 h 146"/>
                <a:gd name="T84" fmla="*/ 23 w 26"/>
                <a:gd name="T85" fmla="*/ 72 h 146"/>
                <a:gd name="T86" fmla="*/ 20 w 26"/>
                <a:gd name="T87" fmla="*/ 65 h 146"/>
                <a:gd name="T88" fmla="*/ 16 w 26"/>
                <a:gd name="T89" fmla="*/ 57 h 146"/>
                <a:gd name="T90" fmla="*/ 17 w 26"/>
                <a:gd name="T91" fmla="*/ 57 h 146"/>
                <a:gd name="T92" fmla="*/ 22 w 26"/>
                <a:gd name="T93" fmla="*/ 54 h 146"/>
                <a:gd name="T94" fmla="*/ 16 w 26"/>
                <a:gd name="T95" fmla="*/ 5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146">
                  <a:moveTo>
                    <a:pt x="4" y="130"/>
                  </a:move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lose/>
                  <a:moveTo>
                    <a:pt x="20" y="65"/>
                  </a:moveTo>
                  <a:cubicBezTo>
                    <a:pt x="24" y="62"/>
                    <a:pt x="26" y="57"/>
                    <a:pt x="18" y="50"/>
                  </a:cubicBezTo>
                  <a:cubicBezTo>
                    <a:pt x="24" y="49"/>
                    <a:pt x="25" y="40"/>
                    <a:pt x="25" y="30"/>
                  </a:cubicBezTo>
                  <a:cubicBezTo>
                    <a:pt x="24" y="25"/>
                    <a:pt x="24" y="18"/>
                    <a:pt x="23" y="13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2" y="7"/>
                    <a:pt x="22" y="3"/>
                    <a:pt x="22" y="1"/>
                  </a:cubicBezTo>
                  <a:cubicBezTo>
                    <a:pt x="18" y="11"/>
                    <a:pt x="20" y="5"/>
                    <a:pt x="21" y="0"/>
                  </a:cubicBezTo>
                  <a:cubicBezTo>
                    <a:pt x="17" y="3"/>
                    <a:pt x="12" y="7"/>
                    <a:pt x="7" y="11"/>
                  </a:cubicBezTo>
                  <a:cubicBezTo>
                    <a:pt x="7" y="15"/>
                    <a:pt x="6" y="18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30"/>
                    <a:pt x="4" y="38"/>
                    <a:pt x="3" y="46"/>
                  </a:cubicBezTo>
                  <a:cubicBezTo>
                    <a:pt x="1" y="71"/>
                    <a:pt x="0" y="97"/>
                    <a:pt x="1" y="113"/>
                  </a:cubicBezTo>
                  <a:cubicBezTo>
                    <a:pt x="1" y="113"/>
                    <a:pt x="1" y="114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9"/>
                    <a:pt x="2" y="120"/>
                    <a:pt x="2" y="121"/>
                  </a:cubicBezTo>
                  <a:cubicBezTo>
                    <a:pt x="2" y="124"/>
                    <a:pt x="3" y="127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5" y="132"/>
                    <a:pt x="5" y="132"/>
                    <a:pt x="6" y="133"/>
                  </a:cubicBezTo>
                  <a:cubicBezTo>
                    <a:pt x="6" y="134"/>
                    <a:pt x="6" y="134"/>
                    <a:pt x="6" y="133"/>
                  </a:cubicBezTo>
                  <a:cubicBezTo>
                    <a:pt x="5" y="132"/>
                    <a:pt x="5" y="131"/>
                    <a:pt x="4" y="131"/>
                  </a:cubicBezTo>
                  <a:cubicBezTo>
                    <a:pt x="5" y="131"/>
                    <a:pt x="5" y="132"/>
                    <a:pt x="5" y="133"/>
                  </a:cubicBezTo>
                  <a:cubicBezTo>
                    <a:pt x="5" y="134"/>
                    <a:pt x="6" y="135"/>
                    <a:pt x="6" y="135"/>
                  </a:cubicBezTo>
                  <a:cubicBezTo>
                    <a:pt x="7" y="138"/>
                    <a:pt x="7" y="142"/>
                    <a:pt x="8" y="146"/>
                  </a:cubicBezTo>
                  <a:cubicBezTo>
                    <a:pt x="11" y="144"/>
                    <a:pt x="14" y="141"/>
                    <a:pt x="18" y="138"/>
                  </a:cubicBezTo>
                  <a:cubicBezTo>
                    <a:pt x="18" y="136"/>
                    <a:pt x="18" y="133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8" y="128"/>
                    <a:pt x="18" y="126"/>
                    <a:pt x="19" y="124"/>
                  </a:cubicBezTo>
                  <a:cubicBezTo>
                    <a:pt x="19" y="123"/>
                    <a:pt x="19" y="123"/>
                    <a:pt x="19" y="122"/>
                  </a:cubicBezTo>
                  <a:cubicBezTo>
                    <a:pt x="19" y="118"/>
                    <a:pt x="20" y="114"/>
                    <a:pt x="20" y="110"/>
                  </a:cubicBezTo>
                  <a:cubicBezTo>
                    <a:pt x="20" y="109"/>
                    <a:pt x="21" y="109"/>
                    <a:pt x="21" y="108"/>
                  </a:cubicBezTo>
                  <a:cubicBezTo>
                    <a:pt x="21" y="107"/>
                    <a:pt x="21" y="105"/>
                    <a:pt x="21" y="104"/>
                  </a:cubicBezTo>
                  <a:cubicBezTo>
                    <a:pt x="23" y="89"/>
                    <a:pt x="26" y="77"/>
                    <a:pt x="25" y="76"/>
                  </a:cubicBezTo>
                  <a:cubicBezTo>
                    <a:pt x="24" y="73"/>
                    <a:pt x="24" y="73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1" y="70"/>
                    <a:pt x="16" y="69"/>
                    <a:pt x="20" y="65"/>
                  </a:cubicBezTo>
                  <a:moveTo>
                    <a:pt x="16" y="57"/>
                  </a:moveTo>
                  <a:cubicBezTo>
                    <a:pt x="16" y="57"/>
                    <a:pt x="17" y="57"/>
                    <a:pt x="17" y="57"/>
                  </a:cubicBezTo>
                  <a:cubicBezTo>
                    <a:pt x="19" y="57"/>
                    <a:pt x="20" y="56"/>
                    <a:pt x="22" y="54"/>
                  </a:cubicBezTo>
                  <a:cubicBezTo>
                    <a:pt x="17" y="53"/>
                    <a:pt x="17" y="57"/>
                    <a:pt x="16" y="5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66">
              <a:extLst>
                <a:ext uri="{FF2B5EF4-FFF2-40B4-BE49-F238E27FC236}">
                  <a16:creationId xmlns:a16="http://schemas.microsoft.com/office/drawing/2014/main" id="{EB3A362E-FF53-4994-AE2A-0B028D10A4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6" y="2179"/>
              <a:ext cx="3" cy="7"/>
            </a:xfrm>
            <a:custGeom>
              <a:avLst/>
              <a:gdLst>
                <a:gd name="T0" fmla="*/ 0 w 2"/>
                <a:gd name="T1" fmla="*/ 5 h 5"/>
                <a:gd name="T2" fmla="*/ 1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67">
              <a:extLst>
                <a:ext uri="{FF2B5EF4-FFF2-40B4-BE49-F238E27FC236}">
                  <a16:creationId xmlns:a16="http://schemas.microsoft.com/office/drawing/2014/main" id="{3C004DFD-9A33-422E-86F0-3600CF4E6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2" y="2184"/>
              <a:ext cx="3" cy="8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2" y="5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68">
              <a:extLst>
                <a:ext uri="{FF2B5EF4-FFF2-40B4-BE49-F238E27FC236}">
                  <a16:creationId xmlns:a16="http://schemas.microsoft.com/office/drawing/2014/main" id="{DBEB4BAD-6A85-4E3A-94B4-77E547A4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" y="2364"/>
              <a:ext cx="6" cy="7"/>
            </a:xfrm>
            <a:custGeom>
              <a:avLst/>
              <a:gdLst>
                <a:gd name="T0" fmla="*/ 0 w 4"/>
                <a:gd name="T1" fmla="*/ 5 h 5"/>
                <a:gd name="T2" fmla="*/ 3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1" y="3"/>
                    <a:pt x="2" y="2"/>
                    <a:pt x="3" y="0"/>
                  </a:cubicBezTo>
                  <a:cubicBezTo>
                    <a:pt x="4" y="4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69">
              <a:extLst>
                <a:ext uri="{FF2B5EF4-FFF2-40B4-BE49-F238E27FC236}">
                  <a16:creationId xmlns:a16="http://schemas.microsoft.com/office/drawing/2014/main" id="{1DCB3520-FE6A-4CE9-AC50-6738ECB1F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8" y="2371"/>
              <a:ext cx="1" cy="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70">
              <a:extLst>
                <a:ext uri="{FF2B5EF4-FFF2-40B4-BE49-F238E27FC236}">
                  <a16:creationId xmlns:a16="http://schemas.microsoft.com/office/drawing/2014/main" id="{7F3A44FD-9DBF-4AFF-BC09-A9ABE0D7A3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" y="2210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1">
              <a:extLst>
                <a:ext uri="{FF2B5EF4-FFF2-40B4-BE49-F238E27FC236}">
                  <a16:creationId xmlns:a16="http://schemas.microsoft.com/office/drawing/2014/main" id="{0E8AFCAB-98C3-476E-ADEB-390EADD67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5" y="3138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72">
              <a:extLst>
                <a:ext uri="{FF2B5EF4-FFF2-40B4-BE49-F238E27FC236}">
                  <a16:creationId xmlns:a16="http://schemas.microsoft.com/office/drawing/2014/main" id="{E9B1D7BC-62E5-46A4-BF1E-C509B8D5E4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6" y="2202"/>
              <a:ext cx="82" cy="965"/>
            </a:xfrm>
            <a:custGeom>
              <a:avLst/>
              <a:gdLst>
                <a:gd name="T0" fmla="*/ 34 w 57"/>
                <a:gd name="T1" fmla="*/ 305 h 671"/>
                <a:gd name="T2" fmla="*/ 34 w 57"/>
                <a:gd name="T3" fmla="*/ 305 h 671"/>
                <a:gd name="T4" fmla="*/ 35 w 57"/>
                <a:gd name="T5" fmla="*/ 305 h 671"/>
                <a:gd name="T6" fmla="*/ 35 w 57"/>
                <a:gd name="T7" fmla="*/ 306 h 671"/>
                <a:gd name="T8" fmla="*/ 35 w 57"/>
                <a:gd name="T9" fmla="*/ 306 h 671"/>
                <a:gd name="T10" fmla="*/ 43 w 57"/>
                <a:gd name="T11" fmla="*/ 296 h 671"/>
                <a:gd name="T12" fmla="*/ 34 w 57"/>
                <a:gd name="T13" fmla="*/ 305 h 671"/>
                <a:gd name="T14" fmla="*/ 45 w 57"/>
                <a:gd name="T15" fmla="*/ 348 h 671"/>
                <a:gd name="T16" fmla="*/ 42 w 57"/>
                <a:gd name="T17" fmla="*/ 334 h 671"/>
                <a:gd name="T18" fmla="*/ 45 w 57"/>
                <a:gd name="T19" fmla="*/ 348 h 671"/>
                <a:gd name="T20" fmla="*/ 49 w 57"/>
                <a:gd name="T21" fmla="*/ 363 h 671"/>
                <a:gd name="T22" fmla="*/ 45 w 57"/>
                <a:gd name="T23" fmla="*/ 348 h 671"/>
                <a:gd name="T24" fmla="*/ 45 w 57"/>
                <a:gd name="T25" fmla="*/ 350 h 671"/>
                <a:gd name="T26" fmla="*/ 41 w 57"/>
                <a:gd name="T27" fmla="*/ 329 h 671"/>
                <a:gd name="T28" fmla="*/ 42 w 57"/>
                <a:gd name="T29" fmla="*/ 334 h 671"/>
                <a:gd name="T30" fmla="*/ 41 w 57"/>
                <a:gd name="T31" fmla="*/ 329 h 671"/>
                <a:gd name="T32" fmla="*/ 38 w 57"/>
                <a:gd name="T33" fmla="*/ 285 h 671"/>
                <a:gd name="T34" fmla="*/ 44 w 57"/>
                <a:gd name="T35" fmla="*/ 140 h 671"/>
                <a:gd name="T36" fmla="*/ 45 w 57"/>
                <a:gd name="T37" fmla="*/ 117 h 671"/>
                <a:gd name="T38" fmla="*/ 46 w 57"/>
                <a:gd name="T39" fmla="*/ 116 h 671"/>
                <a:gd name="T40" fmla="*/ 45 w 57"/>
                <a:gd name="T41" fmla="*/ 118 h 671"/>
                <a:gd name="T42" fmla="*/ 42 w 57"/>
                <a:gd name="T43" fmla="*/ 71 h 671"/>
                <a:gd name="T44" fmla="*/ 39 w 57"/>
                <a:gd name="T45" fmla="*/ 32 h 671"/>
                <a:gd name="T46" fmla="*/ 39 w 57"/>
                <a:gd name="T47" fmla="*/ 31 h 671"/>
                <a:gd name="T48" fmla="*/ 39 w 57"/>
                <a:gd name="T49" fmla="*/ 30 h 671"/>
                <a:gd name="T50" fmla="*/ 44 w 57"/>
                <a:gd name="T51" fmla="*/ 0 h 671"/>
                <a:gd name="T52" fmla="*/ 37 w 57"/>
                <a:gd name="T53" fmla="*/ 26 h 671"/>
                <a:gd name="T54" fmla="*/ 36 w 57"/>
                <a:gd name="T55" fmla="*/ 29 h 671"/>
                <a:gd name="T56" fmla="*/ 36 w 57"/>
                <a:gd name="T57" fmla="*/ 30 h 671"/>
                <a:gd name="T58" fmla="*/ 33 w 57"/>
                <a:gd name="T59" fmla="*/ 30 h 671"/>
                <a:gd name="T60" fmla="*/ 35 w 57"/>
                <a:gd name="T61" fmla="*/ 36 h 671"/>
                <a:gd name="T62" fmla="*/ 34 w 57"/>
                <a:gd name="T63" fmla="*/ 39 h 671"/>
                <a:gd name="T64" fmla="*/ 13 w 57"/>
                <a:gd name="T65" fmla="*/ 518 h 671"/>
                <a:gd name="T66" fmla="*/ 14 w 57"/>
                <a:gd name="T67" fmla="*/ 522 h 671"/>
                <a:gd name="T68" fmla="*/ 14 w 57"/>
                <a:gd name="T69" fmla="*/ 520 h 671"/>
                <a:gd name="T70" fmla="*/ 17 w 57"/>
                <a:gd name="T71" fmla="*/ 530 h 671"/>
                <a:gd name="T72" fmla="*/ 14 w 57"/>
                <a:gd name="T73" fmla="*/ 522 h 671"/>
                <a:gd name="T74" fmla="*/ 31 w 57"/>
                <a:gd name="T75" fmla="*/ 648 h 671"/>
                <a:gd name="T76" fmla="*/ 31 w 57"/>
                <a:gd name="T77" fmla="*/ 650 h 671"/>
                <a:gd name="T78" fmla="*/ 31 w 57"/>
                <a:gd name="T79" fmla="*/ 650 h 671"/>
                <a:gd name="T80" fmla="*/ 50 w 57"/>
                <a:gd name="T81" fmla="*/ 654 h 671"/>
                <a:gd name="T82" fmla="*/ 56 w 57"/>
                <a:gd name="T83" fmla="*/ 637 h 671"/>
                <a:gd name="T84" fmla="*/ 49 w 57"/>
                <a:gd name="T85" fmla="*/ 36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71">
                  <a:moveTo>
                    <a:pt x="34" y="305"/>
                  </a:moveTo>
                  <a:cubicBezTo>
                    <a:pt x="34" y="305"/>
                    <a:pt x="34" y="305"/>
                    <a:pt x="34" y="305"/>
                  </a:cubicBezTo>
                  <a:cubicBezTo>
                    <a:pt x="34" y="305"/>
                    <a:pt x="34" y="305"/>
                    <a:pt x="35" y="305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8" y="306"/>
                    <a:pt x="41" y="303"/>
                    <a:pt x="43" y="296"/>
                  </a:cubicBezTo>
                  <a:cubicBezTo>
                    <a:pt x="35" y="295"/>
                    <a:pt x="35" y="304"/>
                    <a:pt x="34" y="305"/>
                  </a:cubicBezTo>
                  <a:close/>
                  <a:moveTo>
                    <a:pt x="45" y="348"/>
                  </a:moveTo>
                  <a:cubicBezTo>
                    <a:pt x="45" y="345"/>
                    <a:pt x="43" y="339"/>
                    <a:pt x="42" y="334"/>
                  </a:cubicBezTo>
                  <a:cubicBezTo>
                    <a:pt x="43" y="342"/>
                    <a:pt x="44" y="345"/>
                    <a:pt x="45" y="348"/>
                  </a:cubicBezTo>
                  <a:close/>
                  <a:moveTo>
                    <a:pt x="49" y="363"/>
                  </a:moveTo>
                  <a:cubicBezTo>
                    <a:pt x="48" y="354"/>
                    <a:pt x="47" y="352"/>
                    <a:pt x="45" y="348"/>
                  </a:cubicBezTo>
                  <a:cubicBezTo>
                    <a:pt x="45" y="349"/>
                    <a:pt x="45" y="350"/>
                    <a:pt x="45" y="350"/>
                  </a:cubicBezTo>
                  <a:cubicBezTo>
                    <a:pt x="25" y="344"/>
                    <a:pt x="34" y="340"/>
                    <a:pt x="41" y="329"/>
                  </a:cubicBezTo>
                  <a:cubicBezTo>
                    <a:pt x="41" y="330"/>
                    <a:pt x="41" y="332"/>
                    <a:pt x="42" y="334"/>
                  </a:cubicBezTo>
                  <a:cubicBezTo>
                    <a:pt x="42" y="332"/>
                    <a:pt x="41" y="330"/>
                    <a:pt x="41" y="329"/>
                  </a:cubicBezTo>
                  <a:cubicBezTo>
                    <a:pt x="47" y="320"/>
                    <a:pt x="51" y="307"/>
                    <a:pt x="38" y="285"/>
                  </a:cubicBezTo>
                  <a:cubicBezTo>
                    <a:pt x="57" y="277"/>
                    <a:pt x="43" y="172"/>
                    <a:pt x="44" y="140"/>
                  </a:cubicBezTo>
                  <a:cubicBezTo>
                    <a:pt x="35" y="186"/>
                    <a:pt x="44" y="128"/>
                    <a:pt x="45" y="117"/>
                  </a:cubicBezTo>
                  <a:cubicBezTo>
                    <a:pt x="46" y="117"/>
                    <a:pt x="46" y="116"/>
                    <a:pt x="46" y="116"/>
                  </a:cubicBezTo>
                  <a:cubicBezTo>
                    <a:pt x="45" y="117"/>
                    <a:pt x="45" y="117"/>
                    <a:pt x="45" y="118"/>
                  </a:cubicBezTo>
                  <a:cubicBezTo>
                    <a:pt x="31" y="143"/>
                    <a:pt x="39" y="105"/>
                    <a:pt x="42" y="71"/>
                  </a:cubicBezTo>
                  <a:cubicBezTo>
                    <a:pt x="44" y="54"/>
                    <a:pt x="44" y="38"/>
                    <a:pt x="39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40" y="19"/>
                    <a:pt x="41" y="9"/>
                    <a:pt x="44" y="0"/>
                  </a:cubicBezTo>
                  <a:cubicBezTo>
                    <a:pt x="41" y="6"/>
                    <a:pt x="39" y="15"/>
                    <a:pt x="37" y="26"/>
                  </a:cubicBezTo>
                  <a:cubicBezTo>
                    <a:pt x="36" y="27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5" y="37"/>
                    <a:pt x="34" y="38"/>
                    <a:pt x="34" y="39"/>
                  </a:cubicBezTo>
                  <a:cubicBezTo>
                    <a:pt x="14" y="156"/>
                    <a:pt x="0" y="458"/>
                    <a:pt x="13" y="518"/>
                  </a:cubicBezTo>
                  <a:cubicBezTo>
                    <a:pt x="13" y="519"/>
                    <a:pt x="14" y="520"/>
                    <a:pt x="14" y="522"/>
                  </a:cubicBezTo>
                  <a:cubicBezTo>
                    <a:pt x="14" y="521"/>
                    <a:pt x="14" y="520"/>
                    <a:pt x="14" y="520"/>
                  </a:cubicBezTo>
                  <a:cubicBezTo>
                    <a:pt x="16" y="526"/>
                    <a:pt x="17" y="529"/>
                    <a:pt x="17" y="530"/>
                  </a:cubicBezTo>
                  <a:cubicBezTo>
                    <a:pt x="17" y="529"/>
                    <a:pt x="16" y="525"/>
                    <a:pt x="14" y="522"/>
                  </a:cubicBezTo>
                  <a:cubicBezTo>
                    <a:pt x="21" y="547"/>
                    <a:pt x="23" y="616"/>
                    <a:pt x="31" y="648"/>
                  </a:cubicBezTo>
                  <a:cubicBezTo>
                    <a:pt x="31" y="649"/>
                    <a:pt x="31" y="649"/>
                    <a:pt x="31" y="650"/>
                  </a:cubicBezTo>
                  <a:cubicBezTo>
                    <a:pt x="31" y="650"/>
                    <a:pt x="31" y="650"/>
                    <a:pt x="31" y="650"/>
                  </a:cubicBezTo>
                  <a:cubicBezTo>
                    <a:pt x="35" y="666"/>
                    <a:pt x="41" y="671"/>
                    <a:pt x="50" y="654"/>
                  </a:cubicBezTo>
                  <a:cubicBezTo>
                    <a:pt x="52" y="649"/>
                    <a:pt x="54" y="644"/>
                    <a:pt x="56" y="637"/>
                  </a:cubicBezTo>
                  <a:cubicBezTo>
                    <a:pt x="14" y="661"/>
                    <a:pt x="51" y="371"/>
                    <a:pt x="49" y="36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73">
              <a:extLst>
                <a:ext uri="{FF2B5EF4-FFF2-40B4-BE49-F238E27FC236}">
                  <a16:creationId xmlns:a16="http://schemas.microsoft.com/office/drawing/2014/main" id="{9AB26DA4-0FDE-49F2-B2A1-6042CE1B5D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" y="2322"/>
              <a:ext cx="58" cy="238"/>
            </a:xfrm>
            <a:custGeom>
              <a:avLst/>
              <a:gdLst>
                <a:gd name="T0" fmla="*/ 8 w 41"/>
                <a:gd name="T1" fmla="*/ 165 h 165"/>
                <a:gd name="T2" fmla="*/ 9 w 41"/>
                <a:gd name="T3" fmla="*/ 164 h 165"/>
                <a:gd name="T4" fmla="*/ 6 w 41"/>
                <a:gd name="T5" fmla="*/ 158 h 165"/>
                <a:gd name="T6" fmla="*/ 8 w 41"/>
                <a:gd name="T7" fmla="*/ 165 h 165"/>
                <a:gd name="T8" fmla="*/ 1 w 41"/>
                <a:gd name="T9" fmla="*/ 23 h 165"/>
                <a:gd name="T10" fmla="*/ 0 w 41"/>
                <a:gd name="T11" fmla="*/ 50 h 165"/>
                <a:gd name="T12" fmla="*/ 0 w 41"/>
                <a:gd name="T13" fmla="*/ 51 h 165"/>
                <a:gd name="T14" fmla="*/ 0 w 41"/>
                <a:gd name="T15" fmla="*/ 56 h 165"/>
                <a:gd name="T16" fmla="*/ 5 w 41"/>
                <a:gd name="T17" fmla="*/ 151 h 165"/>
                <a:gd name="T18" fmla="*/ 5 w 41"/>
                <a:gd name="T19" fmla="*/ 154 h 165"/>
                <a:gd name="T20" fmla="*/ 6 w 41"/>
                <a:gd name="T21" fmla="*/ 158 h 165"/>
                <a:gd name="T22" fmla="*/ 6 w 41"/>
                <a:gd name="T23" fmla="*/ 156 h 165"/>
                <a:gd name="T24" fmla="*/ 9 w 41"/>
                <a:gd name="T25" fmla="*/ 164 h 165"/>
                <a:gd name="T26" fmla="*/ 29 w 41"/>
                <a:gd name="T27" fmla="*/ 153 h 165"/>
                <a:gd name="T28" fmla="*/ 30 w 41"/>
                <a:gd name="T29" fmla="*/ 136 h 165"/>
                <a:gd name="T30" fmla="*/ 30 w 41"/>
                <a:gd name="T31" fmla="*/ 135 h 165"/>
                <a:gd name="T32" fmla="*/ 30 w 41"/>
                <a:gd name="T33" fmla="*/ 135 h 165"/>
                <a:gd name="T34" fmla="*/ 38 w 41"/>
                <a:gd name="T35" fmla="*/ 35 h 165"/>
                <a:gd name="T36" fmla="*/ 41 w 41"/>
                <a:gd name="T37" fmla="*/ 0 h 165"/>
                <a:gd name="T38" fmla="*/ 1 w 41"/>
                <a:gd name="T39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65">
                  <a:moveTo>
                    <a:pt x="8" y="165"/>
                  </a:moveTo>
                  <a:cubicBezTo>
                    <a:pt x="8" y="165"/>
                    <a:pt x="8" y="164"/>
                    <a:pt x="9" y="164"/>
                  </a:cubicBezTo>
                  <a:cubicBezTo>
                    <a:pt x="8" y="163"/>
                    <a:pt x="7" y="160"/>
                    <a:pt x="6" y="158"/>
                  </a:cubicBezTo>
                  <a:cubicBezTo>
                    <a:pt x="7" y="160"/>
                    <a:pt x="7" y="162"/>
                    <a:pt x="8" y="165"/>
                  </a:cubicBezTo>
                  <a:close/>
                  <a:moveTo>
                    <a:pt x="1" y="23"/>
                  </a:moveTo>
                  <a:cubicBezTo>
                    <a:pt x="0" y="32"/>
                    <a:pt x="0" y="41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5"/>
                    <a:pt x="0" y="56"/>
                  </a:cubicBezTo>
                  <a:cubicBezTo>
                    <a:pt x="0" y="99"/>
                    <a:pt x="1" y="133"/>
                    <a:pt x="5" y="151"/>
                  </a:cubicBezTo>
                  <a:cubicBezTo>
                    <a:pt x="5" y="152"/>
                    <a:pt x="5" y="153"/>
                    <a:pt x="5" y="154"/>
                  </a:cubicBezTo>
                  <a:cubicBezTo>
                    <a:pt x="5" y="155"/>
                    <a:pt x="6" y="156"/>
                    <a:pt x="6" y="158"/>
                  </a:cubicBezTo>
                  <a:cubicBezTo>
                    <a:pt x="6" y="157"/>
                    <a:pt x="6" y="156"/>
                    <a:pt x="6" y="156"/>
                  </a:cubicBezTo>
                  <a:cubicBezTo>
                    <a:pt x="7" y="160"/>
                    <a:pt x="8" y="163"/>
                    <a:pt x="9" y="164"/>
                  </a:cubicBezTo>
                  <a:cubicBezTo>
                    <a:pt x="16" y="161"/>
                    <a:pt x="22" y="157"/>
                    <a:pt x="29" y="153"/>
                  </a:cubicBezTo>
                  <a:cubicBezTo>
                    <a:pt x="30" y="148"/>
                    <a:pt x="30" y="142"/>
                    <a:pt x="30" y="136"/>
                  </a:cubicBezTo>
                  <a:cubicBezTo>
                    <a:pt x="30" y="136"/>
                    <a:pt x="30" y="135"/>
                    <a:pt x="30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3" y="98"/>
                    <a:pt x="36" y="61"/>
                    <a:pt x="38" y="35"/>
                  </a:cubicBezTo>
                  <a:cubicBezTo>
                    <a:pt x="40" y="17"/>
                    <a:pt x="41" y="5"/>
                    <a:pt x="41" y="0"/>
                  </a:cubicBezTo>
                  <a:cubicBezTo>
                    <a:pt x="28" y="8"/>
                    <a:pt x="14" y="15"/>
                    <a:pt x="1" y="2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74">
              <a:extLst>
                <a:ext uri="{FF2B5EF4-FFF2-40B4-BE49-F238E27FC236}">
                  <a16:creationId xmlns:a16="http://schemas.microsoft.com/office/drawing/2014/main" id="{C2234B1F-C519-496C-8856-BBABE30305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82" y="2184"/>
              <a:ext cx="59" cy="193"/>
            </a:xfrm>
            <a:custGeom>
              <a:avLst/>
              <a:gdLst>
                <a:gd name="T0" fmla="*/ 8 w 41"/>
                <a:gd name="T1" fmla="*/ 134 h 134"/>
                <a:gd name="T2" fmla="*/ 9 w 41"/>
                <a:gd name="T3" fmla="*/ 134 h 134"/>
                <a:gd name="T4" fmla="*/ 6 w 41"/>
                <a:gd name="T5" fmla="*/ 129 h 134"/>
                <a:gd name="T6" fmla="*/ 8 w 41"/>
                <a:gd name="T7" fmla="*/ 134 h 134"/>
                <a:gd name="T8" fmla="*/ 1 w 41"/>
                <a:gd name="T9" fmla="*/ 18 h 134"/>
                <a:gd name="T10" fmla="*/ 0 w 41"/>
                <a:gd name="T11" fmla="*/ 40 h 134"/>
                <a:gd name="T12" fmla="*/ 0 w 41"/>
                <a:gd name="T13" fmla="*/ 41 h 134"/>
                <a:gd name="T14" fmla="*/ 0 w 41"/>
                <a:gd name="T15" fmla="*/ 46 h 134"/>
                <a:gd name="T16" fmla="*/ 5 w 41"/>
                <a:gd name="T17" fmla="*/ 123 h 134"/>
                <a:gd name="T18" fmla="*/ 5 w 41"/>
                <a:gd name="T19" fmla="*/ 126 h 134"/>
                <a:gd name="T20" fmla="*/ 6 w 41"/>
                <a:gd name="T21" fmla="*/ 128 h 134"/>
                <a:gd name="T22" fmla="*/ 6 w 41"/>
                <a:gd name="T23" fmla="*/ 127 h 134"/>
                <a:gd name="T24" fmla="*/ 9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1 w 41"/>
                <a:gd name="T3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8" y="134"/>
                  </a:moveTo>
                  <a:cubicBezTo>
                    <a:pt x="8" y="134"/>
                    <a:pt x="8" y="134"/>
                    <a:pt x="9" y="134"/>
                  </a:cubicBezTo>
                  <a:cubicBezTo>
                    <a:pt x="8" y="132"/>
                    <a:pt x="7" y="130"/>
                    <a:pt x="6" y="129"/>
                  </a:cubicBezTo>
                  <a:cubicBezTo>
                    <a:pt x="7" y="130"/>
                    <a:pt x="7" y="132"/>
                    <a:pt x="8" y="134"/>
                  </a:cubicBezTo>
                  <a:close/>
                  <a:moveTo>
                    <a:pt x="1" y="18"/>
                  </a:moveTo>
                  <a:cubicBezTo>
                    <a:pt x="0" y="26"/>
                    <a:pt x="0" y="33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0" y="44"/>
                    <a:pt x="0" y="46"/>
                  </a:cubicBezTo>
                  <a:cubicBezTo>
                    <a:pt x="0" y="80"/>
                    <a:pt x="1" y="108"/>
                    <a:pt x="5" y="123"/>
                  </a:cubicBezTo>
                  <a:cubicBezTo>
                    <a:pt x="5" y="124"/>
                    <a:pt x="5" y="125"/>
                    <a:pt x="5" y="126"/>
                  </a:cubicBezTo>
                  <a:cubicBezTo>
                    <a:pt x="5" y="126"/>
                    <a:pt x="6" y="127"/>
                    <a:pt x="6" y="128"/>
                  </a:cubicBezTo>
                  <a:cubicBezTo>
                    <a:pt x="6" y="128"/>
                    <a:pt x="6" y="127"/>
                    <a:pt x="6" y="127"/>
                  </a:cubicBezTo>
                  <a:cubicBezTo>
                    <a:pt x="7" y="130"/>
                    <a:pt x="8" y="132"/>
                    <a:pt x="9" y="134"/>
                  </a:cubicBezTo>
                  <a:cubicBezTo>
                    <a:pt x="16" y="131"/>
                    <a:pt x="22" y="128"/>
                    <a:pt x="29" y="125"/>
                  </a:cubicBezTo>
                  <a:cubicBezTo>
                    <a:pt x="30" y="120"/>
                    <a:pt x="30" y="115"/>
                    <a:pt x="30" y="111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3" y="79"/>
                    <a:pt x="36" y="49"/>
                    <a:pt x="38" y="28"/>
                  </a:cubicBezTo>
                  <a:cubicBezTo>
                    <a:pt x="40" y="14"/>
                    <a:pt x="41" y="3"/>
                    <a:pt x="41" y="0"/>
                  </a:cubicBezTo>
                  <a:cubicBezTo>
                    <a:pt x="28" y="6"/>
                    <a:pt x="14" y="12"/>
                    <a:pt x="1" y="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75">
              <a:extLst>
                <a:ext uri="{FF2B5EF4-FFF2-40B4-BE49-F238E27FC236}">
                  <a16:creationId xmlns:a16="http://schemas.microsoft.com/office/drawing/2014/main" id="{5D657842-747F-4908-9581-26AD399666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7" y="1972"/>
              <a:ext cx="59" cy="192"/>
            </a:xfrm>
            <a:custGeom>
              <a:avLst/>
              <a:gdLst>
                <a:gd name="T0" fmla="*/ 7 w 41"/>
                <a:gd name="T1" fmla="*/ 134 h 134"/>
                <a:gd name="T2" fmla="*/ 8 w 41"/>
                <a:gd name="T3" fmla="*/ 134 h 134"/>
                <a:gd name="T4" fmla="*/ 6 w 41"/>
                <a:gd name="T5" fmla="*/ 129 h 134"/>
                <a:gd name="T6" fmla="*/ 7 w 41"/>
                <a:gd name="T7" fmla="*/ 134 h 134"/>
                <a:gd name="T8" fmla="*/ 0 w 41"/>
                <a:gd name="T9" fmla="*/ 19 h 134"/>
                <a:gd name="T10" fmla="*/ 0 w 41"/>
                <a:gd name="T11" fmla="*/ 41 h 134"/>
                <a:gd name="T12" fmla="*/ 0 w 41"/>
                <a:gd name="T13" fmla="*/ 42 h 134"/>
                <a:gd name="T14" fmla="*/ 0 w 41"/>
                <a:gd name="T15" fmla="*/ 46 h 134"/>
                <a:gd name="T16" fmla="*/ 4 w 41"/>
                <a:gd name="T17" fmla="*/ 124 h 134"/>
                <a:gd name="T18" fmla="*/ 5 w 41"/>
                <a:gd name="T19" fmla="*/ 126 h 134"/>
                <a:gd name="T20" fmla="*/ 6 w 41"/>
                <a:gd name="T21" fmla="*/ 129 h 134"/>
                <a:gd name="T22" fmla="*/ 5 w 41"/>
                <a:gd name="T23" fmla="*/ 127 h 134"/>
                <a:gd name="T24" fmla="*/ 8 w 41"/>
                <a:gd name="T25" fmla="*/ 134 h 134"/>
                <a:gd name="T26" fmla="*/ 29 w 41"/>
                <a:gd name="T27" fmla="*/ 125 h 134"/>
                <a:gd name="T28" fmla="*/ 30 w 41"/>
                <a:gd name="T29" fmla="*/ 111 h 134"/>
                <a:gd name="T30" fmla="*/ 30 w 41"/>
                <a:gd name="T31" fmla="*/ 110 h 134"/>
                <a:gd name="T32" fmla="*/ 30 w 41"/>
                <a:gd name="T33" fmla="*/ 110 h 134"/>
                <a:gd name="T34" fmla="*/ 38 w 41"/>
                <a:gd name="T35" fmla="*/ 28 h 134"/>
                <a:gd name="T36" fmla="*/ 41 w 41"/>
                <a:gd name="T37" fmla="*/ 0 h 134"/>
                <a:gd name="T38" fmla="*/ 0 w 41"/>
                <a:gd name="T3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134">
                  <a:moveTo>
                    <a:pt x="7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8" y="133"/>
                    <a:pt x="7" y="131"/>
                    <a:pt x="6" y="129"/>
                  </a:cubicBezTo>
                  <a:cubicBezTo>
                    <a:pt x="6" y="131"/>
                    <a:pt x="7" y="132"/>
                    <a:pt x="7" y="134"/>
                  </a:cubicBezTo>
                  <a:close/>
                  <a:moveTo>
                    <a:pt x="0" y="19"/>
                  </a:moveTo>
                  <a:cubicBezTo>
                    <a:pt x="0" y="26"/>
                    <a:pt x="0" y="34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5"/>
                    <a:pt x="0" y="46"/>
                  </a:cubicBezTo>
                  <a:cubicBezTo>
                    <a:pt x="0" y="81"/>
                    <a:pt x="1" y="109"/>
                    <a:pt x="4" y="124"/>
                  </a:cubicBezTo>
                  <a:cubicBezTo>
                    <a:pt x="4" y="124"/>
                    <a:pt x="4" y="125"/>
                    <a:pt x="5" y="126"/>
                  </a:cubicBezTo>
                  <a:cubicBezTo>
                    <a:pt x="5" y="127"/>
                    <a:pt x="5" y="128"/>
                    <a:pt x="6" y="129"/>
                  </a:cubicBezTo>
                  <a:cubicBezTo>
                    <a:pt x="6" y="128"/>
                    <a:pt x="5" y="128"/>
                    <a:pt x="5" y="127"/>
                  </a:cubicBezTo>
                  <a:cubicBezTo>
                    <a:pt x="7" y="131"/>
                    <a:pt x="8" y="133"/>
                    <a:pt x="8" y="134"/>
                  </a:cubicBezTo>
                  <a:cubicBezTo>
                    <a:pt x="15" y="131"/>
                    <a:pt x="22" y="128"/>
                    <a:pt x="29" y="125"/>
                  </a:cubicBezTo>
                  <a:cubicBezTo>
                    <a:pt x="29" y="121"/>
                    <a:pt x="29" y="116"/>
                    <a:pt x="30" y="111"/>
                  </a:cubicBezTo>
                  <a:cubicBezTo>
                    <a:pt x="30" y="111"/>
                    <a:pt x="30" y="111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2" y="80"/>
                    <a:pt x="35" y="50"/>
                    <a:pt x="38" y="28"/>
                  </a:cubicBezTo>
                  <a:cubicBezTo>
                    <a:pt x="39" y="14"/>
                    <a:pt x="41" y="4"/>
                    <a:pt x="41" y="0"/>
                  </a:cubicBezTo>
                  <a:cubicBezTo>
                    <a:pt x="27" y="6"/>
                    <a:pt x="14" y="13"/>
                    <a:pt x="0" y="1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76">
              <a:extLst>
                <a:ext uri="{FF2B5EF4-FFF2-40B4-BE49-F238E27FC236}">
                  <a16:creationId xmlns:a16="http://schemas.microsoft.com/office/drawing/2014/main" id="{60D48805-F2AA-4582-9AD8-61242D7581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" y="1578"/>
              <a:ext cx="33" cy="156"/>
            </a:xfrm>
            <a:custGeom>
              <a:avLst/>
              <a:gdLst>
                <a:gd name="T0" fmla="*/ 9 w 23"/>
                <a:gd name="T1" fmla="*/ 98 h 109"/>
                <a:gd name="T2" fmla="*/ 9 w 23"/>
                <a:gd name="T3" fmla="*/ 98 h 109"/>
                <a:gd name="T4" fmla="*/ 9 w 23"/>
                <a:gd name="T5" fmla="*/ 98 h 109"/>
                <a:gd name="T6" fmla="*/ 9 w 23"/>
                <a:gd name="T7" fmla="*/ 98 h 109"/>
                <a:gd name="T8" fmla="*/ 17 w 23"/>
                <a:gd name="T9" fmla="*/ 48 h 109"/>
                <a:gd name="T10" fmla="*/ 14 w 23"/>
                <a:gd name="T11" fmla="*/ 37 h 109"/>
                <a:gd name="T12" fmla="*/ 17 w 23"/>
                <a:gd name="T13" fmla="*/ 22 h 109"/>
                <a:gd name="T14" fmla="*/ 14 w 23"/>
                <a:gd name="T15" fmla="*/ 9 h 109"/>
                <a:gd name="T16" fmla="*/ 14 w 23"/>
                <a:gd name="T17" fmla="*/ 9 h 109"/>
                <a:gd name="T18" fmla="*/ 12 w 23"/>
                <a:gd name="T19" fmla="*/ 1 h 109"/>
                <a:gd name="T20" fmla="*/ 11 w 23"/>
                <a:gd name="T21" fmla="*/ 0 h 109"/>
                <a:gd name="T22" fmla="*/ 0 w 23"/>
                <a:gd name="T23" fmla="*/ 10 h 109"/>
                <a:gd name="T24" fmla="*/ 0 w 23"/>
                <a:gd name="T25" fmla="*/ 18 h 109"/>
                <a:gd name="T26" fmla="*/ 0 w 23"/>
                <a:gd name="T27" fmla="*/ 19 h 109"/>
                <a:gd name="T28" fmla="*/ 0 w 23"/>
                <a:gd name="T29" fmla="*/ 19 h 109"/>
                <a:gd name="T30" fmla="*/ 0 w 23"/>
                <a:gd name="T31" fmla="*/ 19 h 109"/>
                <a:gd name="T32" fmla="*/ 0 w 23"/>
                <a:gd name="T33" fmla="*/ 36 h 109"/>
                <a:gd name="T34" fmla="*/ 5 w 23"/>
                <a:gd name="T35" fmla="*/ 86 h 109"/>
                <a:gd name="T36" fmla="*/ 5 w 23"/>
                <a:gd name="T37" fmla="*/ 86 h 109"/>
                <a:gd name="T38" fmla="*/ 6 w 23"/>
                <a:gd name="T39" fmla="*/ 90 h 109"/>
                <a:gd name="T40" fmla="*/ 6 w 23"/>
                <a:gd name="T41" fmla="*/ 91 h 109"/>
                <a:gd name="T42" fmla="*/ 9 w 23"/>
                <a:gd name="T43" fmla="*/ 97 h 109"/>
                <a:gd name="T44" fmla="*/ 9 w 23"/>
                <a:gd name="T45" fmla="*/ 98 h 109"/>
                <a:gd name="T46" fmla="*/ 9 w 23"/>
                <a:gd name="T47" fmla="*/ 98 h 109"/>
                <a:gd name="T48" fmla="*/ 9 w 23"/>
                <a:gd name="T49" fmla="*/ 98 h 109"/>
                <a:gd name="T50" fmla="*/ 9 w 23"/>
                <a:gd name="T51" fmla="*/ 98 h 109"/>
                <a:gd name="T52" fmla="*/ 11 w 23"/>
                <a:gd name="T53" fmla="*/ 100 h 109"/>
                <a:gd name="T54" fmla="*/ 11 w 23"/>
                <a:gd name="T55" fmla="*/ 100 h 109"/>
                <a:gd name="T56" fmla="*/ 10 w 23"/>
                <a:gd name="T57" fmla="*/ 98 h 109"/>
                <a:gd name="T58" fmla="*/ 11 w 23"/>
                <a:gd name="T59" fmla="*/ 100 h 109"/>
                <a:gd name="T60" fmla="*/ 12 w 23"/>
                <a:gd name="T61" fmla="*/ 101 h 109"/>
                <a:gd name="T62" fmla="*/ 15 w 23"/>
                <a:gd name="T63" fmla="*/ 109 h 109"/>
                <a:gd name="T64" fmla="*/ 22 w 23"/>
                <a:gd name="T65" fmla="*/ 102 h 109"/>
                <a:gd name="T66" fmla="*/ 22 w 23"/>
                <a:gd name="T67" fmla="*/ 96 h 109"/>
                <a:gd name="T68" fmla="*/ 22 w 23"/>
                <a:gd name="T69" fmla="*/ 96 h 109"/>
                <a:gd name="T70" fmla="*/ 22 w 23"/>
                <a:gd name="T71" fmla="*/ 92 h 109"/>
                <a:gd name="T72" fmla="*/ 22 w 23"/>
                <a:gd name="T73" fmla="*/ 90 h 109"/>
                <a:gd name="T74" fmla="*/ 22 w 23"/>
                <a:gd name="T75" fmla="*/ 81 h 109"/>
                <a:gd name="T76" fmla="*/ 22 w 23"/>
                <a:gd name="T77" fmla="*/ 80 h 109"/>
                <a:gd name="T78" fmla="*/ 22 w 23"/>
                <a:gd name="T79" fmla="*/ 76 h 109"/>
                <a:gd name="T80" fmla="*/ 23 w 23"/>
                <a:gd name="T81" fmla="*/ 56 h 109"/>
                <a:gd name="T82" fmla="*/ 20 w 23"/>
                <a:gd name="T83" fmla="*/ 52 h 109"/>
                <a:gd name="T84" fmla="*/ 20 w 23"/>
                <a:gd name="T85" fmla="*/ 53 h 109"/>
                <a:gd name="T86" fmla="*/ 17 w 23"/>
                <a:gd name="T87" fmla="*/ 48 h 109"/>
                <a:gd name="T88" fmla="*/ 13 w 23"/>
                <a:gd name="T89" fmla="*/ 43 h 109"/>
                <a:gd name="T90" fmla="*/ 13 w 23"/>
                <a:gd name="T91" fmla="*/ 43 h 109"/>
                <a:gd name="T92" fmla="*/ 17 w 23"/>
                <a:gd name="T93" fmla="*/ 40 h 109"/>
                <a:gd name="T94" fmla="*/ 13 w 23"/>
                <a:gd name="T95" fmla="*/ 4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09">
                  <a:moveTo>
                    <a:pt x="9" y="98"/>
                  </a:move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lose/>
                  <a:moveTo>
                    <a:pt x="17" y="48"/>
                  </a:moveTo>
                  <a:cubicBezTo>
                    <a:pt x="20" y="45"/>
                    <a:pt x="22" y="42"/>
                    <a:pt x="14" y="37"/>
                  </a:cubicBezTo>
                  <a:cubicBezTo>
                    <a:pt x="19" y="36"/>
                    <a:pt x="19" y="29"/>
                    <a:pt x="17" y="22"/>
                  </a:cubicBezTo>
                  <a:cubicBezTo>
                    <a:pt x="17" y="18"/>
                    <a:pt x="15" y="13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2" y="3"/>
                    <a:pt x="12" y="1"/>
                  </a:cubicBezTo>
                  <a:cubicBezTo>
                    <a:pt x="10" y="9"/>
                    <a:pt x="11" y="5"/>
                    <a:pt x="11" y="0"/>
                  </a:cubicBezTo>
                  <a:cubicBezTo>
                    <a:pt x="8" y="3"/>
                    <a:pt x="4" y="7"/>
                    <a:pt x="0" y="10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30"/>
                    <a:pt x="0" y="36"/>
                  </a:cubicBezTo>
                  <a:cubicBezTo>
                    <a:pt x="1" y="55"/>
                    <a:pt x="2" y="74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7"/>
                    <a:pt x="6" y="89"/>
                    <a:pt x="6" y="90"/>
                  </a:cubicBezTo>
                  <a:cubicBezTo>
                    <a:pt x="6" y="90"/>
                    <a:pt x="6" y="91"/>
                    <a:pt x="6" y="91"/>
                  </a:cubicBezTo>
                  <a:cubicBezTo>
                    <a:pt x="7" y="94"/>
                    <a:pt x="8" y="96"/>
                    <a:pt x="9" y="97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1" y="99"/>
                    <a:pt x="11" y="100"/>
                  </a:cubicBezTo>
                  <a:cubicBezTo>
                    <a:pt x="12" y="100"/>
                    <a:pt x="12" y="100"/>
                    <a:pt x="11" y="100"/>
                  </a:cubicBezTo>
                  <a:cubicBezTo>
                    <a:pt x="11" y="99"/>
                    <a:pt x="10" y="99"/>
                    <a:pt x="10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1" y="101"/>
                    <a:pt x="12" y="101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7" y="107"/>
                    <a:pt x="20" y="105"/>
                    <a:pt x="22" y="102"/>
                  </a:cubicBezTo>
                  <a:cubicBezTo>
                    <a:pt x="22" y="100"/>
                    <a:pt x="22" y="98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2" y="91"/>
                    <a:pt x="22" y="90"/>
                    <a:pt x="22" y="90"/>
                  </a:cubicBezTo>
                  <a:cubicBezTo>
                    <a:pt x="22" y="87"/>
                    <a:pt x="22" y="84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2" y="78"/>
                    <a:pt x="22" y="77"/>
                    <a:pt x="22" y="76"/>
                  </a:cubicBezTo>
                  <a:cubicBezTo>
                    <a:pt x="22" y="65"/>
                    <a:pt x="23" y="57"/>
                    <a:pt x="23" y="56"/>
                  </a:cubicBezTo>
                  <a:cubicBezTo>
                    <a:pt x="22" y="54"/>
                    <a:pt x="21" y="53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9" y="53"/>
                    <a:pt x="14" y="51"/>
                    <a:pt x="17" y="48"/>
                  </a:cubicBezTo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5" y="42"/>
                    <a:pt x="16" y="42"/>
                    <a:pt x="17" y="40"/>
                  </a:cubicBezTo>
                  <a:cubicBezTo>
                    <a:pt x="13" y="40"/>
                    <a:pt x="13" y="42"/>
                    <a:pt x="13" y="4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7">
              <a:extLst>
                <a:ext uri="{FF2B5EF4-FFF2-40B4-BE49-F238E27FC236}">
                  <a16:creationId xmlns:a16="http://schemas.microsoft.com/office/drawing/2014/main" id="{CFF101A1-B28D-407F-8AAE-5FC378E88E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46" y="1713"/>
              <a:ext cx="46" cy="154"/>
            </a:xfrm>
            <a:custGeom>
              <a:avLst/>
              <a:gdLst>
                <a:gd name="T0" fmla="*/ 7 w 32"/>
                <a:gd name="T1" fmla="*/ 107 h 107"/>
                <a:gd name="T2" fmla="*/ 8 w 32"/>
                <a:gd name="T3" fmla="*/ 107 h 107"/>
                <a:gd name="T4" fmla="*/ 6 w 32"/>
                <a:gd name="T5" fmla="*/ 103 h 107"/>
                <a:gd name="T6" fmla="*/ 7 w 32"/>
                <a:gd name="T7" fmla="*/ 107 h 107"/>
                <a:gd name="T8" fmla="*/ 0 w 32"/>
                <a:gd name="T9" fmla="*/ 15 h 107"/>
                <a:gd name="T10" fmla="*/ 0 w 32"/>
                <a:gd name="T11" fmla="*/ 33 h 107"/>
                <a:gd name="T12" fmla="*/ 0 w 32"/>
                <a:gd name="T13" fmla="*/ 33 h 107"/>
                <a:gd name="T14" fmla="*/ 0 w 32"/>
                <a:gd name="T15" fmla="*/ 37 h 107"/>
                <a:gd name="T16" fmla="*/ 4 w 32"/>
                <a:gd name="T17" fmla="*/ 98 h 107"/>
                <a:gd name="T18" fmla="*/ 5 w 32"/>
                <a:gd name="T19" fmla="*/ 100 h 107"/>
                <a:gd name="T20" fmla="*/ 6 w 32"/>
                <a:gd name="T21" fmla="*/ 103 h 107"/>
                <a:gd name="T22" fmla="*/ 5 w 32"/>
                <a:gd name="T23" fmla="*/ 101 h 107"/>
                <a:gd name="T24" fmla="*/ 8 w 32"/>
                <a:gd name="T25" fmla="*/ 107 h 107"/>
                <a:gd name="T26" fmla="*/ 24 w 32"/>
                <a:gd name="T27" fmla="*/ 100 h 107"/>
                <a:gd name="T28" fmla="*/ 24 w 32"/>
                <a:gd name="T29" fmla="*/ 89 h 107"/>
                <a:gd name="T30" fmla="*/ 24 w 32"/>
                <a:gd name="T31" fmla="*/ 88 h 107"/>
                <a:gd name="T32" fmla="*/ 24 w 32"/>
                <a:gd name="T33" fmla="*/ 88 h 107"/>
                <a:gd name="T34" fmla="*/ 30 w 32"/>
                <a:gd name="T35" fmla="*/ 22 h 107"/>
                <a:gd name="T36" fmla="*/ 32 w 32"/>
                <a:gd name="T37" fmla="*/ 0 h 107"/>
                <a:gd name="T38" fmla="*/ 0 w 32"/>
                <a:gd name="T39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07">
                  <a:moveTo>
                    <a:pt x="7" y="107"/>
                  </a:moveTo>
                  <a:cubicBezTo>
                    <a:pt x="7" y="107"/>
                    <a:pt x="7" y="107"/>
                    <a:pt x="8" y="107"/>
                  </a:cubicBezTo>
                  <a:cubicBezTo>
                    <a:pt x="7" y="106"/>
                    <a:pt x="6" y="104"/>
                    <a:pt x="6" y="103"/>
                  </a:cubicBezTo>
                  <a:cubicBezTo>
                    <a:pt x="6" y="104"/>
                    <a:pt x="6" y="106"/>
                    <a:pt x="7" y="107"/>
                  </a:cubicBezTo>
                  <a:close/>
                  <a:moveTo>
                    <a:pt x="0" y="15"/>
                  </a:moveTo>
                  <a:cubicBezTo>
                    <a:pt x="0" y="21"/>
                    <a:pt x="0" y="27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65"/>
                    <a:pt x="1" y="87"/>
                    <a:pt x="4" y="98"/>
                  </a:cubicBezTo>
                  <a:cubicBezTo>
                    <a:pt x="4" y="99"/>
                    <a:pt x="4" y="100"/>
                    <a:pt x="5" y="100"/>
                  </a:cubicBezTo>
                  <a:cubicBezTo>
                    <a:pt x="5" y="101"/>
                    <a:pt x="5" y="102"/>
                    <a:pt x="6" y="103"/>
                  </a:cubicBezTo>
                  <a:cubicBezTo>
                    <a:pt x="5" y="102"/>
                    <a:pt x="5" y="102"/>
                    <a:pt x="5" y="101"/>
                  </a:cubicBezTo>
                  <a:cubicBezTo>
                    <a:pt x="6" y="104"/>
                    <a:pt x="7" y="106"/>
                    <a:pt x="8" y="107"/>
                  </a:cubicBezTo>
                  <a:cubicBezTo>
                    <a:pt x="13" y="104"/>
                    <a:pt x="18" y="102"/>
                    <a:pt x="24" y="100"/>
                  </a:cubicBezTo>
                  <a:cubicBezTo>
                    <a:pt x="24" y="96"/>
                    <a:pt x="24" y="92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63"/>
                    <a:pt x="28" y="39"/>
                    <a:pt x="30" y="22"/>
                  </a:cubicBezTo>
                  <a:cubicBezTo>
                    <a:pt x="31" y="11"/>
                    <a:pt x="32" y="3"/>
                    <a:pt x="32" y="0"/>
                  </a:cubicBezTo>
                  <a:cubicBezTo>
                    <a:pt x="21" y="5"/>
                    <a:pt x="11" y="10"/>
                    <a:pt x="0" y="1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78">
              <a:extLst>
                <a:ext uri="{FF2B5EF4-FFF2-40B4-BE49-F238E27FC236}">
                  <a16:creationId xmlns:a16="http://schemas.microsoft.com/office/drawing/2014/main" id="{5C77D053-C42B-4A16-BCF2-781CB46D4B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57" y="1434"/>
              <a:ext cx="22" cy="175"/>
            </a:xfrm>
            <a:custGeom>
              <a:avLst/>
              <a:gdLst>
                <a:gd name="T0" fmla="*/ 3 w 15"/>
                <a:gd name="T1" fmla="*/ 122 h 122"/>
                <a:gd name="T2" fmla="*/ 3 w 15"/>
                <a:gd name="T3" fmla="*/ 121 h 122"/>
                <a:gd name="T4" fmla="*/ 2 w 15"/>
                <a:gd name="T5" fmla="*/ 117 h 122"/>
                <a:gd name="T6" fmla="*/ 3 w 15"/>
                <a:gd name="T7" fmla="*/ 122 h 122"/>
                <a:gd name="T8" fmla="*/ 0 w 15"/>
                <a:gd name="T9" fmla="*/ 16 h 122"/>
                <a:gd name="T10" fmla="*/ 0 w 15"/>
                <a:gd name="T11" fmla="*/ 37 h 122"/>
                <a:gd name="T12" fmla="*/ 0 w 15"/>
                <a:gd name="T13" fmla="*/ 37 h 122"/>
                <a:gd name="T14" fmla="*/ 0 w 15"/>
                <a:gd name="T15" fmla="*/ 41 h 122"/>
                <a:gd name="T16" fmla="*/ 1 w 15"/>
                <a:gd name="T17" fmla="*/ 112 h 122"/>
                <a:gd name="T18" fmla="*/ 2 w 15"/>
                <a:gd name="T19" fmla="*/ 114 h 122"/>
                <a:gd name="T20" fmla="*/ 2 w 15"/>
                <a:gd name="T21" fmla="*/ 117 h 122"/>
                <a:gd name="T22" fmla="*/ 2 w 15"/>
                <a:gd name="T23" fmla="*/ 115 h 122"/>
                <a:gd name="T24" fmla="*/ 3 w 15"/>
                <a:gd name="T25" fmla="*/ 121 h 122"/>
                <a:gd name="T26" fmla="*/ 11 w 15"/>
                <a:gd name="T27" fmla="*/ 113 h 122"/>
                <a:gd name="T28" fmla="*/ 11 w 15"/>
                <a:gd name="T29" fmla="*/ 101 h 122"/>
                <a:gd name="T30" fmla="*/ 11 w 15"/>
                <a:gd name="T31" fmla="*/ 99 h 122"/>
                <a:gd name="T32" fmla="*/ 11 w 15"/>
                <a:gd name="T33" fmla="*/ 99 h 122"/>
                <a:gd name="T34" fmla="*/ 14 w 15"/>
                <a:gd name="T35" fmla="*/ 25 h 122"/>
                <a:gd name="T36" fmla="*/ 15 w 15"/>
                <a:gd name="T37" fmla="*/ 0 h 122"/>
                <a:gd name="T38" fmla="*/ 0 w 15"/>
                <a:gd name="T3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2">
                  <a:moveTo>
                    <a:pt x="3" y="122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2" y="118"/>
                    <a:pt x="2" y="117"/>
                  </a:cubicBezTo>
                  <a:cubicBezTo>
                    <a:pt x="2" y="118"/>
                    <a:pt x="2" y="120"/>
                    <a:pt x="3" y="122"/>
                  </a:cubicBezTo>
                  <a:close/>
                  <a:moveTo>
                    <a:pt x="0" y="16"/>
                  </a:moveTo>
                  <a:cubicBezTo>
                    <a:pt x="0" y="23"/>
                    <a:pt x="0" y="30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73"/>
                    <a:pt x="0" y="98"/>
                    <a:pt x="1" y="112"/>
                  </a:cubicBezTo>
                  <a:cubicBezTo>
                    <a:pt x="1" y="112"/>
                    <a:pt x="2" y="113"/>
                    <a:pt x="2" y="114"/>
                  </a:cubicBezTo>
                  <a:cubicBezTo>
                    <a:pt x="2" y="114"/>
                    <a:pt x="2" y="115"/>
                    <a:pt x="2" y="117"/>
                  </a:cubicBezTo>
                  <a:cubicBezTo>
                    <a:pt x="2" y="116"/>
                    <a:pt x="2" y="115"/>
                    <a:pt x="2" y="115"/>
                  </a:cubicBezTo>
                  <a:cubicBezTo>
                    <a:pt x="2" y="118"/>
                    <a:pt x="3" y="120"/>
                    <a:pt x="3" y="121"/>
                  </a:cubicBezTo>
                  <a:cubicBezTo>
                    <a:pt x="6" y="119"/>
                    <a:pt x="8" y="116"/>
                    <a:pt x="11" y="113"/>
                  </a:cubicBezTo>
                  <a:cubicBezTo>
                    <a:pt x="11" y="109"/>
                    <a:pt x="11" y="105"/>
                    <a:pt x="11" y="101"/>
                  </a:cubicBezTo>
                  <a:cubicBezTo>
                    <a:pt x="11" y="100"/>
                    <a:pt x="11" y="100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2" y="72"/>
                    <a:pt x="13" y="44"/>
                    <a:pt x="14" y="25"/>
                  </a:cubicBezTo>
                  <a:cubicBezTo>
                    <a:pt x="15" y="12"/>
                    <a:pt x="15" y="3"/>
                    <a:pt x="15" y="0"/>
                  </a:cubicBezTo>
                  <a:cubicBezTo>
                    <a:pt x="10" y="5"/>
                    <a:pt x="5" y="11"/>
                    <a:pt x="0" y="1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79">
              <a:extLst>
                <a:ext uri="{FF2B5EF4-FFF2-40B4-BE49-F238E27FC236}">
                  <a16:creationId xmlns:a16="http://schemas.microsoft.com/office/drawing/2014/main" id="{0CCD79BA-3ED1-47DF-8B76-0CD35CC3C3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33" y="1317"/>
              <a:ext cx="46" cy="158"/>
            </a:xfrm>
            <a:custGeom>
              <a:avLst/>
              <a:gdLst>
                <a:gd name="T0" fmla="*/ 17 w 32"/>
                <a:gd name="T1" fmla="*/ 48 h 110"/>
                <a:gd name="T2" fmla="*/ 18 w 32"/>
                <a:gd name="T3" fmla="*/ 48 h 110"/>
                <a:gd name="T4" fmla="*/ 21 w 32"/>
                <a:gd name="T5" fmla="*/ 44 h 110"/>
                <a:gd name="T6" fmla="*/ 17 w 32"/>
                <a:gd name="T7" fmla="*/ 48 h 110"/>
                <a:gd name="T8" fmla="*/ 31 w 32"/>
                <a:gd name="T9" fmla="*/ 84 h 110"/>
                <a:gd name="T10" fmla="*/ 31 w 32"/>
                <a:gd name="T11" fmla="*/ 84 h 110"/>
                <a:gd name="T12" fmla="*/ 31 w 32"/>
                <a:gd name="T13" fmla="*/ 82 h 110"/>
                <a:gd name="T14" fmla="*/ 31 w 32"/>
                <a:gd name="T15" fmla="*/ 81 h 110"/>
                <a:gd name="T16" fmla="*/ 29 w 32"/>
                <a:gd name="T17" fmla="*/ 61 h 110"/>
                <a:gd name="T18" fmla="*/ 26 w 32"/>
                <a:gd name="T19" fmla="*/ 58 h 110"/>
                <a:gd name="T20" fmla="*/ 26 w 32"/>
                <a:gd name="T21" fmla="*/ 59 h 110"/>
                <a:gd name="T22" fmla="*/ 22 w 32"/>
                <a:gd name="T23" fmla="*/ 53 h 110"/>
                <a:gd name="T24" fmla="*/ 22 w 32"/>
                <a:gd name="T25" fmla="*/ 53 h 110"/>
                <a:gd name="T26" fmla="*/ 18 w 32"/>
                <a:gd name="T27" fmla="*/ 41 h 110"/>
                <a:gd name="T28" fmla="*/ 19 w 32"/>
                <a:gd name="T29" fmla="*/ 24 h 110"/>
                <a:gd name="T30" fmla="*/ 16 w 32"/>
                <a:gd name="T31" fmla="*/ 16 h 110"/>
                <a:gd name="T32" fmla="*/ 14 w 32"/>
                <a:gd name="T33" fmla="*/ 12 h 110"/>
                <a:gd name="T34" fmla="*/ 14 w 32"/>
                <a:gd name="T35" fmla="*/ 11 h 110"/>
                <a:gd name="T36" fmla="*/ 14 w 32"/>
                <a:gd name="T37" fmla="*/ 10 h 110"/>
                <a:gd name="T38" fmla="*/ 13 w 32"/>
                <a:gd name="T39" fmla="*/ 9 h 110"/>
                <a:gd name="T40" fmla="*/ 10 w 32"/>
                <a:gd name="T41" fmla="*/ 1 h 110"/>
                <a:gd name="T42" fmla="*/ 9 w 32"/>
                <a:gd name="T43" fmla="*/ 0 h 110"/>
                <a:gd name="T44" fmla="*/ 0 w 32"/>
                <a:gd name="T45" fmla="*/ 13 h 110"/>
                <a:gd name="T46" fmla="*/ 1 w 32"/>
                <a:gd name="T47" fmla="*/ 21 h 110"/>
                <a:gd name="T48" fmla="*/ 1 w 32"/>
                <a:gd name="T49" fmla="*/ 22 h 110"/>
                <a:gd name="T50" fmla="*/ 1 w 32"/>
                <a:gd name="T51" fmla="*/ 22 h 110"/>
                <a:gd name="T52" fmla="*/ 1 w 32"/>
                <a:gd name="T53" fmla="*/ 22 h 110"/>
                <a:gd name="T54" fmla="*/ 2 w 32"/>
                <a:gd name="T55" fmla="*/ 30 h 110"/>
                <a:gd name="T56" fmla="*/ 2 w 32"/>
                <a:gd name="T57" fmla="*/ 32 h 110"/>
                <a:gd name="T58" fmla="*/ 3 w 32"/>
                <a:gd name="T59" fmla="*/ 38 h 110"/>
                <a:gd name="T60" fmla="*/ 3 w 32"/>
                <a:gd name="T61" fmla="*/ 41 h 110"/>
                <a:gd name="T62" fmla="*/ 16 w 32"/>
                <a:gd name="T63" fmla="*/ 97 h 110"/>
                <a:gd name="T64" fmla="*/ 16 w 32"/>
                <a:gd name="T65" fmla="*/ 97 h 110"/>
                <a:gd name="T66" fmla="*/ 17 w 32"/>
                <a:gd name="T67" fmla="*/ 101 h 110"/>
                <a:gd name="T68" fmla="*/ 18 w 32"/>
                <a:gd name="T69" fmla="*/ 103 h 110"/>
                <a:gd name="T70" fmla="*/ 18 w 32"/>
                <a:gd name="T71" fmla="*/ 103 h 110"/>
                <a:gd name="T72" fmla="*/ 18 w 32"/>
                <a:gd name="T73" fmla="*/ 104 h 110"/>
                <a:gd name="T74" fmla="*/ 19 w 32"/>
                <a:gd name="T75" fmla="*/ 105 h 110"/>
                <a:gd name="T76" fmla="*/ 19 w 32"/>
                <a:gd name="T77" fmla="*/ 106 h 110"/>
                <a:gd name="T78" fmla="*/ 32 w 32"/>
                <a:gd name="T79" fmla="*/ 88 h 110"/>
                <a:gd name="T80" fmla="*/ 31 w 32"/>
                <a:gd name="T81" fmla="*/ 84 h 110"/>
                <a:gd name="T82" fmla="*/ 22 w 32"/>
                <a:gd name="T83" fmla="*/ 110 h 110"/>
                <a:gd name="T84" fmla="*/ 22 w 32"/>
                <a:gd name="T85" fmla="*/ 110 h 110"/>
                <a:gd name="T86" fmla="*/ 22 w 32"/>
                <a:gd name="T87" fmla="*/ 110 h 110"/>
                <a:gd name="T88" fmla="*/ 22 w 32"/>
                <a:gd name="T89" fmla="*/ 110 h 110"/>
                <a:gd name="T90" fmla="*/ 22 w 32"/>
                <a:gd name="T91" fmla="*/ 110 h 110"/>
                <a:gd name="T92" fmla="*/ 22 w 32"/>
                <a:gd name="T93" fmla="*/ 110 h 110"/>
                <a:gd name="T94" fmla="*/ 22 w 32"/>
                <a:gd name="T9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110">
                  <a:moveTo>
                    <a:pt x="17" y="48"/>
                  </a:moveTo>
                  <a:cubicBezTo>
                    <a:pt x="17" y="48"/>
                    <a:pt x="18" y="48"/>
                    <a:pt x="18" y="48"/>
                  </a:cubicBezTo>
                  <a:cubicBezTo>
                    <a:pt x="19" y="47"/>
                    <a:pt x="20" y="46"/>
                    <a:pt x="21" y="44"/>
                  </a:cubicBezTo>
                  <a:cubicBezTo>
                    <a:pt x="17" y="45"/>
                    <a:pt x="17" y="47"/>
                    <a:pt x="17" y="48"/>
                  </a:cubicBezTo>
                  <a:close/>
                  <a:moveTo>
                    <a:pt x="31" y="84"/>
                  </a:moveTo>
                  <a:cubicBezTo>
                    <a:pt x="31" y="84"/>
                    <a:pt x="31" y="84"/>
                    <a:pt x="31" y="84"/>
                  </a:cubicBezTo>
                  <a:cubicBezTo>
                    <a:pt x="31" y="83"/>
                    <a:pt x="31" y="83"/>
                    <a:pt x="31" y="82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0" y="70"/>
                    <a:pt x="30" y="62"/>
                    <a:pt x="29" y="61"/>
                  </a:cubicBezTo>
                  <a:cubicBezTo>
                    <a:pt x="28" y="59"/>
                    <a:pt x="27" y="59"/>
                    <a:pt x="26" y="58"/>
                  </a:cubicBezTo>
                  <a:cubicBezTo>
                    <a:pt x="26" y="58"/>
                    <a:pt x="26" y="59"/>
                    <a:pt x="26" y="59"/>
                  </a:cubicBezTo>
                  <a:cubicBezTo>
                    <a:pt x="15" y="60"/>
                    <a:pt x="19" y="57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5" y="50"/>
                    <a:pt x="26" y="46"/>
                    <a:pt x="18" y="41"/>
                  </a:cubicBezTo>
                  <a:cubicBezTo>
                    <a:pt x="22" y="39"/>
                    <a:pt x="21" y="32"/>
                    <a:pt x="19" y="24"/>
                  </a:cubicBezTo>
                  <a:cubicBezTo>
                    <a:pt x="18" y="22"/>
                    <a:pt x="17" y="19"/>
                    <a:pt x="16" y="16"/>
                  </a:cubicBezTo>
                  <a:cubicBezTo>
                    <a:pt x="15" y="15"/>
                    <a:pt x="15" y="13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2" y="6"/>
                    <a:pt x="11" y="3"/>
                    <a:pt x="10" y="1"/>
                  </a:cubicBezTo>
                  <a:cubicBezTo>
                    <a:pt x="9" y="10"/>
                    <a:pt x="9" y="5"/>
                    <a:pt x="9" y="0"/>
                  </a:cubicBezTo>
                  <a:cubicBezTo>
                    <a:pt x="6" y="4"/>
                    <a:pt x="3" y="8"/>
                    <a:pt x="0" y="13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1" y="27"/>
                    <a:pt x="2" y="30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4"/>
                    <a:pt x="3" y="36"/>
                    <a:pt x="3" y="38"/>
                  </a:cubicBezTo>
                  <a:cubicBezTo>
                    <a:pt x="3" y="39"/>
                    <a:pt x="3" y="40"/>
                    <a:pt x="3" y="41"/>
                  </a:cubicBezTo>
                  <a:cubicBezTo>
                    <a:pt x="7" y="63"/>
                    <a:pt x="11" y="84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9"/>
                    <a:pt x="17" y="100"/>
                    <a:pt x="17" y="101"/>
                  </a:cubicBezTo>
                  <a:cubicBezTo>
                    <a:pt x="17" y="102"/>
                    <a:pt x="18" y="10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9" y="104"/>
                    <a:pt x="19" y="105"/>
                  </a:cubicBezTo>
                  <a:cubicBezTo>
                    <a:pt x="19" y="105"/>
                    <a:pt x="19" y="105"/>
                    <a:pt x="19" y="106"/>
                  </a:cubicBezTo>
                  <a:cubicBezTo>
                    <a:pt x="23" y="100"/>
                    <a:pt x="28" y="94"/>
                    <a:pt x="32" y="88"/>
                  </a:cubicBezTo>
                  <a:cubicBezTo>
                    <a:pt x="31" y="87"/>
                    <a:pt x="31" y="85"/>
                    <a:pt x="31" y="84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  <a:moveTo>
                    <a:pt x="22" y="110"/>
                  </a:move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80">
              <a:extLst>
                <a:ext uri="{FF2B5EF4-FFF2-40B4-BE49-F238E27FC236}">
                  <a16:creationId xmlns:a16="http://schemas.microsoft.com/office/drawing/2014/main" id="{FF5527C9-4D85-455E-B0BE-ABA57549C1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20" y="945"/>
              <a:ext cx="46" cy="142"/>
            </a:xfrm>
            <a:custGeom>
              <a:avLst/>
              <a:gdLst>
                <a:gd name="T0" fmla="*/ 17 w 32"/>
                <a:gd name="T1" fmla="*/ 43 h 99"/>
                <a:gd name="T2" fmla="*/ 18 w 32"/>
                <a:gd name="T3" fmla="*/ 43 h 99"/>
                <a:gd name="T4" fmla="*/ 22 w 32"/>
                <a:gd name="T5" fmla="*/ 40 h 99"/>
                <a:gd name="T6" fmla="*/ 17 w 32"/>
                <a:gd name="T7" fmla="*/ 43 h 99"/>
                <a:gd name="T8" fmla="*/ 32 w 32"/>
                <a:gd name="T9" fmla="*/ 76 h 99"/>
                <a:gd name="T10" fmla="*/ 32 w 32"/>
                <a:gd name="T11" fmla="*/ 76 h 99"/>
                <a:gd name="T12" fmla="*/ 31 w 32"/>
                <a:gd name="T13" fmla="*/ 74 h 99"/>
                <a:gd name="T14" fmla="*/ 31 w 32"/>
                <a:gd name="T15" fmla="*/ 73 h 99"/>
                <a:gd name="T16" fmla="*/ 30 w 32"/>
                <a:gd name="T17" fmla="*/ 56 h 99"/>
                <a:gd name="T18" fmla="*/ 26 w 32"/>
                <a:gd name="T19" fmla="*/ 52 h 99"/>
                <a:gd name="T20" fmla="*/ 26 w 32"/>
                <a:gd name="T21" fmla="*/ 53 h 99"/>
                <a:gd name="T22" fmla="*/ 23 w 32"/>
                <a:gd name="T23" fmla="*/ 48 h 99"/>
                <a:gd name="T24" fmla="*/ 23 w 32"/>
                <a:gd name="T25" fmla="*/ 48 h 99"/>
                <a:gd name="T26" fmla="*/ 18 w 32"/>
                <a:gd name="T27" fmla="*/ 38 h 99"/>
                <a:gd name="T28" fmla="*/ 19 w 32"/>
                <a:gd name="T29" fmla="*/ 22 h 99"/>
                <a:gd name="T30" fmla="*/ 16 w 32"/>
                <a:gd name="T31" fmla="*/ 15 h 99"/>
                <a:gd name="T32" fmla="*/ 15 w 32"/>
                <a:gd name="T33" fmla="*/ 11 h 99"/>
                <a:gd name="T34" fmla="*/ 14 w 32"/>
                <a:gd name="T35" fmla="*/ 10 h 99"/>
                <a:gd name="T36" fmla="*/ 14 w 32"/>
                <a:gd name="T37" fmla="*/ 9 h 99"/>
                <a:gd name="T38" fmla="*/ 14 w 32"/>
                <a:gd name="T39" fmla="*/ 8 h 99"/>
                <a:gd name="T40" fmla="*/ 11 w 32"/>
                <a:gd name="T41" fmla="*/ 1 h 99"/>
                <a:gd name="T42" fmla="*/ 10 w 32"/>
                <a:gd name="T43" fmla="*/ 0 h 99"/>
                <a:gd name="T44" fmla="*/ 0 w 32"/>
                <a:gd name="T45" fmla="*/ 11 h 99"/>
                <a:gd name="T46" fmla="*/ 1 w 32"/>
                <a:gd name="T47" fmla="*/ 19 h 99"/>
                <a:gd name="T48" fmla="*/ 1 w 32"/>
                <a:gd name="T49" fmla="*/ 20 h 99"/>
                <a:gd name="T50" fmla="*/ 1 w 32"/>
                <a:gd name="T51" fmla="*/ 20 h 99"/>
                <a:gd name="T52" fmla="*/ 1 w 32"/>
                <a:gd name="T53" fmla="*/ 20 h 99"/>
                <a:gd name="T54" fmla="*/ 2 w 32"/>
                <a:gd name="T55" fmla="*/ 27 h 99"/>
                <a:gd name="T56" fmla="*/ 2 w 32"/>
                <a:gd name="T57" fmla="*/ 29 h 99"/>
                <a:gd name="T58" fmla="*/ 3 w 32"/>
                <a:gd name="T59" fmla="*/ 35 h 99"/>
                <a:gd name="T60" fmla="*/ 4 w 32"/>
                <a:gd name="T61" fmla="*/ 37 h 99"/>
                <a:gd name="T62" fmla="*/ 16 w 32"/>
                <a:gd name="T63" fmla="*/ 88 h 99"/>
                <a:gd name="T64" fmla="*/ 16 w 32"/>
                <a:gd name="T65" fmla="*/ 88 h 99"/>
                <a:gd name="T66" fmla="*/ 17 w 32"/>
                <a:gd name="T67" fmla="*/ 91 h 99"/>
                <a:gd name="T68" fmla="*/ 18 w 32"/>
                <a:gd name="T69" fmla="*/ 93 h 99"/>
                <a:gd name="T70" fmla="*/ 18 w 32"/>
                <a:gd name="T71" fmla="*/ 93 h 99"/>
                <a:gd name="T72" fmla="*/ 19 w 32"/>
                <a:gd name="T73" fmla="*/ 94 h 99"/>
                <a:gd name="T74" fmla="*/ 19 w 32"/>
                <a:gd name="T75" fmla="*/ 95 h 99"/>
                <a:gd name="T76" fmla="*/ 19 w 32"/>
                <a:gd name="T77" fmla="*/ 95 h 99"/>
                <a:gd name="T78" fmla="*/ 32 w 32"/>
                <a:gd name="T79" fmla="*/ 79 h 99"/>
                <a:gd name="T80" fmla="*/ 32 w 32"/>
                <a:gd name="T81" fmla="*/ 76 h 99"/>
                <a:gd name="T82" fmla="*/ 22 w 32"/>
                <a:gd name="T83" fmla="*/ 99 h 99"/>
                <a:gd name="T84" fmla="*/ 22 w 32"/>
                <a:gd name="T85" fmla="*/ 99 h 99"/>
                <a:gd name="T86" fmla="*/ 22 w 32"/>
                <a:gd name="T87" fmla="*/ 99 h 99"/>
                <a:gd name="T88" fmla="*/ 22 w 32"/>
                <a:gd name="T89" fmla="*/ 99 h 99"/>
                <a:gd name="T90" fmla="*/ 22 w 32"/>
                <a:gd name="T91" fmla="*/ 99 h 99"/>
                <a:gd name="T92" fmla="*/ 22 w 32"/>
                <a:gd name="T93" fmla="*/ 99 h 99"/>
                <a:gd name="T94" fmla="*/ 22 w 32"/>
                <a:gd name="T9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" h="99">
                  <a:moveTo>
                    <a:pt x="17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0" y="43"/>
                    <a:pt x="21" y="42"/>
                    <a:pt x="22" y="40"/>
                  </a:cubicBezTo>
                  <a:cubicBezTo>
                    <a:pt x="17" y="40"/>
                    <a:pt x="18" y="43"/>
                    <a:pt x="17" y="43"/>
                  </a:cubicBezTo>
                  <a:close/>
                  <a:moveTo>
                    <a:pt x="32" y="76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1" y="75"/>
                    <a:pt x="31" y="74"/>
                  </a:cubicBezTo>
                  <a:cubicBezTo>
                    <a:pt x="31" y="74"/>
                    <a:pt x="31" y="74"/>
                    <a:pt x="31" y="73"/>
                  </a:cubicBezTo>
                  <a:cubicBezTo>
                    <a:pt x="30" y="64"/>
                    <a:pt x="30" y="56"/>
                    <a:pt x="30" y="56"/>
                  </a:cubicBezTo>
                  <a:cubicBezTo>
                    <a:pt x="28" y="54"/>
                    <a:pt x="27" y="53"/>
                    <a:pt x="26" y="52"/>
                  </a:cubicBezTo>
                  <a:cubicBezTo>
                    <a:pt x="26" y="53"/>
                    <a:pt x="27" y="53"/>
                    <a:pt x="26" y="53"/>
                  </a:cubicBezTo>
                  <a:cubicBezTo>
                    <a:pt x="15" y="54"/>
                    <a:pt x="20" y="52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5"/>
                    <a:pt x="26" y="41"/>
                    <a:pt x="18" y="38"/>
                  </a:cubicBezTo>
                  <a:cubicBezTo>
                    <a:pt x="22" y="35"/>
                    <a:pt x="21" y="29"/>
                    <a:pt x="19" y="22"/>
                  </a:cubicBezTo>
                  <a:cubicBezTo>
                    <a:pt x="18" y="20"/>
                    <a:pt x="17" y="17"/>
                    <a:pt x="16" y="15"/>
                  </a:cubicBezTo>
                  <a:cubicBezTo>
                    <a:pt x="16" y="14"/>
                    <a:pt x="15" y="12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2" y="5"/>
                    <a:pt x="11" y="2"/>
                    <a:pt x="11" y="1"/>
                  </a:cubicBezTo>
                  <a:cubicBezTo>
                    <a:pt x="10" y="9"/>
                    <a:pt x="10" y="5"/>
                    <a:pt x="10" y="0"/>
                  </a:cubicBezTo>
                  <a:cubicBezTo>
                    <a:pt x="7" y="4"/>
                    <a:pt x="3" y="8"/>
                    <a:pt x="0" y="11"/>
                  </a:cubicBezTo>
                  <a:cubicBezTo>
                    <a:pt x="0" y="14"/>
                    <a:pt x="1" y="16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2"/>
                    <a:pt x="2" y="25"/>
                    <a:pt x="2" y="27"/>
                  </a:cubicBezTo>
                  <a:cubicBezTo>
                    <a:pt x="2" y="28"/>
                    <a:pt x="2" y="29"/>
                    <a:pt x="2" y="29"/>
                  </a:cubicBezTo>
                  <a:cubicBezTo>
                    <a:pt x="3" y="31"/>
                    <a:pt x="3" y="33"/>
                    <a:pt x="3" y="35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7" y="57"/>
                    <a:pt x="12" y="76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7" y="89"/>
                    <a:pt x="17" y="90"/>
                    <a:pt x="17" y="91"/>
                  </a:cubicBezTo>
                  <a:cubicBezTo>
                    <a:pt x="18" y="92"/>
                    <a:pt x="18" y="92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4" y="90"/>
                    <a:pt x="28" y="85"/>
                    <a:pt x="32" y="79"/>
                  </a:cubicBezTo>
                  <a:cubicBezTo>
                    <a:pt x="32" y="78"/>
                    <a:pt x="32" y="77"/>
                    <a:pt x="32" y="76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  <a:moveTo>
                    <a:pt x="22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2" y="99"/>
                    <a:pt x="22" y="99"/>
                    <a:pt x="22" y="9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81">
              <a:extLst>
                <a:ext uri="{FF2B5EF4-FFF2-40B4-BE49-F238E27FC236}">
                  <a16:creationId xmlns:a16="http://schemas.microsoft.com/office/drawing/2014/main" id="{FBFD44AD-D522-42B3-89EA-407ABA244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9" y="798"/>
              <a:ext cx="42" cy="114"/>
            </a:xfrm>
            <a:custGeom>
              <a:avLst/>
              <a:gdLst>
                <a:gd name="T0" fmla="*/ 15 w 29"/>
                <a:gd name="T1" fmla="*/ 35 h 79"/>
                <a:gd name="T2" fmla="*/ 15 w 29"/>
                <a:gd name="T3" fmla="*/ 34 h 79"/>
                <a:gd name="T4" fmla="*/ 16 w 29"/>
                <a:gd name="T5" fmla="*/ 30 h 79"/>
                <a:gd name="T6" fmla="*/ 15 w 29"/>
                <a:gd name="T7" fmla="*/ 35 h 79"/>
                <a:gd name="T8" fmla="*/ 29 w 29"/>
                <a:gd name="T9" fmla="*/ 58 h 79"/>
                <a:gd name="T10" fmla="*/ 29 w 29"/>
                <a:gd name="T11" fmla="*/ 58 h 79"/>
                <a:gd name="T12" fmla="*/ 28 w 29"/>
                <a:gd name="T13" fmla="*/ 57 h 79"/>
                <a:gd name="T14" fmla="*/ 28 w 29"/>
                <a:gd name="T15" fmla="*/ 56 h 79"/>
                <a:gd name="T16" fmla="*/ 24 w 29"/>
                <a:gd name="T17" fmla="*/ 41 h 79"/>
                <a:gd name="T18" fmla="*/ 21 w 29"/>
                <a:gd name="T19" fmla="*/ 40 h 79"/>
                <a:gd name="T20" fmla="*/ 21 w 29"/>
                <a:gd name="T21" fmla="*/ 40 h 79"/>
                <a:gd name="T22" fmla="*/ 19 w 29"/>
                <a:gd name="T23" fmla="*/ 37 h 79"/>
                <a:gd name="T24" fmla="*/ 19 w 29"/>
                <a:gd name="T25" fmla="*/ 37 h 79"/>
                <a:gd name="T26" fmla="*/ 14 w 29"/>
                <a:gd name="T27" fmla="*/ 30 h 79"/>
                <a:gd name="T28" fmla="*/ 12 w 29"/>
                <a:gd name="T29" fmla="*/ 16 h 79"/>
                <a:gd name="T30" fmla="*/ 9 w 29"/>
                <a:gd name="T31" fmla="*/ 11 h 79"/>
                <a:gd name="T32" fmla="*/ 7 w 29"/>
                <a:gd name="T33" fmla="*/ 8 h 79"/>
                <a:gd name="T34" fmla="*/ 7 w 29"/>
                <a:gd name="T35" fmla="*/ 7 h 79"/>
                <a:gd name="T36" fmla="*/ 7 w 29"/>
                <a:gd name="T37" fmla="*/ 7 h 79"/>
                <a:gd name="T38" fmla="*/ 6 w 29"/>
                <a:gd name="T39" fmla="*/ 6 h 79"/>
                <a:gd name="T40" fmla="*/ 3 w 29"/>
                <a:gd name="T41" fmla="*/ 0 h 79"/>
                <a:gd name="T42" fmla="*/ 3 w 29"/>
                <a:gd name="T43" fmla="*/ 0 h 79"/>
                <a:gd name="T44" fmla="*/ 0 w 29"/>
                <a:gd name="T45" fmla="*/ 13 h 79"/>
                <a:gd name="T46" fmla="*/ 2 w 29"/>
                <a:gd name="T47" fmla="*/ 19 h 79"/>
                <a:gd name="T48" fmla="*/ 2 w 29"/>
                <a:gd name="T49" fmla="*/ 20 h 79"/>
                <a:gd name="T50" fmla="*/ 2 w 29"/>
                <a:gd name="T51" fmla="*/ 20 h 79"/>
                <a:gd name="T52" fmla="*/ 2 w 29"/>
                <a:gd name="T53" fmla="*/ 20 h 79"/>
                <a:gd name="T54" fmla="*/ 4 w 29"/>
                <a:gd name="T55" fmla="*/ 26 h 79"/>
                <a:gd name="T56" fmla="*/ 5 w 29"/>
                <a:gd name="T57" fmla="*/ 28 h 79"/>
                <a:gd name="T58" fmla="*/ 6 w 29"/>
                <a:gd name="T59" fmla="*/ 32 h 79"/>
                <a:gd name="T60" fmla="*/ 7 w 29"/>
                <a:gd name="T61" fmla="*/ 34 h 79"/>
                <a:gd name="T62" fmla="*/ 23 w 29"/>
                <a:gd name="T63" fmla="*/ 73 h 79"/>
                <a:gd name="T64" fmla="*/ 23 w 29"/>
                <a:gd name="T65" fmla="*/ 73 h 79"/>
                <a:gd name="T66" fmla="*/ 25 w 29"/>
                <a:gd name="T67" fmla="*/ 76 h 79"/>
                <a:gd name="T68" fmla="*/ 25 w 29"/>
                <a:gd name="T69" fmla="*/ 77 h 79"/>
                <a:gd name="T70" fmla="*/ 25 w 29"/>
                <a:gd name="T71" fmla="*/ 77 h 79"/>
                <a:gd name="T72" fmla="*/ 26 w 29"/>
                <a:gd name="T73" fmla="*/ 78 h 79"/>
                <a:gd name="T74" fmla="*/ 26 w 29"/>
                <a:gd name="T75" fmla="*/ 78 h 79"/>
                <a:gd name="T76" fmla="*/ 26 w 29"/>
                <a:gd name="T77" fmla="*/ 79 h 79"/>
                <a:gd name="T78" fmla="*/ 29 w 29"/>
                <a:gd name="T79" fmla="*/ 61 h 79"/>
                <a:gd name="T80" fmla="*/ 29 w 29"/>
                <a:gd name="T81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79">
                  <a:moveTo>
                    <a:pt x="15" y="35"/>
                  </a:moveTo>
                  <a:cubicBezTo>
                    <a:pt x="15" y="35"/>
                    <a:pt x="15" y="34"/>
                    <a:pt x="15" y="34"/>
                  </a:cubicBezTo>
                  <a:cubicBezTo>
                    <a:pt x="16" y="34"/>
                    <a:pt x="16" y="32"/>
                    <a:pt x="16" y="30"/>
                  </a:cubicBezTo>
                  <a:cubicBezTo>
                    <a:pt x="14" y="32"/>
                    <a:pt x="15" y="34"/>
                    <a:pt x="15" y="35"/>
                  </a:cubicBezTo>
                  <a:close/>
                  <a:moveTo>
                    <a:pt x="29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6" y="48"/>
                    <a:pt x="24" y="42"/>
                    <a:pt x="24" y="41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22" y="40"/>
                    <a:pt x="22" y="40"/>
                    <a:pt x="21" y="40"/>
                  </a:cubicBezTo>
                  <a:cubicBezTo>
                    <a:pt x="16" y="44"/>
                    <a:pt x="18" y="41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4"/>
                    <a:pt x="19" y="30"/>
                    <a:pt x="14" y="30"/>
                  </a:cubicBezTo>
                  <a:cubicBezTo>
                    <a:pt x="16" y="26"/>
                    <a:pt x="14" y="21"/>
                    <a:pt x="12" y="16"/>
                  </a:cubicBezTo>
                  <a:cubicBezTo>
                    <a:pt x="11" y="14"/>
                    <a:pt x="10" y="13"/>
                    <a:pt x="9" y="11"/>
                  </a:cubicBezTo>
                  <a:cubicBezTo>
                    <a:pt x="8" y="10"/>
                    <a:pt x="8" y="9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5" y="8"/>
                    <a:pt x="4" y="4"/>
                    <a:pt x="3" y="0"/>
                  </a:cubicBezTo>
                  <a:cubicBezTo>
                    <a:pt x="2" y="4"/>
                    <a:pt x="1" y="9"/>
                    <a:pt x="0" y="13"/>
                  </a:cubicBezTo>
                  <a:cubicBezTo>
                    <a:pt x="1" y="15"/>
                    <a:pt x="1" y="17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9"/>
                    <a:pt x="6" y="31"/>
                    <a:pt x="6" y="32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13" y="50"/>
                    <a:pt x="19" y="64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4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8" y="73"/>
                    <a:pt x="29" y="67"/>
                    <a:pt x="29" y="61"/>
                  </a:cubicBezTo>
                  <a:cubicBezTo>
                    <a:pt x="29" y="60"/>
                    <a:pt x="29" y="59"/>
                    <a:pt x="29" y="5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82">
              <a:extLst>
                <a:ext uri="{FF2B5EF4-FFF2-40B4-BE49-F238E27FC236}">
                  <a16:creationId xmlns:a16="http://schemas.microsoft.com/office/drawing/2014/main" id="{C31F5F2F-AD7E-4F72-A8D4-570BC283A9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5" y="1208"/>
              <a:ext cx="42" cy="124"/>
            </a:xfrm>
            <a:custGeom>
              <a:avLst/>
              <a:gdLst>
                <a:gd name="T0" fmla="*/ 29 w 29"/>
                <a:gd name="T1" fmla="*/ 71 h 86"/>
                <a:gd name="T2" fmla="*/ 28 w 29"/>
                <a:gd name="T3" fmla="*/ 69 h 86"/>
                <a:gd name="T4" fmla="*/ 27 w 29"/>
                <a:gd name="T5" fmla="*/ 65 h 86"/>
                <a:gd name="T6" fmla="*/ 16 w 29"/>
                <a:gd name="T7" fmla="*/ 25 h 86"/>
                <a:gd name="T8" fmla="*/ 13 w 29"/>
                <a:gd name="T9" fmla="*/ 11 h 86"/>
                <a:gd name="T10" fmla="*/ 10 w 29"/>
                <a:gd name="T11" fmla="*/ 0 h 86"/>
                <a:gd name="T12" fmla="*/ 0 w 29"/>
                <a:gd name="T13" fmla="*/ 21 h 86"/>
                <a:gd name="T14" fmla="*/ 3 w 29"/>
                <a:gd name="T15" fmla="*/ 29 h 86"/>
                <a:gd name="T16" fmla="*/ 3 w 29"/>
                <a:gd name="T17" fmla="*/ 30 h 86"/>
                <a:gd name="T18" fmla="*/ 3 w 29"/>
                <a:gd name="T19" fmla="*/ 30 h 86"/>
                <a:gd name="T20" fmla="*/ 6 w 29"/>
                <a:gd name="T21" fmla="*/ 40 h 86"/>
                <a:gd name="T22" fmla="*/ 6 w 29"/>
                <a:gd name="T23" fmla="*/ 41 h 86"/>
                <a:gd name="T24" fmla="*/ 7 w 29"/>
                <a:gd name="T25" fmla="*/ 44 h 86"/>
                <a:gd name="T26" fmla="*/ 19 w 29"/>
                <a:gd name="T27" fmla="*/ 82 h 86"/>
                <a:gd name="T28" fmla="*/ 20 w 29"/>
                <a:gd name="T29" fmla="*/ 84 h 86"/>
                <a:gd name="T30" fmla="*/ 21 w 29"/>
                <a:gd name="T31" fmla="*/ 86 h 86"/>
                <a:gd name="T32" fmla="*/ 21 w 29"/>
                <a:gd name="T33" fmla="*/ 86 h 86"/>
                <a:gd name="T34" fmla="*/ 25 w 29"/>
                <a:gd name="T35" fmla="*/ 79 h 86"/>
                <a:gd name="T36" fmla="*/ 29 w 29"/>
                <a:gd name="T37" fmla="*/ 71 h 86"/>
                <a:gd name="T38" fmla="*/ 29 w 29"/>
                <a:gd name="T3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6">
                  <a:moveTo>
                    <a:pt x="29" y="71"/>
                  </a:moveTo>
                  <a:cubicBezTo>
                    <a:pt x="28" y="70"/>
                    <a:pt x="28" y="69"/>
                    <a:pt x="28" y="69"/>
                  </a:cubicBezTo>
                  <a:cubicBezTo>
                    <a:pt x="28" y="68"/>
                    <a:pt x="27" y="67"/>
                    <a:pt x="27" y="65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6"/>
                    <a:pt x="3" y="29"/>
                  </a:cubicBezTo>
                  <a:cubicBezTo>
                    <a:pt x="3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3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7" y="43"/>
                    <a:pt x="7" y="44"/>
                  </a:cubicBezTo>
                  <a:cubicBezTo>
                    <a:pt x="12" y="58"/>
                    <a:pt x="16" y="71"/>
                    <a:pt x="19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1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2" y="84"/>
                    <a:pt x="23" y="81"/>
                    <a:pt x="25" y="79"/>
                  </a:cubicBezTo>
                  <a:cubicBezTo>
                    <a:pt x="26" y="76"/>
                    <a:pt x="27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83">
              <a:extLst>
                <a:ext uri="{FF2B5EF4-FFF2-40B4-BE49-F238E27FC236}">
                  <a16:creationId xmlns:a16="http://schemas.microsoft.com/office/drawing/2014/main" id="{5379E058-F44E-4DFA-BA71-D014268D99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5" y="1087"/>
              <a:ext cx="42" cy="125"/>
            </a:xfrm>
            <a:custGeom>
              <a:avLst/>
              <a:gdLst>
                <a:gd name="T0" fmla="*/ 28 w 29"/>
                <a:gd name="T1" fmla="*/ 71 h 87"/>
                <a:gd name="T2" fmla="*/ 28 w 29"/>
                <a:gd name="T3" fmla="*/ 69 h 87"/>
                <a:gd name="T4" fmla="*/ 27 w 29"/>
                <a:gd name="T5" fmla="*/ 66 h 87"/>
                <a:gd name="T6" fmla="*/ 16 w 29"/>
                <a:gd name="T7" fmla="*/ 25 h 87"/>
                <a:gd name="T8" fmla="*/ 13 w 29"/>
                <a:gd name="T9" fmla="*/ 11 h 87"/>
                <a:gd name="T10" fmla="*/ 10 w 29"/>
                <a:gd name="T11" fmla="*/ 0 h 87"/>
                <a:gd name="T12" fmla="*/ 0 w 29"/>
                <a:gd name="T13" fmla="*/ 21 h 87"/>
                <a:gd name="T14" fmla="*/ 3 w 29"/>
                <a:gd name="T15" fmla="*/ 29 h 87"/>
                <a:gd name="T16" fmla="*/ 3 w 29"/>
                <a:gd name="T17" fmla="*/ 30 h 87"/>
                <a:gd name="T18" fmla="*/ 3 w 29"/>
                <a:gd name="T19" fmla="*/ 30 h 87"/>
                <a:gd name="T20" fmla="*/ 6 w 29"/>
                <a:gd name="T21" fmla="*/ 40 h 87"/>
                <a:gd name="T22" fmla="*/ 6 w 29"/>
                <a:gd name="T23" fmla="*/ 41 h 87"/>
                <a:gd name="T24" fmla="*/ 7 w 29"/>
                <a:gd name="T25" fmla="*/ 45 h 87"/>
                <a:gd name="T26" fmla="*/ 19 w 29"/>
                <a:gd name="T27" fmla="*/ 82 h 87"/>
                <a:gd name="T28" fmla="*/ 20 w 29"/>
                <a:gd name="T29" fmla="*/ 84 h 87"/>
                <a:gd name="T30" fmla="*/ 21 w 29"/>
                <a:gd name="T31" fmla="*/ 86 h 87"/>
                <a:gd name="T32" fmla="*/ 21 w 29"/>
                <a:gd name="T33" fmla="*/ 87 h 87"/>
                <a:gd name="T34" fmla="*/ 25 w 29"/>
                <a:gd name="T35" fmla="*/ 79 h 87"/>
                <a:gd name="T36" fmla="*/ 29 w 29"/>
                <a:gd name="T37" fmla="*/ 71 h 87"/>
                <a:gd name="T38" fmla="*/ 28 w 29"/>
                <a:gd name="T3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87">
                  <a:moveTo>
                    <a:pt x="28" y="71"/>
                  </a:moveTo>
                  <a:cubicBezTo>
                    <a:pt x="28" y="70"/>
                    <a:pt x="28" y="70"/>
                    <a:pt x="28" y="69"/>
                  </a:cubicBezTo>
                  <a:cubicBezTo>
                    <a:pt x="28" y="68"/>
                    <a:pt x="27" y="67"/>
                    <a:pt x="27" y="66"/>
                  </a:cubicBezTo>
                  <a:cubicBezTo>
                    <a:pt x="23" y="50"/>
                    <a:pt x="19" y="36"/>
                    <a:pt x="16" y="25"/>
                  </a:cubicBezTo>
                  <a:cubicBezTo>
                    <a:pt x="15" y="20"/>
                    <a:pt x="14" y="15"/>
                    <a:pt x="13" y="11"/>
                  </a:cubicBezTo>
                  <a:cubicBezTo>
                    <a:pt x="11" y="6"/>
                    <a:pt x="10" y="2"/>
                    <a:pt x="10" y="0"/>
                  </a:cubicBezTo>
                  <a:cubicBezTo>
                    <a:pt x="7" y="7"/>
                    <a:pt x="3" y="14"/>
                    <a:pt x="0" y="21"/>
                  </a:cubicBezTo>
                  <a:cubicBezTo>
                    <a:pt x="1" y="24"/>
                    <a:pt x="2" y="27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4"/>
                    <a:pt x="5" y="37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7" y="43"/>
                    <a:pt x="7" y="45"/>
                  </a:cubicBezTo>
                  <a:cubicBezTo>
                    <a:pt x="12" y="59"/>
                    <a:pt x="16" y="71"/>
                    <a:pt x="19" y="82"/>
                  </a:cubicBezTo>
                  <a:cubicBezTo>
                    <a:pt x="19" y="83"/>
                    <a:pt x="20" y="83"/>
                    <a:pt x="20" y="84"/>
                  </a:cubicBezTo>
                  <a:cubicBezTo>
                    <a:pt x="20" y="85"/>
                    <a:pt x="20" y="86"/>
                    <a:pt x="21" y="86"/>
                  </a:cubicBezTo>
                  <a:cubicBezTo>
                    <a:pt x="21" y="86"/>
                    <a:pt x="21" y="87"/>
                    <a:pt x="21" y="87"/>
                  </a:cubicBezTo>
                  <a:cubicBezTo>
                    <a:pt x="22" y="84"/>
                    <a:pt x="23" y="82"/>
                    <a:pt x="25" y="79"/>
                  </a:cubicBezTo>
                  <a:cubicBezTo>
                    <a:pt x="26" y="77"/>
                    <a:pt x="27" y="74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84">
              <a:extLst>
                <a:ext uri="{FF2B5EF4-FFF2-40B4-BE49-F238E27FC236}">
                  <a16:creationId xmlns:a16="http://schemas.microsoft.com/office/drawing/2014/main" id="{57E53C08-040E-45B3-82EE-B9AFFD452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498"/>
              <a:ext cx="2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85">
              <a:extLst>
                <a:ext uri="{FF2B5EF4-FFF2-40B4-BE49-F238E27FC236}">
                  <a16:creationId xmlns:a16="http://schemas.microsoft.com/office/drawing/2014/main" id="{7A4C2EA5-2778-41E1-ACCE-261BD14BD3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6" y="2486"/>
              <a:ext cx="7" cy="12"/>
            </a:xfrm>
            <a:custGeom>
              <a:avLst/>
              <a:gdLst>
                <a:gd name="T0" fmla="*/ 5 w 5"/>
                <a:gd name="T1" fmla="*/ 0 h 8"/>
                <a:gd name="T2" fmla="*/ 3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2"/>
                    <a:pt x="4" y="6"/>
                    <a:pt x="3" y="8"/>
                  </a:cubicBezTo>
                  <a:cubicBezTo>
                    <a:pt x="2" y="6"/>
                    <a:pt x="0" y="0"/>
                    <a:pt x="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86">
              <a:extLst>
                <a:ext uri="{FF2B5EF4-FFF2-40B4-BE49-F238E27FC236}">
                  <a16:creationId xmlns:a16="http://schemas.microsoft.com/office/drawing/2014/main" id="{65692AF6-6DF3-411C-B483-A2E0DB61F9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" y="2495"/>
              <a:ext cx="4" cy="4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87">
              <a:extLst>
                <a:ext uri="{FF2B5EF4-FFF2-40B4-BE49-F238E27FC236}">
                  <a16:creationId xmlns:a16="http://schemas.microsoft.com/office/drawing/2014/main" id="{3D466914-939A-4CBA-830F-3864CD458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5" y="2498"/>
              <a:ext cx="3" cy="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88">
              <a:extLst>
                <a:ext uri="{FF2B5EF4-FFF2-40B4-BE49-F238E27FC236}">
                  <a16:creationId xmlns:a16="http://schemas.microsoft.com/office/drawing/2014/main" id="{AA9551E1-E037-439B-930D-5740A1156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8" y="2708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89">
              <a:extLst>
                <a:ext uri="{FF2B5EF4-FFF2-40B4-BE49-F238E27FC236}">
                  <a16:creationId xmlns:a16="http://schemas.microsoft.com/office/drawing/2014/main" id="{97563E6F-53A5-4C3B-912D-15279942D5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" y="2594"/>
              <a:ext cx="6" cy="5"/>
            </a:xfrm>
            <a:custGeom>
              <a:avLst/>
              <a:gdLst>
                <a:gd name="T0" fmla="*/ 0 w 4"/>
                <a:gd name="T1" fmla="*/ 3 h 3"/>
                <a:gd name="T2" fmla="*/ 3 w 4"/>
                <a:gd name="T3" fmla="*/ 0 h 3"/>
                <a:gd name="T4" fmla="*/ 0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1"/>
                    <a:pt x="2" y="0"/>
                    <a:pt x="3" y="0"/>
                  </a:cubicBezTo>
                  <a:cubicBezTo>
                    <a:pt x="4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90">
              <a:extLst>
                <a:ext uri="{FF2B5EF4-FFF2-40B4-BE49-F238E27FC236}">
                  <a16:creationId xmlns:a16="http://schemas.microsoft.com/office/drawing/2014/main" id="{C366ECCD-14F2-4736-9301-C3402D4E2F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9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91">
              <a:extLst>
                <a:ext uri="{FF2B5EF4-FFF2-40B4-BE49-F238E27FC236}">
                  <a16:creationId xmlns:a16="http://schemas.microsoft.com/office/drawing/2014/main" id="{564AEBCD-87B8-4959-A0AB-373E6AF77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92">
              <a:extLst>
                <a:ext uri="{FF2B5EF4-FFF2-40B4-BE49-F238E27FC236}">
                  <a16:creationId xmlns:a16="http://schemas.microsoft.com/office/drawing/2014/main" id="{B2D9F89B-94D0-46DE-8360-6CB4560C3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" y="2505"/>
              <a:ext cx="109" cy="557"/>
            </a:xfrm>
            <a:custGeom>
              <a:avLst/>
              <a:gdLst>
                <a:gd name="T0" fmla="*/ 10 w 76"/>
                <a:gd name="T1" fmla="*/ 276 h 387"/>
                <a:gd name="T2" fmla="*/ 46 w 76"/>
                <a:gd name="T3" fmla="*/ 343 h 387"/>
                <a:gd name="T4" fmla="*/ 43 w 76"/>
                <a:gd name="T5" fmla="*/ 256 h 387"/>
                <a:gd name="T6" fmla="*/ 46 w 76"/>
                <a:gd name="T7" fmla="*/ 212 h 387"/>
                <a:gd name="T8" fmla="*/ 43 w 76"/>
                <a:gd name="T9" fmla="*/ 194 h 387"/>
                <a:gd name="T10" fmla="*/ 46 w 76"/>
                <a:gd name="T11" fmla="*/ 170 h 387"/>
                <a:gd name="T12" fmla="*/ 38 w 76"/>
                <a:gd name="T13" fmla="*/ 180 h 387"/>
                <a:gd name="T14" fmla="*/ 58 w 76"/>
                <a:gd name="T15" fmla="*/ 129 h 387"/>
                <a:gd name="T16" fmla="*/ 60 w 76"/>
                <a:gd name="T17" fmla="*/ 76 h 387"/>
                <a:gd name="T18" fmla="*/ 62 w 76"/>
                <a:gd name="T19" fmla="*/ 81 h 387"/>
                <a:gd name="T20" fmla="*/ 63 w 76"/>
                <a:gd name="T21" fmla="*/ 63 h 387"/>
                <a:gd name="T22" fmla="*/ 48 w 76"/>
                <a:gd name="T23" fmla="*/ 19 h 387"/>
                <a:gd name="T24" fmla="*/ 56 w 76"/>
                <a:gd name="T25" fmla="*/ 25 h 387"/>
                <a:gd name="T26" fmla="*/ 60 w 76"/>
                <a:gd name="T27" fmla="*/ 1 h 387"/>
                <a:gd name="T28" fmla="*/ 55 w 76"/>
                <a:gd name="T29" fmla="*/ 0 h 387"/>
                <a:gd name="T30" fmla="*/ 19 w 76"/>
                <a:gd name="T31" fmla="*/ 189 h 387"/>
                <a:gd name="T32" fmla="*/ 10 w 76"/>
                <a:gd name="T33" fmla="*/ 276 h 387"/>
                <a:gd name="T34" fmla="*/ 10 w 76"/>
                <a:gd name="T35" fmla="*/ 27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387">
                  <a:moveTo>
                    <a:pt x="10" y="276"/>
                  </a:moveTo>
                  <a:cubicBezTo>
                    <a:pt x="11" y="278"/>
                    <a:pt x="13" y="387"/>
                    <a:pt x="46" y="343"/>
                  </a:cubicBezTo>
                  <a:cubicBezTo>
                    <a:pt x="24" y="347"/>
                    <a:pt x="31" y="249"/>
                    <a:pt x="43" y="256"/>
                  </a:cubicBezTo>
                  <a:cubicBezTo>
                    <a:pt x="31" y="246"/>
                    <a:pt x="42" y="222"/>
                    <a:pt x="46" y="212"/>
                  </a:cubicBezTo>
                  <a:cubicBezTo>
                    <a:pt x="56" y="183"/>
                    <a:pt x="54" y="200"/>
                    <a:pt x="43" y="194"/>
                  </a:cubicBezTo>
                  <a:cubicBezTo>
                    <a:pt x="59" y="178"/>
                    <a:pt x="60" y="170"/>
                    <a:pt x="46" y="170"/>
                  </a:cubicBezTo>
                  <a:cubicBezTo>
                    <a:pt x="37" y="177"/>
                    <a:pt x="63" y="188"/>
                    <a:pt x="38" y="180"/>
                  </a:cubicBezTo>
                  <a:cubicBezTo>
                    <a:pt x="52" y="176"/>
                    <a:pt x="59" y="144"/>
                    <a:pt x="58" y="129"/>
                  </a:cubicBezTo>
                  <a:cubicBezTo>
                    <a:pt x="57" y="108"/>
                    <a:pt x="56" y="102"/>
                    <a:pt x="60" y="76"/>
                  </a:cubicBezTo>
                  <a:cubicBezTo>
                    <a:pt x="55" y="82"/>
                    <a:pt x="56" y="84"/>
                    <a:pt x="62" y="81"/>
                  </a:cubicBezTo>
                  <a:cubicBezTo>
                    <a:pt x="58" y="94"/>
                    <a:pt x="55" y="68"/>
                    <a:pt x="63" y="63"/>
                  </a:cubicBezTo>
                  <a:cubicBezTo>
                    <a:pt x="40" y="80"/>
                    <a:pt x="76" y="11"/>
                    <a:pt x="48" y="19"/>
                  </a:cubicBezTo>
                  <a:cubicBezTo>
                    <a:pt x="50" y="21"/>
                    <a:pt x="53" y="24"/>
                    <a:pt x="56" y="25"/>
                  </a:cubicBezTo>
                  <a:cubicBezTo>
                    <a:pt x="55" y="25"/>
                    <a:pt x="58" y="6"/>
                    <a:pt x="60" y="1"/>
                  </a:cubicBezTo>
                  <a:cubicBezTo>
                    <a:pt x="57" y="7"/>
                    <a:pt x="56" y="6"/>
                    <a:pt x="55" y="0"/>
                  </a:cubicBezTo>
                  <a:cubicBezTo>
                    <a:pt x="43" y="53"/>
                    <a:pt x="13" y="136"/>
                    <a:pt x="19" y="189"/>
                  </a:cubicBezTo>
                  <a:cubicBezTo>
                    <a:pt x="21" y="215"/>
                    <a:pt x="0" y="247"/>
                    <a:pt x="10" y="276"/>
                  </a:cubicBezTo>
                  <a:cubicBezTo>
                    <a:pt x="17" y="288"/>
                    <a:pt x="11" y="278"/>
                    <a:pt x="10" y="276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93">
              <a:extLst>
                <a:ext uri="{FF2B5EF4-FFF2-40B4-BE49-F238E27FC236}">
                  <a16:creationId xmlns:a16="http://schemas.microsoft.com/office/drawing/2014/main" id="{CF11A513-094B-4169-9693-88DB4174E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5" y="2512"/>
              <a:ext cx="7" cy="3"/>
            </a:xfrm>
            <a:custGeom>
              <a:avLst/>
              <a:gdLst>
                <a:gd name="T0" fmla="*/ 2 w 5"/>
                <a:gd name="T1" fmla="*/ 1 h 2"/>
                <a:gd name="T2" fmla="*/ 2 w 5"/>
                <a:gd name="T3" fmla="*/ 2 h 2"/>
                <a:gd name="T4" fmla="*/ 2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1"/>
                  </a:moveTo>
                  <a:cubicBezTo>
                    <a:pt x="5" y="0"/>
                    <a:pt x="2" y="2"/>
                    <a:pt x="2" y="2"/>
                  </a:cubicBezTo>
                  <a:cubicBezTo>
                    <a:pt x="2" y="2"/>
                    <a:pt x="0" y="1"/>
                    <a:pt x="2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94">
              <a:extLst>
                <a:ext uri="{FF2B5EF4-FFF2-40B4-BE49-F238E27FC236}">
                  <a16:creationId xmlns:a16="http://schemas.microsoft.com/office/drawing/2014/main" id="{5BA657A2-6778-48B7-8C9C-E878365E3D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9" y="2519"/>
              <a:ext cx="3" cy="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2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95">
              <a:extLst>
                <a:ext uri="{FF2B5EF4-FFF2-40B4-BE49-F238E27FC236}">
                  <a16:creationId xmlns:a16="http://schemas.microsoft.com/office/drawing/2014/main" id="{85B2740E-8DFD-4900-AA31-165DB3B97B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515"/>
              <a:ext cx="2" cy="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2" y="2"/>
                    <a:pt x="1" y="3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96">
              <a:extLst>
                <a:ext uri="{FF2B5EF4-FFF2-40B4-BE49-F238E27FC236}">
                  <a16:creationId xmlns:a16="http://schemas.microsoft.com/office/drawing/2014/main" id="{E6E3FFA0-7FD4-4951-96BD-4489193A9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1" y="2683"/>
              <a:ext cx="0" cy="10"/>
            </a:xfrm>
            <a:custGeom>
              <a:avLst/>
              <a:gdLst>
                <a:gd name="T0" fmla="*/ 0 h 7"/>
                <a:gd name="T1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0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97">
              <a:extLst>
                <a:ext uri="{FF2B5EF4-FFF2-40B4-BE49-F238E27FC236}">
                  <a16:creationId xmlns:a16="http://schemas.microsoft.com/office/drawing/2014/main" id="{9BEC249D-6D09-4D8F-98C3-178F320E3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98">
              <a:extLst>
                <a:ext uri="{FF2B5EF4-FFF2-40B4-BE49-F238E27FC236}">
                  <a16:creationId xmlns:a16="http://schemas.microsoft.com/office/drawing/2014/main" id="{E032177F-E720-41AD-80F8-329F3C12E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3" y="2798"/>
              <a:ext cx="1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99">
              <a:extLst>
                <a:ext uri="{FF2B5EF4-FFF2-40B4-BE49-F238E27FC236}">
                  <a16:creationId xmlns:a16="http://schemas.microsoft.com/office/drawing/2014/main" id="{04621F00-692E-4BA0-9FF0-25803CD62C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8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00">
              <a:extLst>
                <a:ext uri="{FF2B5EF4-FFF2-40B4-BE49-F238E27FC236}">
                  <a16:creationId xmlns:a16="http://schemas.microsoft.com/office/drawing/2014/main" id="{E2301E3B-A5F6-4A43-B636-5D9AAED21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3" y="29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01">
              <a:extLst>
                <a:ext uri="{FF2B5EF4-FFF2-40B4-BE49-F238E27FC236}">
                  <a16:creationId xmlns:a16="http://schemas.microsoft.com/office/drawing/2014/main" id="{FD5B17AB-D425-40BA-BA5A-4F05E35F76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3" y="2711"/>
              <a:ext cx="89" cy="226"/>
            </a:xfrm>
            <a:custGeom>
              <a:avLst/>
              <a:gdLst>
                <a:gd name="T0" fmla="*/ 9 w 62"/>
                <a:gd name="T1" fmla="*/ 121 h 157"/>
                <a:gd name="T2" fmla="*/ 16 w 62"/>
                <a:gd name="T3" fmla="*/ 145 h 157"/>
                <a:gd name="T4" fmla="*/ 13 w 62"/>
                <a:gd name="T5" fmla="*/ 145 h 157"/>
                <a:gd name="T6" fmla="*/ 51 w 62"/>
                <a:gd name="T7" fmla="*/ 150 h 157"/>
                <a:gd name="T8" fmla="*/ 29 w 62"/>
                <a:gd name="T9" fmla="*/ 113 h 157"/>
                <a:gd name="T10" fmla="*/ 34 w 62"/>
                <a:gd name="T11" fmla="*/ 86 h 157"/>
                <a:gd name="T12" fmla="*/ 27 w 62"/>
                <a:gd name="T13" fmla="*/ 79 h 157"/>
                <a:gd name="T14" fmla="*/ 33 w 62"/>
                <a:gd name="T15" fmla="*/ 67 h 157"/>
                <a:gd name="T16" fmla="*/ 34 w 62"/>
                <a:gd name="T17" fmla="*/ 45 h 157"/>
                <a:gd name="T18" fmla="*/ 35 w 62"/>
                <a:gd name="T19" fmla="*/ 37 h 157"/>
                <a:gd name="T20" fmla="*/ 26 w 62"/>
                <a:gd name="T21" fmla="*/ 10 h 157"/>
                <a:gd name="T22" fmla="*/ 36 w 62"/>
                <a:gd name="T23" fmla="*/ 0 h 157"/>
                <a:gd name="T24" fmla="*/ 9 w 62"/>
                <a:gd name="T25" fmla="*/ 121 h 157"/>
                <a:gd name="T26" fmla="*/ 9 w 62"/>
                <a:gd name="T27" fmla="*/ 121 h 157"/>
                <a:gd name="T28" fmla="*/ 34 w 62"/>
                <a:gd name="T29" fmla="*/ 86 h 157"/>
                <a:gd name="T30" fmla="*/ 34 w 62"/>
                <a:gd name="T31" fmla="*/ 86 h 157"/>
                <a:gd name="T32" fmla="*/ 29 w 62"/>
                <a:gd name="T33" fmla="*/ 71 h 157"/>
                <a:gd name="T34" fmla="*/ 38 w 62"/>
                <a:gd name="T35" fmla="*/ 70 h 157"/>
                <a:gd name="T36" fmla="*/ 29 w 62"/>
                <a:gd name="T37" fmla="*/ 71 h 157"/>
                <a:gd name="T38" fmla="*/ 29 w 62"/>
                <a:gd name="T39" fmla="*/ 7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157">
                  <a:moveTo>
                    <a:pt x="9" y="121"/>
                  </a:moveTo>
                  <a:cubicBezTo>
                    <a:pt x="9" y="129"/>
                    <a:pt x="12" y="137"/>
                    <a:pt x="16" y="145"/>
                  </a:cubicBezTo>
                  <a:cubicBezTo>
                    <a:pt x="22" y="142"/>
                    <a:pt x="21" y="142"/>
                    <a:pt x="13" y="145"/>
                  </a:cubicBezTo>
                  <a:cubicBezTo>
                    <a:pt x="16" y="157"/>
                    <a:pt x="43" y="152"/>
                    <a:pt x="51" y="150"/>
                  </a:cubicBezTo>
                  <a:cubicBezTo>
                    <a:pt x="19" y="153"/>
                    <a:pt x="48" y="116"/>
                    <a:pt x="29" y="113"/>
                  </a:cubicBezTo>
                  <a:cubicBezTo>
                    <a:pt x="35" y="110"/>
                    <a:pt x="44" y="83"/>
                    <a:pt x="34" y="86"/>
                  </a:cubicBezTo>
                  <a:cubicBezTo>
                    <a:pt x="62" y="78"/>
                    <a:pt x="32" y="80"/>
                    <a:pt x="27" y="79"/>
                  </a:cubicBezTo>
                  <a:cubicBezTo>
                    <a:pt x="49" y="75"/>
                    <a:pt x="51" y="71"/>
                    <a:pt x="33" y="67"/>
                  </a:cubicBezTo>
                  <a:cubicBezTo>
                    <a:pt x="55" y="67"/>
                    <a:pt x="34" y="45"/>
                    <a:pt x="34" y="45"/>
                  </a:cubicBezTo>
                  <a:cubicBezTo>
                    <a:pt x="34" y="37"/>
                    <a:pt x="35" y="33"/>
                    <a:pt x="35" y="37"/>
                  </a:cubicBezTo>
                  <a:cubicBezTo>
                    <a:pt x="36" y="19"/>
                    <a:pt x="41" y="17"/>
                    <a:pt x="26" y="10"/>
                  </a:cubicBezTo>
                  <a:cubicBezTo>
                    <a:pt x="54" y="8"/>
                    <a:pt x="19" y="8"/>
                    <a:pt x="36" y="0"/>
                  </a:cubicBezTo>
                  <a:cubicBezTo>
                    <a:pt x="18" y="0"/>
                    <a:pt x="0" y="112"/>
                    <a:pt x="9" y="121"/>
                  </a:cubicBezTo>
                  <a:cubicBezTo>
                    <a:pt x="11" y="122"/>
                    <a:pt x="9" y="122"/>
                    <a:pt x="9" y="121"/>
                  </a:cubicBezTo>
                  <a:close/>
                  <a:moveTo>
                    <a:pt x="34" y="86"/>
                  </a:moveTo>
                  <a:cubicBezTo>
                    <a:pt x="38" y="87"/>
                    <a:pt x="35" y="86"/>
                    <a:pt x="34" y="86"/>
                  </a:cubicBezTo>
                  <a:close/>
                  <a:moveTo>
                    <a:pt x="29" y="71"/>
                  </a:moveTo>
                  <a:cubicBezTo>
                    <a:pt x="32" y="72"/>
                    <a:pt x="35" y="71"/>
                    <a:pt x="38" y="70"/>
                  </a:cubicBezTo>
                  <a:cubicBezTo>
                    <a:pt x="34" y="68"/>
                    <a:pt x="31" y="69"/>
                    <a:pt x="29" y="71"/>
                  </a:cubicBezTo>
                  <a:cubicBezTo>
                    <a:pt x="32" y="72"/>
                    <a:pt x="31" y="71"/>
                    <a:pt x="29" y="7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02">
              <a:extLst>
                <a:ext uri="{FF2B5EF4-FFF2-40B4-BE49-F238E27FC236}">
                  <a16:creationId xmlns:a16="http://schemas.microsoft.com/office/drawing/2014/main" id="{FFE6C72C-5E45-4E93-B114-125017482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" y="2850"/>
              <a:ext cx="8" cy="3"/>
            </a:xfrm>
            <a:custGeom>
              <a:avLst/>
              <a:gdLst>
                <a:gd name="T0" fmla="*/ 5 w 6"/>
                <a:gd name="T1" fmla="*/ 2 h 2"/>
                <a:gd name="T2" fmla="*/ 2 w 6"/>
                <a:gd name="T3" fmla="*/ 0 h 2"/>
                <a:gd name="T4" fmla="*/ 5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2"/>
                  </a:moveTo>
                  <a:cubicBezTo>
                    <a:pt x="1" y="2"/>
                    <a:pt x="3" y="1"/>
                    <a:pt x="2" y="0"/>
                  </a:cubicBezTo>
                  <a:cubicBezTo>
                    <a:pt x="6" y="1"/>
                    <a:pt x="0" y="1"/>
                    <a:pt x="5" y="2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03">
              <a:extLst>
                <a:ext uri="{FF2B5EF4-FFF2-40B4-BE49-F238E27FC236}">
                  <a16:creationId xmlns:a16="http://schemas.microsoft.com/office/drawing/2014/main" id="{625A3325-F619-45FD-A3D8-9E01E2ACDD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37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04">
              <a:extLst>
                <a:ext uri="{FF2B5EF4-FFF2-40B4-BE49-F238E27FC236}">
                  <a16:creationId xmlns:a16="http://schemas.microsoft.com/office/drawing/2014/main" id="{FF486C81-E44E-4D64-AFD9-E46B29DC5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8" y="2609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05">
              <a:extLst>
                <a:ext uri="{FF2B5EF4-FFF2-40B4-BE49-F238E27FC236}">
                  <a16:creationId xmlns:a16="http://schemas.microsoft.com/office/drawing/2014/main" id="{3EC05973-44FF-433E-87CE-3500CCA6A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2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06">
              <a:extLst>
                <a:ext uri="{FF2B5EF4-FFF2-40B4-BE49-F238E27FC236}">
                  <a16:creationId xmlns:a16="http://schemas.microsoft.com/office/drawing/2014/main" id="{4B039D2A-33B4-418A-A10C-BFA18299EB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8" y="3113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07">
              <a:extLst>
                <a:ext uri="{FF2B5EF4-FFF2-40B4-BE49-F238E27FC236}">
                  <a16:creationId xmlns:a16="http://schemas.microsoft.com/office/drawing/2014/main" id="{32B667EB-70BE-4B4B-A0A3-5331A5E56F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9" y="2268"/>
              <a:ext cx="88" cy="848"/>
            </a:xfrm>
            <a:custGeom>
              <a:avLst/>
              <a:gdLst>
                <a:gd name="T0" fmla="*/ 28 w 61"/>
                <a:gd name="T1" fmla="*/ 275 h 590"/>
                <a:gd name="T2" fmla="*/ 28 w 61"/>
                <a:gd name="T3" fmla="*/ 275 h 590"/>
                <a:gd name="T4" fmla="*/ 28 w 61"/>
                <a:gd name="T5" fmla="*/ 276 h 590"/>
                <a:gd name="T6" fmla="*/ 28 w 61"/>
                <a:gd name="T7" fmla="*/ 276 h 590"/>
                <a:gd name="T8" fmla="*/ 28 w 61"/>
                <a:gd name="T9" fmla="*/ 276 h 590"/>
                <a:gd name="T10" fmla="*/ 37 w 61"/>
                <a:gd name="T11" fmla="*/ 268 h 590"/>
                <a:gd name="T12" fmla="*/ 28 w 61"/>
                <a:gd name="T13" fmla="*/ 275 h 590"/>
                <a:gd name="T14" fmla="*/ 34 w 61"/>
                <a:gd name="T15" fmla="*/ 29 h 590"/>
                <a:gd name="T16" fmla="*/ 30 w 61"/>
                <a:gd name="T17" fmla="*/ 9 h 590"/>
                <a:gd name="T18" fmla="*/ 34 w 61"/>
                <a:gd name="T19" fmla="*/ 1 h 590"/>
                <a:gd name="T20" fmla="*/ 30 w 61"/>
                <a:gd name="T21" fmla="*/ 10 h 590"/>
                <a:gd name="T22" fmla="*/ 25 w 61"/>
                <a:gd name="T23" fmla="*/ 36 h 590"/>
                <a:gd name="T24" fmla="*/ 25 w 61"/>
                <a:gd name="T25" fmla="*/ 37 h 590"/>
                <a:gd name="T26" fmla="*/ 34 w 61"/>
                <a:gd name="T27" fmla="*/ 29 h 590"/>
                <a:gd name="T28" fmla="*/ 40 w 61"/>
                <a:gd name="T29" fmla="*/ 575 h 590"/>
                <a:gd name="T30" fmla="*/ 27 w 61"/>
                <a:gd name="T31" fmla="*/ 437 h 590"/>
                <a:gd name="T32" fmla="*/ 33 w 61"/>
                <a:gd name="T33" fmla="*/ 331 h 590"/>
                <a:gd name="T34" fmla="*/ 33 w 61"/>
                <a:gd name="T35" fmla="*/ 331 h 590"/>
                <a:gd name="T36" fmla="*/ 33 w 61"/>
                <a:gd name="T37" fmla="*/ 331 h 590"/>
                <a:gd name="T38" fmla="*/ 25 w 61"/>
                <a:gd name="T39" fmla="*/ 303 h 590"/>
                <a:gd name="T40" fmla="*/ 34 w 61"/>
                <a:gd name="T41" fmla="*/ 260 h 590"/>
                <a:gd name="T42" fmla="*/ 31 w 61"/>
                <a:gd name="T43" fmla="*/ 257 h 590"/>
                <a:gd name="T44" fmla="*/ 33 w 61"/>
                <a:gd name="T45" fmla="*/ 174 h 590"/>
                <a:gd name="T46" fmla="*/ 34 w 61"/>
                <a:gd name="T47" fmla="*/ 141 h 590"/>
                <a:gd name="T48" fmla="*/ 25 w 61"/>
                <a:gd name="T49" fmla="*/ 37 h 590"/>
                <a:gd name="T50" fmla="*/ 7 w 61"/>
                <a:gd name="T51" fmla="*/ 466 h 590"/>
                <a:gd name="T52" fmla="*/ 7 w 61"/>
                <a:gd name="T53" fmla="*/ 466 h 590"/>
                <a:gd name="T54" fmla="*/ 14 w 61"/>
                <a:gd name="T55" fmla="*/ 555 h 590"/>
                <a:gd name="T56" fmla="*/ 12 w 61"/>
                <a:gd name="T57" fmla="*/ 558 h 590"/>
                <a:gd name="T58" fmla="*/ 12 w 61"/>
                <a:gd name="T59" fmla="*/ 564 h 590"/>
                <a:gd name="T60" fmla="*/ 12 w 61"/>
                <a:gd name="T61" fmla="*/ 564 h 590"/>
                <a:gd name="T62" fmla="*/ 13 w 61"/>
                <a:gd name="T63" fmla="*/ 570 h 590"/>
                <a:gd name="T64" fmla="*/ 34 w 61"/>
                <a:gd name="T65" fmla="*/ 588 h 590"/>
                <a:gd name="T66" fmla="*/ 34 w 61"/>
                <a:gd name="T67" fmla="*/ 588 h 590"/>
                <a:gd name="T68" fmla="*/ 47 w 61"/>
                <a:gd name="T69" fmla="*/ 580 h 590"/>
                <a:gd name="T70" fmla="*/ 47 w 61"/>
                <a:gd name="T71" fmla="*/ 580 h 590"/>
                <a:gd name="T72" fmla="*/ 49 w 61"/>
                <a:gd name="T73" fmla="*/ 578 h 590"/>
                <a:gd name="T74" fmla="*/ 40 w 61"/>
                <a:gd name="T75" fmla="*/ 57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590">
                  <a:moveTo>
                    <a:pt x="28" y="275"/>
                  </a:moveTo>
                  <a:cubicBezTo>
                    <a:pt x="28" y="275"/>
                    <a:pt x="28" y="275"/>
                    <a:pt x="28" y="275"/>
                  </a:cubicBezTo>
                  <a:cubicBezTo>
                    <a:pt x="28" y="275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31" y="277"/>
                    <a:pt x="34" y="274"/>
                    <a:pt x="37" y="268"/>
                  </a:cubicBezTo>
                  <a:cubicBezTo>
                    <a:pt x="33" y="263"/>
                    <a:pt x="30" y="265"/>
                    <a:pt x="28" y="275"/>
                  </a:cubicBezTo>
                  <a:close/>
                  <a:moveTo>
                    <a:pt x="34" y="29"/>
                  </a:moveTo>
                  <a:cubicBezTo>
                    <a:pt x="32" y="25"/>
                    <a:pt x="28" y="20"/>
                    <a:pt x="30" y="9"/>
                  </a:cubicBezTo>
                  <a:cubicBezTo>
                    <a:pt x="31" y="7"/>
                    <a:pt x="32" y="4"/>
                    <a:pt x="34" y="1"/>
                  </a:cubicBezTo>
                  <a:cubicBezTo>
                    <a:pt x="33" y="0"/>
                    <a:pt x="31" y="4"/>
                    <a:pt x="30" y="10"/>
                  </a:cubicBezTo>
                  <a:cubicBezTo>
                    <a:pt x="28" y="16"/>
                    <a:pt x="26" y="25"/>
                    <a:pt x="25" y="36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38" y="34"/>
                    <a:pt x="37" y="33"/>
                    <a:pt x="34" y="29"/>
                  </a:cubicBezTo>
                  <a:close/>
                  <a:moveTo>
                    <a:pt x="40" y="575"/>
                  </a:moveTo>
                  <a:cubicBezTo>
                    <a:pt x="25" y="555"/>
                    <a:pt x="44" y="447"/>
                    <a:pt x="27" y="437"/>
                  </a:cubicBezTo>
                  <a:cubicBezTo>
                    <a:pt x="33" y="425"/>
                    <a:pt x="42" y="325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61" y="302"/>
                    <a:pt x="31" y="310"/>
                    <a:pt x="25" y="303"/>
                  </a:cubicBezTo>
                  <a:cubicBezTo>
                    <a:pt x="46" y="289"/>
                    <a:pt x="49" y="275"/>
                    <a:pt x="34" y="260"/>
                  </a:cubicBezTo>
                  <a:cubicBezTo>
                    <a:pt x="33" y="259"/>
                    <a:pt x="32" y="258"/>
                    <a:pt x="31" y="257"/>
                  </a:cubicBezTo>
                  <a:cubicBezTo>
                    <a:pt x="53" y="256"/>
                    <a:pt x="34" y="174"/>
                    <a:pt x="33" y="174"/>
                  </a:cubicBezTo>
                  <a:cubicBezTo>
                    <a:pt x="33" y="144"/>
                    <a:pt x="34" y="126"/>
                    <a:pt x="34" y="141"/>
                  </a:cubicBezTo>
                  <a:cubicBezTo>
                    <a:pt x="34" y="73"/>
                    <a:pt x="40" y="67"/>
                    <a:pt x="25" y="37"/>
                  </a:cubicBezTo>
                  <a:cubicBezTo>
                    <a:pt x="11" y="141"/>
                    <a:pt x="0" y="436"/>
                    <a:pt x="7" y="466"/>
                  </a:cubicBezTo>
                  <a:cubicBezTo>
                    <a:pt x="9" y="471"/>
                    <a:pt x="8" y="469"/>
                    <a:pt x="7" y="466"/>
                  </a:cubicBezTo>
                  <a:cubicBezTo>
                    <a:pt x="8" y="497"/>
                    <a:pt x="10" y="527"/>
                    <a:pt x="14" y="555"/>
                  </a:cubicBezTo>
                  <a:cubicBezTo>
                    <a:pt x="14" y="556"/>
                    <a:pt x="13" y="557"/>
                    <a:pt x="12" y="558"/>
                  </a:cubicBezTo>
                  <a:cubicBezTo>
                    <a:pt x="12" y="560"/>
                    <a:pt x="12" y="562"/>
                    <a:pt x="12" y="564"/>
                  </a:cubicBezTo>
                  <a:cubicBezTo>
                    <a:pt x="12" y="564"/>
                    <a:pt x="12" y="564"/>
                    <a:pt x="12" y="564"/>
                  </a:cubicBezTo>
                  <a:cubicBezTo>
                    <a:pt x="13" y="566"/>
                    <a:pt x="13" y="568"/>
                    <a:pt x="13" y="570"/>
                  </a:cubicBezTo>
                  <a:cubicBezTo>
                    <a:pt x="17" y="587"/>
                    <a:pt x="26" y="590"/>
                    <a:pt x="34" y="588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9" y="587"/>
                    <a:pt x="44" y="583"/>
                    <a:pt x="47" y="580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79"/>
                    <a:pt x="49" y="578"/>
                    <a:pt x="49" y="578"/>
                  </a:cubicBezTo>
                  <a:cubicBezTo>
                    <a:pt x="45" y="579"/>
                    <a:pt x="42" y="578"/>
                    <a:pt x="40" y="575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08">
              <a:extLst>
                <a:ext uri="{FF2B5EF4-FFF2-40B4-BE49-F238E27FC236}">
                  <a16:creationId xmlns:a16="http://schemas.microsoft.com/office/drawing/2014/main" id="{3D99F702-1AE1-4CF8-96BE-3289B9853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" y="2806"/>
              <a:ext cx="8" cy="13"/>
            </a:xfrm>
            <a:custGeom>
              <a:avLst/>
              <a:gdLst>
                <a:gd name="T0" fmla="*/ 4 w 6"/>
                <a:gd name="T1" fmla="*/ 9 h 9"/>
                <a:gd name="T2" fmla="*/ 1 w 6"/>
                <a:gd name="T3" fmla="*/ 0 h 9"/>
                <a:gd name="T4" fmla="*/ 4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4" y="9"/>
                  </a:moveTo>
                  <a:cubicBezTo>
                    <a:pt x="1" y="9"/>
                    <a:pt x="2" y="2"/>
                    <a:pt x="1" y="0"/>
                  </a:cubicBezTo>
                  <a:cubicBezTo>
                    <a:pt x="6" y="2"/>
                    <a:pt x="0" y="5"/>
                    <a:pt x="4" y="9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09">
              <a:extLst>
                <a:ext uri="{FF2B5EF4-FFF2-40B4-BE49-F238E27FC236}">
                  <a16:creationId xmlns:a16="http://schemas.microsoft.com/office/drawing/2014/main" id="{A2328297-28C8-40C4-A4B2-098C0D8F6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2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10">
              <a:extLst>
                <a:ext uri="{FF2B5EF4-FFF2-40B4-BE49-F238E27FC236}">
                  <a16:creationId xmlns:a16="http://schemas.microsoft.com/office/drawing/2014/main" id="{C2FD7F10-FEA7-4F80-990C-B696606849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7" y="2668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1">
              <a:extLst>
                <a:ext uri="{FF2B5EF4-FFF2-40B4-BE49-F238E27FC236}">
                  <a16:creationId xmlns:a16="http://schemas.microsoft.com/office/drawing/2014/main" id="{73D34455-AC29-4139-BBD7-AB31D67BE6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2693"/>
              <a:ext cx="1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12">
              <a:extLst>
                <a:ext uri="{FF2B5EF4-FFF2-40B4-BE49-F238E27FC236}">
                  <a16:creationId xmlns:a16="http://schemas.microsoft.com/office/drawing/2014/main" id="{88812D41-63D0-410A-9B2C-77668E3935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13">
              <a:extLst>
                <a:ext uri="{FF2B5EF4-FFF2-40B4-BE49-F238E27FC236}">
                  <a16:creationId xmlns:a16="http://schemas.microsoft.com/office/drawing/2014/main" id="{C6492D4F-13E2-4EDE-AFD3-627FE8B765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65" y="2399"/>
              <a:ext cx="91" cy="686"/>
            </a:xfrm>
            <a:custGeom>
              <a:avLst/>
              <a:gdLst>
                <a:gd name="T0" fmla="*/ 9 w 63"/>
                <a:gd name="T1" fmla="*/ 368 h 477"/>
                <a:gd name="T2" fmla="*/ 16 w 63"/>
                <a:gd name="T3" fmla="*/ 440 h 477"/>
                <a:gd name="T4" fmla="*/ 14 w 63"/>
                <a:gd name="T5" fmla="*/ 441 h 477"/>
                <a:gd name="T6" fmla="*/ 51 w 63"/>
                <a:gd name="T7" fmla="*/ 456 h 477"/>
                <a:gd name="T8" fmla="*/ 29 w 63"/>
                <a:gd name="T9" fmla="*/ 346 h 477"/>
                <a:gd name="T10" fmla="*/ 35 w 63"/>
                <a:gd name="T11" fmla="*/ 262 h 477"/>
                <a:gd name="T12" fmla="*/ 27 w 63"/>
                <a:gd name="T13" fmla="*/ 240 h 477"/>
                <a:gd name="T14" fmla="*/ 33 w 63"/>
                <a:gd name="T15" fmla="*/ 204 h 477"/>
                <a:gd name="T16" fmla="*/ 35 w 63"/>
                <a:gd name="T17" fmla="*/ 138 h 477"/>
                <a:gd name="T18" fmla="*/ 36 w 63"/>
                <a:gd name="T19" fmla="*/ 112 h 477"/>
                <a:gd name="T20" fmla="*/ 27 w 63"/>
                <a:gd name="T21" fmla="*/ 30 h 477"/>
                <a:gd name="T22" fmla="*/ 36 w 63"/>
                <a:gd name="T23" fmla="*/ 1 h 477"/>
                <a:gd name="T24" fmla="*/ 9 w 63"/>
                <a:gd name="T25" fmla="*/ 368 h 477"/>
                <a:gd name="T26" fmla="*/ 9 w 63"/>
                <a:gd name="T27" fmla="*/ 368 h 477"/>
                <a:gd name="T28" fmla="*/ 34 w 63"/>
                <a:gd name="T29" fmla="*/ 261 h 477"/>
                <a:gd name="T30" fmla="*/ 34 w 63"/>
                <a:gd name="T31" fmla="*/ 261 h 477"/>
                <a:gd name="T32" fmla="*/ 29 w 63"/>
                <a:gd name="T33" fmla="*/ 218 h 477"/>
                <a:gd name="T34" fmla="*/ 38 w 63"/>
                <a:gd name="T35" fmla="*/ 212 h 477"/>
                <a:gd name="T36" fmla="*/ 29 w 63"/>
                <a:gd name="T37" fmla="*/ 218 h 477"/>
                <a:gd name="T38" fmla="*/ 29 w 63"/>
                <a:gd name="T39" fmla="*/ 21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77">
                  <a:moveTo>
                    <a:pt x="9" y="368"/>
                  </a:moveTo>
                  <a:cubicBezTo>
                    <a:pt x="10" y="394"/>
                    <a:pt x="12" y="418"/>
                    <a:pt x="16" y="440"/>
                  </a:cubicBezTo>
                  <a:cubicBezTo>
                    <a:pt x="22" y="432"/>
                    <a:pt x="21" y="433"/>
                    <a:pt x="14" y="441"/>
                  </a:cubicBezTo>
                  <a:cubicBezTo>
                    <a:pt x="16" y="477"/>
                    <a:pt x="44" y="464"/>
                    <a:pt x="51" y="456"/>
                  </a:cubicBezTo>
                  <a:cubicBezTo>
                    <a:pt x="20" y="465"/>
                    <a:pt x="49" y="354"/>
                    <a:pt x="29" y="346"/>
                  </a:cubicBezTo>
                  <a:cubicBezTo>
                    <a:pt x="35" y="336"/>
                    <a:pt x="44" y="254"/>
                    <a:pt x="35" y="262"/>
                  </a:cubicBezTo>
                  <a:cubicBezTo>
                    <a:pt x="63" y="239"/>
                    <a:pt x="32" y="245"/>
                    <a:pt x="27" y="240"/>
                  </a:cubicBezTo>
                  <a:cubicBezTo>
                    <a:pt x="49" y="228"/>
                    <a:pt x="51" y="216"/>
                    <a:pt x="33" y="204"/>
                  </a:cubicBezTo>
                  <a:cubicBezTo>
                    <a:pt x="55" y="203"/>
                    <a:pt x="35" y="136"/>
                    <a:pt x="35" y="138"/>
                  </a:cubicBezTo>
                  <a:cubicBezTo>
                    <a:pt x="35" y="114"/>
                    <a:pt x="36" y="99"/>
                    <a:pt x="36" y="112"/>
                  </a:cubicBezTo>
                  <a:cubicBezTo>
                    <a:pt x="36" y="58"/>
                    <a:pt x="41" y="53"/>
                    <a:pt x="27" y="30"/>
                  </a:cubicBezTo>
                  <a:cubicBezTo>
                    <a:pt x="54" y="25"/>
                    <a:pt x="19" y="25"/>
                    <a:pt x="36" y="1"/>
                  </a:cubicBezTo>
                  <a:cubicBezTo>
                    <a:pt x="18" y="0"/>
                    <a:pt x="0" y="340"/>
                    <a:pt x="9" y="368"/>
                  </a:cubicBezTo>
                  <a:cubicBezTo>
                    <a:pt x="11" y="372"/>
                    <a:pt x="10" y="370"/>
                    <a:pt x="9" y="368"/>
                  </a:cubicBezTo>
                  <a:close/>
                  <a:moveTo>
                    <a:pt x="34" y="261"/>
                  </a:moveTo>
                  <a:cubicBezTo>
                    <a:pt x="39" y="266"/>
                    <a:pt x="35" y="262"/>
                    <a:pt x="34" y="261"/>
                  </a:cubicBezTo>
                  <a:close/>
                  <a:moveTo>
                    <a:pt x="29" y="218"/>
                  </a:moveTo>
                  <a:cubicBezTo>
                    <a:pt x="33" y="219"/>
                    <a:pt x="36" y="217"/>
                    <a:pt x="38" y="212"/>
                  </a:cubicBezTo>
                  <a:cubicBezTo>
                    <a:pt x="34" y="208"/>
                    <a:pt x="31" y="210"/>
                    <a:pt x="29" y="218"/>
                  </a:cubicBezTo>
                  <a:cubicBezTo>
                    <a:pt x="33" y="219"/>
                    <a:pt x="31" y="216"/>
                    <a:pt x="29" y="218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14">
              <a:extLst>
                <a:ext uri="{FF2B5EF4-FFF2-40B4-BE49-F238E27FC236}">
                  <a16:creationId xmlns:a16="http://schemas.microsoft.com/office/drawing/2014/main" id="{E75FDE28-11D8-4917-9F23-F0426FF06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1" y="2823"/>
              <a:ext cx="10" cy="10"/>
            </a:xfrm>
            <a:custGeom>
              <a:avLst/>
              <a:gdLst>
                <a:gd name="T0" fmla="*/ 5 w 7"/>
                <a:gd name="T1" fmla="*/ 7 h 7"/>
                <a:gd name="T2" fmla="*/ 2 w 7"/>
                <a:gd name="T3" fmla="*/ 0 h 7"/>
                <a:gd name="T4" fmla="*/ 5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1" y="7"/>
                    <a:pt x="3" y="2"/>
                    <a:pt x="2" y="0"/>
                  </a:cubicBezTo>
                  <a:cubicBezTo>
                    <a:pt x="7" y="2"/>
                    <a:pt x="0" y="5"/>
                    <a:pt x="5" y="7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09E0CB0F-EA71-4D7B-A72F-848DE15943AA}"/>
              </a:ext>
            </a:extLst>
          </p:cNvPr>
          <p:cNvSpPr/>
          <p:nvPr/>
        </p:nvSpPr>
        <p:spPr>
          <a:xfrm flipH="1">
            <a:off x="48846" y="-34558"/>
            <a:ext cx="1994102" cy="190081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1" name="TextBox 138">
            <a:extLst>
              <a:ext uri="{FF2B5EF4-FFF2-40B4-BE49-F238E27FC236}">
                <a16:creationId xmlns:a16="http://schemas.microsoft.com/office/drawing/2014/main" id="{2977C7AC-B9B7-42AC-AF81-0C59403A1EFD}"/>
              </a:ext>
            </a:extLst>
          </p:cNvPr>
          <p:cNvSpPr txBox="1"/>
          <p:nvPr/>
        </p:nvSpPr>
        <p:spPr>
          <a:xfrm>
            <a:off x="200934" y="240361"/>
            <a:ext cx="1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team is happy!</a:t>
            </a:r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D70FDEDA-D8E3-408F-9D7F-8ADB5BE03663}"/>
              </a:ext>
            </a:extLst>
          </p:cNvPr>
          <p:cNvSpPr/>
          <p:nvPr/>
        </p:nvSpPr>
        <p:spPr>
          <a:xfrm flipH="1">
            <a:off x="5289398" y="-88459"/>
            <a:ext cx="2002607" cy="197557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TextBox 140">
            <a:extLst>
              <a:ext uri="{FF2B5EF4-FFF2-40B4-BE49-F238E27FC236}">
                <a16:creationId xmlns:a16="http://schemas.microsoft.com/office/drawing/2014/main" id="{8D31604D-D38F-4FCD-A3DF-058E1131FD11}"/>
              </a:ext>
            </a:extLst>
          </p:cNvPr>
          <p:cNvSpPr txBox="1"/>
          <p:nvPr/>
        </p:nvSpPr>
        <p:spPr>
          <a:xfrm>
            <a:off x="5645747" y="364509"/>
            <a:ext cx="117933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44" name="Freeform 141">
            <a:extLst>
              <a:ext uri="{FF2B5EF4-FFF2-40B4-BE49-F238E27FC236}">
                <a16:creationId xmlns:a16="http://schemas.microsoft.com/office/drawing/2014/main" id="{3A302243-F156-4EA1-94D5-ED81EC28A5F7}"/>
              </a:ext>
            </a:extLst>
          </p:cNvPr>
          <p:cNvSpPr/>
          <p:nvPr/>
        </p:nvSpPr>
        <p:spPr>
          <a:xfrm>
            <a:off x="2225689" y="-183766"/>
            <a:ext cx="1265348" cy="185893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5" name="TextBox 142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46" name="Freeform 143">
            <a:extLst>
              <a:ext uri="{FF2B5EF4-FFF2-40B4-BE49-F238E27FC236}">
                <a16:creationId xmlns:a16="http://schemas.microsoft.com/office/drawing/2014/main" id="{8A2FDE3D-8586-45DE-A9D4-23AC8F8AA1CE}"/>
              </a:ext>
            </a:extLst>
          </p:cNvPr>
          <p:cNvSpPr/>
          <p:nvPr/>
        </p:nvSpPr>
        <p:spPr>
          <a:xfrm flipH="1">
            <a:off x="3539151" y="68869"/>
            <a:ext cx="1731913" cy="1729685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3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7" name="TextBox 144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44685" y="284038"/>
            <a:ext cx="134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DB8206E5-84D9-4527-A486-A299C03038E3}"/>
              </a:ext>
            </a:extLst>
          </p:cNvPr>
          <p:cNvSpPr>
            <a:spLocks/>
          </p:cNvSpPr>
          <p:nvPr/>
        </p:nvSpPr>
        <p:spPr bwMode="auto">
          <a:xfrm>
            <a:off x="7196668" y="-87752"/>
            <a:ext cx="1991009" cy="192748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49" name="TextBox 146">
            <a:extLst>
              <a:ext uri="{FF2B5EF4-FFF2-40B4-BE49-F238E27FC236}">
                <a16:creationId xmlns:a16="http://schemas.microsoft.com/office/drawing/2014/main" id="{D361D190-E5CF-44E5-90BC-4AEDFF3A074A}"/>
              </a:ext>
            </a:extLst>
          </p:cNvPr>
          <p:cNvSpPr txBox="1"/>
          <p:nvPr/>
        </p:nvSpPr>
        <p:spPr>
          <a:xfrm>
            <a:off x="7437518" y="334763"/>
            <a:ext cx="150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</a:t>
            </a:r>
            <a:b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happy!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Things seemed great for awhile!</a:t>
            </a:r>
          </a:p>
        </p:txBody>
      </p:sp>
    </p:spTree>
    <p:extLst>
      <p:ext uri="{BB962C8B-B14F-4D97-AF65-F5344CB8AC3E}">
        <p14:creationId xmlns:p14="http://schemas.microsoft.com/office/powerpoint/2010/main" val="25762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09E0CB0F-EA71-4D7B-A72F-848DE15943AA}"/>
              </a:ext>
            </a:extLst>
          </p:cNvPr>
          <p:cNvSpPr/>
          <p:nvPr/>
        </p:nvSpPr>
        <p:spPr>
          <a:xfrm flipH="1">
            <a:off x="48846" y="-34558"/>
            <a:ext cx="1994102" cy="190081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1" name="TextBox 138">
            <a:extLst>
              <a:ext uri="{FF2B5EF4-FFF2-40B4-BE49-F238E27FC236}">
                <a16:creationId xmlns:a16="http://schemas.microsoft.com/office/drawing/2014/main" id="{2977C7AC-B9B7-42AC-AF81-0C59403A1EFD}"/>
              </a:ext>
            </a:extLst>
          </p:cNvPr>
          <p:cNvSpPr txBox="1"/>
          <p:nvPr/>
        </p:nvSpPr>
        <p:spPr>
          <a:xfrm>
            <a:off x="200934" y="240361"/>
            <a:ext cx="1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team is happy!</a:t>
            </a:r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D70FDEDA-D8E3-408F-9D7F-8ADB5BE03663}"/>
              </a:ext>
            </a:extLst>
          </p:cNvPr>
          <p:cNvSpPr/>
          <p:nvPr/>
        </p:nvSpPr>
        <p:spPr>
          <a:xfrm flipH="1">
            <a:off x="5289398" y="-88459"/>
            <a:ext cx="2002607" cy="197557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Freeform 141">
            <a:extLst>
              <a:ext uri="{FF2B5EF4-FFF2-40B4-BE49-F238E27FC236}">
                <a16:creationId xmlns:a16="http://schemas.microsoft.com/office/drawing/2014/main" id="{3A302243-F156-4EA1-94D5-ED81EC28A5F7}"/>
              </a:ext>
            </a:extLst>
          </p:cNvPr>
          <p:cNvSpPr/>
          <p:nvPr/>
        </p:nvSpPr>
        <p:spPr>
          <a:xfrm>
            <a:off x="2225689" y="-183766"/>
            <a:ext cx="1265348" cy="185893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6" name="Freeform 143">
            <a:extLst>
              <a:ext uri="{FF2B5EF4-FFF2-40B4-BE49-F238E27FC236}">
                <a16:creationId xmlns:a16="http://schemas.microsoft.com/office/drawing/2014/main" id="{8A2FDE3D-8586-45DE-A9D4-23AC8F8AA1CE}"/>
              </a:ext>
            </a:extLst>
          </p:cNvPr>
          <p:cNvSpPr/>
          <p:nvPr/>
        </p:nvSpPr>
        <p:spPr>
          <a:xfrm flipH="1">
            <a:off x="3539151" y="68869"/>
            <a:ext cx="1731913" cy="1729685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3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DB8206E5-84D9-4527-A486-A299C03038E3}"/>
              </a:ext>
            </a:extLst>
          </p:cNvPr>
          <p:cNvSpPr>
            <a:spLocks/>
          </p:cNvSpPr>
          <p:nvPr/>
        </p:nvSpPr>
        <p:spPr bwMode="auto">
          <a:xfrm>
            <a:off x="7196668" y="-87752"/>
            <a:ext cx="1991009" cy="192748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But trouble brewed beneath the surface…</a:t>
            </a:r>
          </a:p>
        </p:txBody>
      </p:sp>
      <p:sp>
        <p:nvSpPr>
          <p:cNvPr id="64" name="black meh">
            <a:extLst>
              <a:ext uri="{FF2B5EF4-FFF2-40B4-BE49-F238E27FC236}">
                <a16:creationId xmlns:a16="http://schemas.microsoft.com/office/drawing/2014/main" id="{FB67E66C-DCBC-4133-B32C-FC5FD472B41F}"/>
              </a:ext>
            </a:extLst>
          </p:cNvPr>
          <p:cNvSpPr txBox="1"/>
          <p:nvPr/>
        </p:nvSpPr>
        <p:spPr>
          <a:xfrm>
            <a:off x="7437518" y="408019"/>
            <a:ext cx="1509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49" name="black happy">
            <a:extLst>
              <a:ext uri="{FF2B5EF4-FFF2-40B4-BE49-F238E27FC236}">
                <a16:creationId xmlns:a16="http://schemas.microsoft.com/office/drawing/2014/main" id="{D361D190-E5CF-44E5-90BC-4AEDFF3A074A}"/>
              </a:ext>
            </a:extLst>
          </p:cNvPr>
          <p:cNvSpPr txBox="1"/>
          <p:nvPr/>
        </p:nvSpPr>
        <p:spPr>
          <a:xfrm>
            <a:off x="7437518" y="334763"/>
            <a:ext cx="150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</a:t>
            </a:r>
            <a:b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happy!</a:t>
            </a:r>
          </a:p>
        </p:txBody>
      </p:sp>
      <p:sp>
        <p:nvSpPr>
          <p:cNvPr id="43" name="blue meh">
            <a:extLst>
              <a:ext uri="{FF2B5EF4-FFF2-40B4-BE49-F238E27FC236}">
                <a16:creationId xmlns:a16="http://schemas.microsoft.com/office/drawing/2014/main" id="{8D31604D-D38F-4FCD-A3DF-058E1131FD11}"/>
              </a:ext>
            </a:extLst>
          </p:cNvPr>
          <p:cNvSpPr txBox="1"/>
          <p:nvPr/>
        </p:nvSpPr>
        <p:spPr>
          <a:xfrm>
            <a:off x="5643434" y="470366"/>
            <a:ext cx="1179332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63" name="blue happy">
            <a:extLst>
              <a:ext uri="{FF2B5EF4-FFF2-40B4-BE49-F238E27FC236}">
                <a16:creationId xmlns:a16="http://schemas.microsoft.com/office/drawing/2014/main" id="{A14E3E11-F1CE-4797-AEC9-65A80C59D41C}"/>
              </a:ext>
            </a:extLst>
          </p:cNvPr>
          <p:cNvSpPr txBox="1"/>
          <p:nvPr/>
        </p:nvSpPr>
        <p:spPr>
          <a:xfrm>
            <a:off x="5639804" y="366742"/>
            <a:ext cx="117933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33" name="green meh">
            <a:extLst>
              <a:ext uri="{FF2B5EF4-FFF2-40B4-BE49-F238E27FC236}">
                <a16:creationId xmlns:a16="http://schemas.microsoft.com/office/drawing/2014/main" id="{2D96628F-4683-4519-A318-ACF66E6DAAEC}"/>
              </a:ext>
            </a:extLst>
          </p:cNvPr>
          <p:cNvSpPr txBox="1"/>
          <p:nvPr/>
        </p:nvSpPr>
        <p:spPr>
          <a:xfrm>
            <a:off x="3719343" y="408019"/>
            <a:ext cx="1341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47" name="green happy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44685" y="284038"/>
            <a:ext cx="134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  <p:sp>
        <p:nvSpPr>
          <p:cNvPr id="32" name="yellow meh">
            <a:extLst>
              <a:ext uri="{FF2B5EF4-FFF2-40B4-BE49-F238E27FC236}">
                <a16:creationId xmlns:a16="http://schemas.microsoft.com/office/drawing/2014/main" id="{EEF69D15-5237-44D8-9343-1F838F56C1DE}"/>
              </a:ext>
            </a:extLst>
          </p:cNvPr>
          <p:cNvSpPr txBox="1"/>
          <p:nvPr/>
        </p:nvSpPr>
        <p:spPr>
          <a:xfrm>
            <a:off x="2333823" y="473400"/>
            <a:ext cx="1192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45" name="yellow happy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I'm happy!</a:t>
            </a:r>
          </a:p>
        </p:txBody>
      </p:sp>
    </p:spTree>
    <p:extLst>
      <p:ext uri="{BB962C8B-B14F-4D97-AF65-F5344CB8AC3E}">
        <p14:creationId xmlns:p14="http://schemas.microsoft.com/office/powerpoint/2010/main" val="37226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9" grpId="0"/>
      <p:bldP spid="43" grpId="0"/>
      <p:bldP spid="63" grpId="0"/>
      <p:bldP spid="33" grpId="0"/>
      <p:bldP spid="47" grpId="0"/>
      <p:bldP spid="32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Black Person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09E0CB0F-EA71-4D7B-A72F-848DE15943AA}"/>
              </a:ext>
            </a:extLst>
          </p:cNvPr>
          <p:cNvSpPr/>
          <p:nvPr/>
        </p:nvSpPr>
        <p:spPr>
          <a:xfrm flipH="1">
            <a:off x="48846" y="-34558"/>
            <a:ext cx="1994102" cy="190081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65" name="red wait what">
            <a:extLst>
              <a:ext uri="{FF2B5EF4-FFF2-40B4-BE49-F238E27FC236}">
                <a16:creationId xmlns:a16="http://schemas.microsoft.com/office/drawing/2014/main" id="{0AC59239-65ED-45C1-9ECA-2FE0809DA7A1}"/>
              </a:ext>
            </a:extLst>
          </p:cNvPr>
          <p:cNvSpPr txBox="1"/>
          <p:nvPr/>
        </p:nvSpPr>
        <p:spPr>
          <a:xfrm>
            <a:off x="200934" y="227683"/>
            <a:ext cx="1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Wait, WHAT!?</a:t>
            </a:r>
          </a:p>
        </p:txBody>
      </p:sp>
      <p:sp>
        <p:nvSpPr>
          <p:cNvPr id="41" name="red happy">
            <a:extLst>
              <a:ext uri="{FF2B5EF4-FFF2-40B4-BE49-F238E27FC236}">
                <a16:creationId xmlns:a16="http://schemas.microsoft.com/office/drawing/2014/main" id="{2977C7AC-B9B7-42AC-AF81-0C59403A1EFD}"/>
              </a:ext>
            </a:extLst>
          </p:cNvPr>
          <p:cNvSpPr txBox="1"/>
          <p:nvPr/>
        </p:nvSpPr>
        <p:spPr>
          <a:xfrm>
            <a:off x="200934" y="240361"/>
            <a:ext cx="1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team is happy!</a:t>
            </a:r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D70FDEDA-D8E3-408F-9D7F-8ADB5BE03663}"/>
              </a:ext>
            </a:extLst>
          </p:cNvPr>
          <p:cNvSpPr/>
          <p:nvPr/>
        </p:nvSpPr>
        <p:spPr>
          <a:xfrm flipH="1">
            <a:off x="5289398" y="-88459"/>
            <a:ext cx="2002607" cy="197557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Freeform 141">
            <a:extLst>
              <a:ext uri="{FF2B5EF4-FFF2-40B4-BE49-F238E27FC236}">
                <a16:creationId xmlns:a16="http://schemas.microsoft.com/office/drawing/2014/main" id="{3A302243-F156-4EA1-94D5-ED81EC28A5F7}"/>
              </a:ext>
            </a:extLst>
          </p:cNvPr>
          <p:cNvSpPr/>
          <p:nvPr/>
        </p:nvSpPr>
        <p:spPr>
          <a:xfrm>
            <a:off x="2225689" y="-183766"/>
            <a:ext cx="1265348" cy="185893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6" name="Freeform 143">
            <a:extLst>
              <a:ext uri="{FF2B5EF4-FFF2-40B4-BE49-F238E27FC236}">
                <a16:creationId xmlns:a16="http://schemas.microsoft.com/office/drawing/2014/main" id="{8A2FDE3D-8586-45DE-A9D4-23AC8F8AA1CE}"/>
              </a:ext>
            </a:extLst>
          </p:cNvPr>
          <p:cNvSpPr/>
          <p:nvPr/>
        </p:nvSpPr>
        <p:spPr>
          <a:xfrm flipH="1">
            <a:off x="3539151" y="68869"/>
            <a:ext cx="1731913" cy="1729685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3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DB8206E5-84D9-4527-A486-A299C03038E3}"/>
              </a:ext>
            </a:extLst>
          </p:cNvPr>
          <p:cNvSpPr>
            <a:spLocks/>
          </p:cNvSpPr>
          <p:nvPr/>
        </p:nvSpPr>
        <p:spPr bwMode="auto">
          <a:xfrm>
            <a:off x="7196668" y="-87752"/>
            <a:ext cx="1991009" cy="192748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 and one day, someone quit.</a:t>
            </a:r>
          </a:p>
        </p:txBody>
      </p:sp>
      <p:sp>
        <p:nvSpPr>
          <p:cNvPr id="49" name="black quit">
            <a:extLst>
              <a:ext uri="{FF2B5EF4-FFF2-40B4-BE49-F238E27FC236}">
                <a16:creationId xmlns:a16="http://schemas.microsoft.com/office/drawing/2014/main" id="{D361D190-E5CF-44E5-90BC-4AEDFF3A074A}"/>
              </a:ext>
            </a:extLst>
          </p:cNvPr>
          <p:cNvSpPr txBox="1"/>
          <p:nvPr/>
        </p:nvSpPr>
        <p:spPr>
          <a:xfrm>
            <a:off x="7418468" y="491787"/>
            <a:ext cx="1509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 QUIT!</a:t>
            </a:r>
          </a:p>
        </p:txBody>
      </p:sp>
      <p:sp>
        <p:nvSpPr>
          <p:cNvPr id="64" name="black meh">
            <a:extLst>
              <a:ext uri="{FF2B5EF4-FFF2-40B4-BE49-F238E27FC236}">
                <a16:creationId xmlns:a16="http://schemas.microsoft.com/office/drawing/2014/main" id="{FB67E66C-DCBC-4133-B32C-FC5FD472B41F}"/>
              </a:ext>
            </a:extLst>
          </p:cNvPr>
          <p:cNvSpPr txBox="1"/>
          <p:nvPr/>
        </p:nvSpPr>
        <p:spPr>
          <a:xfrm>
            <a:off x="7437518" y="408019"/>
            <a:ext cx="1509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43" name="blue meh">
            <a:extLst>
              <a:ext uri="{FF2B5EF4-FFF2-40B4-BE49-F238E27FC236}">
                <a16:creationId xmlns:a16="http://schemas.microsoft.com/office/drawing/2014/main" id="{8D31604D-D38F-4FCD-A3DF-058E1131FD11}"/>
              </a:ext>
            </a:extLst>
          </p:cNvPr>
          <p:cNvSpPr txBox="1"/>
          <p:nvPr/>
        </p:nvSpPr>
        <p:spPr>
          <a:xfrm>
            <a:off x="5643434" y="470366"/>
            <a:ext cx="1179332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63" name="blue !!!">
            <a:extLst>
              <a:ext uri="{FF2B5EF4-FFF2-40B4-BE49-F238E27FC236}">
                <a16:creationId xmlns:a16="http://schemas.microsoft.com/office/drawing/2014/main" id="{A14E3E11-F1CE-4797-AEC9-65A80C59D41C}"/>
              </a:ext>
            </a:extLst>
          </p:cNvPr>
          <p:cNvSpPr txBox="1"/>
          <p:nvPr/>
        </p:nvSpPr>
        <p:spPr>
          <a:xfrm>
            <a:off x="5639945" y="471699"/>
            <a:ext cx="1179332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!!!</a:t>
            </a:r>
          </a:p>
        </p:txBody>
      </p:sp>
      <p:sp>
        <p:nvSpPr>
          <p:cNvPr id="33" name="green meh">
            <a:extLst>
              <a:ext uri="{FF2B5EF4-FFF2-40B4-BE49-F238E27FC236}">
                <a16:creationId xmlns:a16="http://schemas.microsoft.com/office/drawing/2014/main" id="{2D96628F-4683-4519-A318-ACF66E6DAAEC}"/>
              </a:ext>
            </a:extLst>
          </p:cNvPr>
          <p:cNvSpPr txBox="1"/>
          <p:nvPr/>
        </p:nvSpPr>
        <p:spPr>
          <a:xfrm>
            <a:off x="3719343" y="408019"/>
            <a:ext cx="1341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47" name="green !!!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15854" y="408018"/>
            <a:ext cx="1341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!!!</a:t>
            </a:r>
          </a:p>
        </p:txBody>
      </p:sp>
      <p:sp>
        <p:nvSpPr>
          <p:cNvPr id="32" name="yellow meh">
            <a:extLst>
              <a:ext uri="{FF2B5EF4-FFF2-40B4-BE49-F238E27FC236}">
                <a16:creationId xmlns:a16="http://schemas.microsoft.com/office/drawing/2014/main" id="{EEF69D15-5237-44D8-9343-1F838F56C1DE}"/>
              </a:ext>
            </a:extLst>
          </p:cNvPr>
          <p:cNvSpPr txBox="1"/>
          <p:nvPr/>
        </p:nvSpPr>
        <p:spPr>
          <a:xfrm>
            <a:off x="2333823" y="473400"/>
            <a:ext cx="1192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</p:txBody>
      </p:sp>
      <p:sp>
        <p:nvSpPr>
          <p:cNvPr id="45" name="yellow !!!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164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41" grpId="0"/>
      <p:bldP spid="49" grpId="0"/>
      <p:bldP spid="64" grpId="0"/>
      <p:bldP spid="43" grpId="0"/>
      <p:bldP spid="63" grpId="0"/>
      <p:bldP spid="33" grpId="0"/>
      <p:bldP spid="47" grpId="0"/>
      <p:bldP spid="32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09E0CB0F-EA71-4D7B-A72F-848DE15943AA}"/>
              </a:ext>
            </a:extLst>
          </p:cNvPr>
          <p:cNvSpPr/>
          <p:nvPr/>
        </p:nvSpPr>
        <p:spPr>
          <a:xfrm flipH="1">
            <a:off x="48846" y="-34558"/>
            <a:ext cx="1994102" cy="190081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66" name="red shook">
            <a:extLst>
              <a:ext uri="{FF2B5EF4-FFF2-40B4-BE49-F238E27FC236}">
                <a16:creationId xmlns:a16="http://schemas.microsoft.com/office/drawing/2014/main" id="{04A14A4A-80EC-4DEB-BDE5-C03A23765776}"/>
              </a:ext>
            </a:extLst>
          </p:cNvPr>
          <p:cNvSpPr txBox="1"/>
          <p:nvPr/>
        </p:nvSpPr>
        <p:spPr>
          <a:xfrm>
            <a:off x="22911" y="240361"/>
            <a:ext cx="2041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&lt;shook.gif&gt;</a:t>
            </a:r>
          </a:p>
        </p:txBody>
      </p:sp>
      <p:sp>
        <p:nvSpPr>
          <p:cNvPr id="65" name="red wait what">
            <a:extLst>
              <a:ext uri="{FF2B5EF4-FFF2-40B4-BE49-F238E27FC236}">
                <a16:creationId xmlns:a16="http://schemas.microsoft.com/office/drawing/2014/main" id="{0AC59239-65ED-45C1-9ECA-2FE0809DA7A1}"/>
              </a:ext>
            </a:extLst>
          </p:cNvPr>
          <p:cNvSpPr txBox="1"/>
          <p:nvPr/>
        </p:nvSpPr>
        <p:spPr>
          <a:xfrm>
            <a:off x="200934" y="227683"/>
            <a:ext cx="1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Wait, WHAT!?</a:t>
            </a:r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D70FDEDA-D8E3-408F-9D7F-8ADB5BE03663}"/>
              </a:ext>
            </a:extLst>
          </p:cNvPr>
          <p:cNvSpPr/>
          <p:nvPr/>
        </p:nvSpPr>
        <p:spPr>
          <a:xfrm flipH="1">
            <a:off x="5289398" y="-88459"/>
            <a:ext cx="2002607" cy="197557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Freeform 141">
            <a:extLst>
              <a:ext uri="{FF2B5EF4-FFF2-40B4-BE49-F238E27FC236}">
                <a16:creationId xmlns:a16="http://schemas.microsoft.com/office/drawing/2014/main" id="{3A302243-F156-4EA1-94D5-ED81EC28A5F7}"/>
              </a:ext>
            </a:extLst>
          </p:cNvPr>
          <p:cNvSpPr/>
          <p:nvPr/>
        </p:nvSpPr>
        <p:spPr>
          <a:xfrm>
            <a:off x="2225689" y="-183766"/>
            <a:ext cx="1265348" cy="185893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6" name="Freeform 143">
            <a:extLst>
              <a:ext uri="{FF2B5EF4-FFF2-40B4-BE49-F238E27FC236}">
                <a16:creationId xmlns:a16="http://schemas.microsoft.com/office/drawing/2014/main" id="{8A2FDE3D-8586-45DE-A9D4-23AC8F8AA1CE}"/>
              </a:ext>
            </a:extLst>
          </p:cNvPr>
          <p:cNvSpPr/>
          <p:nvPr/>
        </p:nvSpPr>
        <p:spPr>
          <a:xfrm flipH="1">
            <a:off x="3539151" y="68869"/>
            <a:ext cx="1731913" cy="1729685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3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DB8206E5-84D9-4527-A486-A299C03038E3}"/>
              </a:ext>
            </a:extLst>
          </p:cNvPr>
          <p:cNvSpPr>
            <a:spLocks/>
          </p:cNvSpPr>
          <p:nvPr/>
        </p:nvSpPr>
        <p:spPr bwMode="auto">
          <a:xfrm>
            <a:off x="7196668" y="-87752"/>
            <a:ext cx="1991009" cy="192748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This really shook me. </a:t>
            </a:r>
          </a:p>
        </p:txBody>
      </p:sp>
      <p:sp>
        <p:nvSpPr>
          <p:cNvPr id="49" name="black quit">
            <a:extLst>
              <a:ext uri="{FF2B5EF4-FFF2-40B4-BE49-F238E27FC236}">
                <a16:creationId xmlns:a16="http://schemas.microsoft.com/office/drawing/2014/main" id="{D361D190-E5CF-44E5-90BC-4AEDFF3A074A}"/>
              </a:ext>
            </a:extLst>
          </p:cNvPr>
          <p:cNvSpPr txBox="1"/>
          <p:nvPr/>
        </p:nvSpPr>
        <p:spPr>
          <a:xfrm>
            <a:off x="7418468" y="491787"/>
            <a:ext cx="1509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 QUIT!</a:t>
            </a:r>
          </a:p>
        </p:txBody>
      </p:sp>
      <p:sp>
        <p:nvSpPr>
          <p:cNvPr id="63" name="blue !!!">
            <a:extLst>
              <a:ext uri="{FF2B5EF4-FFF2-40B4-BE49-F238E27FC236}">
                <a16:creationId xmlns:a16="http://schemas.microsoft.com/office/drawing/2014/main" id="{A14E3E11-F1CE-4797-AEC9-65A80C59D41C}"/>
              </a:ext>
            </a:extLst>
          </p:cNvPr>
          <p:cNvSpPr txBox="1"/>
          <p:nvPr/>
        </p:nvSpPr>
        <p:spPr>
          <a:xfrm>
            <a:off x="5639945" y="471699"/>
            <a:ext cx="1179332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!!!</a:t>
            </a:r>
          </a:p>
        </p:txBody>
      </p:sp>
      <p:sp>
        <p:nvSpPr>
          <p:cNvPr id="47" name="green !!!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15854" y="408018"/>
            <a:ext cx="1341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!!!</a:t>
            </a:r>
          </a:p>
        </p:txBody>
      </p:sp>
      <p:sp>
        <p:nvSpPr>
          <p:cNvPr id="45" name="yellow !!!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22396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5" grpId="0"/>
      <p:bldP spid="42" grpId="0" animBg="1"/>
      <p:bldP spid="44" grpId="0" animBg="1"/>
      <p:bldP spid="46" grpId="0" animBg="1"/>
      <p:bldP spid="48" grpId="0" animBg="1"/>
      <p:bldP spid="49" grpId="0"/>
      <p:bldP spid="63" grpId="0"/>
      <p:bldP spid="47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D5ACBEC-28CC-45A3-8AB1-92731AEA4639}"/>
              </a:ext>
            </a:extLst>
          </p:cNvPr>
          <p:cNvGrpSpPr/>
          <p:nvPr/>
        </p:nvGrpSpPr>
        <p:grpSpPr>
          <a:xfrm>
            <a:off x="170623" y="1878937"/>
            <a:ext cx="1557350" cy="1930480"/>
            <a:chOff x="1401763" y="4727575"/>
            <a:chExt cx="1716088" cy="2127250"/>
          </a:xfrm>
        </p:grpSpPr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3590622-80C0-4117-BA3D-258EA179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763" y="4727575"/>
              <a:ext cx="1716088" cy="2127250"/>
            </a:xfrm>
            <a:custGeom>
              <a:avLst/>
              <a:gdLst>
                <a:gd name="T0" fmla="*/ 237 w 529"/>
                <a:gd name="T1" fmla="*/ 656 h 656"/>
                <a:gd name="T2" fmla="*/ 234 w 529"/>
                <a:gd name="T3" fmla="*/ 653 h 656"/>
                <a:gd name="T4" fmla="*/ 265 w 529"/>
                <a:gd name="T5" fmla="*/ 432 h 656"/>
                <a:gd name="T6" fmla="*/ 251 w 529"/>
                <a:gd name="T7" fmla="*/ 410 h 656"/>
                <a:gd name="T8" fmla="*/ 273 w 529"/>
                <a:gd name="T9" fmla="*/ 386 h 656"/>
                <a:gd name="T10" fmla="*/ 188 w 529"/>
                <a:gd name="T11" fmla="*/ 341 h 656"/>
                <a:gd name="T12" fmla="*/ 192 w 529"/>
                <a:gd name="T13" fmla="*/ 300 h 656"/>
                <a:gd name="T14" fmla="*/ 269 w 529"/>
                <a:gd name="T15" fmla="*/ 329 h 656"/>
                <a:gd name="T16" fmla="*/ 339 w 529"/>
                <a:gd name="T17" fmla="*/ 302 h 656"/>
                <a:gd name="T18" fmla="*/ 344 w 529"/>
                <a:gd name="T19" fmla="*/ 335 h 656"/>
                <a:gd name="T20" fmla="*/ 275 w 529"/>
                <a:gd name="T21" fmla="*/ 387 h 656"/>
                <a:gd name="T22" fmla="*/ 296 w 529"/>
                <a:gd name="T23" fmla="*/ 411 h 656"/>
                <a:gd name="T24" fmla="*/ 283 w 529"/>
                <a:gd name="T25" fmla="*/ 433 h 656"/>
                <a:gd name="T26" fmla="*/ 308 w 529"/>
                <a:gd name="T27" fmla="*/ 653 h 656"/>
                <a:gd name="T28" fmla="*/ 306 w 529"/>
                <a:gd name="T29" fmla="*/ 656 h 656"/>
                <a:gd name="T30" fmla="*/ 526 w 529"/>
                <a:gd name="T31" fmla="*/ 656 h 656"/>
                <a:gd name="T32" fmla="*/ 526 w 529"/>
                <a:gd name="T33" fmla="*/ 529 h 656"/>
                <a:gd name="T34" fmla="*/ 515 w 529"/>
                <a:gd name="T35" fmla="*/ 438 h 656"/>
                <a:gd name="T36" fmla="*/ 425 w 529"/>
                <a:gd name="T37" fmla="*/ 376 h 656"/>
                <a:gd name="T38" fmla="*/ 355 w 529"/>
                <a:gd name="T39" fmla="*/ 336 h 656"/>
                <a:gd name="T40" fmla="*/ 350 w 529"/>
                <a:gd name="T41" fmla="*/ 291 h 656"/>
                <a:gd name="T42" fmla="*/ 349 w 529"/>
                <a:gd name="T43" fmla="*/ 291 h 656"/>
                <a:gd name="T44" fmla="*/ 382 w 529"/>
                <a:gd name="T45" fmla="*/ 154 h 656"/>
                <a:gd name="T46" fmla="*/ 361 w 529"/>
                <a:gd name="T47" fmla="*/ 42 h 656"/>
                <a:gd name="T48" fmla="*/ 148 w 529"/>
                <a:gd name="T49" fmla="*/ 50 h 656"/>
                <a:gd name="T50" fmla="*/ 135 w 529"/>
                <a:gd name="T51" fmla="*/ 130 h 656"/>
                <a:gd name="T52" fmla="*/ 141 w 529"/>
                <a:gd name="T53" fmla="*/ 147 h 656"/>
                <a:gd name="T54" fmla="*/ 141 w 529"/>
                <a:gd name="T55" fmla="*/ 156 h 656"/>
                <a:gd name="T56" fmla="*/ 180 w 529"/>
                <a:gd name="T57" fmla="*/ 287 h 656"/>
                <a:gd name="T58" fmla="*/ 176 w 529"/>
                <a:gd name="T59" fmla="*/ 344 h 656"/>
                <a:gd name="T60" fmla="*/ 75 w 529"/>
                <a:gd name="T61" fmla="*/ 386 h 656"/>
                <a:gd name="T62" fmla="*/ 2 w 529"/>
                <a:gd name="T63" fmla="*/ 516 h 656"/>
                <a:gd name="T64" fmla="*/ 2 w 529"/>
                <a:gd name="T65" fmla="*/ 528 h 656"/>
                <a:gd name="T66" fmla="*/ 2 w 529"/>
                <a:gd name="T67" fmla="*/ 528 h 656"/>
                <a:gd name="T68" fmla="*/ 2 w 529"/>
                <a:gd name="T69" fmla="*/ 533 h 656"/>
                <a:gd name="T70" fmla="*/ 2 w 529"/>
                <a:gd name="T71" fmla="*/ 536 h 656"/>
                <a:gd name="T72" fmla="*/ 2 w 529"/>
                <a:gd name="T73" fmla="*/ 656 h 656"/>
                <a:gd name="T74" fmla="*/ 237 w 529"/>
                <a:gd name="T75" fmla="*/ 656 h 656"/>
                <a:gd name="T76" fmla="*/ 152 w 529"/>
                <a:gd name="T77" fmla="*/ 178 h 656"/>
                <a:gd name="T78" fmla="*/ 168 w 529"/>
                <a:gd name="T79" fmla="*/ 109 h 656"/>
                <a:gd name="T80" fmla="*/ 258 w 529"/>
                <a:gd name="T81" fmla="*/ 138 h 656"/>
                <a:gd name="T82" fmla="*/ 358 w 529"/>
                <a:gd name="T83" fmla="*/ 101 h 656"/>
                <a:gd name="T84" fmla="*/ 371 w 529"/>
                <a:gd name="T85" fmla="*/ 143 h 656"/>
                <a:gd name="T86" fmla="*/ 336 w 529"/>
                <a:gd name="T87" fmla="*/ 291 h 656"/>
                <a:gd name="T88" fmla="*/ 269 w 529"/>
                <a:gd name="T89" fmla="*/ 319 h 656"/>
                <a:gd name="T90" fmla="*/ 195 w 529"/>
                <a:gd name="T91" fmla="*/ 289 h 656"/>
                <a:gd name="T92" fmla="*/ 152 w 529"/>
                <a:gd name="T93" fmla="*/ 17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9" h="656">
                  <a:moveTo>
                    <a:pt x="237" y="656"/>
                  </a:moveTo>
                  <a:cubicBezTo>
                    <a:pt x="234" y="653"/>
                    <a:pt x="234" y="653"/>
                    <a:pt x="234" y="653"/>
                  </a:cubicBezTo>
                  <a:cubicBezTo>
                    <a:pt x="265" y="432"/>
                    <a:pt x="265" y="432"/>
                    <a:pt x="265" y="432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3" y="386"/>
                    <a:pt x="273" y="386"/>
                    <a:pt x="273" y="386"/>
                  </a:cubicBezTo>
                  <a:cubicBezTo>
                    <a:pt x="188" y="341"/>
                    <a:pt x="188" y="341"/>
                    <a:pt x="188" y="341"/>
                  </a:cubicBezTo>
                  <a:cubicBezTo>
                    <a:pt x="193" y="328"/>
                    <a:pt x="193" y="312"/>
                    <a:pt x="192" y="300"/>
                  </a:cubicBezTo>
                  <a:cubicBezTo>
                    <a:pt x="212" y="319"/>
                    <a:pt x="238" y="329"/>
                    <a:pt x="269" y="329"/>
                  </a:cubicBezTo>
                  <a:cubicBezTo>
                    <a:pt x="297" y="329"/>
                    <a:pt x="321" y="320"/>
                    <a:pt x="339" y="302"/>
                  </a:cubicBezTo>
                  <a:cubicBezTo>
                    <a:pt x="339" y="315"/>
                    <a:pt x="341" y="326"/>
                    <a:pt x="344" y="335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96" y="411"/>
                    <a:pt x="296" y="411"/>
                    <a:pt x="296" y="411"/>
                  </a:cubicBezTo>
                  <a:cubicBezTo>
                    <a:pt x="283" y="433"/>
                    <a:pt x="283" y="433"/>
                    <a:pt x="283" y="43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6" y="656"/>
                    <a:pt x="306" y="656"/>
                    <a:pt x="306" y="656"/>
                  </a:cubicBezTo>
                  <a:cubicBezTo>
                    <a:pt x="526" y="656"/>
                    <a:pt x="526" y="656"/>
                    <a:pt x="526" y="656"/>
                  </a:cubicBezTo>
                  <a:cubicBezTo>
                    <a:pt x="526" y="529"/>
                    <a:pt x="526" y="529"/>
                    <a:pt x="526" y="529"/>
                  </a:cubicBezTo>
                  <a:cubicBezTo>
                    <a:pt x="529" y="506"/>
                    <a:pt x="529" y="472"/>
                    <a:pt x="515" y="438"/>
                  </a:cubicBezTo>
                  <a:cubicBezTo>
                    <a:pt x="505" y="416"/>
                    <a:pt x="473" y="399"/>
                    <a:pt x="425" y="376"/>
                  </a:cubicBezTo>
                  <a:cubicBezTo>
                    <a:pt x="405" y="365"/>
                    <a:pt x="371" y="345"/>
                    <a:pt x="355" y="336"/>
                  </a:cubicBezTo>
                  <a:cubicBezTo>
                    <a:pt x="350" y="327"/>
                    <a:pt x="348" y="312"/>
                    <a:pt x="350" y="291"/>
                  </a:cubicBezTo>
                  <a:cubicBezTo>
                    <a:pt x="349" y="291"/>
                    <a:pt x="349" y="291"/>
                    <a:pt x="349" y="291"/>
                  </a:cubicBezTo>
                  <a:cubicBezTo>
                    <a:pt x="381" y="249"/>
                    <a:pt x="383" y="184"/>
                    <a:pt x="382" y="154"/>
                  </a:cubicBezTo>
                  <a:cubicBezTo>
                    <a:pt x="389" y="102"/>
                    <a:pt x="396" y="71"/>
                    <a:pt x="361" y="42"/>
                  </a:cubicBezTo>
                  <a:cubicBezTo>
                    <a:pt x="311" y="1"/>
                    <a:pt x="188" y="0"/>
                    <a:pt x="148" y="50"/>
                  </a:cubicBezTo>
                  <a:cubicBezTo>
                    <a:pt x="128" y="75"/>
                    <a:pt x="123" y="93"/>
                    <a:pt x="135" y="130"/>
                  </a:cubicBezTo>
                  <a:cubicBezTo>
                    <a:pt x="137" y="136"/>
                    <a:pt x="139" y="142"/>
                    <a:pt x="141" y="147"/>
                  </a:cubicBezTo>
                  <a:cubicBezTo>
                    <a:pt x="141" y="150"/>
                    <a:pt x="141" y="153"/>
                    <a:pt x="141" y="156"/>
                  </a:cubicBezTo>
                  <a:cubicBezTo>
                    <a:pt x="141" y="160"/>
                    <a:pt x="140" y="237"/>
                    <a:pt x="180" y="287"/>
                  </a:cubicBezTo>
                  <a:cubicBezTo>
                    <a:pt x="181" y="293"/>
                    <a:pt x="187" y="326"/>
                    <a:pt x="176" y="344"/>
                  </a:cubicBezTo>
                  <a:cubicBezTo>
                    <a:pt x="156" y="352"/>
                    <a:pt x="109" y="373"/>
                    <a:pt x="75" y="386"/>
                  </a:cubicBezTo>
                  <a:cubicBezTo>
                    <a:pt x="30" y="403"/>
                    <a:pt x="0" y="427"/>
                    <a:pt x="2" y="516"/>
                  </a:cubicBezTo>
                  <a:cubicBezTo>
                    <a:pt x="2" y="520"/>
                    <a:pt x="2" y="524"/>
                    <a:pt x="2" y="528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2" y="533"/>
                    <a:pt x="2" y="533"/>
                    <a:pt x="2" y="533"/>
                  </a:cubicBezTo>
                  <a:cubicBezTo>
                    <a:pt x="2" y="534"/>
                    <a:pt x="2" y="535"/>
                    <a:pt x="2" y="536"/>
                  </a:cubicBezTo>
                  <a:cubicBezTo>
                    <a:pt x="2" y="656"/>
                    <a:pt x="2" y="656"/>
                    <a:pt x="2" y="656"/>
                  </a:cubicBezTo>
                  <a:lnTo>
                    <a:pt x="237" y="656"/>
                  </a:lnTo>
                  <a:close/>
                  <a:moveTo>
                    <a:pt x="152" y="178"/>
                  </a:moveTo>
                  <a:cubicBezTo>
                    <a:pt x="156" y="147"/>
                    <a:pt x="167" y="117"/>
                    <a:pt x="168" y="109"/>
                  </a:cubicBezTo>
                  <a:cubicBezTo>
                    <a:pt x="173" y="116"/>
                    <a:pt x="202" y="138"/>
                    <a:pt x="258" y="138"/>
                  </a:cubicBezTo>
                  <a:cubicBezTo>
                    <a:pt x="323" y="138"/>
                    <a:pt x="358" y="101"/>
                    <a:pt x="358" y="101"/>
                  </a:cubicBezTo>
                  <a:cubicBezTo>
                    <a:pt x="358" y="101"/>
                    <a:pt x="365" y="119"/>
                    <a:pt x="371" y="143"/>
                  </a:cubicBezTo>
                  <a:cubicBezTo>
                    <a:pt x="372" y="160"/>
                    <a:pt x="376" y="246"/>
                    <a:pt x="336" y="291"/>
                  </a:cubicBezTo>
                  <a:cubicBezTo>
                    <a:pt x="319" y="309"/>
                    <a:pt x="296" y="319"/>
                    <a:pt x="269" y="319"/>
                  </a:cubicBezTo>
                  <a:cubicBezTo>
                    <a:pt x="239" y="319"/>
                    <a:pt x="214" y="309"/>
                    <a:pt x="195" y="289"/>
                  </a:cubicBezTo>
                  <a:cubicBezTo>
                    <a:pt x="164" y="257"/>
                    <a:pt x="155" y="207"/>
                    <a:pt x="152" y="1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DC58FD1-7A8A-46C9-8B71-47C6A5140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561013"/>
              <a:ext cx="311150" cy="93663"/>
            </a:xfrm>
            <a:custGeom>
              <a:avLst/>
              <a:gdLst>
                <a:gd name="T0" fmla="*/ 48 w 96"/>
                <a:gd name="T1" fmla="*/ 9 h 29"/>
                <a:gd name="T2" fmla="*/ 17 w 96"/>
                <a:gd name="T3" fmla="*/ 12 h 29"/>
                <a:gd name="T4" fmla="*/ 0 w 96"/>
                <a:gd name="T5" fmla="*/ 20 h 29"/>
                <a:gd name="T6" fmla="*/ 49 w 96"/>
                <a:gd name="T7" fmla="*/ 19 h 29"/>
                <a:gd name="T8" fmla="*/ 96 w 96"/>
                <a:gd name="T9" fmla="*/ 25 h 29"/>
                <a:gd name="T10" fmla="*/ 76 w 96"/>
                <a:gd name="T11" fmla="*/ 13 h 29"/>
                <a:gd name="T12" fmla="*/ 48 w 96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9">
                  <a:moveTo>
                    <a:pt x="48" y="9"/>
                  </a:moveTo>
                  <a:cubicBezTo>
                    <a:pt x="48" y="9"/>
                    <a:pt x="31" y="0"/>
                    <a:pt x="17" y="12"/>
                  </a:cubicBezTo>
                  <a:cubicBezTo>
                    <a:pt x="8" y="20"/>
                    <a:pt x="0" y="20"/>
                    <a:pt x="0" y="20"/>
                  </a:cubicBezTo>
                  <a:cubicBezTo>
                    <a:pt x="0" y="20"/>
                    <a:pt x="34" y="29"/>
                    <a:pt x="49" y="19"/>
                  </a:cubicBezTo>
                  <a:cubicBezTo>
                    <a:pt x="62" y="27"/>
                    <a:pt x="96" y="25"/>
                    <a:pt x="96" y="25"/>
                  </a:cubicBezTo>
                  <a:cubicBezTo>
                    <a:pt x="96" y="25"/>
                    <a:pt x="83" y="17"/>
                    <a:pt x="76" y="13"/>
                  </a:cubicBezTo>
                  <a:cubicBezTo>
                    <a:pt x="70" y="9"/>
                    <a:pt x="60" y="3"/>
                    <a:pt x="48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C5ECED3-BF21-4883-BF72-B4B518DE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3" y="5237163"/>
              <a:ext cx="534988" cy="219075"/>
            </a:xfrm>
            <a:custGeom>
              <a:avLst/>
              <a:gdLst>
                <a:gd name="T0" fmla="*/ 71 w 165"/>
                <a:gd name="T1" fmla="*/ 34 h 68"/>
                <a:gd name="T2" fmla="*/ 71 w 165"/>
                <a:gd name="T3" fmla="*/ 33 h 68"/>
                <a:gd name="T4" fmla="*/ 82 w 165"/>
                <a:gd name="T5" fmla="*/ 30 h 68"/>
                <a:gd name="T6" fmla="*/ 93 w 165"/>
                <a:gd name="T7" fmla="*/ 33 h 68"/>
                <a:gd name="T8" fmla="*/ 93 w 165"/>
                <a:gd name="T9" fmla="*/ 34 h 68"/>
                <a:gd name="T10" fmla="*/ 128 w 165"/>
                <a:gd name="T11" fmla="*/ 68 h 68"/>
                <a:gd name="T12" fmla="*/ 162 w 165"/>
                <a:gd name="T13" fmla="*/ 38 h 68"/>
                <a:gd name="T14" fmla="*/ 165 w 165"/>
                <a:gd name="T15" fmla="*/ 33 h 68"/>
                <a:gd name="T16" fmla="*/ 165 w 165"/>
                <a:gd name="T17" fmla="*/ 29 h 68"/>
                <a:gd name="T18" fmla="*/ 161 w 165"/>
                <a:gd name="T19" fmla="*/ 23 h 68"/>
                <a:gd name="T20" fmla="*/ 128 w 165"/>
                <a:gd name="T21" fmla="*/ 0 h 68"/>
                <a:gd name="T22" fmla="*/ 95 w 165"/>
                <a:gd name="T23" fmla="*/ 22 h 68"/>
                <a:gd name="T24" fmla="*/ 71 w 165"/>
                <a:gd name="T25" fmla="*/ 21 h 68"/>
                <a:gd name="T26" fmla="*/ 69 w 165"/>
                <a:gd name="T27" fmla="*/ 22 h 68"/>
                <a:gd name="T28" fmla="*/ 36 w 165"/>
                <a:gd name="T29" fmla="*/ 0 h 68"/>
                <a:gd name="T30" fmla="*/ 3 w 165"/>
                <a:gd name="T31" fmla="*/ 24 h 68"/>
                <a:gd name="T32" fmla="*/ 0 w 165"/>
                <a:gd name="T33" fmla="*/ 29 h 68"/>
                <a:gd name="T34" fmla="*/ 0 w 165"/>
                <a:gd name="T35" fmla="*/ 33 h 68"/>
                <a:gd name="T36" fmla="*/ 2 w 165"/>
                <a:gd name="T37" fmla="*/ 37 h 68"/>
                <a:gd name="T38" fmla="*/ 36 w 165"/>
                <a:gd name="T39" fmla="*/ 68 h 68"/>
                <a:gd name="T40" fmla="*/ 71 w 165"/>
                <a:gd name="T41" fmla="*/ 34 h 68"/>
                <a:gd name="T42" fmla="*/ 128 w 165"/>
                <a:gd name="T43" fmla="*/ 6 h 68"/>
                <a:gd name="T44" fmla="*/ 156 w 165"/>
                <a:gd name="T45" fmla="*/ 34 h 68"/>
                <a:gd name="T46" fmla="*/ 128 w 165"/>
                <a:gd name="T47" fmla="*/ 62 h 68"/>
                <a:gd name="T48" fmla="*/ 99 w 165"/>
                <a:gd name="T49" fmla="*/ 34 h 68"/>
                <a:gd name="T50" fmla="*/ 128 w 165"/>
                <a:gd name="T51" fmla="*/ 6 h 68"/>
                <a:gd name="T52" fmla="*/ 9 w 165"/>
                <a:gd name="T53" fmla="*/ 34 h 68"/>
                <a:gd name="T54" fmla="*/ 36 w 165"/>
                <a:gd name="T55" fmla="*/ 7 h 68"/>
                <a:gd name="T56" fmla="*/ 63 w 165"/>
                <a:gd name="T57" fmla="*/ 34 h 68"/>
                <a:gd name="T58" fmla="*/ 36 w 165"/>
                <a:gd name="T59" fmla="*/ 61 h 68"/>
                <a:gd name="T60" fmla="*/ 9 w 165"/>
                <a:gd name="T61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5" h="68">
                  <a:moveTo>
                    <a:pt x="71" y="34"/>
                  </a:moveTo>
                  <a:cubicBezTo>
                    <a:pt x="71" y="34"/>
                    <a:pt x="71" y="33"/>
                    <a:pt x="71" y="33"/>
                  </a:cubicBezTo>
                  <a:cubicBezTo>
                    <a:pt x="73" y="30"/>
                    <a:pt x="78" y="30"/>
                    <a:pt x="82" y="30"/>
                  </a:cubicBezTo>
                  <a:cubicBezTo>
                    <a:pt x="86" y="30"/>
                    <a:pt x="90" y="30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3" y="53"/>
                    <a:pt x="109" y="68"/>
                    <a:pt x="128" y="68"/>
                  </a:cubicBezTo>
                  <a:cubicBezTo>
                    <a:pt x="145" y="68"/>
                    <a:pt x="160" y="55"/>
                    <a:pt x="162" y="38"/>
                  </a:cubicBezTo>
                  <a:cubicBezTo>
                    <a:pt x="164" y="37"/>
                    <a:pt x="165" y="35"/>
                    <a:pt x="165" y="33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6"/>
                    <a:pt x="163" y="24"/>
                    <a:pt x="161" y="23"/>
                  </a:cubicBezTo>
                  <a:cubicBezTo>
                    <a:pt x="156" y="9"/>
                    <a:pt x="143" y="0"/>
                    <a:pt x="128" y="0"/>
                  </a:cubicBezTo>
                  <a:cubicBezTo>
                    <a:pt x="113" y="0"/>
                    <a:pt x="100" y="9"/>
                    <a:pt x="95" y="22"/>
                  </a:cubicBezTo>
                  <a:cubicBezTo>
                    <a:pt x="85" y="18"/>
                    <a:pt x="77" y="19"/>
                    <a:pt x="71" y="21"/>
                  </a:cubicBezTo>
                  <a:cubicBezTo>
                    <a:pt x="70" y="21"/>
                    <a:pt x="69" y="21"/>
                    <a:pt x="69" y="22"/>
                  </a:cubicBezTo>
                  <a:cubicBezTo>
                    <a:pt x="64" y="9"/>
                    <a:pt x="51" y="0"/>
                    <a:pt x="36" y="0"/>
                  </a:cubicBezTo>
                  <a:cubicBezTo>
                    <a:pt x="21" y="0"/>
                    <a:pt x="8" y="10"/>
                    <a:pt x="3" y="24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1" y="36"/>
                    <a:pt x="2" y="37"/>
                  </a:cubicBezTo>
                  <a:cubicBezTo>
                    <a:pt x="4" y="55"/>
                    <a:pt x="18" y="68"/>
                    <a:pt x="36" y="68"/>
                  </a:cubicBezTo>
                  <a:cubicBezTo>
                    <a:pt x="55" y="68"/>
                    <a:pt x="71" y="53"/>
                    <a:pt x="71" y="34"/>
                  </a:cubicBezTo>
                  <a:close/>
                  <a:moveTo>
                    <a:pt x="128" y="6"/>
                  </a:moveTo>
                  <a:cubicBezTo>
                    <a:pt x="143" y="6"/>
                    <a:pt x="156" y="18"/>
                    <a:pt x="156" y="34"/>
                  </a:cubicBezTo>
                  <a:cubicBezTo>
                    <a:pt x="156" y="50"/>
                    <a:pt x="143" y="62"/>
                    <a:pt x="128" y="62"/>
                  </a:cubicBezTo>
                  <a:cubicBezTo>
                    <a:pt x="112" y="62"/>
                    <a:pt x="99" y="50"/>
                    <a:pt x="99" y="34"/>
                  </a:cubicBezTo>
                  <a:cubicBezTo>
                    <a:pt x="99" y="18"/>
                    <a:pt x="112" y="6"/>
                    <a:pt x="128" y="6"/>
                  </a:cubicBezTo>
                  <a:close/>
                  <a:moveTo>
                    <a:pt x="9" y="34"/>
                  </a:moveTo>
                  <a:cubicBezTo>
                    <a:pt x="9" y="19"/>
                    <a:pt x="21" y="7"/>
                    <a:pt x="36" y="7"/>
                  </a:cubicBezTo>
                  <a:cubicBezTo>
                    <a:pt x="51" y="7"/>
                    <a:pt x="63" y="19"/>
                    <a:pt x="63" y="34"/>
                  </a:cubicBezTo>
                  <a:cubicBezTo>
                    <a:pt x="63" y="49"/>
                    <a:pt x="51" y="61"/>
                    <a:pt x="36" y="61"/>
                  </a:cubicBezTo>
                  <a:cubicBezTo>
                    <a:pt x="21" y="61"/>
                    <a:pt x="9" y="49"/>
                    <a:pt x="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E659FC-59C6-49B0-AE35-0A6848A4DBA4}"/>
              </a:ext>
            </a:extLst>
          </p:cNvPr>
          <p:cNvGrpSpPr/>
          <p:nvPr/>
        </p:nvGrpSpPr>
        <p:grpSpPr>
          <a:xfrm>
            <a:off x="3703539" y="1854428"/>
            <a:ext cx="1614973" cy="1954956"/>
            <a:chOff x="4654248" y="4042996"/>
            <a:chExt cx="2866045" cy="3469422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1B0373BB-4EAB-4135-8D71-4BFE64FB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44" y="5636427"/>
              <a:ext cx="291463" cy="46021"/>
            </a:xfrm>
            <a:custGeom>
              <a:avLst/>
              <a:gdLst>
                <a:gd name="T0" fmla="*/ 56 w 56"/>
                <a:gd name="T1" fmla="*/ 0 h 9"/>
                <a:gd name="T2" fmla="*/ 27 w 56"/>
                <a:gd name="T3" fmla="*/ 0 h 9"/>
                <a:gd name="T4" fmla="*/ 0 w 56"/>
                <a:gd name="T5" fmla="*/ 0 h 9"/>
                <a:gd name="T6" fmla="*/ 28 w 56"/>
                <a:gd name="T7" fmla="*/ 9 h 9"/>
                <a:gd name="T8" fmla="*/ 56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56" y="0"/>
                  </a:moveTo>
                  <a:cubicBezTo>
                    <a:pt x="48" y="0"/>
                    <a:pt x="39" y="0"/>
                    <a:pt x="27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5" y="9"/>
                    <a:pt x="53" y="1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B0CEADC7-2EA2-439B-85B6-1A092C519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248" y="4042996"/>
              <a:ext cx="2866045" cy="3469422"/>
            </a:xfrm>
            <a:custGeom>
              <a:avLst/>
              <a:gdLst>
                <a:gd name="T0" fmla="*/ 543 w 549"/>
                <a:gd name="T1" fmla="*/ 664 h 664"/>
                <a:gd name="T2" fmla="*/ 543 w 549"/>
                <a:gd name="T3" fmla="*/ 560 h 664"/>
                <a:gd name="T4" fmla="*/ 543 w 549"/>
                <a:gd name="T5" fmla="*/ 560 h 664"/>
                <a:gd name="T6" fmla="*/ 504 w 549"/>
                <a:gd name="T7" fmla="*/ 410 h 664"/>
                <a:gd name="T8" fmla="*/ 362 w 549"/>
                <a:gd name="T9" fmla="*/ 342 h 664"/>
                <a:gd name="T10" fmla="*/ 356 w 549"/>
                <a:gd name="T11" fmla="*/ 297 h 664"/>
                <a:gd name="T12" fmla="*/ 355 w 549"/>
                <a:gd name="T13" fmla="*/ 296 h 664"/>
                <a:gd name="T14" fmla="*/ 389 w 549"/>
                <a:gd name="T15" fmla="*/ 154 h 664"/>
                <a:gd name="T16" fmla="*/ 367 w 549"/>
                <a:gd name="T17" fmla="*/ 42 h 664"/>
                <a:gd name="T18" fmla="*/ 149 w 549"/>
                <a:gd name="T19" fmla="*/ 51 h 664"/>
                <a:gd name="T20" fmla="*/ 137 w 549"/>
                <a:gd name="T21" fmla="*/ 132 h 664"/>
                <a:gd name="T22" fmla="*/ 142 w 549"/>
                <a:gd name="T23" fmla="*/ 148 h 664"/>
                <a:gd name="T24" fmla="*/ 142 w 549"/>
                <a:gd name="T25" fmla="*/ 159 h 664"/>
                <a:gd name="T26" fmla="*/ 181 w 549"/>
                <a:gd name="T27" fmla="*/ 293 h 664"/>
                <a:gd name="T28" fmla="*/ 176 w 549"/>
                <a:gd name="T29" fmla="*/ 352 h 664"/>
                <a:gd name="T30" fmla="*/ 176 w 549"/>
                <a:gd name="T31" fmla="*/ 352 h 664"/>
                <a:gd name="T32" fmla="*/ 162 w 549"/>
                <a:gd name="T33" fmla="*/ 359 h 664"/>
                <a:gd name="T34" fmla="*/ 42 w 549"/>
                <a:gd name="T35" fmla="*/ 411 h 664"/>
                <a:gd name="T36" fmla="*/ 2 w 549"/>
                <a:gd name="T37" fmla="*/ 470 h 664"/>
                <a:gd name="T38" fmla="*/ 0 w 549"/>
                <a:gd name="T39" fmla="*/ 560 h 664"/>
                <a:gd name="T40" fmla="*/ 0 w 549"/>
                <a:gd name="T41" fmla="*/ 560 h 664"/>
                <a:gd name="T42" fmla="*/ 0 w 549"/>
                <a:gd name="T43" fmla="*/ 664 h 664"/>
                <a:gd name="T44" fmla="*/ 543 w 549"/>
                <a:gd name="T45" fmla="*/ 664 h 664"/>
                <a:gd name="T46" fmla="*/ 434 w 549"/>
                <a:gd name="T47" fmla="*/ 528 h 664"/>
                <a:gd name="T48" fmla="*/ 449 w 549"/>
                <a:gd name="T49" fmla="*/ 543 h 664"/>
                <a:gd name="T50" fmla="*/ 455 w 549"/>
                <a:gd name="T51" fmla="*/ 538 h 664"/>
                <a:gd name="T52" fmla="*/ 480 w 549"/>
                <a:gd name="T53" fmla="*/ 560 h 664"/>
                <a:gd name="T54" fmla="*/ 408 w 549"/>
                <a:gd name="T55" fmla="*/ 560 h 664"/>
                <a:gd name="T56" fmla="*/ 434 w 549"/>
                <a:gd name="T57" fmla="*/ 528 h 664"/>
                <a:gd name="T58" fmla="*/ 347 w 549"/>
                <a:gd name="T59" fmla="*/ 363 h 664"/>
                <a:gd name="T60" fmla="*/ 314 w 549"/>
                <a:gd name="T61" fmla="*/ 488 h 664"/>
                <a:gd name="T62" fmla="*/ 286 w 549"/>
                <a:gd name="T63" fmla="*/ 427 h 664"/>
                <a:gd name="T64" fmla="*/ 305 w 549"/>
                <a:gd name="T65" fmla="*/ 409 h 664"/>
                <a:gd name="T66" fmla="*/ 276 w 549"/>
                <a:gd name="T67" fmla="*/ 384 h 664"/>
                <a:gd name="T68" fmla="*/ 251 w 549"/>
                <a:gd name="T69" fmla="*/ 410 h 664"/>
                <a:gd name="T70" fmla="*/ 272 w 549"/>
                <a:gd name="T71" fmla="*/ 426 h 664"/>
                <a:gd name="T72" fmla="*/ 259 w 549"/>
                <a:gd name="T73" fmla="*/ 493 h 664"/>
                <a:gd name="T74" fmla="*/ 192 w 549"/>
                <a:gd name="T75" fmla="*/ 347 h 664"/>
                <a:gd name="T76" fmla="*/ 196 w 549"/>
                <a:gd name="T77" fmla="*/ 308 h 664"/>
                <a:gd name="T78" fmla="*/ 273 w 549"/>
                <a:gd name="T79" fmla="*/ 336 h 664"/>
                <a:gd name="T80" fmla="*/ 344 w 549"/>
                <a:gd name="T81" fmla="*/ 309 h 664"/>
                <a:gd name="T82" fmla="*/ 351 w 549"/>
                <a:gd name="T83" fmla="*/ 347 h 664"/>
                <a:gd name="T84" fmla="*/ 347 w 549"/>
                <a:gd name="T85" fmla="*/ 363 h 664"/>
                <a:gd name="T86" fmla="*/ 154 w 549"/>
                <a:gd name="T87" fmla="*/ 178 h 664"/>
                <a:gd name="T88" fmla="*/ 170 w 549"/>
                <a:gd name="T89" fmla="*/ 111 h 664"/>
                <a:gd name="T90" fmla="*/ 262 w 549"/>
                <a:gd name="T91" fmla="*/ 141 h 664"/>
                <a:gd name="T92" fmla="*/ 364 w 549"/>
                <a:gd name="T93" fmla="*/ 103 h 664"/>
                <a:gd name="T94" fmla="*/ 376 w 549"/>
                <a:gd name="T95" fmla="*/ 142 h 664"/>
                <a:gd name="T96" fmla="*/ 376 w 549"/>
                <a:gd name="T97" fmla="*/ 142 h 664"/>
                <a:gd name="T98" fmla="*/ 376 w 549"/>
                <a:gd name="T99" fmla="*/ 143 h 664"/>
                <a:gd name="T100" fmla="*/ 341 w 549"/>
                <a:gd name="T101" fmla="*/ 296 h 664"/>
                <a:gd name="T102" fmla="*/ 273 w 549"/>
                <a:gd name="T103" fmla="*/ 324 h 664"/>
                <a:gd name="T104" fmla="*/ 198 w 549"/>
                <a:gd name="T105" fmla="*/ 295 h 664"/>
                <a:gd name="T106" fmla="*/ 154 w 549"/>
                <a:gd name="T107" fmla="*/ 17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9" h="664">
                  <a:moveTo>
                    <a:pt x="543" y="664"/>
                  </a:moveTo>
                  <a:cubicBezTo>
                    <a:pt x="543" y="560"/>
                    <a:pt x="543" y="560"/>
                    <a:pt x="543" y="560"/>
                  </a:cubicBezTo>
                  <a:cubicBezTo>
                    <a:pt x="543" y="560"/>
                    <a:pt x="543" y="560"/>
                    <a:pt x="543" y="560"/>
                  </a:cubicBezTo>
                  <a:cubicBezTo>
                    <a:pt x="549" y="483"/>
                    <a:pt x="524" y="425"/>
                    <a:pt x="504" y="410"/>
                  </a:cubicBezTo>
                  <a:cubicBezTo>
                    <a:pt x="436" y="381"/>
                    <a:pt x="382" y="353"/>
                    <a:pt x="362" y="342"/>
                  </a:cubicBezTo>
                  <a:cubicBezTo>
                    <a:pt x="357" y="332"/>
                    <a:pt x="354" y="318"/>
                    <a:pt x="356" y="297"/>
                  </a:cubicBezTo>
                  <a:cubicBezTo>
                    <a:pt x="355" y="296"/>
                    <a:pt x="355" y="296"/>
                    <a:pt x="355" y="296"/>
                  </a:cubicBezTo>
                  <a:cubicBezTo>
                    <a:pt x="389" y="252"/>
                    <a:pt x="390" y="182"/>
                    <a:pt x="389" y="154"/>
                  </a:cubicBezTo>
                  <a:cubicBezTo>
                    <a:pt x="396" y="103"/>
                    <a:pt x="402" y="71"/>
                    <a:pt x="367" y="42"/>
                  </a:cubicBezTo>
                  <a:cubicBezTo>
                    <a:pt x="316" y="1"/>
                    <a:pt x="191" y="0"/>
                    <a:pt x="149" y="51"/>
                  </a:cubicBezTo>
                  <a:cubicBezTo>
                    <a:pt x="129" y="76"/>
                    <a:pt x="125" y="95"/>
                    <a:pt x="137" y="132"/>
                  </a:cubicBezTo>
                  <a:cubicBezTo>
                    <a:pt x="139" y="137"/>
                    <a:pt x="140" y="143"/>
                    <a:pt x="142" y="148"/>
                  </a:cubicBezTo>
                  <a:cubicBezTo>
                    <a:pt x="142" y="151"/>
                    <a:pt x="142" y="155"/>
                    <a:pt x="142" y="159"/>
                  </a:cubicBezTo>
                  <a:cubicBezTo>
                    <a:pt x="142" y="163"/>
                    <a:pt x="141" y="242"/>
                    <a:pt x="181" y="293"/>
                  </a:cubicBezTo>
                  <a:cubicBezTo>
                    <a:pt x="183" y="300"/>
                    <a:pt x="190" y="335"/>
                    <a:pt x="176" y="352"/>
                  </a:cubicBezTo>
                  <a:cubicBezTo>
                    <a:pt x="176" y="352"/>
                    <a:pt x="176" y="352"/>
                    <a:pt x="176" y="352"/>
                  </a:cubicBezTo>
                  <a:cubicBezTo>
                    <a:pt x="169" y="356"/>
                    <a:pt x="162" y="359"/>
                    <a:pt x="162" y="359"/>
                  </a:cubicBezTo>
                  <a:cubicBezTo>
                    <a:pt x="162" y="359"/>
                    <a:pt x="81" y="393"/>
                    <a:pt x="42" y="411"/>
                  </a:cubicBezTo>
                  <a:cubicBezTo>
                    <a:pt x="3" y="428"/>
                    <a:pt x="2" y="470"/>
                    <a:pt x="2" y="47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0" y="664"/>
                    <a:pt x="0" y="664"/>
                    <a:pt x="0" y="664"/>
                  </a:cubicBezTo>
                  <a:lnTo>
                    <a:pt x="543" y="664"/>
                  </a:lnTo>
                  <a:close/>
                  <a:moveTo>
                    <a:pt x="434" y="528"/>
                  </a:moveTo>
                  <a:cubicBezTo>
                    <a:pt x="444" y="517"/>
                    <a:pt x="449" y="543"/>
                    <a:pt x="449" y="543"/>
                  </a:cubicBezTo>
                  <a:cubicBezTo>
                    <a:pt x="455" y="538"/>
                    <a:pt x="455" y="538"/>
                    <a:pt x="455" y="538"/>
                  </a:cubicBezTo>
                  <a:cubicBezTo>
                    <a:pt x="480" y="560"/>
                    <a:pt x="480" y="560"/>
                    <a:pt x="480" y="560"/>
                  </a:cubicBezTo>
                  <a:cubicBezTo>
                    <a:pt x="408" y="560"/>
                    <a:pt x="408" y="560"/>
                    <a:pt x="408" y="560"/>
                  </a:cubicBezTo>
                  <a:cubicBezTo>
                    <a:pt x="416" y="547"/>
                    <a:pt x="427" y="535"/>
                    <a:pt x="434" y="528"/>
                  </a:cubicBezTo>
                  <a:close/>
                  <a:moveTo>
                    <a:pt x="347" y="363"/>
                  </a:moveTo>
                  <a:cubicBezTo>
                    <a:pt x="314" y="488"/>
                    <a:pt x="314" y="488"/>
                    <a:pt x="314" y="488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05" y="409"/>
                    <a:pt x="305" y="409"/>
                    <a:pt x="305" y="409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51" y="410"/>
                    <a:pt x="251" y="410"/>
                    <a:pt x="251" y="410"/>
                  </a:cubicBezTo>
                  <a:cubicBezTo>
                    <a:pt x="272" y="426"/>
                    <a:pt x="272" y="426"/>
                    <a:pt x="272" y="426"/>
                  </a:cubicBezTo>
                  <a:cubicBezTo>
                    <a:pt x="259" y="493"/>
                    <a:pt x="259" y="493"/>
                    <a:pt x="259" y="493"/>
                  </a:cubicBezTo>
                  <a:cubicBezTo>
                    <a:pt x="234" y="437"/>
                    <a:pt x="202" y="368"/>
                    <a:pt x="192" y="347"/>
                  </a:cubicBezTo>
                  <a:cubicBezTo>
                    <a:pt x="196" y="335"/>
                    <a:pt x="197" y="320"/>
                    <a:pt x="196" y="308"/>
                  </a:cubicBezTo>
                  <a:cubicBezTo>
                    <a:pt x="216" y="326"/>
                    <a:pt x="242" y="336"/>
                    <a:pt x="273" y="336"/>
                  </a:cubicBezTo>
                  <a:cubicBezTo>
                    <a:pt x="302" y="336"/>
                    <a:pt x="325" y="327"/>
                    <a:pt x="344" y="309"/>
                  </a:cubicBezTo>
                  <a:cubicBezTo>
                    <a:pt x="344" y="325"/>
                    <a:pt x="347" y="338"/>
                    <a:pt x="351" y="347"/>
                  </a:cubicBezTo>
                  <a:lnTo>
                    <a:pt x="347" y="363"/>
                  </a:lnTo>
                  <a:close/>
                  <a:moveTo>
                    <a:pt x="154" y="178"/>
                  </a:moveTo>
                  <a:cubicBezTo>
                    <a:pt x="159" y="148"/>
                    <a:pt x="169" y="119"/>
                    <a:pt x="170" y="111"/>
                  </a:cubicBezTo>
                  <a:cubicBezTo>
                    <a:pt x="175" y="118"/>
                    <a:pt x="205" y="141"/>
                    <a:pt x="262" y="141"/>
                  </a:cubicBezTo>
                  <a:cubicBezTo>
                    <a:pt x="328" y="141"/>
                    <a:pt x="364" y="103"/>
                    <a:pt x="364" y="103"/>
                  </a:cubicBezTo>
                  <a:cubicBezTo>
                    <a:pt x="364" y="103"/>
                    <a:pt x="371" y="119"/>
                    <a:pt x="376" y="142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3"/>
                    <a:pt x="376" y="143"/>
                    <a:pt x="376" y="143"/>
                  </a:cubicBezTo>
                  <a:cubicBezTo>
                    <a:pt x="376" y="144"/>
                    <a:pt x="386" y="245"/>
                    <a:pt x="341" y="296"/>
                  </a:cubicBezTo>
                  <a:cubicBezTo>
                    <a:pt x="324" y="315"/>
                    <a:pt x="301" y="324"/>
                    <a:pt x="273" y="324"/>
                  </a:cubicBezTo>
                  <a:cubicBezTo>
                    <a:pt x="243" y="324"/>
                    <a:pt x="218" y="314"/>
                    <a:pt x="198" y="295"/>
                  </a:cubicBezTo>
                  <a:cubicBezTo>
                    <a:pt x="165" y="261"/>
                    <a:pt x="157" y="207"/>
                    <a:pt x="154" y="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Black Person">
            <a:extLst>
              <a:ext uri="{FF2B5EF4-FFF2-40B4-BE49-F238E27FC236}">
                <a16:creationId xmlns:a16="http://schemas.microsoft.com/office/drawing/2014/main" id="{7E12F3D3-A5AB-4E88-9149-329357641688}"/>
              </a:ext>
            </a:extLst>
          </p:cNvPr>
          <p:cNvGrpSpPr/>
          <p:nvPr/>
        </p:nvGrpSpPr>
        <p:grpSpPr>
          <a:xfrm>
            <a:off x="7328671" y="1755085"/>
            <a:ext cx="1565992" cy="2054418"/>
            <a:chOff x="8547399" y="3900021"/>
            <a:chExt cx="2779116" cy="3645833"/>
          </a:xfrm>
        </p:grpSpPr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1C600E1-1062-4D41-BF46-59678492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917" y="5696135"/>
              <a:ext cx="288907" cy="40907"/>
            </a:xfrm>
            <a:custGeom>
              <a:avLst/>
              <a:gdLst>
                <a:gd name="T0" fmla="*/ 55 w 55"/>
                <a:gd name="T1" fmla="*/ 0 h 8"/>
                <a:gd name="T2" fmla="*/ 26 w 55"/>
                <a:gd name="T3" fmla="*/ 0 h 8"/>
                <a:gd name="T4" fmla="*/ 0 w 55"/>
                <a:gd name="T5" fmla="*/ 0 h 8"/>
                <a:gd name="T6" fmla="*/ 28 w 55"/>
                <a:gd name="T7" fmla="*/ 8 h 8"/>
                <a:gd name="T8" fmla="*/ 55 w 5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8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4"/>
                    <a:pt x="16" y="8"/>
                    <a:pt x="28" y="8"/>
                  </a:cubicBezTo>
                  <a:cubicBezTo>
                    <a:pt x="44" y="8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350AC121-C239-4DD5-8F40-A0B3A6910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7399" y="3900021"/>
              <a:ext cx="2779116" cy="3645833"/>
            </a:xfrm>
            <a:custGeom>
              <a:avLst/>
              <a:gdLst>
                <a:gd name="T0" fmla="*/ 530 w 532"/>
                <a:gd name="T1" fmla="*/ 597 h 698"/>
                <a:gd name="T2" fmla="*/ 516 w 532"/>
                <a:gd name="T3" fmla="*/ 495 h 698"/>
                <a:gd name="T4" fmla="*/ 378 w 532"/>
                <a:gd name="T5" fmla="*/ 401 h 698"/>
                <a:gd name="T6" fmla="*/ 363 w 532"/>
                <a:gd name="T7" fmla="*/ 394 h 698"/>
                <a:gd name="T8" fmla="*/ 350 w 532"/>
                <a:gd name="T9" fmla="*/ 348 h 698"/>
                <a:gd name="T10" fmla="*/ 393 w 532"/>
                <a:gd name="T11" fmla="*/ 146 h 698"/>
                <a:gd name="T12" fmla="*/ 155 w 532"/>
                <a:gd name="T13" fmla="*/ 97 h 698"/>
                <a:gd name="T14" fmla="*/ 140 w 532"/>
                <a:gd name="T15" fmla="*/ 234 h 698"/>
                <a:gd name="T16" fmla="*/ 170 w 532"/>
                <a:gd name="T17" fmla="*/ 394 h 698"/>
                <a:gd name="T18" fmla="*/ 87 w 532"/>
                <a:gd name="T19" fmla="*/ 439 h 698"/>
                <a:gd name="T20" fmla="*/ 15 w 532"/>
                <a:gd name="T21" fmla="*/ 490 h 698"/>
                <a:gd name="T22" fmla="*/ 1 w 532"/>
                <a:gd name="T23" fmla="*/ 574 h 698"/>
                <a:gd name="T24" fmla="*/ 0 w 532"/>
                <a:gd name="T25" fmla="*/ 594 h 698"/>
                <a:gd name="T26" fmla="*/ 530 w 532"/>
                <a:gd name="T27" fmla="*/ 698 h 698"/>
                <a:gd name="T28" fmla="*/ 283 w 532"/>
                <a:gd name="T29" fmla="*/ 568 h 698"/>
                <a:gd name="T30" fmla="*/ 285 w 532"/>
                <a:gd name="T31" fmla="*/ 561 h 698"/>
                <a:gd name="T32" fmla="*/ 300 w 532"/>
                <a:gd name="T33" fmla="*/ 568 h 698"/>
                <a:gd name="T34" fmla="*/ 331 w 532"/>
                <a:gd name="T35" fmla="*/ 522 h 698"/>
                <a:gd name="T36" fmla="*/ 324 w 532"/>
                <a:gd name="T37" fmla="*/ 510 h 698"/>
                <a:gd name="T38" fmla="*/ 331 w 532"/>
                <a:gd name="T39" fmla="*/ 505 h 698"/>
                <a:gd name="T40" fmla="*/ 331 w 532"/>
                <a:gd name="T41" fmla="*/ 522 h 698"/>
                <a:gd name="T42" fmla="*/ 334 w 532"/>
                <a:gd name="T43" fmla="*/ 475 h 698"/>
                <a:gd name="T44" fmla="*/ 336 w 532"/>
                <a:gd name="T45" fmla="*/ 471 h 698"/>
                <a:gd name="T46" fmla="*/ 269 w 532"/>
                <a:gd name="T47" fmla="*/ 564 h 698"/>
                <a:gd name="T48" fmla="*/ 219 w 532"/>
                <a:gd name="T49" fmla="*/ 500 h 698"/>
                <a:gd name="T50" fmla="*/ 183 w 532"/>
                <a:gd name="T51" fmla="*/ 394 h 698"/>
                <a:gd name="T52" fmla="*/ 268 w 532"/>
                <a:gd name="T53" fmla="*/ 387 h 698"/>
                <a:gd name="T54" fmla="*/ 352 w 532"/>
                <a:gd name="T55" fmla="*/ 400 h 698"/>
                <a:gd name="T56" fmla="*/ 151 w 532"/>
                <a:gd name="T57" fmla="*/ 213 h 698"/>
                <a:gd name="T58" fmla="*/ 327 w 532"/>
                <a:gd name="T59" fmla="*/ 193 h 698"/>
                <a:gd name="T60" fmla="*/ 370 w 532"/>
                <a:gd name="T61" fmla="*/ 204 h 698"/>
                <a:gd name="T62" fmla="*/ 268 w 532"/>
                <a:gd name="T63" fmla="*/ 375 h 698"/>
                <a:gd name="T64" fmla="*/ 151 w 532"/>
                <a:gd name="T65" fmla="*/ 21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698">
                  <a:moveTo>
                    <a:pt x="530" y="698"/>
                  </a:moveTo>
                  <a:cubicBezTo>
                    <a:pt x="530" y="597"/>
                    <a:pt x="530" y="597"/>
                    <a:pt x="530" y="597"/>
                  </a:cubicBezTo>
                  <a:cubicBezTo>
                    <a:pt x="530" y="597"/>
                    <a:pt x="530" y="597"/>
                    <a:pt x="530" y="597"/>
                  </a:cubicBezTo>
                  <a:cubicBezTo>
                    <a:pt x="530" y="573"/>
                    <a:pt x="532" y="535"/>
                    <a:pt x="516" y="495"/>
                  </a:cubicBezTo>
                  <a:cubicBezTo>
                    <a:pt x="506" y="475"/>
                    <a:pt x="477" y="458"/>
                    <a:pt x="434" y="438"/>
                  </a:cubicBezTo>
                  <a:cubicBezTo>
                    <a:pt x="419" y="430"/>
                    <a:pt x="398" y="416"/>
                    <a:pt x="378" y="401"/>
                  </a:cubicBezTo>
                  <a:cubicBezTo>
                    <a:pt x="377" y="401"/>
                    <a:pt x="377" y="401"/>
                    <a:pt x="377" y="401"/>
                  </a:cubicBezTo>
                  <a:cubicBezTo>
                    <a:pt x="372" y="398"/>
                    <a:pt x="367" y="396"/>
                    <a:pt x="363" y="394"/>
                  </a:cubicBezTo>
                  <a:cubicBezTo>
                    <a:pt x="355" y="388"/>
                    <a:pt x="350" y="375"/>
                    <a:pt x="350" y="348"/>
                  </a:cubicBezTo>
                  <a:cubicBezTo>
                    <a:pt x="350" y="348"/>
                    <a:pt x="350" y="348"/>
                    <a:pt x="350" y="348"/>
                  </a:cubicBezTo>
                  <a:cubicBezTo>
                    <a:pt x="370" y="320"/>
                    <a:pt x="378" y="283"/>
                    <a:pt x="381" y="252"/>
                  </a:cubicBezTo>
                  <a:cubicBezTo>
                    <a:pt x="407" y="219"/>
                    <a:pt x="417" y="168"/>
                    <a:pt x="393" y="146"/>
                  </a:cubicBezTo>
                  <a:cubicBezTo>
                    <a:pt x="367" y="123"/>
                    <a:pt x="374" y="86"/>
                    <a:pt x="397" y="86"/>
                  </a:cubicBezTo>
                  <a:cubicBezTo>
                    <a:pt x="251" y="0"/>
                    <a:pt x="155" y="97"/>
                    <a:pt x="155" y="97"/>
                  </a:cubicBezTo>
                  <a:cubicBezTo>
                    <a:pt x="155" y="97"/>
                    <a:pt x="115" y="127"/>
                    <a:pt x="121" y="177"/>
                  </a:cubicBezTo>
                  <a:cubicBezTo>
                    <a:pt x="123" y="198"/>
                    <a:pt x="132" y="219"/>
                    <a:pt x="140" y="234"/>
                  </a:cubicBezTo>
                  <a:cubicBezTo>
                    <a:pt x="142" y="261"/>
                    <a:pt x="150" y="309"/>
                    <a:pt x="178" y="345"/>
                  </a:cubicBezTo>
                  <a:cubicBezTo>
                    <a:pt x="179" y="351"/>
                    <a:pt x="182" y="378"/>
                    <a:pt x="170" y="394"/>
                  </a:cubicBezTo>
                  <a:cubicBezTo>
                    <a:pt x="155" y="399"/>
                    <a:pt x="132" y="411"/>
                    <a:pt x="115" y="428"/>
                  </a:cubicBezTo>
                  <a:cubicBezTo>
                    <a:pt x="107" y="430"/>
                    <a:pt x="97" y="434"/>
                    <a:pt x="87" y="439"/>
                  </a:cubicBezTo>
                  <a:cubicBezTo>
                    <a:pt x="82" y="440"/>
                    <a:pt x="78" y="442"/>
                    <a:pt x="74" y="444"/>
                  </a:cubicBezTo>
                  <a:cubicBezTo>
                    <a:pt x="48" y="453"/>
                    <a:pt x="28" y="465"/>
                    <a:pt x="15" y="490"/>
                  </a:cubicBezTo>
                  <a:cubicBezTo>
                    <a:pt x="12" y="496"/>
                    <a:pt x="9" y="502"/>
                    <a:pt x="8" y="508"/>
                  </a:cubicBezTo>
                  <a:cubicBezTo>
                    <a:pt x="3" y="525"/>
                    <a:pt x="1" y="546"/>
                    <a:pt x="1" y="574"/>
                  </a:cubicBezTo>
                  <a:cubicBezTo>
                    <a:pt x="1" y="582"/>
                    <a:pt x="1" y="589"/>
                    <a:pt x="1" y="594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98"/>
                    <a:pt x="0" y="698"/>
                    <a:pt x="0" y="698"/>
                  </a:cubicBezTo>
                  <a:lnTo>
                    <a:pt x="530" y="698"/>
                  </a:lnTo>
                  <a:close/>
                  <a:moveTo>
                    <a:pt x="291" y="576"/>
                  </a:moveTo>
                  <a:cubicBezTo>
                    <a:pt x="286" y="576"/>
                    <a:pt x="283" y="572"/>
                    <a:pt x="283" y="568"/>
                  </a:cubicBezTo>
                  <a:cubicBezTo>
                    <a:pt x="283" y="566"/>
                    <a:pt x="283" y="565"/>
                    <a:pt x="284" y="564"/>
                  </a:cubicBezTo>
                  <a:cubicBezTo>
                    <a:pt x="285" y="561"/>
                    <a:pt x="285" y="561"/>
                    <a:pt x="285" y="561"/>
                  </a:cubicBezTo>
                  <a:cubicBezTo>
                    <a:pt x="287" y="560"/>
                    <a:pt x="289" y="559"/>
                    <a:pt x="291" y="559"/>
                  </a:cubicBezTo>
                  <a:cubicBezTo>
                    <a:pt x="296" y="559"/>
                    <a:pt x="300" y="563"/>
                    <a:pt x="300" y="568"/>
                  </a:cubicBezTo>
                  <a:cubicBezTo>
                    <a:pt x="300" y="572"/>
                    <a:pt x="296" y="576"/>
                    <a:pt x="291" y="576"/>
                  </a:cubicBezTo>
                  <a:close/>
                  <a:moveTo>
                    <a:pt x="331" y="522"/>
                  </a:moveTo>
                  <a:cubicBezTo>
                    <a:pt x="326" y="522"/>
                    <a:pt x="323" y="519"/>
                    <a:pt x="323" y="514"/>
                  </a:cubicBezTo>
                  <a:cubicBezTo>
                    <a:pt x="323" y="512"/>
                    <a:pt x="323" y="511"/>
                    <a:pt x="324" y="510"/>
                  </a:cubicBezTo>
                  <a:cubicBezTo>
                    <a:pt x="325" y="508"/>
                    <a:pt x="325" y="508"/>
                    <a:pt x="325" y="508"/>
                  </a:cubicBezTo>
                  <a:cubicBezTo>
                    <a:pt x="327" y="506"/>
                    <a:pt x="329" y="505"/>
                    <a:pt x="331" y="505"/>
                  </a:cubicBezTo>
                  <a:cubicBezTo>
                    <a:pt x="336" y="505"/>
                    <a:pt x="340" y="509"/>
                    <a:pt x="340" y="514"/>
                  </a:cubicBezTo>
                  <a:cubicBezTo>
                    <a:pt x="340" y="519"/>
                    <a:pt x="336" y="522"/>
                    <a:pt x="331" y="522"/>
                  </a:cubicBezTo>
                  <a:close/>
                  <a:moveTo>
                    <a:pt x="352" y="400"/>
                  </a:moveTo>
                  <a:cubicBezTo>
                    <a:pt x="353" y="415"/>
                    <a:pt x="351" y="446"/>
                    <a:pt x="334" y="475"/>
                  </a:cubicBezTo>
                  <a:cubicBezTo>
                    <a:pt x="335" y="473"/>
                    <a:pt x="336" y="471"/>
                    <a:pt x="338" y="469"/>
                  </a:cubicBezTo>
                  <a:cubicBezTo>
                    <a:pt x="337" y="469"/>
                    <a:pt x="337" y="470"/>
                    <a:pt x="336" y="471"/>
                  </a:cubicBezTo>
                  <a:cubicBezTo>
                    <a:pt x="335" y="474"/>
                    <a:pt x="333" y="477"/>
                    <a:pt x="331" y="480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8" y="564"/>
                    <a:pt x="268" y="564"/>
                    <a:pt x="268" y="564"/>
                  </a:cubicBezTo>
                  <a:cubicBezTo>
                    <a:pt x="246" y="541"/>
                    <a:pt x="244" y="538"/>
                    <a:pt x="219" y="500"/>
                  </a:cubicBezTo>
                  <a:cubicBezTo>
                    <a:pt x="213" y="491"/>
                    <a:pt x="205" y="475"/>
                    <a:pt x="211" y="483"/>
                  </a:cubicBezTo>
                  <a:cubicBezTo>
                    <a:pt x="187" y="453"/>
                    <a:pt x="184" y="409"/>
                    <a:pt x="183" y="394"/>
                  </a:cubicBezTo>
                  <a:cubicBezTo>
                    <a:pt x="189" y="382"/>
                    <a:pt x="191" y="369"/>
                    <a:pt x="191" y="358"/>
                  </a:cubicBezTo>
                  <a:cubicBezTo>
                    <a:pt x="211" y="377"/>
                    <a:pt x="237" y="387"/>
                    <a:pt x="268" y="387"/>
                  </a:cubicBezTo>
                  <a:cubicBezTo>
                    <a:pt x="297" y="387"/>
                    <a:pt x="321" y="378"/>
                    <a:pt x="339" y="360"/>
                  </a:cubicBezTo>
                  <a:cubicBezTo>
                    <a:pt x="340" y="380"/>
                    <a:pt x="345" y="392"/>
                    <a:pt x="352" y="400"/>
                  </a:cubicBezTo>
                  <a:close/>
                  <a:moveTo>
                    <a:pt x="151" y="213"/>
                  </a:moveTo>
                  <a:cubicBezTo>
                    <a:pt x="151" y="213"/>
                    <a:pt x="151" y="213"/>
                    <a:pt x="151" y="213"/>
                  </a:cubicBezTo>
                  <a:cubicBezTo>
                    <a:pt x="152" y="197"/>
                    <a:pt x="154" y="180"/>
                    <a:pt x="159" y="170"/>
                  </a:cubicBezTo>
                  <a:cubicBezTo>
                    <a:pt x="218" y="130"/>
                    <a:pt x="327" y="193"/>
                    <a:pt x="327" y="193"/>
                  </a:cubicBezTo>
                  <a:cubicBezTo>
                    <a:pt x="330" y="163"/>
                    <a:pt x="359" y="163"/>
                    <a:pt x="359" y="163"/>
                  </a:cubicBezTo>
                  <a:cubicBezTo>
                    <a:pt x="359" y="163"/>
                    <a:pt x="365" y="180"/>
                    <a:pt x="370" y="204"/>
                  </a:cubicBezTo>
                  <a:cubicBezTo>
                    <a:pt x="371" y="227"/>
                    <a:pt x="373" y="306"/>
                    <a:pt x="335" y="348"/>
                  </a:cubicBezTo>
                  <a:cubicBezTo>
                    <a:pt x="318" y="366"/>
                    <a:pt x="296" y="375"/>
                    <a:pt x="268" y="375"/>
                  </a:cubicBezTo>
                  <a:cubicBezTo>
                    <a:pt x="239" y="375"/>
                    <a:pt x="214" y="366"/>
                    <a:pt x="195" y="346"/>
                  </a:cubicBezTo>
                  <a:cubicBezTo>
                    <a:pt x="150" y="300"/>
                    <a:pt x="151" y="215"/>
                    <a:pt x="151" y="2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9DB25D-478A-4492-B499-0F0DC672183B}"/>
              </a:ext>
            </a:extLst>
          </p:cNvPr>
          <p:cNvGrpSpPr/>
          <p:nvPr/>
        </p:nvGrpSpPr>
        <p:grpSpPr>
          <a:xfrm>
            <a:off x="1984626" y="1811208"/>
            <a:ext cx="1462265" cy="1998176"/>
            <a:chOff x="2906977" y="3980833"/>
            <a:chExt cx="2595035" cy="3546122"/>
          </a:xfrm>
        </p:grpSpPr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C9ED1F6-9D15-43E7-A7C9-ACDA1B8E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342" y="5490377"/>
              <a:ext cx="288907" cy="46021"/>
            </a:xfrm>
            <a:custGeom>
              <a:avLst/>
              <a:gdLst>
                <a:gd name="T0" fmla="*/ 55 w 55"/>
                <a:gd name="T1" fmla="*/ 0 h 9"/>
                <a:gd name="T2" fmla="*/ 26 w 55"/>
                <a:gd name="T3" fmla="*/ 0 h 9"/>
                <a:gd name="T4" fmla="*/ 0 w 55"/>
                <a:gd name="T5" fmla="*/ 0 h 9"/>
                <a:gd name="T6" fmla="*/ 28 w 55"/>
                <a:gd name="T7" fmla="*/ 9 h 9"/>
                <a:gd name="T8" fmla="*/ 55 w 5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">
                  <a:moveTo>
                    <a:pt x="55" y="0"/>
                  </a:moveTo>
                  <a:cubicBezTo>
                    <a:pt x="47" y="0"/>
                    <a:pt x="38" y="0"/>
                    <a:pt x="26" y="0"/>
                  </a:cubicBezTo>
                  <a:cubicBezTo>
                    <a:pt x="15" y="0"/>
                    <a:pt x="0" y="0"/>
                    <a:pt x="0" y="0"/>
                  </a:cubicBezTo>
                  <a:cubicBezTo>
                    <a:pt x="5" y="5"/>
                    <a:pt x="16" y="8"/>
                    <a:pt x="28" y="9"/>
                  </a:cubicBezTo>
                  <a:cubicBezTo>
                    <a:pt x="44" y="9"/>
                    <a:pt x="52" y="1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08C6477-C641-4547-A09E-EFE8C286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977" y="3980833"/>
              <a:ext cx="2595035" cy="3546122"/>
            </a:xfrm>
            <a:custGeom>
              <a:avLst/>
              <a:gdLst>
                <a:gd name="T0" fmla="*/ 7 w 497"/>
                <a:gd name="T1" fmla="*/ 568 h 679"/>
                <a:gd name="T2" fmla="*/ 6 w 497"/>
                <a:gd name="T3" fmla="*/ 679 h 679"/>
                <a:gd name="T4" fmla="*/ 85 w 497"/>
                <a:gd name="T5" fmla="*/ 587 h 679"/>
                <a:gd name="T6" fmla="*/ 130 w 497"/>
                <a:gd name="T7" fmla="*/ 364 h 679"/>
                <a:gd name="T8" fmla="*/ 345 w 497"/>
                <a:gd name="T9" fmla="*/ 517 h 679"/>
                <a:gd name="T10" fmla="*/ 410 w 497"/>
                <a:gd name="T11" fmla="*/ 391 h 679"/>
                <a:gd name="T12" fmla="*/ 425 w 497"/>
                <a:gd name="T13" fmla="*/ 563 h 679"/>
                <a:gd name="T14" fmla="*/ 492 w 497"/>
                <a:gd name="T15" fmla="*/ 679 h 679"/>
                <a:gd name="T16" fmla="*/ 490 w 497"/>
                <a:gd name="T17" fmla="*/ 568 h 679"/>
                <a:gd name="T18" fmla="*/ 436 w 497"/>
                <a:gd name="T19" fmla="*/ 395 h 679"/>
                <a:gd name="T20" fmla="*/ 427 w 497"/>
                <a:gd name="T21" fmla="*/ 351 h 679"/>
                <a:gd name="T22" fmla="*/ 398 w 497"/>
                <a:gd name="T23" fmla="*/ 294 h 679"/>
                <a:gd name="T24" fmla="*/ 370 w 497"/>
                <a:gd name="T25" fmla="*/ 229 h 679"/>
                <a:gd name="T26" fmla="*/ 354 w 497"/>
                <a:gd name="T27" fmla="*/ 168 h 679"/>
                <a:gd name="T28" fmla="*/ 360 w 497"/>
                <a:gd name="T29" fmla="*/ 121 h 679"/>
                <a:gd name="T30" fmla="*/ 232 w 497"/>
                <a:gd name="T31" fmla="*/ 3 h 679"/>
                <a:gd name="T32" fmla="*/ 119 w 497"/>
                <a:gd name="T33" fmla="*/ 145 h 679"/>
                <a:gd name="T34" fmla="*/ 127 w 497"/>
                <a:gd name="T35" fmla="*/ 180 h 679"/>
                <a:gd name="T36" fmla="*/ 103 w 497"/>
                <a:gd name="T37" fmla="*/ 241 h 679"/>
                <a:gd name="T38" fmla="*/ 77 w 497"/>
                <a:gd name="T39" fmla="*/ 303 h 679"/>
                <a:gd name="T40" fmla="*/ 47 w 497"/>
                <a:gd name="T41" fmla="*/ 354 h 679"/>
                <a:gd name="T42" fmla="*/ 35 w 497"/>
                <a:gd name="T43" fmla="*/ 413 h 679"/>
                <a:gd name="T44" fmla="*/ 3 w 497"/>
                <a:gd name="T45" fmla="*/ 507 h 679"/>
                <a:gd name="T46" fmla="*/ 156 w 497"/>
                <a:gd name="T47" fmla="*/ 349 h 679"/>
                <a:gd name="T48" fmla="*/ 182 w 497"/>
                <a:gd name="T49" fmla="*/ 288 h 679"/>
                <a:gd name="T50" fmla="*/ 245 w 497"/>
                <a:gd name="T51" fmla="*/ 318 h 679"/>
                <a:gd name="T52" fmla="*/ 304 w 497"/>
                <a:gd name="T53" fmla="*/ 289 h 679"/>
                <a:gd name="T54" fmla="*/ 348 w 497"/>
                <a:gd name="T55" fmla="*/ 365 h 679"/>
                <a:gd name="T56" fmla="*/ 173 w 497"/>
                <a:gd name="T57" fmla="*/ 61 h 679"/>
                <a:gd name="T58" fmla="*/ 337 w 497"/>
                <a:gd name="T59" fmla="*/ 161 h 679"/>
                <a:gd name="T60" fmla="*/ 247 w 497"/>
                <a:gd name="T61" fmla="*/ 308 h 679"/>
                <a:gd name="T62" fmla="*/ 245 w 497"/>
                <a:gd name="T63" fmla="*/ 308 h 679"/>
                <a:gd name="T64" fmla="*/ 179 w 497"/>
                <a:gd name="T65" fmla="*/ 269 h 679"/>
                <a:gd name="T66" fmla="*/ 135 w 497"/>
                <a:gd name="T67" fmla="*/ 172 h 679"/>
                <a:gd name="T68" fmla="*/ 173 w 497"/>
                <a:gd name="T69" fmla="*/ 6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7" h="679">
                  <a:moveTo>
                    <a:pt x="3" y="507"/>
                  </a:moveTo>
                  <a:cubicBezTo>
                    <a:pt x="6" y="530"/>
                    <a:pt x="7" y="555"/>
                    <a:pt x="7" y="568"/>
                  </a:cubicBezTo>
                  <a:cubicBezTo>
                    <a:pt x="6" y="568"/>
                    <a:pt x="6" y="568"/>
                    <a:pt x="6" y="568"/>
                  </a:cubicBezTo>
                  <a:cubicBezTo>
                    <a:pt x="6" y="679"/>
                    <a:pt x="6" y="679"/>
                    <a:pt x="6" y="679"/>
                  </a:cubicBezTo>
                  <a:cubicBezTo>
                    <a:pt x="88" y="679"/>
                    <a:pt x="88" y="679"/>
                    <a:pt x="88" y="679"/>
                  </a:cubicBezTo>
                  <a:cubicBezTo>
                    <a:pt x="85" y="587"/>
                    <a:pt x="85" y="587"/>
                    <a:pt x="85" y="587"/>
                  </a:cubicBezTo>
                  <a:cubicBezTo>
                    <a:pt x="80" y="510"/>
                    <a:pt x="87" y="413"/>
                    <a:pt x="92" y="384"/>
                  </a:cubicBezTo>
                  <a:cubicBezTo>
                    <a:pt x="102" y="378"/>
                    <a:pt x="116" y="371"/>
                    <a:pt x="130" y="364"/>
                  </a:cubicBezTo>
                  <a:cubicBezTo>
                    <a:pt x="130" y="383"/>
                    <a:pt x="132" y="472"/>
                    <a:pt x="149" y="518"/>
                  </a:cubicBezTo>
                  <a:cubicBezTo>
                    <a:pt x="176" y="529"/>
                    <a:pt x="281" y="538"/>
                    <a:pt x="345" y="517"/>
                  </a:cubicBezTo>
                  <a:cubicBezTo>
                    <a:pt x="358" y="486"/>
                    <a:pt x="366" y="401"/>
                    <a:pt x="368" y="373"/>
                  </a:cubicBezTo>
                  <a:cubicBezTo>
                    <a:pt x="410" y="391"/>
                    <a:pt x="410" y="391"/>
                    <a:pt x="410" y="391"/>
                  </a:cubicBezTo>
                  <a:cubicBezTo>
                    <a:pt x="416" y="422"/>
                    <a:pt x="429" y="502"/>
                    <a:pt x="425" y="563"/>
                  </a:cubicBezTo>
                  <a:cubicBezTo>
                    <a:pt x="425" y="563"/>
                    <a:pt x="425" y="563"/>
                    <a:pt x="425" y="563"/>
                  </a:cubicBezTo>
                  <a:cubicBezTo>
                    <a:pt x="425" y="679"/>
                    <a:pt x="425" y="679"/>
                    <a:pt x="425" y="679"/>
                  </a:cubicBezTo>
                  <a:cubicBezTo>
                    <a:pt x="492" y="679"/>
                    <a:pt x="492" y="679"/>
                    <a:pt x="492" y="679"/>
                  </a:cubicBezTo>
                  <a:cubicBezTo>
                    <a:pt x="492" y="568"/>
                    <a:pt x="492" y="568"/>
                    <a:pt x="492" y="568"/>
                  </a:cubicBezTo>
                  <a:cubicBezTo>
                    <a:pt x="490" y="568"/>
                    <a:pt x="490" y="568"/>
                    <a:pt x="490" y="568"/>
                  </a:cubicBezTo>
                  <a:cubicBezTo>
                    <a:pt x="491" y="561"/>
                    <a:pt x="497" y="473"/>
                    <a:pt x="479" y="423"/>
                  </a:cubicBezTo>
                  <a:cubicBezTo>
                    <a:pt x="474" y="414"/>
                    <a:pt x="457" y="405"/>
                    <a:pt x="436" y="395"/>
                  </a:cubicBezTo>
                  <a:cubicBezTo>
                    <a:pt x="444" y="385"/>
                    <a:pt x="447" y="375"/>
                    <a:pt x="441" y="373"/>
                  </a:cubicBezTo>
                  <a:cubicBezTo>
                    <a:pt x="430" y="369"/>
                    <a:pt x="424" y="369"/>
                    <a:pt x="427" y="351"/>
                  </a:cubicBezTo>
                  <a:cubicBezTo>
                    <a:pt x="429" y="333"/>
                    <a:pt x="408" y="338"/>
                    <a:pt x="412" y="323"/>
                  </a:cubicBezTo>
                  <a:cubicBezTo>
                    <a:pt x="416" y="308"/>
                    <a:pt x="395" y="318"/>
                    <a:pt x="398" y="294"/>
                  </a:cubicBezTo>
                  <a:cubicBezTo>
                    <a:pt x="401" y="271"/>
                    <a:pt x="377" y="267"/>
                    <a:pt x="374" y="256"/>
                  </a:cubicBezTo>
                  <a:cubicBezTo>
                    <a:pt x="371" y="246"/>
                    <a:pt x="375" y="238"/>
                    <a:pt x="370" y="229"/>
                  </a:cubicBezTo>
                  <a:cubicBezTo>
                    <a:pt x="365" y="219"/>
                    <a:pt x="360" y="205"/>
                    <a:pt x="361" y="193"/>
                  </a:cubicBezTo>
                  <a:cubicBezTo>
                    <a:pt x="362" y="180"/>
                    <a:pt x="357" y="172"/>
                    <a:pt x="354" y="168"/>
                  </a:cubicBezTo>
                  <a:cubicBezTo>
                    <a:pt x="358" y="146"/>
                    <a:pt x="359" y="130"/>
                    <a:pt x="360" y="128"/>
                  </a:cubicBezTo>
                  <a:cubicBezTo>
                    <a:pt x="360" y="128"/>
                    <a:pt x="360" y="125"/>
                    <a:pt x="360" y="121"/>
                  </a:cubicBezTo>
                  <a:cubicBezTo>
                    <a:pt x="360" y="121"/>
                    <a:pt x="360" y="121"/>
                    <a:pt x="360" y="121"/>
                  </a:cubicBezTo>
                  <a:cubicBezTo>
                    <a:pt x="360" y="61"/>
                    <a:pt x="321" y="0"/>
                    <a:pt x="232" y="3"/>
                  </a:cubicBezTo>
                  <a:cubicBezTo>
                    <a:pt x="160" y="4"/>
                    <a:pt x="136" y="55"/>
                    <a:pt x="128" y="91"/>
                  </a:cubicBezTo>
                  <a:cubicBezTo>
                    <a:pt x="121" y="106"/>
                    <a:pt x="118" y="124"/>
                    <a:pt x="119" y="145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7"/>
                    <a:pt x="122" y="161"/>
                    <a:pt x="127" y="180"/>
                  </a:cubicBezTo>
                  <a:cubicBezTo>
                    <a:pt x="122" y="188"/>
                    <a:pt x="115" y="200"/>
                    <a:pt x="121" y="210"/>
                  </a:cubicBezTo>
                  <a:cubicBezTo>
                    <a:pt x="130" y="225"/>
                    <a:pt x="108" y="232"/>
                    <a:pt x="103" y="241"/>
                  </a:cubicBezTo>
                  <a:cubicBezTo>
                    <a:pt x="99" y="250"/>
                    <a:pt x="103" y="258"/>
                    <a:pt x="100" y="269"/>
                  </a:cubicBezTo>
                  <a:cubicBezTo>
                    <a:pt x="97" y="279"/>
                    <a:pt x="74" y="280"/>
                    <a:pt x="77" y="303"/>
                  </a:cubicBezTo>
                  <a:cubicBezTo>
                    <a:pt x="80" y="327"/>
                    <a:pt x="77" y="314"/>
                    <a:pt x="68" y="327"/>
                  </a:cubicBezTo>
                  <a:cubicBezTo>
                    <a:pt x="58" y="339"/>
                    <a:pt x="49" y="346"/>
                    <a:pt x="47" y="354"/>
                  </a:cubicBezTo>
                  <a:cubicBezTo>
                    <a:pt x="46" y="361"/>
                    <a:pt x="46" y="371"/>
                    <a:pt x="36" y="385"/>
                  </a:cubicBezTo>
                  <a:cubicBezTo>
                    <a:pt x="30" y="395"/>
                    <a:pt x="19" y="396"/>
                    <a:pt x="35" y="413"/>
                  </a:cubicBezTo>
                  <a:cubicBezTo>
                    <a:pt x="35" y="414"/>
                    <a:pt x="37" y="415"/>
                    <a:pt x="38" y="415"/>
                  </a:cubicBezTo>
                  <a:cubicBezTo>
                    <a:pt x="15" y="438"/>
                    <a:pt x="0" y="467"/>
                    <a:pt x="3" y="507"/>
                  </a:cubicBezTo>
                  <a:close/>
                  <a:moveTo>
                    <a:pt x="243" y="512"/>
                  </a:moveTo>
                  <a:cubicBezTo>
                    <a:pt x="109" y="512"/>
                    <a:pt x="156" y="349"/>
                    <a:pt x="156" y="349"/>
                  </a:cubicBezTo>
                  <a:cubicBezTo>
                    <a:pt x="155" y="349"/>
                    <a:pt x="155" y="349"/>
                    <a:pt x="155" y="349"/>
                  </a:cubicBezTo>
                  <a:cubicBezTo>
                    <a:pt x="179" y="330"/>
                    <a:pt x="182" y="305"/>
                    <a:pt x="182" y="288"/>
                  </a:cubicBezTo>
                  <a:cubicBezTo>
                    <a:pt x="198" y="305"/>
                    <a:pt x="219" y="318"/>
                    <a:pt x="245" y="318"/>
                  </a:cubicBezTo>
                  <a:cubicBezTo>
                    <a:pt x="245" y="318"/>
                    <a:pt x="245" y="318"/>
                    <a:pt x="245" y="318"/>
                  </a:cubicBezTo>
                  <a:cubicBezTo>
                    <a:pt x="246" y="318"/>
                    <a:pt x="247" y="318"/>
                    <a:pt x="247" y="318"/>
                  </a:cubicBezTo>
                  <a:cubicBezTo>
                    <a:pt x="271" y="317"/>
                    <a:pt x="289" y="306"/>
                    <a:pt x="304" y="289"/>
                  </a:cubicBezTo>
                  <a:cubicBezTo>
                    <a:pt x="304" y="291"/>
                    <a:pt x="304" y="292"/>
                    <a:pt x="304" y="294"/>
                  </a:cubicBezTo>
                  <a:cubicBezTo>
                    <a:pt x="306" y="326"/>
                    <a:pt x="314" y="351"/>
                    <a:pt x="348" y="365"/>
                  </a:cubicBezTo>
                  <a:cubicBezTo>
                    <a:pt x="352" y="392"/>
                    <a:pt x="362" y="511"/>
                    <a:pt x="243" y="512"/>
                  </a:cubicBezTo>
                  <a:close/>
                  <a:moveTo>
                    <a:pt x="173" y="61"/>
                  </a:moveTo>
                  <a:cubicBezTo>
                    <a:pt x="199" y="116"/>
                    <a:pt x="269" y="143"/>
                    <a:pt x="313" y="155"/>
                  </a:cubicBezTo>
                  <a:cubicBezTo>
                    <a:pt x="337" y="161"/>
                    <a:pt x="337" y="161"/>
                    <a:pt x="337" y="161"/>
                  </a:cubicBezTo>
                  <a:cubicBezTo>
                    <a:pt x="340" y="161"/>
                    <a:pt x="343" y="162"/>
                    <a:pt x="345" y="162"/>
                  </a:cubicBezTo>
                  <a:cubicBezTo>
                    <a:pt x="335" y="215"/>
                    <a:pt x="309" y="306"/>
                    <a:pt x="247" y="308"/>
                  </a:cubicBezTo>
                  <a:cubicBezTo>
                    <a:pt x="246" y="308"/>
                    <a:pt x="246" y="308"/>
                    <a:pt x="245" y="308"/>
                  </a:cubicBezTo>
                  <a:cubicBezTo>
                    <a:pt x="245" y="308"/>
                    <a:pt x="245" y="308"/>
                    <a:pt x="245" y="308"/>
                  </a:cubicBezTo>
                  <a:cubicBezTo>
                    <a:pt x="217" y="308"/>
                    <a:pt x="196" y="292"/>
                    <a:pt x="179" y="269"/>
                  </a:cubicBezTo>
                  <a:cubicBezTo>
                    <a:pt x="179" y="269"/>
                    <a:pt x="179" y="269"/>
                    <a:pt x="179" y="269"/>
                  </a:cubicBezTo>
                  <a:cubicBezTo>
                    <a:pt x="179" y="269"/>
                    <a:pt x="179" y="269"/>
                    <a:pt x="178" y="269"/>
                  </a:cubicBezTo>
                  <a:cubicBezTo>
                    <a:pt x="156" y="239"/>
                    <a:pt x="142" y="199"/>
                    <a:pt x="135" y="172"/>
                  </a:cubicBezTo>
                  <a:cubicBezTo>
                    <a:pt x="135" y="169"/>
                    <a:pt x="134" y="165"/>
                    <a:pt x="134" y="160"/>
                  </a:cubicBezTo>
                  <a:cubicBezTo>
                    <a:pt x="138" y="66"/>
                    <a:pt x="173" y="61"/>
                    <a:pt x="173" y="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94F164-7DEB-4DA0-B2A0-40E2A5555AB6}"/>
              </a:ext>
            </a:extLst>
          </p:cNvPr>
          <p:cNvGrpSpPr/>
          <p:nvPr/>
        </p:nvGrpSpPr>
        <p:grpSpPr>
          <a:xfrm>
            <a:off x="5575177" y="1848682"/>
            <a:ext cx="1496842" cy="1960734"/>
            <a:chOff x="7491805" y="3362888"/>
            <a:chExt cx="1995789" cy="2614312"/>
          </a:xfrm>
        </p:grpSpPr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FEB7357-976D-42D4-A279-BFF787D29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805" y="3362888"/>
              <a:ext cx="1995789" cy="2614312"/>
            </a:xfrm>
            <a:custGeom>
              <a:avLst/>
              <a:gdLst>
                <a:gd name="T0" fmla="*/ 6 w 509"/>
                <a:gd name="T1" fmla="*/ 552 h 666"/>
                <a:gd name="T2" fmla="*/ 6 w 509"/>
                <a:gd name="T3" fmla="*/ 666 h 666"/>
                <a:gd name="T4" fmla="*/ 508 w 509"/>
                <a:gd name="T5" fmla="*/ 666 h 666"/>
                <a:gd name="T6" fmla="*/ 508 w 509"/>
                <a:gd name="T7" fmla="*/ 553 h 666"/>
                <a:gd name="T8" fmla="*/ 495 w 509"/>
                <a:gd name="T9" fmla="*/ 435 h 666"/>
                <a:gd name="T10" fmla="*/ 389 w 509"/>
                <a:gd name="T11" fmla="*/ 382 h 666"/>
                <a:gd name="T12" fmla="*/ 386 w 509"/>
                <a:gd name="T13" fmla="*/ 380 h 666"/>
                <a:gd name="T14" fmla="*/ 382 w 509"/>
                <a:gd name="T15" fmla="*/ 379 h 666"/>
                <a:gd name="T16" fmla="*/ 382 w 509"/>
                <a:gd name="T17" fmla="*/ 379 h 666"/>
                <a:gd name="T18" fmla="*/ 382 w 509"/>
                <a:gd name="T19" fmla="*/ 379 h 666"/>
                <a:gd name="T20" fmla="*/ 324 w 509"/>
                <a:gd name="T21" fmla="*/ 307 h 666"/>
                <a:gd name="T22" fmla="*/ 323 w 509"/>
                <a:gd name="T23" fmla="*/ 290 h 666"/>
                <a:gd name="T24" fmla="*/ 338 w 509"/>
                <a:gd name="T25" fmla="*/ 263 h 666"/>
                <a:gd name="T26" fmla="*/ 372 w 509"/>
                <a:gd name="T27" fmla="*/ 263 h 666"/>
                <a:gd name="T28" fmla="*/ 377 w 509"/>
                <a:gd name="T29" fmla="*/ 131 h 666"/>
                <a:gd name="T30" fmla="*/ 377 w 509"/>
                <a:gd name="T31" fmla="*/ 128 h 666"/>
                <a:gd name="T32" fmla="*/ 239 w 509"/>
                <a:gd name="T33" fmla="*/ 3 h 666"/>
                <a:gd name="T34" fmla="*/ 123 w 509"/>
                <a:gd name="T35" fmla="*/ 126 h 666"/>
                <a:gd name="T36" fmla="*/ 124 w 509"/>
                <a:gd name="T37" fmla="*/ 155 h 666"/>
                <a:gd name="T38" fmla="*/ 131 w 509"/>
                <a:gd name="T39" fmla="*/ 263 h 666"/>
                <a:gd name="T40" fmla="*/ 163 w 509"/>
                <a:gd name="T41" fmla="*/ 264 h 666"/>
                <a:gd name="T42" fmla="*/ 178 w 509"/>
                <a:gd name="T43" fmla="*/ 286 h 666"/>
                <a:gd name="T44" fmla="*/ 144 w 509"/>
                <a:gd name="T45" fmla="*/ 365 h 666"/>
                <a:gd name="T46" fmla="*/ 90 w 509"/>
                <a:gd name="T47" fmla="*/ 392 h 666"/>
                <a:gd name="T48" fmla="*/ 6 w 509"/>
                <a:gd name="T49" fmla="*/ 524 h 666"/>
                <a:gd name="T50" fmla="*/ 6 w 509"/>
                <a:gd name="T51" fmla="*/ 552 h 666"/>
                <a:gd name="T52" fmla="*/ 171 w 509"/>
                <a:gd name="T53" fmla="*/ 259 h 666"/>
                <a:gd name="T54" fmla="*/ 175 w 509"/>
                <a:gd name="T55" fmla="*/ 255 h 666"/>
                <a:gd name="T56" fmla="*/ 144 w 509"/>
                <a:gd name="T57" fmla="*/ 157 h 666"/>
                <a:gd name="T58" fmla="*/ 197 w 509"/>
                <a:gd name="T59" fmla="*/ 93 h 666"/>
                <a:gd name="T60" fmla="*/ 358 w 509"/>
                <a:gd name="T61" fmla="*/ 171 h 666"/>
                <a:gd name="T62" fmla="*/ 337 w 509"/>
                <a:gd name="T63" fmla="*/ 246 h 666"/>
                <a:gd name="T64" fmla="*/ 332 w 509"/>
                <a:gd name="T65" fmla="*/ 258 h 666"/>
                <a:gd name="T66" fmla="*/ 316 w 509"/>
                <a:gd name="T67" fmla="*/ 285 h 666"/>
                <a:gd name="T68" fmla="*/ 316 w 509"/>
                <a:gd name="T69" fmla="*/ 286 h 666"/>
                <a:gd name="T70" fmla="*/ 256 w 509"/>
                <a:gd name="T71" fmla="*/ 322 h 666"/>
                <a:gd name="T72" fmla="*/ 254 w 509"/>
                <a:gd name="T73" fmla="*/ 322 h 666"/>
                <a:gd name="T74" fmla="*/ 185 w 509"/>
                <a:gd name="T75" fmla="*/ 282 h 666"/>
                <a:gd name="T76" fmla="*/ 185 w 509"/>
                <a:gd name="T77" fmla="*/ 282 h 666"/>
                <a:gd name="T78" fmla="*/ 184 w 509"/>
                <a:gd name="T79" fmla="*/ 280 h 666"/>
                <a:gd name="T80" fmla="*/ 171 w 509"/>
                <a:gd name="T81" fmla="*/ 259 h 666"/>
                <a:gd name="T82" fmla="*/ 125 w 509"/>
                <a:gd name="T83" fmla="*/ 384 h 666"/>
                <a:gd name="T84" fmla="*/ 148 w 509"/>
                <a:gd name="T85" fmla="*/ 372 h 666"/>
                <a:gd name="T86" fmla="*/ 188 w 509"/>
                <a:gd name="T87" fmla="*/ 298 h 666"/>
                <a:gd name="T88" fmla="*/ 254 w 509"/>
                <a:gd name="T89" fmla="*/ 330 h 666"/>
                <a:gd name="T90" fmla="*/ 257 w 509"/>
                <a:gd name="T91" fmla="*/ 330 h 666"/>
                <a:gd name="T92" fmla="*/ 315 w 509"/>
                <a:gd name="T93" fmla="*/ 300 h 666"/>
                <a:gd name="T94" fmla="*/ 316 w 509"/>
                <a:gd name="T95" fmla="*/ 308 h 666"/>
                <a:gd name="T96" fmla="*/ 382 w 509"/>
                <a:gd name="T97" fmla="*/ 387 h 666"/>
                <a:gd name="T98" fmla="*/ 252 w 509"/>
                <a:gd name="T99" fmla="*/ 529 h 666"/>
                <a:gd name="T100" fmla="*/ 125 w 509"/>
                <a:gd name="T101" fmla="*/ 38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9" h="666">
                  <a:moveTo>
                    <a:pt x="6" y="552"/>
                  </a:moveTo>
                  <a:cubicBezTo>
                    <a:pt x="6" y="666"/>
                    <a:pt x="6" y="666"/>
                    <a:pt x="6" y="666"/>
                  </a:cubicBezTo>
                  <a:cubicBezTo>
                    <a:pt x="508" y="666"/>
                    <a:pt x="508" y="666"/>
                    <a:pt x="508" y="666"/>
                  </a:cubicBezTo>
                  <a:cubicBezTo>
                    <a:pt x="508" y="553"/>
                    <a:pt x="508" y="553"/>
                    <a:pt x="508" y="553"/>
                  </a:cubicBezTo>
                  <a:cubicBezTo>
                    <a:pt x="509" y="525"/>
                    <a:pt x="508" y="473"/>
                    <a:pt x="495" y="435"/>
                  </a:cubicBezTo>
                  <a:cubicBezTo>
                    <a:pt x="484" y="413"/>
                    <a:pt x="437" y="403"/>
                    <a:pt x="389" y="382"/>
                  </a:cubicBezTo>
                  <a:cubicBezTo>
                    <a:pt x="389" y="381"/>
                    <a:pt x="388" y="380"/>
                    <a:pt x="386" y="380"/>
                  </a:cubicBezTo>
                  <a:cubicBezTo>
                    <a:pt x="385" y="380"/>
                    <a:pt x="384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82" y="379"/>
                    <a:pt x="382" y="379"/>
                    <a:pt x="382" y="379"/>
                  </a:cubicBezTo>
                  <a:cubicBezTo>
                    <a:pt x="337" y="368"/>
                    <a:pt x="326" y="343"/>
                    <a:pt x="324" y="307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9" y="281"/>
                    <a:pt x="334" y="273"/>
                    <a:pt x="338" y="263"/>
                  </a:cubicBezTo>
                  <a:cubicBezTo>
                    <a:pt x="350" y="268"/>
                    <a:pt x="366" y="267"/>
                    <a:pt x="372" y="263"/>
                  </a:cubicBezTo>
                  <a:cubicBezTo>
                    <a:pt x="379" y="260"/>
                    <a:pt x="384" y="192"/>
                    <a:pt x="377" y="131"/>
                  </a:cubicBezTo>
                  <a:cubicBezTo>
                    <a:pt x="377" y="130"/>
                    <a:pt x="377" y="129"/>
                    <a:pt x="377" y="128"/>
                  </a:cubicBezTo>
                  <a:cubicBezTo>
                    <a:pt x="377" y="67"/>
                    <a:pt x="330" y="0"/>
                    <a:pt x="239" y="3"/>
                  </a:cubicBezTo>
                  <a:cubicBezTo>
                    <a:pt x="140" y="5"/>
                    <a:pt x="124" y="100"/>
                    <a:pt x="123" y="126"/>
                  </a:cubicBezTo>
                  <a:cubicBezTo>
                    <a:pt x="122" y="136"/>
                    <a:pt x="123" y="146"/>
                    <a:pt x="124" y="155"/>
                  </a:cubicBezTo>
                  <a:cubicBezTo>
                    <a:pt x="121" y="209"/>
                    <a:pt x="125" y="260"/>
                    <a:pt x="131" y="263"/>
                  </a:cubicBezTo>
                  <a:cubicBezTo>
                    <a:pt x="137" y="266"/>
                    <a:pt x="152" y="268"/>
                    <a:pt x="163" y="264"/>
                  </a:cubicBezTo>
                  <a:cubicBezTo>
                    <a:pt x="168" y="271"/>
                    <a:pt x="173" y="279"/>
                    <a:pt x="178" y="286"/>
                  </a:cubicBezTo>
                  <a:cubicBezTo>
                    <a:pt x="181" y="296"/>
                    <a:pt x="189" y="341"/>
                    <a:pt x="144" y="365"/>
                  </a:cubicBezTo>
                  <a:cubicBezTo>
                    <a:pt x="125" y="375"/>
                    <a:pt x="105" y="385"/>
                    <a:pt x="90" y="392"/>
                  </a:cubicBezTo>
                  <a:cubicBezTo>
                    <a:pt x="41" y="412"/>
                    <a:pt x="0" y="443"/>
                    <a:pt x="6" y="524"/>
                  </a:cubicBezTo>
                  <a:cubicBezTo>
                    <a:pt x="5" y="532"/>
                    <a:pt x="6" y="543"/>
                    <a:pt x="6" y="552"/>
                  </a:cubicBezTo>
                  <a:close/>
                  <a:moveTo>
                    <a:pt x="171" y="259"/>
                  </a:moveTo>
                  <a:cubicBezTo>
                    <a:pt x="172" y="258"/>
                    <a:pt x="173" y="257"/>
                    <a:pt x="175" y="255"/>
                  </a:cubicBezTo>
                  <a:cubicBezTo>
                    <a:pt x="144" y="231"/>
                    <a:pt x="144" y="157"/>
                    <a:pt x="144" y="157"/>
                  </a:cubicBezTo>
                  <a:cubicBezTo>
                    <a:pt x="144" y="157"/>
                    <a:pt x="162" y="117"/>
                    <a:pt x="197" y="93"/>
                  </a:cubicBezTo>
                  <a:cubicBezTo>
                    <a:pt x="245" y="150"/>
                    <a:pt x="341" y="168"/>
                    <a:pt x="358" y="171"/>
                  </a:cubicBezTo>
                  <a:cubicBezTo>
                    <a:pt x="354" y="193"/>
                    <a:pt x="347" y="220"/>
                    <a:pt x="337" y="246"/>
                  </a:cubicBezTo>
                  <a:cubicBezTo>
                    <a:pt x="332" y="258"/>
                    <a:pt x="332" y="258"/>
                    <a:pt x="332" y="258"/>
                  </a:cubicBezTo>
                  <a:cubicBezTo>
                    <a:pt x="327" y="268"/>
                    <a:pt x="322" y="277"/>
                    <a:pt x="316" y="285"/>
                  </a:cubicBezTo>
                  <a:cubicBezTo>
                    <a:pt x="316" y="285"/>
                    <a:pt x="316" y="286"/>
                    <a:pt x="316" y="286"/>
                  </a:cubicBezTo>
                  <a:cubicBezTo>
                    <a:pt x="301" y="307"/>
                    <a:pt x="281" y="322"/>
                    <a:pt x="256" y="322"/>
                  </a:cubicBezTo>
                  <a:cubicBezTo>
                    <a:pt x="254" y="322"/>
                    <a:pt x="254" y="322"/>
                    <a:pt x="254" y="322"/>
                  </a:cubicBezTo>
                  <a:cubicBezTo>
                    <a:pt x="225" y="322"/>
                    <a:pt x="203" y="305"/>
                    <a:pt x="185" y="282"/>
                  </a:cubicBezTo>
                  <a:cubicBezTo>
                    <a:pt x="185" y="282"/>
                    <a:pt x="185" y="282"/>
                    <a:pt x="185" y="282"/>
                  </a:cubicBezTo>
                  <a:cubicBezTo>
                    <a:pt x="185" y="281"/>
                    <a:pt x="184" y="280"/>
                    <a:pt x="184" y="280"/>
                  </a:cubicBezTo>
                  <a:cubicBezTo>
                    <a:pt x="179" y="273"/>
                    <a:pt x="175" y="266"/>
                    <a:pt x="171" y="259"/>
                  </a:cubicBezTo>
                  <a:close/>
                  <a:moveTo>
                    <a:pt x="125" y="384"/>
                  </a:moveTo>
                  <a:cubicBezTo>
                    <a:pt x="132" y="380"/>
                    <a:pt x="140" y="376"/>
                    <a:pt x="148" y="372"/>
                  </a:cubicBezTo>
                  <a:cubicBezTo>
                    <a:pt x="186" y="352"/>
                    <a:pt x="189" y="318"/>
                    <a:pt x="188" y="298"/>
                  </a:cubicBezTo>
                  <a:cubicBezTo>
                    <a:pt x="205" y="317"/>
                    <a:pt x="227" y="330"/>
                    <a:pt x="254" y="330"/>
                  </a:cubicBezTo>
                  <a:cubicBezTo>
                    <a:pt x="257" y="330"/>
                    <a:pt x="257" y="330"/>
                    <a:pt x="257" y="330"/>
                  </a:cubicBezTo>
                  <a:cubicBezTo>
                    <a:pt x="281" y="330"/>
                    <a:pt x="300" y="318"/>
                    <a:pt x="315" y="300"/>
                  </a:cubicBezTo>
                  <a:cubicBezTo>
                    <a:pt x="316" y="308"/>
                    <a:pt x="316" y="308"/>
                    <a:pt x="316" y="308"/>
                  </a:cubicBezTo>
                  <a:cubicBezTo>
                    <a:pt x="319" y="354"/>
                    <a:pt x="339" y="378"/>
                    <a:pt x="382" y="387"/>
                  </a:cubicBezTo>
                  <a:cubicBezTo>
                    <a:pt x="381" y="418"/>
                    <a:pt x="371" y="528"/>
                    <a:pt x="252" y="529"/>
                  </a:cubicBezTo>
                  <a:cubicBezTo>
                    <a:pt x="129" y="529"/>
                    <a:pt x="124" y="410"/>
                    <a:pt x="12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086B1A02-8449-4CAD-9431-4AA922D4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327" y="4481665"/>
              <a:ext cx="224743" cy="59547"/>
            </a:xfrm>
            <a:custGeom>
              <a:avLst/>
              <a:gdLst>
                <a:gd name="T0" fmla="*/ 29 w 57"/>
                <a:gd name="T1" fmla="*/ 15 h 15"/>
                <a:gd name="T2" fmla="*/ 57 w 57"/>
                <a:gd name="T3" fmla="*/ 1 h 15"/>
                <a:gd name="T4" fmla="*/ 27 w 57"/>
                <a:gd name="T5" fmla="*/ 1 h 15"/>
                <a:gd name="T6" fmla="*/ 0 w 57"/>
                <a:gd name="T7" fmla="*/ 1 h 15"/>
                <a:gd name="T8" fmla="*/ 29 w 5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5">
                  <a:moveTo>
                    <a:pt x="29" y="15"/>
                  </a:moveTo>
                  <a:cubicBezTo>
                    <a:pt x="46" y="15"/>
                    <a:pt x="54" y="3"/>
                    <a:pt x="57" y="1"/>
                  </a:cubicBezTo>
                  <a:cubicBezTo>
                    <a:pt x="49" y="1"/>
                    <a:pt x="39" y="0"/>
                    <a:pt x="27" y="1"/>
                  </a:cubicBezTo>
                  <a:cubicBezTo>
                    <a:pt x="15" y="1"/>
                    <a:pt x="0" y="1"/>
                    <a:pt x="0" y="1"/>
                  </a:cubicBezTo>
                  <a:cubicBezTo>
                    <a:pt x="5" y="8"/>
                    <a:pt x="16" y="14"/>
                    <a:pt x="29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19">
            <a:extLst>
              <a:ext uri="{FF2B5EF4-FFF2-40B4-BE49-F238E27FC236}">
                <a16:creationId xmlns:a16="http://schemas.microsoft.com/office/drawing/2014/main" id="{08DBA9CB-CEA2-443E-A706-265392DB197B}"/>
              </a:ext>
            </a:extLst>
          </p:cNvPr>
          <p:cNvSpPr>
            <a:spLocks/>
          </p:cNvSpPr>
          <p:nvPr/>
        </p:nvSpPr>
        <p:spPr bwMode="auto">
          <a:xfrm>
            <a:off x="7299625" y="4152493"/>
            <a:ext cx="8645" cy="14407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09E0CB0F-EA71-4D7B-A72F-848DE15943AA}"/>
              </a:ext>
            </a:extLst>
          </p:cNvPr>
          <p:cNvSpPr/>
          <p:nvPr/>
        </p:nvSpPr>
        <p:spPr>
          <a:xfrm flipH="1">
            <a:off x="48846" y="-34558"/>
            <a:ext cx="1994102" cy="1900817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26573 w 3118333"/>
              <a:gd name="connsiteY0" fmla="*/ 3114319 h 3114319"/>
              <a:gd name="connsiteX1" fmla="*/ 1887039 w 3118333"/>
              <a:gd name="connsiteY1" fmla="*/ 2421354 h 3114319"/>
              <a:gd name="connsiteX2" fmla="*/ 154973 w 3118333"/>
              <a:gd name="connsiteY2" fmla="*/ 1552219 h 3114319"/>
              <a:gd name="connsiteX3" fmla="*/ 1069373 w 3118333"/>
              <a:gd name="connsiteY3" fmla="*/ 117119 h 3114319"/>
              <a:gd name="connsiteX4" fmla="*/ 2402873 w 3118333"/>
              <a:gd name="connsiteY4" fmla="*/ 2339619 h 3114319"/>
              <a:gd name="connsiteX5" fmla="*/ 1526573 w 3118333"/>
              <a:gd name="connsiteY5" fmla="*/ 3114319 h 3114319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  <a:gd name="connsiteX0" fmla="*/ 1587373 w 3118333"/>
              <a:gd name="connsiteY0" fmla="*/ 2972453 h 2972453"/>
              <a:gd name="connsiteX1" fmla="*/ 1887039 w 3118333"/>
              <a:gd name="connsiteY1" fmla="*/ 2421354 h 2972453"/>
              <a:gd name="connsiteX2" fmla="*/ 154973 w 3118333"/>
              <a:gd name="connsiteY2" fmla="*/ 1552219 h 2972453"/>
              <a:gd name="connsiteX3" fmla="*/ 1069373 w 3118333"/>
              <a:gd name="connsiteY3" fmla="*/ 117119 h 2972453"/>
              <a:gd name="connsiteX4" fmla="*/ 2402873 w 3118333"/>
              <a:gd name="connsiteY4" fmla="*/ 2339619 h 2972453"/>
              <a:gd name="connsiteX5" fmla="*/ 1587373 w 3118333"/>
              <a:gd name="connsiteY5" fmla="*/ 2972453 h 297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333" h="2972453">
                <a:moveTo>
                  <a:pt x="1587373" y="2972453"/>
                </a:moveTo>
                <a:cubicBezTo>
                  <a:pt x="1744006" y="2786186"/>
                  <a:pt x="1857406" y="2633021"/>
                  <a:pt x="1887039" y="2421354"/>
                </a:cubicBezTo>
                <a:cubicBezTo>
                  <a:pt x="1334173" y="2606869"/>
                  <a:pt x="75074" y="252229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955673" y="2765020"/>
                  <a:pt x="1587373" y="2972453"/>
                </a:cubicBezTo>
                <a:close/>
              </a:path>
            </a:pathLst>
          </a:custGeom>
          <a:solidFill>
            <a:schemeClr val="accent1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65" name="red smile">
            <a:extLst>
              <a:ext uri="{FF2B5EF4-FFF2-40B4-BE49-F238E27FC236}">
                <a16:creationId xmlns:a16="http://schemas.microsoft.com/office/drawing/2014/main" id="{0AC59239-65ED-45C1-9ECA-2FE0809DA7A1}"/>
              </a:ext>
            </a:extLst>
          </p:cNvPr>
          <p:cNvSpPr txBox="1"/>
          <p:nvPr/>
        </p:nvSpPr>
        <p:spPr>
          <a:xfrm>
            <a:off x="213652" y="402730"/>
            <a:ext cx="1752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D70FDEDA-D8E3-408F-9D7F-8ADB5BE03663}"/>
              </a:ext>
            </a:extLst>
          </p:cNvPr>
          <p:cNvSpPr/>
          <p:nvPr/>
        </p:nvSpPr>
        <p:spPr>
          <a:xfrm flipH="1">
            <a:off x="5289398" y="-88459"/>
            <a:ext cx="2002607" cy="197557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548763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997725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997725 w 1690455"/>
              <a:gd name="connsiteY11" fmla="*/ 2166426 h 2687126"/>
              <a:gd name="connsiteX0" fmla="*/ 1025074 w 1690455"/>
              <a:gd name="connsiteY0" fmla="*/ 2166426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25074 w 1690455"/>
              <a:gd name="connsiteY11" fmla="*/ 2166426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87126"/>
              <a:gd name="connsiteX1" fmla="*/ 540525 w 1690455"/>
              <a:gd name="connsiteY1" fmla="*/ 2147376 h 2687126"/>
              <a:gd name="connsiteX2" fmla="*/ 266681 w 1690455"/>
              <a:gd name="connsiteY2" fmla="*/ 1945763 h 2687126"/>
              <a:gd name="connsiteX3" fmla="*/ 14269 w 1690455"/>
              <a:gd name="connsiteY3" fmla="*/ 384531 h 2687126"/>
              <a:gd name="connsiteX4" fmla="*/ 197884 w 1690455"/>
              <a:gd name="connsiteY4" fmla="*/ 0 h 2687126"/>
              <a:gd name="connsiteX5" fmla="*/ 1435875 w 1690455"/>
              <a:gd name="connsiteY5" fmla="*/ 210626 h 2687126"/>
              <a:gd name="connsiteX6" fmla="*/ 1689875 w 1690455"/>
              <a:gd name="connsiteY6" fmla="*/ 496376 h 2687126"/>
              <a:gd name="connsiteX7" fmla="*/ 1637487 w 1690455"/>
              <a:gd name="connsiteY7" fmla="*/ 1897345 h 2687126"/>
              <a:gd name="connsiteX8" fmla="*/ 1416825 w 1690455"/>
              <a:gd name="connsiteY8" fmla="*/ 2141026 h 2687126"/>
              <a:gd name="connsiteX9" fmla="*/ 1289825 w 1690455"/>
              <a:gd name="connsiteY9" fmla="*/ 2144995 h 2687126"/>
              <a:gd name="connsiteX10" fmla="*/ 1010425 w 1690455"/>
              <a:gd name="connsiteY10" fmla="*/ 2687126 h 2687126"/>
              <a:gd name="connsiteX11" fmla="*/ 1096183 w 1690455"/>
              <a:gd name="connsiteY11" fmla="*/ 2149139 h 2687126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  <a:gd name="connsiteX0" fmla="*/ 1096183 w 1690455"/>
              <a:gd name="connsiteY0" fmla="*/ 2149139 h 2635263"/>
              <a:gd name="connsiteX1" fmla="*/ 540525 w 1690455"/>
              <a:gd name="connsiteY1" fmla="*/ 2147376 h 2635263"/>
              <a:gd name="connsiteX2" fmla="*/ 266681 w 1690455"/>
              <a:gd name="connsiteY2" fmla="*/ 1945763 h 2635263"/>
              <a:gd name="connsiteX3" fmla="*/ 14269 w 1690455"/>
              <a:gd name="connsiteY3" fmla="*/ 384531 h 2635263"/>
              <a:gd name="connsiteX4" fmla="*/ 197884 w 1690455"/>
              <a:gd name="connsiteY4" fmla="*/ 0 h 2635263"/>
              <a:gd name="connsiteX5" fmla="*/ 1435875 w 1690455"/>
              <a:gd name="connsiteY5" fmla="*/ 210626 h 2635263"/>
              <a:gd name="connsiteX6" fmla="*/ 1689875 w 1690455"/>
              <a:gd name="connsiteY6" fmla="*/ 496376 h 2635263"/>
              <a:gd name="connsiteX7" fmla="*/ 1637487 w 1690455"/>
              <a:gd name="connsiteY7" fmla="*/ 1897345 h 2635263"/>
              <a:gd name="connsiteX8" fmla="*/ 1416825 w 1690455"/>
              <a:gd name="connsiteY8" fmla="*/ 2141026 h 2635263"/>
              <a:gd name="connsiteX9" fmla="*/ 1289825 w 1690455"/>
              <a:gd name="connsiteY9" fmla="*/ 2144995 h 2635263"/>
              <a:gd name="connsiteX10" fmla="*/ 1059655 w 1690455"/>
              <a:gd name="connsiteY10" fmla="*/ 2635263 h 2635263"/>
              <a:gd name="connsiteX11" fmla="*/ 1096183 w 1690455"/>
              <a:gd name="connsiteY11" fmla="*/ 2149139 h 2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455" h="2635263">
                <a:moveTo>
                  <a:pt x="1096183" y="2149139"/>
                </a:moveTo>
                <a:lnTo>
                  <a:pt x="540525" y="2147376"/>
                </a:lnTo>
                <a:cubicBezTo>
                  <a:pt x="423050" y="2153197"/>
                  <a:pt x="305575" y="2123299"/>
                  <a:pt x="266681" y="1945763"/>
                </a:cubicBezTo>
                <a:lnTo>
                  <a:pt x="14269" y="384531"/>
                </a:lnTo>
                <a:cubicBezTo>
                  <a:pt x="-16688" y="248536"/>
                  <a:pt x="-14047" y="9790"/>
                  <a:pt x="197884" y="0"/>
                </a:cubicBezTo>
                <a:lnTo>
                  <a:pt x="1435875" y="210626"/>
                </a:lnTo>
                <a:cubicBezTo>
                  <a:pt x="1661036" y="227295"/>
                  <a:pt x="1695695" y="346357"/>
                  <a:pt x="1689875" y="496376"/>
                </a:cubicBezTo>
                <a:lnTo>
                  <a:pt x="1637487" y="1897345"/>
                </a:lnTo>
                <a:cubicBezTo>
                  <a:pt x="1630608" y="2047628"/>
                  <a:pt x="1559436" y="2140762"/>
                  <a:pt x="1416825" y="2141026"/>
                </a:cubicBezTo>
                <a:lnTo>
                  <a:pt x="1289825" y="2144995"/>
                </a:lnTo>
                <a:cubicBezTo>
                  <a:pt x="1240262" y="2353399"/>
                  <a:pt x="1219118" y="2469547"/>
                  <a:pt x="1059655" y="2635263"/>
                </a:cubicBezTo>
                <a:cubicBezTo>
                  <a:pt x="1097231" y="2392546"/>
                  <a:pt x="1104815" y="2344050"/>
                  <a:pt x="1096183" y="2149139"/>
                </a:cubicBezTo>
                <a:close/>
              </a:path>
            </a:pathLst>
          </a:custGeom>
          <a:solidFill>
            <a:schemeClr val="accent4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Freeform 141">
            <a:extLst>
              <a:ext uri="{FF2B5EF4-FFF2-40B4-BE49-F238E27FC236}">
                <a16:creationId xmlns:a16="http://schemas.microsoft.com/office/drawing/2014/main" id="{3A302243-F156-4EA1-94D5-ED81EC28A5F7}"/>
              </a:ext>
            </a:extLst>
          </p:cNvPr>
          <p:cNvSpPr/>
          <p:nvPr/>
        </p:nvSpPr>
        <p:spPr>
          <a:xfrm>
            <a:off x="2225689" y="-183766"/>
            <a:ext cx="1265348" cy="1858939"/>
          </a:xfrm>
          <a:custGeom>
            <a:avLst/>
            <a:gdLst>
              <a:gd name="connsiteX0" fmla="*/ 990600 w 1682750"/>
              <a:gd name="connsiteY0" fmla="*/ 1936750 h 2489200"/>
              <a:gd name="connsiteX1" fmla="*/ 1041400 w 1682750"/>
              <a:gd name="connsiteY1" fmla="*/ 1936750 h 2489200"/>
              <a:gd name="connsiteX2" fmla="*/ 533400 w 1682750"/>
              <a:gd name="connsiteY2" fmla="*/ 1949450 h 2489200"/>
              <a:gd name="connsiteX3" fmla="*/ 266700 w 1682750"/>
              <a:gd name="connsiteY3" fmla="*/ 1752600 h 2489200"/>
              <a:gd name="connsiteX4" fmla="*/ 0 w 1682750"/>
              <a:gd name="connsiteY4" fmla="*/ 336550 h 2489200"/>
              <a:gd name="connsiteX5" fmla="*/ 209550 w 1682750"/>
              <a:gd name="connsiteY5" fmla="*/ 0 h 2489200"/>
              <a:gd name="connsiteX6" fmla="*/ 1428750 w 1682750"/>
              <a:gd name="connsiteY6" fmla="*/ 12700 h 2489200"/>
              <a:gd name="connsiteX7" fmla="*/ 1682750 w 1682750"/>
              <a:gd name="connsiteY7" fmla="*/ 298450 h 2489200"/>
              <a:gd name="connsiteX8" fmla="*/ 1644650 w 1682750"/>
              <a:gd name="connsiteY8" fmla="*/ 1701800 h 2489200"/>
              <a:gd name="connsiteX9" fmla="*/ 1409700 w 1682750"/>
              <a:gd name="connsiteY9" fmla="*/ 1943100 h 2489200"/>
              <a:gd name="connsiteX10" fmla="*/ 1301750 w 1682750"/>
              <a:gd name="connsiteY10" fmla="*/ 1949450 h 2489200"/>
              <a:gd name="connsiteX11" fmla="*/ 1003300 w 1682750"/>
              <a:gd name="connsiteY11" fmla="*/ 2489200 h 2489200"/>
              <a:gd name="connsiteX12" fmla="*/ 990600 w 1682750"/>
              <a:gd name="connsiteY12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66700 w 1682750"/>
              <a:gd name="connsiteY2" fmla="*/ 1752600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90600 w 1682750"/>
              <a:gd name="connsiteY0" fmla="*/ 1936750 h 2489200"/>
              <a:gd name="connsiteX1" fmla="*/ 533400 w 1682750"/>
              <a:gd name="connsiteY1" fmla="*/ 1949450 h 2489200"/>
              <a:gd name="connsiteX2" fmla="*/ 259556 w 1682750"/>
              <a:gd name="connsiteY2" fmla="*/ 1747837 h 2489200"/>
              <a:gd name="connsiteX3" fmla="*/ 0 w 1682750"/>
              <a:gd name="connsiteY3" fmla="*/ 336550 h 2489200"/>
              <a:gd name="connsiteX4" fmla="*/ 209550 w 1682750"/>
              <a:gd name="connsiteY4" fmla="*/ 0 h 2489200"/>
              <a:gd name="connsiteX5" fmla="*/ 1428750 w 1682750"/>
              <a:gd name="connsiteY5" fmla="*/ 12700 h 2489200"/>
              <a:gd name="connsiteX6" fmla="*/ 1682750 w 1682750"/>
              <a:gd name="connsiteY6" fmla="*/ 298450 h 2489200"/>
              <a:gd name="connsiteX7" fmla="*/ 1644650 w 1682750"/>
              <a:gd name="connsiteY7" fmla="*/ 1701800 h 2489200"/>
              <a:gd name="connsiteX8" fmla="*/ 1409700 w 1682750"/>
              <a:gd name="connsiteY8" fmla="*/ 1943100 h 2489200"/>
              <a:gd name="connsiteX9" fmla="*/ 1301750 w 1682750"/>
              <a:gd name="connsiteY9" fmla="*/ 1949450 h 2489200"/>
              <a:gd name="connsiteX10" fmla="*/ 1003300 w 1682750"/>
              <a:gd name="connsiteY10" fmla="*/ 2489200 h 2489200"/>
              <a:gd name="connsiteX11" fmla="*/ 990600 w 1682750"/>
              <a:gd name="connsiteY11" fmla="*/ 1936750 h 2489200"/>
              <a:gd name="connsiteX0" fmla="*/ 981075 w 1673225"/>
              <a:gd name="connsiteY0" fmla="*/ 1936750 h 2489200"/>
              <a:gd name="connsiteX1" fmla="*/ 523875 w 1673225"/>
              <a:gd name="connsiteY1" fmla="*/ 1949450 h 2489200"/>
              <a:gd name="connsiteX2" fmla="*/ 250031 w 1673225"/>
              <a:gd name="connsiteY2" fmla="*/ 1747837 h 2489200"/>
              <a:gd name="connsiteX3" fmla="*/ 0 w 1673225"/>
              <a:gd name="connsiteY3" fmla="*/ 336550 h 2489200"/>
              <a:gd name="connsiteX4" fmla="*/ 200025 w 1673225"/>
              <a:gd name="connsiteY4" fmla="*/ 0 h 2489200"/>
              <a:gd name="connsiteX5" fmla="*/ 1419225 w 1673225"/>
              <a:gd name="connsiteY5" fmla="*/ 12700 h 2489200"/>
              <a:gd name="connsiteX6" fmla="*/ 1673225 w 1673225"/>
              <a:gd name="connsiteY6" fmla="*/ 298450 h 2489200"/>
              <a:gd name="connsiteX7" fmla="*/ 1635125 w 1673225"/>
              <a:gd name="connsiteY7" fmla="*/ 1701800 h 2489200"/>
              <a:gd name="connsiteX8" fmla="*/ 1400175 w 1673225"/>
              <a:gd name="connsiteY8" fmla="*/ 1943100 h 2489200"/>
              <a:gd name="connsiteX9" fmla="*/ 1292225 w 1673225"/>
              <a:gd name="connsiteY9" fmla="*/ 1949450 h 2489200"/>
              <a:gd name="connsiteX10" fmla="*/ 993775 w 1673225"/>
              <a:gd name="connsiteY10" fmla="*/ 2489200 h 2489200"/>
              <a:gd name="connsiteX11" fmla="*/ 981075 w 1673225"/>
              <a:gd name="connsiteY11" fmla="*/ 1936750 h 2489200"/>
              <a:gd name="connsiteX0" fmla="*/ 985974 w 1678124"/>
              <a:gd name="connsiteY0" fmla="*/ 1936750 h 2489200"/>
              <a:gd name="connsiteX1" fmla="*/ 528774 w 1678124"/>
              <a:gd name="connsiteY1" fmla="*/ 1949450 h 2489200"/>
              <a:gd name="connsiteX2" fmla="*/ 254930 w 1678124"/>
              <a:gd name="connsiteY2" fmla="*/ 1747837 h 2489200"/>
              <a:gd name="connsiteX3" fmla="*/ 4899 w 1678124"/>
              <a:gd name="connsiteY3" fmla="*/ 336550 h 2489200"/>
              <a:gd name="connsiteX4" fmla="*/ 204924 w 1678124"/>
              <a:gd name="connsiteY4" fmla="*/ 0 h 2489200"/>
              <a:gd name="connsiteX5" fmla="*/ 1424124 w 1678124"/>
              <a:gd name="connsiteY5" fmla="*/ 12700 h 2489200"/>
              <a:gd name="connsiteX6" fmla="*/ 1678124 w 1678124"/>
              <a:gd name="connsiteY6" fmla="*/ 298450 h 2489200"/>
              <a:gd name="connsiteX7" fmla="*/ 1640024 w 1678124"/>
              <a:gd name="connsiteY7" fmla="*/ 1701800 h 2489200"/>
              <a:gd name="connsiteX8" fmla="*/ 1405074 w 1678124"/>
              <a:gd name="connsiteY8" fmla="*/ 1943100 h 2489200"/>
              <a:gd name="connsiteX9" fmla="*/ 1297124 w 1678124"/>
              <a:gd name="connsiteY9" fmla="*/ 1949450 h 2489200"/>
              <a:gd name="connsiteX10" fmla="*/ 998674 w 1678124"/>
              <a:gd name="connsiteY10" fmla="*/ 2489200 h 2489200"/>
              <a:gd name="connsiteX11" fmla="*/ 985974 w 1678124"/>
              <a:gd name="connsiteY11" fmla="*/ 1936750 h 2489200"/>
              <a:gd name="connsiteX0" fmla="*/ 986034 w 1678184"/>
              <a:gd name="connsiteY0" fmla="*/ 1927225 h 2479675"/>
              <a:gd name="connsiteX1" fmla="*/ 528834 w 1678184"/>
              <a:gd name="connsiteY1" fmla="*/ 1939925 h 2479675"/>
              <a:gd name="connsiteX2" fmla="*/ 254990 w 1678184"/>
              <a:gd name="connsiteY2" fmla="*/ 1738312 h 2479675"/>
              <a:gd name="connsiteX3" fmla="*/ 4959 w 1678184"/>
              <a:gd name="connsiteY3" fmla="*/ 327025 h 2479675"/>
              <a:gd name="connsiteX4" fmla="*/ 202603 w 1678184"/>
              <a:gd name="connsiteY4" fmla="*/ 0 h 2479675"/>
              <a:gd name="connsiteX5" fmla="*/ 1424184 w 1678184"/>
              <a:gd name="connsiteY5" fmla="*/ 3175 h 2479675"/>
              <a:gd name="connsiteX6" fmla="*/ 1678184 w 1678184"/>
              <a:gd name="connsiteY6" fmla="*/ 288925 h 2479675"/>
              <a:gd name="connsiteX7" fmla="*/ 1640084 w 1678184"/>
              <a:gd name="connsiteY7" fmla="*/ 1692275 h 2479675"/>
              <a:gd name="connsiteX8" fmla="*/ 1405134 w 1678184"/>
              <a:gd name="connsiteY8" fmla="*/ 1933575 h 2479675"/>
              <a:gd name="connsiteX9" fmla="*/ 1297184 w 1678184"/>
              <a:gd name="connsiteY9" fmla="*/ 1939925 h 2479675"/>
              <a:gd name="connsiteX10" fmla="*/ 998734 w 1678184"/>
              <a:gd name="connsiteY10" fmla="*/ 2479675 h 2479675"/>
              <a:gd name="connsiteX11" fmla="*/ 986034 w 1678184"/>
              <a:gd name="connsiteY11" fmla="*/ 1927225 h 2479675"/>
              <a:gd name="connsiteX0" fmla="*/ 992791 w 1684941"/>
              <a:gd name="connsiteY0" fmla="*/ 1927335 h 2479785"/>
              <a:gd name="connsiteX1" fmla="*/ 535591 w 1684941"/>
              <a:gd name="connsiteY1" fmla="*/ 1940035 h 2479785"/>
              <a:gd name="connsiteX2" fmla="*/ 261747 w 1684941"/>
              <a:gd name="connsiteY2" fmla="*/ 1738422 h 2479785"/>
              <a:gd name="connsiteX3" fmla="*/ 11716 w 1684941"/>
              <a:gd name="connsiteY3" fmla="*/ 327135 h 2479785"/>
              <a:gd name="connsiteX4" fmla="*/ 209360 w 1684941"/>
              <a:gd name="connsiteY4" fmla="*/ 110 h 2479785"/>
              <a:gd name="connsiteX5" fmla="*/ 1430941 w 1684941"/>
              <a:gd name="connsiteY5" fmla="*/ 3285 h 2479785"/>
              <a:gd name="connsiteX6" fmla="*/ 1684941 w 1684941"/>
              <a:gd name="connsiteY6" fmla="*/ 289035 h 2479785"/>
              <a:gd name="connsiteX7" fmla="*/ 1646841 w 1684941"/>
              <a:gd name="connsiteY7" fmla="*/ 1692385 h 2479785"/>
              <a:gd name="connsiteX8" fmla="*/ 1411891 w 1684941"/>
              <a:gd name="connsiteY8" fmla="*/ 1933685 h 2479785"/>
              <a:gd name="connsiteX9" fmla="*/ 1303941 w 1684941"/>
              <a:gd name="connsiteY9" fmla="*/ 1940035 h 2479785"/>
              <a:gd name="connsiteX10" fmla="*/ 1005491 w 1684941"/>
              <a:gd name="connsiteY10" fmla="*/ 2479785 h 2479785"/>
              <a:gd name="connsiteX11" fmla="*/ 992791 w 1684941"/>
              <a:gd name="connsiteY11" fmla="*/ 1927335 h 2479785"/>
              <a:gd name="connsiteX0" fmla="*/ 994902 w 1687052"/>
              <a:gd name="connsiteY0" fmla="*/ 1927325 h 2479775"/>
              <a:gd name="connsiteX1" fmla="*/ 537702 w 1687052"/>
              <a:gd name="connsiteY1" fmla="*/ 1940025 h 2479775"/>
              <a:gd name="connsiteX2" fmla="*/ 263858 w 1687052"/>
              <a:gd name="connsiteY2" fmla="*/ 1738412 h 2479775"/>
              <a:gd name="connsiteX3" fmla="*/ 11446 w 1687052"/>
              <a:gd name="connsiteY3" fmla="*/ 341412 h 2479775"/>
              <a:gd name="connsiteX4" fmla="*/ 211471 w 1687052"/>
              <a:gd name="connsiteY4" fmla="*/ 100 h 2479775"/>
              <a:gd name="connsiteX5" fmla="*/ 1433052 w 1687052"/>
              <a:gd name="connsiteY5" fmla="*/ 3275 h 2479775"/>
              <a:gd name="connsiteX6" fmla="*/ 1687052 w 1687052"/>
              <a:gd name="connsiteY6" fmla="*/ 289025 h 2479775"/>
              <a:gd name="connsiteX7" fmla="*/ 1648952 w 1687052"/>
              <a:gd name="connsiteY7" fmla="*/ 1692375 h 2479775"/>
              <a:gd name="connsiteX8" fmla="*/ 1414002 w 1687052"/>
              <a:gd name="connsiteY8" fmla="*/ 1933675 h 2479775"/>
              <a:gd name="connsiteX9" fmla="*/ 1306052 w 1687052"/>
              <a:gd name="connsiteY9" fmla="*/ 1940025 h 2479775"/>
              <a:gd name="connsiteX10" fmla="*/ 1007602 w 1687052"/>
              <a:gd name="connsiteY10" fmla="*/ 2479775 h 2479775"/>
              <a:gd name="connsiteX11" fmla="*/ 994902 w 1687052"/>
              <a:gd name="connsiteY11" fmla="*/ 1927325 h 2479775"/>
              <a:gd name="connsiteX0" fmla="*/ 993058 w 1685208"/>
              <a:gd name="connsiteY0" fmla="*/ 1927297 h 2479747"/>
              <a:gd name="connsiteX1" fmla="*/ 535858 w 1685208"/>
              <a:gd name="connsiteY1" fmla="*/ 1939997 h 2479747"/>
              <a:gd name="connsiteX2" fmla="*/ 262014 w 1685208"/>
              <a:gd name="connsiteY2" fmla="*/ 1738384 h 2479747"/>
              <a:gd name="connsiteX3" fmla="*/ 9602 w 1685208"/>
              <a:gd name="connsiteY3" fmla="*/ 341384 h 2479747"/>
              <a:gd name="connsiteX4" fmla="*/ 209627 w 1685208"/>
              <a:gd name="connsiteY4" fmla="*/ 72 h 2479747"/>
              <a:gd name="connsiteX5" fmla="*/ 1431208 w 1685208"/>
              <a:gd name="connsiteY5" fmla="*/ 3247 h 2479747"/>
              <a:gd name="connsiteX6" fmla="*/ 1685208 w 1685208"/>
              <a:gd name="connsiteY6" fmla="*/ 288997 h 2479747"/>
              <a:gd name="connsiteX7" fmla="*/ 1647108 w 1685208"/>
              <a:gd name="connsiteY7" fmla="*/ 1692347 h 2479747"/>
              <a:gd name="connsiteX8" fmla="*/ 1412158 w 1685208"/>
              <a:gd name="connsiteY8" fmla="*/ 1933647 h 2479747"/>
              <a:gd name="connsiteX9" fmla="*/ 1304208 w 1685208"/>
              <a:gd name="connsiteY9" fmla="*/ 1939997 h 2479747"/>
              <a:gd name="connsiteX10" fmla="*/ 1005758 w 1685208"/>
              <a:gd name="connsiteY10" fmla="*/ 2479747 h 2479747"/>
              <a:gd name="connsiteX11" fmla="*/ 993058 w 1685208"/>
              <a:gd name="connsiteY11" fmla="*/ 1927297 h 2479747"/>
              <a:gd name="connsiteX0" fmla="*/ 995143 w 1687293"/>
              <a:gd name="connsiteY0" fmla="*/ 1927225 h 2479675"/>
              <a:gd name="connsiteX1" fmla="*/ 537943 w 1687293"/>
              <a:gd name="connsiteY1" fmla="*/ 1939925 h 2479675"/>
              <a:gd name="connsiteX2" fmla="*/ 264099 w 1687293"/>
              <a:gd name="connsiteY2" fmla="*/ 1738312 h 2479675"/>
              <a:gd name="connsiteX3" fmla="*/ 11687 w 1687293"/>
              <a:gd name="connsiteY3" fmla="*/ 341312 h 2479675"/>
              <a:gd name="connsiteX4" fmla="*/ 211712 w 1687293"/>
              <a:gd name="connsiteY4" fmla="*/ 0 h 2479675"/>
              <a:gd name="connsiteX5" fmla="*/ 1433293 w 1687293"/>
              <a:gd name="connsiteY5" fmla="*/ 3175 h 2479675"/>
              <a:gd name="connsiteX6" fmla="*/ 1687293 w 1687293"/>
              <a:gd name="connsiteY6" fmla="*/ 288925 h 2479675"/>
              <a:gd name="connsiteX7" fmla="*/ 1649193 w 1687293"/>
              <a:gd name="connsiteY7" fmla="*/ 1692275 h 2479675"/>
              <a:gd name="connsiteX8" fmla="*/ 1414243 w 1687293"/>
              <a:gd name="connsiteY8" fmla="*/ 1933575 h 2479675"/>
              <a:gd name="connsiteX9" fmla="*/ 1306293 w 1687293"/>
              <a:gd name="connsiteY9" fmla="*/ 1939925 h 2479675"/>
              <a:gd name="connsiteX10" fmla="*/ 1007843 w 1687293"/>
              <a:gd name="connsiteY10" fmla="*/ 2479675 h 2479675"/>
              <a:gd name="connsiteX11" fmla="*/ 995143 w 1687293"/>
              <a:gd name="connsiteY11" fmla="*/ 1927225 h 2479675"/>
              <a:gd name="connsiteX0" fmla="*/ 995143 w 1687434"/>
              <a:gd name="connsiteY0" fmla="*/ 1927225 h 2479675"/>
              <a:gd name="connsiteX1" fmla="*/ 537943 w 1687434"/>
              <a:gd name="connsiteY1" fmla="*/ 1939925 h 2479675"/>
              <a:gd name="connsiteX2" fmla="*/ 264099 w 1687434"/>
              <a:gd name="connsiteY2" fmla="*/ 1738312 h 2479675"/>
              <a:gd name="connsiteX3" fmla="*/ 11687 w 1687434"/>
              <a:gd name="connsiteY3" fmla="*/ 341312 h 2479675"/>
              <a:gd name="connsiteX4" fmla="*/ 211712 w 1687434"/>
              <a:gd name="connsiteY4" fmla="*/ 0 h 2479675"/>
              <a:gd name="connsiteX5" fmla="*/ 1433293 w 1687434"/>
              <a:gd name="connsiteY5" fmla="*/ 3175 h 2479675"/>
              <a:gd name="connsiteX6" fmla="*/ 1687293 w 1687434"/>
              <a:gd name="connsiteY6" fmla="*/ 288925 h 2479675"/>
              <a:gd name="connsiteX7" fmla="*/ 1649193 w 1687434"/>
              <a:gd name="connsiteY7" fmla="*/ 1692275 h 2479675"/>
              <a:gd name="connsiteX8" fmla="*/ 1414243 w 1687434"/>
              <a:gd name="connsiteY8" fmla="*/ 1933575 h 2479675"/>
              <a:gd name="connsiteX9" fmla="*/ 1306293 w 1687434"/>
              <a:gd name="connsiteY9" fmla="*/ 1939925 h 2479675"/>
              <a:gd name="connsiteX10" fmla="*/ 1007843 w 1687434"/>
              <a:gd name="connsiteY10" fmla="*/ 2479675 h 2479675"/>
              <a:gd name="connsiteX11" fmla="*/ 995143 w 1687434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49193 w 1687873"/>
              <a:gd name="connsiteY7" fmla="*/ 1692275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30629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9925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2722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2722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  <a:gd name="connsiteX0" fmla="*/ 995143 w 1687873"/>
              <a:gd name="connsiteY0" fmla="*/ 1958975 h 2479675"/>
              <a:gd name="connsiteX1" fmla="*/ 537943 w 1687873"/>
              <a:gd name="connsiteY1" fmla="*/ 1939925 h 2479675"/>
              <a:gd name="connsiteX2" fmla="*/ 264099 w 1687873"/>
              <a:gd name="connsiteY2" fmla="*/ 1738312 h 2479675"/>
              <a:gd name="connsiteX3" fmla="*/ 11687 w 1687873"/>
              <a:gd name="connsiteY3" fmla="*/ 341312 h 2479675"/>
              <a:gd name="connsiteX4" fmla="*/ 211712 w 1687873"/>
              <a:gd name="connsiteY4" fmla="*/ 0 h 2479675"/>
              <a:gd name="connsiteX5" fmla="*/ 1433293 w 1687873"/>
              <a:gd name="connsiteY5" fmla="*/ 3175 h 2479675"/>
              <a:gd name="connsiteX6" fmla="*/ 1687293 w 1687873"/>
              <a:gd name="connsiteY6" fmla="*/ 288925 h 2479675"/>
              <a:gd name="connsiteX7" fmla="*/ 1634905 w 1687873"/>
              <a:gd name="connsiteY7" fmla="*/ 1689894 h 2479675"/>
              <a:gd name="connsiteX8" fmla="*/ 1414243 w 1687873"/>
              <a:gd name="connsiteY8" fmla="*/ 1933575 h 2479675"/>
              <a:gd name="connsiteX9" fmla="*/ 1287243 w 1687873"/>
              <a:gd name="connsiteY9" fmla="*/ 1937544 h 2479675"/>
              <a:gd name="connsiteX10" fmla="*/ 1007843 w 1687873"/>
              <a:gd name="connsiteY10" fmla="*/ 2479675 h 2479675"/>
              <a:gd name="connsiteX11" fmla="*/ 995143 w 1687873"/>
              <a:gd name="connsiteY11" fmla="*/ 1958975 h 247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87873" h="2479675">
                <a:moveTo>
                  <a:pt x="995143" y="1958975"/>
                </a:moveTo>
                <a:lnTo>
                  <a:pt x="537943" y="1939925"/>
                </a:lnTo>
                <a:cubicBezTo>
                  <a:pt x="420468" y="1945746"/>
                  <a:pt x="302993" y="1915848"/>
                  <a:pt x="264099" y="1738312"/>
                </a:cubicBezTo>
                <a:lnTo>
                  <a:pt x="11687" y="341312"/>
                </a:lnTo>
                <a:cubicBezTo>
                  <a:pt x="-19270" y="205317"/>
                  <a:pt x="-219" y="9790"/>
                  <a:pt x="211712" y="0"/>
                </a:cubicBezTo>
                <a:lnTo>
                  <a:pt x="1433293" y="3175"/>
                </a:lnTo>
                <a:cubicBezTo>
                  <a:pt x="1658454" y="19844"/>
                  <a:pt x="1693113" y="138906"/>
                  <a:pt x="1687293" y="288925"/>
                </a:cubicBezTo>
                <a:lnTo>
                  <a:pt x="1634905" y="1689894"/>
                </a:lnTo>
                <a:cubicBezTo>
                  <a:pt x="1628026" y="1840177"/>
                  <a:pt x="1556854" y="1933311"/>
                  <a:pt x="1414243" y="1933575"/>
                </a:cubicBezTo>
                <a:lnTo>
                  <a:pt x="1287243" y="1937544"/>
                </a:lnTo>
                <a:cubicBezTo>
                  <a:pt x="1232210" y="2137304"/>
                  <a:pt x="1145426" y="2305315"/>
                  <a:pt x="1007843" y="2479675"/>
                </a:cubicBezTo>
                <a:cubicBezTo>
                  <a:pt x="1029010" y="2306108"/>
                  <a:pt x="1031126" y="2145242"/>
                  <a:pt x="995143" y="1958975"/>
                </a:cubicBezTo>
                <a:close/>
              </a:path>
            </a:pathLst>
          </a:custGeom>
          <a:solidFill>
            <a:schemeClr val="accent2"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6" name="Freeform 143">
            <a:extLst>
              <a:ext uri="{FF2B5EF4-FFF2-40B4-BE49-F238E27FC236}">
                <a16:creationId xmlns:a16="http://schemas.microsoft.com/office/drawing/2014/main" id="{8A2FDE3D-8586-45DE-A9D4-23AC8F8AA1CE}"/>
              </a:ext>
            </a:extLst>
          </p:cNvPr>
          <p:cNvSpPr/>
          <p:nvPr/>
        </p:nvSpPr>
        <p:spPr>
          <a:xfrm flipH="1">
            <a:off x="3539151" y="68869"/>
            <a:ext cx="1731913" cy="1729685"/>
          </a:xfrm>
          <a:custGeom>
            <a:avLst/>
            <a:gdLst>
              <a:gd name="connsiteX0" fmla="*/ 1371600 w 2247900"/>
              <a:gd name="connsiteY0" fmla="*/ 2997200 h 2997200"/>
              <a:gd name="connsiteX1" fmla="*/ 1651000 w 2247900"/>
              <a:gd name="connsiteY1" fmla="*/ 2476500 h 2997200"/>
              <a:gd name="connsiteX2" fmla="*/ 952500 w 2247900"/>
              <a:gd name="connsiteY2" fmla="*/ 2120900 h 2997200"/>
              <a:gd name="connsiteX3" fmla="*/ 0 w 2247900"/>
              <a:gd name="connsiteY3" fmla="*/ 1435100 h 2997200"/>
              <a:gd name="connsiteX4" fmla="*/ 914400 w 2247900"/>
              <a:gd name="connsiteY4" fmla="*/ 0 h 2997200"/>
              <a:gd name="connsiteX5" fmla="*/ 2247900 w 2247900"/>
              <a:gd name="connsiteY5" fmla="*/ 2222500 h 2997200"/>
              <a:gd name="connsiteX6" fmla="*/ 1371600 w 2247900"/>
              <a:gd name="connsiteY6" fmla="*/ 2997200 h 2997200"/>
              <a:gd name="connsiteX0" fmla="*/ 1371600 w 2741461"/>
              <a:gd name="connsiteY0" fmla="*/ 2997200 h 2997200"/>
              <a:gd name="connsiteX1" fmla="*/ 1651000 w 2741461"/>
              <a:gd name="connsiteY1" fmla="*/ 2476500 h 2997200"/>
              <a:gd name="connsiteX2" fmla="*/ 952500 w 2741461"/>
              <a:gd name="connsiteY2" fmla="*/ 2120900 h 2997200"/>
              <a:gd name="connsiteX3" fmla="*/ 0 w 2741461"/>
              <a:gd name="connsiteY3" fmla="*/ 1435100 h 2997200"/>
              <a:gd name="connsiteX4" fmla="*/ 914400 w 2741461"/>
              <a:gd name="connsiteY4" fmla="*/ 0 h 2997200"/>
              <a:gd name="connsiteX5" fmla="*/ 2247900 w 2741461"/>
              <a:gd name="connsiteY5" fmla="*/ 2222500 h 2997200"/>
              <a:gd name="connsiteX6" fmla="*/ 1371600 w 2741461"/>
              <a:gd name="connsiteY6" fmla="*/ 2997200 h 2997200"/>
              <a:gd name="connsiteX0" fmla="*/ 1371600 w 2963360"/>
              <a:gd name="connsiteY0" fmla="*/ 3114319 h 3114319"/>
              <a:gd name="connsiteX1" fmla="*/ 1651000 w 2963360"/>
              <a:gd name="connsiteY1" fmla="*/ 2593619 h 3114319"/>
              <a:gd name="connsiteX2" fmla="*/ 952500 w 2963360"/>
              <a:gd name="connsiteY2" fmla="*/ 2238019 h 3114319"/>
              <a:gd name="connsiteX3" fmla="*/ 0 w 2963360"/>
              <a:gd name="connsiteY3" fmla="*/ 1552219 h 3114319"/>
              <a:gd name="connsiteX4" fmla="*/ 914400 w 2963360"/>
              <a:gd name="connsiteY4" fmla="*/ 117119 h 3114319"/>
              <a:gd name="connsiteX5" fmla="*/ 2247900 w 2963360"/>
              <a:gd name="connsiteY5" fmla="*/ 2339619 h 3114319"/>
              <a:gd name="connsiteX6" fmla="*/ 1371600 w 2963360"/>
              <a:gd name="connsiteY6" fmla="*/ 3114319 h 3114319"/>
              <a:gd name="connsiteX0" fmla="*/ 1486005 w 3077765"/>
              <a:gd name="connsiteY0" fmla="*/ 3114319 h 3114319"/>
              <a:gd name="connsiteX1" fmla="*/ 1765405 w 3077765"/>
              <a:gd name="connsiteY1" fmla="*/ 2593619 h 3114319"/>
              <a:gd name="connsiteX2" fmla="*/ 1066905 w 3077765"/>
              <a:gd name="connsiteY2" fmla="*/ 2238019 h 3114319"/>
              <a:gd name="connsiteX3" fmla="*/ 114405 w 3077765"/>
              <a:gd name="connsiteY3" fmla="*/ 1552219 h 3114319"/>
              <a:gd name="connsiteX4" fmla="*/ 1028805 w 3077765"/>
              <a:gd name="connsiteY4" fmla="*/ 117119 h 3114319"/>
              <a:gd name="connsiteX5" fmla="*/ 2362305 w 3077765"/>
              <a:gd name="connsiteY5" fmla="*/ 2339619 h 3114319"/>
              <a:gd name="connsiteX6" fmla="*/ 1486005 w 307776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887515 w 3479275"/>
              <a:gd name="connsiteY0" fmla="*/ 3114319 h 3114319"/>
              <a:gd name="connsiteX1" fmla="*/ 2166915 w 3479275"/>
              <a:gd name="connsiteY1" fmla="*/ 2593619 h 3114319"/>
              <a:gd name="connsiteX2" fmla="*/ 1468415 w 3479275"/>
              <a:gd name="connsiteY2" fmla="*/ 2238019 h 3114319"/>
              <a:gd name="connsiteX3" fmla="*/ 515915 w 3479275"/>
              <a:gd name="connsiteY3" fmla="*/ 1552219 h 3114319"/>
              <a:gd name="connsiteX4" fmla="*/ 1430315 w 3479275"/>
              <a:gd name="connsiteY4" fmla="*/ 117119 h 3114319"/>
              <a:gd name="connsiteX5" fmla="*/ 2763815 w 3479275"/>
              <a:gd name="connsiteY5" fmla="*/ 2339619 h 3114319"/>
              <a:gd name="connsiteX6" fmla="*/ 1887515 w 3479275"/>
              <a:gd name="connsiteY6" fmla="*/ 3114319 h 3114319"/>
              <a:gd name="connsiteX0" fmla="*/ 1667533 w 3259293"/>
              <a:gd name="connsiteY0" fmla="*/ 3114319 h 3114319"/>
              <a:gd name="connsiteX1" fmla="*/ 1946933 w 3259293"/>
              <a:gd name="connsiteY1" fmla="*/ 2593619 h 3114319"/>
              <a:gd name="connsiteX2" fmla="*/ 1248433 w 3259293"/>
              <a:gd name="connsiteY2" fmla="*/ 2238019 h 3114319"/>
              <a:gd name="connsiteX3" fmla="*/ 295933 w 3259293"/>
              <a:gd name="connsiteY3" fmla="*/ 1552219 h 3114319"/>
              <a:gd name="connsiteX4" fmla="*/ 1210333 w 3259293"/>
              <a:gd name="connsiteY4" fmla="*/ 117119 h 3114319"/>
              <a:gd name="connsiteX5" fmla="*/ 2543833 w 3259293"/>
              <a:gd name="connsiteY5" fmla="*/ 2339619 h 3114319"/>
              <a:gd name="connsiteX6" fmla="*/ 1667533 w 3259293"/>
              <a:gd name="connsiteY6" fmla="*/ 3114319 h 3114319"/>
              <a:gd name="connsiteX0" fmla="*/ 1447635 w 3039395"/>
              <a:gd name="connsiteY0" fmla="*/ 3114319 h 3114319"/>
              <a:gd name="connsiteX1" fmla="*/ 1727035 w 3039395"/>
              <a:gd name="connsiteY1" fmla="*/ 2593619 h 3114319"/>
              <a:gd name="connsiteX2" fmla="*/ 1028535 w 3039395"/>
              <a:gd name="connsiteY2" fmla="*/ 2238019 h 3114319"/>
              <a:gd name="connsiteX3" fmla="*/ 76035 w 3039395"/>
              <a:gd name="connsiteY3" fmla="*/ 1552219 h 3114319"/>
              <a:gd name="connsiteX4" fmla="*/ 990435 w 3039395"/>
              <a:gd name="connsiteY4" fmla="*/ 117119 h 3114319"/>
              <a:gd name="connsiteX5" fmla="*/ 2323935 w 3039395"/>
              <a:gd name="connsiteY5" fmla="*/ 2339619 h 3114319"/>
              <a:gd name="connsiteX6" fmla="*/ 1447635 w 3039395"/>
              <a:gd name="connsiteY6" fmla="*/ 3114319 h 3114319"/>
              <a:gd name="connsiteX0" fmla="*/ 1529193 w 3120953"/>
              <a:gd name="connsiteY0" fmla="*/ 3114319 h 3114319"/>
              <a:gd name="connsiteX1" fmla="*/ 1808593 w 3120953"/>
              <a:gd name="connsiteY1" fmla="*/ 2593619 h 3114319"/>
              <a:gd name="connsiteX2" fmla="*/ 1110093 w 3120953"/>
              <a:gd name="connsiteY2" fmla="*/ 2238019 h 3114319"/>
              <a:gd name="connsiteX3" fmla="*/ 157593 w 3120953"/>
              <a:gd name="connsiteY3" fmla="*/ 1552219 h 3114319"/>
              <a:gd name="connsiteX4" fmla="*/ 1071993 w 3120953"/>
              <a:gd name="connsiteY4" fmla="*/ 117119 h 3114319"/>
              <a:gd name="connsiteX5" fmla="*/ 2405493 w 3120953"/>
              <a:gd name="connsiteY5" fmla="*/ 2339619 h 3114319"/>
              <a:gd name="connsiteX6" fmla="*/ 1529193 w 3120953"/>
              <a:gd name="connsiteY6" fmla="*/ 3114319 h 3114319"/>
              <a:gd name="connsiteX0" fmla="*/ 1526573 w 3118333"/>
              <a:gd name="connsiteY0" fmla="*/ 3114319 h 3114319"/>
              <a:gd name="connsiteX1" fmla="*/ 1805973 w 3118333"/>
              <a:gd name="connsiteY1" fmla="*/ 2593619 h 3114319"/>
              <a:gd name="connsiteX2" fmla="*/ 1107473 w 3118333"/>
              <a:gd name="connsiteY2" fmla="*/ 2238019 h 3114319"/>
              <a:gd name="connsiteX3" fmla="*/ 154973 w 3118333"/>
              <a:gd name="connsiteY3" fmla="*/ 1552219 h 3114319"/>
              <a:gd name="connsiteX4" fmla="*/ 1069373 w 3118333"/>
              <a:gd name="connsiteY4" fmla="*/ 117119 h 3114319"/>
              <a:gd name="connsiteX5" fmla="*/ 2402873 w 3118333"/>
              <a:gd name="connsiteY5" fmla="*/ 2339619 h 3114319"/>
              <a:gd name="connsiteX6" fmla="*/ 1526573 w 3118333"/>
              <a:gd name="connsiteY6" fmla="*/ 3114319 h 311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33" h="3114319">
                <a:moveTo>
                  <a:pt x="1526573" y="3114319"/>
                </a:moveTo>
                <a:cubicBezTo>
                  <a:pt x="1683206" y="2928052"/>
                  <a:pt x="1776340" y="2805286"/>
                  <a:pt x="1805973" y="2593619"/>
                </a:cubicBezTo>
                <a:cubicBezTo>
                  <a:pt x="1535040" y="2513186"/>
                  <a:pt x="1238706" y="2521652"/>
                  <a:pt x="1107473" y="2238019"/>
                </a:cubicBezTo>
                <a:cubicBezTo>
                  <a:pt x="713773" y="2352319"/>
                  <a:pt x="154973" y="2225319"/>
                  <a:pt x="154973" y="1552219"/>
                </a:cubicBezTo>
                <a:cubicBezTo>
                  <a:pt x="-221608" y="938995"/>
                  <a:pt x="89994" y="-167216"/>
                  <a:pt x="1069373" y="117119"/>
                </a:cubicBezTo>
                <a:cubicBezTo>
                  <a:pt x="2821973" y="-462848"/>
                  <a:pt x="3914173" y="1243186"/>
                  <a:pt x="2402873" y="2339619"/>
                </a:cubicBezTo>
                <a:cubicBezTo>
                  <a:pt x="2136173" y="2699452"/>
                  <a:pt x="1894873" y="2906886"/>
                  <a:pt x="1526573" y="3114319"/>
                </a:cubicBezTo>
                <a:close/>
              </a:path>
            </a:pathLst>
          </a:custGeom>
          <a:solidFill>
            <a:schemeClr val="accent3">
              <a:lumMod val="7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DB8206E5-84D9-4527-A486-A299C03038E3}"/>
              </a:ext>
            </a:extLst>
          </p:cNvPr>
          <p:cNvSpPr>
            <a:spLocks/>
          </p:cNvSpPr>
          <p:nvPr/>
        </p:nvSpPr>
        <p:spPr bwMode="auto">
          <a:xfrm>
            <a:off x="7196668" y="-87752"/>
            <a:ext cx="1991009" cy="1927484"/>
          </a:xfrm>
          <a:custGeom>
            <a:avLst/>
            <a:gdLst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  <a:gd name="connsiteX0" fmla="*/ 1557288 w 3185059"/>
              <a:gd name="connsiteY0" fmla="*/ 557 h 3083437"/>
              <a:gd name="connsiteX1" fmla="*/ 2573965 w 3185059"/>
              <a:gd name="connsiteY1" fmla="*/ 276653 h 3083437"/>
              <a:gd name="connsiteX2" fmla="*/ 3154794 w 3185059"/>
              <a:gd name="connsiteY2" fmla="*/ 1085613 h 3083437"/>
              <a:gd name="connsiteX3" fmla="*/ 2795789 w 3185059"/>
              <a:gd name="connsiteY3" fmla="*/ 2366957 h 3083437"/>
              <a:gd name="connsiteX4" fmla="*/ 2286835 w 3185059"/>
              <a:gd name="connsiteY4" fmla="*/ 2683326 h 3083437"/>
              <a:gd name="connsiteX5" fmla="*/ 2202476 w 3185059"/>
              <a:gd name="connsiteY5" fmla="*/ 2708741 h 3083437"/>
              <a:gd name="connsiteX6" fmla="*/ 2207967 w 3185059"/>
              <a:gd name="connsiteY6" fmla="*/ 3083437 h 3083437"/>
              <a:gd name="connsiteX7" fmla="*/ 2025977 w 3185059"/>
              <a:gd name="connsiteY7" fmla="*/ 2755924 h 3083437"/>
              <a:gd name="connsiteX8" fmla="*/ 1903933 w 3185059"/>
              <a:gd name="connsiteY8" fmla="*/ 2781678 h 3083437"/>
              <a:gd name="connsiteX9" fmla="*/ 1380202 w 3185059"/>
              <a:gd name="connsiteY9" fmla="*/ 2842294 h 3083437"/>
              <a:gd name="connsiteX10" fmla="*/ 580469 w 3185059"/>
              <a:gd name="connsiteY10" fmla="*/ 2662197 h 3083437"/>
              <a:gd name="connsiteX11" fmla="*/ 5478 w 3185059"/>
              <a:gd name="connsiteY11" fmla="*/ 1714475 h 3083437"/>
              <a:gd name="connsiteX12" fmla="*/ 230220 w 3185059"/>
              <a:gd name="connsiteY12" fmla="*/ 707705 h 3083437"/>
              <a:gd name="connsiteX13" fmla="*/ 1196322 w 3185059"/>
              <a:gd name="connsiteY13" fmla="*/ 40461 h 3083437"/>
              <a:gd name="connsiteX14" fmla="*/ 1557288 w 3185059"/>
              <a:gd name="connsiteY14" fmla="*/ 557 h 308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5059" h="3083437">
                <a:moveTo>
                  <a:pt x="1557288" y="557"/>
                </a:moveTo>
                <a:cubicBezTo>
                  <a:pt x="1913419" y="-7885"/>
                  <a:pt x="2254364" y="79580"/>
                  <a:pt x="2573965" y="276653"/>
                </a:cubicBezTo>
                <a:cubicBezTo>
                  <a:pt x="2880433" y="462655"/>
                  <a:pt x="3093500" y="725419"/>
                  <a:pt x="3154794" y="1085613"/>
                </a:cubicBezTo>
                <a:cubicBezTo>
                  <a:pt x="3239437" y="1566855"/>
                  <a:pt x="3154794" y="2009716"/>
                  <a:pt x="2795789" y="2366957"/>
                </a:cubicBezTo>
                <a:cubicBezTo>
                  <a:pt x="2649123" y="2513101"/>
                  <a:pt x="2476188" y="2614405"/>
                  <a:pt x="2286835" y="2683326"/>
                </a:cubicBezTo>
                <a:lnTo>
                  <a:pt x="2202476" y="2708741"/>
                </a:lnTo>
                <a:cubicBezTo>
                  <a:pt x="2190019" y="2843165"/>
                  <a:pt x="2196612" y="2958538"/>
                  <a:pt x="2207967" y="3083437"/>
                </a:cubicBezTo>
                <a:cubicBezTo>
                  <a:pt x="2116347" y="2976648"/>
                  <a:pt x="2060447" y="2867477"/>
                  <a:pt x="2025977" y="2755924"/>
                </a:cubicBezTo>
                <a:lnTo>
                  <a:pt x="1903933" y="2781678"/>
                </a:lnTo>
                <a:cubicBezTo>
                  <a:pt x="1716222" y="2816830"/>
                  <a:pt x="1533436" y="2837866"/>
                  <a:pt x="1380202" y="2842294"/>
                </a:cubicBezTo>
                <a:cubicBezTo>
                  <a:pt x="1062060" y="2842294"/>
                  <a:pt x="808130" y="2800960"/>
                  <a:pt x="580469" y="2662197"/>
                </a:cubicBezTo>
                <a:cubicBezTo>
                  <a:pt x="227302" y="2449624"/>
                  <a:pt x="31746" y="2130764"/>
                  <a:pt x="5478" y="1714475"/>
                </a:cubicBezTo>
                <a:cubicBezTo>
                  <a:pt x="-20791" y="1357234"/>
                  <a:pt x="46340" y="1017707"/>
                  <a:pt x="230220" y="707705"/>
                </a:cubicBezTo>
                <a:cubicBezTo>
                  <a:pt x="449126" y="332749"/>
                  <a:pt x="778943" y="123128"/>
                  <a:pt x="1196322" y="40461"/>
                </a:cubicBezTo>
                <a:cubicBezTo>
                  <a:pt x="1318180" y="16842"/>
                  <a:pt x="1438577" y="3371"/>
                  <a:pt x="1557288" y="557"/>
                </a:cubicBezTo>
                <a:close/>
              </a:path>
            </a:pathLst>
          </a:custGeom>
          <a:solidFill>
            <a:srgbClr val="262626">
              <a:alpha val="92157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D5B9E-8455-4224-9657-CFD57006349B}"/>
              </a:ext>
            </a:extLst>
          </p:cNvPr>
          <p:cNvSpPr/>
          <p:nvPr/>
        </p:nvSpPr>
        <p:spPr>
          <a:xfrm>
            <a:off x="0" y="3611924"/>
            <a:ext cx="9144000" cy="1522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1" name="TextBox 31">
            <a:extLst>
              <a:ext uri="{FF2B5EF4-FFF2-40B4-BE49-F238E27FC236}">
                <a16:creationId xmlns:a16="http://schemas.microsoft.com/office/drawing/2014/main" id="{33E051ED-3CDA-45B2-9834-B0D0D907A3B4}"/>
              </a:ext>
            </a:extLst>
          </p:cNvPr>
          <p:cNvSpPr txBox="1"/>
          <p:nvPr/>
        </p:nvSpPr>
        <p:spPr>
          <a:xfrm>
            <a:off x="-60975" y="41190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But then, &lt;later&gt;, something amazing happened!</a:t>
            </a:r>
          </a:p>
        </p:txBody>
      </p:sp>
      <p:sp>
        <p:nvSpPr>
          <p:cNvPr id="66" name="black come back">
            <a:extLst>
              <a:ext uri="{FF2B5EF4-FFF2-40B4-BE49-F238E27FC236}">
                <a16:creationId xmlns:a16="http://schemas.microsoft.com/office/drawing/2014/main" id="{98AF2E7F-ABBE-4AE7-827B-EBB05231684F}"/>
              </a:ext>
            </a:extLst>
          </p:cNvPr>
          <p:cNvSpPr txBox="1"/>
          <p:nvPr/>
        </p:nvSpPr>
        <p:spPr>
          <a:xfrm>
            <a:off x="7447088" y="224516"/>
            <a:ext cx="1509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… can I come back?</a:t>
            </a:r>
          </a:p>
        </p:txBody>
      </p:sp>
      <p:sp>
        <p:nvSpPr>
          <p:cNvPr id="49" name="black team">
            <a:extLst>
              <a:ext uri="{FF2B5EF4-FFF2-40B4-BE49-F238E27FC236}">
                <a16:creationId xmlns:a16="http://schemas.microsoft.com/office/drawing/2014/main" id="{D361D190-E5CF-44E5-90BC-4AEDFF3A074A}"/>
              </a:ext>
            </a:extLst>
          </p:cNvPr>
          <p:cNvSpPr txBox="1"/>
          <p:nvPr/>
        </p:nvSpPr>
        <p:spPr>
          <a:xfrm>
            <a:off x="7447088" y="224516"/>
            <a:ext cx="150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Hey team…</a:t>
            </a:r>
          </a:p>
        </p:txBody>
      </p:sp>
      <p:sp>
        <p:nvSpPr>
          <p:cNvPr id="63" name="blue smile">
            <a:extLst>
              <a:ext uri="{FF2B5EF4-FFF2-40B4-BE49-F238E27FC236}">
                <a16:creationId xmlns:a16="http://schemas.microsoft.com/office/drawing/2014/main" id="{A14E3E11-F1CE-4797-AEC9-65A80C59D41C}"/>
              </a:ext>
            </a:extLst>
          </p:cNvPr>
          <p:cNvSpPr txBox="1"/>
          <p:nvPr/>
        </p:nvSpPr>
        <p:spPr>
          <a:xfrm>
            <a:off x="5639945" y="471699"/>
            <a:ext cx="1179332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green smile">
            <a:extLst>
              <a:ext uri="{FF2B5EF4-FFF2-40B4-BE49-F238E27FC236}">
                <a16:creationId xmlns:a16="http://schemas.microsoft.com/office/drawing/2014/main" id="{6FF51A50-5E6B-4614-85F2-D8316DDD3312}"/>
              </a:ext>
            </a:extLst>
          </p:cNvPr>
          <p:cNvSpPr txBox="1"/>
          <p:nvPr/>
        </p:nvSpPr>
        <p:spPr>
          <a:xfrm>
            <a:off x="3715854" y="408018"/>
            <a:ext cx="1341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yellow smile">
            <a:extLst>
              <a:ext uri="{FF2B5EF4-FFF2-40B4-BE49-F238E27FC236}">
                <a16:creationId xmlns:a16="http://schemas.microsoft.com/office/drawing/2014/main" id="{30D228A1-5B05-4013-A62F-421A81237C57}"/>
              </a:ext>
            </a:extLst>
          </p:cNvPr>
          <p:cNvSpPr txBox="1"/>
          <p:nvPr/>
        </p:nvSpPr>
        <p:spPr>
          <a:xfrm>
            <a:off x="2324656" y="473400"/>
            <a:ext cx="1192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25"/>
              </a:lnSpc>
            </a:pPr>
            <a:r>
              <a:rPr lang="en-US" sz="27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27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5" grpId="0"/>
      <p:bldP spid="42" grpId="0" animBg="1"/>
      <p:bldP spid="44" grpId="0" animBg="1"/>
      <p:bldP spid="46" grpId="0" animBg="1"/>
      <p:bldP spid="48" grpId="0" animBg="1"/>
      <p:bldP spid="66" grpId="0"/>
      <p:bldP spid="49" grpId="0"/>
      <p:bldP spid="49" grpId="1"/>
      <p:bldP spid="63" grpId="0"/>
      <p:bldP spid="47" grpId="0"/>
      <p:bldP spid="45" grpId="0"/>
    </p:bldLst>
  </p:timing>
</p:sld>
</file>

<file path=ppt/theme/theme1.xml><?xml version="1.0" encoding="utf-8"?>
<a:theme xmlns:a="http://schemas.openxmlformats.org/drawingml/2006/main" name="pd0067">
  <a:themeElements>
    <a:clrScheme name="pd0067">
      <a:dk1>
        <a:srgbClr val="354049"/>
      </a:dk1>
      <a:lt1>
        <a:sysClr val="window" lastClr="FFFFFF"/>
      </a:lt1>
      <a:dk2>
        <a:srgbClr val="354049"/>
      </a:dk2>
      <a:lt2>
        <a:srgbClr val="FFFFFF"/>
      </a:lt2>
      <a:accent1>
        <a:srgbClr val="EC673D"/>
      </a:accent1>
      <a:accent2>
        <a:srgbClr val="FFDA63"/>
      </a:accent2>
      <a:accent3>
        <a:srgbClr val="ADD251"/>
      </a:accent3>
      <a:accent4>
        <a:srgbClr val="73BBC5"/>
      </a:accent4>
      <a:accent5>
        <a:srgbClr val="3C8EB2"/>
      </a:accent5>
      <a:accent6>
        <a:srgbClr val="354049"/>
      </a:accent6>
      <a:hlink>
        <a:srgbClr val="ADD251"/>
      </a:hlink>
      <a:folHlink>
        <a:srgbClr val="73BB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ing-Firing-Inspiring.potx" id="{C5BD8D16-4FF9-469A-B119-3552997C7F05}" vid="{6DDCD4D2-F2EA-44CD-A326-04BE55C9E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Hiring-Firing-Inspiring</Template>
  <TotalTime>129</TotalTime>
  <Words>1223</Words>
  <Application>Microsoft Office PowerPoint</Application>
  <PresentationFormat>On-screen Show (16:9)</PresentationFormat>
  <Paragraphs>280</Paragraphs>
  <Slides>36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Roboto Condensed</vt:lpstr>
      <vt:lpstr>Roboto Condensed Light</vt:lpstr>
      <vt:lpstr>Roboto Light</vt:lpstr>
      <vt:lpstr>Roboto Medium</vt:lpstr>
      <vt:lpstr>Roboto Thin</vt:lpstr>
      <vt:lpstr>Segoe Print</vt:lpstr>
      <vt:lpstr>pd0067</vt:lpstr>
      <vt:lpstr>Hiring, Firing, and Inspiring an Exceptional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Cynefin to make decisions</vt:lpstr>
      <vt:lpstr>Use DiSC to understand your team</vt:lpstr>
      <vt:lpstr>Use DiSC to understand your team</vt:lpstr>
      <vt:lpstr>Use DiSC to understand your team</vt:lpstr>
      <vt:lpstr>Use DiSC to understand your team</vt:lpstr>
      <vt:lpstr>DiSC Types: Cd (the Skeptic)</vt:lpstr>
      <vt:lpstr>DiSC Types: Cd (the Skeptic)</vt:lpstr>
      <vt:lpstr>How to transition with empathy</vt:lpstr>
      <vt:lpstr>Key take-aways</vt:lpstr>
      <vt:lpstr>Man Talking on Phone</vt:lpstr>
      <vt:lpstr>Woman Holding Tablet PC</vt:lpstr>
      <vt:lpstr>Growth Concept </vt:lpstr>
      <vt:lpstr>Hands Holding Tablet PC</vt:lpstr>
      <vt:lpstr>Business Skills</vt:lpstr>
      <vt:lpstr>Trending Arrows</vt:lpstr>
      <vt:lpstr>Clipboard Diagram</vt:lpstr>
      <vt:lpstr>Man Working on Computer </vt:lpstr>
      <vt:lpstr>Megaphone with Arrows</vt:lpstr>
      <vt:lpstr>Social Media Infographic</vt:lpstr>
      <vt:lpstr>Teamwork Diagram</vt:lpstr>
      <vt:lpstr>Social Media Strategy</vt:lpstr>
      <vt:lpstr>5 Step Process</vt:lpstr>
      <vt:lpstr>Quick Stats</vt:lpstr>
      <vt:lpstr>Desktop Computer</vt:lpstr>
      <vt:lpstr>World Map Infographic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Hiring, Firing, and Inspiring an Exceptional Team</dc:title>
  <dc:creator>Seth Petry-Johnson</dc:creator>
  <cp:lastModifiedBy>Seth Petry-Johnson</cp:lastModifiedBy>
  <cp:revision>16</cp:revision>
  <dcterms:created xsi:type="dcterms:W3CDTF">2019-11-19T02:43:05Z</dcterms:created>
  <dcterms:modified xsi:type="dcterms:W3CDTF">2019-11-19T04:53:02Z</dcterms:modified>
</cp:coreProperties>
</file>