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notesSlides/notesSlide3.xml" ContentType="application/vnd.openxmlformats-officedocument.presentationml.notesSlide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notesSlides/notesSlide6.xml" ContentType="application/vnd.openxmlformats-officedocument.presentationml.notesSlide+xml"/>
  <Override PartName="/ppt/ink/ink27.xml" ContentType="application/inkml+xml"/>
  <Override PartName="/ppt/notesSlides/notesSlide7.xml" ContentType="application/vnd.openxmlformats-officedocument.presentationml.notesSlide+xml"/>
  <Override PartName="/ppt/ink/ink28.xml" ContentType="application/inkml+xml"/>
  <Override PartName="/ppt/notesSlides/notesSlide8.xml" ContentType="application/vnd.openxmlformats-officedocument.presentationml.notesSlide+xml"/>
  <Override PartName="/ppt/ink/ink29.xml" ContentType="application/inkml+xml"/>
  <Override PartName="/ppt/notesSlides/notesSlide9.xml" ContentType="application/vnd.openxmlformats-officedocument.presentationml.notesSlide+xml"/>
  <Override PartName="/ppt/ink/ink30.xml" ContentType="application/inkml+xml"/>
  <Override PartName="/ppt/notesSlides/notesSlide10.xml" ContentType="application/vnd.openxmlformats-officedocument.presentationml.notesSlide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395" r:id="rId2"/>
    <p:sldId id="399" r:id="rId3"/>
    <p:sldId id="396" r:id="rId4"/>
    <p:sldId id="397" r:id="rId5"/>
    <p:sldId id="398" r:id="rId6"/>
    <p:sldId id="404" r:id="rId7"/>
    <p:sldId id="400" r:id="rId8"/>
    <p:sldId id="401" r:id="rId9"/>
    <p:sldId id="402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2438" autoAdjust="0"/>
  </p:normalViewPr>
  <p:slideViewPr>
    <p:cSldViewPr snapToGrid="0">
      <p:cViewPr>
        <p:scale>
          <a:sx n="77" d="100"/>
          <a:sy n="77" d="100"/>
        </p:scale>
        <p:origin x="75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1:49:29.50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11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1.59064E6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www.actioned.com/wp-content/uploads/2017/11/working-from-home-meme-64.jpg">
            <a:extLst>
              <a:ext uri="{FF2B5EF4-FFF2-40B4-BE49-F238E27FC236}">
                <a16:creationId xmlns:a16="http://schemas.microsoft.com/office/drawing/2014/main" id="{EDCBD270-47E7-4960-A28C-A6081EA6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1" y="2037083"/>
            <a:ext cx="5936916" cy="39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14.jpg">
            <a:extLst>
              <a:ext uri="{FF2B5EF4-FFF2-40B4-BE49-F238E27FC236}">
                <a16:creationId xmlns:a16="http://schemas.microsoft.com/office/drawing/2014/main" id="{2AB44767-ABFF-4054-8568-455023DB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66" y="1730828"/>
            <a:ext cx="4716625" cy="4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7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pic>
        <p:nvPicPr>
          <p:cNvPr id="1026" name="Picture 2" descr="https://www.actioned.com/wp-content/uploads/2017/11/working-from-home-meme-68.jpg">
            <a:extLst>
              <a:ext uri="{FF2B5EF4-FFF2-40B4-BE49-F238E27FC236}">
                <a16:creationId xmlns:a16="http://schemas.microsoft.com/office/drawing/2014/main" id="{F54B8A48-C955-4774-AAE8-C6B0A16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5" y="2203871"/>
            <a:ext cx="56483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61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p:pic>
        <p:nvPicPr>
          <p:cNvPr id="2050" name="Picture 2" descr="https://www.actioned.com/wp-content/uploads/2017/11/working-from-home-meme-62.jpeg">
            <a:extLst>
              <a:ext uri="{FF2B5EF4-FFF2-40B4-BE49-F238E27FC236}">
                <a16:creationId xmlns:a16="http://schemas.microsoft.com/office/drawing/2014/main" id="{F995C105-4D48-4559-875C-642C8CA1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58" y="2423625"/>
            <a:ext cx="5002708" cy="28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9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13.jpg">
            <a:extLst>
              <a:ext uri="{FF2B5EF4-FFF2-40B4-BE49-F238E27FC236}">
                <a16:creationId xmlns:a16="http://schemas.microsoft.com/office/drawing/2014/main" id="{D445A7E3-C9CA-416B-AC23-194E177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6" y="2375806"/>
            <a:ext cx="5350202" cy="32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 descr="https://www.actioned.com/wp-content/uploads/2017/11/working-from-home-meme-48-300x210.jpg">
            <a:extLst>
              <a:ext uri="{FF2B5EF4-FFF2-40B4-BE49-F238E27FC236}">
                <a16:creationId xmlns:a16="http://schemas.microsoft.com/office/drawing/2014/main" id="{5391862B-9CD9-46F1-87C8-F99CD83D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2300056"/>
            <a:ext cx="5347910" cy="37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https://www.actioned.com/wp-content/uploads/2017/11/working-from-home-meme-4.jpg">
            <a:extLst>
              <a:ext uri="{FF2B5EF4-FFF2-40B4-BE49-F238E27FC236}">
                <a16:creationId xmlns:a16="http://schemas.microsoft.com/office/drawing/2014/main" id="{04D078FC-2335-4C62-9FC3-1AFE6D76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74" y="1726553"/>
            <a:ext cx="3003776" cy="4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3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https://www.actioned.com/wp-content/uploads/2017/11/working-from-home-meme-58.png">
            <a:extLst>
              <a:ext uri="{FF2B5EF4-FFF2-40B4-BE49-F238E27FC236}">
                <a16:creationId xmlns:a16="http://schemas.microsoft.com/office/drawing/2014/main" id="{8CD7691B-0E28-4961-9299-0BA23A04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56" y="15707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4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1 or 2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WorkWithSeth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https://www.actioned.com/wp-content/uploads/2017/11/working-from-home-meme-17.jpg">
            <a:extLst>
              <a:ext uri="{FF2B5EF4-FFF2-40B4-BE49-F238E27FC236}">
                <a16:creationId xmlns:a16="http://schemas.microsoft.com/office/drawing/2014/main" id="{09E62F59-17C0-4B68-8346-220476CA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8" y="1859903"/>
            <a:ext cx="5779148" cy="43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1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53477</TotalTime>
  <Words>1197</Words>
  <Application>Microsoft Office PowerPoint</Application>
  <PresentationFormat>Widescreen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Office Theme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</vt:vector>
  </TitlesOfParts>
  <Company>Heuristic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1047</cp:revision>
  <dcterms:created xsi:type="dcterms:W3CDTF">2013-12-09T01:29:59Z</dcterms:created>
  <dcterms:modified xsi:type="dcterms:W3CDTF">2019-01-10T22:50:21Z</dcterms:modified>
</cp:coreProperties>
</file>