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.xml" ContentType="application/vnd.openxmlformats-officedocument.presentationml.notesSlide+xml"/>
  <Override PartName="/ppt/ink/ink23.xml" ContentType="application/inkml+xml"/>
  <Override PartName="/ppt/notesSlides/notesSlide3.xml" ContentType="application/vnd.openxmlformats-officedocument.presentationml.notesSlide+xml"/>
  <Override PartName="/ppt/ink/ink24.xml" ContentType="application/inkml+xml"/>
  <Override PartName="/ppt/notesSlides/notesSlide4.xml" ContentType="application/vnd.openxmlformats-officedocument.presentationml.notesSlide+xml"/>
  <Override PartName="/ppt/ink/ink25.xml" ContentType="application/inkml+xml"/>
  <Override PartName="/ppt/notesSlides/notesSlide5.xml" ContentType="application/vnd.openxmlformats-officedocument.presentationml.notesSlide+xml"/>
  <Override PartName="/ppt/ink/ink26.xml" ContentType="application/inkml+xml"/>
  <Override PartName="/ppt/notesSlides/notesSlide6.xml" ContentType="application/vnd.openxmlformats-officedocument.presentationml.notesSlide+xml"/>
  <Override PartName="/ppt/ink/ink27.xml" ContentType="application/inkml+xml"/>
  <Override PartName="/ppt/notesSlides/notesSlide7.xml" ContentType="application/vnd.openxmlformats-officedocument.presentationml.notesSlide+xml"/>
  <Override PartName="/ppt/ink/ink28.xml" ContentType="application/inkml+xml"/>
  <Override PartName="/ppt/notesSlides/notesSlide8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9.xml" ContentType="application/vnd.openxmlformats-officedocument.presentationml.notesSlide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notesSlides/notesSlide11.xml" ContentType="application/vnd.openxmlformats-officedocument.presentationml.notesSlide+xml"/>
  <Override PartName="/ppt/ink/ink53.xml" ContentType="application/inkml+xml"/>
  <Override PartName="/ppt/notesSlides/notesSlide12.xml" ContentType="application/vnd.openxmlformats-officedocument.presentationml.notesSlide+xml"/>
  <Override PartName="/ppt/ink/ink54.xml" ContentType="application/inkml+xml"/>
  <Override PartName="/ppt/notesSlides/notesSlide13.xml" ContentType="application/vnd.openxmlformats-officedocument.presentationml.notesSlide+xml"/>
  <Override PartName="/ppt/ink/ink55.xml" ContentType="application/inkml+xml"/>
  <Override PartName="/ppt/notesSlides/notesSlide14.xml" ContentType="application/vnd.openxmlformats-officedocument.presentationml.notesSlide+xml"/>
  <Override PartName="/ppt/ink/ink56.xml" ContentType="application/inkml+xml"/>
  <Override PartName="/ppt/notesSlides/notesSlide15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16.xml" ContentType="application/vnd.openxmlformats-officedocument.presentationml.notesSlide+xml"/>
  <Override PartName="/ppt/ink/ink79.xml" ContentType="application/inkml+xml"/>
  <Override PartName="/ppt/notesSlides/notesSlide17.xml" ContentType="application/vnd.openxmlformats-officedocument.presentationml.notesSlide+xml"/>
  <Override PartName="/ppt/ink/ink80.xml" ContentType="application/inkml+xml"/>
  <Override PartName="/ppt/notesSlides/notesSlide18.xml" ContentType="application/vnd.openxmlformats-officedocument.presentationml.notesSlide+xml"/>
  <Override PartName="/ppt/ink/ink81.xml" ContentType="application/inkml+xml"/>
  <Override PartName="/ppt/notesSlides/notesSlide19.xml" ContentType="application/vnd.openxmlformats-officedocument.presentationml.notesSlide+xml"/>
  <Override PartName="/ppt/ink/ink82.xml" ContentType="application/inkml+xml"/>
  <Override PartName="/ppt/notesSlides/notesSlide20.xml" ContentType="application/vnd.openxmlformats-officedocument.presentationml.notesSlide+xml"/>
  <Override PartName="/ppt/ink/ink83.xml" ContentType="application/inkml+xml"/>
  <Override PartName="/ppt/notesSlides/notesSlide21.xml" ContentType="application/vnd.openxmlformats-officedocument.presentationml.notesSlide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3"/>
  </p:notesMasterIdLst>
  <p:sldIdLst>
    <p:sldId id="395" r:id="rId2"/>
    <p:sldId id="399" r:id="rId3"/>
    <p:sldId id="396" r:id="rId4"/>
    <p:sldId id="397" r:id="rId5"/>
    <p:sldId id="398" r:id="rId6"/>
    <p:sldId id="404" r:id="rId7"/>
    <p:sldId id="400" r:id="rId8"/>
    <p:sldId id="414" r:id="rId9"/>
    <p:sldId id="401" r:id="rId10"/>
    <p:sldId id="402" r:id="rId11"/>
    <p:sldId id="403" r:id="rId12"/>
    <p:sldId id="405" r:id="rId13"/>
    <p:sldId id="406" r:id="rId14"/>
    <p:sldId id="407" r:id="rId15"/>
    <p:sldId id="415" r:id="rId16"/>
    <p:sldId id="408" r:id="rId17"/>
    <p:sldId id="409" r:id="rId18"/>
    <p:sldId id="410" r:id="rId19"/>
    <p:sldId id="411" r:id="rId20"/>
    <p:sldId id="412" r:id="rId21"/>
    <p:sldId id="4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D00"/>
    <a:srgbClr val="013947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72438" autoAdjust="0"/>
  </p:normalViewPr>
  <p:slideViewPr>
    <p:cSldViewPr snapToGrid="0">
      <p:cViewPr varScale="1">
        <p:scale>
          <a:sx n="77" d="100"/>
          <a:sy n="77" d="100"/>
        </p:scale>
        <p:origin x="7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5.39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679 46 232 0,'0'-20'88'0,"0"9"-48"0,0 1-18 0,-6 5 28 16,0 0-11-16,-5 0 0 15,-1 5-16-15,-11 5-6 16,-11 10-10-16,-24 11-5 0,1 20 1 16,-12 31 0-16,23-6 1 15,5-9-2-15,-10 60-2 0,5-25 3 16,-12 67 2-16,6-25 9 15,6 55 3-15,6-30-6 16,29 30-4-16,-1-30-7 16,24 30-2-16,-7-35 1 15,24 4 0-15,-6-24 1 16,35-16 2-16,-12-16-1 16,17-15-1-16,-11-15-4 15,5-10-2-15,-11-11-28 16,-6-10-13-16,-5-10-52 15,-1-21-25-15,-5-5 6 16</inkml:trace>
  <inkml:trace contextRef="#ctx0" brushRef="#br0" timeOffset="851">1340 1458 124 0,'0'-30'49'0,"0"30"-26"0,0-31 8 16,0 31 24-16,0-15-3 15,0 4-1-15,0-4 0 16,0 0 0-16,0-1-27 16,0 6 8-16,0 5 3 0,0 0-11 15,0 15-1-15,0 0-7 16,6 21-2-16,-6-5-4 15,6 30-1-15,0-5 1 16,5 31 4-16,-5-6-6 16,5 11-2-16,1-10-3 0,-1 10-3 15,-5-15 3-15,6-1 0 16,-7-10-21-16,1-8-10 16,0-7-30-16,0-11-11 15,-6-4-28-15,0-10-9 16,0-1-16-1</inkml:trace>
  <inkml:trace contextRef="#ctx0" brushRef="#br0" timeOffset="1258">892 1218 208 0,'-23'-5'77'0,"23"5"-42"0,-12-5 5 16,6 5 33-16,1 5-13 15,-1 0-3-15,6-5-28 16,0 0-10-16,0 10-12 15,0-5 15-15,11 6 7 0,1-1 1 16,17 0 0-16,5-5-11 16,35 0-1-16,-11 0-9 0,28-10-1 15,-17 0-4-15,17-5-3 16,-11 5 2-16,17-5 2 16,-17 4-11-16,5-4-3 15,-11 5-23-15,-5 0-9 16,-7 0-29-16,-11 0-13 15,-6 5-29-15,-5 5-12 16,-6 0 7 0</inkml:trace>
  <inkml:trace contextRef="#ctx0" brushRef="#br0" timeOffset="1737">989 2267 272 0,'-28'15'104'0,"28"-15"-56"0,-6 11-23 0,0-6 33 16,6 0-22-16,0 0-8 16,6 0 3-16,0 0 4 15,11 0-18-15,0 0 8 0,35 1 3 16,-6-1 0-16,29-5 3 15,-12 0-15-15,12 0-4 16,-12 0-8-16,18 0-1 16,-12 0-1-16,17 0 1 15,-11 0 0-15,5 0 3 16,-11 0-3-16,-11 0 0 16,-7 0-17-16,-10 0-7 15,-7 0-41-15,-5-5-17 16,-6 5-67-16,-6-6-27 15,0 1 38-15</inkml:trace>
  <inkml:trace contextRef="#ctx0" brushRef="#br0" timeOffset="2638">2485 2288 208 0,'11'5'77'0,"-11"-5"-42"0,12 10-26 0,-12-5 19 16,0 0 1-16,0 0 2 16,6 0 8-16,-6 0 2 15,0-5-21-15,0 0 17 0,0-10 9 16,0 0-11-16,0-10-3 15,0 4-12-15,-6-30-2 16,0 10-7-16,0-25 1 16,1 9-1-16,-7-20 3 15,1 11-3-15,-1-11-1 16,1 11-2-16,-1-5 2 16,6 9-3-16,1-4-2 15,-1 5 2-15,0 5 0 16,0 5-1-16,6 0-1 15,0 10-8-15,0 0 0 16,0 5 1-16,12 6 3 0,-6 4-2 16,11 6-2-16,0 0 4 15,6 10 1-15,0-1 0 16,6 12-2-16,-6-6 1 16,11 5-1-16,-5 0-11 15,6 0-3-15,-7 0-13 16,1 0-5-16,-6 0-30 15,-6 0-10-15,1-5-26 16,-1 5-9-16,-6 1-30 16</inkml:trace>
  <inkml:trace contextRef="#ctx0" brushRef="#br0" timeOffset="3105">2399 1918 300 0,'-6'0'112'0,"6"0"-60"0,0 0-30 15,0 0 31-15,0 6-17 16,0-6-4-16,0 0-3 15,0 0-1-15,11 0-15 16,1 0 5-16,17 0 5 0,-6 0-3 16,17 0-2-16,-6 0-8 15,12-6-2-15,-5 6-4 16,-1 0-1-16,-6 0-3 16,1 6-3-16,-6-6-40 15,-6 0-19-15,-6 0-72 0,-6 0-29 16,1 0 17-1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6.84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0 179 260 0,'6'0'99'0,"-6"0"-54"0,6 6-26 16,-6-1 29-16,5-5-17 16,1 0-3-16,6 5-3 15,-1 0-1-15,6-5-13 16,-5 0 2-16,11 0 3 0,-6 0 1 0,0 0-1 15,1 0-6-15,-1 0-4 16,0 0-6-16,1 0 0 16,-1 0 0-16,0-5 2 15,0 5 1-15,1-10 3 16,-7 4-3-16,1-14 0 16,-1 5-1-16,1-6-2 15,-7 6 1-15,1-6 1 16,0 1-3-16,-6 0 0 15,0 4 1-15,-6 1 0 16,0 5 2-16,-11 5 3 16,6-1-2-16,-12 17-2 15,5-6 0-15,-5 15-1 16,6-4 6-16,-6 9 6 16,6-4 7-16,-1 14 3 0,7-4 0 15,5 5 1-15,0-6-9 16,12 6-3-16,0-5-6 15,11 0-4-15,-5-6 2 16,11 1 0-16,-6-1 1 16,12-4 0-16,-6-6-7 15,6 0 0-15,-1-4-37 16,13-6-13 0,-7 0-77-16,6-10-33 0,-5 0-6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8.0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198 56 264 0,'0'-36'99'0,"0"36"-54"0,0-20-33 0,0 20 26 16,0 0-5-16,0 0 3 16,0 5 0-16,0 0-1 15,6 21-18-15,-6-6 5 0,5 26 2 0,1-5-4 16,6 36 1-16,-1-11-6 15,1 31-1-15,-1-14 0 16,6 30 4-16,1-16-10 16,-1 20-2-16,0-14-2 15,0 9 0-15,1-20-2 16,-7 1-2-16,1-16-8 16,-1-6-3-16,1-14-21 15,-7-11-9-15,1-5-27 16,0-11-10-16,0-4-2 15,-6-11-1-15,0-5 3 16,0-10 3-16,0 0-9 16</inkml:trace>
  <inkml:trace contextRef="#ctx0" brushRef="#br0" timeOffset="314">65 1126 200 0,'-52'0'74'0,"52"0"-40"0,-6 10-7 0,0-5 29 15,6 0-5-15,0 0 0 16,0 0-11-16,0 1-5 16,6 4-19-16,0 1 8 0,17-1 3 15,-6 0-3-15,18 1 0 16,-1-6-7-16,19-5-2 0,-13 0-9 15,6-5-4-15,-6 0-1 16,6-6 1-16,-11 1-1 16,5 0-1-16,-5-1-26 15,0 0-10-15,-6 1-33 16,0-5-13-16,-6 5-26 16,0-11-7-16,0 6 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9.28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0 308 0,'0'-15'115'0,"0"15"-62"0,0 0-53 16,0 0 21-16,0 10-6 16,0 0 1-16,6 21 3 0,-1-6 2 15,1 17-11-15,0-6 10 0,5 30 6 16,1-8-8-16,-1 18-2 16,2-13-1-16,-2 19 3 15,1-10-8-15,-1 16-1 16,1-16-5-16,-1 15-3 15,1-15 0-15,-1 6 1 16,-5-7 5-16,0-3 4 16,0-12 0-16,-6 1 3 15,0-11-7-15,0-5-2 16,0-4-1-16,0-6 0 16,0-6 2-16,5-4 3 15,-5-6-2-15,0 0 1 16,0-4-3-16,0-11 0 15,0 0-6-15,0-16 1 16,0 1-2-16,7-16 0 0,-1 6 0 16,0-17 0-16,-1 6 0 15,7 0-2-15,-6 6-2 16,5-7 1-16,-5 6 1 16,0 5 2-16,-1 1-1 15,7 4-1-15,-1 1-2 16,1 4 1-16,0 5 1 15,6 6 2-15,-7 0 3 16,7 5 2-16,-1 0-1 16,6 16-2-16,-6-1 5 15,7 17 1-15,-7-7 0 0,6 21-1 16,-5-4-1-16,-1 4 2 16,0-5-3-16,1 0-2 15,0-4 2-15,-1-2 0 16,-6-4-23-16,-5-5-12 15,-6 0-38-15,0-5-16 16,0-6-45-16,0-5-18 16,0 1 20-1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0.1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0 272 196 0,'5'-5'74'0,"-5"5"-40"0,6-5-11 0,-6 5 24 15,6 0-9-15,-6 0 0 16,6 0-1-16,-1 0-2 16,7 0-18-16,-1 0-6 0,1 0 0 15,-6 0-3-15,5 0 1 16,1 0-3-16,-1 0 1 15,1 0 0-15,-1 0 3 16,1 0-1-16,0-5 2 0,0 5-4 16,-1-5 1-16,1 5-3 15,-1-11 0-15,-5 1-1 16,0-5 0-16,0 5 0 16,-1-6 0-16,1 1-2 15,0-6-2-15,-6 0 3 16,0 0 0-16,0 1-1 15,-6 0 1-15,0 4-4 16,1 1 0-16,-1 0 3 16,-6 4 3-16,7 1-2 15,-7 5 0-15,6 5-3 16,-5 15-3-16,-1 1-1 0,0 14 3 16,6-4 4-16,-5 15 3 15,5-4 4-15,0 14 1 16,0-5-1-16,6 0-1 15,0-5-3-15,6 0-1 16,0-5-1-16,5-5 2 16,1-5 1-16,12-6 3 15,-7 1-1-15,23-11 0 16,-5 0-3-16,17 0-1 16,-12-5-3-16,6-5-2 15,-5 0-35-15,-6 0-14 16,-1 0-46-16,-5-5-19 15,-6 0-57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1.15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21 200 0,'6'-10'74'0,"-6"10"-40"0,0-11-11 0,0 11 24 15,0 0-13-15,0 0-5 16,0 0 3-16,0 0 2 16,6 11-18-16,-1-1 0 0,1 10 0 15,-6-4 3-15,6 9 3 0,0 1-1 16,-1 6-1-16,1-7-6 16,0 16-1-16,0-5-8 15,-1-6-1-15,1 1 0 16,-6-5 2-16,0-5-3 15,0-6 0-15,0 1 10 16,0-6 6-16,0 0-10 16,0-20-2-16,0 5-5 15,6-10 1-15,0-1-7 16,0-10-1-16,-1 5-5 16,1-9 1-16,0 4 3 0,0-5 3 15,-1 6 0-15,1-1 1 16,0 6-3-1,0-1 1-15,-1 5 2 0,1-4 1 16,0 4-4-16,0 6 1 16,-1 0 2-16,1 5 1 15,0-1-2-15,0 12 2 16,-1-1 1-16,7 5 2 16,-1 0 1-16,2 11 3 15,-7-6 1-15,5 12 1 16,1-7 0-16,-1 6 2 15,1-1-3-15,-1 6 1 16,1-6-3-16,5-4 2 16,-6-1-4-16,1-4 0 15,-1-1-6-15,1-10-2 0,-6 1 4 16,5-12 2-16,1 1-8 16,-1-10-3-16,1-1-6 15,5-4-3-15,-6 4 6 16,7-9 5-16,-1 4 3 15,0-4 3-15,0 4-4 16,6-4 2-16,-5 4 2 16,5 6 1-16,-6-1 5 15,12 16 5-15,-6 0 6 16,6 26 5-16,-6-5 5 16,0 25 2-16,0-10-12 0,0 4-4 15,-5-4-5-15,-1 6-1 16,0-11-45-16,0-6-20 15,-5 1-76-15,-1-11-31 16,1 1 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3.95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0 354 140 0,'0'-11'52'0,"0"11"-28"0,0-5-11 0,0 5 19 16,0 0-1-16,0 0 2 16,0 5-3-16,0 0 1 15,5 11-17-15,-5-1 5 0,6 11 4 0,0-1 1 16,5 11 3-16,-5-5-6 15,6 10-3-15,-7-6-6 16,1 1 0-16,0-5-1 16,5 0 1-16,-5-6 0 15,0-4 0-15,0-6 9 16,-6-10 6-16,0 0-12 16,-6-20-6-16,0 5-3 15,-5-26-2-15,5 5 0 16,-6-20 0-16,7 10 2 15,-1-10 3-15,0 10 0 16,6-5 2-16,0 10 0 16,0 0 3-16,0 6-3 0,6-6-1 15,0 5-6-15,5 1-3 16,1 4 4-16,5-5 1 16,0 11 0-16,6-6-1 15,-6 6-3-15,6 5-2 16,-5-1 1-16,5 1 1 15,-6 5 3-15,0-1 2 16,1 1-19-16,-1 5-6 16,-6 0-32-16,1 0-12 15,-1 0-30-15,1 5-12 16,-6 0-17 0,-1 5-44-16,1 0 52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96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23 71 232 0,'-19'-34'88'0,"19"34"-48"0,0-22-3 15,0 22 34-15,0-6-13 16,0 0-1-16,0 6-20 16,0 0-8-16,0 0-16 0,0 0-6 0,0 0-3 15,0 0-29-15,0 0-10 16,0 0-47-16,0 12-18 16,0-7-44-1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6.97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11 128 208 0,'-11'-31'79'0,"11"31"-42"0,0-31-4 0,0 31 33 16,0-10-10-16,0 0 0 16,0 0-8-16,0-1 0 15,0 1-27-15,0 5 1 0,0 0 2 16,0 0-11-16,5 15-2 16,1 0-1-16,0 26 4 15,0-5-2-15,-1 15 1 16,1-5-3-16,0 15-1 15,0-10-3-15,-1 15-1 16,1-4 1-16,0 14 1 0,0-15-3 16,-1 16-1-16,1-6 1 15,0 1 0-15,0-11 0 16,-6 0 0-16,0-10-2 16,0-5-2-16,0-5 3 15,0-10 2-15,0-1 0 16,0-9 0-16,0-1-3 15,5-15-2-15,1 0 1 16,6-15-1-16,-1-1-5 16,1-4 1-16,-1-1-3 15,6-4 0-15,-5 4 1 16,5 1 4-16,-5 5-1 16,-1-1 1-16,1 1 0 0,-1 5-2 15,1 5 0-15,5 15 0 16,-6-5 5-16,7 26 1 15,-1-6 2-15,0 21 2 16,0-5-3-16,1 5 0 16,-1-5-3-16,0 5-1 15,-5-10-6-15,-1 0 0 16,-5-6-48-16,0-4-20 16,0-6-66-16,-6-10-25 15,0-4 19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68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120 77 280 0,'6'-25'104'0,"-6"25"-56"0,0-16-19 16,0 16 36-16,0 0-9 16,0 0 2-16,0 0-19 0,0 0-9 15,0 11-17-15,0-6 0 16,0 15 3-16,0 1-2 0,0 9 2 16,0 1-5-16,0 10-1 15,0-5-6-15,0 5-1 16,0-11 1-16,0 2 2 15,0-1-19-15,0-6-5 16,0-4-49-16,-6-6-22 16,1 0-61-16,-7-20-26 15,6 0 45 1</inkml:trace>
  <inkml:trace contextRef="#ctx0" brushRef="#br0" timeOffset="1375">812 98 164 0,'5'-11'63'0,"-5"11"-34"0,6-20-8 0,-6 20 22 15,0-5-4-15,0 0 0 16,0 0-3-16,0 0 3 16,0-1-22-16,0 1 8 0,-6-5 5 15,6 5-3-15,-5 0 1 16,-1 0-6-16,-6 0-2 16,1 0-7-16,-6 5 0 15,5 0-6-15,-5 5-2 16,5 0-2-16,-5 5-3 15,6 0-2-15,-1 11-1 0,1-6-1 16,5 11 3-16,0-1 0 16,12 6 3-16,0-6-1 15,11 6 2-15,-6 0-2 16,12-1 2-16,0-4-2 16,6-11 2-16,-6-4 0 15,0-6 1-15,0 1 0 16,0-12 2-16,-6 1 1 15,1-16 1-15,-1 6 0 16,-6-11 2-16,1 6 1 16,-6-1 1-16,-1 1 5 15,-5-1 1-15,0 1-1 16,0 5 2-16,0-1-8 0,0 1-2 16,0 0-3-16,-5 9-1 15,5 1-3-15,-6-5-2 16,6 5 3-16,-6 5 2 15,6 0 0-15,-6 0 0 16,6 0-3-16,0 0-2 16,0 0 1-16,0 5 1 15,0 0-3-15,0 11 0 16,0-1-1-16,0 16 0 16,0-6 0-16,6 21 0 15,0-5 2-15,5 15 0 16,1-9 0-16,5 15 0 15,-5-11 0-15,-1 20 0 16,1-9 2-16,-6 4 3 16,-1-10 2-16,-5 6 3 0,0-6-3 15,-17 0-2-15,5-5-5 16,-22 2 0-16,-1-13 2 16,-45-4 1-16,17-5 3 15,-24-6 1-15,13 6-8 16,-13-10-1-16,17-1 0 15,-10 1 1-15,11-6-15 16,0 0-4-16,5 1-32 16,7-6-14-16,5 0-53 15,6-5-22-15,12 0-36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89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-1 32 292 0,'6'0'110'0,"-6"0"-60"16,7 5-28-16,-7-5 31 0,0 0-2 16,0 0 4-16,7 0-17 15,0 0-8-15,-1-5-17 16,1 5 0-16,-7-5 3 0,0-1 1 16,0 1-1-16,0 0 0 15,0-1 3-15,0 1-7 16,0 5 1-16,0 0-6 0,0 0-2 15,0 0 0-15,-7 5 1 16,7 1-1-16,-6-1 0 16,-1 0-3-16,0 6-2 15,0 1 1-15,7-1-1 16,0-1 0-16,0-4 0 16,0-1 0-16,0 0 0 15,0 1 0-15,-6 0 2 16,6-6-28-16,0 0-11 15,0 0-68-15,0-12-30 16,0 2-57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0.86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168 78 228 0,'0'-10'88'0,"0"10"-48"0,0-10-14 0,0 10 29 15,0-6 2-15,0 1 3 16,0 0-7-16,0 0 0 16,-6 0-30-16,1 0 7 0,-1-5 1 15,0 5-3-15,-5-1-2 16,-1 1-10-16,-5 5-5 16,5 0-6-16,-5 11-2 0,0-1-3 15,0 15-1-15,-1-4-1 16,7 15-2-16,-1-6 0 15,12 11 0-15,0-10 3 16,12 10 0-16,-1-6 1 16,7 1 0-16,-1-5 2 15,6-5 1-15,-6-6-1 16,6-15-2-16,-6 0 7 16,6-15 5-16,-5 0-2 15,-1-16 0-15,-6 6-4 16,-5-16-1-16,0 5-1 15,-6-5 0-15,0 6 0 0,0-6 0 16,0 5-2-16,0 6 1 16,0 4-2-16,-6 1-1 15,6 5-13-15,0 4-4 16,0 6-37-16,0 0-18 16,0 0-24-16,0 5-10 15,0 0-16-15,0 5-4 16,0 0 14-1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9.36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14 248 0,'0'-11'93'0,"0"11"-50"0,0-5-26 0,0 5 25 16,0 0-7-16,0 0 2 15,0 5-6-15,0 0-1 16,0 16-17-16,0-1 8 0,0 16 5 15,0-5 1-15,0 20 4 16,0-5-4-16,0 15-2 16,0-10-5-16,0 16-2 15,0-11-10-15,0 0-3 16,0-5-3-16,0 6-2 16,0-11-41-16,0-5-18 0,0-6-52 15,0-14-22-15,0-6-26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00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68 31 288 0,'5'-21'107'0,"-5"21"-58"0,6-15-42 0,-6 15 23 16,0 0-12-16,0 0 0 15,6 5 9-15,0 0 7 0,-1 15-18 16,-5-4 5-16,6 35 0 0,0-10 4 16,0 41 2-16,-1-16-6 15,1 25-2-15,0-14-7 16,0 30 0-16,-1-15-7 15,1 16-3-15,0-16 1 16,0 5 0-16,-1-21-1 16,1 0 1-16,0-15-9 15,0-4-3-15,-1-11-20 16,1-5-6-16,-6-6-22 16,6-4-6-16,-6-5-5 15,6-11 0-15,-6 0-6 0,4-10-4 16,-4 1-1-1,0-6-19-15,0 0 36 16</inkml:trace>
  <inkml:trace contextRef="#ctx0" brushRef="#br0" timeOffset="318">11 1047 244 0,'-11'15'90'0,"11"-15"-48"0,-6-5-1 0,6 5 39 16,0 0-16-16,0 0-2 16,6 0-7-16,-1 0-2 0,13-5-29 15,-1 0-3-15,11-10-2 0,-5 4-7 16,11-4-2-16,-5 5-3 15,5 0 0-15,-6-1-4 16,7 6-2-16,-6 0-29 16,5 0-11-16,-5 0-52 15,-7 0-19-15,-5 0-37 16,0 0-53 0,1-1 71-16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20.41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173 20 232 0,'-12'-15'88'0,"6"10"-48"0,12 0-9 15,-6 5 29-15,6 0-15 16,0 5-6-16,5 5-3 16,6 10 0-16,1 11-20 15,5 15 4-15,-6-5 3 0,-6-10-3 16,7 30-2-16,-1-10 5 15,12 36 5-15,-6-10-13 16,5 30-3-16,-5-15-6 0,0 31-1 16,0-21 5-16,-5 21 6 15,-1-16-2-15,-17 16 0 16,0-16-4-16,-23 6 1 16,11-21-2-16,-16 10 0 15,5-15-5-15,-23 0-1 16,5-10-12-16,-16-6-7 15,11-9-46-15,-17-6-20 16,11-5-73-16,0-5-30 16,6-10 31-1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1:49:29.505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11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-127346.919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5.39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679 46 232 0,'0'-20'88'0,"0"9"-48"0,0 1-18 0,-6 5 28 16,0 0-11-16,-5 0 0 15,-1 5-16-15,-11 5-6 16,-11 10-10-16,-24 11-5 0,1 20 1 16,-12 31 0-16,23-6 1 15,5-9-2-15,-10 60-2 0,5-25 3 16,-12 67 2-16,6-25 9 15,6 55 3-15,6-30-6 16,29 30-4-16,-1-30-7 16,24 30-2-16,-7-35 1 15,24 4 0-15,-6-24 1 16,35-16 2-16,-12-16-1 16,17-15-1-16,-11-15-4 15,5-10-2-15,-11-11-28 16,-6-10-13-16,-5-10-52 15,-1-21-25-15,-5-5 6 16</inkml:trace>
  <inkml:trace contextRef="#ctx0" brushRef="#br0" timeOffset="851">1340 1458 124 0,'0'-30'49'0,"0"30"-26"0,0-31 8 16,0 31 24-16,0-15-3 15,0 4-1-15,0-4 0 16,0 0 0-16,0-1-27 16,0 6 8-16,0 5 3 0,0 0-11 15,0 15-1-15,0 0-7 16,6 21-2-16,-6-5-4 15,6 30-1-15,0-5 1 16,5 31 4-16,-5-6-6 16,5 11-2-16,1-10-3 0,-1 10-3 15,-5-15 3-15,6-1 0 16,-7-10-21-16,1-8-10 16,0-7-30-16,0-11-11 15,-6-4-28-15,0-10-9 16,0-1-16-1</inkml:trace>
  <inkml:trace contextRef="#ctx0" brushRef="#br0" timeOffset="1258">892 1218 208 0,'-23'-5'77'0,"23"5"-42"0,-12-5 5 16,6 5 33-16,1 5-13 15,-1 0-3-15,6-5-28 16,0 0-10-16,0 10-12 15,0-5 15-15,11 6 7 0,1-1 1 16,17 0 0-16,5-5-11 16,35 0-1-16,-11 0-9 0,28-10-1 15,-17 0-4-15,17-5-3 16,-11 5 2-16,17-5 2 16,-17 4-11-16,5-4-3 15,-11 5-23-15,-5 0-9 16,-7 0-29-16,-11 0-13 15,-6 5-29-15,-5 5-12 16,-6 0 7 0</inkml:trace>
  <inkml:trace contextRef="#ctx0" brushRef="#br0" timeOffset="1737">989 2267 272 0,'-28'15'104'0,"28"-15"-56"0,-6 11-23 0,0-6 33 16,6 0-22-16,0 0-8 16,6 0 3-16,0 0 4 15,11 0-18-15,0 0 8 0,35 1 3 16,-6-1 0-16,29-5 3 15,-12 0-15-15,12 0-4 16,-12 0-8-16,18 0-1 16,-12 0-1-16,17 0 1 15,-11 0 0-15,5 0 3 16,-11 0-3-16,-11 0 0 16,-7 0-17-16,-10 0-7 15,-7 0-41-15,-5-5-17 16,-6 5-67-16,-6-6-27 15,0 1 38-15</inkml:trace>
  <inkml:trace contextRef="#ctx0" brushRef="#br0" timeOffset="2638">2485 2288 208 0,'11'5'77'0,"-11"-5"-42"0,12 10-26 0,-12-5 19 16,0 0 1-16,0 0 2 16,6 0 8-16,-6 0 2 15,0-5-21-15,0 0 17 0,0-10 9 16,0 0-11-16,0-10-3 15,0 4-12-15,-6-30-2 16,0 10-7-16,0-25 1 16,1 9-1-16,-7-20 3 15,1 11-3-15,-1-11-1 16,1 11-2-16,-1-5 2 16,6 9-3-16,1-4-2 15,-1 5 2-15,0 5 0 16,0 5-1-16,6 0-1 15,0 10-8-15,0 0 0 16,0 5 1-16,12 6 3 0,-6 4-2 16,11 6-2-16,0 0 4 15,6 10 1-15,0-1 0 16,6 12-2-16,-6-6 1 16,11 5-1-16,-5 0-11 15,6 0-3-15,-7 0-13 16,1 0-5-16,-6 0-30 15,-6 0-10-15,1-5-26 16,-1 5-9-16,-6 1-30 16</inkml:trace>
  <inkml:trace contextRef="#ctx0" brushRef="#br0" timeOffset="3105">2399 1918 300 0,'-6'0'112'0,"6"0"-60"0,0 0-30 15,0 0 31-15,0 6-17 16,0-6-4-16,0 0-3 15,0 0-1-15,11 0-15 16,1 0 5-16,17 0 5 0,-6 0-3 16,17 0-2-16,-6 0-8 15,12-6-2-15,-5 6-4 16,-1 0-1-16,-6 0-3 16,1 6-3-16,-6-6-40 15,-6 0-19-15,-6 0-72 0,-6 0-29 16,1 0 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1.42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14 169 260 0,'0'-10'99'0,"0"10"-54"0,-6 0-24 0,6 0 28 16,0 0-11-16,0 0 0 15,0 5-10-15,0 0-5 16,-6 10-13-16,6 1 2 0,0 9 4 16,0-3-6-16,12 8-1 15,-1-4-1-15,12 10 0 16,0-6 2-16,13 1 4 15,-7-5-6-15,0-11 0 16,-1 0 9-16,1-15 4 16,0 0-3-16,1-20 2 15,-7 5 0-15,-6-21 0 16,0 5-7-16,-5-15 0 16,-7 10-4-16,1 1 2 15,-6 3-4-15,0-4 1 16,0 5-5-16,0 6-2 0,0 4-18 15,0 1-9-15,0 5-46 16,0-1-18-16,0 6-47 16,0-5-18-16,0-1 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0.86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168 78 228 0,'0'-10'88'0,"0"10"-48"0,0-10-14 0,0 10 29 15,0-6 2-15,0 1 3 16,0 0-7-16,0 0 0 16,-6 0-30-16,1 0 7 0,-1-5 1 15,0 5-3-15,-5-1-2 16,-1 1-10-16,-5 5-5 16,5 0-6-16,-5 11-2 0,0-1-3 15,0 15-1-15,-1-4-1 16,7 15-2-16,-1-6 0 15,12 11 0-15,0-10 3 16,12 10 0-16,-1-6 1 16,7 1 0-16,-1-5 2 15,6-5 1-15,-6-6-1 16,6-15-2-16,-6 0 7 16,6-15 5-16,-5 0-2 15,-1-16 0-15,-6 6-4 16,-5-16-1-16,0 5-1 15,-6-5 0-15,0 6 0 0,0-6 0 16,0 5-2-16,0 6 1 16,0 4-2-16,-6 1-1 15,6 5-13-15,0 4-4 16,0 6-37-16,0 0-18 16,0 0-24-16,0 5-10 15,0 0-16-15,0 5-4 16,0 0 14-1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1.42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14 169 260 0,'0'-10'99'0,"0"10"-54"0,-6 0-24 0,6 0 28 16,0 0-11-16,0 0 0 15,0 5-10-15,0 0-5 16,-6 10-13-16,6 1 2 0,0 9 4 16,0-3-6-16,12 8-1 15,-1-4-1-15,12 10 0 16,0-6 2-16,13 1 4 15,-7-5-6-15,0-11 0 16,-1 0 9-16,1-15 4 16,0 0-3-16,1-20 2 15,-7 5 0-15,-6-21 0 16,0 5-7-16,-5-15 0 16,-7 10-4-16,1 1 2 15,-6 3-4-15,0-4 1 16,0 5-5-16,0 6-2 0,0 4-18 15,0 1-9-15,0 5-46 16,0-1-18-16,0 6-47 16,0-5-18-16,0-1 6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9.67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356 67 312 0,'6'-46'115'0,"-6"46"-62"0,6-21-31 0,-6 21 31 16,0 0-13-16,0 0-3 16,0 0-4-16,0 0 1 15,0 0-18-15,0 0 8 0,0 0 4 16,0 0-4-16,0 15 0 0,0-4-11 16,-6 19-3-16,0-4-2 15,-5 20 0-15,-1-4-7 16,0 19 0-16,0-5 3 15,1 16 2-15,-1-11 2 16,-5 27 2-16,4-16-5 16,-4 20-1-16,6-15 0 15,-1 16 0-15,1-12-2 16,-7 11 1-16,0-14-2 16,1 4-1-16,5-16 3 15,-5-4 0-15,6-6-4 0,-2-9 1 16,2-6-13-16,-1-10-5 15,1-6-34-15,-7-10-16 16,6-4-40-16,0-11-15 16,1 0-22-1,5-16-41-15,0 1 69 16</inkml:trace>
  <inkml:trace contextRef="#ctx0" brushRef="#br0" timeOffset="495">82 107 260 0,'0'-20'96'0,"0"20"-52"0,6-15-16 0,-6 15 32 16,0-5-16-16,0-1-2 15,5 6-12-15,-5 0-4 16,6 11-14-16,0-1 6 0,1 10 4 16,-2-4-5-16,7 9-2 15,-1 2-4-15,1 4 0 16,-1-6-6-16,7 11-1 16,-6-5-2-16,5-1 1 15,1-4-2-15,-7-1 2 16,1-4 2-16,0-6 2 15,-6 0-41-15,0 1-16 16,-1-6-42-16,1 1-15 16,0-1-27-1,0 1-37-15,-1-1 66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028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46 180 0,'0'-16'68'0,"0"16"-36"0,6-10 4 0,-6 10 30 15,0 0-5-15,0 0-1 16,0-5-9-16,0 5-5 15,0 0-25-15,0 0 7 0,0 0 3 0,0 0-8 16,0 5-3-16,0 0-7 16,0 6-1-16,0-1-9 15,0 10-2-15,0-4 3 16,0 25 5-16,0-5-1 16,5 10 1-16,1-5-3 15,0 5 1-15,0-4-4 16,-1-1-2-16,1-10 2 15,6-1 0-15,-1-4-1 16,1-1-2-16,-1-3 3 0,6-7 2 16,1-5-2-1,5-10 0-15,-6 0 1 0,6-15 0 16,-6 5-2-16,6-12 1 16,-6 2 2-16,6-6 2 15,-5 6-6-15,-1 0-2 16,-6-1 2-16,1 6 1 15,-1-1 2-15,-11 6 0 16,0 0-2-16,0 10 1 16,0 0-4-16,0 15 0 15,0 1-1-15,0 14-2 16,0-4 0-16,18 5 0 16,-1-6 3-16,17 12 0 15,-5-6-2-15,18-6 0 16,-7-4 2-16,6-11 0 15,-5-5 5-15,5-15 2 0,-6 5 0 16,0-26 1-16,-5 0 0 16,-6-16 3-16,-6 6-3 15,-6-10 1-15,-6 5-3 16,-5-1 2-16,0 6-4 16,-6-5 0-16,0 10-1 15,0 1 1-15,0 4-15 16,0 4-5-16,0 7-46 15,0 5-21-15,0-1-56 16,6 6-24-16,-1-5 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82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1 313 132 0,'-6'0'49'0,"6"0"-26"0,6 0-7 0,-6 0 16 15,0 5-6-15,0-5-1 16,0 5 3-16,0 1 5 15,6 9-18-15,-1-4 7 0,7 14 5 16,-6-4-4-16,11 9 1 16,0 1-2-16,-1 0-2 15,-4-1-2-15,-1 1-1 16,1-6-9-16,-1 1-5 16,1-5 2-16,-6-6 4 15,-1-5 4-15,-5-10 4 16,0 0-7-16,-5-15-1 15,5-1 4-15,-6-14 3 16,0 4 1-16,0-20-1 0,1 5-2 16,-1-10-1-16,6 10-3 15,0-5-1-15,0 9-1 16,6-3 2-16,-1 4-1 16,7 0 0-16,-1 5-1 15,7-5 2-15,-1 6-3 16,-1 4 1-16,2 1-3 15,-1 9 0-15,0 1-3 16,6 10 1-16,-6 0-4 16,6 5 0-16,-6 0-26 15,0 5-11-15,0-5-56 16,0 5-25-16,-5 0-61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4.63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0 103 184 0,'6'-11'71'0,"-6"11"-38"0,6-26 14 0,-6 26 35 0,0-5-4 15,0 0-1-15,6-10-17 16,-1 5-5-16,1-1-31 16,0 1 1-16,-6 5 3 0,0 0-12 15,6 5-1-15,-1 0 0 16,1 10 0-16,1-5-2 15,-1 16 0-15,-1-1-5 16,1 11-3 0,0-5 0-16,0 10-1 0,-1-5-2 15,1 0-2-15,-6-1 3 16,6 1 0-16,-6-5-10 16,0-5-5-16,0-1-43 15,0-4-18-15,0-6-49 0,-6 0-21 16,0 0-22-1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11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7 127 264 0,'0'-10'101'0,"0"10"-54"0,0-10-2 0,0 10 39 16,0-5-15-16,0 0-5 16,0 0-21-16,0-1-9 15,0-4-20-15,0 0-2 0,0 0-1 16,0 0-6-16,0-1-1 16,0 6-37-16,-6 0-18 15,6 0-67-15,0-5-27 16,0 0-17-1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77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97 264 0,'11'-51'99'0,"-11"51"-54"0,12-26-24 0,-12 26 30 16,0-5-12-16,0 0 0 15,0 0-7-15,0 0-2 16,5 5-17-16,1 0 1 0,0 20 2 0,0-5-2 16,0 31 0-16,0-5-4 15,0 31-1-15,0-16-3 16,5 31 1-16,1-14 2 15,-1 29 2-15,1-15-1 16,-1 20-1-16,-5-20-5 16,5 5-3-16,2-10 2 15,-1-5 0-15,-7-10-1 16,7-6-2-16,-6-9-15 16,-1-6-5-16,1-11-14 15,0-4-4-15,-6-5-31 0,0-6-10 16,0-5-5-16,6-4 1 15,-1-1 6 1,1-5-36-16,-6-5 20 16</inkml:trace>
  <inkml:trace contextRef="#ctx0" brushRef="#br0" timeOffset="321">40 1028 204 0,'-12'-5'77'0,"12"5"-42"0,-5 0 10 0,5 0 36 16,0 0 1-16,0 0 1 0,0 0-24 16,0 0-9-16,5 0-29 15,1 0 3-15,12 0 3 0,-6 0-11 16,11 0-1-16,0 0-7 15,0 0-3-15,1 0 0 16,11-5-1-16,-7 5-35 16,2-5-17-16,-7 0-41 15,6 0-17-15,-6 5-45 16,7-5-51 0,-7 0 76-16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6.84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0 179 260 0,'6'0'99'0,"-6"0"-54"0,6 6-26 16,-6-1 29-16,5-5-17 16,1 0-3-16,6 5-3 15,-1 0-1-15,6-5-13 16,-5 0 2-16,11 0 3 0,-6 0 1 0,0 0-1 15,1 0-6-15,-1 0-4 16,0 0-6-16,1 0 0 16,-1 0 0-16,0-5 2 15,0 5 1-15,1-10 3 16,-7 4-3-16,1-14 0 16,-1 5-1-16,1-6-2 15,-7 6 1-15,1-6 1 16,0 1-3-16,-6 0 0 15,0 4 1-15,-6 1 0 16,0 5 2-16,-11 5 3 16,6-1-2-16,-12 17-2 15,5-6 0-15,-5 15-1 16,6-4 6-16,-6 9 6 16,6-4 7-16,-1 14 3 0,7-4 0 15,5 5 1-15,0-6-9 16,12 6-3-16,0-5-6 15,11 0-4-15,-5-6 2 16,11 1 0-16,-6-1 1 16,12-4 0-16,-6-6-7 15,6 0 0-15,-1-4-37 16,13-6-13 0,-7 0-77-16,6-10-33 0,-5 0-6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8.0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198 56 264 0,'0'-36'99'0,"0"36"-54"0,0-20-33 0,0 20 26 16,0 0-5-16,0 0 3 16,0 5 0-16,0 0-1 15,6 21-18-15,-6-6 5 0,5 26 2 0,1-5-4 16,6 36 1-16,-1-11-6 15,1 31-1-15,-1-14 0 16,6 30 4-16,1-16-10 16,-1 20-2-16,0-14-2 15,0 9 0-15,1-20-2 16,-7 1-2-16,1-16-8 16,-1-6-3-16,1-14-21 15,-7-11-9-15,1-5-27 16,0-11-10-16,0-4-2 15,-6-11-1-15,0-5 3 16,0-10 3-16,0 0-9 16</inkml:trace>
  <inkml:trace contextRef="#ctx0" brushRef="#br0" timeOffset="314">65 1126 200 0,'-52'0'74'0,"52"0"-40"0,-6 10-7 0,0-5 29 15,6 0-5-15,0 0 0 16,0 0-11-16,0 1-5 16,6 4-19-16,0 1 8 0,17-1 3 15,-6 0-3-15,18 1 0 16,-1-6-7-16,19-5-2 0,-13 0-9 15,6-5-4-15,-6 0-1 16,6-6 1-16,-11 1-1 16,5 0-1-16,-5-1-26 15,0 0-10-15,-6 1-33 16,0-5-13-16,-6 5-26 16,0-11-7-16,0 6 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9.67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356 67 312 0,'6'-46'115'0,"-6"46"-62"0,6-21-31 0,-6 21 31 16,0 0-13-16,0 0-3 16,0 0-4-16,0 0 1 15,0 0-18-15,0 0 8 0,0 0 4 16,0 0-4-16,0 15 0 0,0-4-11 16,-6 19-3-16,0-4-2 15,-5 20 0-15,-1-4-7 16,0 19 0-16,0-5 3 15,1 16 2-15,-1-11 2 16,-5 27 2-16,4-16-5 16,-4 20-1-16,6-15 0 15,-1 16 0-15,1-12-2 16,-7 11 1-16,0-14-2 16,1 4-1-16,5-16 3 15,-5-4 0-15,6-6-4 0,-2-9 1 16,2-6-13-16,-1-10-5 15,1-6-34-15,-7-10-16 16,6-4-40-16,0-11-15 16,1 0-22-1,5-16-41-15,0 1 69 16</inkml:trace>
  <inkml:trace contextRef="#ctx0" brushRef="#br0" timeOffset="495">82 107 260 0,'0'-20'96'0,"0"20"-52"0,6-15-16 0,-6 15 32 16,0-5-16-16,0-1-2 15,5 6-12-15,-5 0-4 16,6 11-14-16,0-1 6 0,1 10 4 16,-2-4-5-16,7 9-2 15,-1 2-4-15,1 4 0 16,-1-6-6-16,7 11-1 16,-6-5-2-16,5-1 1 15,1-4-2-15,-7-1 2 16,1-4 2-16,0-6 2 15,-6 0-41-15,0 1-16 16,-1-6-42-16,1 1-15 16,0-1-27-1,0 1-37-15,-1-1 66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9.28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0 308 0,'0'-15'115'0,"0"15"-62"0,0 0-53 16,0 0 21-16,0 10-6 16,0 0 1-16,6 21 3 0,-1-6 2 15,1 17-11-15,0-6 10 0,5 30 6 16,1-8-8-16,-1 18-2 16,2-13-1-16,-2 19 3 15,1-10-8-15,-1 16-1 16,1-16-5-16,-1 15-3 15,1-15 0-15,-1 6 1 16,-5-7 5-16,0-3 4 16,0-12 0-16,-6 1 3 15,0-11-7-15,0-5-2 16,0-4-1-16,0-6 0 16,0-6 2-16,5-4 3 15,-5-6-2-15,0 0 1 16,0-4-3-16,0-11 0 15,0 0-6-15,0-16 1 16,0 1-2-16,7-16 0 0,-1 6 0 16,0-17 0-16,-1 6 0 15,7 0-2-15,-6 6-2 16,5-7 1-16,-5 6 1 16,0 5 2-16,-1 1-1 15,7 4-1-15,-1 1-2 16,1 4 1-16,0 5 1 15,6 6 2-15,-7 0 3 16,7 5 2-16,-1 0-1 16,6 16-2-16,-6-1 5 15,7 17 1-15,-7-7 0 0,6 21-1 16,-5-4-1-16,-1 4 2 16,0-5-3-16,1 0-2 15,0-4 2-15,-1-2 0 16,-6-4-23-16,-5-5-12 15,-6 0-38-15,0-5-16 16,0-6-45-16,0-5-18 16,0 1 20-1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0.1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0 272 196 0,'5'-5'74'0,"-5"5"-40"0,6-5-11 0,-6 5 24 15,6 0-9-15,-6 0 0 16,6 0-1-16,-1 0-2 16,7 0-18-16,-1 0-6 0,1 0 0 15,-6 0-3-15,5 0 1 16,1 0-3-16,-1 0 1 15,1 0 0-15,-1 0 3 16,1 0-1-16,0-5 2 0,0 5-4 16,-1-5 1-16,1 5-3 15,-1-11 0-15,-5 1-1 16,0-5 0-16,0 5 0 16,-1-6 0-16,1 1-2 15,0-6-2-15,-6 0 3 16,0 0 0-16,0 1-1 15,-6 0 1-15,0 4-4 16,1 1 0-16,-1 0 3 16,-6 4 3-16,7 1-2 15,-7 5 0-15,6 5-3 16,-5 15-3-16,-1 1-1 0,0 14 3 16,6-4 4-16,-5 15 3 15,5-4 4-15,0 14 1 16,0-5-1-16,6 0-1 15,0-5-3-15,6 0-1 16,0-5-1-16,5-5 2 16,1-5 1-16,12-6 3 15,-7 1-1-15,23-11 0 16,-5 0-3-16,17 0-1 16,-12-5-3-16,6-5-2 15,-5 0-35-15,-6 0-14 16,-1 0-46-16,-5-5-19 15,-6 0-57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1.15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21 200 0,'6'-10'74'0,"-6"10"-40"0,0-11-11 0,0 11 24 15,0 0-13-15,0 0-5 16,0 0 3-16,0 0 2 16,6 11-18-16,-1-1 0 0,1 10 0 15,-6-4 3-15,6 9 3 0,0 1-1 16,-1 6-1-16,1-7-6 16,0 16-1-16,0-5-8 15,-1-6-1-15,1 1 0 16,-6-5 2-16,0-5-3 15,0-6 0-15,0 1 10 16,0-6 6-16,0 0-10 16,0-20-2-16,0 5-5 15,6-10 1-15,0-1-7 16,0-10-1-16,-1 5-5 16,1-9 1-16,0 4 3 0,0-5 3 15,-1 6 0-15,1-1 1 16,0 6-3-1,0-1 1-15,-1 5 2 0,1-4 1 16,0 4-4-16,0 6 1 16,-1 0 2-16,1 5 1 15,0-1-2-15,0 12 2 16,-1-1 1-16,7 5 2 16,-1 0 1-16,2 11 3 15,-7-6 1-15,5 12 1 16,1-7 0-16,-1 6 2 15,1-1-3-15,-1 6 1 16,1-6-3-16,5-4 2 16,-6-1-4-16,1-4 0 15,-1-1-6-15,1-10-2 0,-6 1 4 16,5-12 2-16,1 1-8 16,-1-10-3-16,1-1-6 15,5-4-3-15,-6 4 6 16,7-9 5-16,-1 4 3 15,0-4 3-15,0 4-4 16,6-4 2-16,-5 4 2 16,5 6 1-16,-6-1 5 15,12 16 5-15,-6 0 6 16,6 26 5-16,-6-5 5 16,0 25 2-16,0-10-12 0,0 4-4 15,-5-4-5-15,-1 6-1 16,0-11-45-16,0-6-20 15,-5 1-76-15,-1-11-31 16,1 1 17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3.95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0 354 140 0,'0'-11'52'0,"0"11"-28"0,0-5-11 0,0 5 19 16,0 0-1-16,0 0 2 16,0 5-3-16,0 0 1 15,5 11-17-15,-5-1 5 0,6 11 4 0,0-1 1 16,5 11 3-16,-5-5-6 15,6 10-3-15,-7-6-6 16,1 1 0-16,0-5-1 16,5 0 1-16,-5-6 0 15,0-4 0-15,0-6 9 16,-6-10 6-16,0 0-12 16,-6-20-6-16,0 5-3 15,-5-26-2-15,5 5 0 16,-6-20 0-16,7 10 2 15,-1-10 3-15,0 10 0 16,6-5 2-16,0 10 0 16,0 0 3-16,0 6-3 0,6-6-1 15,0 5-6-15,5 1-3 16,1 4 4-16,5-5 1 16,0 11 0-16,6-6-1 15,-6 6-3-15,6 5-2 16,-5-1 1-16,5 1 1 15,-6 5 3-15,0-1 2 16,1 1-19-16,-1 5-6 16,-6 0-32-16,1 0-12 15,-1 0-30-15,1 5-12 16,-6 0-17 0,-1 5-44-16,1 0 52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96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23 71 232 0,'-19'-34'88'0,"19"34"-48"0,0-22-3 15,0 22 34-15,0-6-13 16,0 0-1-16,0 6-20 16,0 0-8-16,0 0-16 0,0 0-6 0,0 0-3 15,0 0-29-15,0 0-10 16,0 0-47-16,0 12-18 16,0-7-44-1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6.97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11 128 208 0,'-11'-31'79'0,"11"31"-42"0,0-31-4 0,0 31 33 16,0-10-10-16,0 0 0 16,0 0-8-16,0-1 0 15,0 1-27-15,0 5 1 0,0 0 2 16,0 0-11-16,5 15-2 16,1 0-1-16,0 26 4 15,0-5-2-15,-1 15 1 16,1-5-3-16,0 15-1 15,0-10-3-15,-1 15-1 16,1-4 1-16,0 14 1 0,0-15-3 16,-1 16-1-16,1-6 1 15,0 1 0-15,0-11 0 16,-6 0 0-16,0-10-2 16,0-5-2-16,0-5 3 15,0-10 2-15,0-1 0 16,0-9 0-16,0-1-3 15,5-15-2-15,1 0 1 16,6-15-1-16,-1-1-5 16,1-4 1-16,-1-1-3 15,6-4 0-15,-5 4 1 16,5 1 4-16,-5 5-1 16,-1-1 1-16,1 1 0 0,-1 5-2 15,1 5 0-15,5 15 0 16,-6-5 5-16,7 26 1 15,-1-6 2-15,0 21 2 16,0-5-3-16,1 5 0 16,-1-5-3-16,0 5-1 15,-5-10-6-15,-1 0 0 16,-5-6-48-16,0-4-20 16,0-6-66-16,-6-10-25 15,0-4 19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68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120 77 280 0,'6'-25'104'0,"-6"25"-56"0,0-16-19 16,0 16 36-16,0 0-9 16,0 0 2-16,0 0-19 0,0 0-9 15,0 11-17-15,0-6 0 16,0 15 3-16,0 1-2 0,0 9 2 16,0 1-5-16,0 10-1 15,0-5-6-15,0 5-1 16,0-11 1-16,0 2 2 15,0-1-19-15,0-6-5 16,0-4-49-16,-6-6-22 16,1 0-61-16,-7-20-26 15,6 0 45 1</inkml:trace>
  <inkml:trace contextRef="#ctx0" brushRef="#br0" timeOffset="1375">812 98 164 0,'5'-11'63'0,"-5"11"-34"0,6-20-8 0,-6 20 22 15,0-5-4-15,0 0 0 16,0 0-3-16,0 0 3 16,0-1-22-16,0 1 8 0,-6-5 5 15,6 5-3-15,-5 0 1 16,-1 0-6-16,-6 0-2 16,1 0-7-16,-6 5 0 15,5 0-6-15,-5 5-2 16,5 0-2-16,-5 5-3 15,6 0-2-15,-1 11-1 0,1-6-1 16,5 11 3-16,0-1 0 16,12 6 3-16,0-6-1 15,11 6 2-15,-6 0-2 16,12-1 2-16,0-4-2 16,6-11 2-16,-6-4 0 15,0-6 1-15,0 1 0 16,0-12 2-16,-6 1 1 15,1-16 1-15,-1 6 0 16,-6-11 2-16,1 6 1 16,-6-1 1-16,-1 1 5 15,-5-1 1-15,0 1-1 16,0 5 2-16,0-1-8 0,0 1-2 16,0 0-3-16,-5 9-1 15,5 1-3-15,-6-5-2 16,6 5 3-16,-6 5 2 15,6 0 0-15,-6 0 0 16,6 0-3-16,0 0-2 16,0 0 1-16,0 5 1 15,0 0-3-15,0 11 0 16,0-1-1-16,0 16 0 16,0-6 0-16,6 21 0 15,0-5 2-15,5 15 0 16,1-9 0-16,5 15 0 15,-5-11 0-15,-1 20 0 16,1-9 2-16,-6 4 3 16,-1-10 2-16,-5 6 3 0,0-6-3 15,-17 0-2-15,5-5-5 16,-22 2 0-16,-1-13 2 16,-45-4 1-16,17-5 3 15,-24-6 1-15,13 6-8 16,-13-10-1-16,17-1 0 15,-10 1 1-15,11-6-15 16,0 0-4-16,5 1-32 16,7-6-14-16,5 0-53 15,6-5-22-15,12 0-36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89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-1 32 292 0,'6'0'110'0,"-6"0"-60"16,7 5-28-16,-7-5 31 0,0 0-2 16,0 0 4-16,7 0-17 15,0 0-8-15,-1-5-17 16,1 5 0-16,-7-5 3 0,0-1 1 16,0 1-1-16,0 0 0 15,0-1 3-15,0 1-7 16,0 5 1-16,0 0-6 0,0 0-2 15,0 0 0-15,-7 5 1 16,7 1-1-16,-6-1 0 16,-1 0-3-16,0 6-2 15,0 1 1-15,7-1-1 16,0-1 0-16,0-4 0 16,0-1 0-16,0 0 0 15,0 1 0-15,-6 0 2 16,6-6-28-16,0 0-11 15,0 0-68-15,0-12-30 16,0 2-57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9.36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14 248 0,'0'-11'93'0,"0"11"-50"0,0-5-26 0,0 5 25 16,0 0-7-16,0 0 2 15,0 5-6-15,0 0-1 16,0 16-17-16,0-1 8 0,0 16 5 15,0-5 1-15,0 20 4 16,0-5-4-16,0 15-2 16,0-10-5-16,0 16-2 15,0-11-10-15,0 0-3 16,0-5-3-16,0 6-2 16,0-11-41-16,0-5-18 0,0-6-52 15,0-14-22-15,0-6-26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00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68 31 288 0,'5'-21'107'0,"-5"21"-58"0,6-15-42 0,-6 15 23 16,0 0-12-16,0 0 0 15,6 5 9-15,0 0 7 0,-1 15-18 16,-5-4 5-16,6 35 0 0,0-10 4 16,0 41 2-16,-1-16-6 15,1 25-2-15,0-14-7 16,0 30 0-16,-1-15-7 15,1 16-3-15,0-16 1 16,0 5 0-16,-1-21-1 16,1 0 1-16,0-15-9 15,0-4-3-15,-1-11-20 16,1-5-6-16,-6-6-22 16,6-4-6-16,-6-5-5 15,6-11 0-15,-6 0-6 0,4-10-4 16,-4 1-1-1,0-6-19-15,0 0 36 16</inkml:trace>
  <inkml:trace contextRef="#ctx0" brushRef="#br0" timeOffset="318">11 1047 244 0,'-11'15'90'0,"11"-15"-48"0,-6-5-1 0,6 5 39 16,0 0-16-16,0 0-2 16,6 0-7-16,-1 0-2 0,13-5-29 15,-1 0-3-15,11-10-2 0,-5 4-7 16,11-4-2-16,-5 5-3 15,5 0 0-15,-6-1-4 16,7 6-2-16,-6 0-29 16,5 0-11-16,-5 0-52 15,-7 0-19-15,-5 0-37 16,0 0-53 0,1-1 71-16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028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46 180 0,'0'-16'68'0,"0"16"-36"0,6-10 4 0,-6 10 30 15,0 0-5-15,0 0-1 16,0-5-9-16,0 5-5 15,0 0-25-15,0 0 7 0,0 0 3 0,0 0-8 16,0 5-3-16,0 0-7 16,0 6-1-16,0-1-9 15,0 10-2-15,0-4 3 16,0 25 5-16,0-5-1 16,5 10 1-16,1-5-3 15,0 5 1-15,0-4-4 16,-1-1-2-16,1-10 2 15,6-1 0-15,-1-4-1 16,1-1-2-16,-1-3 3 0,6-7 2 16,1-5-2-1,5-10 0-15,-6 0 1 0,6-15 0 16,-6 5-2-16,6-12 1 16,-6 2 2-16,6-6 2 15,-5 6-6-15,-1 0-2 16,-6-1 2-16,1 6 1 15,-1-1 2-15,-11 6 0 16,0 0-2-16,0 10 1 16,0 0-4-16,0 15 0 15,0 1-1-15,0 14-2 16,0-4 0-16,18 5 0 16,-1-6 3-16,17 12 0 15,-5-6-2-15,18-6 0 16,-7-4 2-16,6-11 0 15,-5-5 5-15,5-15 2 0,-6 5 0 16,0-26 1-16,-5 0 0 16,-6-16 3-16,-6 6-3 15,-6-10 1-15,-6 5-3 16,-5-1 2-16,0 6-4 16,-6-5 0-16,0 10-1 15,0 1 1-15,0 4-15 16,0 4-5-16,0 7-46 15,0 5-21-15,0-1-56 16,6 6-24-16,-1-5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20.41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173 20 232 0,'-12'-15'88'0,"6"10"-48"0,12 0-9 15,-6 5 29-15,6 0-15 16,0 5-6-16,5 5-3 16,6 10 0-16,1 11-20 15,5 15 4-15,-6-5 3 0,-6-10-3 16,7 30-2-16,-1-10 5 15,12 36 5-15,-6-10-13 16,5 30-3-16,-5-15-6 0,0 31-1 16,0-21 5-16,-5 21 6 15,-1-16-2-15,-17 16 0 16,0-16-4-16,-23 6 1 16,11-21-2-16,-16 10 0 15,5-15-5-15,-23 0-1 16,5-10-12-16,-16-6-7 15,11-9-46-15,-17-6-20 16,11-5-73-16,0-5-30 16,6-10 31-1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5.39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679 46 232 0,'0'-20'88'0,"0"9"-48"0,0 1-18 0,-6 5 28 16,0 0-11-16,-5 0 0 15,-1 5-16-15,-11 5-6 16,-11 10-10-16,-24 11-5 0,1 20 1 16,-12 31 0-16,23-6 1 15,5-9-2-15,-10 60-2 0,5-25 3 16,-12 67 2-16,6-25 9 15,6 55 3-15,6-30-6 16,29 30-4-16,-1-30-7 16,24 30-2-16,-7-35 1 15,24 4 0-15,-6-24 1 16,35-16 2-16,-12-16-1 16,17-15-1-16,-11-15-4 15,5-10-2-15,-11-11-28 16,-6-10-13-16,-5-10-52 15,-1-21-25-15,-5-5 6 16</inkml:trace>
  <inkml:trace contextRef="#ctx0" brushRef="#br0" timeOffset="851">1340 1458 124 0,'0'-30'49'0,"0"30"-26"0,0-31 8 16,0 31 24-16,0-15-3 15,0 4-1-15,0-4 0 16,0 0 0-16,0-1-27 16,0 6 8-16,0 5 3 0,0 0-11 15,0 15-1-15,0 0-7 16,6 21-2-16,-6-5-4 15,6 30-1-15,0-5 1 16,5 31 4-16,-5-6-6 16,5 11-2-16,1-10-3 0,-1 10-3 15,-5-15 3-15,6-1 0 16,-7-10-21-16,1-8-10 16,0-7-30-16,0-11-11 15,-6-4-28-15,0-10-9 16,0-1-16-1</inkml:trace>
  <inkml:trace contextRef="#ctx0" brushRef="#br0" timeOffset="1258">892 1218 208 0,'-23'-5'77'0,"23"5"-42"0,-12-5 5 16,6 5 33-16,1 5-13 15,-1 0-3-15,6-5-28 16,0 0-10-16,0 10-12 15,0-5 15-15,11 6 7 0,1-1 1 16,17 0 0-16,5-5-11 16,35 0-1-16,-11 0-9 0,28-10-1 15,-17 0-4-15,17-5-3 16,-11 5 2-16,17-5 2 16,-17 4-11-16,5-4-3 15,-11 5-23-15,-5 0-9 16,-7 0-29-16,-11 0-13 15,-6 5-29-15,-5 5-12 16,-6 0 7 0</inkml:trace>
  <inkml:trace contextRef="#ctx0" brushRef="#br0" timeOffset="1737">989 2267 272 0,'-28'15'104'0,"28"-15"-56"0,-6 11-23 0,0-6 33 16,6 0-22-16,0 0-8 16,6 0 3-16,0 0 4 15,11 0-18-15,0 0 8 0,35 1 3 16,-6-1 0-16,29-5 3 15,-12 0-15-15,12 0-4 16,-12 0-8-16,18 0-1 16,-12 0-1-16,17 0 1 15,-11 0 0-15,5 0 3 16,-11 0-3-16,-11 0 0 16,-7 0-17-16,-10 0-7 15,-7 0-41-15,-5-5-17 16,-6 5-67-16,-6-6-27 15,0 1 38-15</inkml:trace>
  <inkml:trace contextRef="#ctx0" brushRef="#br0" timeOffset="2638">2485 2288 208 0,'11'5'77'0,"-11"-5"-42"0,12 10-26 0,-12-5 19 16,0 0 1-16,0 0 2 16,6 0 8-16,-6 0 2 15,0-5-21-15,0 0 17 0,0-10 9 16,0 0-11-16,0-10-3 15,0 4-12-15,-6-30-2 16,0 10-7-16,0-25 1 16,1 9-1-16,-7-20 3 15,1 11-3-15,-1-11-1 16,1 11-2-16,-1-5 2 16,6 9-3-16,1-4-2 15,-1 5 2-15,0 5 0 16,0 5-1-16,6 0-1 15,0 10-8-15,0 0 0 16,0 5 1-16,12 6 3 0,-6 4-2 16,11 6-2-16,0 0 4 15,6 10 1-15,0-1 0 16,6 12-2-16,-6-6 1 16,11 5-1-16,-5 0-11 15,6 0-3-15,-7 0-13 16,1 0-5-16,-6 0-30 15,-6 0-10-15,1-5-26 16,-1 5-9-16,-6 1-30 16</inkml:trace>
  <inkml:trace contextRef="#ctx0" brushRef="#br0" timeOffset="3105">2399 1918 300 0,'-6'0'112'0,"6"0"-60"0,0 0-30 15,0 0 31-15,0 6-17 16,0-6-4-16,0 0-3 15,0 0-1-15,11 0-15 16,1 0 5-16,17 0 5 0,-6 0-3 16,17 0-2-16,-6 0-8 15,12-6-2-15,-5 6-4 16,-1 0-1-16,-6 0-3 16,1 6-3-16,-6-6-40 15,-6 0-19-15,-6 0-72 0,-6 0-29 16,1 0 17-1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0.86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168 78 228 0,'0'-10'88'0,"0"10"-48"0,0-10-14 0,0 10 29 15,0-6 2-15,0 1 3 16,0 0-7-16,0 0 0 16,-6 0-30-16,1 0 7 0,-1-5 1 15,0 5-3-15,-5-1-2 16,-1 1-10-16,-5 5-5 16,5 0-6-16,-5 11-2 0,0-1-3 15,0 15-1-15,-1-4-1 16,7 15-2-16,-1-6 0 15,12 11 0-15,0-10 3 16,12 10 0-16,-1-6 1 16,7 1 0-16,-1-5 2 15,6-5 1-15,-6-6-1 16,6-15-2-16,-6 0 7 16,6-15 5-16,-5 0-2 15,-1-16 0-15,-6 6-4 16,-5-16-1-16,0 5-1 15,-6-5 0-15,0 6 0 0,0-6 0 16,0 5-2-16,0 6 1 16,0 4-2-16,-6 1-1 15,6 5-13-15,0 4-4 16,0 6-37-16,0 0-18 16,0 0-24-16,0 5-10 15,0 0-16-15,0 5-4 16,0 0 14-1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1.42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14 169 260 0,'0'-10'99'0,"0"10"-54"0,-6 0-24 0,6 0 28 16,0 0-11-16,0 0 0 15,0 5-10-15,0 0-5 16,-6 10-13-16,6 1 2 0,0 9 4 16,0-3-6-16,12 8-1 15,-1-4-1-15,12 10 0 16,0-6 2-16,13 1 4 15,-7-5-6-15,0-11 0 16,-1 0 9-16,1-15 4 16,0 0-3-16,1-20 2 15,-7 5 0-15,-6-21 0 16,0 5-7-16,-5-15 0 16,-7 10-4-16,1 1 2 15,-6 3-4-15,0-4 1 16,0 5-5-16,0 6-2 0,0 4-18 15,0 1-9-15,0 5-46 16,0-1-18-16,0 6-47 16,0-5-18-16,0-1 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82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1 313 132 0,'-6'0'49'0,"6"0"-26"0,6 0-7 0,-6 0 16 15,0 5-6-15,0-5-1 16,0 5 3-16,0 1 5 15,6 9-18-15,-1-4 7 0,7 14 5 16,-6-4-4-16,11 9 1 16,0 1-2-16,-1 0-2 15,-4-1-2-15,-1 1-1 16,1-6-9-16,-1 1-5 16,1-5 2-16,-6-6 4 15,-1-5 4-15,-5-10 4 16,0 0-7-16,-5-15-1 15,5-1 4-15,-6-14 3 16,0 4 1-16,0-20-1 0,1 5-2 16,-1-10-1-16,6 10-3 15,0-5-1-15,0 9-1 16,6-3 2-16,-1 4-1 16,7 0 0-16,-1 5-1 15,7-5 2-15,-1 6-3 16,-1 4 1-16,2 1-3 15,-1 9 0-15,0 1-3 16,6 10 1-16,-6 0-4 16,6 5 0-16,-6 0-26 15,0 5-11-15,0-5-56 16,0 5-25-16,-5 0-61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9.67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356 67 312 0,'6'-46'115'0,"-6"46"-62"0,6-21-31 0,-6 21 31 16,0 0-13-16,0 0-3 16,0 0-4-16,0 0 1 15,0 0-18-15,0 0 8 0,0 0 4 16,0 0-4-16,0 15 0 0,0-4-11 16,-6 19-3-16,0-4-2 15,-5 20 0-15,-1-4-7 16,0 19 0-16,0-5 3 15,1 16 2-15,-1-11 2 16,-5 27 2-16,4-16-5 16,-4 20-1-16,6-15 0 15,-1 16 0-15,1-12-2 16,-7 11 1-16,0-14-2 16,1 4-1-16,5-16 3 15,-5-4 0-15,6-6-4 0,-2-9 1 16,2-6-13-16,-1-10-5 15,1-6-34-15,-7-10-16 16,6-4-40-16,0-11-15 16,1 0-22-1,5-16-41-15,0 1 69 16</inkml:trace>
  <inkml:trace contextRef="#ctx0" brushRef="#br0" timeOffset="495">82 107 260 0,'0'-20'96'0,"0"20"-52"0,6-15-16 0,-6 15 32 16,0-5-16-16,0-1-2 15,5 6-12-15,-5 0-4 16,6 11-14-16,0-1 6 0,1 10 4 16,-2-4-5-16,7 9-2 15,-1 2-4-15,1 4 0 16,-1-6-6-16,7 11-1 16,-6-5-2-16,5-1 1 15,1-4-2-15,-7-1 2 16,1-4 2-16,0-6 2 15,-6 0-41-15,0 1-16 16,-1-6-42-16,1 1-15 16,0-1-27-1,0 1-37-15,-1-1 66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028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46 180 0,'0'-16'68'0,"0"16"-36"0,6-10 4 0,-6 10 30 15,0 0-5-15,0 0-1 16,0-5-9-16,0 5-5 15,0 0-25-15,0 0 7 0,0 0 3 0,0 0-8 16,0 5-3-16,0 0-7 16,0 6-1-16,0-1-9 15,0 10-2-15,0-4 3 16,0 25 5-16,0-5-1 16,5 10 1-16,1-5-3 15,0 5 1-15,0-4-4 16,-1-1-2-16,1-10 2 15,6-1 0-15,-1-4-1 16,1-1-2-16,-1-3 3 0,6-7 2 16,1-5-2-1,5-10 0-15,-6 0 1 0,6-15 0 16,-6 5-2-16,6-12 1 16,-6 2 2-16,6-6 2 15,-5 6-6-15,-1 0-2 16,-6-1 2-16,1 6 1 15,-1-1 2-15,-11 6 0 16,0 0-2-16,0 10 1 16,0 0-4-16,0 15 0 15,0 1-1-15,0 14-2 16,0-4 0-16,18 5 0 16,-1-6 3-16,17 12 0 15,-5-6-2-15,18-6 0 16,-7-4 2-16,6-11 0 15,-5-5 5-15,5-15 2 0,-6 5 0 16,0-26 1-16,-5 0 0 16,-6-16 3-16,-6 6-3 15,-6-10 1-15,-6 5-3 16,-5-1 2-16,0 6-4 16,-6-5 0-16,0 10-1 15,0 1 1-15,0 4-15 16,0 4-5-16,0 7-46 15,0 5-21-15,0-1-56 16,6 6-24-16,-1-5 1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82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1 313 132 0,'-6'0'49'0,"6"0"-26"0,6 0-7 0,-6 0 16 15,0 5-6-15,0-5-1 16,0 5 3-16,0 1 5 15,6 9-18-15,-1-4 7 0,7 14 5 16,-6-4-4-16,11 9 1 16,0 1-2-16,-1 0-2 15,-4-1-2-15,-1 1-1 16,1-6-9-16,-1 1-5 16,1-5 2-16,-6-6 4 15,-1-5 4-15,-5-10 4 16,0 0-7-16,-5-15-1 15,5-1 4-15,-6-14 3 16,0 4 1-16,0-20-1 0,1 5-2 16,-1-10-1-16,6 10-3 15,0-5-1-15,0 9-1 16,6-3 2-16,-1 4-1 16,7 0 0-16,-1 5-1 15,7-5 2-15,-1 6-3 16,-1 4 1-16,2 1-3 15,-1 9 0-15,0 1-3 16,6 10 1-16,-6 0-4 16,6 5 0-16,-6 0-26 15,0 5-11-15,0-5-56 16,0 5-25-16,-5 0-61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4.63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0 103 184 0,'6'-11'71'0,"-6"11"-38"0,6-26 14 0,-6 26 35 0,0-5-4 15,0 0-1-15,6-10-17 16,-1 5-5-16,1-1-31 16,0 1 1-16,-6 5 3 0,0 0-12 15,6 5-1-15,-1 0 0 16,1 10 0-16,1-5-2 15,-1 16 0-15,-1-1-5 16,1 11-3 0,0-5 0-16,0 10-1 0,-1-5-2 15,1 0-2-15,-6-1 3 16,6 1 0-16,-6-5-10 16,0-5-5-16,0-1-43 15,0-4-18-15,0-6-49 0,-6 0-21 16,0 0-22-1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11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7 127 264 0,'0'-10'101'0,"0"10"-54"0,0-10-2 0,0 10 39 16,0-5-15-16,0 0-5 16,0 0-21-16,0-1-9 15,0-4-20-15,0 0-2 0,0 0-1 16,0 0-6-16,0-1-1 16,0 6-37-16,-6 0-18 15,6 0-67-15,0-5-27 16,0 0-17-1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77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97 264 0,'11'-51'99'0,"-11"51"-54"0,12-26-24 0,-12 26 30 16,0-5-12-16,0 0 0 15,0 0-7-15,0 0-2 16,5 5-17-16,1 0 1 0,0 20 2 0,0-5-2 16,0 31 0-16,0-5-4 15,0 31-1-15,0-16-3 16,5 31 1-16,1-14 2 15,-1 29 2-15,1-15-1 16,-1 20-1-16,-5-20-5 16,5 5-3-16,2-10 2 15,-1-5 0-15,-7-10-1 16,7-6-2-16,-6-9-15 16,-1-6-5-16,1-11-14 15,0-4-4-15,-6-5-31 0,0-6-10 16,0-5-5-16,6-4 1 15,-1-1 6 1,1-5-36-16,-6-5 20 16</inkml:trace>
  <inkml:trace contextRef="#ctx0" brushRef="#br0" timeOffset="321">40 1028 204 0,'-12'-5'77'0,"12"5"-42"0,-5 0 10 0,5 0 36 16,0 0 1-16,0 0 1 0,0 0-24 16,0 0-9-16,5 0-29 15,1 0 3-15,12 0 3 0,-6 0-11 16,11 0-1-16,0 0-7 15,0 0-3-15,1 0 0 16,11-5-1-16,-7 5-35 16,2-5-17-16,-7 0-41 15,6 0-17-15,-6 5-45 16,7-5-51 0,-7 0 76-16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6.84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0 179 260 0,'6'0'99'0,"-6"0"-54"0,6 6-26 16,-6-1 29-16,5-5-17 16,1 0-3-16,6 5-3 15,-1 0-1-15,6-5-13 16,-5 0 2-16,11 0 3 0,-6 0 1 0,0 0-1 15,1 0-6-15,-1 0-4 16,0 0-6-16,1 0 0 16,-1 0 0-16,0-5 2 15,0 5 1-15,1-10 3 16,-7 4-3-16,1-14 0 16,-1 5-1-16,1-6-2 15,-7 6 1-15,1-6 1 16,0 1-3-16,-6 0 0 15,0 4 1-15,-6 1 0 16,0 5 2-16,-11 5 3 16,6-1-2-16,-12 17-2 15,5-6 0-15,-5 15-1 16,6-4 6-16,-6 9 6 16,6-4 7-16,-1 14 3 0,7-4 0 15,5 5 1-15,0-6-9 16,12 6-3-16,0-5-6 15,11 0-4-15,-5-6 2 16,11 1 0-16,-6-1 1 16,12-4 0-16,-6-6-7 15,6 0 0-15,-1-4-37 16,13-6-13 0,-7 0-77-16,6-10-33 0,-5 0-6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8.0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198 56 264 0,'0'-36'99'0,"0"36"-54"0,0-20-33 0,0 20 26 16,0 0-5-16,0 0 3 16,0 5 0-16,0 0-1 15,6 21-18-15,-6-6 5 0,5 26 2 0,1-5-4 16,6 36 1-16,-1-11-6 15,1 31-1-15,-1-14 0 16,6 30 4-16,1-16-10 16,-1 20-2-16,0-14-2 15,0 9 0-15,1-20-2 16,-7 1-2-16,1-16-8 16,-1-6-3-16,1-14-21 15,-7-11-9-15,1-5-27 16,0-11-10-16,0-4-2 15,-6-11-1-15,0-5 3 16,0-10 3-16,0 0-9 16</inkml:trace>
  <inkml:trace contextRef="#ctx0" brushRef="#br0" timeOffset="314">65 1126 200 0,'-52'0'74'0,"52"0"-40"0,-6 10-7 0,0-5 29 15,6 0-5-15,0 0 0 16,0 0-11-16,0 1-5 16,6 4-19-16,0 1 8 0,17-1 3 15,-6 0-3-15,18 1 0 16,-1-6-7-16,19-5-2 0,-13 0-9 15,6-5-4-15,-6 0-1 16,6-6 1-16,-11 1-1 16,5 0-1-16,-5-1-26 15,0 0-10-15,-6 1-33 16,0-5-13-16,-6 5-26 16,0-11-7-16,0 6 5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9.28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0 308 0,'0'-15'115'0,"0"15"-62"0,0 0-53 16,0 0 21-16,0 10-6 16,0 0 1-16,6 21 3 0,-1-6 2 15,1 17-11-15,0-6 10 0,5 30 6 16,1-8-8-16,-1 18-2 16,2-13-1-16,-2 19 3 15,1-10-8-15,-1 16-1 16,1-16-5-16,-1 15-3 15,1-15 0-15,-1 6 1 16,-5-7 5-16,0-3 4 16,0-12 0-16,-6 1 3 15,0-11-7-15,0-5-2 16,0-4-1-16,0-6 0 16,0-6 2-16,5-4 3 15,-5-6-2-15,0 0 1 16,0-4-3-16,0-11 0 15,0 0-6-15,0-16 1 16,0 1-2-16,7-16 0 0,-1 6 0 16,0-17 0-16,-1 6 0 15,7 0-2-15,-6 6-2 16,5-7 1-16,-5 6 1 16,0 5 2-16,-1 1-1 15,7 4-1-15,-1 1-2 16,1 4 1-16,0 5 1 15,6 6 2-15,-7 0 3 16,7 5 2-16,-1 0-1 16,6 16-2-16,-6-1 5 15,7 17 1-15,-7-7 0 0,6 21-1 16,-5-4-1-16,-1 4 2 16,0-5-3-16,1 0-2 15,0-4 2-15,-1-2 0 16,-6-4-23-16,-5-5-12 15,-6 0-38-15,0-5-16 16,0-6-45-16,0-5-18 16,0 1 20-1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0.1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0 272 196 0,'5'-5'74'0,"-5"5"-40"0,6-5-11 0,-6 5 24 15,6 0-9-15,-6 0 0 16,6 0-1-16,-1 0-2 16,7 0-18-16,-1 0-6 0,1 0 0 15,-6 0-3-15,5 0 1 16,1 0-3-16,-1 0 1 15,1 0 0-15,-1 0 3 16,1 0-1-16,0-5 2 0,0 5-4 16,-1-5 1-16,1 5-3 15,-1-11 0-15,-5 1-1 16,0-5 0-16,0 5 0 16,-1-6 0-16,1 1-2 15,0-6-2-15,-6 0 3 16,0 0 0-16,0 1-1 15,-6 0 1-15,0 4-4 16,1 1 0-16,-1 0 3 16,-6 4 3-16,7 1-2 15,-7 5 0-15,6 5-3 16,-5 15-3-16,-1 1-1 0,0 14 3 16,6-4 4-16,-5 15 3 15,5-4 4-15,0 14 1 16,0-5-1-16,6 0-1 15,0-5-3-15,6 0-1 16,0-5-1-16,5-5 2 16,1-5 1-16,12-6 3 15,-7 1-1-15,23-11 0 16,-5 0-3-16,17 0-1 16,-12-5-3-16,6-5-2 15,-5 0-35-15,-6 0-14 16,-1 0-46-16,-5-5-19 15,-6 0-57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4.63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0 103 184 0,'6'-11'71'0,"-6"11"-38"0,6-26 14 0,-6 26 35 0,0-5-4 15,0 0-1-15,6-10-17 16,-1 5-5-16,1-1-31 16,0 1 1-16,-6 5 3 0,0 0-12 15,6 5-1-15,-1 0 0 16,1 10 0-16,1-5-2 15,-1 16 0-15,-1-1-5 16,1 11-3 0,0-5 0-16,0 10-1 0,-1-5-2 15,1 0-2-15,-6-1 3 16,6 1 0-16,-6-5-10 16,0-5-5-16,0-1-43 15,0-4-18-15,0-6-49 0,-6 0-21 16,0 0-22-1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1.15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21 200 0,'6'-10'74'0,"-6"10"-40"0,0-11-11 0,0 11 24 15,0 0-13-15,0 0-5 16,0 0 3-16,0 0 2 16,6 11-18-16,-1-1 0 0,1 10 0 15,-6-4 3-15,6 9 3 0,0 1-1 16,-1 6-1-16,1-7-6 16,0 16-1-16,0-5-8 15,-1-6-1-15,1 1 0 16,-6-5 2-16,0-5-3 15,0-6 0-15,0 1 10 16,0-6 6-16,0 0-10 16,0-20-2-16,0 5-5 15,6-10 1-15,0-1-7 16,0-10-1-16,-1 5-5 16,1-9 1-16,0 4 3 0,0-5 3 15,-1 6 0-15,1-1 1 16,0 6-3-1,0-1 1-15,-1 5 2 0,1-4 1 16,0 4-4-16,0 6 1 16,-1 0 2-16,1 5 1 15,0-1-2-15,0 12 2 16,-1-1 1-16,7 5 2 16,-1 0 1-16,2 11 3 15,-7-6 1-15,5 12 1 16,1-7 0-16,-1 6 2 15,1-1-3-15,-1 6 1 16,1-6-3-16,5-4 2 16,-6-1-4-16,1-4 0 15,-1-1-6-15,1-10-2 0,-6 1 4 16,5-12 2-16,1 1-8 16,-1-10-3-16,1-1-6 15,5-4-3-15,-6 4 6 16,7-9 5-16,-1 4 3 15,0-4 3-15,0 4-4 16,6-4 2-16,-5 4 2 16,5 6 1-16,-6-1 5 15,12 16 5-15,-6 0 6 16,6 26 5-16,-6-5 5 16,0 25 2-16,0-10-12 0,0 4-4 15,-5-4-5-15,-1 6-1 16,0-11-45-16,0-6-20 15,-5 1-76-15,-1-11-31 16,1 1 17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3.95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0 354 140 0,'0'-11'52'0,"0"11"-28"0,0-5-11 0,0 5 19 16,0 0-1-16,0 0 2 16,0 5-3-16,0 0 1 15,5 11-17-15,-5-1 5 0,6 11 4 0,0-1 1 16,5 11 3-16,-5-5-6 15,6 10-3-15,-7-6-6 16,1 1 0-16,0-5-1 16,5 0 1-16,-5-6 0 15,0-4 0-15,0-6 9 16,-6-10 6-16,0 0-12 16,-6-20-6-16,0 5-3 15,-5-26-2-15,5 5 0 16,-6-20 0-16,7 10 2 15,-1-10 3-15,0 10 0 16,6-5 2-16,0 10 0 16,0 0 3-16,0 6-3 0,6-6-1 15,0 5-6-15,5 1-3 16,1 4 4-16,5-5 1 16,0 11 0-16,6-6-1 15,-6 6-3-15,6 5-2 16,-5-1 1-16,5 1 1 15,-6 5 3-15,0-1 2 16,1 1-19-16,-1 5-6 16,-6 0-32-16,1 0-12 15,-1 0-30-15,1 5-12 16,-6 0-17 0,-1 5-44-16,1 0 52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96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23 71 232 0,'-19'-34'88'0,"19"34"-48"0,0-22-3 15,0 22 34-15,0-6-13 16,0 0-1-16,0 6-20 16,0 0-8-16,0 0-16 0,0 0-6 0,0 0-3 15,0 0-29-15,0 0-10 16,0 0-47-16,0 12-18 16,0-7-44-1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6.97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11 128 208 0,'-11'-31'79'0,"11"31"-42"0,0-31-4 0,0 31 33 16,0-10-10-16,0 0 0 16,0 0-8-16,0-1 0 15,0 1-27-15,0 5 1 0,0 0 2 16,0 0-11-16,5 15-2 16,1 0-1-16,0 26 4 15,0-5-2-15,-1 15 1 16,1-5-3-16,0 15-1 15,0-10-3-15,-1 15-1 16,1-4 1-16,0 14 1 0,0-15-3 16,-1 16-1-16,1-6 1 15,0 1 0-15,0-11 0 16,-6 0 0-16,0-10-2 16,0-5-2-16,0-5 3 15,0-10 2-15,0-1 0 16,0-9 0-16,0-1-3 15,5-15-2-15,1 0 1 16,6-15-1-16,-1-1-5 16,1-4 1-16,-1-1-3 15,6-4 0-15,-5 4 1 16,5 1 4-16,-5 5-1 16,-1-1 1-16,1 1 0 0,-1 5-2 15,1 5 0-15,5 15 0 16,-6-5 5-16,7 26 1 15,-1-6 2-15,0 21 2 16,0-5-3-16,1 5 0 16,-1-5-3-16,0 5-1 15,-5-10-6-15,-1 0 0 16,-5-6-48-16,0-4-20 16,0-6-66-16,-6-10-25 15,0-4 19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68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120 77 280 0,'6'-25'104'0,"-6"25"-56"0,0-16-19 16,0 16 36-16,0 0-9 16,0 0 2-16,0 0-19 0,0 0-9 15,0 11-17-15,0-6 0 16,0 15 3-16,0 1-2 0,0 9 2 16,0 1-5-16,0 10-1 15,0-5-6-15,0 5-1 16,0-11 1-16,0 2 2 15,0-1-19-15,0-6-5 16,0-4-49-16,-6-6-22 16,1 0-61-16,-7-20-26 15,6 0 45 1</inkml:trace>
  <inkml:trace contextRef="#ctx0" brushRef="#br0" timeOffset="1375">812 98 164 0,'5'-11'63'0,"-5"11"-34"0,6-20-8 0,-6 20 22 15,0-5-4-15,0 0 0 16,0 0-3-16,0 0 3 16,0-1-22-16,0 1 8 0,-6-5 5 15,6 5-3-15,-5 0 1 16,-1 0-6-16,-6 0-2 16,1 0-7-16,-6 5 0 15,5 0-6-15,-5 5-2 16,5 0-2-16,-5 5-3 15,6 0-2-15,-1 11-1 0,1-6-1 16,5 11 3-16,0-1 0 16,12 6 3-16,0-6-1 15,11 6 2-15,-6 0-2 16,12-1 2-16,0-4-2 16,6-11 2-16,-6-4 0 15,0-6 1-15,0 1 0 16,0-12 2-16,-6 1 1 15,1-16 1-15,-1 6 0 16,-6-11 2-16,1 6 1 16,-6-1 1-16,-1 1 5 15,-5-1 1-15,0 1-1 16,0 5 2-16,0-1-8 0,0 1-2 16,0 0-3-16,-5 9-1 15,5 1-3-15,-6-5-2 16,6 5 3-16,-6 5 2 15,6 0 0-15,-6 0 0 16,6 0-3-16,0 0-2 16,0 0 1-16,0 5 1 15,0 0-3-15,0 11 0 16,0-1-1-16,0 16 0 16,0-6 0-16,6 21 0 15,0-5 2-15,5 15 0 16,1-9 0-16,5 15 0 15,-5-11 0-15,-1 20 0 16,1-9 2-16,-6 4 3 16,-1-10 2-16,-5 6 3 0,0-6-3 15,-17 0-2-15,5-5-5 16,-22 2 0-16,-1-13 2 16,-45-4 1-16,17-5 3 15,-24-6 1-15,13 6-8 16,-13-10-1-16,17-1 0 15,-10 1 1-15,11-6-15 16,0 0-4-16,5 1-32 16,7-6-14-16,5 0-53 15,6-5-22-15,12 0-36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89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-1 32 292 0,'6'0'110'0,"-6"0"-60"16,7 5-28-16,-7-5 31 0,0 0-2 16,0 0 4-16,7 0-17 15,0 0-8-15,-1-5-17 16,1 5 0-16,-7-5 3 0,0-1 1 16,0 1-1-16,0 0 0 15,0-1 3-15,0 1-7 16,0 5 1-16,0 0-6 0,0 0-2 15,0 0 0-15,-7 5 1 16,7 1-1-16,-6-1 0 16,-1 0-3-16,0 6-2 15,0 1 1-15,7-1-1 16,0-1 0-16,0-4 0 16,0-1 0-16,0 0 0 15,0 1 0-15,-6 0 2 16,6-6-28-16,0 0-11 15,0 0-68-15,0-12-30 16,0 2-57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9.36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14 248 0,'0'-11'93'0,"0"11"-50"0,0-5-26 0,0 5 25 16,0 0-7-16,0 0 2 15,0 5-6-15,0 0-1 16,0 16-17-16,0-1 8 0,0 16 5 15,0-5 1-15,0 20 4 16,0-5-4-16,0 15-2 16,0-10-5-16,0 16-2 15,0-11-10-15,0 0-3 16,0-5-3-16,0 6-2 16,0-11-41-16,0-5-18 0,0-6-52 15,0-14-22-15,0-6-26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00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68 31 288 0,'5'-21'107'0,"-5"21"-58"0,6-15-42 0,-6 15 23 16,0 0-12-16,0 0 0 15,6 5 9-15,0 0 7 0,-1 15-18 16,-5-4 5-16,6 35 0 0,0-10 4 16,0 41 2-16,-1-16-6 15,1 25-2-15,0-14-7 16,0 30 0-16,-1-15-7 15,1 16-3-15,0-16 1 16,0 5 0-16,-1-21-1 16,1 0 1-16,0-15-9 15,0-4-3-15,-1-11-20 16,1-5-6-16,-6-6-22 16,6-4-6-16,-6-5-5 15,6-11 0-15,-6 0-6 0,4-10-4 16,-4 1-1-1,0-6-19-15,0 0 36 16</inkml:trace>
  <inkml:trace contextRef="#ctx0" brushRef="#br0" timeOffset="318">11 1047 244 0,'-11'15'90'0,"11"-15"-48"0,-6-5-1 0,6 5 39 16,0 0-16-16,0 0-2 16,6 0-7-16,-1 0-2 0,13-5-29 15,-1 0-3-15,11-10-2 0,-5 4-7 16,11-4-2-16,-5 5-3 15,5 0 0-15,-6-1-4 16,7 6-2-16,-6 0-29 16,5 0-11-16,-5 0-52 15,-7 0-19-15,-5 0-37 16,0 0-53 0,1-1 71-16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20.41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173 20 232 0,'-12'-15'88'0,"6"10"-48"0,12 0-9 15,-6 5 29-15,6 0-15 16,0 5-6-16,5 5-3 16,6 10 0-16,1 11-20 15,5 15 4-15,-6-5 3 0,-6-10-3 16,7 30-2-16,-1-10 5 15,12 36 5-15,-6-10-13 16,5 30-3-16,-5-15-6 0,0 31-1 16,0-21 5-16,-5 21 6 15,-1-16-2-15,-17 16 0 16,0-16-4-16,-23 6 1 16,11-21-2-16,-16 10 0 15,5-15-5-15,-23 0-1 16,5-10-12-16,-16-6-7 15,11-9-46-15,-17-6-20 16,11-5-73-16,0-5-30 16,6-10 31-1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11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7 127 264 0,'0'-10'101'0,"0"10"-54"0,0-10-2 0,0 10 39 16,0-5-15-16,0 0-5 16,0 0-21-16,0-1-9 15,0-4-20-15,0 0-2 0,0 0-1 16,0 0-6-16,0-1-1 16,0 6-37-16,-6 0-18 15,6 0-67-15,0-5-27 16,0 0-17-1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77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97 264 0,'11'-51'99'0,"-11"51"-54"0,12-26-24 0,-12 26 30 16,0-5-12-16,0 0 0 15,0 0-7-15,0 0-2 16,5 5-17-16,1 0 1 0,0 20 2 0,0-5-2 16,0 31 0-16,0-5-4 15,0 31-1-15,0-16-3 16,5 31 1-16,1-14 2 15,-1 29 2-15,1-15-1 16,-1 20-1-16,-5-20-5 16,5 5-3-16,2-10 2 15,-1-5 0-15,-7-10-1 16,7-6-2-16,-6-9-15 16,-1-6-5-16,1-11-14 15,0-4-4-15,-6-5-31 0,0-6-10 16,0-5-5-16,6-4 1 15,-1-1 6 1,1-5-36-16,-6-5 20 16</inkml:trace>
  <inkml:trace contextRef="#ctx0" brushRef="#br0" timeOffset="321">40 1028 204 0,'-12'-5'77'0,"12"5"-42"0,-5 0 10 0,5 0 36 16,0 0 1-16,0 0 1 0,0 0-24 16,0 0-9-16,5 0-29 15,1 0 3-15,12 0 3 0,-6 0-11 16,11 0-1-16,0 0-7 15,0 0-3-15,1 0 0 16,11-5-1-16,-7 5-35 16,2-5-17-16,-7 0-41 15,6 0-17-15,-6 5-45 16,7-5-51 0,-7 0 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4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79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5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3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7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0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customXml" Target="../ink/ink6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customXml" Target="../ink/ink3.xml"/><Relationship Id="rId12" Type="http://schemas.openxmlformats.org/officeDocument/2006/relationships/image" Target="../media/image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5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18.xml"/><Relationship Id="rId40" Type="http://schemas.openxmlformats.org/officeDocument/2006/relationships/image" Target="../media/image19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13.xml"/><Relationship Id="rId30" Type="http://schemas.openxmlformats.org/officeDocument/2006/relationships/image" Target="../media/image14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customXml" Target="../ink/ink62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75.xml"/><Relationship Id="rId3" Type="http://schemas.openxmlformats.org/officeDocument/2006/relationships/customXml" Target="../ink/ink57.xml"/><Relationship Id="rId21" Type="http://schemas.openxmlformats.org/officeDocument/2006/relationships/customXml" Target="../ink/ink66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customXml" Target="../ink/ink59.xml"/><Relationship Id="rId12" Type="http://schemas.openxmlformats.org/officeDocument/2006/relationships/image" Target="../media/image5.emf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customXml" Target="../ink/ink70.xml"/><Relationship Id="rId41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61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74.xml"/><Relationship Id="rId40" Type="http://schemas.openxmlformats.org/officeDocument/2006/relationships/image" Target="../media/image19.emf"/><Relationship Id="rId45" Type="http://schemas.openxmlformats.org/officeDocument/2006/relationships/customXml" Target="../ink/ink78.xml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customXml" Target="../ink/ink65.xml"/><Relationship Id="rId31" Type="http://schemas.openxmlformats.org/officeDocument/2006/relationships/customXml" Target="../ink/ink71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60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69.xml"/><Relationship Id="rId30" Type="http://schemas.openxmlformats.org/officeDocument/2006/relationships/image" Target="../media/image14.emf"/><Relationship Id="rId35" Type="http://schemas.openxmlformats.org/officeDocument/2006/relationships/customXml" Target="../ink/ink73.xml"/><Relationship Id="rId43" Type="http://schemas.openxmlformats.org/officeDocument/2006/relationships/customXml" Target="../ink/ink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customXml" Target="../ink/ink34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47.xml"/><Relationship Id="rId3" Type="http://schemas.openxmlformats.org/officeDocument/2006/relationships/customXml" Target="../ink/ink29.xml"/><Relationship Id="rId21" Type="http://schemas.openxmlformats.org/officeDocument/2006/relationships/customXml" Target="../ink/ink38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customXml" Target="../ink/ink31.xml"/><Relationship Id="rId12" Type="http://schemas.openxmlformats.org/officeDocument/2006/relationships/image" Target="../media/image5.emf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33" Type="http://schemas.openxmlformats.org/officeDocument/2006/relationships/customXml" Target="../ink/ink44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customXml" Target="../ink/ink42.xml"/><Relationship Id="rId41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33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46.xml"/><Relationship Id="rId40" Type="http://schemas.openxmlformats.org/officeDocument/2006/relationships/image" Target="../media/image19.emf"/><Relationship Id="rId45" Type="http://schemas.openxmlformats.org/officeDocument/2006/relationships/customXml" Target="../ink/ink50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customXml" Target="../ink/ink37.xml"/><Relationship Id="rId31" Type="http://schemas.openxmlformats.org/officeDocument/2006/relationships/customXml" Target="../ink/ink43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32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41.xml"/><Relationship Id="rId30" Type="http://schemas.openxmlformats.org/officeDocument/2006/relationships/image" Target="../media/image14.emf"/><Relationship Id="rId35" Type="http://schemas.openxmlformats.org/officeDocument/2006/relationships/customXml" Target="../ink/ink45.xml"/><Relationship Id="rId43" Type="http://schemas.openxmlformats.org/officeDocument/2006/relationships/customXml" Target="../ink/ink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5" y="47860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UI Tests Are Fun to Write!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2953" y="4621738"/>
            <a:ext cx="6066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13947"/>
                </a:solidFill>
                <a:latin typeface="Corbel" panose="020B0503020204020204" pitchFamily="34" charset="0"/>
              </a:rPr>
              <a:t>Seth Petry-Johnson</a:t>
            </a:r>
          </a:p>
          <a:p>
            <a:pPr algn="ctr"/>
            <a:r>
              <a:rPr lang="en-US" sz="3200" dirty="0">
                <a:solidFill>
                  <a:srgbClr val="FD7D00"/>
                </a:solidFill>
                <a:latin typeface="Corbel" panose="020B0503020204020204" pitchFamily="34" charset="0"/>
              </a:rPr>
              <a:t>@</a:t>
            </a:r>
            <a:r>
              <a:rPr lang="en-US" sz="4000" dirty="0">
                <a:solidFill>
                  <a:srgbClr val="FD7D00"/>
                </a:solidFill>
                <a:latin typeface="Corbel" panose="020B0503020204020204" pitchFamily="34" charset="0"/>
              </a:rPr>
              <a:t>spetryjohnson</a:t>
            </a:r>
          </a:p>
          <a:p>
            <a:pPr algn="ctr"/>
            <a:r>
              <a:rPr lang="en-US" sz="4000" b="1" dirty="0">
                <a:solidFill>
                  <a:srgbClr val="FD7D00"/>
                </a:solidFill>
                <a:latin typeface="Corbel" panose="020B0503020204020204" pitchFamily="34" charset="0"/>
              </a:rPr>
              <a:t>github.com/spetryjohnson</a:t>
            </a:r>
            <a:endParaRPr lang="en-US" sz="3200" b="1" dirty="0">
              <a:solidFill>
                <a:srgbClr val="FD7D00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7034D0-19D1-4097-B352-451FEB35CD5E}"/>
                  </a:ext>
                </a:extLst>
              </p14:cNvPr>
              <p14:cNvContentPartPr/>
              <p14:nvPr/>
            </p14:nvContentPartPr>
            <p14:xfrm>
              <a:off x="1858486" y="2502397"/>
              <a:ext cx="1019160" cy="101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7034D0-19D1-4097-B352-451FEB35C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926" y="2487637"/>
                <a:ext cx="104400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8C0709-A3FF-41EC-ABD5-0A076533F86B}"/>
                  </a:ext>
                </a:extLst>
              </p14:cNvPr>
              <p14:cNvContentPartPr/>
              <p14:nvPr/>
            </p14:nvContentPartPr>
            <p14:xfrm>
              <a:off x="3783766" y="3173797"/>
              <a:ext cx="79920" cy="145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8C0709-A3FF-41EC-ABD5-0A076533F8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2792" y="3152917"/>
                <a:ext cx="123315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1A52DB-3005-4A43-BA97-4CF3F7C77DB3}"/>
                  </a:ext>
                </a:extLst>
              </p14:cNvPr>
              <p14:cNvContentPartPr/>
              <p14:nvPr/>
            </p14:nvContentPartPr>
            <p14:xfrm>
              <a:off x="4006966" y="3126277"/>
              <a:ext cx="129960" cy="164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81A52DB-3005-4A43-BA97-4CF3F7C77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9686" y="3117637"/>
                <a:ext cx="169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33582B8-5001-432F-9016-5199462AD6EB}"/>
                  </a:ext>
                </a:extLst>
              </p14:cNvPr>
              <p14:cNvContentPartPr/>
              <p14:nvPr/>
            </p14:nvContentPartPr>
            <p14:xfrm>
              <a:off x="3500446" y="3106117"/>
              <a:ext cx="131040" cy="549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33582B8-5001-432F-9016-5199462AD6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3246" y="3085970"/>
                <a:ext cx="159120" cy="58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372793-C068-45C6-BB04-99F20CE52DEC}"/>
                  </a:ext>
                </a:extLst>
              </p14:cNvPr>
              <p14:cNvContentPartPr/>
              <p14:nvPr/>
            </p14:nvContentPartPr>
            <p14:xfrm>
              <a:off x="4656046" y="3084157"/>
              <a:ext cx="312840" cy="21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4372793-C068-45C6-BB04-99F20CE52D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8406" y="3071197"/>
                <a:ext cx="349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B2CC27-31BA-49F6-9B96-BCBB9BC09889}"/>
                  </a:ext>
                </a:extLst>
              </p14:cNvPr>
              <p14:cNvContentPartPr/>
              <p14:nvPr/>
            </p14:nvContentPartPr>
            <p14:xfrm>
              <a:off x="5129806" y="3067237"/>
              <a:ext cx="143640" cy="23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CB2CC27-31BA-49F6-9B96-BCBB9BC098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0806" y="3046717"/>
                <a:ext cx="163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18D074-FEA9-4CEE-9B67-A448ABED5EFB}"/>
                  </a:ext>
                </a:extLst>
              </p14:cNvPr>
              <p14:cNvContentPartPr/>
              <p14:nvPr/>
            </p14:nvContentPartPr>
            <p14:xfrm>
              <a:off x="5450926" y="3168757"/>
              <a:ext cx="3780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A18D074-FEA9-4CEE-9B67-A448ABED5E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9766" y="3148237"/>
                <a:ext cx="70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A121F8-AA55-44CE-AC2C-6BDA375130CF}"/>
                  </a:ext>
                </a:extLst>
              </p14:cNvPr>
              <p14:cNvContentPartPr/>
              <p14:nvPr/>
            </p14:nvContentPartPr>
            <p14:xfrm>
              <a:off x="5496286" y="2982997"/>
              <a:ext cx="3240" cy="4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9A121F8-AA55-44CE-AC2C-6BDA375130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7926" y="2973277"/>
                <a:ext cx="41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50BDAA-BC99-429A-83DE-3350FD79D7AD}"/>
                  </a:ext>
                </a:extLst>
              </p14:cNvPr>
              <p14:cNvContentPartPr/>
              <p14:nvPr/>
            </p14:nvContentPartPr>
            <p14:xfrm>
              <a:off x="5716246" y="2837557"/>
              <a:ext cx="135000" cy="511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050BDAA-BC99-429A-83DE-3350FD79D7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5806" y="2820277"/>
                <a:ext cx="150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768DFA-AE46-4A6C-BC1F-6E3BA1656658}"/>
                  </a:ext>
                </a:extLst>
              </p14:cNvPr>
              <p14:cNvContentPartPr/>
              <p14:nvPr/>
            </p14:nvContentPartPr>
            <p14:xfrm>
              <a:off x="6003886" y="3177757"/>
              <a:ext cx="170280" cy="169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D768DFA-AE46-4A6C-BC1F-6E3BA16566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94166" y="3159397"/>
                <a:ext cx="189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E314B5-59BD-494D-8168-0BC70B38C663}"/>
                  </a:ext>
                </a:extLst>
              </p14:cNvPr>
              <p14:cNvContentPartPr/>
              <p14:nvPr/>
            </p14:nvContentPartPr>
            <p14:xfrm>
              <a:off x="6736486" y="2760157"/>
              <a:ext cx="222480" cy="563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E314B5-59BD-494D-8168-0BC70B38C6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1006" y="2745397"/>
                <a:ext cx="2451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4D646B-C3BD-4BA7-BEBB-178865811DCF}"/>
                  </a:ext>
                </a:extLst>
              </p14:cNvPr>
              <p14:cNvContentPartPr/>
              <p14:nvPr/>
            </p14:nvContentPartPr>
            <p14:xfrm>
              <a:off x="7107646" y="2743597"/>
              <a:ext cx="207360" cy="549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44D646B-C3BD-4BA7-BEBB-178865811D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92886" y="2729557"/>
                <a:ext cx="2415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1E0EFF-76D6-4CD6-9EE8-222A7DFCF05D}"/>
                  </a:ext>
                </a:extLst>
              </p14:cNvPr>
              <p14:cNvContentPartPr/>
              <p14:nvPr/>
            </p14:nvContentPartPr>
            <p14:xfrm>
              <a:off x="7451446" y="3104317"/>
              <a:ext cx="199080" cy="201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81E0EFF-76D6-4CD6-9EE8-222A7DFCF0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43166" y="3086317"/>
                <a:ext cx="218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9728E6-C524-47D0-B865-2D778333492C}"/>
                  </a:ext>
                </a:extLst>
              </p14:cNvPr>
              <p14:cNvContentPartPr/>
              <p14:nvPr/>
            </p14:nvContentPartPr>
            <p14:xfrm>
              <a:off x="7747366" y="3128077"/>
              <a:ext cx="311040" cy="16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F9728E6-C524-47D0-B865-2D77833349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35486" y="3114037"/>
                <a:ext cx="331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B962A8-0291-4956-8B24-555662121534}"/>
                  </a:ext>
                </a:extLst>
              </p14:cNvPr>
              <p14:cNvContentPartPr/>
              <p14:nvPr/>
            </p14:nvContentPartPr>
            <p14:xfrm>
              <a:off x="8553046" y="3019357"/>
              <a:ext cx="122400" cy="267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B962A8-0291-4956-8B24-5556621215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1526" y="3003538"/>
                <a:ext cx="141480" cy="30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B03586-F367-48E8-8937-DB8CBC20CA93}"/>
                  </a:ext>
                </a:extLst>
              </p14:cNvPr>
              <p14:cNvContentPartPr/>
              <p14:nvPr/>
            </p14:nvContentPartPr>
            <p14:xfrm>
              <a:off x="8896486" y="2902357"/>
              <a:ext cx="2520" cy="2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B03586-F367-48E8-8937-DB8CBC20CA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40" y="2160"/>
                <a:ext cx="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CAAB5E-4C6E-4980-8AC7-FAAF945848B2}"/>
                  </a:ext>
                </a:extLst>
              </p14:cNvPr>
              <p14:cNvContentPartPr/>
              <p14:nvPr/>
            </p14:nvContentPartPr>
            <p14:xfrm>
              <a:off x="9346126" y="2857717"/>
              <a:ext cx="159840" cy="46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CAAB5E-4C6E-4980-8AC7-FAAF945848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7807" y="2839371"/>
                <a:ext cx="193963" cy="49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2C2035-B3C0-4192-8A79-0DED18292186}"/>
                  </a:ext>
                </a:extLst>
              </p14:cNvPr>
              <p14:cNvContentPartPr/>
              <p14:nvPr/>
            </p14:nvContentPartPr>
            <p14:xfrm>
              <a:off x="8836726" y="3113317"/>
              <a:ext cx="372600" cy="468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2C2035-B3C0-4192-8A79-0DED182921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6286" y="3095677"/>
                <a:ext cx="405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82030B-0F7A-4015-BA56-AAD635544033}"/>
                  </a:ext>
                </a:extLst>
              </p14:cNvPr>
              <p14:cNvContentPartPr/>
              <p14:nvPr/>
            </p14:nvContentPartPr>
            <p14:xfrm>
              <a:off x="9988006" y="3246157"/>
              <a:ext cx="12600" cy="31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E82030B-0F7A-4015-BA56-AAD63554403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66656" y="3224557"/>
                <a:ext cx="5495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015AC88-6851-4051-970F-3FD3B60895F5}"/>
                  </a:ext>
                </a:extLst>
              </p14:cNvPr>
              <p14:cNvContentPartPr/>
              <p14:nvPr/>
            </p14:nvContentPartPr>
            <p14:xfrm>
              <a:off x="10035526" y="2797597"/>
              <a:ext cx="360" cy="27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015AC88-6851-4051-970F-3FD3B60895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15366" y="2783197"/>
                <a:ext cx="40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CC801A-99B6-42D6-A921-29F7714A1DF1}"/>
                  </a:ext>
                </a:extLst>
              </p14:cNvPr>
              <p14:cNvContentPartPr/>
              <p14:nvPr/>
            </p14:nvContentPartPr>
            <p14:xfrm>
              <a:off x="9687766" y="2774917"/>
              <a:ext cx="151560" cy="51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1CC801A-99B6-42D6-A921-29F7714A1DF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71206" y="2760517"/>
                <a:ext cx="1735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65076C-C63A-4AD9-B841-2D2E45D75866}"/>
                  </a:ext>
                </a:extLst>
              </p14:cNvPr>
              <p14:cNvContentPartPr/>
              <p14:nvPr/>
            </p14:nvContentPartPr>
            <p14:xfrm>
              <a:off x="10168006" y="2611117"/>
              <a:ext cx="177480" cy="799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F65076C-C63A-4AD9-B841-2D2E45D7586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59709" y="2597083"/>
                <a:ext cx="207421" cy="821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7170" name="Picture 2" descr="https://www.actioned.com/wp-content/uploads/2017/11/working-from-home-meme-17.jpg">
            <a:extLst>
              <a:ext uri="{FF2B5EF4-FFF2-40B4-BE49-F238E27FC236}">
                <a16:creationId xmlns:a16="http://schemas.microsoft.com/office/drawing/2014/main" id="{09E62F59-17C0-4B68-8346-220476CA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08" y="1859903"/>
            <a:ext cx="5779148" cy="437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1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https://www.actioned.com/wp-content/uploads/2017/11/working-from-home-meme-64.jpg">
            <a:extLst>
              <a:ext uri="{FF2B5EF4-FFF2-40B4-BE49-F238E27FC236}">
                <a16:creationId xmlns:a16="http://schemas.microsoft.com/office/drawing/2014/main" id="{EDCBD270-47E7-4960-A28C-A6081EA6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1" y="2037083"/>
            <a:ext cx="5936916" cy="394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6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s://i0.wp.com/www.digitalmomblog.com/wp-content/uploads/2018/10/work-at-home-memes-39.jpg?fit=564%2C564&amp;ssl=1">
            <a:extLst>
              <a:ext uri="{FF2B5EF4-FFF2-40B4-BE49-F238E27FC236}">
                <a16:creationId xmlns:a16="http://schemas.microsoft.com/office/drawing/2014/main" id="{973117EC-1E71-4A12-9703-88B488E8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61" y="1772817"/>
            <a:ext cx="4420626" cy="44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7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https://www.actioned.com/wp-content/uploads/2017/11/working-from-home-meme-18-300x236.jpg">
            <a:extLst>
              <a:ext uri="{FF2B5EF4-FFF2-40B4-BE49-F238E27FC236}">
                <a16:creationId xmlns:a16="http://schemas.microsoft.com/office/drawing/2014/main" id="{EAEC425B-E509-41DD-9651-06BB1D89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68" y="1742103"/>
            <a:ext cx="5981377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3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https://www.actioned.com/wp-content/uploads/2017/11/working-from-home-meme-63.jpeg">
            <a:extLst>
              <a:ext uri="{FF2B5EF4-FFF2-40B4-BE49-F238E27FC236}">
                <a16:creationId xmlns:a16="http://schemas.microsoft.com/office/drawing/2014/main" id="{534DFC56-01FA-4604-B3B0-BBD2E4D4C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21" y="1511267"/>
            <a:ext cx="3741771" cy="49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5" y="47860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UI Tests Are Fun to Write!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2953" y="4621738"/>
            <a:ext cx="6066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13947"/>
                </a:solidFill>
                <a:latin typeface="Corbel" panose="020B0503020204020204" pitchFamily="34" charset="0"/>
              </a:rPr>
              <a:t>Seth Petry-Johnson</a:t>
            </a:r>
          </a:p>
          <a:p>
            <a:pPr algn="ctr"/>
            <a:r>
              <a:rPr lang="en-US" sz="3200" dirty="0">
                <a:solidFill>
                  <a:srgbClr val="FD7D00"/>
                </a:solidFill>
                <a:latin typeface="Corbel" panose="020B0503020204020204" pitchFamily="34" charset="0"/>
              </a:rPr>
              <a:t>@</a:t>
            </a:r>
            <a:r>
              <a:rPr lang="en-US" sz="4000" dirty="0">
                <a:solidFill>
                  <a:srgbClr val="FD7D00"/>
                </a:solidFill>
                <a:latin typeface="Corbel" panose="020B0503020204020204" pitchFamily="34" charset="0"/>
              </a:rPr>
              <a:t>spetryjohnson</a:t>
            </a:r>
          </a:p>
          <a:p>
            <a:pPr algn="ctr"/>
            <a:r>
              <a:rPr lang="en-US" sz="4000" b="1" dirty="0">
                <a:solidFill>
                  <a:srgbClr val="FD7D00"/>
                </a:solidFill>
                <a:latin typeface="Corbel" panose="020B0503020204020204" pitchFamily="34" charset="0"/>
              </a:rPr>
              <a:t>github.com/spetryjohnson</a:t>
            </a:r>
            <a:endParaRPr lang="en-US" sz="3200" b="1" dirty="0">
              <a:solidFill>
                <a:srgbClr val="FD7D00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7034D0-19D1-4097-B352-451FEB35CD5E}"/>
                  </a:ext>
                </a:extLst>
              </p14:cNvPr>
              <p14:cNvContentPartPr/>
              <p14:nvPr/>
            </p14:nvContentPartPr>
            <p14:xfrm>
              <a:off x="1858486" y="2502397"/>
              <a:ext cx="1019160" cy="101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7034D0-19D1-4097-B352-451FEB35C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926" y="2487637"/>
                <a:ext cx="104400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8C0709-A3FF-41EC-ABD5-0A076533F86B}"/>
                  </a:ext>
                </a:extLst>
              </p14:cNvPr>
              <p14:cNvContentPartPr/>
              <p14:nvPr/>
            </p14:nvContentPartPr>
            <p14:xfrm>
              <a:off x="3783766" y="3173797"/>
              <a:ext cx="79920" cy="145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8C0709-A3FF-41EC-ABD5-0A076533F8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2792" y="3152917"/>
                <a:ext cx="123315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1A52DB-3005-4A43-BA97-4CF3F7C77DB3}"/>
                  </a:ext>
                </a:extLst>
              </p14:cNvPr>
              <p14:cNvContentPartPr/>
              <p14:nvPr/>
            </p14:nvContentPartPr>
            <p14:xfrm>
              <a:off x="4006966" y="3126277"/>
              <a:ext cx="129960" cy="164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81A52DB-3005-4A43-BA97-4CF3F7C77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9686" y="3117637"/>
                <a:ext cx="169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33582B8-5001-432F-9016-5199462AD6EB}"/>
                  </a:ext>
                </a:extLst>
              </p14:cNvPr>
              <p14:cNvContentPartPr/>
              <p14:nvPr/>
            </p14:nvContentPartPr>
            <p14:xfrm>
              <a:off x="3500446" y="3106117"/>
              <a:ext cx="131040" cy="549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33582B8-5001-432F-9016-5199462AD6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3246" y="3085970"/>
                <a:ext cx="159120" cy="58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372793-C068-45C6-BB04-99F20CE52DEC}"/>
                  </a:ext>
                </a:extLst>
              </p14:cNvPr>
              <p14:cNvContentPartPr/>
              <p14:nvPr/>
            </p14:nvContentPartPr>
            <p14:xfrm>
              <a:off x="4656046" y="3084157"/>
              <a:ext cx="312840" cy="21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4372793-C068-45C6-BB04-99F20CE52D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8406" y="3071197"/>
                <a:ext cx="349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B2CC27-31BA-49F6-9B96-BCBB9BC09889}"/>
                  </a:ext>
                </a:extLst>
              </p14:cNvPr>
              <p14:cNvContentPartPr/>
              <p14:nvPr/>
            </p14:nvContentPartPr>
            <p14:xfrm>
              <a:off x="5129806" y="3067237"/>
              <a:ext cx="143640" cy="23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CB2CC27-31BA-49F6-9B96-BCBB9BC098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0806" y="3046717"/>
                <a:ext cx="163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18D074-FEA9-4CEE-9B67-A448ABED5EFB}"/>
                  </a:ext>
                </a:extLst>
              </p14:cNvPr>
              <p14:cNvContentPartPr/>
              <p14:nvPr/>
            </p14:nvContentPartPr>
            <p14:xfrm>
              <a:off x="5450926" y="3168757"/>
              <a:ext cx="3780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A18D074-FEA9-4CEE-9B67-A448ABED5E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9766" y="3148237"/>
                <a:ext cx="70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A121F8-AA55-44CE-AC2C-6BDA375130CF}"/>
                  </a:ext>
                </a:extLst>
              </p14:cNvPr>
              <p14:cNvContentPartPr/>
              <p14:nvPr/>
            </p14:nvContentPartPr>
            <p14:xfrm>
              <a:off x="5496286" y="2982997"/>
              <a:ext cx="3240" cy="4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9A121F8-AA55-44CE-AC2C-6BDA375130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7926" y="2973277"/>
                <a:ext cx="41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50BDAA-BC99-429A-83DE-3350FD79D7AD}"/>
                  </a:ext>
                </a:extLst>
              </p14:cNvPr>
              <p14:cNvContentPartPr/>
              <p14:nvPr/>
            </p14:nvContentPartPr>
            <p14:xfrm>
              <a:off x="5716246" y="2837557"/>
              <a:ext cx="135000" cy="511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050BDAA-BC99-429A-83DE-3350FD79D7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5806" y="2820277"/>
                <a:ext cx="150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768DFA-AE46-4A6C-BC1F-6E3BA1656658}"/>
                  </a:ext>
                </a:extLst>
              </p14:cNvPr>
              <p14:cNvContentPartPr/>
              <p14:nvPr/>
            </p14:nvContentPartPr>
            <p14:xfrm>
              <a:off x="6003886" y="3177757"/>
              <a:ext cx="170280" cy="169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D768DFA-AE46-4A6C-BC1F-6E3BA16566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94166" y="3159397"/>
                <a:ext cx="189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E314B5-59BD-494D-8168-0BC70B38C663}"/>
                  </a:ext>
                </a:extLst>
              </p14:cNvPr>
              <p14:cNvContentPartPr/>
              <p14:nvPr/>
            </p14:nvContentPartPr>
            <p14:xfrm>
              <a:off x="6736486" y="2760157"/>
              <a:ext cx="222480" cy="563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E314B5-59BD-494D-8168-0BC70B38C6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1006" y="2745397"/>
                <a:ext cx="2451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4D646B-C3BD-4BA7-BEBB-178865811DCF}"/>
                  </a:ext>
                </a:extLst>
              </p14:cNvPr>
              <p14:cNvContentPartPr/>
              <p14:nvPr/>
            </p14:nvContentPartPr>
            <p14:xfrm>
              <a:off x="7107646" y="2743597"/>
              <a:ext cx="207360" cy="549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44D646B-C3BD-4BA7-BEBB-178865811D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92886" y="2729557"/>
                <a:ext cx="2415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1E0EFF-76D6-4CD6-9EE8-222A7DFCF05D}"/>
                  </a:ext>
                </a:extLst>
              </p14:cNvPr>
              <p14:cNvContentPartPr/>
              <p14:nvPr/>
            </p14:nvContentPartPr>
            <p14:xfrm>
              <a:off x="7451446" y="3104317"/>
              <a:ext cx="199080" cy="201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81E0EFF-76D6-4CD6-9EE8-222A7DFCF0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43166" y="3086317"/>
                <a:ext cx="218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9728E6-C524-47D0-B865-2D778333492C}"/>
                  </a:ext>
                </a:extLst>
              </p14:cNvPr>
              <p14:cNvContentPartPr/>
              <p14:nvPr/>
            </p14:nvContentPartPr>
            <p14:xfrm>
              <a:off x="7747366" y="3128077"/>
              <a:ext cx="311040" cy="16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F9728E6-C524-47D0-B865-2D77833349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35486" y="3114037"/>
                <a:ext cx="331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B962A8-0291-4956-8B24-555662121534}"/>
                  </a:ext>
                </a:extLst>
              </p14:cNvPr>
              <p14:cNvContentPartPr/>
              <p14:nvPr/>
            </p14:nvContentPartPr>
            <p14:xfrm>
              <a:off x="8553046" y="3019357"/>
              <a:ext cx="122400" cy="267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B962A8-0291-4956-8B24-5556621215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1526" y="3003538"/>
                <a:ext cx="141480" cy="30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B03586-F367-48E8-8937-DB8CBC20CA93}"/>
                  </a:ext>
                </a:extLst>
              </p14:cNvPr>
              <p14:cNvContentPartPr/>
              <p14:nvPr/>
            </p14:nvContentPartPr>
            <p14:xfrm>
              <a:off x="8896486" y="2902357"/>
              <a:ext cx="2520" cy="2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B03586-F367-48E8-8937-DB8CBC20CA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40" y="2160"/>
                <a:ext cx="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CAAB5E-4C6E-4980-8AC7-FAAF945848B2}"/>
                  </a:ext>
                </a:extLst>
              </p14:cNvPr>
              <p14:cNvContentPartPr/>
              <p14:nvPr/>
            </p14:nvContentPartPr>
            <p14:xfrm>
              <a:off x="9346126" y="2857717"/>
              <a:ext cx="159840" cy="46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CAAB5E-4C6E-4980-8AC7-FAAF945848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7807" y="2839371"/>
                <a:ext cx="193963" cy="49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2C2035-B3C0-4192-8A79-0DED18292186}"/>
                  </a:ext>
                </a:extLst>
              </p14:cNvPr>
              <p14:cNvContentPartPr/>
              <p14:nvPr/>
            </p14:nvContentPartPr>
            <p14:xfrm>
              <a:off x="8836726" y="3113317"/>
              <a:ext cx="372600" cy="468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2C2035-B3C0-4192-8A79-0DED182921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6286" y="3095677"/>
                <a:ext cx="405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82030B-0F7A-4015-BA56-AAD635544033}"/>
                  </a:ext>
                </a:extLst>
              </p14:cNvPr>
              <p14:cNvContentPartPr/>
              <p14:nvPr/>
            </p14:nvContentPartPr>
            <p14:xfrm>
              <a:off x="9988006" y="3246157"/>
              <a:ext cx="12600" cy="31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E82030B-0F7A-4015-BA56-AAD63554403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66656" y="3224557"/>
                <a:ext cx="5495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015AC88-6851-4051-970F-3FD3B60895F5}"/>
                  </a:ext>
                </a:extLst>
              </p14:cNvPr>
              <p14:cNvContentPartPr/>
              <p14:nvPr/>
            </p14:nvContentPartPr>
            <p14:xfrm>
              <a:off x="10035526" y="2797597"/>
              <a:ext cx="360" cy="27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015AC88-6851-4051-970F-3FD3B60895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15366" y="2783197"/>
                <a:ext cx="40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CC801A-99B6-42D6-A921-29F7714A1DF1}"/>
                  </a:ext>
                </a:extLst>
              </p14:cNvPr>
              <p14:cNvContentPartPr/>
              <p14:nvPr/>
            </p14:nvContentPartPr>
            <p14:xfrm>
              <a:off x="9687766" y="2774917"/>
              <a:ext cx="151560" cy="51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1CC801A-99B6-42D6-A921-29F7714A1DF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71206" y="2760517"/>
                <a:ext cx="1735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65076C-C63A-4AD9-B841-2D2E45D75866}"/>
                  </a:ext>
                </a:extLst>
              </p14:cNvPr>
              <p14:cNvContentPartPr/>
              <p14:nvPr/>
            </p14:nvContentPartPr>
            <p14:xfrm>
              <a:off x="10168006" y="2611117"/>
              <a:ext cx="177480" cy="799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F65076C-C63A-4AD9-B841-2D2E45D7586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59709" y="2597083"/>
                <a:ext cx="207421" cy="821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19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https://www.actioned.com/wp-content/uploads/2017/11/working-from-home-meme-77-300x257.jpg">
            <a:extLst>
              <a:ext uri="{FF2B5EF4-FFF2-40B4-BE49-F238E27FC236}">
                <a16:creationId xmlns:a16="http://schemas.microsoft.com/office/drawing/2014/main" id="{4A177594-A6D8-4E15-8263-F9B3677B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56" y="1766499"/>
            <a:ext cx="5464149" cy="468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2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Image result for traffic meme">
            <a:extLst>
              <a:ext uri="{FF2B5EF4-FFF2-40B4-BE49-F238E27FC236}">
                <a16:creationId xmlns:a16="http://schemas.microsoft.com/office/drawing/2014/main" id="{D0303CD5-4BA8-482B-A1D0-1001E3A3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290" y="1852855"/>
            <a:ext cx="5724266" cy="401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5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6146" name="Picture 2" descr="Tired of this look? Try working from home!">
            <a:extLst>
              <a:ext uri="{FF2B5EF4-FFF2-40B4-BE49-F238E27FC236}">
                <a16:creationId xmlns:a16="http://schemas.microsoft.com/office/drawing/2014/main" id="{0E0EBB49-D3BF-489D-9478-5DB2FB85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95" y="1563712"/>
            <a:ext cx="4552561" cy="50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7170" name="Picture 2" descr="Give up a #workfromhome career? Only if this happened!">
            <a:extLst>
              <a:ext uri="{FF2B5EF4-FFF2-40B4-BE49-F238E27FC236}">
                <a16:creationId xmlns:a16="http://schemas.microsoft.com/office/drawing/2014/main" id="{3EDDD2FB-95E4-4406-BBC3-92DFA0F9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09747"/>
            <a:ext cx="5546429" cy="442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https://www.actioned.com/wp-content/uploads/2017/11/working-from-home-meme-14.jpg">
            <a:extLst>
              <a:ext uri="{FF2B5EF4-FFF2-40B4-BE49-F238E27FC236}">
                <a16:creationId xmlns:a16="http://schemas.microsoft.com/office/drawing/2014/main" id="{2AB44767-ABFF-4054-8568-455023DB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66" y="1730828"/>
            <a:ext cx="4716625" cy="4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7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https://s3.amazonaws.com/theoatmeal-img/comics/working_home/4.png">
            <a:extLst>
              <a:ext uri="{FF2B5EF4-FFF2-40B4-BE49-F238E27FC236}">
                <a16:creationId xmlns:a16="http://schemas.microsoft.com/office/drawing/2014/main" id="{0B7C8533-1827-4ACD-8D34-4C257715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50" y="1505208"/>
            <a:ext cx="5714998" cy="5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6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F1DBDA-62CD-4EDD-8030-EE0C22F5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574" y="2250746"/>
            <a:ext cx="5804976" cy="38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8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pic>
        <p:nvPicPr>
          <p:cNvPr id="1026" name="Picture 2" descr="https://www.actioned.com/wp-content/uploads/2017/11/working-from-home-meme-68.jpg">
            <a:extLst>
              <a:ext uri="{FF2B5EF4-FFF2-40B4-BE49-F238E27FC236}">
                <a16:creationId xmlns:a16="http://schemas.microsoft.com/office/drawing/2014/main" id="{F54B8A48-C955-4774-AAE8-C6B0A16C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55" y="2203871"/>
            <a:ext cx="56483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B71DC2-86E2-4C05-AEC8-F459159C27DC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B71DC2-86E2-4C05-AEC8-F459159C2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61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p:pic>
        <p:nvPicPr>
          <p:cNvPr id="2050" name="Picture 2" descr="https://www.actioned.com/wp-content/uploads/2017/11/working-from-home-meme-62.jpeg">
            <a:extLst>
              <a:ext uri="{FF2B5EF4-FFF2-40B4-BE49-F238E27FC236}">
                <a16:creationId xmlns:a16="http://schemas.microsoft.com/office/drawing/2014/main" id="{F995C105-4D48-4559-875C-642C8CA1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58" y="2423625"/>
            <a:ext cx="5002708" cy="28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29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https://www.actioned.com/wp-content/uploads/2017/11/working-from-home-meme-13.jpg">
            <a:extLst>
              <a:ext uri="{FF2B5EF4-FFF2-40B4-BE49-F238E27FC236}">
                <a16:creationId xmlns:a16="http://schemas.microsoft.com/office/drawing/2014/main" id="{D445A7E3-C9CA-416B-AC23-194E177E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6" y="2375806"/>
            <a:ext cx="5350202" cy="32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5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9218" name="Picture 2" descr="https://www.actioned.com/wp-content/uploads/2017/11/working-from-home-meme-48-300x210.jpg">
            <a:extLst>
              <a:ext uri="{FF2B5EF4-FFF2-40B4-BE49-F238E27FC236}">
                <a16:creationId xmlns:a16="http://schemas.microsoft.com/office/drawing/2014/main" id="{5391862B-9CD9-46F1-87C8-F99CD83D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6" y="2300056"/>
            <a:ext cx="5347910" cy="37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https://www.actioned.com/wp-content/uploads/2017/11/working-from-home-meme-4.jpg">
            <a:extLst>
              <a:ext uri="{FF2B5EF4-FFF2-40B4-BE49-F238E27FC236}">
                <a16:creationId xmlns:a16="http://schemas.microsoft.com/office/drawing/2014/main" id="{04D078FC-2335-4C62-9FC3-1AFE6D765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74" y="1726553"/>
            <a:ext cx="3003776" cy="4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3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5" y="47860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UI Tests Are Fun to Write!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2953" y="4621738"/>
            <a:ext cx="6066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13947"/>
                </a:solidFill>
                <a:latin typeface="Corbel" panose="020B0503020204020204" pitchFamily="34" charset="0"/>
              </a:rPr>
              <a:t>Seth Petry-Johnson</a:t>
            </a:r>
          </a:p>
          <a:p>
            <a:pPr algn="ctr"/>
            <a:r>
              <a:rPr lang="en-US" sz="3200" dirty="0">
                <a:solidFill>
                  <a:srgbClr val="FD7D00"/>
                </a:solidFill>
                <a:latin typeface="Corbel" panose="020B0503020204020204" pitchFamily="34" charset="0"/>
              </a:rPr>
              <a:t>@</a:t>
            </a:r>
            <a:r>
              <a:rPr lang="en-US" sz="4000" dirty="0">
                <a:solidFill>
                  <a:srgbClr val="FD7D00"/>
                </a:solidFill>
                <a:latin typeface="Corbel" panose="020B0503020204020204" pitchFamily="34" charset="0"/>
              </a:rPr>
              <a:t>spetryjohnson</a:t>
            </a:r>
          </a:p>
          <a:p>
            <a:pPr algn="ctr"/>
            <a:r>
              <a:rPr lang="en-US" sz="4000" b="1" dirty="0">
                <a:solidFill>
                  <a:srgbClr val="FD7D00"/>
                </a:solidFill>
                <a:latin typeface="Corbel" panose="020B0503020204020204" pitchFamily="34" charset="0"/>
              </a:rPr>
              <a:t>github.com/spetryjohnson</a:t>
            </a:r>
            <a:endParaRPr lang="en-US" sz="3200" b="1" dirty="0">
              <a:solidFill>
                <a:srgbClr val="FD7D00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7034D0-19D1-4097-B352-451FEB35CD5E}"/>
                  </a:ext>
                </a:extLst>
              </p14:cNvPr>
              <p14:cNvContentPartPr/>
              <p14:nvPr/>
            </p14:nvContentPartPr>
            <p14:xfrm>
              <a:off x="1858486" y="2502397"/>
              <a:ext cx="1019160" cy="101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7034D0-19D1-4097-B352-451FEB35C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926" y="2487637"/>
                <a:ext cx="104400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8C0709-A3FF-41EC-ABD5-0A076533F86B}"/>
                  </a:ext>
                </a:extLst>
              </p14:cNvPr>
              <p14:cNvContentPartPr/>
              <p14:nvPr/>
            </p14:nvContentPartPr>
            <p14:xfrm>
              <a:off x="3783766" y="3173797"/>
              <a:ext cx="79920" cy="145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8C0709-A3FF-41EC-ABD5-0A076533F8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2792" y="3152917"/>
                <a:ext cx="123315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1A52DB-3005-4A43-BA97-4CF3F7C77DB3}"/>
                  </a:ext>
                </a:extLst>
              </p14:cNvPr>
              <p14:cNvContentPartPr/>
              <p14:nvPr/>
            </p14:nvContentPartPr>
            <p14:xfrm>
              <a:off x="4006966" y="3126277"/>
              <a:ext cx="129960" cy="164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81A52DB-3005-4A43-BA97-4CF3F7C77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9686" y="3117637"/>
                <a:ext cx="169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33582B8-5001-432F-9016-5199462AD6EB}"/>
                  </a:ext>
                </a:extLst>
              </p14:cNvPr>
              <p14:cNvContentPartPr/>
              <p14:nvPr/>
            </p14:nvContentPartPr>
            <p14:xfrm>
              <a:off x="3500446" y="3106117"/>
              <a:ext cx="131040" cy="549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33582B8-5001-432F-9016-5199462AD6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3246" y="3085970"/>
                <a:ext cx="159120" cy="58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372793-C068-45C6-BB04-99F20CE52DEC}"/>
                  </a:ext>
                </a:extLst>
              </p14:cNvPr>
              <p14:cNvContentPartPr/>
              <p14:nvPr/>
            </p14:nvContentPartPr>
            <p14:xfrm>
              <a:off x="4656046" y="3084157"/>
              <a:ext cx="312840" cy="21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4372793-C068-45C6-BB04-99F20CE52D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8406" y="3071197"/>
                <a:ext cx="349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B2CC27-31BA-49F6-9B96-BCBB9BC09889}"/>
                  </a:ext>
                </a:extLst>
              </p14:cNvPr>
              <p14:cNvContentPartPr/>
              <p14:nvPr/>
            </p14:nvContentPartPr>
            <p14:xfrm>
              <a:off x="5129806" y="3067237"/>
              <a:ext cx="143640" cy="23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CB2CC27-31BA-49F6-9B96-BCBB9BC098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0806" y="3046717"/>
                <a:ext cx="163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18D074-FEA9-4CEE-9B67-A448ABED5EFB}"/>
                  </a:ext>
                </a:extLst>
              </p14:cNvPr>
              <p14:cNvContentPartPr/>
              <p14:nvPr/>
            </p14:nvContentPartPr>
            <p14:xfrm>
              <a:off x="5450926" y="3168757"/>
              <a:ext cx="3780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A18D074-FEA9-4CEE-9B67-A448ABED5E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9766" y="3148237"/>
                <a:ext cx="70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A121F8-AA55-44CE-AC2C-6BDA375130CF}"/>
                  </a:ext>
                </a:extLst>
              </p14:cNvPr>
              <p14:cNvContentPartPr/>
              <p14:nvPr/>
            </p14:nvContentPartPr>
            <p14:xfrm>
              <a:off x="5496286" y="2982997"/>
              <a:ext cx="3240" cy="4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9A121F8-AA55-44CE-AC2C-6BDA375130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7926" y="2973277"/>
                <a:ext cx="41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50BDAA-BC99-429A-83DE-3350FD79D7AD}"/>
                  </a:ext>
                </a:extLst>
              </p14:cNvPr>
              <p14:cNvContentPartPr/>
              <p14:nvPr/>
            </p14:nvContentPartPr>
            <p14:xfrm>
              <a:off x="5716246" y="2837557"/>
              <a:ext cx="135000" cy="511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050BDAA-BC99-429A-83DE-3350FD79D7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5806" y="2820277"/>
                <a:ext cx="150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768DFA-AE46-4A6C-BC1F-6E3BA1656658}"/>
                  </a:ext>
                </a:extLst>
              </p14:cNvPr>
              <p14:cNvContentPartPr/>
              <p14:nvPr/>
            </p14:nvContentPartPr>
            <p14:xfrm>
              <a:off x="6003886" y="3177757"/>
              <a:ext cx="170280" cy="169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D768DFA-AE46-4A6C-BC1F-6E3BA16566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94166" y="3159397"/>
                <a:ext cx="189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E314B5-59BD-494D-8168-0BC70B38C663}"/>
                  </a:ext>
                </a:extLst>
              </p14:cNvPr>
              <p14:cNvContentPartPr/>
              <p14:nvPr/>
            </p14:nvContentPartPr>
            <p14:xfrm>
              <a:off x="6736486" y="2760157"/>
              <a:ext cx="222480" cy="563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E314B5-59BD-494D-8168-0BC70B38C6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1006" y="2745397"/>
                <a:ext cx="2451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4D646B-C3BD-4BA7-BEBB-178865811DCF}"/>
                  </a:ext>
                </a:extLst>
              </p14:cNvPr>
              <p14:cNvContentPartPr/>
              <p14:nvPr/>
            </p14:nvContentPartPr>
            <p14:xfrm>
              <a:off x="7107646" y="2743597"/>
              <a:ext cx="207360" cy="549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44D646B-C3BD-4BA7-BEBB-178865811D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92886" y="2729557"/>
                <a:ext cx="2415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1E0EFF-76D6-4CD6-9EE8-222A7DFCF05D}"/>
                  </a:ext>
                </a:extLst>
              </p14:cNvPr>
              <p14:cNvContentPartPr/>
              <p14:nvPr/>
            </p14:nvContentPartPr>
            <p14:xfrm>
              <a:off x="7451446" y="3104317"/>
              <a:ext cx="199080" cy="201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81E0EFF-76D6-4CD6-9EE8-222A7DFCF0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43166" y="3086317"/>
                <a:ext cx="218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9728E6-C524-47D0-B865-2D778333492C}"/>
                  </a:ext>
                </a:extLst>
              </p14:cNvPr>
              <p14:cNvContentPartPr/>
              <p14:nvPr/>
            </p14:nvContentPartPr>
            <p14:xfrm>
              <a:off x="7747366" y="3128077"/>
              <a:ext cx="311040" cy="16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F9728E6-C524-47D0-B865-2D77833349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35486" y="3114037"/>
                <a:ext cx="331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B962A8-0291-4956-8B24-555662121534}"/>
                  </a:ext>
                </a:extLst>
              </p14:cNvPr>
              <p14:cNvContentPartPr/>
              <p14:nvPr/>
            </p14:nvContentPartPr>
            <p14:xfrm>
              <a:off x="8553046" y="3019357"/>
              <a:ext cx="122400" cy="267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B962A8-0291-4956-8B24-5556621215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1526" y="3003538"/>
                <a:ext cx="141480" cy="30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B03586-F367-48E8-8937-DB8CBC20CA93}"/>
                  </a:ext>
                </a:extLst>
              </p14:cNvPr>
              <p14:cNvContentPartPr/>
              <p14:nvPr/>
            </p14:nvContentPartPr>
            <p14:xfrm>
              <a:off x="8896486" y="2902357"/>
              <a:ext cx="2520" cy="2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B03586-F367-48E8-8937-DB8CBC20CA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40" y="2160"/>
                <a:ext cx="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CAAB5E-4C6E-4980-8AC7-FAAF945848B2}"/>
                  </a:ext>
                </a:extLst>
              </p14:cNvPr>
              <p14:cNvContentPartPr/>
              <p14:nvPr/>
            </p14:nvContentPartPr>
            <p14:xfrm>
              <a:off x="9346126" y="2857717"/>
              <a:ext cx="159840" cy="46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CAAB5E-4C6E-4980-8AC7-FAAF945848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7807" y="2839371"/>
                <a:ext cx="193963" cy="49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2C2035-B3C0-4192-8A79-0DED18292186}"/>
                  </a:ext>
                </a:extLst>
              </p14:cNvPr>
              <p14:cNvContentPartPr/>
              <p14:nvPr/>
            </p14:nvContentPartPr>
            <p14:xfrm>
              <a:off x="8836726" y="3113317"/>
              <a:ext cx="372600" cy="468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2C2035-B3C0-4192-8A79-0DED182921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6286" y="3095677"/>
                <a:ext cx="405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82030B-0F7A-4015-BA56-AAD635544033}"/>
                  </a:ext>
                </a:extLst>
              </p14:cNvPr>
              <p14:cNvContentPartPr/>
              <p14:nvPr/>
            </p14:nvContentPartPr>
            <p14:xfrm>
              <a:off x="9988006" y="3246157"/>
              <a:ext cx="12600" cy="31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E82030B-0F7A-4015-BA56-AAD63554403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66656" y="3224557"/>
                <a:ext cx="5495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015AC88-6851-4051-970F-3FD3B60895F5}"/>
                  </a:ext>
                </a:extLst>
              </p14:cNvPr>
              <p14:cNvContentPartPr/>
              <p14:nvPr/>
            </p14:nvContentPartPr>
            <p14:xfrm>
              <a:off x="10035526" y="2797597"/>
              <a:ext cx="360" cy="27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015AC88-6851-4051-970F-3FD3B60895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15366" y="2783197"/>
                <a:ext cx="40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CC801A-99B6-42D6-A921-29F7714A1DF1}"/>
                  </a:ext>
                </a:extLst>
              </p14:cNvPr>
              <p14:cNvContentPartPr/>
              <p14:nvPr/>
            </p14:nvContentPartPr>
            <p14:xfrm>
              <a:off x="9687766" y="2774917"/>
              <a:ext cx="151560" cy="51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1CC801A-99B6-42D6-A921-29F7714A1DF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71206" y="2760517"/>
                <a:ext cx="1735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65076C-C63A-4AD9-B841-2D2E45D75866}"/>
                  </a:ext>
                </a:extLst>
              </p14:cNvPr>
              <p14:cNvContentPartPr/>
              <p14:nvPr/>
            </p14:nvContentPartPr>
            <p14:xfrm>
              <a:off x="10168006" y="2611117"/>
              <a:ext cx="177480" cy="799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F65076C-C63A-4AD9-B841-2D2E45D7586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59709" y="2597083"/>
                <a:ext cx="207421" cy="821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11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6146" name="Picture 2" descr="https://www.actioned.com/wp-content/uploads/2017/11/working-from-home-meme-58.png">
            <a:extLst>
              <a:ext uri="{FF2B5EF4-FFF2-40B4-BE49-F238E27FC236}">
                <a16:creationId xmlns:a16="http://schemas.microsoft.com/office/drawing/2014/main" id="{8CD7691B-0E28-4961-9299-0BA23A04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56" y="157071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4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53492</TotalTime>
  <Words>2475</Words>
  <Application>Microsoft Office PowerPoint</Application>
  <PresentationFormat>Widescreen</PresentationFormat>
  <Paragraphs>390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Office Theme</vt:lpstr>
      <vt:lpstr>UI Tests Are Fun to Write!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UI Tests Are Fun to Write!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UI Tests Are Fun to Write!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</vt:vector>
  </TitlesOfParts>
  <Company>Heuristic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1054</cp:revision>
  <dcterms:created xsi:type="dcterms:W3CDTF">2013-12-09T01:29:59Z</dcterms:created>
  <dcterms:modified xsi:type="dcterms:W3CDTF">2019-01-11T02:06:17Z</dcterms:modified>
</cp:coreProperties>
</file>