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480" r:id="rId6"/>
    <p:sldId id="481" r:id="rId7"/>
    <p:sldId id="482" r:id="rId8"/>
    <p:sldId id="396" r:id="rId9"/>
    <p:sldId id="277" r:id="rId10"/>
    <p:sldId id="311" r:id="rId11"/>
    <p:sldId id="312" r:id="rId12"/>
    <p:sldId id="331" r:id="rId13"/>
    <p:sldId id="332" r:id="rId14"/>
    <p:sldId id="333" r:id="rId15"/>
    <p:sldId id="334" r:id="rId16"/>
    <p:sldId id="418" r:id="rId17"/>
    <p:sldId id="453" r:id="rId18"/>
    <p:sldId id="454" r:id="rId19"/>
    <p:sldId id="455" r:id="rId20"/>
    <p:sldId id="456" r:id="rId21"/>
    <p:sldId id="444" r:id="rId22"/>
    <p:sldId id="446" r:id="rId23"/>
    <p:sldId id="447" r:id="rId24"/>
    <p:sldId id="448" r:id="rId25"/>
    <p:sldId id="449" r:id="rId26"/>
    <p:sldId id="450" r:id="rId27"/>
    <p:sldId id="451" r:id="rId28"/>
    <p:sldId id="452" r:id="rId29"/>
    <p:sldId id="419" r:id="rId30"/>
    <p:sldId id="289" r:id="rId31"/>
    <p:sldId id="313" r:id="rId32"/>
    <p:sldId id="314" r:id="rId33"/>
    <p:sldId id="315" r:id="rId34"/>
    <p:sldId id="328" r:id="rId35"/>
    <p:sldId id="290" r:id="rId36"/>
    <p:sldId id="420" r:id="rId37"/>
    <p:sldId id="401" r:id="rId38"/>
    <p:sldId id="475" r:id="rId39"/>
    <p:sldId id="421" r:id="rId40"/>
    <p:sldId id="402" r:id="rId41"/>
    <p:sldId id="476" r:id="rId42"/>
    <p:sldId id="477" r:id="rId43"/>
    <p:sldId id="472" r:id="rId44"/>
    <p:sldId id="474" r:id="rId45"/>
    <p:sldId id="397" r:id="rId46"/>
    <p:sldId id="422" r:id="rId47"/>
    <p:sldId id="356" r:id="rId48"/>
    <p:sldId id="478" r:id="rId49"/>
    <p:sldId id="473" r:id="rId50"/>
    <p:sldId id="376" r:id="rId51"/>
    <p:sldId id="377" r:id="rId52"/>
    <p:sldId id="378" r:id="rId53"/>
    <p:sldId id="362" r:id="rId54"/>
    <p:sldId id="407" r:id="rId55"/>
    <p:sldId id="408" r:id="rId56"/>
    <p:sldId id="342" r:id="rId57"/>
    <p:sldId id="412" r:id="rId58"/>
    <p:sldId id="413" r:id="rId59"/>
    <p:sldId id="414" r:id="rId60"/>
    <p:sldId id="460" r:id="rId61"/>
    <p:sldId id="464" r:id="rId62"/>
    <p:sldId id="423" r:id="rId63"/>
    <p:sldId id="431" r:id="rId64"/>
    <p:sldId id="432" r:id="rId65"/>
    <p:sldId id="433" r:id="rId66"/>
    <p:sldId id="435" r:id="rId67"/>
    <p:sldId id="436" r:id="rId68"/>
    <p:sldId id="457" r:id="rId69"/>
    <p:sldId id="458" r:id="rId70"/>
    <p:sldId id="424" r:id="rId71"/>
    <p:sldId id="427" r:id="rId72"/>
    <p:sldId id="428" r:id="rId73"/>
    <p:sldId id="429" r:id="rId74"/>
    <p:sldId id="430" r:id="rId75"/>
    <p:sldId id="425" r:id="rId76"/>
    <p:sldId id="437" r:id="rId77"/>
    <p:sldId id="465" r:id="rId78"/>
    <p:sldId id="466" r:id="rId79"/>
    <p:sldId id="467" r:id="rId80"/>
    <p:sldId id="380" r:id="rId81"/>
    <p:sldId id="479" r:id="rId82"/>
    <p:sldId id="384" r:id="rId83"/>
    <p:sldId id="385" r:id="rId84"/>
    <p:sldId id="386" r:id="rId85"/>
    <p:sldId id="343" r:id="rId86"/>
    <p:sldId id="389" r:id="rId87"/>
    <p:sldId id="390" r:id="rId88"/>
    <p:sldId id="391" r:id="rId89"/>
    <p:sldId id="273"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r>
              <a:rPr lang="en-US" sz="1200" kern="1200" dirty="0" smtClean="0">
                <a:solidFill>
                  <a:schemeClr val="tx1"/>
                </a:solidFill>
                <a:effectLst/>
                <a:latin typeface="+mn-lt"/>
                <a:ea typeface="+mn-ea"/>
                <a:cs typeface="+mn-cs"/>
              </a:rPr>
              <a:t>Or, less insultingly, your tests suck up your time, suck up your employer’s money, suck the joy out of doing TDD, and just generally make your life more unpleasant than it needs to be. And they do that because you’re making a couple of very costly mistakes when you set up or arrange your tests. You may not even recognize them as mistakes, but they’re causing you pain regardless.</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a:t>
            </a:r>
            <a:r>
              <a:rPr lang="en-US" sz="1200" kern="1200" smtClean="0">
                <a:solidFill>
                  <a:schemeClr val="tx1"/>
                </a:solidFill>
                <a:effectLst/>
                <a:latin typeface="+mn-lt"/>
                <a:ea typeface="+mn-ea"/>
                <a:cs typeface="+mn-cs"/>
              </a:rPr>
              <a:t>Maybe on your database this pulls back a normal customer and the test passes, but on a coworker’s machine it pulls back someone in a flagged state and fails.</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r>
              <a:rPr lang="en-US" sz="1200" kern="1200" dirty="0" smtClean="0">
                <a:solidFill>
                  <a:schemeClr val="tx1"/>
                </a:solidFill>
                <a:effectLst/>
                <a:latin typeface="+mn-lt"/>
                <a:ea typeface="+mn-ea"/>
                <a:cs typeface="+mn-cs"/>
              </a:rPr>
              <a:t>If 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r>
              <a:rPr lang="en-US" sz="1200" kern="1200" dirty="0" smtClean="0">
                <a:solidFill>
                  <a:schemeClr val="tx1"/>
                </a:solidFill>
                <a:effectLst/>
                <a:latin typeface="+mn-lt"/>
                <a:ea typeface="+mn-ea"/>
                <a:cs typeface="+mn-cs"/>
              </a:rPr>
              <a:t>This 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a:t>
            </a:r>
            <a:r>
              <a:rPr lang="en-US" sz="4800" dirty="0" smtClean="0"/>
              <a:t>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17533</TotalTime>
  <Words>9677</Words>
  <Application>Microsoft Office PowerPoint</Application>
  <PresentationFormat>Widescreen</PresentationFormat>
  <Paragraphs>698</Paragraphs>
  <Slides>91</Slides>
  <Notes>91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645</cp:revision>
  <dcterms:created xsi:type="dcterms:W3CDTF">2013-12-09T01:29:59Z</dcterms:created>
  <dcterms:modified xsi:type="dcterms:W3CDTF">2016-12-01T02:54:09Z</dcterms:modified>
</cp:coreProperties>
</file>