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480" r:id="rId6"/>
    <p:sldId id="481" r:id="rId7"/>
    <p:sldId id="482" r:id="rId8"/>
    <p:sldId id="396" r:id="rId9"/>
    <p:sldId id="277" r:id="rId10"/>
    <p:sldId id="311" r:id="rId11"/>
    <p:sldId id="312" r:id="rId12"/>
    <p:sldId id="331" r:id="rId13"/>
    <p:sldId id="332" r:id="rId14"/>
    <p:sldId id="333" r:id="rId15"/>
    <p:sldId id="334" r:id="rId16"/>
    <p:sldId id="418" r:id="rId17"/>
    <p:sldId id="453" r:id="rId18"/>
    <p:sldId id="454" r:id="rId19"/>
    <p:sldId id="455" r:id="rId20"/>
    <p:sldId id="456" r:id="rId21"/>
    <p:sldId id="444" r:id="rId22"/>
    <p:sldId id="446" r:id="rId23"/>
    <p:sldId id="447" r:id="rId24"/>
    <p:sldId id="448" r:id="rId25"/>
    <p:sldId id="449" r:id="rId26"/>
    <p:sldId id="450" r:id="rId27"/>
    <p:sldId id="451" r:id="rId28"/>
    <p:sldId id="452" r:id="rId29"/>
    <p:sldId id="419" r:id="rId30"/>
    <p:sldId id="289" r:id="rId31"/>
    <p:sldId id="313" r:id="rId32"/>
    <p:sldId id="314" r:id="rId33"/>
    <p:sldId id="315" r:id="rId34"/>
    <p:sldId id="328" r:id="rId35"/>
    <p:sldId id="290" r:id="rId36"/>
    <p:sldId id="420" r:id="rId37"/>
    <p:sldId id="401" r:id="rId38"/>
    <p:sldId id="475" r:id="rId39"/>
    <p:sldId id="421" r:id="rId40"/>
    <p:sldId id="402" r:id="rId41"/>
    <p:sldId id="476" r:id="rId42"/>
    <p:sldId id="477" r:id="rId43"/>
    <p:sldId id="472" r:id="rId44"/>
    <p:sldId id="474" r:id="rId45"/>
    <p:sldId id="397" r:id="rId46"/>
    <p:sldId id="422" r:id="rId47"/>
    <p:sldId id="356" r:id="rId48"/>
    <p:sldId id="478" r:id="rId49"/>
    <p:sldId id="473" r:id="rId50"/>
    <p:sldId id="376" r:id="rId51"/>
    <p:sldId id="377" r:id="rId52"/>
    <p:sldId id="378" r:id="rId53"/>
    <p:sldId id="362" r:id="rId54"/>
    <p:sldId id="407" r:id="rId55"/>
    <p:sldId id="408" r:id="rId56"/>
    <p:sldId id="342" r:id="rId57"/>
    <p:sldId id="412" r:id="rId58"/>
    <p:sldId id="413" r:id="rId59"/>
    <p:sldId id="414" r:id="rId60"/>
    <p:sldId id="460" r:id="rId61"/>
    <p:sldId id="464" r:id="rId62"/>
    <p:sldId id="423" r:id="rId63"/>
    <p:sldId id="431" r:id="rId64"/>
    <p:sldId id="432" r:id="rId65"/>
    <p:sldId id="433" r:id="rId66"/>
    <p:sldId id="435" r:id="rId67"/>
    <p:sldId id="436" r:id="rId68"/>
    <p:sldId id="457" r:id="rId69"/>
    <p:sldId id="458" r:id="rId70"/>
    <p:sldId id="424" r:id="rId71"/>
    <p:sldId id="427" r:id="rId72"/>
    <p:sldId id="428" r:id="rId73"/>
    <p:sldId id="429" r:id="rId74"/>
    <p:sldId id="430" r:id="rId75"/>
    <p:sldId id="425" r:id="rId76"/>
    <p:sldId id="437" r:id="rId77"/>
    <p:sldId id="465" r:id="rId78"/>
    <p:sldId id="466" r:id="rId79"/>
    <p:sldId id="467" r:id="rId80"/>
    <p:sldId id="380" r:id="rId81"/>
    <p:sldId id="479" r:id="rId82"/>
    <p:sldId id="384" r:id="rId83"/>
    <p:sldId id="385" r:id="rId84"/>
    <p:sldId id="386" r:id="rId85"/>
    <p:sldId id="343" r:id="rId86"/>
    <p:sldId id="389" r:id="rId87"/>
    <p:sldId id="390" r:id="rId88"/>
    <p:sldId id="391" r:id="rId89"/>
    <p:sldId id="273"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r>
              <a:rPr lang="en-US" sz="1200" kern="1200" dirty="0" smtClean="0">
                <a:solidFill>
                  <a:schemeClr val="tx1"/>
                </a:solidFill>
                <a:effectLst/>
                <a:latin typeface="+mn-lt"/>
                <a:ea typeface="+mn-ea"/>
                <a:cs typeface="+mn-cs"/>
              </a:rPr>
              <a:t>Or, less insultingly, your tests suck up your time, suck up your employer’s money, suck the joy out of doing TDD, and just generally make your life more unpleasant than it needs to be. And they do that because you’re making a couple of very costly mistakes when you set up or arrange your tests. You may not even recognize them as mistakes, but they’re causing you pain regardless.</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a:p>
            <a:r>
              <a:rPr lang="en-US" sz="1200" kern="1200" dirty="0" smtClean="0">
                <a:solidFill>
                  <a:schemeClr val="tx1"/>
                </a:solidFill>
                <a:effectLst/>
                <a:latin typeface="+mn-lt"/>
                <a:ea typeface="+mn-ea"/>
                <a:cs typeface="+mn-cs"/>
              </a:rPr>
              <a:t>As a rule, every assumption makes your tests that much more brittle. My rule is that each integration test must set up everything that it needs and cannot rely on the database being in any specific state. I’ll show you how to do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r>
              <a:rPr lang="en-US" sz="1200" kern="1200" dirty="0" smtClean="0">
                <a:solidFill>
                  <a:schemeClr val="tx1"/>
                </a:solidFill>
                <a:effectLst/>
                <a:latin typeface="+mn-lt"/>
                <a:ea typeface="+mn-ea"/>
                <a:cs typeface="+mn-cs"/>
              </a:rPr>
              <a:t>If 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r>
              <a:rPr lang="en-US" sz="1200" kern="1200" dirty="0" smtClean="0">
                <a:solidFill>
                  <a:schemeClr val="tx1"/>
                </a:solidFill>
                <a:effectLst/>
                <a:latin typeface="+mn-lt"/>
                <a:ea typeface="+mn-ea"/>
                <a:cs typeface="+mn-cs"/>
              </a:rPr>
              <a:t>This 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a:t>
            </a:r>
            <a:r>
              <a:rPr lang="en-US" sz="4000" dirty="0" smtClean="0"/>
              <a:t>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17461</TotalTime>
  <Words>9883</Words>
  <Application>Microsoft Office PowerPoint</Application>
  <PresentationFormat>Widescreen</PresentationFormat>
  <Paragraphs>701</Paragraphs>
  <Slides>91</Slides>
  <Notes>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Too much "noise"</vt:lpstr>
      <vt:lpstr>Mistake #2: Too much "noise"</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642</cp:revision>
  <dcterms:created xsi:type="dcterms:W3CDTF">2013-12-09T01:29:59Z</dcterms:created>
  <dcterms:modified xsi:type="dcterms:W3CDTF">2016-11-30T14:10:43Z</dcterms:modified>
</cp:coreProperties>
</file>