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0"/>
  </p:notesMasterIdLst>
  <p:handoutMasterIdLst>
    <p:handoutMasterId r:id="rId11"/>
  </p:handoutMasterIdLst>
  <p:sldIdLst>
    <p:sldId id="288" r:id="rId5"/>
    <p:sldId id="289" r:id="rId6"/>
    <p:sldId id="292" r:id="rId7"/>
    <p:sldId id="293" r:id="rId8"/>
    <p:sldId id="274" r:id="rId9"/>
  </p:sldIdLst>
  <p:sldSz cx="9144000" cy="5143500" type="screen16x9"/>
  <p:notesSz cx="6934200" cy="92202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240" userDrawn="1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6600"/>
    <a:srgbClr val="0076CE"/>
    <a:srgbClr val="808080"/>
    <a:srgbClr val="EEEEEE"/>
    <a:srgbClr val="C8C9C7"/>
    <a:srgbClr val="B7295A"/>
    <a:srgbClr val="41B6E6"/>
    <a:srgbClr val="00447C"/>
    <a:srgbClr val="42AEA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D63DA08-7605-45A8-BC0F-0E30D7E8063A}" v="119" dt="2020-12-01T13:49:09.6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777" autoAdjust="0"/>
    <p:restoredTop sz="94612" autoAdjust="0"/>
  </p:normalViewPr>
  <p:slideViewPr>
    <p:cSldViewPr showGuides="1">
      <p:cViewPr varScale="1">
        <p:scale>
          <a:sx n="140" d="100"/>
          <a:sy n="140" d="100"/>
        </p:scale>
        <p:origin x="1086" y="120"/>
      </p:cViewPr>
      <p:guideLst>
        <p:guide pos="3240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80" d="100"/>
        <a:sy n="180" d="100"/>
      </p:scale>
      <p:origin x="0" y="0"/>
    </p:cViewPr>
  </p:sorterViewPr>
  <p:notesViewPr>
    <p:cSldViewPr showGuides="1">
      <p:cViewPr>
        <p:scale>
          <a:sx n="79" d="100"/>
          <a:sy n="79" d="100"/>
        </p:scale>
        <p:origin x="3730" y="26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un, Jaeho" userId="ed15a0d2-c84a-4789-9b59-37c3b30e4ac4" providerId="ADAL" clId="{031A3D9C-05C3-4E21-AC28-C3EB8BE1F888}"/>
    <pc:docChg chg="undo custSel addSld delSld modSld">
      <pc:chgData name="Yun, Jaeho" userId="ed15a0d2-c84a-4789-9b59-37c3b30e4ac4" providerId="ADAL" clId="{031A3D9C-05C3-4E21-AC28-C3EB8BE1F888}" dt="2020-12-01T13:25:48.844" v="3182" actId="20577"/>
      <pc:docMkLst>
        <pc:docMk/>
      </pc:docMkLst>
      <pc:sldChg chg="modSp">
        <pc:chgData name="Yun, Jaeho" userId="ed15a0d2-c84a-4789-9b59-37c3b30e4ac4" providerId="ADAL" clId="{031A3D9C-05C3-4E21-AC28-C3EB8BE1F888}" dt="2020-12-01T13:25:48.844" v="3182" actId="20577"/>
        <pc:sldMkLst>
          <pc:docMk/>
          <pc:sldMk cId="2084923837" sldId="288"/>
        </pc:sldMkLst>
        <pc:spChg chg="mod">
          <ac:chgData name="Yun, Jaeho" userId="ed15a0d2-c84a-4789-9b59-37c3b30e4ac4" providerId="ADAL" clId="{031A3D9C-05C3-4E21-AC28-C3EB8BE1F888}" dt="2020-12-01T13:25:21.461" v="3171" actId="14100"/>
          <ac:spMkLst>
            <pc:docMk/>
            <pc:sldMk cId="2084923837" sldId="288"/>
            <ac:spMk id="2" creationId="{00000000-0000-0000-0000-000000000000}"/>
          </ac:spMkLst>
        </pc:spChg>
        <pc:spChg chg="mod">
          <ac:chgData name="Yun, Jaeho" userId="ed15a0d2-c84a-4789-9b59-37c3b30e4ac4" providerId="ADAL" clId="{031A3D9C-05C3-4E21-AC28-C3EB8BE1F888}" dt="2020-12-01T13:25:48.844" v="3182" actId="20577"/>
          <ac:spMkLst>
            <pc:docMk/>
            <pc:sldMk cId="2084923837" sldId="288"/>
            <ac:spMk id="3" creationId="{00000000-0000-0000-0000-000000000000}"/>
          </ac:spMkLst>
        </pc:spChg>
      </pc:sldChg>
      <pc:sldChg chg="modSp">
        <pc:chgData name="Yun, Jaeho" userId="ed15a0d2-c84a-4789-9b59-37c3b30e4ac4" providerId="ADAL" clId="{031A3D9C-05C3-4E21-AC28-C3EB8BE1F888}" dt="2020-12-01T11:21:25.700" v="175" actId="6549"/>
        <pc:sldMkLst>
          <pc:docMk/>
          <pc:sldMk cId="2656562082" sldId="289"/>
        </pc:sldMkLst>
        <pc:spChg chg="mod">
          <ac:chgData name="Yun, Jaeho" userId="ed15a0d2-c84a-4789-9b59-37c3b30e4ac4" providerId="ADAL" clId="{031A3D9C-05C3-4E21-AC28-C3EB8BE1F888}" dt="2020-12-01T11:21:25.700" v="175" actId="6549"/>
          <ac:spMkLst>
            <pc:docMk/>
            <pc:sldMk cId="2656562082" sldId="289"/>
            <ac:spMk id="6" creationId="{9FB6E018-7DC0-4FBD-9915-726603EAAFE1}"/>
          </ac:spMkLst>
        </pc:spChg>
      </pc:sldChg>
      <pc:sldChg chg="del">
        <pc:chgData name="Yun, Jaeho" userId="ed15a0d2-c84a-4789-9b59-37c3b30e4ac4" providerId="ADAL" clId="{031A3D9C-05C3-4E21-AC28-C3EB8BE1F888}" dt="2020-12-01T11:02:11.254" v="2" actId="2696"/>
        <pc:sldMkLst>
          <pc:docMk/>
          <pc:sldMk cId="1005924800" sldId="290"/>
        </pc:sldMkLst>
      </pc:sldChg>
      <pc:sldChg chg="del">
        <pc:chgData name="Yun, Jaeho" userId="ed15a0d2-c84a-4789-9b59-37c3b30e4ac4" providerId="ADAL" clId="{031A3D9C-05C3-4E21-AC28-C3EB8BE1F888}" dt="2020-12-01T11:02:11.256" v="4" actId="2696"/>
        <pc:sldMkLst>
          <pc:docMk/>
          <pc:sldMk cId="3240931897" sldId="291"/>
        </pc:sldMkLst>
      </pc:sldChg>
      <pc:sldChg chg="modSp">
        <pc:chgData name="Yun, Jaeho" userId="ed15a0d2-c84a-4789-9b59-37c3b30e4ac4" providerId="ADAL" clId="{031A3D9C-05C3-4E21-AC28-C3EB8BE1F888}" dt="2020-12-01T13:23:39.843" v="3163" actId="20577"/>
        <pc:sldMkLst>
          <pc:docMk/>
          <pc:sldMk cId="951372516" sldId="292"/>
        </pc:sldMkLst>
        <pc:spChg chg="mod">
          <ac:chgData name="Yun, Jaeho" userId="ed15a0d2-c84a-4789-9b59-37c3b30e4ac4" providerId="ADAL" clId="{031A3D9C-05C3-4E21-AC28-C3EB8BE1F888}" dt="2020-12-01T13:23:39.843" v="3163" actId="20577"/>
          <ac:spMkLst>
            <pc:docMk/>
            <pc:sldMk cId="951372516" sldId="292"/>
            <ac:spMk id="2" creationId="{055CFC44-C05F-41B0-9377-DA52C5879805}"/>
          </ac:spMkLst>
        </pc:spChg>
        <pc:spChg chg="mod">
          <ac:chgData name="Yun, Jaeho" userId="ed15a0d2-c84a-4789-9b59-37c3b30e4ac4" providerId="ADAL" clId="{031A3D9C-05C3-4E21-AC28-C3EB8BE1F888}" dt="2020-12-01T13:06:22.559" v="3089" actId="20577"/>
          <ac:spMkLst>
            <pc:docMk/>
            <pc:sldMk cId="951372516" sldId="292"/>
            <ac:spMk id="3" creationId="{EBE044DC-A5F9-4ECE-B9B1-4F81264CF1DA}"/>
          </ac:spMkLst>
        </pc:spChg>
      </pc:sldChg>
      <pc:sldChg chg="modSp">
        <pc:chgData name="Yun, Jaeho" userId="ed15a0d2-c84a-4789-9b59-37c3b30e4ac4" providerId="ADAL" clId="{031A3D9C-05C3-4E21-AC28-C3EB8BE1F888}" dt="2020-12-01T13:23:43.125" v="3165" actId="20577"/>
        <pc:sldMkLst>
          <pc:docMk/>
          <pc:sldMk cId="919958738" sldId="293"/>
        </pc:sldMkLst>
        <pc:spChg chg="mod">
          <ac:chgData name="Yun, Jaeho" userId="ed15a0d2-c84a-4789-9b59-37c3b30e4ac4" providerId="ADAL" clId="{031A3D9C-05C3-4E21-AC28-C3EB8BE1F888}" dt="2020-12-01T13:23:43.125" v="3165" actId="20577"/>
          <ac:spMkLst>
            <pc:docMk/>
            <pc:sldMk cId="919958738" sldId="293"/>
            <ac:spMk id="2" creationId="{60B237EF-2E48-4D88-8671-B17309D10156}"/>
          </ac:spMkLst>
        </pc:spChg>
        <pc:spChg chg="mod">
          <ac:chgData name="Yun, Jaeho" userId="ed15a0d2-c84a-4789-9b59-37c3b30e4ac4" providerId="ADAL" clId="{031A3D9C-05C3-4E21-AC28-C3EB8BE1F888}" dt="2020-12-01T13:22:33.983" v="3157" actId="20577"/>
          <ac:spMkLst>
            <pc:docMk/>
            <pc:sldMk cId="919958738" sldId="293"/>
            <ac:spMk id="3" creationId="{6BD08E3B-E2AD-4878-8403-92927A31121F}"/>
          </ac:spMkLst>
        </pc:spChg>
      </pc:sldChg>
      <pc:sldChg chg="modSp del">
        <pc:chgData name="Yun, Jaeho" userId="ed15a0d2-c84a-4789-9b59-37c3b30e4ac4" providerId="ADAL" clId="{031A3D9C-05C3-4E21-AC28-C3EB8BE1F888}" dt="2020-12-01T13:06:58.321" v="3103" actId="2696"/>
        <pc:sldMkLst>
          <pc:docMk/>
          <pc:sldMk cId="587868666" sldId="294"/>
        </pc:sldMkLst>
        <pc:spChg chg="mod">
          <ac:chgData name="Yun, Jaeho" userId="ed15a0d2-c84a-4789-9b59-37c3b30e4ac4" providerId="ADAL" clId="{031A3D9C-05C3-4E21-AC28-C3EB8BE1F888}" dt="2020-12-01T13:05:36" v="3082"/>
          <ac:spMkLst>
            <pc:docMk/>
            <pc:sldMk cId="587868666" sldId="294"/>
            <ac:spMk id="3" creationId="{6B45E46E-76A4-4F4D-A6DB-E7756FD8889D}"/>
          </ac:spMkLst>
        </pc:spChg>
      </pc:sldChg>
      <pc:sldChg chg="del">
        <pc:chgData name="Yun, Jaeho" userId="ed15a0d2-c84a-4789-9b59-37c3b30e4ac4" providerId="ADAL" clId="{031A3D9C-05C3-4E21-AC28-C3EB8BE1F888}" dt="2020-12-01T11:02:11.258" v="6" actId="2696"/>
        <pc:sldMkLst>
          <pc:docMk/>
          <pc:sldMk cId="761414607" sldId="296"/>
        </pc:sldMkLst>
      </pc:sldChg>
      <pc:sldChg chg="del">
        <pc:chgData name="Yun, Jaeho" userId="ed15a0d2-c84a-4789-9b59-37c3b30e4ac4" providerId="ADAL" clId="{031A3D9C-05C3-4E21-AC28-C3EB8BE1F888}" dt="2020-12-01T13:25:11.293" v="3170" actId="2696"/>
        <pc:sldMkLst>
          <pc:docMk/>
          <pc:sldMk cId="3878095899" sldId="297"/>
        </pc:sldMkLst>
      </pc:sldChg>
      <pc:sldChg chg="del">
        <pc:chgData name="Yun, Jaeho" userId="ed15a0d2-c84a-4789-9b59-37c3b30e4ac4" providerId="ADAL" clId="{031A3D9C-05C3-4E21-AC28-C3EB8BE1F888}" dt="2020-12-01T13:24:22.418" v="3167" actId="2696"/>
        <pc:sldMkLst>
          <pc:docMk/>
          <pc:sldMk cId="2530076188" sldId="298"/>
        </pc:sldMkLst>
      </pc:sldChg>
      <pc:sldChg chg="del">
        <pc:chgData name="Yun, Jaeho" userId="ed15a0d2-c84a-4789-9b59-37c3b30e4ac4" providerId="ADAL" clId="{031A3D9C-05C3-4E21-AC28-C3EB8BE1F888}" dt="2020-12-01T11:02:11.251" v="0" actId="2696"/>
        <pc:sldMkLst>
          <pc:docMk/>
          <pc:sldMk cId="2479181800" sldId="299"/>
        </pc:sldMkLst>
      </pc:sldChg>
      <pc:sldChg chg="del">
        <pc:chgData name="Yun, Jaeho" userId="ed15a0d2-c84a-4789-9b59-37c3b30e4ac4" providerId="ADAL" clId="{031A3D9C-05C3-4E21-AC28-C3EB8BE1F888}" dt="2020-12-01T11:02:11.252" v="1" actId="2696"/>
        <pc:sldMkLst>
          <pc:docMk/>
          <pc:sldMk cId="2567250319" sldId="300"/>
        </pc:sldMkLst>
      </pc:sldChg>
      <pc:sldChg chg="del">
        <pc:chgData name="Yun, Jaeho" userId="ed15a0d2-c84a-4789-9b59-37c3b30e4ac4" providerId="ADAL" clId="{031A3D9C-05C3-4E21-AC28-C3EB8BE1F888}" dt="2020-12-01T11:02:11.255" v="3" actId="2696"/>
        <pc:sldMkLst>
          <pc:docMk/>
          <pc:sldMk cId="1637243194" sldId="301"/>
        </pc:sldMkLst>
      </pc:sldChg>
      <pc:sldChg chg="del">
        <pc:chgData name="Yun, Jaeho" userId="ed15a0d2-c84a-4789-9b59-37c3b30e4ac4" providerId="ADAL" clId="{031A3D9C-05C3-4E21-AC28-C3EB8BE1F888}" dt="2020-12-01T11:02:11.257" v="5" actId="2696"/>
        <pc:sldMkLst>
          <pc:docMk/>
          <pc:sldMk cId="4041607489" sldId="302"/>
        </pc:sldMkLst>
      </pc:sldChg>
      <pc:sldChg chg="del">
        <pc:chgData name="Yun, Jaeho" userId="ed15a0d2-c84a-4789-9b59-37c3b30e4ac4" providerId="ADAL" clId="{031A3D9C-05C3-4E21-AC28-C3EB8BE1F888}" dt="2020-12-01T11:02:11.260" v="7" actId="2696"/>
        <pc:sldMkLst>
          <pc:docMk/>
          <pc:sldMk cId="948549485" sldId="303"/>
        </pc:sldMkLst>
      </pc:sldChg>
      <pc:sldChg chg="del">
        <pc:chgData name="Yun, Jaeho" userId="ed15a0d2-c84a-4789-9b59-37c3b30e4ac4" providerId="ADAL" clId="{031A3D9C-05C3-4E21-AC28-C3EB8BE1F888}" dt="2020-12-01T11:02:11.261" v="8" actId="2696"/>
        <pc:sldMkLst>
          <pc:docMk/>
          <pc:sldMk cId="2045885566" sldId="304"/>
        </pc:sldMkLst>
      </pc:sldChg>
      <pc:sldChg chg="del">
        <pc:chgData name="Yun, Jaeho" userId="ed15a0d2-c84a-4789-9b59-37c3b30e4ac4" providerId="ADAL" clId="{031A3D9C-05C3-4E21-AC28-C3EB8BE1F888}" dt="2020-12-01T12:45:43.850" v="768" actId="2696"/>
        <pc:sldMkLst>
          <pc:docMk/>
          <pc:sldMk cId="3543652294" sldId="305"/>
        </pc:sldMkLst>
      </pc:sldChg>
      <pc:sldChg chg="del">
        <pc:chgData name="Yun, Jaeho" userId="ed15a0d2-c84a-4789-9b59-37c3b30e4ac4" providerId="ADAL" clId="{031A3D9C-05C3-4E21-AC28-C3EB8BE1F888}" dt="2020-12-01T13:15:20.375" v="3104" actId="2696"/>
        <pc:sldMkLst>
          <pc:docMk/>
          <pc:sldMk cId="3252996460" sldId="306"/>
        </pc:sldMkLst>
      </pc:sldChg>
      <pc:sldChg chg="del">
        <pc:chgData name="Yun, Jaeho" userId="ed15a0d2-c84a-4789-9b59-37c3b30e4ac4" providerId="ADAL" clId="{031A3D9C-05C3-4E21-AC28-C3EB8BE1F888}" dt="2020-12-01T13:24:22.419" v="3168" actId="2696"/>
        <pc:sldMkLst>
          <pc:docMk/>
          <pc:sldMk cId="4070044391" sldId="307"/>
        </pc:sldMkLst>
      </pc:sldChg>
      <pc:sldChg chg="del">
        <pc:chgData name="Yun, Jaeho" userId="ed15a0d2-c84a-4789-9b59-37c3b30e4ac4" providerId="ADAL" clId="{031A3D9C-05C3-4E21-AC28-C3EB8BE1F888}" dt="2020-12-01T13:24:22.416" v="3166" actId="2696"/>
        <pc:sldMkLst>
          <pc:docMk/>
          <pc:sldMk cId="16817432" sldId="308"/>
        </pc:sldMkLst>
      </pc:sldChg>
      <pc:sldChg chg="add del">
        <pc:chgData name="Yun, Jaeho" userId="ed15a0d2-c84a-4789-9b59-37c3b30e4ac4" providerId="ADAL" clId="{031A3D9C-05C3-4E21-AC28-C3EB8BE1F888}" dt="2020-12-01T11:07:53.461" v="10"/>
        <pc:sldMkLst>
          <pc:docMk/>
          <pc:sldMk cId="774867946" sldId="309"/>
        </pc:sldMkLst>
      </pc:sldChg>
    </pc:docChg>
  </pc:docChgLst>
  <pc:docChgLst>
    <pc:chgData name="Yun, Jaeho" userId="ed15a0d2-c84a-4789-9b59-37c3b30e4ac4" providerId="ADAL" clId="{ED63DA08-7605-45A8-BC0F-0E30D7E8063A}"/>
    <pc:docChg chg="modSld">
      <pc:chgData name="Yun, Jaeho" userId="ed15a0d2-c84a-4789-9b59-37c3b30e4ac4" providerId="ADAL" clId="{ED63DA08-7605-45A8-BC0F-0E30D7E8063A}" dt="2020-12-01T13:49:09.665" v="15" actId="1036"/>
      <pc:docMkLst>
        <pc:docMk/>
      </pc:docMkLst>
      <pc:sldChg chg="addSp modSp">
        <pc:chgData name="Yun, Jaeho" userId="ed15a0d2-c84a-4789-9b59-37c3b30e4ac4" providerId="ADAL" clId="{ED63DA08-7605-45A8-BC0F-0E30D7E8063A}" dt="2020-12-01T13:49:09.665" v="15" actId="1036"/>
        <pc:sldMkLst>
          <pc:docMk/>
          <pc:sldMk cId="2656562082" sldId="289"/>
        </pc:sldMkLst>
        <pc:picChg chg="add mod">
          <ac:chgData name="Yun, Jaeho" userId="ed15a0d2-c84a-4789-9b59-37c3b30e4ac4" providerId="ADAL" clId="{ED63DA08-7605-45A8-BC0F-0E30D7E8063A}" dt="2020-12-01T13:49:09.665" v="15" actId="1036"/>
          <ac:picMkLst>
            <pc:docMk/>
            <pc:sldMk cId="2656562082" sldId="289"/>
            <ac:picMk id="1026" creationId="{89A19AAC-D330-4A0D-9181-C2CC1FEC1794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" descr="                              Dell - Internal Use - Confidential&#10;"/>
          <p:cNvSpPr txBox="1"/>
          <p:nvPr/>
        </p:nvSpPr>
        <p:spPr>
          <a:xfrm>
            <a:off x="780683" y="8990041"/>
            <a:ext cx="902491" cy="831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defTabSz="923087" fontAlgn="base">
              <a:lnSpc>
                <a:spcPct val="90000"/>
              </a:lnSpc>
              <a:spcBef>
                <a:spcPts val="101"/>
              </a:spcBef>
              <a:spcAft>
                <a:spcPts val="101"/>
              </a:spcAft>
              <a:defRPr/>
            </a:pPr>
            <a:r>
              <a:rPr lang="en-US" sz="600" dirty="0">
                <a:solidFill>
                  <a:schemeClr val="bg2"/>
                </a:solidFill>
                <a:latin typeface="Arial" panose="020B0604020202020204" pitchFamily="34" charset="0"/>
              </a:rPr>
              <a:t>© Copyright 2020 Dell Inc.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7119" y="8989695"/>
            <a:ext cx="95629" cy="83793"/>
          </a:xfrm>
          <a:prstGeom prst="rect">
            <a:avLst/>
          </a:prstGeom>
        </p:spPr>
        <p:txBody>
          <a:bodyPr vert="horz" wrap="none" lIns="0" tIns="0" rIns="0" bIns="0" rtlCol="0" anchor="ctr" anchorCtr="0">
            <a:spAutoFit/>
          </a:bodyPr>
          <a:lstStyle/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fld id="{58EC7406-F4CC-4ABF-902E-2AF4E70E5C0F}" type="slidenum">
              <a:rPr lang="en-US" sz="600">
                <a:solidFill>
                  <a:schemeClr val="bg2"/>
                </a:solidFill>
                <a:latin typeface="Arial" panose="020B0604020202020204" pitchFamily="34" charset="0"/>
              </a:rPr>
              <a: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</a:pPr>
              <a:t>‹#›</a:t>
            </a:fld>
            <a:endParaRPr lang="en-US" sz="600" dirty="0" err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71365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96888" y="173038"/>
            <a:ext cx="5940425" cy="3341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309" tIns="46154" rIns="92309" bIns="46154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62280" y="3803332"/>
            <a:ext cx="6009640" cy="4978718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fl" descr="                              Dell - Internal Use - Confidential&#10;"/>
          <p:cNvSpPr txBox="1"/>
          <p:nvPr/>
        </p:nvSpPr>
        <p:spPr>
          <a:xfrm>
            <a:off x="780683" y="8990041"/>
            <a:ext cx="902491" cy="831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defTabSz="923087" fontAlgn="base">
              <a:lnSpc>
                <a:spcPct val="90000"/>
              </a:lnSpc>
              <a:spcBef>
                <a:spcPts val="101"/>
              </a:spcBef>
              <a:spcAft>
                <a:spcPts val="101"/>
              </a:spcAft>
              <a:defRPr/>
            </a:pPr>
            <a:r>
              <a:rPr lang="en-US" sz="600" dirty="0">
                <a:solidFill>
                  <a:schemeClr val="bg2"/>
                </a:solidFill>
                <a:latin typeface="Arial" panose="020B0604020202020204" pitchFamily="34" charset="0"/>
              </a:rPr>
              <a:t>© Copyright 2020 Dell Inc.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77119" y="8989695"/>
            <a:ext cx="95629" cy="83793"/>
          </a:xfrm>
          <a:prstGeom prst="rect">
            <a:avLst/>
          </a:prstGeom>
        </p:spPr>
        <p:txBody>
          <a:bodyPr vert="horz" wrap="none" lIns="0" tIns="0" rIns="0" bIns="0" rtlCol="0" anchor="ctr" anchorCtr="0">
            <a:spAutoFit/>
          </a:bodyPr>
          <a:lstStyle/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fld id="{58EC7406-F4CC-4ABF-902E-2AF4E70E5C0F}" type="slidenum">
              <a:rPr lang="en-US" sz="600">
                <a:solidFill>
                  <a:schemeClr val="bg2"/>
                </a:solidFill>
                <a:latin typeface="Arial" panose="020B0604020202020204" pitchFamily="34" charset="0"/>
              </a:rPr>
              <a: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</a:pPr>
              <a:t>‹#›</a:t>
            </a:fld>
            <a:endParaRPr lang="en-US" sz="600" dirty="0" err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43135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spcBef>
        <a:spcPts val="0"/>
      </a:spcBef>
      <a:defRPr sz="1100" kern="1200">
        <a:solidFill>
          <a:schemeClr val="bg2"/>
        </a:solidFill>
        <a:latin typeface="Arial" panose="020B0604020202020204" pitchFamily="34" charset="0"/>
        <a:ea typeface="+mn-ea"/>
        <a:cs typeface="+mn-cs"/>
      </a:defRPr>
    </a:lvl1pPr>
    <a:lvl2pPr marL="514350" indent="-171450" algn="l" defTabSz="685800" rtl="0" eaLnBrk="1" latinLnBrk="0" hangingPunct="1">
      <a:spcBef>
        <a:spcPts val="300"/>
      </a:spcBef>
      <a:buClrTx/>
      <a:buFont typeface="Arial" panose="020B0604020202020204" pitchFamily="34" charset="0"/>
      <a:buChar char="•"/>
      <a:defRPr sz="1100" kern="1200">
        <a:solidFill>
          <a:schemeClr val="bg2"/>
        </a:solidFill>
        <a:latin typeface="Arial" panose="020B0604020202020204" pitchFamily="34" charset="0"/>
        <a:ea typeface="+mn-ea"/>
        <a:cs typeface="+mn-cs"/>
      </a:defRPr>
    </a:lvl2pPr>
    <a:lvl3pPr marL="857250" indent="-171450" algn="l" defTabSz="685800" rtl="0" eaLnBrk="1" latinLnBrk="0" hangingPunct="1">
      <a:spcBef>
        <a:spcPts val="300"/>
      </a:spcBef>
      <a:buClrTx/>
      <a:buFont typeface="Arial" panose="020B0604020202020204" pitchFamily="34" charset="0"/>
      <a:buChar char="–"/>
      <a:defRPr sz="1100" kern="1200">
        <a:solidFill>
          <a:schemeClr val="bg2"/>
        </a:solidFill>
        <a:latin typeface="Arial" panose="020B0604020202020204" pitchFamily="34" charset="0"/>
        <a:ea typeface="+mn-ea"/>
        <a:cs typeface="+mn-cs"/>
      </a:defRPr>
    </a:lvl3pPr>
    <a:lvl4pPr marL="1200150" indent="-171450" algn="l" defTabSz="685800" rtl="0" eaLnBrk="1" latinLnBrk="0" hangingPunct="1">
      <a:spcBef>
        <a:spcPts val="300"/>
      </a:spcBef>
      <a:buClrTx/>
      <a:buFont typeface="Arial" panose="020B0604020202020204" pitchFamily="34" charset="0"/>
      <a:buChar char="▪"/>
      <a:defRPr sz="1100" kern="1200">
        <a:solidFill>
          <a:schemeClr val="bg2"/>
        </a:solidFill>
        <a:latin typeface="Arial" panose="020B0604020202020204" pitchFamily="34" charset="0"/>
        <a:ea typeface="+mn-ea"/>
        <a:cs typeface="+mn-cs"/>
      </a:defRPr>
    </a:lvl4pPr>
    <a:lvl5pPr marL="1543050" indent="-171450" algn="l" defTabSz="685800" rtl="0" eaLnBrk="1" latinLnBrk="0" hangingPunct="1">
      <a:spcBef>
        <a:spcPts val="300"/>
      </a:spcBef>
      <a:buClrTx/>
      <a:buFont typeface="Arial" panose="020B0604020202020204" pitchFamily="34" charset="0"/>
      <a:buChar char="•"/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over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5750" y="414337"/>
            <a:ext cx="8572500" cy="1495794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algn="l">
              <a:defRPr sz="54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5750" y="2057400"/>
            <a:ext cx="8572500" cy="124182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08751" y="4373774"/>
            <a:ext cx="2706624" cy="351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61045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3039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85750" y="1823853"/>
            <a:ext cx="7886700" cy="1495794"/>
          </a:xfrm>
          <a:prstGeom prst="rect">
            <a:avLst/>
          </a:prstGeom>
        </p:spPr>
        <p:txBody>
          <a:bodyPr lIns="0" tIns="0" rIns="0" bIns="0" anchor="ctr" anchorCtr="0">
            <a:spAutoFit/>
          </a:bodyPr>
          <a:lstStyle>
            <a:lvl1pPr>
              <a:defRPr sz="54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02312" y="4838808"/>
            <a:ext cx="1078986" cy="140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4494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2">
    <p:bg>
      <p:bgPr>
        <a:gradFill>
          <a:gsLst>
            <a:gs pos="0">
              <a:schemeClr val="accent6"/>
            </a:gs>
            <a:gs pos="26000">
              <a:schemeClr val="bg1"/>
            </a:gs>
            <a:gs pos="100000">
              <a:schemeClr val="accent1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50" y="1823853"/>
            <a:ext cx="7886700" cy="1495794"/>
          </a:xfrm>
          <a:prstGeom prst="rect">
            <a:avLst/>
          </a:prstGeom>
        </p:spPr>
        <p:txBody>
          <a:bodyPr lIns="0" tIns="0" rIns="0" bIns="0" anchor="ctr" anchorCtr="0">
            <a:spAutoFit/>
          </a:bodyPr>
          <a:lstStyle>
            <a:lvl1pPr>
              <a:defRPr sz="54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02312" y="4838808"/>
            <a:ext cx="1078986" cy="140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4329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50" y="1823853"/>
            <a:ext cx="7886700" cy="1495794"/>
          </a:xfrm>
          <a:prstGeom prst="rect">
            <a:avLst/>
          </a:prstGeom>
        </p:spPr>
        <p:txBody>
          <a:bodyPr lIns="0" tIns="0" rIns="0" bIns="0" anchor="ctr" anchorCtr="0">
            <a:spAutoFit/>
          </a:bodyPr>
          <a:lstStyle>
            <a:lvl1pPr>
              <a:defRPr sz="54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02312" y="4838808"/>
            <a:ext cx="1078986" cy="140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1371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4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50" y="1823853"/>
            <a:ext cx="7886700" cy="1495794"/>
          </a:xfrm>
          <a:prstGeom prst="rect">
            <a:avLst/>
          </a:prstGeom>
        </p:spPr>
        <p:txBody>
          <a:bodyPr lIns="0" tIns="0" rIns="0" bIns="0" anchor="ctr" anchorCtr="0">
            <a:spAutoFit/>
          </a:bodyPr>
          <a:lstStyle>
            <a:lvl1pPr>
              <a:defRPr sz="5400">
                <a:solidFill>
                  <a:schemeClr val="tx2"/>
                </a:solidFill>
                <a:effectLst>
                  <a:glow rad="12700">
                    <a:schemeClr val="accent1">
                      <a:alpha val="40000"/>
                    </a:schemeClr>
                  </a:glow>
                </a:effectLst>
                <a:latin typeface="Arial" panose="020B0604020202020204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02312" y="4838808"/>
            <a:ext cx="1078986" cy="140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1076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5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50" y="1823853"/>
            <a:ext cx="7886700" cy="1495794"/>
          </a:xfrm>
          <a:prstGeom prst="rect">
            <a:avLst/>
          </a:prstGeom>
        </p:spPr>
        <p:txBody>
          <a:bodyPr lIns="0" tIns="0" rIns="0" bIns="0" anchor="ctr" anchorCtr="0">
            <a:spAutoFit/>
          </a:bodyPr>
          <a:lstStyle>
            <a:lvl1pPr>
              <a:defRPr lang="en-US" sz="5400" dirty="0">
                <a:solidFill>
                  <a:schemeClr val="tx2"/>
                </a:solidFill>
                <a:effectLst>
                  <a:glow rad="12700">
                    <a:schemeClr val="accent1">
                      <a:alpha val="40000"/>
                    </a:schemeClr>
                  </a:glow>
                </a:effectLst>
                <a:latin typeface="Arial" panose="020B0604020202020204" pitchFamily="34" charset="0"/>
              </a:defRPr>
            </a:lvl1pPr>
          </a:lstStyle>
          <a:p>
            <a:pPr lvl="0"/>
            <a:r>
              <a:rPr lang="ko-KR" altLang="en-US"/>
              <a:t>마스터 제목 스타일 편집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02312" y="4838808"/>
            <a:ext cx="1078986" cy="140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3866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 blue gradient bkgd">
    <p:bg>
      <p:bgPr>
        <a:gradFill>
          <a:gsLst>
            <a:gs pos="0">
              <a:schemeClr val="accent6"/>
            </a:gs>
            <a:gs pos="26000">
              <a:schemeClr val="bg1"/>
            </a:gs>
            <a:gs pos="100000">
              <a:schemeClr val="accent1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50" y="228600"/>
            <a:ext cx="8572500" cy="3877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02312" y="4838808"/>
            <a:ext cx="1078986" cy="140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6549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logo slide">
    <p:bg>
      <p:bgPr>
        <a:gradFill>
          <a:gsLst>
            <a:gs pos="0">
              <a:schemeClr val="accent6"/>
            </a:gs>
            <a:gs pos="26000">
              <a:schemeClr val="bg1"/>
            </a:gs>
            <a:gs pos="100000">
              <a:schemeClr val="accent1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CED6EC7-6D3E-4027-A733-9B78EBA486D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26378" y="2254304"/>
            <a:ext cx="5093208" cy="660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6502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A49A41B-9CF1-4CD6-B1E3-F736C63833B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08751" y="4373774"/>
            <a:ext cx="2706624" cy="351861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10344EF7-FB04-41A4-900F-48EC95C6F3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5750" y="414337"/>
            <a:ext cx="8572500" cy="1495794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algn="l">
              <a:defRPr sz="54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67014B0-AEAB-4CC8-BCED-661FF1CA27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5750" y="2057400"/>
            <a:ext cx="8572500" cy="124182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85589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50" y="228600"/>
            <a:ext cx="8572500" cy="3877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10228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50" y="228600"/>
            <a:ext cx="8572500" cy="3877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5750" y="628650"/>
            <a:ext cx="857250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49754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50" y="228600"/>
            <a:ext cx="8572500" cy="3877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50" y="1200150"/>
            <a:ext cx="8572500" cy="3314700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100000"/>
              </a:lnSpc>
              <a:spcBef>
                <a:spcPts val="1200"/>
              </a:spcBef>
              <a:buClr>
                <a:srgbClr val="808080"/>
              </a:buClr>
              <a:buFont typeface="Arial" panose="020B0604020202020204" pitchFamily="34" charset="0"/>
              <a:buChar char="•"/>
              <a:defRPr sz="18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514350" indent="-171450">
              <a:lnSpc>
                <a:spcPct val="100000"/>
              </a:lnSpc>
              <a:spcBef>
                <a:spcPts val="300"/>
              </a:spcBef>
              <a:buClr>
                <a:srgbClr val="808080"/>
              </a:buClr>
              <a:buFont typeface="Arial" panose="020B0604020202020204" pitchFamily="34" charset="0"/>
              <a:buChar char="–"/>
              <a:defRPr sz="1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800100" indent="-114300">
              <a:lnSpc>
                <a:spcPct val="100000"/>
              </a:lnSpc>
              <a:spcBef>
                <a:spcPts val="300"/>
              </a:spcBef>
              <a:buClr>
                <a:srgbClr val="808080"/>
              </a:buClr>
              <a:buFont typeface="Arial" panose="020B0604020202020204" pitchFamily="34" charset="0"/>
              <a:buChar char="▪"/>
              <a:defRPr sz="11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200150" indent="-171450">
              <a:lnSpc>
                <a:spcPct val="100000"/>
              </a:lnSpc>
              <a:spcBef>
                <a:spcPts val="300"/>
              </a:spcBef>
              <a:buClr>
                <a:schemeClr val="bg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900"/>
            </a:lvl4pPr>
            <a:lvl5pPr marL="1543050" indent="-171450">
              <a:lnSpc>
                <a:spcPct val="100000"/>
              </a:lnSpc>
              <a:spcBef>
                <a:spcPts val="300"/>
              </a:spcBef>
              <a:buClr>
                <a:schemeClr val="bg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90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</p:txBody>
      </p:sp>
    </p:spTree>
    <p:extLst>
      <p:ext uri="{BB962C8B-B14F-4D97-AF65-F5344CB8AC3E}">
        <p14:creationId xmlns:p14="http://schemas.microsoft.com/office/powerpoint/2010/main" val="64902775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50" y="228600"/>
            <a:ext cx="8572500" cy="3877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5750" y="628650"/>
            <a:ext cx="857250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285750" y="1200150"/>
            <a:ext cx="8572500" cy="3314700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100000"/>
              </a:lnSpc>
              <a:spcBef>
                <a:spcPts val="1200"/>
              </a:spcBef>
              <a:buClr>
                <a:srgbClr val="808080"/>
              </a:buClr>
              <a:buFont typeface="Arial" panose="020B0604020202020204" pitchFamily="34" charset="0"/>
              <a:buChar char="•"/>
              <a:defRPr sz="18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514350" indent="-171450">
              <a:lnSpc>
                <a:spcPct val="100000"/>
              </a:lnSpc>
              <a:spcBef>
                <a:spcPts val="300"/>
              </a:spcBef>
              <a:buClr>
                <a:srgbClr val="808080"/>
              </a:buClr>
              <a:buFont typeface="Arial" panose="020B0604020202020204" pitchFamily="34" charset="0"/>
              <a:buChar char="–"/>
              <a:defRPr sz="1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800100" indent="-114300">
              <a:lnSpc>
                <a:spcPct val="100000"/>
              </a:lnSpc>
              <a:spcBef>
                <a:spcPts val="300"/>
              </a:spcBef>
              <a:buClr>
                <a:srgbClr val="808080"/>
              </a:buClr>
              <a:buFont typeface="Arial" panose="020B0604020202020204" pitchFamily="34" charset="0"/>
              <a:buChar char="▪"/>
              <a:defRPr sz="11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200150" indent="-171450">
              <a:lnSpc>
                <a:spcPct val="100000"/>
              </a:lnSpc>
              <a:spcBef>
                <a:spcPts val="300"/>
              </a:spcBef>
              <a:buClr>
                <a:schemeClr val="bg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900"/>
            </a:lvl4pPr>
            <a:lvl5pPr marL="1543050" indent="-171450">
              <a:lnSpc>
                <a:spcPct val="100000"/>
              </a:lnSpc>
              <a:spcBef>
                <a:spcPts val="300"/>
              </a:spcBef>
              <a:buClr>
                <a:schemeClr val="bg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90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</p:txBody>
      </p:sp>
    </p:spTree>
    <p:extLst>
      <p:ext uri="{BB962C8B-B14F-4D97-AF65-F5344CB8AC3E}">
        <p14:creationId xmlns:p14="http://schemas.microsoft.com/office/powerpoint/2010/main" val="14939436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986" y="228600"/>
            <a:ext cx="8577263" cy="3877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lang="en-US" sz="2800" dirty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0"/>
          </p:nvPr>
        </p:nvSpPr>
        <p:spPr>
          <a:xfrm>
            <a:off x="285750" y="1200150"/>
            <a:ext cx="4057650" cy="33147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1200"/>
              </a:spcBef>
              <a:buClr>
                <a:srgbClr val="808080"/>
              </a:buClr>
              <a:defRPr sz="1800">
                <a:solidFill>
                  <a:schemeClr val="bg2"/>
                </a:solidFill>
              </a:defRPr>
            </a:lvl1pPr>
            <a:lvl2pPr marL="514350" indent="-171450">
              <a:lnSpc>
                <a:spcPct val="100000"/>
              </a:lnSpc>
              <a:spcBef>
                <a:spcPts val="300"/>
              </a:spcBef>
              <a:buClr>
                <a:srgbClr val="808080"/>
              </a:buClr>
              <a:buFont typeface="Arial" panose="020B0604020202020204" pitchFamily="34" charset="0"/>
              <a:buChar char="–"/>
              <a:defRPr sz="1400">
                <a:solidFill>
                  <a:schemeClr val="bg2"/>
                </a:solidFill>
              </a:defRPr>
            </a:lvl2pPr>
            <a:lvl3pPr marL="857250" indent="-171450">
              <a:lnSpc>
                <a:spcPct val="100000"/>
              </a:lnSpc>
              <a:spcBef>
                <a:spcPts val="300"/>
              </a:spcBef>
              <a:buClr>
                <a:srgbClr val="808080"/>
              </a:buClr>
              <a:buFont typeface="Wingdings" panose="05000000000000000000" pitchFamily="2" charset="2"/>
              <a:buChar char="§"/>
              <a:defRPr sz="1100">
                <a:solidFill>
                  <a:schemeClr val="bg2"/>
                </a:solidFill>
              </a:defRPr>
            </a:lvl3pPr>
            <a:lvl4pPr marL="1200150" indent="-171450">
              <a:buClr>
                <a:srgbClr val="808080"/>
              </a:buClr>
              <a:buFont typeface="Arial" panose="020B0604020202020204" pitchFamily="34" charset="0"/>
              <a:buChar char="–"/>
              <a:defRPr sz="1400">
                <a:solidFill>
                  <a:schemeClr val="bg2"/>
                </a:solidFill>
              </a:defRPr>
            </a:lvl4pPr>
            <a:lvl5pPr marL="1543050" indent="-171450">
              <a:buClr>
                <a:srgbClr val="808080"/>
              </a:buClr>
              <a:buFont typeface="Arial" panose="020B0604020202020204" pitchFamily="34" charset="0"/>
              <a:buChar char="–"/>
              <a:defRPr sz="1400">
                <a:solidFill>
                  <a:schemeClr val="bg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</p:txBody>
      </p:sp>
      <p:sp>
        <p:nvSpPr>
          <p:cNvPr id="11" name="Content Placeholder 9"/>
          <p:cNvSpPr>
            <a:spLocks noGrp="1"/>
          </p:cNvSpPr>
          <p:nvPr>
            <p:ph sz="quarter" idx="11"/>
          </p:nvPr>
        </p:nvSpPr>
        <p:spPr>
          <a:xfrm>
            <a:off x="4800600" y="1200150"/>
            <a:ext cx="4057650" cy="33147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1200"/>
              </a:spcBef>
              <a:buClr>
                <a:srgbClr val="808080"/>
              </a:buClr>
              <a:defRPr sz="1800">
                <a:solidFill>
                  <a:schemeClr val="bg2"/>
                </a:solidFill>
              </a:defRPr>
            </a:lvl1pPr>
            <a:lvl2pPr marL="514350" indent="-171450">
              <a:lnSpc>
                <a:spcPct val="100000"/>
              </a:lnSpc>
              <a:spcBef>
                <a:spcPts val="300"/>
              </a:spcBef>
              <a:buClr>
                <a:srgbClr val="808080"/>
              </a:buClr>
              <a:buFont typeface="Arial" panose="020B0604020202020204" pitchFamily="34" charset="0"/>
              <a:buChar char="–"/>
              <a:defRPr sz="1400">
                <a:solidFill>
                  <a:schemeClr val="bg2"/>
                </a:solidFill>
              </a:defRPr>
            </a:lvl2pPr>
            <a:lvl3pPr marL="857250" indent="-171450">
              <a:lnSpc>
                <a:spcPct val="100000"/>
              </a:lnSpc>
              <a:spcBef>
                <a:spcPts val="300"/>
              </a:spcBef>
              <a:buClr>
                <a:srgbClr val="808080"/>
              </a:buClr>
              <a:buFont typeface="Wingdings" panose="05000000000000000000" pitchFamily="2" charset="2"/>
              <a:buChar char="§"/>
              <a:defRPr sz="1100">
                <a:solidFill>
                  <a:schemeClr val="bg2"/>
                </a:solidFill>
              </a:defRPr>
            </a:lvl3pPr>
            <a:lvl4pPr marL="1200150" indent="-171450">
              <a:buClr>
                <a:srgbClr val="808080"/>
              </a:buClr>
              <a:buFont typeface="Arial" panose="020B0604020202020204" pitchFamily="34" charset="0"/>
              <a:buChar char="–"/>
              <a:defRPr sz="1400">
                <a:solidFill>
                  <a:schemeClr val="bg2"/>
                </a:solidFill>
              </a:defRPr>
            </a:lvl4pPr>
            <a:lvl5pPr marL="1543050" indent="-171450">
              <a:buClr>
                <a:srgbClr val="808080"/>
              </a:buClr>
              <a:buFont typeface="Arial" panose="020B0604020202020204" pitchFamily="34" charset="0"/>
              <a:buChar char="–"/>
              <a:defRPr sz="1400">
                <a:solidFill>
                  <a:schemeClr val="bg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</p:txBody>
      </p:sp>
    </p:spTree>
    <p:extLst>
      <p:ext uri="{BB962C8B-B14F-4D97-AF65-F5344CB8AC3E}">
        <p14:creationId xmlns:p14="http://schemas.microsoft.com/office/powerpoint/2010/main" val="378936737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w sub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986" y="228600"/>
            <a:ext cx="8577263" cy="3877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lang="en-US" sz="2800" dirty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F1CEAD-C06E-4DD6-958D-A69C28387D9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85750" y="971550"/>
            <a:ext cx="4057650" cy="3943350"/>
          </a:xfrm>
          <a:prstGeom prst="rect">
            <a:avLst/>
          </a:prstGeom>
        </p:spPr>
        <p:txBody>
          <a:bodyPr lIns="0" tIns="0" rIns="0" bIns="91440"/>
          <a:lstStyle>
            <a:lvl1pPr marL="0" indent="0">
              <a:lnSpc>
                <a:spcPct val="100000"/>
              </a:lnSpc>
              <a:spcBef>
                <a:spcPts val="1800"/>
              </a:spcBef>
              <a:buNone/>
              <a:defRPr sz="2000" baseline="0">
                <a:solidFill>
                  <a:schemeClr val="bg1"/>
                </a:solidFill>
              </a:defRPr>
            </a:lvl1pPr>
            <a:lvl2pPr marL="173038" indent="-173038">
              <a:lnSpc>
                <a:spcPct val="100000"/>
              </a:lnSpc>
              <a:spcBef>
                <a:spcPts val="1200"/>
              </a:spcBef>
              <a:buClr>
                <a:srgbClr val="808080"/>
              </a:buClr>
              <a:defRPr>
                <a:solidFill>
                  <a:schemeClr val="bg2"/>
                </a:solidFill>
              </a:defRPr>
            </a:lvl2pPr>
            <a:lvl3pPr marL="514350" indent="-173038">
              <a:lnSpc>
                <a:spcPct val="100000"/>
              </a:lnSpc>
              <a:spcBef>
                <a:spcPts val="300"/>
              </a:spcBef>
              <a:buClr>
                <a:srgbClr val="808080"/>
              </a:buClr>
              <a:buFont typeface="Arial" panose="020B0604020202020204" pitchFamily="34" charset="0"/>
              <a:buChar char="–"/>
              <a:defRPr sz="1400">
                <a:solidFill>
                  <a:schemeClr val="bg2"/>
                </a:solidFill>
              </a:defRPr>
            </a:lvl3pPr>
            <a:lvl4pPr marL="855663" indent="-168275">
              <a:lnSpc>
                <a:spcPct val="100000"/>
              </a:lnSpc>
              <a:spcBef>
                <a:spcPts val="300"/>
              </a:spcBef>
              <a:buClr>
                <a:srgbClr val="808080"/>
              </a:buClr>
              <a:buFont typeface="Wingdings" panose="05000000000000000000" pitchFamily="2" charset="2"/>
              <a:buChar char="§"/>
              <a:defRPr sz="1100">
                <a:solidFill>
                  <a:schemeClr val="bg2"/>
                </a:solidFill>
              </a:defRPr>
            </a:lvl4pPr>
            <a:lvl5pPr>
              <a:lnSpc>
                <a:spcPct val="100000"/>
              </a:lnSpc>
              <a:spcBef>
                <a:spcPts val="300"/>
              </a:spcBef>
              <a:buClr>
                <a:srgbClr val="808080"/>
              </a:buClr>
              <a:defRPr sz="1400">
                <a:solidFill>
                  <a:schemeClr val="bg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A0C49344-5A94-4BB8-B1F8-EC9EB43874D0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800600" y="971550"/>
            <a:ext cx="4057650" cy="3943350"/>
          </a:xfrm>
          <a:prstGeom prst="rect">
            <a:avLst/>
          </a:prstGeom>
        </p:spPr>
        <p:txBody>
          <a:bodyPr lIns="0" tIns="0" rIns="0" bIns="91440"/>
          <a:lstStyle>
            <a:lvl1pPr marL="0" indent="0">
              <a:lnSpc>
                <a:spcPct val="100000"/>
              </a:lnSpc>
              <a:spcBef>
                <a:spcPts val="1800"/>
              </a:spcBef>
              <a:buNone/>
              <a:defRPr sz="2000" baseline="0">
                <a:solidFill>
                  <a:schemeClr val="bg1"/>
                </a:solidFill>
              </a:defRPr>
            </a:lvl1pPr>
            <a:lvl2pPr marL="173038" indent="-173038">
              <a:lnSpc>
                <a:spcPct val="100000"/>
              </a:lnSpc>
              <a:spcBef>
                <a:spcPts val="1200"/>
              </a:spcBef>
              <a:buClr>
                <a:srgbClr val="808080"/>
              </a:buClr>
              <a:defRPr>
                <a:solidFill>
                  <a:schemeClr val="bg2"/>
                </a:solidFill>
              </a:defRPr>
            </a:lvl2pPr>
            <a:lvl3pPr marL="514350" indent="-173038">
              <a:lnSpc>
                <a:spcPct val="100000"/>
              </a:lnSpc>
              <a:spcBef>
                <a:spcPts val="300"/>
              </a:spcBef>
              <a:buClr>
                <a:srgbClr val="808080"/>
              </a:buClr>
              <a:buFont typeface="Arial" panose="020B0604020202020204" pitchFamily="34" charset="0"/>
              <a:buChar char="–"/>
              <a:defRPr sz="1400">
                <a:solidFill>
                  <a:schemeClr val="bg2"/>
                </a:solidFill>
              </a:defRPr>
            </a:lvl3pPr>
            <a:lvl4pPr marL="855663" indent="-168275">
              <a:lnSpc>
                <a:spcPct val="100000"/>
              </a:lnSpc>
              <a:spcBef>
                <a:spcPts val="300"/>
              </a:spcBef>
              <a:buClr>
                <a:srgbClr val="808080"/>
              </a:buClr>
              <a:buFont typeface="Wingdings" panose="05000000000000000000" pitchFamily="2" charset="2"/>
              <a:buChar char="§"/>
              <a:defRPr sz="1100">
                <a:solidFill>
                  <a:schemeClr val="bg2"/>
                </a:solidFill>
              </a:defRPr>
            </a:lvl4pPr>
            <a:lvl5pPr>
              <a:lnSpc>
                <a:spcPct val="100000"/>
              </a:lnSpc>
              <a:spcBef>
                <a:spcPts val="300"/>
              </a:spcBef>
              <a:buClr>
                <a:srgbClr val="808080"/>
              </a:buClr>
              <a:defRPr sz="1400">
                <a:solidFill>
                  <a:schemeClr val="bg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</p:txBody>
      </p:sp>
    </p:spTree>
    <p:extLst>
      <p:ext uri="{BB962C8B-B14F-4D97-AF65-F5344CB8AC3E}">
        <p14:creationId xmlns:p14="http://schemas.microsoft.com/office/powerpoint/2010/main" val="14598039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 w Sub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986" y="228600"/>
            <a:ext cx="8577263" cy="3877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lang="en-US" sz="2800" dirty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0"/>
          </p:nvPr>
        </p:nvSpPr>
        <p:spPr>
          <a:xfrm>
            <a:off x="285750" y="971550"/>
            <a:ext cx="2686050" cy="51435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28975" y="971550"/>
            <a:ext cx="2686050" cy="51435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6172200" y="971550"/>
            <a:ext cx="2686050" cy="51435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Content Placeholder 9"/>
          <p:cNvSpPr>
            <a:spLocks noGrp="1"/>
          </p:cNvSpPr>
          <p:nvPr>
            <p:ph sz="quarter" idx="13"/>
          </p:nvPr>
        </p:nvSpPr>
        <p:spPr>
          <a:xfrm>
            <a:off x="285750" y="1543050"/>
            <a:ext cx="2686050" cy="29718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1200"/>
              </a:spcBef>
              <a:buClr>
                <a:srgbClr val="808080"/>
              </a:buClr>
              <a:defRPr sz="1600">
                <a:solidFill>
                  <a:schemeClr val="bg2"/>
                </a:solidFill>
              </a:defRPr>
            </a:lvl1pPr>
            <a:lvl2pPr marL="514350" indent="-171450">
              <a:lnSpc>
                <a:spcPct val="100000"/>
              </a:lnSpc>
              <a:spcBef>
                <a:spcPts val="300"/>
              </a:spcBef>
              <a:buClr>
                <a:srgbClr val="808080"/>
              </a:buClr>
              <a:buFont typeface="Arial" panose="020B0604020202020204" pitchFamily="34" charset="0"/>
              <a:buChar char="–"/>
              <a:defRPr sz="1200">
                <a:solidFill>
                  <a:schemeClr val="bg2"/>
                </a:solidFill>
              </a:defRPr>
            </a:lvl2pPr>
            <a:lvl3pPr marL="857250" indent="-171450">
              <a:lnSpc>
                <a:spcPct val="100000"/>
              </a:lnSpc>
              <a:spcBef>
                <a:spcPts val="300"/>
              </a:spcBef>
              <a:buClr>
                <a:srgbClr val="808080"/>
              </a:buClr>
              <a:buFont typeface="Wingdings" panose="05000000000000000000" pitchFamily="2" charset="2"/>
              <a:buChar char="§"/>
              <a:defRPr sz="1050">
                <a:solidFill>
                  <a:schemeClr val="bg2"/>
                </a:solidFill>
              </a:defRPr>
            </a:lvl3pPr>
            <a:lvl4pPr marL="1200150" indent="-171450">
              <a:buClr>
                <a:srgbClr val="808080"/>
              </a:buClr>
              <a:buFont typeface="Arial" panose="020B0604020202020204" pitchFamily="34" charset="0"/>
              <a:buChar char="–"/>
              <a:defRPr sz="1400">
                <a:solidFill>
                  <a:schemeClr val="bg2"/>
                </a:solidFill>
              </a:defRPr>
            </a:lvl4pPr>
            <a:lvl5pPr marL="1543050" indent="-171450">
              <a:buClr>
                <a:srgbClr val="808080"/>
              </a:buClr>
              <a:buFont typeface="Arial" panose="020B0604020202020204" pitchFamily="34" charset="0"/>
              <a:buChar char="–"/>
              <a:defRPr sz="1400">
                <a:solidFill>
                  <a:schemeClr val="bg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3228975" y="1543050"/>
            <a:ext cx="2686050" cy="29718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1200"/>
              </a:spcBef>
              <a:buClr>
                <a:srgbClr val="808080"/>
              </a:buClr>
              <a:defRPr sz="1600">
                <a:solidFill>
                  <a:schemeClr val="bg2"/>
                </a:solidFill>
              </a:defRPr>
            </a:lvl1pPr>
            <a:lvl2pPr marL="514350" indent="-171450">
              <a:lnSpc>
                <a:spcPct val="100000"/>
              </a:lnSpc>
              <a:spcBef>
                <a:spcPts val="300"/>
              </a:spcBef>
              <a:buClr>
                <a:srgbClr val="808080"/>
              </a:buClr>
              <a:buFont typeface="Arial" panose="020B0604020202020204" pitchFamily="34" charset="0"/>
              <a:buChar char="–"/>
              <a:defRPr sz="1200">
                <a:solidFill>
                  <a:schemeClr val="bg2"/>
                </a:solidFill>
              </a:defRPr>
            </a:lvl2pPr>
            <a:lvl3pPr marL="857250" indent="-171450">
              <a:lnSpc>
                <a:spcPct val="100000"/>
              </a:lnSpc>
              <a:spcBef>
                <a:spcPts val="300"/>
              </a:spcBef>
              <a:buClr>
                <a:srgbClr val="808080"/>
              </a:buClr>
              <a:buFont typeface="Wingdings" panose="05000000000000000000" pitchFamily="2" charset="2"/>
              <a:buChar char="§"/>
              <a:defRPr sz="1050">
                <a:solidFill>
                  <a:schemeClr val="bg2"/>
                </a:solidFill>
              </a:defRPr>
            </a:lvl3pPr>
            <a:lvl4pPr marL="1200150" indent="-171450">
              <a:buClr>
                <a:srgbClr val="808080"/>
              </a:buClr>
              <a:buFont typeface="Arial" panose="020B0604020202020204" pitchFamily="34" charset="0"/>
              <a:buChar char="–"/>
              <a:defRPr sz="1400">
                <a:solidFill>
                  <a:schemeClr val="bg2"/>
                </a:solidFill>
              </a:defRPr>
            </a:lvl4pPr>
            <a:lvl5pPr marL="1543050" indent="-171450">
              <a:buClr>
                <a:srgbClr val="808080"/>
              </a:buClr>
              <a:buFont typeface="Arial" panose="020B0604020202020204" pitchFamily="34" charset="0"/>
              <a:buChar char="–"/>
              <a:defRPr sz="1400">
                <a:solidFill>
                  <a:schemeClr val="bg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</p:txBody>
      </p:sp>
      <p:sp>
        <p:nvSpPr>
          <p:cNvPr id="11" name="Content Placeholder 9"/>
          <p:cNvSpPr>
            <a:spLocks noGrp="1"/>
          </p:cNvSpPr>
          <p:nvPr>
            <p:ph sz="quarter" idx="14"/>
          </p:nvPr>
        </p:nvSpPr>
        <p:spPr>
          <a:xfrm>
            <a:off x="6172200" y="1543050"/>
            <a:ext cx="2686050" cy="29718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1200"/>
              </a:spcBef>
              <a:buClr>
                <a:srgbClr val="808080"/>
              </a:buClr>
              <a:defRPr sz="1600">
                <a:solidFill>
                  <a:schemeClr val="bg2"/>
                </a:solidFill>
              </a:defRPr>
            </a:lvl1pPr>
            <a:lvl2pPr marL="514350" indent="-171450">
              <a:lnSpc>
                <a:spcPct val="100000"/>
              </a:lnSpc>
              <a:spcBef>
                <a:spcPts val="300"/>
              </a:spcBef>
              <a:buClr>
                <a:srgbClr val="808080"/>
              </a:buClr>
              <a:buFont typeface="Arial" panose="020B0604020202020204" pitchFamily="34" charset="0"/>
              <a:buChar char="–"/>
              <a:defRPr sz="1200">
                <a:solidFill>
                  <a:schemeClr val="bg2"/>
                </a:solidFill>
              </a:defRPr>
            </a:lvl2pPr>
            <a:lvl3pPr marL="857250" indent="-171450">
              <a:lnSpc>
                <a:spcPct val="100000"/>
              </a:lnSpc>
              <a:spcBef>
                <a:spcPts val="300"/>
              </a:spcBef>
              <a:buClr>
                <a:srgbClr val="808080"/>
              </a:buClr>
              <a:buFont typeface="Wingdings" panose="05000000000000000000" pitchFamily="2" charset="2"/>
              <a:buChar char="§"/>
              <a:defRPr sz="1050">
                <a:solidFill>
                  <a:schemeClr val="bg2"/>
                </a:solidFill>
              </a:defRPr>
            </a:lvl3pPr>
            <a:lvl4pPr marL="1200150" indent="-171450">
              <a:buClr>
                <a:srgbClr val="808080"/>
              </a:buClr>
              <a:buFont typeface="Arial" panose="020B0604020202020204" pitchFamily="34" charset="0"/>
              <a:buChar char="–"/>
              <a:defRPr sz="1400">
                <a:solidFill>
                  <a:schemeClr val="bg2"/>
                </a:solidFill>
              </a:defRPr>
            </a:lvl4pPr>
            <a:lvl5pPr marL="1543050" indent="-171450">
              <a:buClr>
                <a:srgbClr val="808080"/>
              </a:buClr>
              <a:buFont typeface="Arial" panose="020B0604020202020204" pitchFamily="34" charset="0"/>
              <a:buChar char="–"/>
              <a:defRPr sz="1400">
                <a:solidFill>
                  <a:schemeClr val="bg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</p:txBody>
      </p:sp>
    </p:spTree>
    <p:extLst>
      <p:ext uri="{BB962C8B-B14F-4D97-AF65-F5344CB8AC3E}">
        <p14:creationId xmlns:p14="http://schemas.microsoft.com/office/powerpoint/2010/main" val="34682187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7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02309" y="4838808"/>
            <a:ext cx="1078992" cy="140268"/>
          </a:xfrm>
          <a:prstGeom prst="rect">
            <a:avLst/>
          </a:prstGeom>
        </p:spPr>
      </p:pic>
      <p:sp>
        <p:nvSpPr>
          <p:cNvPr id="7" name="fl" descr="                              Dell - Internal Use - Confidential&#10;"/>
          <p:cNvSpPr txBox="1"/>
          <p:nvPr userDrawn="1"/>
        </p:nvSpPr>
        <p:spPr>
          <a:xfrm>
            <a:off x="4200103" y="5022289"/>
            <a:ext cx="743793" cy="6925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r>
              <a:rPr lang="en-US" sz="500" b="0" i="0" u="none" baseline="0" dirty="0">
                <a:solidFill>
                  <a:srgbClr val="808080"/>
                </a:solidFill>
                <a:latin typeface="Arial" panose="020B0604020202020204" pitchFamily="34" charset="0"/>
              </a:rPr>
              <a:t>© Copyright 2020 Dell Inc.</a:t>
            </a:r>
          </a:p>
        </p:txBody>
      </p:sp>
      <p:sp>
        <p:nvSpPr>
          <p:cNvPr id="6" name="TextBox 19"/>
          <p:cNvSpPr txBox="1"/>
          <p:nvPr userDrawn="1"/>
        </p:nvSpPr>
        <p:spPr>
          <a:xfrm>
            <a:off x="3857667" y="5023059"/>
            <a:ext cx="76944" cy="69250"/>
          </a:xfrm>
          <a:prstGeom prst="rect">
            <a:avLst/>
          </a:prstGeom>
        </p:spPr>
        <p:txBody>
          <a:bodyPr vert="horz" wrap="none" lIns="0" tIns="0" rIns="0" bIns="0" rtlCol="0" anchor="ctr" anchorCtr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fld id="{58EC7406-F4CC-4ABF-902E-2AF4E70E5C0F}" type="slidenum">
              <a:rPr lang="en-US" sz="500" b="0" kern="1200" smtClean="0">
                <a:solidFill>
                  <a:srgbClr val="808080"/>
                </a:solidFill>
                <a:latin typeface="Arial" panose="020B0604020202020204" pitchFamily="34" charset="0"/>
                <a:ea typeface="+mn-ea"/>
                <a:cs typeface="+mn-cs"/>
              </a:rPr>
              <a:pPr algn="r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</a:pPr>
              <a:t>‹#›</a:t>
            </a:fld>
            <a:endParaRPr lang="en-US" sz="500" b="0" kern="1200" dirty="0" err="1">
              <a:solidFill>
                <a:srgbClr val="808080"/>
              </a:solidFill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TextBox 16"/>
          <p:cNvSpPr txBox="1"/>
          <p:nvPr userDrawn="1"/>
        </p:nvSpPr>
        <p:spPr>
          <a:xfrm>
            <a:off x="3957049" y="5023059"/>
            <a:ext cx="113814" cy="69250"/>
          </a:xfrm>
          <a:prstGeom prst="rect">
            <a:avLst/>
          </a:prstGeom>
        </p:spPr>
        <p:txBody>
          <a:bodyPr vert="horz" wrap="none" lIns="0" tIns="0" rIns="0" bIns="0" rtlCol="0" anchor="ctr" anchorCtr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r>
              <a:rPr lang="en-US" sz="500" kern="1200" dirty="0">
                <a:solidFill>
                  <a:srgbClr val="808080"/>
                </a:solidFill>
                <a:latin typeface="Arial" panose="020B0604020202020204" pitchFamily="34" charset="0"/>
                <a:ea typeface="+mn-ea"/>
                <a:cs typeface="+mn-cs"/>
              </a:rPr>
              <a:t>of Y</a:t>
            </a:r>
          </a:p>
        </p:txBody>
      </p:sp>
    </p:spTree>
    <p:extLst>
      <p:ext uri="{BB962C8B-B14F-4D97-AF65-F5344CB8AC3E}">
        <p14:creationId xmlns:p14="http://schemas.microsoft.com/office/powerpoint/2010/main" val="4048717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2" r:id="rId2"/>
    <p:sldLayoutId id="2147483662" r:id="rId3"/>
    <p:sldLayoutId id="2147483673" r:id="rId4"/>
    <p:sldLayoutId id="2147483672" r:id="rId5"/>
    <p:sldLayoutId id="2147483713" r:id="rId6"/>
    <p:sldLayoutId id="2147483724" r:id="rId7"/>
    <p:sldLayoutId id="2147483725" r:id="rId8"/>
    <p:sldLayoutId id="2147483726" r:id="rId9"/>
    <p:sldLayoutId id="2147483667" r:id="rId10"/>
    <p:sldLayoutId id="2147483689" r:id="rId11"/>
    <p:sldLayoutId id="2147483663" r:id="rId12"/>
    <p:sldLayoutId id="2147483678" r:id="rId13"/>
    <p:sldLayoutId id="2147483680" r:id="rId14"/>
    <p:sldLayoutId id="2147483681" r:id="rId15"/>
    <p:sldLayoutId id="2147483715" r:id="rId16"/>
    <p:sldLayoutId id="2147483729" r:id="rId17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80" userDrawn="1">
          <p15:clr>
            <a:srgbClr val="F26B43"/>
          </p15:clr>
        </p15:guide>
        <p15:guide id="2" orient="horz" pos="1620" userDrawn="1">
          <p15:clr>
            <a:srgbClr val="F26B43"/>
          </p15:clr>
        </p15:guide>
        <p15:guide id="3" pos="180" userDrawn="1">
          <p15:clr>
            <a:srgbClr val="F26B43"/>
          </p15:clr>
        </p15:guide>
        <p15:guide id="4" pos="5580" userDrawn="1">
          <p15:clr>
            <a:srgbClr val="F26B43"/>
          </p15:clr>
        </p15:guide>
        <p15:guide id="5" pos="79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heocrithary/Piper-2020/tree/master/Day%202/Lab%2004%20-%20PVs%20with%20Isilon" TargetMode="Externa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5750" y="414337"/>
            <a:ext cx="8572500" cy="1495794"/>
          </a:xfrm>
        </p:spPr>
        <p:txBody>
          <a:bodyPr/>
          <a:lstStyle/>
          <a:p>
            <a:r>
              <a:rPr lang="en-US" dirty="0"/>
              <a:t>Dynamic Persistent Volumes with Isilon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Day 2 Lab 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923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371D564F-4AAD-4365-B069-B131206DB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Lab4 Objectives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FB6E018-7DC0-4FBD-9915-726603EAAF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Persistent Volume</a:t>
            </a:r>
          </a:p>
          <a:p>
            <a:r>
              <a:rPr lang="en-US" dirty="0"/>
              <a:t>Persistent Volume Claim</a:t>
            </a:r>
          </a:p>
          <a:p>
            <a:r>
              <a:rPr lang="en-US" dirty="0"/>
              <a:t>Storage Class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9A19AAC-D330-4A0D-9181-C2CC1FEC17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561500"/>
            <a:ext cx="7200800" cy="2026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6562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5CFC44-C05F-41B0-9377-DA52C5879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Lab4-1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E044DC-A5F9-4ECE-B9B1-4F81264CF1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900" dirty="0"/>
              <a:t>1. Isilon Storage Class</a:t>
            </a:r>
            <a:r>
              <a:rPr lang="ko-KR" altLang="en-US" sz="900" dirty="0"/>
              <a:t> 정보 조회</a:t>
            </a:r>
            <a:endParaRPr lang="en-US" sz="900" dirty="0"/>
          </a:p>
          <a:p>
            <a:pPr lvl="1"/>
            <a:r>
              <a:rPr lang="en-US" sz="900" dirty="0"/>
              <a:t>&gt; </a:t>
            </a:r>
            <a:r>
              <a:rPr lang="en-US" sz="900" dirty="0" err="1"/>
              <a:t>kubectl</a:t>
            </a:r>
            <a:r>
              <a:rPr lang="en-US" sz="900" dirty="0"/>
              <a:t> describe </a:t>
            </a:r>
            <a:r>
              <a:rPr lang="en-US" sz="900" dirty="0" err="1"/>
              <a:t>sc</a:t>
            </a:r>
            <a:r>
              <a:rPr lang="en-US" sz="900" dirty="0"/>
              <a:t> Isilon ; </a:t>
            </a:r>
            <a:r>
              <a:rPr lang="en-US" sz="900" dirty="0" err="1"/>
              <a:t>kubectl</a:t>
            </a:r>
            <a:r>
              <a:rPr lang="en-US" sz="900" dirty="0"/>
              <a:t> get </a:t>
            </a:r>
            <a:r>
              <a:rPr lang="en-US" sz="900" dirty="0" err="1"/>
              <a:t>sc</a:t>
            </a:r>
            <a:r>
              <a:rPr lang="en-US" sz="900" dirty="0"/>
              <a:t> </a:t>
            </a:r>
            <a:r>
              <a:rPr lang="en-US" sz="900" dirty="0" err="1"/>
              <a:t>isilon</a:t>
            </a:r>
            <a:endParaRPr lang="en-US" sz="900" dirty="0"/>
          </a:p>
          <a:p>
            <a:r>
              <a:rPr lang="en-US" sz="900" dirty="0"/>
              <a:t>2. </a:t>
            </a:r>
            <a:r>
              <a:rPr lang="ko-KR" altLang="en-US" sz="900" dirty="0"/>
              <a:t>테스트 용 </a:t>
            </a:r>
            <a:r>
              <a:rPr lang="en-US" sz="900" dirty="0"/>
              <a:t>Pod</a:t>
            </a:r>
            <a:r>
              <a:rPr lang="ko-KR" altLang="en-US" sz="900" dirty="0"/>
              <a:t> 생성을 위한 </a:t>
            </a:r>
            <a:r>
              <a:rPr lang="en-US" altLang="ko-KR" sz="900" dirty="0"/>
              <a:t>namespace</a:t>
            </a:r>
            <a:r>
              <a:rPr lang="ko-KR" altLang="en-US" sz="900" dirty="0"/>
              <a:t> 생성</a:t>
            </a:r>
            <a:endParaRPr lang="en-US" sz="900" dirty="0"/>
          </a:p>
          <a:p>
            <a:pPr lvl="1"/>
            <a:r>
              <a:rPr lang="en-US" sz="900" dirty="0"/>
              <a:t>&gt; </a:t>
            </a:r>
            <a:r>
              <a:rPr lang="en-US" sz="900" dirty="0" err="1"/>
              <a:t>kubectl</a:t>
            </a:r>
            <a:r>
              <a:rPr lang="en-US" sz="900" dirty="0"/>
              <a:t> create namespace test</a:t>
            </a:r>
          </a:p>
          <a:p>
            <a:pPr lvl="1"/>
            <a:r>
              <a:rPr lang="ko-KR" altLang="en-US" sz="900" dirty="0"/>
              <a:t>실습 환경에서 이미 생성됨</a:t>
            </a:r>
            <a:r>
              <a:rPr lang="en-US" altLang="ko-KR" sz="900" dirty="0"/>
              <a:t>. </a:t>
            </a:r>
            <a:r>
              <a:rPr lang="ko-KR" altLang="en-US" sz="900" dirty="0"/>
              <a:t>확인</a:t>
            </a:r>
            <a:r>
              <a:rPr lang="en-US" altLang="ko-KR" sz="900" dirty="0"/>
              <a:t>.</a:t>
            </a:r>
          </a:p>
          <a:p>
            <a:pPr lvl="1"/>
            <a:r>
              <a:rPr lang="en-US" sz="900" dirty="0"/>
              <a:t>&gt; </a:t>
            </a:r>
            <a:r>
              <a:rPr lang="en-US" sz="900" dirty="0" err="1"/>
              <a:t>kubectl</a:t>
            </a:r>
            <a:r>
              <a:rPr lang="en-US" sz="900" dirty="0"/>
              <a:t> get ns ; </a:t>
            </a:r>
            <a:r>
              <a:rPr lang="en-US" sz="900" dirty="0" err="1"/>
              <a:t>kubectl</a:t>
            </a:r>
            <a:r>
              <a:rPr lang="en-US" sz="900" dirty="0"/>
              <a:t> describe ns test</a:t>
            </a:r>
          </a:p>
          <a:p>
            <a:r>
              <a:rPr lang="en-US" sz="900" dirty="0"/>
              <a:t>3. </a:t>
            </a:r>
            <a:r>
              <a:rPr lang="ko-KR" altLang="en-US" sz="900" dirty="0"/>
              <a:t>생성한 </a:t>
            </a:r>
            <a:r>
              <a:rPr lang="en-US" altLang="ko-KR" sz="900" dirty="0"/>
              <a:t>namespace</a:t>
            </a:r>
            <a:r>
              <a:rPr lang="ko-KR" altLang="en-US" sz="900" dirty="0"/>
              <a:t> 활성화</a:t>
            </a:r>
            <a:endParaRPr lang="en-US" sz="900" dirty="0"/>
          </a:p>
          <a:p>
            <a:pPr lvl="1"/>
            <a:r>
              <a:rPr lang="en-US" sz="900" dirty="0"/>
              <a:t>&gt; </a:t>
            </a:r>
            <a:r>
              <a:rPr lang="en-US" sz="900" dirty="0" err="1"/>
              <a:t>kubectl</a:t>
            </a:r>
            <a:r>
              <a:rPr lang="ko-KR" altLang="en-US" sz="900" dirty="0"/>
              <a:t> </a:t>
            </a:r>
            <a:r>
              <a:rPr lang="en-US" altLang="ko-KR" sz="900" dirty="0"/>
              <a:t>config</a:t>
            </a:r>
            <a:r>
              <a:rPr lang="ko-KR" altLang="en-US" sz="900" dirty="0"/>
              <a:t> </a:t>
            </a:r>
            <a:r>
              <a:rPr lang="en-US" altLang="ko-KR" sz="900" dirty="0"/>
              <a:t>view</a:t>
            </a:r>
            <a:r>
              <a:rPr lang="ko-KR" altLang="en-US" sz="900" dirty="0"/>
              <a:t> </a:t>
            </a:r>
            <a:r>
              <a:rPr lang="en-US" altLang="ko-KR" sz="900" dirty="0"/>
              <a:t>–minify ; </a:t>
            </a:r>
            <a:r>
              <a:rPr lang="en-US" sz="900" dirty="0" err="1"/>
              <a:t>kubectl</a:t>
            </a:r>
            <a:r>
              <a:rPr lang="en-US" sz="900" dirty="0"/>
              <a:t> config set-context --current --namespace=test</a:t>
            </a:r>
          </a:p>
          <a:p>
            <a:r>
              <a:rPr lang="en-US" sz="900" dirty="0"/>
              <a:t>4. Day2</a:t>
            </a:r>
            <a:r>
              <a:rPr lang="ko-KR" altLang="en-US" sz="900" dirty="0"/>
              <a:t> </a:t>
            </a:r>
            <a:r>
              <a:rPr lang="en-US" altLang="ko-KR" sz="900" dirty="0"/>
              <a:t>Lab4</a:t>
            </a:r>
            <a:r>
              <a:rPr lang="ko-KR" altLang="en-US" sz="900" dirty="0"/>
              <a:t> 폴더 복제 </a:t>
            </a:r>
            <a:r>
              <a:rPr lang="en-US" altLang="ko-KR" sz="900" dirty="0"/>
              <a:t>(Day1)</a:t>
            </a:r>
            <a:endParaRPr lang="en-US" sz="900" dirty="0"/>
          </a:p>
          <a:p>
            <a:pPr lvl="1"/>
            <a:r>
              <a:rPr lang="en-US" sz="900" dirty="0">
                <a:hlinkClick r:id="rId2"/>
              </a:rPr>
              <a:t>https://github.com/theocrithary/Piper-2020/tree/master/Day%202/Lab%2004%20-%20PVs%20with%20Isilon</a:t>
            </a:r>
            <a:endParaRPr lang="en-US" sz="900" dirty="0"/>
          </a:p>
          <a:p>
            <a:pPr lvl="1"/>
            <a:r>
              <a:rPr lang="en-US" sz="900" dirty="0" err="1"/>
              <a:t>githubDesktop</a:t>
            </a:r>
            <a:r>
              <a:rPr lang="en-US" sz="900" dirty="0"/>
              <a:t> &gt; File &gt; clone repository &gt; </a:t>
            </a:r>
            <a:r>
              <a:rPr lang="en-US" sz="900" dirty="0" err="1"/>
              <a:t>url</a:t>
            </a:r>
            <a:endParaRPr lang="en-US" sz="900" dirty="0"/>
          </a:p>
          <a:p>
            <a:pPr lvl="1"/>
            <a:r>
              <a:rPr lang="en-US" sz="900" dirty="0"/>
              <a:t>D:\prper-2020\Day 2\Lab 04 *</a:t>
            </a:r>
          </a:p>
          <a:p>
            <a:r>
              <a:rPr lang="en-US" sz="900" dirty="0"/>
              <a:t>5. ‘Lab 04 - PVs with Isilon’ </a:t>
            </a:r>
            <a:r>
              <a:rPr lang="ko-KR" altLang="en-US" sz="900" dirty="0"/>
              <a:t>폴더를 </a:t>
            </a:r>
            <a:r>
              <a:rPr lang="en-US" altLang="ko-KR" sz="900" dirty="0"/>
              <a:t>D:\MyProject\Lab4 </a:t>
            </a:r>
            <a:r>
              <a:rPr lang="ko-KR" altLang="en-US" sz="900" dirty="0"/>
              <a:t>혹은 임의로 생성한 폴더로 복사</a:t>
            </a:r>
            <a:endParaRPr lang="en-US" sz="900" dirty="0"/>
          </a:p>
          <a:p>
            <a:r>
              <a:rPr lang="en-US" sz="900" dirty="0"/>
              <a:t>6. ‘</a:t>
            </a:r>
            <a:r>
              <a:rPr lang="en-US" sz="900" dirty="0" err="1"/>
              <a:t>pvc.yaml</a:t>
            </a:r>
            <a:r>
              <a:rPr lang="en-US" sz="900" dirty="0"/>
              <a:t>’ and ‘</a:t>
            </a:r>
            <a:r>
              <a:rPr lang="en-US" sz="900" dirty="0" err="1"/>
              <a:t>test_pod.yaml</a:t>
            </a:r>
            <a:r>
              <a:rPr lang="en-US" sz="900" dirty="0"/>
              <a:t>’ </a:t>
            </a:r>
            <a:r>
              <a:rPr lang="ko-KR" altLang="en-US" sz="900" dirty="0"/>
              <a:t>파일 내용 확인</a:t>
            </a:r>
            <a:endParaRPr lang="en-US" altLang="ko-KR" sz="900" dirty="0"/>
          </a:p>
          <a:p>
            <a:r>
              <a:rPr lang="en-US" sz="900" dirty="0"/>
              <a:t>7. </a:t>
            </a:r>
            <a:r>
              <a:rPr lang="en-US" sz="900" dirty="0" err="1"/>
              <a:t>pvc.yaml</a:t>
            </a:r>
            <a:r>
              <a:rPr lang="en-US" sz="900" dirty="0"/>
              <a:t> </a:t>
            </a:r>
            <a:r>
              <a:rPr lang="ko-KR" altLang="en-US" sz="900" dirty="0"/>
              <a:t>파일을 사용하여 동적 </a:t>
            </a:r>
            <a:r>
              <a:rPr lang="en-US" altLang="ko-KR" sz="900" dirty="0"/>
              <a:t>PV </a:t>
            </a:r>
            <a:r>
              <a:rPr lang="ko-KR" altLang="en-US" sz="900" dirty="0"/>
              <a:t>생성 및 </a:t>
            </a:r>
            <a:r>
              <a:rPr lang="en-US" altLang="ko-KR" sz="900" dirty="0"/>
              <a:t>PVC </a:t>
            </a:r>
            <a:r>
              <a:rPr lang="ko-KR" altLang="en-US" sz="900" dirty="0"/>
              <a:t>생성</a:t>
            </a:r>
            <a:endParaRPr lang="en-US" sz="900" dirty="0"/>
          </a:p>
          <a:p>
            <a:pPr lvl="1"/>
            <a:r>
              <a:rPr lang="en-US" sz="900" dirty="0"/>
              <a:t>&gt; </a:t>
            </a:r>
            <a:r>
              <a:rPr lang="en-US" sz="900" dirty="0" err="1"/>
              <a:t>kubectl</a:t>
            </a:r>
            <a:r>
              <a:rPr lang="en-US" sz="900" dirty="0"/>
              <a:t> create -f </a:t>
            </a:r>
            <a:r>
              <a:rPr lang="en-US" sz="900" dirty="0" err="1"/>
              <a:t>pvc.yaml</a:t>
            </a:r>
            <a:r>
              <a:rPr lang="en-US" sz="900" dirty="0"/>
              <a:t> ; </a:t>
            </a:r>
            <a:r>
              <a:rPr lang="en-US" sz="900" dirty="0" err="1"/>
              <a:t>kubectl</a:t>
            </a:r>
            <a:r>
              <a:rPr lang="ko-KR" altLang="en-US" sz="900" dirty="0"/>
              <a:t> </a:t>
            </a:r>
            <a:r>
              <a:rPr lang="en-US" altLang="ko-KR" sz="900" dirty="0"/>
              <a:t>get</a:t>
            </a:r>
            <a:r>
              <a:rPr lang="ko-KR" altLang="en-US" sz="900" dirty="0"/>
              <a:t> </a:t>
            </a:r>
            <a:r>
              <a:rPr lang="en-US" altLang="ko-KR" sz="900" dirty="0" err="1"/>
              <a:t>pvc</a:t>
            </a:r>
            <a:r>
              <a:rPr lang="ko-KR" altLang="en-US" sz="900" dirty="0"/>
              <a:t> </a:t>
            </a:r>
            <a:r>
              <a:rPr lang="en-US" altLang="ko-KR" sz="900" dirty="0"/>
              <a:t>;</a:t>
            </a:r>
            <a:r>
              <a:rPr lang="ko-KR" altLang="en-US" sz="900" dirty="0"/>
              <a:t> </a:t>
            </a:r>
            <a:r>
              <a:rPr lang="en-US" altLang="ko-KR" sz="900" dirty="0" err="1"/>
              <a:t>kubectl</a:t>
            </a:r>
            <a:r>
              <a:rPr lang="ko-KR" altLang="en-US" sz="900" dirty="0"/>
              <a:t> </a:t>
            </a:r>
            <a:r>
              <a:rPr lang="en-US" altLang="ko-KR" sz="900" dirty="0"/>
              <a:t>describe</a:t>
            </a:r>
            <a:r>
              <a:rPr lang="ko-KR" altLang="en-US" sz="900" dirty="0"/>
              <a:t> </a:t>
            </a:r>
            <a:r>
              <a:rPr lang="en-US" altLang="ko-KR" sz="900" dirty="0" err="1"/>
              <a:t>pvc</a:t>
            </a:r>
            <a:r>
              <a:rPr lang="en-US" altLang="ko-KR" sz="900" dirty="0"/>
              <a:t> ; </a:t>
            </a:r>
            <a:r>
              <a:rPr lang="en-US" altLang="ko-KR" sz="900" dirty="0" err="1"/>
              <a:t>kubectl</a:t>
            </a:r>
            <a:r>
              <a:rPr lang="en-US" altLang="ko-KR" sz="900" dirty="0"/>
              <a:t> get </a:t>
            </a:r>
            <a:r>
              <a:rPr lang="en-US" altLang="ko-KR" sz="900" dirty="0" err="1"/>
              <a:t>pv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951372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B237EF-2E48-4D88-8671-B17309D10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Lab4-2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D08E3B-E2AD-4878-8403-92927A3112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900" dirty="0"/>
              <a:t>8. </a:t>
            </a:r>
            <a:r>
              <a:rPr lang="en-US" sz="900" dirty="0" err="1"/>
              <a:t>test_pod.yaml</a:t>
            </a:r>
            <a:r>
              <a:rPr lang="en-US" sz="900" dirty="0"/>
              <a:t> </a:t>
            </a:r>
            <a:r>
              <a:rPr lang="ko-KR" altLang="en-US" sz="900" dirty="0"/>
              <a:t>파일을 사용하여 테스트 용 </a:t>
            </a:r>
            <a:r>
              <a:rPr lang="en-US" altLang="ko-KR" sz="900" dirty="0"/>
              <a:t>Pod </a:t>
            </a:r>
            <a:r>
              <a:rPr lang="ko-KR" altLang="en-US" sz="900" dirty="0"/>
              <a:t>생성</a:t>
            </a:r>
            <a:endParaRPr lang="en-US" sz="900" dirty="0"/>
          </a:p>
          <a:p>
            <a:pPr lvl="1"/>
            <a:r>
              <a:rPr lang="en-US" sz="900" dirty="0"/>
              <a:t>&gt; </a:t>
            </a:r>
            <a:r>
              <a:rPr lang="en-US" sz="900" dirty="0" err="1"/>
              <a:t>kubectl</a:t>
            </a:r>
            <a:r>
              <a:rPr lang="en-US" sz="900" dirty="0"/>
              <a:t> create -f </a:t>
            </a:r>
            <a:r>
              <a:rPr lang="en-US" sz="900" dirty="0" err="1"/>
              <a:t>test_pod.yaml</a:t>
            </a:r>
            <a:r>
              <a:rPr lang="en-US" sz="900" dirty="0"/>
              <a:t> ; </a:t>
            </a:r>
            <a:r>
              <a:rPr lang="en-US" sz="900" dirty="0" err="1"/>
              <a:t>kubectl</a:t>
            </a:r>
            <a:r>
              <a:rPr lang="ko-KR" altLang="en-US" sz="900" dirty="0"/>
              <a:t> </a:t>
            </a:r>
            <a:r>
              <a:rPr lang="en-US" altLang="ko-KR" sz="900" dirty="0"/>
              <a:t>get</a:t>
            </a:r>
            <a:r>
              <a:rPr lang="ko-KR" altLang="en-US" sz="900" dirty="0"/>
              <a:t> </a:t>
            </a:r>
            <a:r>
              <a:rPr lang="en-US" altLang="ko-KR" sz="900" dirty="0"/>
              <a:t>pods; </a:t>
            </a:r>
            <a:r>
              <a:rPr lang="en-US" sz="900" dirty="0" err="1"/>
              <a:t>kubectl</a:t>
            </a:r>
            <a:r>
              <a:rPr lang="en-US" sz="900" dirty="0"/>
              <a:t> describe pod isilontestpod1</a:t>
            </a:r>
          </a:p>
          <a:p>
            <a:r>
              <a:rPr lang="en-US" altLang="ko-KR" sz="900" dirty="0"/>
              <a:t>9. </a:t>
            </a:r>
            <a:r>
              <a:rPr lang="ko-KR" altLang="en-US" sz="900" dirty="0"/>
              <a:t>생성한 </a:t>
            </a:r>
            <a:r>
              <a:rPr lang="en-US" altLang="ko-KR" sz="900" dirty="0"/>
              <a:t>Pod </a:t>
            </a:r>
            <a:r>
              <a:rPr lang="ko-KR" altLang="en-US" sz="900" dirty="0"/>
              <a:t>로 접속</a:t>
            </a:r>
            <a:endParaRPr lang="en-US" altLang="ko-KR" sz="900" dirty="0"/>
          </a:p>
          <a:p>
            <a:pPr lvl="1"/>
            <a:r>
              <a:rPr lang="en-US" altLang="ko-KR" sz="900" dirty="0"/>
              <a:t>&gt; </a:t>
            </a:r>
            <a:r>
              <a:rPr lang="en-US" altLang="ko-KR" sz="900" dirty="0" err="1"/>
              <a:t>kubectl</a:t>
            </a:r>
            <a:r>
              <a:rPr lang="en-US" altLang="ko-KR" sz="900" dirty="0"/>
              <a:t> exec -it isilontestpod1 bash</a:t>
            </a:r>
          </a:p>
          <a:p>
            <a:r>
              <a:rPr lang="en-US" sz="900" dirty="0"/>
              <a:t>10. </a:t>
            </a:r>
            <a:r>
              <a:rPr lang="ko-KR" altLang="en-US" sz="900" dirty="0" err="1"/>
              <a:t>마운트된</a:t>
            </a:r>
            <a:r>
              <a:rPr lang="ko-KR" altLang="en-US" sz="900" dirty="0"/>
              <a:t> </a:t>
            </a:r>
            <a:r>
              <a:rPr lang="en-US" altLang="ko-KR" sz="900" dirty="0"/>
              <a:t>NFS </a:t>
            </a:r>
            <a:r>
              <a:rPr lang="ko-KR" altLang="en-US" sz="900" dirty="0"/>
              <a:t>에 파일 생성 테스트</a:t>
            </a:r>
            <a:endParaRPr lang="en-US" sz="900" dirty="0"/>
          </a:p>
          <a:p>
            <a:pPr lvl="1"/>
            <a:r>
              <a:rPr lang="en-US" sz="900" dirty="0"/>
              <a:t>&gt; cd /data0 ; touch test ; echo</a:t>
            </a:r>
            <a:r>
              <a:rPr lang="ko-KR" altLang="en-US" sz="900" dirty="0"/>
              <a:t> </a:t>
            </a:r>
            <a:r>
              <a:rPr lang="en-US" altLang="ko-KR" sz="900" dirty="0"/>
              <a:t>2020-12-02 &gt;&gt; test</a:t>
            </a:r>
            <a:endParaRPr lang="en-US" sz="900" dirty="0"/>
          </a:p>
          <a:p>
            <a:r>
              <a:rPr lang="en-US" sz="900" dirty="0"/>
              <a:t>11. </a:t>
            </a:r>
            <a:r>
              <a:rPr lang="ko-KR" altLang="en-US" sz="900" dirty="0"/>
              <a:t>마운트 경로와 </a:t>
            </a:r>
            <a:r>
              <a:rPr lang="en-US" altLang="ko-KR" sz="900" dirty="0"/>
              <a:t>NFS </a:t>
            </a:r>
            <a:r>
              <a:rPr lang="ko-KR" altLang="en-US" sz="900" dirty="0"/>
              <a:t>볼륨 정보 확인</a:t>
            </a:r>
            <a:r>
              <a:rPr lang="en-US" sz="900" dirty="0"/>
              <a:t> </a:t>
            </a:r>
          </a:p>
          <a:p>
            <a:pPr lvl="1"/>
            <a:r>
              <a:rPr lang="en-US" sz="900" dirty="0"/>
              <a:t>&gt; df -h | grep data0 ; mount | grep data0 </a:t>
            </a:r>
          </a:p>
          <a:p>
            <a:r>
              <a:rPr lang="en-US" sz="900" dirty="0"/>
              <a:t>12. </a:t>
            </a:r>
            <a:r>
              <a:rPr lang="ko-KR" altLang="en-US" sz="900" dirty="0"/>
              <a:t>크롬 브라우저에서 </a:t>
            </a:r>
            <a:r>
              <a:rPr lang="en-US" altLang="ko-KR" sz="900" dirty="0"/>
              <a:t>Isilon </a:t>
            </a:r>
            <a:r>
              <a:rPr lang="ko-KR" altLang="en-US" sz="900" dirty="0"/>
              <a:t>북마크를 통해서 </a:t>
            </a:r>
            <a:r>
              <a:rPr lang="en-US" altLang="ko-KR" sz="900" dirty="0" err="1"/>
              <a:t>OneFS</a:t>
            </a:r>
            <a:r>
              <a:rPr lang="en-US" altLang="ko-KR" sz="900" dirty="0"/>
              <a:t> </a:t>
            </a:r>
            <a:r>
              <a:rPr lang="ko-KR" altLang="en-US" sz="900" dirty="0"/>
              <a:t>접속</a:t>
            </a:r>
            <a:r>
              <a:rPr lang="en-US" altLang="ko-KR" sz="900" dirty="0"/>
              <a:t>,</a:t>
            </a:r>
            <a:r>
              <a:rPr lang="ko-KR" altLang="en-US" sz="900" dirty="0"/>
              <a:t> </a:t>
            </a:r>
            <a:r>
              <a:rPr lang="en-US" altLang="ko-KR" sz="900" dirty="0"/>
              <a:t>ID: </a:t>
            </a:r>
            <a:r>
              <a:rPr lang="en-US" sz="900" dirty="0"/>
              <a:t> </a:t>
            </a:r>
            <a:r>
              <a:rPr lang="en-US" sz="900" dirty="0" err="1"/>
              <a:t>isilon</a:t>
            </a:r>
            <a:r>
              <a:rPr lang="en-US" sz="900" dirty="0"/>
              <a:t> / PW : Isilon (https</a:t>
            </a:r>
            <a:r>
              <a:rPr lang="en-US" altLang="ko-KR" sz="900" dirty="0"/>
              <a:t>://192.168.1.12:8080)</a:t>
            </a:r>
            <a:endParaRPr lang="en-US" sz="500" dirty="0"/>
          </a:p>
          <a:p>
            <a:r>
              <a:rPr lang="en-US" sz="900" dirty="0"/>
              <a:t>13. “File System” -&gt; “File system explorer” menu </a:t>
            </a:r>
          </a:p>
          <a:p>
            <a:r>
              <a:rPr lang="en-US" altLang="ko-KR" sz="900" dirty="0"/>
              <a:t>14. ‘/ifs/data/</a:t>
            </a:r>
            <a:r>
              <a:rPr lang="en-US" altLang="ko-KR" sz="900" dirty="0" err="1"/>
              <a:t>csi</a:t>
            </a:r>
            <a:r>
              <a:rPr lang="en-US" altLang="ko-KR" sz="900" dirty="0"/>
              <a:t>’ </a:t>
            </a:r>
            <a:r>
              <a:rPr lang="ko-KR" altLang="en-US" sz="900" dirty="0"/>
              <a:t>경로로 접근 후 </a:t>
            </a:r>
            <a:r>
              <a:rPr lang="en-US" altLang="ko-KR" sz="900" dirty="0"/>
              <a:t>NFS </a:t>
            </a:r>
            <a:r>
              <a:rPr lang="ko-KR" altLang="en-US" sz="900" dirty="0"/>
              <a:t>공유 설정 확인 및 </a:t>
            </a:r>
            <a:r>
              <a:rPr lang="en-US" altLang="ko-KR" sz="900" dirty="0"/>
              <a:t>K8s </a:t>
            </a:r>
            <a:r>
              <a:rPr lang="ko-KR" altLang="en-US" sz="900" dirty="0"/>
              <a:t>동적 볼륨 할당 정보 확인</a:t>
            </a:r>
            <a:r>
              <a:rPr lang="en-US" altLang="ko-KR" sz="900" dirty="0"/>
              <a:t>.</a:t>
            </a:r>
          </a:p>
          <a:p>
            <a:r>
              <a:rPr lang="en-US" altLang="ko-KR" sz="900" dirty="0"/>
              <a:t>15. “Protocols” -&gt; “Unix sharing (NFS)” </a:t>
            </a:r>
            <a:r>
              <a:rPr lang="ko-KR" altLang="en-US" sz="900" dirty="0"/>
              <a:t>에서 </a:t>
            </a:r>
            <a:r>
              <a:rPr lang="en-US" altLang="ko-KR" sz="900" dirty="0"/>
              <a:t>K8S </a:t>
            </a:r>
            <a:r>
              <a:rPr lang="ko-KR" altLang="en-US" sz="900" dirty="0"/>
              <a:t>에 동적으로 할당된 </a:t>
            </a:r>
            <a:r>
              <a:rPr lang="en-US" altLang="ko-KR" sz="900" dirty="0"/>
              <a:t>NFS export </a:t>
            </a:r>
            <a:r>
              <a:rPr lang="ko-KR" altLang="en-US" sz="900" dirty="0"/>
              <a:t>정보 확인</a:t>
            </a:r>
            <a:endParaRPr lang="en-US" sz="900" dirty="0"/>
          </a:p>
          <a:p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919958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0242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2020 Dell Tech template">
  <a:themeElements>
    <a:clrScheme name="Dell New VID">
      <a:dk1>
        <a:srgbClr val="444444"/>
      </a:dk1>
      <a:lt1>
        <a:srgbClr val="0076CE"/>
      </a:lt1>
      <a:dk2>
        <a:srgbClr val="FFFFFF"/>
      </a:dk2>
      <a:lt2>
        <a:srgbClr val="000000"/>
      </a:lt2>
      <a:accent1>
        <a:srgbClr val="00447C"/>
      </a:accent1>
      <a:accent2>
        <a:srgbClr val="6EA204"/>
      </a:accent2>
      <a:accent3>
        <a:srgbClr val="F2AF00"/>
      </a:accent3>
      <a:accent4>
        <a:srgbClr val="EE6411"/>
      </a:accent4>
      <a:accent5>
        <a:srgbClr val="CE1126"/>
      </a:accent5>
      <a:accent6>
        <a:srgbClr val="41B6E6"/>
      </a:accent6>
      <a:hlink>
        <a:srgbClr val="0076CE"/>
      </a:hlink>
      <a:folHlink>
        <a:srgbClr val="6E2585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12700">
          <a:solidFill>
            <a:schemeClr val="bg2"/>
          </a:solidFill>
        </a:ln>
      </a:spPr>
      <a:bodyPr rtlCol="0" anchor="ctr"/>
      <a:lstStyle>
        <a:defPPr algn="ctr">
          <a:defRPr sz="1200" dirty="0" smtClean="0">
            <a:solidFill>
              <a:schemeClr val="bg2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 algn="ctr">
          <a:defRPr sz="18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2163C19A-6F97-46CB-A4DB-209EE5FF66DF}" vid="{2F638D69-5682-46F6-ADFA-49F8A93586E6}"/>
    </a:ext>
  </a:extLst>
</a:theme>
</file>

<file path=ppt/theme/theme2.xml><?xml version="1.0" encoding="utf-8"?>
<a:theme xmlns:a="http://schemas.openxmlformats.org/drawingml/2006/main" name="Office Theme">
  <a:themeElements>
    <a:clrScheme name="Dell New VID">
      <a:dk1>
        <a:srgbClr val="444444"/>
      </a:dk1>
      <a:lt1>
        <a:srgbClr val="0076CE"/>
      </a:lt1>
      <a:dk2>
        <a:srgbClr val="FFFFFF"/>
      </a:dk2>
      <a:lt2>
        <a:srgbClr val="000000"/>
      </a:lt2>
      <a:accent1>
        <a:srgbClr val="00447C"/>
      </a:accent1>
      <a:accent2>
        <a:srgbClr val="6EA204"/>
      </a:accent2>
      <a:accent3>
        <a:srgbClr val="F2AF00"/>
      </a:accent3>
      <a:accent4>
        <a:srgbClr val="EE6411"/>
      </a:accent4>
      <a:accent5>
        <a:srgbClr val="CE1126"/>
      </a:accent5>
      <a:accent6>
        <a:srgbClr val="41B6E6"/>
      </a:accent6>
      <a:hlink>
        <a:srgbClr val="0076CE"/>
      </a:hlink>
      <a:folHlink>
        <a:srgbClr val="6E2585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Dell New VID">
      <a:dk1>
        <a:srgbClr val="444444"/>
      </a:dk1>
      <a:lt1>
        <a:srgbClr val="0076CE"/>
      </a:lt1>
      <a:dk2>
        <a:srgbClr val="FFFFFF"/>
      </a:dk2>
      <a:lt2>
        <a:srgbClr val="000000"/>
      </a:lt2>
      <a:accent1>
        <a:srgbClr val="00447C"/>
      </a:accent1>
      <a:accent2>
        <a:srgbClr val="6EA204"/>
      </a:accent2>
      <a:accent3>
        <a:srgbClr val="F2AF00"/>
      </a:accent3>
      <a:accent4>
        <a:srgbClr val="EE6411"/>
      </a:accent4>
      <a:accent5>
        <a:srgbClr val="CE1126"/>
      </a:accent5>
      <a:accent6>
        <a:srgbClr val="41B6E6"/>
      </a:accent6>
      <a:hlink>
        <a:srgbClr val="0076CE"/>
      </a:hlink>
      <a:folHlink>
        <a:srgbClr val="6E2585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FA289B7C6FCE242B980898928651919" ma:contentTypeVersion="13" ma:contentTypeDescription="Create a new document." ma:contentTypeScope="" ma:versionID="3679259dd344fc144c36b6be9f69d1d4">
  <xsd:schema xmlns:xsd="http://www.w3.org/2001/XMLSchema" xmlns:xs="http://www.w3.org/2001/XMLSchema" xmlns:p="http://schemas.microsoft.com/office/2006/metadata/properties" xmlns:ns3="cb26b760-5ef7-48cb-a749-f80e0f4d954a" xmlns:ns4="911ebd03-3e88-4812-be5c-1119fe40f7b4" targetNamespace="http://schemas.microsoft.com/office/2006/metadata/properties" ma:root="true" ma:fieldsID="3431dd9f6d71691fb4b867132cc914eb" ns3:_="" ns4:_="">
    <xsd:import namespace="cb26b760-5ef7-48cb-a749-f80e0f4d954a"/>
    <xsd:import namespace="911ebd03-3e88-4812-be5c-1119fe40f7b4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Location" minOccurs="0"/>
                <xsd:element ref="ns4:MediaServiceOCR" minOccurs="0"/>
                <xsd:element ref="ns3:SharedWithDetails" minOccurs="0"/>
                <xsd:element ref="ns3:SharingHintHash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b26b760-5ef7-48cb-a749-f80e0f4d954a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1ebd03-3e88-4812-be5c-1119fe40f7b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7BF1997-ABEA-480B-AA81-B887122B955F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83FCE8CE-FD3C-422C-B251-EBB604D6E7C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C6F8293-D2F1-48A4-B00B-191362EE135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b26b760-5ef7-48cb-a749-f80e0f4d954a"/>
    <ds:schemaRef ds:uri="911ebd03-3e88-4812-be5c-1119fe40f7b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Day2 Lab Guide</Template>
  <TotalTime>375</TotalTime>
  <Words>379</Words>
  <Application>Microsoft Office PowerPoint</Application>
  <PresentationFormat>화면 슬라이드 쇼(16:9)</PresentationFormat>
  <Paragraphs>36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Arial</vt:lpstr>
      <vt:lpstr>Wingdings</vt:lpstr>
      <vt:lpstr>2020 Dell Tech template</vt:lpstr>
      <vt:lpstr>Dynamic Persistent Volumes with Isilon</vt:lpstr>
      <vt:lpstr>Lab4 Objectives</vt:lpstr>
      <vt:lpstr>Lab4-1</vt:lpstr>
      <vt:lpstr>Lab4-2</vt:lpstr>
      <vt:lpstr>PowerPoint 프레젠테이션</vt:lpstr>
    </vt:vector>
  </TitlesOfParts>
  <Company>Dell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Cover 1</dc:title>
  <dc:creator>Yun, Jaeho</dc:creator>
  <cp:lastModifiedBy>Yun, Jaeho</cp:lastModifiedBy>
  <cp:revision>10</cp:revision>
  <cp:lastPrinted>2018-09-10T14:53:10Z</cp:lastPrinted>
  <dcterms:created xsi:type="dcterms:W3CDTF">2020-11-26T13:25:44Z</dcterms:created>
  <dcterms:modified xsi:type="dcterms:W3CDTF">2020-12-01T13:49:15Z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7cb76b2-10b8-4fe1-93d4-2202842406cd_Enabled">
    <vt:lpwstr>True</vt:lpwstr>
  </property>
  <property fmtid="{D5CDD505-2E9C-101B-9397-08002B2CF9AE}" pid="3" name="MSIP_Label_17cb76b2-10b8-4fe1-93d4-2202842406cd_SiteId">
    <vt:lpwstr>945c199a-83a2-4e80-9f8c-5a91be5752dd</vt:lpwstr>
  </property>
  <property fmtid="{D5CDD505-2E9C-101B-9397-08002B2CF9AE}" pid="4" name="MSIP_Label_17cb76b2-10b8-4fe1-93d4-2202842406cd_Owner">
    <vt:lpwstr>denise.leblanc@emc.com</vt:lpwstr>
  </property>
  <property fmtid="{D5CDD505-2E9C-101B-9397-08002B2CF9AE}" pid="5" name="MSIP_Label_17cb76b2-10b8-4fe1-93d4-2202842406cd_SetDate">
    <vt:lpwstr>2020-01-22T16:36:41.6814404Z</vt:lpwstr>
  </property>
  <property fmtid="{D5CDD505-2E9C-101B-9397-08002B2CF9AE}" pid="6" name="MSIP_Label_17cb76b2-10b8-4fe1-93d4-2202842406cd_Name">
    <vt:lpwstr>External Public</vt:lpwstr>
  </property>
  <property fmtid="{D5CDD505-2E9C-101B-9397-08002B2CF9AE}" pid="7" name="MSIP_Label_17cb76b2-10b8-4fe1-93d4-2202842406cd_Application">
    <vt:lpwstr>Microsoft Azure Information Protection</vt:lpwstr>
  </property>
  <property fmtid="{D5CDD505-2E9C-101B-9397-08002B2CF9AE}" pid="8" name="MSIP_Label_17cb76b2-10b8-4fe1-93d4-2202842406cd_Extended_MSFT_Method">
    <vt:lpwstr>Manual</vt:lpwstr>
  </property>
  <property fmtid="{D5CDD505-2E9C-101B-9397-08002B2CF9AE}" pid="9" name="aiplabel">
    <vt:lpwstr>External Public</vt:lpwstr>
  </property>
  <property fmtid="{D5CDD505-2E9C-101B-9397-08002B2CF9AE}" pid="10" name="ContentTypeId">
    <vt:lpwstr>0x010100FFA289B7C6FCE242B980898928651919</vt:lpwstr>
  </property>
</Properties>
</file>