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4633"/>
  </p:normalViewPr>
  <p:slideViewPr>
    <p:cSldViewPr snapToGrid="0" snapToObjects="1">
      <p:cViewPr varScale="1">
        <p:scale>
          <a:sx n="117" d="100"/>
          <a:sy n="117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2E725-44A3-439B-A511-F674A826BB22}" type="datetimeFigureOut">
              <a:rPr lang="en-GB" smtClean="0"/>
              <a:t>10/02/2020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6DB7-028F-4D48-9578-3CEC40A60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C3A-A737-6741-A5A8-5730F41B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A3F4-C3B8-2244-81CD-1BC41126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DC05-9143-FD4C-BED4-89D57BD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3BE-F1BE-BE47-B9D9-EBFDCF8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96FB-7E08-1D4A-9541-1724F73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422-2334-EB4C-83CD-4C8B606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11B-EA37-474F-AE35-23A1C7AA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0F9A-66F9-5140-9E68-B29A9B9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78E-2C9F-A140-8BFE-902A75E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7AE-BFC6-3C44-8C3D-DB7DBB7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4FB9-8A71-5848-8C3B-2447F7C09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07E1-A211-754F-989F-9B9A493E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AB8F-D84F-D547-9F0F-B75D62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FE2-DEFC-CB43-B13F-752DFED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135B-A486-F540-9E6E-905183A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71F-F59F-A748-B03F-66E09EE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4B-9E41-094F-9FCB-A1C27F35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7E-2610-384F-B166-1483736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2048-DF7C-7B48-A89F-F987FFE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167-8C13-1D43-B834-B551BB6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40E-14C2-834E-A3AD-589AA55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F745-2B2F-E845-95BD-3C16494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AD65-99E0-8040-95CF-5DDE9897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C1CB-F2D3-CB47-963D-4E89EA1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EB04-CD56-1845-A825-CD0ABE7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418-2C6A-224A-A6E0-179830F7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B91-37A6-1447-BD4D-BF41CA9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9E48-35C3-894A-B7BE-A556256D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29DE-351F-0A47-921A-1B4594D3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E61-54B1-0741-8166-64774C0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B6FB-1B54-E241-9528-8733B47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B29-A296-D44F-AA08-90F511E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13-A34F-4D41-A491-AE42AAD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622-E61B-A54D-9B0C-9102AB35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B276-1832-204F-8D0D-A26369E2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83B8-8CB2-D945-B852-0008A967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6DF7-3C76-AE4C-AE04-C2AE65F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9BBEE-0500-034A-89B6-2761C034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EB79-5EF4-834A-9F82-0D255B8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03-82F1-994D-AC5B-CA2A0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6636-7FA0-EB4E-B051-83A8FBA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2297-555B-9544-899C-F0A3D05E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EA3C-D075-F948-8735-6C895030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338-7F08-F34E-84E3-3EFADAF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C0E0-1F4E-394C-89EA-72DDFBD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EFC3-F4FC-444C-B03C-7BEFB2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877-60F3-6E48-BE1A-7D2646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B29-D3F6-6341-9120-AF023A5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46C-2863-9947-AC65-FD747E2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21DA-9BE6-E749-9A71-EA5CA6C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6BC4-A4F8-2849-9E43-1537056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0364-C890-F245-A130-1776886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D8B8-50C4-A74B-B605-777FC2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A2B6D-3BB3-0746-99D1-F453FBF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FD3B-7A9F-EF45-AA4A-A18DBA83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C84-1CEE-C140-9E59-AC6CDA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81-98DE-A945-9D9C-2722B47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FDE1-AE74-1D4E-A199-5E2F25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377D-76BF-174A-884F-985CEB1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362-7862-284B-B3EE-32A2E88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5F34-DDD8-0246-AA68-56AD9EE3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89C-8BEB-2844-896A-0EA66A69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F101-882D-D64E-B7B5-7528BCC5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2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Motional Control of Loudspeakers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4409"/>
            <a:ext cx="9144000" cy="91553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2</a:t>
            </a:r>
            <a:r>
              <a:rPr lang="en-US" baseline="30000" dirty="0">
                <a:latin typeface="Garamond" panose="02020404030301010803" pitchFamily="18" charset="0"/>
              </a:rPr>
              <a:t>nd</a:t>
            </a:r>
            <a:r>
              <a:rPr lang="en-US" dirty="0">
                <a:latin typeface="Garamond" panose="02020404030301010803" pitchFamily="18" charset="0"/>
              </a:rPr>
              <a:t> Marker Viva</a:t>
            </a:r>
          </a:p>
        </p:txBody>
      </p:sp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Why are subwoofers such a problem</a:t>
            </a:r>
          </a:p>
          <a:p>
            <a:r>
              <a:rPr lang="en-US" dirty="0">
                <a:latin typeface="Garamond" panose="02020404030301010803" pitchFamily="18" charset="0"/>
              </a:rPr>
              <a:t>What benefit is there to making them better</a:t>
            </a:r>
          </a:p>
          <a:p>
            <a:r>
              <a:rPr lang="en-US" dirty="0">
                <a:latin typeface="Garamond" panose="02020404030301010803" pitchFamily="18" charset="0"/>
              </a:rPr>
              <a:t>Why use electronic control techniques – why not just ‘build them better’?</a:t>
            </a:r>
          </a:p>
          <a:p>
            <a:r>
              <a:rPr lang="en-US" dirty="0">
                <a:latin typeface="Garamond" panose="02020404030301010803" pitchFamily="18" charset="0"/>
              </a:rPr>
              <a:t>Project aim and description from PID/INT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Technical Understanding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 theory and research shows that electronic compensation, especially closed-loop compensation, is the best way forward</a:t>
            </a:r>
          </a:p>
          <a:p>
            <a:r>
              <a:rPr lang="en-US" dirty="0">
                <a:latin typeface="Garamond" panose="02020404030301010803" pitchFamily="18" charset="0"/>
              </a:rPr>
              <a:t>Open-loop compensator has been designed (show sums)</a:t>
            </a:r>
          </a:p>
          <a:p>
            <a:r>
              <a:rPr lang="en-US" dirty="0">
                <a:latin typeface="Garamond" panose="02020404030301010803" pitchFamily="18" charset="0"/>
              </a:rPr>
              <a:t>Closed-loop compensator not designed yet</a:t>
            </a:r>
          </a:p>
          <a:p>
            <a:r>
              <a:rPr lang="en-US" dirty="0">
                <a:latin typeface="Garamond" panose="02020404030301010803" pitchFamily="18" charset="0"/>
              </a:rPr>
              <a:t>Importance of careful design highlighted</a:t>
            </a:r>
          </a:p>
          <a:p>
            <a:r>
              <a:rPr lang="en-US" dirty="0">
                <a:latin typeface="Garamond" panose="02020404030301010803" pitchFamily="18" charset="0"/>
              </a:rPr>
              <a:t>Results of simulations and hopefully actual subwoofer performance if this can be achieved.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Milestone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Supervisor estimates a 4 week lag behind schedule</a:t>
            </a:r>
          </a:p>
          <a:p>
            <a:r>
              <a:rPr lang="en-US" dirty="0">
                <a:latin typeface="Garamond" panose="02020404030301010803" pitchFamily="18" charset="0"/>
              </a:rPr>
              <a:t>Most work can feasibly be completed on time.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0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131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Motional Control of Loudspeakers</vt:lpstr>
      <vt:lpstr>Project Definition</vt:lpstr>
      <vt:lpstr>Technical Understanding of Project</vt:lpstr>
      <vt:lpstr>Milestone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61</cp:revision>
  <dcterms:created xsi:type="dcterms:W3CDTF">2020-01-12T15:34:56Z</dcterms:created>
  <dcterms:modified xsi:type="dcterms:W3CDTF">2020-02-10T15:08:23Z</dcterms:modified>
</cp:coreProperties>
</file>