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4820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8C3A-A737-6741-A5A8-5730F41BE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9A3F4-C3B8-2244-81CD-1BC411263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0DC05-9143-FD4C-BED4-89D57BD7E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363BE-F1BE-BE47-B9D9-EBFDCF86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D96FB-7E08-1D4A-9541-1724F730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4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9422-2334-EB4C-83CD-4C8B6068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0511B-EA37-474F-AE35-23A1C7AA8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C0F9A-66F9-5140-9E68-B29A9B97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E778E-2C9F-A140-8BFE-902A75E3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EB7AE-BFC6-3C44-8C3D-DB7DBB77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5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EE4FB9-8A71-5848-8C3B-2447F7C09C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607E1-A211-754F-989F-9B9A493E9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1AB8F-D84F-D547-9F0F-B75D6257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E6FE2-DEFC-CB43-B13F-752DFED1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2135B-A486-F540-9E6E-905183A9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8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371F-F59F-A748-B03F-66E09EE7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5D4B-9E41-094F-9FCB-A1C27F359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2C07E-2610-384F-B166-14837361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62048-DF7C-7B48-A89F-F987FFEB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5B167-8C13-1D43-B834-B551BB61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3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940E-14C2-834E-A3AD-589AA55F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EF745-2B2F-E845-95BD-3C1649449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DAD65-99E0-8040-95CF-5DDE9897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C1CB-F2D3-CB47-963D-4E89EA16A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0EB04-CD56-1845-A825-CD0ABE77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1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A418-2C6A-224A-A6E0-179830F7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BDB91-37A6-1447-BD4D-BF41CA9C8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E9E48-35C3-894A-B7BE-A556256D1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B29DE-351F-0A47-921A-1B4594D3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F2E61-54B1-0741-8166-64774C0D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7B6FB-1B54-E241-9528-8733B47F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2B29-A296-D44F-AA08-90F511E6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A2013-A34F-4D41-A491-AE42AAD15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ED622-E61B-A54D-9B0C-9102AB355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6B276-1832-204F-8D0D-A26369E24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B83B8-8CB2-D945-B852-0008A9673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356DF7-3C76-AE4C-AE04-C2AE65FA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39BBEE-0500-034A-89B6-2761C034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7EB79-5EF4-834A-9F82-0D255B8E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A503-82F1-994D-AC5B-CA2A0BEB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C6636-7FA0-EB4E-B051-83A8FBA8B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02297-555B-9544-899C-F0A3D05E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7EA3C-D075-F948-8735-6C895030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0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16338-7F08-F34E-84E3-3EFADAFB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9C0E0-1F4E-394C-89EA-72DDFBDF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8EFC3-F4FC-444C-B03C-7BEFB2AD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8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82877-60F3-6E48-BE1A-7D264699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C9B29-D3F6-6341-9120-AF023A5C9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2E46C-2863-9947-AC65-FD747E258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F21DA-9BE6-E749-9A71-EA5CA6C1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16BC4-A4F8-2849-9E43-15370562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60364-C890-F245-A130-17768868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6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9D8B8-50C4-A74B-B605-777FC2FAF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4A2B6D-3BB3-0746-99D1-F453FBFE5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9FD3B-7A9F-EF45-AA4A-A18DBA839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22C84-1CEE-C140-9E59-AC6CDA8A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4D381-98DE-A945-9D9C-2722B47C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6FDE1-AE74-1D4E-A199-5E2F25DB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6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75377D-76BF-174A-884F-985CEB1A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41362-7862-284B-B3EE-32A2E8849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D5F34-DDD8-0246-AA68-56AD9EE37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57CC7-4574-B54F-82B5-4084D5E86FC2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5289C-8BEB-2844-896A-0EA66A693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F101-882D-D64E-B7B5-7528BCC56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1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7BA7-E213-C048-A17D-0FB2B07C7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Public Engagement Video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8236D-0F07-7E40-A31D-7B645246A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Sujit Malde, ela17sm, Electrical and Electronic Engineering 3</a:t>
            </a:r>
            <a:r>
              <a:rPr lang="en-US" baseline="30000" dirty="0">
                <a:latin typeface="Garamond" panose="02020404030301010803" pitchFamily="18" charset="0"/>
              </a:rPr>
              <a:t>rd</a:t>
            </a:r>
            <a:r>
              <a:rPr lang="en-US" dirty="0">
                <a:latin typeface="Garamond" panose="02020404030301010803" pitchFamily="18" charset="0"/>
              </a:rPr>
              <a:t> Year Project</a:t>
            </a:r>
          </a:p>
          <a:p>
            <a:r>
              <a:rPr lang="en-US" dirty="0">
                <a:latin typeface="Garamond" panose="02020404030301010803" pitchFamily="18" charset="0"/>
              </a:rPr>
              <a:t>Target audience: Venture Capitalists</a:t>
            </a:r>
          </a:p>
        </p:txBody>
      </p:sp>
    </p:spTree>
    <p:extLst>
      <p:ext uri="{BB962C8B-B14F-4D97-AF65-F5344CB8AC3E}">
        <p14:creationId xmlns:p14="http://schemas.microsoft.com/office/powerpoint/2010/main" val="222371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E82CF9A-7C5B-164C-BE9E-045F720DD979}"/>
              </a:ext>
            </a:extLst>
          </p:cNvPr>
          <p:cNvGrpSpPr/>
          <p:nvPr/>
        </p:nvGrpSpPr>
        <p:grpSpPr>
          <a:xfrm>
            <a:off x="381002" y="386442"/>
            <a:ext cx="3907972" cy="6085115"/>
            <a:chOff x="5410202" y="304797"/>
            <a:chExt cx="3907972" cy="6085115"/>
          </a:xfrm>
        </p:grpSpPr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CA1EFAA9-091B-0F42-8B3B-DA151A295FD9}"/>
                </a:ext>
              </a:extLst>
            </p:cNvPr>
            <p:cNvSpPr/>
            <p:nvPr/>
          </p:nvSpPr>
          <p:spPr>
            <a:xfrm flipH="1">
              <a:off x="5410202" y="304797"/>
              <a:ext cx="3907972" cy="6085115"/>
            </a:xfrm>
            <a:prstGeom prst="cube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rgbClr val="4820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6AD5268-F8F4-574A-8896-CFDD27096234}"/>
                </a:ext>
              </a:extLst>
            </p:cNvPr>
            <p:cNvSpPr/>
            <p:nvPr/>
          </p:nvSpPr>
          <p:spPr>
            <a:xfrm>
              <a:off x="7300781" y="1783900"/>
              <a:ext cx="1068148" cy="1068149"/>
            </a:xfrm>
            <a:prstGeom prst="ellipse">
              <a:avLst/>
            </a:prstGeom>
            <a:gradFill flip="none" rotWithShape="1">
              <a:gsLst>
                <a:gs pos="86014">
                  <a:srgbClr val="605F5F"/>
                </a:gs>
                <a:gs pos="0">
                  <a:schemeClr val="accent3">
                    <a:lumMod val="39000"/>
                  </a:schemeClr>
                </a:gs>
                <a:gs pos="37000">
                  <a:schemeClr val="bg2">
                    <a:lumMod val="10000"/>
                  </a:schemeClr>
                </a:gs>
                <a:gs pos="37000">
                  <a:schemeClr val="accent3">
                    <a:lumMod val="75000"/>
                  </a:schemeClr>
                </a:gs>
                <a:gs pos="100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4820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345CA09-D6FA-F44D-BF98-601EC4ADE35D}"/>
                </a:ext>
              </a:extLst>
            </p:cNvPr>
            <p:cNvSpPr/>
            <p:nvPr/>
          </p:nvSpPr>
          <p:spPr>
            <a:xfrm>
              <a:off x="6621234" y="3649431"/>
              <a:ext cx="2533651" cy="2533652"/>
            </a:xfrm>
            <a:prstGeom prst="ellipse">
              <a:avLst/>
            </a:prstGeom>
            <a:gradFill flip="none" rotWithShape="1">
              <a:gsLst>
                <a:gs pos="86014">
                  <a:srgbClr val="605F5F"/>
                </a:gs>
                <a:gs pos="0">
                  <a:schemeClr val="accent3">
                    <a:lumMod val="39000"/>
                  </a:schemeClr>
                </a:gs>
                <a:gs pos="50000">
                  <a:schemeClr val="bg2">
                    <a:lumMod val="1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4820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29204C-1C2A-9A4B-800E-E21400949210}"/>
              </a:ext>
            </a:extLst>
          </p:cNvPr>
          <p:cNvCxnSpPr>
            <a:cxnSpLocks/>
          </p:cNvCxnSpPr>
          <p:nvPr/>
        </p:nvCxnSpPr>
        <p:spPr>
          <a:xfrm>
            <a:off x="11188474" y="1438652"/>
            <a:ext cx="0" cy="3418114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23DDFD5-8F83-304E-ADEB-A4881CD0FA72}"/>
              </a:ext>
            </a:extLst>
          </p:cNvPr>
          <p:cNvGrpSpPr/>
          <p:nvPr/>
        </p:nvGrpSpPr>
        <p:grpSpPr>
          <a:xfrm>
            <a:off x="4583226" y="387183"/>
            <a:ext cx="6200775" cy="6084374"/>
            <a:chOff x="5856428" y="386442"/>
            <a:chExt cx="6200775" cy="6084374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88AEF50-5B4F-ED4F-AAEA-1A986153A4CC}"/>
                </a:ext>
              </a:extLst>
            </p:cNvPr>
            <p:cNvSpPr/>
            <p:nvPr/>
          </p:nvSpPr>
          <p:spPr>
            <a:xfrm>
              <a:off x="5856428" y="3805298"/>
              <a:ext cx="6200775" cy="2665518"/>
            </a:xfrm>
            <a:custGeom>
              <a:avLst/>
              <a:gdLst>
                <a:gd name="connsiteX0" fmla="*/ 0 w 6200775"/>
                <a:gd name="connsiteY0" fmla="*/ 1661736 h 2665518"/>
                <a:gd name="connsiteX1" fmla="*/ 300038 w 6200775"/>
                <a:gd name="connsiteY1" fmla="*/ 132973 h 2665518"/>
                <a:gd name="connsiteX2" fmla="*/ 800100 w 6200775"/>
                <a:gd name="connsiteY2" fmla="*/ 1847473 h 2665518"/>
                <a:gd name="connsiteX3" fmla="*/ 1100138 w 6200775"/>
                <a:gd name="connsiteY3" fmla="*/ 1661736 h 2665518"/>
                <a:gd name="connsiteX4" fmla="*/ 1385888 w 6200775"/>
                <a:gd name="connsiteY4" fmla="*/ 2004636 h 2665518"/>
                <a:gd name="connsiteX5" fmla="*/ 1628775 w 6200775"/>
                <a:gd name="connsiteY5" fmla="*/ 2647573 h 2665518"/>
                <a:gd name="connsiteX6" fmla="*/ 2000250 w 6200775"/>
                <a:gd name="connsiteY6" fmla="*/ 1247398 h 2665518"/>
                <a:gd name="connsiteX7" fmla="*/ 2271713 w 6200775"/>
                <a:gd name="connsiteY7" fmla="*/ 4386 h 2665518"/>
                <a:gd name="connsiteX8" fmla="*/ 2757488 w 6200775"/>
                <a:gd name="connsiteY8" fmla="*/ 1690311 h 2665518"/>
                <a:gd name="connsiteX9" fmla="*/ 3071813 w 6200775"/>
                <a:gd name="connsiteY9" fmla="*/ 1490286 h 2665518"/>
                <a:gd name="connsiteX10" fmla="*/ 3200400 w 6200775"/>
                <a:gd name="connsiteY10" fmla="*/ 1833186 h 2665518"/>
                <a:gd name="connsiteX11" fmla="*/ 3314700 w 6200775"/>
                <a:gd name="connsiteY11" fmla="*/ 1661736 h 2665518"/>
                <a:gd name="connsiteX12" fmla="*/ 3557588 w 6200775"/>
                <a:gd name="connsiteY12" fmla="*/ 2190373 h 2665518"/>
                <a:gd name="connsiteX13" fmla="*/ 3657600 w 6200775"/>
                <a:gd name="connsiteY13" fmla="*/ 1004511 h 2665518"/>
                <a:gd name="connsiteX14" fmla="*/ 4029075 w 6200775"/>
                <a:gd name="connsiteY14" fmla="*/ 2661861 h 2665518"/>
                <a:gd name="connsiteX15" fmla="*/ 4200525 w 6200775"/>
                <a:gd name="connsiteY15" fmla="*/ 1461711 h 2665518"/>
                <a:gd name="connsiteX16" fmla="*/ 4543425 w 6200775"/>
                <a:gd name="connsiteY16" fmla="*/ 1833186 h 2665518"/>
                <a:gd name="connsiteX17" fmla="*/ 4686300 w 6200775"/>
                <a:gd name="connsiteY17" fmla="*/ 590173 h 2665518"/>
                <a:gd name="connsiteX18" fmla="*/ 4857750 w 6200775"/>
                <a:gd name="connsiteY18" fmla="*/ 847348 h 2665518"/>
                <a:gd name="connsiteX19" fmla="*/ 4957763 w 6200775"/>
                <a:gd name="connsiteY19" fmla="*/ 675898 h 2665518"/>
                <a:gd name="connsiteX20" fmla="*/ 5072063 w 6200775"/>
                <a:gd name="connsiteY20" fmla="*/ 1033086 h 2665518"/>
                <a:gd name="connsiteX21" fmla="*/ 5243513 w 6200775"/>
                <a:gd name="connsiteY21" fmla="*/ 332998 h 2665518"/>
                <a:gd name="connsiteX22" fmla="*/ 5572125 w 6200775"/>
                <a:gd name="connsiteY22" fmla="*/ 1618873 h 2665518"/>
                <a:gd name="connsiteX23" fmla="*/ 5986463 w 6200775"/>
                <a:gd name="connsiteY23" fmla="*/ 1190248 h 2665518"/>
                <a:gd name="connsiteX24" fmla="*/ 6200775 w 6200775"/>
                <a:gd name="connsiteY24" fmla="*/ 1347411 h 2665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200775" h="2665518">
                  <a:moveTo>
                    <a:pt x="0" y="1661736"/>
                  </a:moveTo>
                  <a:cubicBezTo>
                    <a:pt x="83344" y="881876"/>
                    <a:pt x="166688" y="102017"/>
                    <a:pt x="300038" y="132973"/>
                  </a:cubicBezTo>
                  <a:cubicBezTo>
                    <a:pt x="433388" y="163929"/>
                    <a:pt x="666750" y="1592679"/>
                    <a:pt x="800100" y="1847473"/>
                  </a:cubicBezTo>
                  <a:cubicBezTo>
                    <a:pt x="933450" y="2102267"/>
                    <a:pt x="1002507" y="1635542"/>
                    <a:pt x="1100138" y="1661736"/>
                  </a:cubicBezTo>
                  <a:cubicBezTo>
                    <a:pt x="1197769" y="1687930"/>
                    <a:pt x="1297782" y="1840330"/>
                    <a:pt x="1385888" y="2004636"/>
                  </a:cubicBezTo>
                  <a:cubicBezTo>
                    <a:pt x="1473994" y="2168942"/>
                    <a:pt x="1526381" y="2773779"/>
                    <a:pt x="1628775" y="2647573"/>
                  </a:cubicBezTo>
                  <a:cubicBezTo>
                    <a:pt x="1731169" y="2521367"/>
                    <a:pt x="1893094" y="1687929"/>
                    <a:pt x="2000250" y="1247398"/>
                  </a:cubicBezTo>
                  <a:cubicBezTo>
                    <a:pt x="2107406" y="806867"/>
                    <a:pt x="2145507" y="-69433"/>
                    <a:pt x="2271713" y="4386"/>
                  </a:cubicBezTo>
                  <a:cubicBezTo>
                    <a:pt x="2397919" y="78205"/>
                    <a:pt x="2624138" y="1442661"/>
                    <a:pt x="2757488" y="1690311"/>
                  </a:cubicBezTo>
                  <a:cubicBezTo>
                    <a:pt x="2890838" y="1937961"/>
                    <a:pt x="2997994" y="1466473"/>
                    <a:pt x="3071813" y="1490286"/>
                  </a:cubicBezTo>
                  <a:cubicBezTo>
                    <a:pt x="3145632" y="1514098"/>
                    <a:pt x="3159919" y="1804611"/>
                    <a:pt x="3200400" y="1833186"/>
                  </a:cubicBezTo>
                  <a:cubicBezTo>
                    <a:pt x="3240881" y="1861761"/>
                    <a:pt x="3255169" y="1602205"/>
                    <a:pt x="3314700" y="1661736"/>
                  </a:cubicBezTo>
                  <a:cubicBezTo>
                    <a:pt x="3374231" y="1721267"/>
                    <a:pt x="3500438" y="2299911"/>
                    <a:pt x="3557588" y="2190373"/>
                  </a:cubicBezTo>
                  <a:cubicBezTo>
                    <a:pt x="3614738" y="2080835"/>
                    <a:pt x="3579019" y="925930"/>
                    <a:pt x="3657600" y="1004511"/>
                  </a:cubicBezTo>
                  <a:cubicBezTo>
                    <a:pt x="3736181" y="1083092"/>
                    <a:pt x="3938588" y="2585661"/>
                    <a:pt x="4029075" y="2661861"/>
                  </a:cubicBezTo>
                  <a:cubicBezTo>
                    <a:pt x="4119562" y="2738061"/>
                    <a:pt x="4114800" y="1599824"/>
                    <a:pt x="4200525" y="1461711"/>
                  </a:cubicBezTo>
                  <a:cubicBezTo>
                    <a:pt x="4286250" y="1323598"/>
                    <a:pt x="4462462" y="1978442"/>
                    <a:pt x="4543425" y="1833186"/>
                  </a:cubicBezTo>
                  <a:cubicBezTo>
                    <a:pt x="4624388" y="1687930"/>
                    <a:pt x="4633912" y="754479"/>
                    <a:pt x="4686300" y="590173"/>
                  </a:cubicBezTo>
                  <a:cubicBezTo>
                    <a:pt x="4738688" y="425867"/>
                    <a:pt x="4812506" y="833061"/>
                    <a:pt x="4857750" y="847348"/>
                  </a:cubicBezTo>
                  <a:cubicBezTo>
                    <a:pt x="4902994" y="861635"/>
                    <a:pt x="4922044" y="644942"/>
                    <a:pt x="4957763" y="675898"/>
                  </a:cubicBezTo>
                  <a:cubicBezTo>
                    <a:pt x="4993482" y="706854"/>
                    <a:pt x="5024438" y="1090236"/>
                    <a:pt x="5072063" y="1033086"/>
                  </a:cubicBezTo>
                  <a:cubicBezTo>
                    <a:pt x="5119688" y="975936"/>
                    <a:pt x="5160169" y="235367"/>
                    <a:pt x="5243513" y="332998"/>
                  </a:cubicBezTo>
                  <a:cubicBezTo>
                    <a:pt x="5326857" y="430629"/>
                    <a:pt x="5448300" y="1475998"/>
                    <a:pt x="5572125" y="1618873"/>
                  </a:cubicBezTo>
                  <a:cubicBezTo>
                    <a:pt x="5695950" y="1761748"/>
                    <a:pt x="5881688" y="1235492"/>
                    <a:pt x="5986463" y="1190248"/>
                  </a:cubicBezTo>
                  <a:cubicBezTo>
                    <a:pt x="6091238" y="1145004"/>
                    <a:pt x="6146006" y="1246207"/>
                    <a:pt x="6200775" y="134741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58B4378-58AB-FF41-B82D-CBFECD61BE4F}"/>
                </a:ext>
              </a:extLst>
            </p:cNvPr>
            <p:cNvSpPr/>
            <p:nvPr/>
          </p:nvSpPr>
          <p:spPr>
            <a:xfrm>
              <a:off x="5863571" y="386442"/>
              <a:ext cx="6186488" cy="2659228"/>
            </a:xfrm>
            <a:custGeom>
              <a:avLst/>
              <a:gdLst>
                <a:gd name="connsiteX0" fmla="*/ 0 w 6186488"/>
                <a:gd name="connsiteY0" fmla="*/ 1629818 h 2659228"/>
                <a:gd name="connsiteX1" fmla="*/ 271463 w 6186488"/>
                <a:gd name="connsiteY1" fmla="*/ 143918 h 2659228"/>
                <a:gd name="connsiteX2" fmla="*/ 842963 w 6186488"/>
                <a:gd name="connsiteY2" fmla="*/ 1572668 h 2659228"/>
                <a:gd name="connsiteX3" fmla="*/ 1085850 w 6186488"/>
                <a:gd name="connsiteY3" fmla="*/ 1429793 h 2659228"/>
                <a:gd name="connsiteX4" fmla="*/ 1585913 w 6186488"/>
                <a:gd name="connsiteY4" fmla="*/ 2629943 h 2659228"/>
                <a:gd name="connsiteX5" fmla="*/ 2228850 w 6186488"/>
                <a:gd name="connsiteY5" fmla="*/ 15330 h 2659228"/>
                <a:gd name="connsiteX6" fmla="*/ 2828925 w 6186488"/>
                <a:gd name="connsiteY6" fmla="*/ 1544093 h 2659228"/>
                <a:gd name="connsiteX7" fmla="*/ 3143250 w 6186488"/>
                <a:gd name="connsiteY7" fmla="*/ 1415505 h 2659228"/>
                <a:gd name="connsiteX8" fmla="*/ 3429000 w 6186488"/>
                <a:gd name="connsiteY8" fmla="*/ 2258468 h 2659228"/>
                <a:gd name="connsiteX9" fmla="*/ 3657600 w 6186488"/>
                <a:gd name="connsiteY9" fmla="*/ 1058318 h 2659228"/>
                <a:gd name="connsiteX10" fmla="*/ 4014788 w 6186488"/>
                <a:gd name="connsiteY10" fmla="*/ 2615655 h 2659228"/>
                <a:gd name="connsiteX11" fmla="*/ 4314825 w 6186488"/>
                <a:gd name="connsiteY11" fmla="*/ 1444080 h 2659228"/>
                <a:gd name="connsiteX12" fmla="*/ 4471988 w 6186488"/>
                <a:gd name="connsiteY12" fmla="*/ 1701255 h 2659228"/>
                <a:gd name="connsiteX13" fmla="*/ 4714875 w 6186488"/>
                <a:gd name="connsiteY13" fmla="*/ 301080 h 2659228"/>
                <a:gd name="connsiteX14" fmla="*/ 5029200 w 6186488"/>
                <a:gd name="connsiteY14" fmla="*/ 1058318 h 2659228"/>
                <a:gd name="connsiteX15" fmla="*/ 5257800 w 6186488"/>
                <a:gd name="connsiteY15" fmla="*/ 329655 h 2659228"/>
                <a:gd name="connsiteX16" fmla="*/ 5614988 w 6186488"/>
                <a:gd name="connsiteY16" fmla="*/ 1658393 h 2659228"/>
                <a:gd name="connsiteX17" fmla="*/ 5986463 w 6186488"/>
                <a:gd name="connsiteY17" fmla="*/ 1201193 h 2659228"/>
                <a:gd name="connsiteX18" fmla="*/ 6186488 w 6186488"/>
                <a:gd name="connsiteY18" fmla="*/ 1358355 h 2659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186488" h="2659228">
                  <a:moveTo>
                    <a:pt x="0" y="1629818"/>
                  </a:moveTo>
                  <a:cubicBezTo>
                    <a:pt x="65484" y="891630"/>
                    <a:pt x="130969" y="153443"/>
                    <a:pt x="271463" y="143918"/>
                  </a:cubicBezTo>
                  <a:cubicBezTo>
                    <a:pt x="411957" y="134393"/>
                    <a:pt x="707232" y="1358356"/>
                    <a:pt x="842963" y="1572668"/>
                  </a:cubicBezTo>
                  <a:cubicBezTo>
                    <a:pt x="978694" y="1786980"/>
                    <a:pt x="962025" y="1253581"/>
                    <a:pt x="1085850" y="1429793"/>
                  </a:cubicBezTo>
                  <a:cubicBezTo>
                    <a:pt x="1209675" y="1606005"/>
                    <a:pt x="1395413" y="2865687"/>
                    <a:pt x="1585913" y="2629943"/>
                  </a:cubicBezTo>
                  <a:cubicBezTo>
                    <a:pt x="1776413" y="2394199"/>
                    <a:pt x="2021681" y="196305"/>
                    <a:pt x="2228850" y="15330"/>
                  </a:cubicBezTo>
                  <a:cubicBezTo>
                    <a:pt x="2436019" y="-165645"/>
                    <a:pt x="2676525" y="1310731"/>
                    <a:pt x="2828925" y="1544093"/>
                  </a:cubicBezTo>
                  <a:cubicBezTo>
                    <a:pt x="2981325" y="1777455"/>
                    <a:pt x="3043238" y="1296442"/>
                    <a:pt x="3143250" y="1415505"/>
                  </a:cubicBezTo>
                  <a:cubicBezTo>
                    <a:pt x="3243263" y="1534567"/>
                    <a:pt x="3343275" y="2317999"/>
                    <a:pt x="3429000" y="2258468"/>
                  </a:cubicBezTo>
                  <a:cubicBezTo>
                    <a:pt x="3514725" y="2198937"/>
                    <a:pt x="3559969" y="998787"/>
                    <a:pt x="3657600" y="1058318"/>
                  </a:cubicBezTo>
                  <a:cubicBezTo>
                    <a:pt x="3755231" y="1117849"/>
                    <a:pt x="3905251" y="2551361"/>
                    <a:pt x="4014788" y="2615655"/>
                  </a:cubicBezTo>
                  <a:cubicBezTo>
                    <a:pt x="4124326" y="2679949"/>
                    <a:pt x="4238625" y="1596480"/>
                    <a:pt x="4314825" y="1444080"/>
                  </a:cubicBezTo>
                  <a:cubicBezTo>
                    <a:pt x="4391025" y="1291680"/>
                    <a:pt x="4405313" y="1891755"/>
                    <a:pt x="4471988" y="1701255"/>
                  </a:cubicBezTo>
                  <a:cubicBezTo>
                    <a:pt x="4538663" y="1510755"/>
                    <a:pt x="4622006" y="408236"/>
                    <a:pt x="4714875" y="301080"/>
                  </a:cubicBezTo>
                  <a:cubicBezTo>
                    <a:pt x="4807744" y="193924"/>
                    <a:pt x="4938713" y="1053556"/>
                    <a:pt x="5029200" y="1058318"/>
                  </a:cubicBezTo>
                  <a:cubicBezTo>
                    <a:pt x="5119687" y="1063080"/>
                    <a:pt x="5160169" y="229642"/>
                    <a:pt x="5257800" y="329655"/>
                  </a:cubicBezTo>
                  <a:cubicBezTo>
                    <a:pt x="5355431" y="429667"/>
                    <a:pt x="5493544" y="1513137"/>
                    <a:pt x="5614988" y="1658393"/>
                  </a:cubicBezTo>
                  <a:cubicBezTo>
                    <a:pt x="5736432" y="1803649"/>
                    <a:pt x="5891213" y="1251199"/>
                    <a:pt x="5986463" y="1201193"/>
                  </a:cubicBezTo>
                  <a:cubicBezTo>
                    <a:pt x="6081713" y="1151187"/>
                    <a:pt x="6134100" y="1254771"/>
                    <a:pt x="6186488" y="1358355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3940C74F-1756-2741-B4F5-A8B027A44F18}"/>
                </a:ext>
              </a:extLst>
            </p:cNvPr>
            <p:cNvSpPr/>
            <p:nvPr/>
          </p:nvSpPr>
          <p:spPr>
            <a:xfrm>
              <a:off x="5856428" y="1828260"/>
              <a:ext cx="6200775" cy="3194448"/>
            </a:xfrm>
            <a:custGeom>
              <a:avLst/>
              <a:gdLst>
                <a:gd name="connsiteX0" fmla="*/ 0 w 6200775"/>
                <a:gd name="connsiteY0" fmla="*/ 1926997 h 3194448"/>
                <a:gd name="connsiteX1" fmla="*/ 171450 w 6200775"/>
                <a:gd name="connsiteY1" fmla="*/ 426809 h 3194448"/>
                <a:gd name="connsiteX2" fmla="*/ 200025 w 6200775"/>
                <a:gd name="connsiteY2" fmla="*/ 455384 h 3194448"/>
                <a:gd name="connsiteX3" fmla="*/ 271463 w 6200775"/>
                <a:gd name="connsiteY3" fmla="*/ 412522 h 3194448"/>
                <a:gd name="connsiteX4" fmla="*/ 400050 w 6200775"/>
                <a:gd name="connsiteY4" fmla="*/ 598259 h 3194448"/>
                <a:gd name="connsiteX5" fmla="*/ 742950 w 6200775"/>
                <a:gd name="connsiteY5" fmla="*/ 1941284 h 3194448"/>
                <a:gd name="connsiteX6" fmla="*/ 771525 w 6200775"/>
                <a:gd name="connsiteY6" fmla="*/ 2084159 h 3194448"/>
                <a:gd name="connsiteX7" fmla="*/ 1042988 w 6200775"/>
                <a:gd name="connsiteY7" fmla="*/ 2055584 h 3194448"/>
                <a:gd name="connsiteX8" fmla="*/ 1143000 w 6200775"/>
                <a:gd name="connsiteY8" fmla="*/ 1926997 h 3194448"/>
                <a:gd name="connsiteX9" fmla="*/ 1285875 w 6200775"/>
                <a:gd name="connsiteY9" fmla="*/ 2212747 h 3194448"/>
                <a:gd name="connsiteX10" fmla="*/ 1443038 w 6200775"/>
                <a:gd name="connsiteY10" fmla="*/ 2841397 h 3194448"/>
                <a:gd name="connsiteX11" fmla="*/ 1557338 w 6200775"/>
                <a:gd name="connsiteY11" fmla="*/ 2969984 h 3194448"/>
                <a:gd name="connsiteX12" fmla="*/ 1600200 w 6200775"/>
                <a:gd name="connsiteY12" fmla="*/ 2898547 h 3194448"/>
                <a:gd name="connsiteX13" fmla="*/ 1728788 w 6200775"/>
                <a:gd name="connsiteY13" fmla="*/ 2941409 h 3194448"/>
                <a:gd name="connsiteX14" fmla="*/ 1728788 w 6200775"/>
                <a:gd name="connsiteY14" fmla="*/ 2727097 h 3194448"/>
                <a:gd name="connsiteX15" fmla="*/ 2157413 w 6200775"/>
                <a:gd name="connsiteY15" fmla="*/ 169634 h 3194448"/>
                <a:gd name="connsiteX16" fmla="*/ 2185988 w 6200775"/>
                <a:gd name="connsiteY16" fmla="*/ 226784 h 3194448"/>
                <a:gd name="connsiteX17" fmla="*/ 2228850 w 6200775"/>
                <a:gd name="connsiteY17" fmla="*/ 112484 h 3194448"/>
                <a:gd name="connsiteX18" fmla="*/ 2257425 w 6200775"/>
                <a:gd name="connsiteY18" fmla="*/ 283934 h 3194448"/>
                <a:gd name="connsiteX19" fmla="*/ 2314575 w 6200775"/>
                <a:gd name="connsiteY19" fmla="*/ 98197 h 3194448"/>
                <a:gd name="connsiteX20" fmla="*/ 2343150 w 6200775"/>
                <a:gd name="connsiteY20" fmla="*/ 298222 h 3194448"/>
                <a:gd name="connsiteX21" fmla="*/ 2471738 w 6200775"/>
                <a:gd name="connsiteY21" fmla="*/ 912584 h 3194448"/>
                <a:gd name="connsiteX22" fmla="*/ 2500313 w 6200775"/>
                <a:gd name="connsiteY22" fmla="*/ 741134 h 3194448"/>
                <a:gd name="connsiteX23" fmla="*/ 2643188 w 6200775"/>
                <a:gd name="connsiteY23" fmla="*/ 1755547 h 3194448"/>
                <a:gd name="connsiteX24" fmla="*/ 2800350 w 6200775"/>
                <a:gd name="connsiteY24" fmla="*/ 2212747 h 3194448"/>
                <a:gd name="connsiteX25" fmla="*/ 2971800 w 6200775"/>
                <a:gd name="connsiteY25" fmla="*/ 1598384 h 3194448"/>
                <a:gd name="connsiteX26" fmla="*/ 3186113 w 6200775"/>
                <a:gd name="connsiteY26" fmla="*/ 2169884 h 3194448"/>
                <a:gd name="connsiteX27" fmla="*/ 3200400 w 6200775"/>
                <a:gd name="connsiteY27" fmla="*/ 1912709 h 3194448"/>
                <a:gd name="connsiteX28" fmla="*/ 3386138 w 6200775"/>
                <a:gd name="connsiteY28" fmla="*/ 2555647 h 3194448"/>
                <a:gd name="connsiteX29" fmla="*/ 3600450 w 6200775"/>
                <a:gd name="connsiteY29" fmla="*/ 1212622 h 3194448"/>
                <a:gd name="connsiteX30" fmla="*/ 3643313 w 6200775"/>
                <a:gd name="connsiteY30" fmla="*/ 1369784 h 3194448"/>
                <a:gd name="connsiteX31" fmla="*/ 3686175 w 6200775"/>
                <a:gd name="connsiteY31" fmla="*/ 1298347 h 3194448"/>
                <a:gd name="connsiteX32" fmla="*/ 4000500 w 6200775"/>
                <a:gd name="connsiteY32" fmla="*/ 3141434 h 3194448"/>
                <a:gd name="connsiteX33" fmla="*/ 4000500 w 6200775"/>
                <a:gd name="connsiteY33" fmla="*/ 2727097 h 3194448"/>
                <a:gd name="connsiteX34" fmla="*/ 4100513 w 6200775"/>
                <a:gd name="connsiteY34" fmla="*/ 3069997 h 3194448"/>
                <a:gd name="connsiteX35" fmla="*/ 4186238 w 6200775"/>
                <a:gd name="connsiteY35" fmla="*/ 1698397 h 3194448"/>
                <a:gd name="connsiteX36" fmla="*/ 4286250 w 6200775"/>
                <a:gd name="connsiteY36" fmla="*/ 2027009 h 3194448"/>
                <a:gd name="connsiteX37" fmla="*/ 4414838 w 6200775"/>
                <a:gd name="connsiteY37" fmla="*/ 2255609 h 3194448"/>
                <a:gd name="connsiteX38" fmla="*/ 4586288 w 6200775"/>
                <a:gd name="connsiteY38" fmla="*/ 2127022 h 3194448"/>
                <a:gd name="connsiteX39" fmla="*/ 4714875 w 6200775"/>
                <a:gd name="connsiteY39" fmla="*/ 726847 h 3194448"/>
                <a:gd name="connsiteX40" fmla="*/ 4814888 w 6200775"/>
                <a:gd name="connsiteY40" fmla="*/ 926872 h 3194448"/>
                <a:gd name="connsiteX41" fmla="*/ 4843463 w 6200775"/>
                <a:gd name="connsiteY41" fmla="*/ 598259 h 3194448"/>
                <a:gd name="connsiteX42" fmla="*/ 4929188 w 6200775"/>
                <a:gd name="connsiteY42" fmla="*/ 941159 h 3194448"/>
                <a:gd name="connsiteX43" fmla="*/ 4957763 w 6200775"/>
                <a:gd name="connsiteY43" fmla="*/ 698272 h 3194448"/>
                <a:gd name="connsiteX44" fmla="*/ 5043488 w 6200775"/>
                <a:gd name="connsiteY44" fmla="*/ 941159 h 3194448"/>
                <a:gd name="connsiteX45" fmla="*/ 5186363 w 6200775"/>
                <a:gd name="connsiteY45" fmla="*/ 726847 h 3194448"/>
                <a:gd name="connsiteX46" fmla="*/ 5329238 w 6200775"/>
                <a:gd name="connsiteY46" fmla="*/ 1041172 h 3194448"/>
                <a:gd name="connsiteX47" fmla="*/ 5500688 w 6200775"/>
                <a:gd name="connsiteY47" fmla="*/ 1926997 h 3194448"/>
                <a:gd name="connsiteX48" fmla="*/ 5600700 w 6200775"/>
                <a:gd name="connsiteY48" fmla="*/ 1755547 h 3194448"/>
                <a:gd name="connsiteX49" fmla="*/ 5800725 w 6200775"/>
                <a:gd name="connsiteY49" fmla="*/ 1841272 h 3194448"/>
                <a:gd name="connsiteX50" fmla="*/ 6029325 w 6200775"/>
                <a:gd name="connsiteY50" fmla="*/ 1569809 h 3194448"/>
                <a:gd name="connsiteX51" fmla="*/ 6200775 w 6200775"/>
                <a:gd name="connsiteY51" fmla="*/ 1641247 h 319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200775" h="3194448">
                  <a:moveTo>
                    <a:pt x="0" y="1926997"/>
                  </a:moveTo>
                  <a:lnTo>
                    <a:pt x="171450" y="426809"/>
                  </a:lnTo>
                  <a:cubicBezTo>
                    <a:pt x="204787" y="181540"/>
                    <a:pt x="183356" y="457765"/>
                    <a:pt x="200025" y="455384"/>
                  </a:cubicBezTo>
                  <a:cubicBezTo>
                    <a:pt x="216694" y="453003"/>
                    <a:pt x="238126" y="388710"/>
                    <a:pt x="271463" y="412522"/>
                  </a:cubicBezTo>
                  <a:cubicBezTo>
                    <a:pt x="304800" y="436334"/>
                    <a:pt x="321469" y="343465"/>
                    <a:pt x="400050" y="598259"/>
                  </a:cubicBezTo>
                  <a:cubicBezTo>
                    <a:pt x="478631" y="853053"/>
                    <a:pt x="681038" y="1693634"/>
                    <a:pt x="742950" y="1941284"/>
                  </a:cubicBezTo>
                  <a:cubicBezTo>
                    <a:pt x="804863" y="2188934"/>
                    <a:pt x="721519" y="2065109"/>
                    <a:pt x="771525" y="2084159"/>
                  </a:cubicBezTo>
                  <a:cubicBezTo>
                    <a:pt x="821531" y="2103209"/>
                    <a:pt x="981075" y="2081778"/>
                    <a:pt x="1042988" y="2055584"/>
                  </a:cubicBezTo>
                  <a:cubicBezTo>
                    <a:pt x="1104901" y="2029390"/>
                    <a:pt x="1102519" y="1900803"/>
                    <a:pt x="1143000" y="1926997"/>
                  </a:cubicBezTo>
                  <a:cubicBezTo>
                    <a:pt x="1183481" y="1953191"/>
                    <a:pt x="1235869" y="2060347"/>
                    <a:pt x="1285875" y="2212747"/>
                  </a:cubicBezTo>
                  <a:cubicBezTo>
                    <a:pt x="1335881" y="2365147"/>
                    <a:pt x="1397794" y="2715191"/>
                    <a:pt x="1443038" y="2841397"/>
                  </a:cubicBezTo>
                  <a:cubicBezTo>
                    <a:pt x="1488282" y="2967603"/>
                    <a:pt x="1557338" y="2969984"/>
                    <a:pt x="1557338" y="2969984"/>
                  </a:cubicBezTo>
                  <a:cubicBezTo>
                    <a:pt x="1583531" y="2979509"/>
                    <a:pt x="1571625" y="2903309"/>
                    <a:pt x="1600200" y="2898547"/>
                  </a:cubicBezTo>
                  <a:cubicBezTo>
                    <a:pt x="1628775" y="2893785"/>
                    <a:pt x="1707357" y="2969984"/>
                    <a:pt x="1728788" y="2941409"/>
                  </a:cubicBezTo>
                  <a:cubicBezTo>
                    <a:pt x="1750219" y="2912834"/>
                    <a:pt x="1657351" y="3189059"/>
                    <a:pt x="1728788" y="2727097"/>
                  </a:cubicBezTo>
                  <a:cubicBezTo>
                    <a:pt x="1800225" y="2265135"/>
                    <a:pt x="2157413" y="169634"/>
                    <a:pt x="2157413" y="169634"/>
                  </a:cubicBezTo>
                  <a:cubicBezTo>
                    <a:pt x="2233613" y="-247085"/>
                    <a:pt x="2174082" y="236309"/>
                    <a:pt x="2185988" y="226784"/>
                  </a:cubicBezTo>
                  <a:cubicBezTo>
                    <a:pt x="2197894" y="217259"/>
                    <a:pt x="2216944" y="102959"/>
                    <a:pt x="2228850" y="112484"/>
                  </a:cubicBezTo>
                  <a:cubicBezTo>
                    <a:pt x="2240756" y="122009"/>
                    <a:pt x="2243138" y="286315"/>
                    <a:pt x="2257425" y="283934"/>
                  </a:cubicBezTo>
                  <a:cubicBezTo>
                    <a:pt x="2271713" y="281553"/>
                    <a:pt x="2300288" y="95816"/>
                    <a:pt x="2314575" y="98197"/>
                  </a:cubicBezTo>
                  <a:cubicBezTo>
                    <a:pt x="2328862" y="100578"/>
                    <a:pt x="2316956" y="162491"/>
                    <a:pt x="2343150" y="298222"/>
                  </a:cubicBezTo>
                  <a:cubicBezTo>
                    <a:pt x="2369344" y="433953"/>
                    <a:pt x="2445544" y="838765"/>
                    <a:pt x="2471738" y="912584"/>
                  </a:cubicBezTo>
                  <a:cubicBezTo>
                    <a:pt x="2497932" y="986403"/>
                    <a:pt x="2471738" y="600640"/>
                    <a:pt x="2500313" y="741134"/>
                  </a:cubicBezTo>
                  <a:cubicBezTo>
                    <a:pt x="2528888" y="881628"/>
                    <a:pt x="2593182" y="1510278"/>
                    <a:pt x="2643188" y="1755547"/>
                  </a:cubicBezTo>
                  <a:cubicBezTo>
                    <a:pt x="2693194" y="2000816"/>
                    <a:pt x="2745581" y="2238941"/>
                    <a:pt x="2800350" y="2212747"/>
                  </a:cubicBezTo>
                  <a:cubicBezTo>
                    <a:pt x="2855119" y="2186553"/>
                    <a:pt x="2907506" y="1605528"/>
                    <a:pt x="2971800" y="1598384"/>
                  </a:cubicBezTo>
                  <a:cubicBezTo>
                    <a:pt x="3036094" y="1591240"/>
                    <a:pt x="3148013" y="2117497"/>
                    <a:pt x="3186113" y="2169884"/>
                  </a:cubicBezTo>
                  <a:cubicBezTo>
                    <a:pt x="3224213" y="2222271"/>
                    <a:pt x="3167063" y="1848415"/>
                    <a:pt x="3200400" y="1912709"/>
                  </a:cubicBezTo>
                  <a:cubicBezTo>
                    <a:pt x="3233737" y="1977003"/>
                    <a:pt x="3319463" y="2672328"/>
                    <a:pt x="3386138" y="2555647"/>
                  </a:cubicBezTo>
                  <a:cubicBezTo>
                    <a:pt x="3452813" y="2438966"/>
                    <a:pt x="3557587" y="1410266"/>
                    <a:pt x="3600450" y="1212622"/>
                  </a:cubicBezTo>
                  <a:cubicBezTo>
                    <a:pt x="3643313" y="1014978"/>
                    <a:pt x="3629026" y="1355497"/>
                    <a:pt x="3643313" y="1369784"/>
                  </a:cubicBezTo>
                  <a:cubicBezTo>
                    <a:pt x="3657600" y="1384071"/>
                    <a:pt x="3626644" y="1003072"/>
                    <a:pt x="3686175" y="1298347"/>
                  </a:cubicBezTo>
                  <a:cubicBezTo>
                    <a:pt x="3745706" y="1593622"/>
                    <a:pt x="3948112" y="2903309"/>
                    <a:pt x="4000500" y="3141434"/>
                  </a:cubicBezTo>
                  <a:cubicBezTo>
                    <a:pt x="4052888" y="3379559"/>
                    <a:pt x="3983831" y="2739003"/>
                    <a:pt x="4000500" y="2727097"/>
                  </a:cubicBezTo>
                  <a:cubicBezTo>
                    <a:pt x="4017169" y="2715191"/>
                    <a:pt x="4069557" y="3241447"/>
                    <a:pt x="4100513" y="3069997"/>
                  </a:cubicBezTo>
                  <a:cubicBezTo>
                    <a:pt x="4131469" y="2898547"/>
                    <a:pt x="4155282" y="1872228"/>
                    <a:pt x="4186238" y="1698397"/>
                  </a:cubicBezTo>
                  <a:cubicBezTo>
                    <a:pt x="4217194" y="1524566"/>
                    <a:pt x="4248150" y="1934140"/>
                    <a:pt x="4286250" y="2027009"/>
                  </a:cubicBezTo>
                  <a:cubicBezTo>
                    <a:pt x="4324350" y="2119878"/>
                    <a:pt x="4364832" y="2238940"/>
                    <a:pt x="4414838" y="2255609"/>
                  </a:cubicBezTo>
                  <a:cubicBezTo>
                    <a:pt x="4464844" y="2272278"/>
                    <a:pt x="4536282" y="2381815"/>
                    <a:pt x="4586288" y="2127022"/>
                  </a:cubicBezTo>
                  <a:cubicBezTo>
                    <a:pt x="4636294" y="1872229"/>
                    <a:pt x="4676775" y="926872"/>
                    <a:pt x="4714875" y="726847"/>
                  </a:cubicBezTo>
                  <a:cubicBezTo>
                    <a:pt x="4752975" y="526822"/>
                    <a:pt x="4793457" y="948303"/>
                    <a:pt x="4814888" y="926872"/>
                  </a:cubicBezTo>
                  <a:cubicBezTo>
                    <a:pt x="4836319" y="905441"/>
                    <a:pt x="4824413" y="595878"/>
                    <a:pt x="4843463" y="598259"/>
                  </a:cubicBezTo>
                  <a:cubicBezTo>
                    <a:pt x="4862513" y="600640"/>
                    <a:pt x="4910138" y="924490"/>
                    <a:pt x="4929188" y="941159"/>
                  </a:cubicBezTo>
                  <a:cubicBezTo>
                    <a:pt x="4948238" y="957828"/>
                    <a:pt x="4938713" y="698272"/>
                    <a:pt x="4957763" y="698272"/>
                  </a:cubicBezTo>
                  <a:cubicBezTo>
                    <a:pt x="4976813" y="698272"/>
                    <a:pt x="5005388" y="936396"/>
                    <a:pt x="5043488" y="941159"/>
                  </a:cubicBezTo>
                  <a:cubicBezTo>
                    <a:pt x="5081588" y="945921"/>
                    <a:pt x="5138738" y="710178"/>
                    <a:pt x="5186363" y="726847"/>
                  </a:cubicBezTo>
                  <a:cubicBezTo>
                    <a:pt x="5233988" y="743516"/>
                    <a:pt x="5276851" y="841147"/>
                    <a:pt x="5329238" y="1041172"/>
                  </a:cubicBezTo>
                  <a:cubicBezTo>
                    <a:pt x="5381625" y="1241197"/>
                    <a:pt x="5455444" y="1807935"/>
                    <a:pt x="5500688" y="1926997"/>
                  </a:cubicBezTo>
                  <a:cubicBezTo>
                    <a:pt x="5545932" y="2046059"/>
                    <a:pt x="5550694" y="1769834"/>
                    <a:pt x="5600700" y="1755547"/>
                  </a:cubicBezTo>
                  <a:cubicBezTo>
                    <a:pt x="5650706" y="1741259"/>
                    <a:pt x="5729288" y="1872228"/>
                    <a:pt x="5800725" y="1841272"/>
                  </a:cubicBezTo>
                  <a:cubicBezTo>
                    <a:pt x="5872162" y="1810316"/>
                    <a:pt x="5962650" y="1603146"/>
                    <a:pt x="6029325" y="1569809"/>
                  </a:cubicBezTo>
                  <a:cubicBezTo>
                    <a:pt x="6096000" y="1536471"/>
                    <a:pt x="6148387" y="1588859"/>
                    <a:pt x="6200775" y="1641247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0358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F2AE8B4B-5376-D549-82E2-C344EA11C1DA}"/>
              </a:ext>
            </a:extLst>
          </p:cNvPr>
          <p:cNvGrpSpPr/>
          <p:nvPr/>
        </p:nvGrpSpPr>
        <p:grpSpPr>
          <a:xfrm>
            <a:off x="533398" y="386442"/>
            <a:ext cx="3907972" cy="6085115"/>
            <a:chOff x="5410202" y="304797"/>
            <a:chExt cx="3907972" cy="6085115"/>
          </a:xfrm>
        </p:grpSpPr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577F0DEB-DCAE-FC40-9F06-0BB73DEE8704}"/>
                </a:ext>
              </a:extLst>
            </p:cNvPr>
            <p:cNvSpPr/>
            <p:nvPr/>
          </p:nvSpPr>
          <p:spPr>
            <a:xfrm flipH="1">
              <a:off x="5410202" y="304797"/>
              <a:ext cx="3907972" cy="6085115"/>
            </a:xfrm>
            <a:prstGeom prst="cube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rgbClr val="4820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F8A0BDC-475C-6E41-AA90-32ECDBF842B1}"/>
                </a:ext>
              </a:extLst>
            </p:cNvPr>
            <p:cNvSpPr/>
            <p:nvPr/>
          </p:nvSpPr>
          <p:spPr>
            <a:xfrm>
              <a:off x="7372221" y="1812476"/>
              <a:ext cx="1068148" cy="106814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4820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B84BC6-8AD9-F64D-BBCF-4E7C35408233}"/>
                </a:ext>
              </a:extLst>
            </p:cNvPr>
            <p:cNvSpPr/>
            <p:nvPr/>
          </p:nvSpPr>
          <p:spPr>
            <a:xfrm>
              <a:off x="6592658" y="3663719"/>
              <a:ext cx="2533651" cy="253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4820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66D7D5F4-34DD-604C-85F2-D84B4775DAA8}"/>
              </a:ext>
            </a:extLst>
          </p:cNvPr>
          <p:cNvSpPr/>
          <p:nvPr/>
        </p:nvSpPr>
        <p:spPr>
          <a:xfrm>
            <a:off x="2664640" y="2056053"/>
            <a:ext cx="1068148" cy="106814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62AC8B-F920-4042-9996-C25C9A904BF6}"/>
              </a:ext>
            </a:extLst>
          </p:cNvPr>
          <p:cNvCxnSpPr>
            <a:cxnSpLocks/>
            <a:stCxn id="20" idx="1"/>
            <a:endCxn id="32" idx="1"/>
          </p:cNvCxnSpPr>
          <p:nvPr/>
        </p:nvCxnSpPr>
        <p:spPr>
          <a:xfrm>
            <a:off x="2651844" y="2050548"/>
            <a:ext cx="169223" cy="161932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D3A6F01-8417-524C-BECA-F7557F75AB01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2086899" y="4116409"/>
            <a:ext cx="287797" cy="20421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09ED5005-E3E9-C34A-9C60-86A418A4918A}"/>
              </a:ext>
            </a:extLst>
          </p:cNvPr>
          <p:cNvSpPr/>
          <p:nvPr/>
        </p:nvSpPr>
        <p:spPr>
          <a:xfrm>
            <a:off x="2658703" y="2068293"/>
            <a:ext cx="1068148" cy="1068149"/>
          </a:xfrm>
          <a:prstGeom prst="ellipse">
            <a:avLst/>
          </a:prstGeom>
          <a:gradFill flip="none" rotWithShape="1">
            <a:gsLst>
              <a:gs pos="86014">
                <a:srgbClr val="605F5F"/>
              </a:gs>
              <a:gs pos="0">
                <a:schemeClr val="accent3">
                  <a:lumMod val="39000"/>
                </a:schemeClr>
              </a:gs>
              <a:gs pos="37000">
                <a:schemeClr val="bg2">
                  <a:lumMod val="10000"/>
                </a:schemeClr>
              </a:gs>
              <a:gs pos="37000">
                <a:schemeClr val="accent3">
                  <a:lumMod val="75000"/>
                </a:schemeClr>
              </a:gs>
              <a:gs pos="100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4820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8286042-9B6A-9440-8334-4A1D6A2DCEE5}"/>
              </a:ext>
            </a:extLst>
          </p:cNvPr>
          <p:cNvSpPr/>
          <p:nvPr/>
        </p:nvSpPr>
        <p:spPr>
          <a:xfrm>
            <a:off x="1925951" y="4018871"/>
            <a:ext cx="2533651" cy="2533652"/>
          </a:xfrm>
          <a:prstGeom prst="ellipse">
            <a:avLst/>
          </a:prstGeom>
          <a:gradFill flip="none" rotWithShape="1">
            <a:gsLst>
              <a:gs pos="86014">
                <a:srgbClr val="605F5F"/>
              </a:gs>
              <a:gs pos="0">
                <a:schemeClr val="accent3">
                  <a:lumMod val="39000"/>
                </a:schemeClr>
              </a:gs>
              <a:gs pos="50000">
                <a:schemeClr val="bg2">
                  <a:lumMod val="10000"/>
                </a:schemeClr>
              </a:gs>
              <a:gs pos="50000">
                <a:schemeClr val="accent3">
                  <a:lumMod val="75000"/>
                </a:schemeClr>
              </a:gs>
              <a:gs pos="100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4820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0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20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Garamond</vt:lpstr>
      <vt:lpstr>Office Theme</vt:lpstr>
      <vt:lpstr>Public Engagement Video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Engagement Video</dc:title>
  <dc:creator>Sujit Malde</dc:creator>
  <cp:lastModifiedBy>Sujit Malde</cp:lastModifiedBy>
  <cp:revision>11</cp:revision>
  <dcterms:created xsi:type="dcterms:W3CDTF">2020-01-12T15:34:56Z</dcterms:created>
  <dcterms:modified xsi:type="dcterms:W3CDTF">2020-01-12T17:07:01Z</dcterms:modified>
</cp:coreProperties>
</file>