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notesMasterIdLst>
    <p:notesMasterId r:id="rId18"/>
  </p:notesMasterIdLst>
  <p:sldIdLst>
    <p:sldId id="256" r:id="rId2"/>
    <p:sldId id="265" r:id="rId3"/>
    <p:sldId id="266" r:id="rId4"/>
    <p:sldId id="274" r:id="rId5"/>
    <p:sldId id="267" r:id="rId6"/>
    <p:sldId id="268" r:id="rId7"/>
    <p:sldId id="279" r:id="rId8"/>
    <p:sldId id="269" r:id="rId9"/>
    <p:sldId id="280" r:id="rId10"/>
    <p:sldId id="270" r:id="rId11"/>
    <p:sldId id="271" r:id="rId12"/>
    <p:sldId id="272" r:id="rId13"/>
    <p:sldId id="273"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C390"/>
    <a:srgbClr val="4B782D"/>
    <a:srgbClr val="48732B"/>
    <a:srgbClr val="4F7D31"/>
    <a:srgbClr val="767171"/>
    <a:srgbClr val="4820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80"/>
    <p:restoredTop sz="94663"/>
  </p:normalViewPr>
  <p:slideViewPr>
    <p:cSldViewPr snapToGrid="0" snapToObjects="1">
      <p:cViewPr>
        <p:scale>
          <a:sx n="98" d="100"/>
          <a:sy n="98" d="100"/>
        </p:scale>
        <p:origin x="64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2E725-44A3-439B-A511-F674A826BB22}" type="datetimeFigureOut">
              <a:rPr lang="en-GB" smtClean="0"/>
              <a:t>14/02/2020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F6DB7-028F-4D48-9578-3CEC40A607BA}" type="slidenum">
              <a:rPr lang="en-GB" smtClean="0"/>
              <a:t>‹#›</a:t>
            </a:fld>
            <a:endParaRPr lang="en-GB"/>
          </a:p>
        </p:txBody>
      </p:sp>
    </p:spTree>
    <p:extLst>
      <p:ext uri="{BB962C8B-B14F-4D97-AF65-F5344CB8AC3E}">
        <p14:creationId xmlns:p14="http://schemas.microsoft.com/office/powerpoint/2010/main" val="20456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F6DB7-028F-4D48-9578-3CEC40A607BA}" type="slidenum">
              <a:rPr lang="en-GB" smtClean="0"/>
              <a:t>9</a:t>
            </a:fld>
            <a:endParaRPr lang="en-GB"/>
          </a:p>
        </p:txBody>
      </p:sp>
    </p:spTree>
    <p:extLst>
      <p:ext uri="{BB962C8B-B14F-4D97-AF65-F5344CB8AC3E}">
        <p14:creationId xmlns:p14="http://schemas.microsoft.com/office/powerpoint/2010/main" val="7799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B357CC7-4574-B54F-82B5-4084D5E86FC2}" type="datetimeFigureOut">
              <a:rPr lang="en-US" smtClean="0"/>
              <a:t>2/14/20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366588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B357CC7-4574-B54F-82B5-4084D5E86FC2}"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339606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B357CC7-4574-B54F-82B5-4084D5E86FC2}" type="datetimeFigureOut">
              <a:rPr lang="en-US" smtClean="0"/>
              <a:t>2/14/20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251879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B357CC7-4574-B54F-82B5-4084D5E86FC2}" type="datetimeFigureOut">
              <a:rPr lang="en-US" smtClean="0"/>
              <a:t>2/14/20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D8F88F9-05B2-554A-A45A-AC82E8A829C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2617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B357CC7-4574-B54F-82B5-4084D5E86FC2}" type="datetimeFigureOut">
              <a:rPr lang="en-US" smtClean="0"/>
              <a:t>2/14/20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1495528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B357CC7-4574-B54F-82B5-4084D5E86FC2}" type="datetimeFigureOut">
              <a:rPr lang="en-US" smtClean="0"/>
              <a:t>2/14/20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213293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B357CC7-4574-B54F-82B5-4084D5E86FC2}" type="datetimeFigureOut">
              <a:rPr lang="en-US" smtClean="0"/>
              <a:t>2/14/20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998581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57CC7-4574-B54F-82B5-4084D5E86FC2}"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901620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B357CC7-4574-B54F-82B5-4084D5E86FC2}" type="datetimeFigureOut">
              <a:rPr lang="en-US" smtClean="0"/>
              <a:t>2/14/20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77608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57CC7-4574-B54F-82B5-4084D5E86FC2}"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61968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B357CC7-4574-B54F-82B5-4084D5E86FC2}" type="datetimeFigureOut">
              <a:rPr lang="en-US" smtClean="0"/>
              <a:t>2/14/20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366764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B357CC7-4574-B54F-82B5-4084D5E86FC2}"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139386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57CC7-4574-B54F-82B5-4084D5E86FC2}" type="datetimeFigureOut">
              <a:rPr lang="en-US" smtClean="0"/>
              <a:t>2/14/20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291606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B357CC7-4574-B54F-82B5-4084D5E86FC2}" type="datetimeFigureOut">
              <a:rPr lang="en-US" smtClean="0"/>
              <a:t>2/14/20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50500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57CC7-4574-B54F-82B5-4084D5E86FC2}" type="datetimeFigureOut">
              <a:rPr lang="en-US" smtClean="0"/>
              <a:t>2/14/20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172223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B357CC7-4574-B54F-82B5-4084D5E86FC2}"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146350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B357CC7-4574-B54F-82B5-4084D5E86FC2}"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403253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357CC7-4574-B54F-82B5-4084D5E86FC2}" type="datetimeFigureOut">
              <a:rPr lang="en-US" smtClean="0"/>
              <a:t>2/14/20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8F88F9-05B2-554A-A45A-AC82E8A829C7}" type="slidenum">
              <a:rPr lang="en-US" smtClean="0"/>
              <a:t>‹#›</a:t>
            </a:fld>
            <a:endParaRPr lang="en-US"/>
          </a:p>
        </p:txBody>
      </p:sp>
    </p:spTree>
    <p:extLst>
      <p:ext uri="{BB962C8B-B14F-4D97-AF65-F5344CB8AC3E}">
        <p14:creationId xmlns:p14="http://schemas.microsoft.com/office/powerpoint/2010/main" val="187775540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7BA7-E213-C048-A17D-0FB2B07C78FA}"/>
              </a:ext>
            </a:extLst>
          </p:cNvPr>
          <p:cNvSpPr>
            <a:spLocks noGrp="1"/>
          </p:cNvSpPr>
          <p:nvPr>
            <p:ph type="ctrTitle"/>
          </p:nvPr>
        </p:nvSpPr>
        <p:spPr>
          <a:xfrm>
            <a:off x="1524000" y="1612220"/>
            <a:ext cx="9144000" cy="2387600"/>
          </a:xfrm>
        </p:spPr>
        <p:txBody>
          <a:bodyPr/>
          <a:lstStyle/>
          <a:p>
            <a:r>
              <a:rPr lang="en-US" dirty="0">
                <a:latin typeface="Garamond" panose="02020404030301010803" pitchFamily="18" charset="0"/>
              </a:rPr>
              <a:t>Motional Control of Loudspeakers</a:t>
            </a:r>
          </a:p>
        </p:txBody>
      </p:sp>
      <p:sp>
        <p:nvSpPr>
          <p:cNvPr id="3" name="Subtitle 2">
            <a:extLst>
              <a:ext uri="{FF2B5EF4-FFF2-40B4-BE49-F238E27FC236}">
                <a16:creationId xmlns:a16="http://schemas.microsoft.com/office/drawing/2014/main" id="{83C8236D-0F07-7E40-A31D-7B645246A6BD}"/>
              </a:ext>
            </a:extLst>
          </p:cNvPr>
          <p:cNvSpPr>
            <a:spLocks noGrp="1"/>
          </p:cNvSpPr>
          <p:nvPr>
            <p:ph type="subTitle" idx="1"/>
          </p:nvPr>
        </p:nvSpPr>
        <p:spPr>
          <a:xfrm>
            <a:off x="1524000" y="4614409"/>
            <a:ext cx="9144000" cy="915533"/>
          </a:xfrm>
        </p:spPr>
        <p:txBody>
          <a:bodyPr/>
          <a:lstStyle/>
          <a:p>
            <a:r>
              <a:rPr lang="en-US" dirty="0">
                <a:latin typeface="Garamond" panose="02020404030301010803" pitchFamily="18" charset="0"/>
              </a:rPr>
              <a:t>Sujit Malde, ela17sm, Electrical and Electronic Engineering 3</a:t>
            </a:r>
            <a:r>
              <a:rPr lang="en-US" baseline="30000" dirty="0">
                <a:latin typeface="Garamond" panose="02020404030301010803" pitchFamily="18" charset="0"/>
              </a:rPr>
              <a:t>rd</a:t>
            </a:r>
            <a:r>
              <a:rPr lang="en-US" dirty="0">
                <a:latin typeface="Garamond" panose="02020404030301010803" pitchFamily="18" charset="0"/>
              </a:rPr>
              <a:t> Year Project</a:t>
            </a:r>
          </a:p>
          <a:p>
            <a:r>
              <a:rPr lang="en-US" dirty="0">
                <a:latin typeface="Garamond" panose="02020404030301010803" pitchFamily="18" charset="0"/>
              </a:rPr>
              <a:t>2</a:t>
            </a:r>
            <a:r>
              <a:rPr lang="en-US" baseline="30000" dirty="0">
                <a:latin typeface="Garamond" panose="02020404030301010803" pitchFamily="18" charset="0"/>
              </a:rPr>
              <a:t>nd</a:t>
            </a:r>
            <a:r>
              <a:rPr lang="en-US" dirty="0">
                <a:latin typeface="Garamond" panose="02020404030301010803" pitchFamily="18" charset="0"/>
              </a:rPr>
              <a:t> Marker Viva</a:t>
            </a:r>
          </a:p>
        </p:txBody>
      </p:sp>
    </p:spTree>
    <p:extLst>
      <p:ext uri="{BB962C8B-B14F-4D97-AF65-F5344CB8AC3E}">
        <p14:creationId xmlns:p14="http://schemas.microsoft.com/office/powerpoint/2010/main" val="2223715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82D9-6C99-9146-AAF5-B96122560FD0}"/>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CDE426D1-7D3C-BA42-B04B-7A0E7046D100}"/>
              </a:ext>
            </a:extLst>
          </p:cNvPr>
          <p:cNvSpPr>
            <a:spLocks noGrp="1"/>
          </p:cNvSpPr>
          <p:nvPr>
            <p:ph idx="1"/>
          </p:nvPr>
        </p:nvSpPr>
        <p:spPr>
          <a:xfrm>
            <a:off x="165552" y="2080600"/>
            <a:ext cx="5919651" cy="4024125"/>
          </a:xfrm>
        </p:spPr>
        <p:txBody>
          <a:bodyPr/>
          <a:lstStyle/>
          <a:p>
            <a:r>
              <a:rPr lang="en-US" dirty="0"/>
              <a:t>Open- and closed-loop compensators</a:t>
            </a:r>
          </a:p>
          <a:p>
            <a:r>
              <a:rPr lang="en-US" dirty="0"/>
              <a:t>Electronic solution is cheap, easy to manufacture and install</a:t>
            </a:r>
          </a:p>
          <a:p>
            <a:r>
              <a:rPr lang="en-US" dirty="0"/>
              <a:t>Fewer distortions, fewer non-linearities = cleaner sound reproductions</a:t>
            </a:r>
          </a:p>
          <a:p>
            <a:r>
              <a:rPr lang="en-US" dirty="0"/>
              <a:t>‘Free’ extension of bass response = better sound from the same physical system</a:t>
            </a:r>
          </a:p>
        </p:txBody>
      </p:sp>
      <p:grpSp>
        <p:nvGrpSpPr>
          <p:cNvPr id="4" name="Group 3">
            <a:extLst>
              <a:ext uri="{FF2B5EF4-FFF2-40B4-BE49-F238E27FC236}">
                <a16:creationId xmlns:a16="http://schemas.microsoft.com/office/drawing/2014/main" id="{1DF288C2-3909-734D-A3A3-81DC243F6885}"/>
              </a:ext>
            </a:extLst>
          </p:cNvPr>
          <p:cNvGrpSpPr/>
          <p:nvPr/>
        </p:nvGrpSpPr>
        <p:grpSpPr>
          <a:xfrm rot="10800000">
            <a:off x="5968271" y="2057400"/>
            <a:ext cx="6461477" cy="2743199"/>
            <a:chOff x="-47174" y="1803400"/>
            <a:chExt cx="7658051" cy="3251200"/>
          </a:xfrm>
        </p:grpSpPr>
        <p:grpSp>
          <p:nvGrpSpPr>
            <p:cNvPr id="5" name="Group 4">
              <a:extLst>
                <a:ext uri="{FF2B5EF4-FFF2-40B4-BE49-F238E27FC236}">
                  <a16:creationId xmlns:a16="http://schemas.microsoft.com/office/drawing/2014/main" id="{FD3787BC-9C48-CD41-8810-F905EF7A4D59}"/>
                </a:ext>
              </a:extLst>
            </p:cNvPr>
            <p:cNvGrpSpPr/>
            <p:nvPr/>
          </p:nvGrpSpPr>
          <p:grpSpPr>
            <a:xfrm>
              <a:off x="-47174" y="1803400"/>
              <a:ext cx="7658051" cy="3251200"/>
              <a:chOff x="-47174" y="1803400"/>
              <a:chExt cx="7658051" cy="3251200"/>
            </a:xfrm>
          </p:grpSpPr>
          <p:grpSp>
            <p:nvGrpSpPr>
              <p:cNvPr id="16" name="Group 15">
                <a:extLst>
                  <a:ext uri="{FF2B5EF4-FFF2-40B4-BE49-F238E27FC236}">
                    <a16:creationId xmlns:a16="http://schemas.microsoft.com/office/drawing/2014/main" id="{D75EF571-8610-B44D-A13E-B7349E71C783}"/>
                  </a:ext>
                </a:extLst>
              </p:cNvPr>
              <p:cNvGrpSpPr/>
              <p:nvPr/>
            </p:nvGrpSpPr>
            <p:grpSpPr>
              <a:xfrm>
                <a:off x="-47174" y="1803400"/>
                <a:ext cx="7658051" cy="3251200"/>
                <a:chOff x="-47174" y="1803400"/>
                <a:chExt cx="7658051" cy="3251200"/>
              </a:xfrm>
            </p:grpSpPr>
            <p:sp>
              <p:nvSpPr>
                <p:cNvPr id="29" name="Freeform 28">
                  <a:extLst>
                    <a:ext uri="{FF2B5EF4-FFF2-40B4-BE49-F238E27FC236}">
                      <a16:creationId xmlns:a16="http://schemas.microsoft.com/office/drawing/2014/main" id="{1246C7AA-A193-1F40-8ED9-AFC7C60216D4}"/>
                    </a:ext>
                  </a:extLst>
                </p:cNvPr>
                <p:cNvSpPr/>
                <p:nvPr/>
              </p:nvSpPr>
              <p:spPr>
                <a:xfrm>
                  <a:off x="-47174" y="2047319"/>
                  <a:ext cx="957002" cy="885944"/>
                </a:xfrm>
                <a:custGeom>
                  <a:avLst/>
                  <a:gdLst>
                    <a:gd name="connsiteX0" fmla="*/ 0 w 886968"/>
                    <a:gd name="connsiteY0" fmla="*/ 330121 h 885944"/>
                    <a:gd name="connsiteX1" fmla="*/ 164592 w 886968"/>
                    <a:gd name="connsiteY1" fmla="*/ 19225 h 885944"/>
                    <a:gd name="connsiteX2" fmla="*/ 502920 w 886968"/>
                    <a:gd name="connsiteY2" fmla="*/ 823897 h 885944"/>
                    <a:gd name="connsiteX3" fmla="*/ 886968 w 886968"/>
                    <a:gd name="connsiteY3" fmla="*/ 823897 h 885944"/>
                  </a:gdLst>
                  <a:ahLst/>
                  <a:cxnLst>
                    <a:cxn ang="0">
                      <a:pos x="connsiteX0" y="connsiteY0"/>
                    </a:cxn>
                    <a:cxn ang="0">
                      <a:pos x="connsiteX1" y="connsiteY1"/>
                    </a:cxn>
                    <a:cxn ang="0">
                      <a:pos x="connsiteX2" y="connsiteY2"/>
                    </a:cxn>
                    <a:cxn ang="0">
                      <a:pos x="connsiteX3" y="connsiteY3"/>
                    </a:cxn>
                  </a:cxnLst>
                  <a:rect l="l" t="t" r="r" b="b"/>
                  <a:pathLst>
                    <a:path w="886968" h="885944">
                      <a:moveTo>
                        <a:pt x="0" y="330121"/>
                      </a:moveTo>
                      <a:cubicBezTo>
                        <a:pt x="40386" y="133525"/>
                        <a:pt x="80772" y="-63071"/>
                        <a:pt x="164592" y="19225"/>
                      </a:cubicBezTo>
                      <a:cubicBezTo>
                        <a:pt x="248412" y="101521"/>
                        <a:pt x="382524" y="689785"/>
                        <a:pt x="502920" y="823897"/>
                      </a:cubicBezTo>
                      <a:cubicBezTo>
                        <a:pt x="623316" y="958009"/>
                        <a:pt x="801624" y="834565"/>
                        <a:pt x="886968" y="823897"/>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1D236197-4014-8547-BE72-CE09DA6768DB}"/>
                    </a:ext>
                  </a:extLst>
                </p:cNvPr>
                <p:cNvSpPr/>
                <p:nvPr/>
              </p:nvSpPr>
              <p:spPr>
                <a:xfrm rot="8505199">
                  <a:off x="226180" y="3200797"/>
                  <a:ext cx="712886" cy="1313580"/>
                </a:xfrm>
                <a:custGeom>
                  <a:avLst/>
                  <a:gdLst>
                    <a:gd name="connsiteX0" fmla="*/ 0 w 886968"/>
                    <a:gd name="connsiteY0" fmla="*/ 330121 h 885944"/>
                    <a:gd name="connsiteX1" fmla="*/ 164592 w 886968"/>
                    <a:gd name="connsiteY1" fmla="*/ 19225 h 885944"/>
                    <a:gd name="connsiteX2" fmla="*/ 502920 w 886968"/>
                    <a:gd name="connsiteY2" fmla="*/ 823897 h 885944"/>
                    <a:gd name="connsiteX3" fmla="*/ 886968 w 886968"/>
                    <a:gd name="connsiteY3" fmla="*/ 823897 h 885944"/>
                  </a:gdLst>
                  <a:ahLst/>
                  <a:cxnLst>
                    <a:cxn ang="0">
                      <a:pos x="connsiteX0" y="connsiteY0"/>
                    </a:cxn>
                    <a:cxn ang="0">
                      <a:pos x="connsiteX1" y="connsiteY1"/>
                    </a:cxn>
                    <a:cxn ang="0">
                      <a:pos x="connsiteX2" y="connsiteY2"/>
                    </a:cxn>
                    <a:cxn ang="0">
                      <a:pos x="connsiteX3" y="connsiteY3"/>
                    </a:cxn>
                  </a:cxnLst>
                  <a:rect l="l" t="t" r="r" b="b"/>
                  <a:pathLst>
                    <a:path w="886968" h="885944">
                      <a:moveTo>
                        <a:pt x="0" y="330121"/>
                      </a:moveTo>
                      <a:cubicBezTo>
                        <a:pt x="40386" y="133525"/>
                        <a:pt x="80772" y="-63071"/>
                        <a:pt x="164592" y="19225"/>
                      </a:cubicBezTo>
                      <a:cubicBezTo>
                        <a:pt x="248412" y="101521"/>
                        <a:pt x="382524" y="689785"/>
                        <a:pt x="502920" y="823897"/>
                      </a:cubicBezTo>
                      <a:cubicBezTo>
                        <a:pt x="623316" y="958009"/>
                        <a:pt x="801624" y="834565"/>
                        <a:pt x="886968" y="823897"/>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F91B432C-919F-5846-8FEB-E3D2D48C7E7C}"/>
                    </a:ext>
                  </a:extLst>
                </p:cNvPr>
                <p:cNvGrpSpPr/>
                <p:nvPr/>
              </p:nvGrpSpPr>
              <p:grpSpPr>
                <a:xfrm>
                  <a:off x="887664" y="1803400"/>
                  <a:ext cx="6723213" cy="3251200"/>
                  <a:chOff x="887664" y="1803400"/>
                  <a:chExt cx="6723213" cy="3251200"/>
                </a:xfrm>
              </p:grpSpPr>
              <p:grpSp>
                <p:nvGrpSpPr>
                  <p:cNvPr id="32" name="Group 31">
                    <a:extLst>
                      <a:ext uri="{FF2B5EF4-FFF2-40B4-BE49-F238E27FC236}">
                        <a16:creationId xmlns:a16="http://schemas.microsoft.com/office/drawing/2014/main" id="{E0C32DFE-49E8-B546-BC92-8D91D42B0D05}"/>
                      </a:ext>
                    </a:extLst>
                  </p:cNvPr>
                  <p:cNvGrpSpPr/>
                  <p:nvPr/>
                </p:nvGrpSpPr>
                <p:grpSpPr>
                  <a:xfrm>
                    <a:off x="887664" y="1803400"/>
                    <a:ext cx="6723213" cy="3251200"/>
                    <a:chOff x="2734393" y="1803398"/>
                    <a:chExt cx="6723213" cy="3251200"/>
                  </a:xfrm>
                </p:grpSpPr>
                <p:grpSp>
                  <p:nvGrpSpPr>
                    <p:cNvPr id="70" name="Group 69">
                      <a:extLst>
                        <a:ext uri="{FF2B5EF4-FFF2-40B4-BE49-F238E27FC236}">
                          <a16:creationId xmlns:a16="http://schemas.microsoft.com/office/drawing/2014/main" id="{4EC4161F-BDD4-F743-B055-DF21D1E4D33B}"/>
                        </a:ext>
                      </a:extLst>
                    </p:cNvPr>
                    <p:cNvGrpSpPr/>
                    <p:nvPr/>
                  </p:nvGrpSpPr>
                  <p:grpSpPr>
                    <a:xfrm>
                      <a:off x="2734393" y="1803398"/>
                      <a:ext cx="6723213" cy="3251200"/>
                      <a:chOff x="2415079" y="1803400"/>
                      <a:chExt cx="6723213" cy="3251200"/>
                    </a:xfrm>
                  </p:grpSpPr>
                  <p:grpSp>
                    <p:nvGrpSpPr>
                      <p:cNvPr id="267" name="Group 266">
                        <a:extLst>
                          <a:ext uri="{FF2B5EF4-FFF2-40B4-BE49-F238E27FC236}">
                            <a16:creationId xmlns:a16="http://schemas.microsoft.com/office/drawing/2014/main" id="{EF6B1CE1-07E3-6949-A20D-F83D783AB49C}"/>
                          </a:ext>
                        </a:extLst>
                      </p:cNvPr>
                      <p:cNvGrpSpPr/>
                      <p:nvPr/>
                    </p:nvGrpSpPr>
                    <p:grpSpPr>
                      <a:xfrm>
                        <a:off x="3053708" y="1803400"/>
                        <a:ext cx="6084584" cy="3251200"/>
                        <a:chOff x="0" y="1803400"/>
                        <a:chExt cx="6084584" cy="3251200"/>
                      </a:xfrm>
                    </p:grpSpPr>
                    <p:sp>
                      <p:nvSpPr>
                        <p:cNvPr id="270" name="Rectangle 269">
                          <a:extLst>
                            <a:ext uri="{FF2B5EF4-FFF2-40B4-BE49-F238E27FC236}">
                              <a16:creationId xmlns:a16="http://schemas.microsoft.com/office/drawing/2014/main" id="{C6FB25F7-531D-CD49-B6D4-62DB047A817D}"/>
                            </a:ext>
                          </a:extLst>
                        </p:cNvPr>
                        <p:cNvSpPr/>
                        <p:nvPr/>
                      </p:nvSpPr>
                      <p:spPr>
                        <a:xfrm>
                          <a:off x="5445955" y="2536372"/>
                          <a:ext cx="638629"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D41F367C-691D-7B46-9C11-915C64D4FDC2}"/>
                            </a:ext>
                          </a:extLst>
                        </p:cNvPr>
                        <p:cNvSpPr/>
                        <p:nvPr/>
                      </p:nvSpPr>
                      <p:spPr>
                        <a:xfrm>
                          <a:off x="5445955" y="3712029"/>
                          <a:ext cx="638629"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ounded Rectangle 271">
                          <a:extLst>
                            <a:ext uri="{FF2B5EF4-FFF2-40B4-BE49-F238E27FC236}">
                              <a16:creationId xmlns:a16="http://schemas.microsoft.com/office/drawing/2014/main" id="{55934B93-C007-4C49-B1D4-A1CD8065CE8A}"/>
                            </a:ext>
                          </a:extLst>
                        </p:cNvPr>
                        <p:cNvSpPr/>
                        <p:nvPr/>
                      </p:nvSpPr>
                      <p:spPr>
                        <a:xfrm>
                          <a:off x="0" y="1803400"/>
                          <a:ext cx="5457371" cy="3251200"/>
                        </a:xfrm>
                        <a:prstGeom prst="roundRect">
                          <a:avLst>
                            <a:gd name="adj" fmla="val 5953"/>
                          </a:avLst>
                        </a:prstGeom>
                        <a:solidFill>
                          <a:srgbClr val="4B7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8" name="Rectangle 267">
                        <a:extLst>
                          <a:ext uri="{FF2B5EF4-FFF2-40B4-BE49-F238E27FC236}">
                            <a16:creationId xmlns:a16="http://schemas.microsoft.com/office/drawing/2014/main" id="{D29C4F1E-CB38-604A-B790-F4AF824F7019}"/>
                          </a:ext>
                        </a:extLst>
                      </p:cNvPr>
                      <p:cNvSpPr/>
                      <p:nvPr/>
                    </p:nvSpPr>
                    <p:spPr>
                      <a:xfrm>
                        <a:off x="2415079" y="2536372"/>
                        <a:ext cx="638629"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EE3BF31E-236A-3A46-A69C-76BD3CE1CA4F}"/>
                          </a:ext>
                        </a:extLst>
                      </p:cNvPr>
                      <p:cNvSpPr/>
                      <p:nvPr/>
                    </p:nvSpPr>
                    <p:spPr>
                      <a:xfrm>
                        <a:off x="2415079" y="3712029"/>
                        <a:ext cx="638629"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8C804858-4091-FF4F-AA7D-0F3810918DE8}"/>
                        </a:ext>
                      </a:extLst>
                    </p:cNvPr>
                    <p:cNvGrpSpPr/>
                    <p:nvPr/>
                  </p:nvGrpSpPr>
                  <p:grpSpPr>
                    <a:xfrm>
                      <a:off x="5335736" y="2773834"/>
                      <a:ext cx="1520526" cy="1310328"/>
                      <a:chOff x="5551021" y="2933170"/>
                      <a:chExt cx="1520526" cy="1310328"/>
                    </a:xfrm>
                  </p:grpSpPr>
                  <p:grpSp>
                    <p:nvGrpSpPr>
                      <p:cNvPr id="235" name="Group 234">
                        <a:extLst>
                          <a:ext uri="{FF2B5EF4-FFF2-40B4-BE49-F238E27FC236}">
                            <a16:creationId xmlns:a16="http://schemas.microsoft.com/office/drawing/2014/main" id="{1404B1B5-6C92-8C46-B9D0-74E06AFE9C61}"/>
                          </a:ext>
                        </a:extLst>
                      </p:cNvPr>
                      <p:cNvGrpSpPr/>
                      <p:nvPr/>
                    </p:nvGrpSpPr>
                    <p:grpSpPr>
                      <a:xfrm>
                        <a:off x="5557659" y="2933170"/>
                        <a:ext cx="583506" cy="609601"/>
                        <a:chOff x="5606578" y="2888264"/>
                        <a:chExt cx="973621" cy="1081471"/>
                      </a:xfrm>
                    </p:grpSpPr>
                    <p:sp>
                      <p:nvSpPr>
                        <p:cNvPr id="260" name="Rectangle 259">
                          <a:extLst>
                            <a:ext uri="{FF2B5EF4-FFF2-40B4-BE49-F238E27FC236}">
                              <a16:creationId xmlns:a16="http://schemas.microsoft.com/office/drawing/2014/main" id="{B7FD2CB4-A08D-BE45-B960-0E7E72A4818C}"/>
                            </a:ext>
                          </a:extLst>
                        </p:cNvPr>
                        <p:cNvSpPr/>
                        <p:nvPr/>
                      </p:nvSpPr>
                      <p:spPr>
                        <a:xfrm>
                          <a:off x="5611803" y="2973106"/>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F0A49DA0-723E-0740-987C-6A74F9312B23}"/>
                            </a:ext>
                          </a:extLst>
                        </p:cNvPr>
                        <p:cNvSpPr/>
                        <p:nvPr/>
                      </p:nvSpPr>
                      <p:spPr>
                        <a:xfrm>
                          <a:off x="5611803" y="3806518"/>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CB1D10D1-FA22-7740-8019-AAD916881B07}"/>
                            </a:ext>
                          </a:extLst>
                        </p:cNvPr>
                        <p:cNvSpPr/>
                        <p:nvPr/>
                      </p:nvSpPr>
                      <p:spPr>
                        <a:xfrm>
                          <a:off x="6435334" y="2973106"/>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C017D459-606A-224B-96FE-F49E3AF89A9B}"/>
                            </a:ext>
                          </a:extLst>
                        </p:cNvPr>
                        <p:cNvSpPr/>
                        <p:nvPr/>
                      </p:nvSpPr>
                      <p:spPr>
                        <a:xfrm>
                          <a:off x="6435334" y="3806518"/>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9B25B689-72F3-024E-8DA8-2D0DA037A40F}"/>
                            </a:ext>
                          </a:extLst>
                        </p:cNvPr>
                        <p:cNvSpPr/>
                        <p:nvPr/>
                      </p:nvSpPr>
                      <p:spPr>
                        <a:xfrm>
                          <a:off x="5606578" y="3389812"/>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5A82FF2A-AA59-8C41-8553-D9FF60FA37FE}"/>
                            </a:ext>
                          </a:extLst>
                        </p:cNvPr>
                        <p:cNvSpPr/>
                        <p:nvPr/>
                      </p:nvSpPr>
                      <p:spPr>
                        <a:xfrm>
                          <a:off x="6435334" y="3389810"/>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FB721259-7A01-6B46-AD58-310AC9E26A14}"/>
                            </a:ext>
                          </a:extLst>
                        </p:cNvPr>
                        <p:cNvSpPr/>
                        <p:nvPr/>
                      </p:nvSpPr>
                      <p:spPr>
                        <a:xfrm>
                          <a:off x="5751443" y="2888264"/>
                          <a:ext cx="689113" cy="1081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a:extLst>
                          <a:ext uri="{FF2B5EF4-FFF2-40B4-BE49-F238E27FC236}">
                            <a16:creationId xmlns:a16="http://schemas.microsoft.com/office/drawing/2014/main" id="{13EFD7AA-DE67-9847-B388-BA5222BC5584}"/>
                          </a:ext>
                        </a:extLst>
                      </p:cNvPr>
                      <p:cNvGrpSpPr/>
                      <p:nvPr/>
                    </p:nvGrpSpPr>
                    <p:grpSpPr>
                      <a:xfrm>
                        <a:off x="6488041" y="2933170"/>
                        <a:ext cx="583506" cy="609601"/>
                        <a:chOff x="5606578" y="2888264"/>
                        <a:chExt cx="973621" cy="1081471"/>
                      </a:xfrm>
                    </p:grpSpPr>
                    <p:sp>
                      <p:nvSpPr>
                        <p:cNvPr id="253" name="Rectangle 252">
                          <a:extLst>
                            <a:ext uri="{FF2B5EF4-FFF2-40B4-BE49-F238E27FC236}">
                              <a16:creationId xmlns:a16="http://schemas.microsoft.com/office/drawing/2014/main" id="{8A6695D5-33B6-1D4A-8F40-52B3A5172CD5}"/>
                            </a:ext>
                          </a:extLst>
                        </p:cNvPr>
                        <p:cNvSpPr/>
                        <p:nvPr/>
                      </p:nvSpPr>
                      <p:spPr>
                        <a:xfrm>
                          <a:off x="5611803" y="2973106"/>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0D2EE624-159E-9548-BBBD-709AAD0F9EA4}"/>
                            </a:ext>
                          </a:extLst>
                        </p:cNvPr>
                        <p:cNvSpPr/>
                        <p:nvPr/>
                      </p:nvSpPr>
                      <p:spPr>
                        <a:xfrm>
                          <a:off x="5611803" y="3806518"/>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703D56B6-7BC0-1E42-85D0-0C65C7AEF5B4}"/>
                            </a:ext>
                          </a:extLst>
                        </p:cNvPr>
                        <p:cNvSpPr/>
                        <p:nvPr/>
                      </p:nvSpPr>
                      <p:spPr>
                        <a:xfrm>
                          <a:off x="6435334" y="2973106"/>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51EC0760-4F30-084C-A65E-9569525755B9}"/>
                            </a:ext>
                          </a:extLst>
                        </p:cNvPr>
                        <p:cNvSpPr/>
                        <p:nvPr/>
                      </p:nvSpPr>
                      <p:spPr>
                        <a:xfrm>
                          <a:off x="6435334" y="3806518"/>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94AE968D-F907-A040-BC5F-5FF63920A55B}"/>
                            </a:ext>
                          </a:extLst>
                        </p:cNvPr>
                        <p:cNvSpPr/>
                        <p:nvPr/>
                      </p:nvSpPr>
                      <p:spPr>
                        <a:xfrm>
                          <a:off x="5606578" y="3389812"/>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F94189AB-7B45-AD4B-87B0-B8F1B44874CF}"/>
                            </a:ext>
                          </a:extLst>
                        </p:cNvPr>
                        <p:cNvSpPr/>
                        <p:nvPr/>
                      </p:nvSpPr>
                      <p:spPr>
                        <a:xfrm>
                          <a:off x="6435334" y="3389810"/>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C901951A-A333-6F4B-850A-ECB7F442D1A6}"/>
                            </a:ext>
                          </a:extLst>
                        </p:cNvPr>
                        <p:cNvSpPr/>
                        <p:nvPr/>
                      </p:nvSpPr>
                      <p:spPr>
                        <a:xfrm>
                          <a:off x="5751443" y="2888264"/>
                          <a:ext cx="689113" cy="1081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7" name="Group 236">
                        <a:extLst>
                          <a:ext uri="{FF2B5EF4-FFF2-40B4-BE49-F238E27FC236}">
                            <a16:creationId xmlns:a16="http://schemas.microsoft.com/office/drawing/2014/main" id="{A412A6E8-C8CB-BF4F-BCCE-5569CBA4870F}"/>
                          </a:ext>
                        </a:extLst>
                      </p:cNvPr>
                      <p:cNvGrpSpPr/>
                      <p:nvPr/>
                    </p:nvGrpSpPr>
                    <p:grpSpPr>
                      <a:xfrm>
                        <a:off x="5551021" y="3633897"/>
                        <a:ext cx="583506" cy="609601"/>
                        <a:chOff x="5606578" y="2888264"/>
                        <a:chExt cx="973621" cy="1081471"/>
                      </a:xfrm>
                    </p:grpSpPr>
                    <p:sp>
                      <p:nvSpPr>
                        <p:cNvPr id="246" name="Rectangle 245">
                          <a:extLst>
                            <a:ext uri="{FF2B5EF4-FFF2-40B4-BE49-F238E27FC236}">
                              <a16:creationId xmlns:a16="http://schemas.microsoft.com/office/drawing/2014/main" id="{0AB6E793-3861-BF4F-AF01-20743B302060}"/>
                            </a:ext>
                          </a:extLst>
                        </p:cNvPr>
                        <p:cNvSpPr/>
                        <p:nvPr/>
                      </p:nvSpPr>
                      <p:spPr>
                        <a:xfrm>
                          <a:off x="5611803" y="2973106"/>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B0839E43-97F8-FA42-9FAE-F52030CDF1D6}"/>
                            </a:ext>
                          </a:extLst>
                        </p:cNvPr>
                        <p:cNvSpPr/>
                        <p:nvPr/>
                      </p:nvSpPr>
                      <p:spPr>
                        <a:xfrm>
                          <a:off x="5611803" y="3806518"/>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8C0C79C6-2C10-784E-8704-5D63E41FF91B}"/>
                            </a:ext>
                          </a:extLst>
                        </p:cNvPr>
                        <p:cNvSpPr/>
                        <p:nvPr/>
                      </p:nvSpPr>
                      <p:spPr>
                        <a:xfrm>
                          <a:off x="6435334" y="2973106"/>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9FBCC233-7CD8-6D44-A896-2169684A0E7C}"/>
                            </a:ext>
                          </a:extLst>
                        </p:cNvPr>
                        <p:cNvSpPr/>
                        <p:nvPr/>
                      </p:nvSpPr>
                      <p:spPr>
                        <a:xfrm>
                          <a:off x="6435334" y="3806518"/>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6E99F2EE-422E-224F-9A47-A605E472F607}"/>
                            </a:ext>
                          </a:extLst>
                        </p:cNvPr>
                        <p:cNvSpPr/>
                        <p:nvPr/>
                      </p:nvSpPr>
                      <p:spPr>
                        <a:xfrm>
                          <a:off x="5606578" y="3389812"/>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1A3CF205-35D2-7545-AA95-D2B4E172AAA5}"/>
                            </a:ext>
                          </a:extLst>
                        </p:cNvPr>
                        <p:cNvSpPr/>
                        <p:nvPr/>
                      </p:nvSpPr>
                      <p:spPr>
                        <a:xfrm>
                          <a:off x="6435334" y="3389810"/>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10824F10-77B5-B845-A0F5-E87F4FC9C9C4}"/>
                            </a:ext>
                          </a:extLst>
                        </p:cNvPr>
                        <p:cNvSpPr/>
                        <p:nvPr/>
                      </p:nvSpPr>
                      <p:spPr>
                        <a:xfrm>
                          <a:off x="5751443" y="2888264"/>
                          <a:ext cx="689113" cy="1081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8" name="Group 237">
                        <a:extLst>
                          <a:ext uri="{FF2B5EF4-FFF2-40B4-BE49-F238E27FC236}">
                            <a16:creationId xmlns:a16="http://schemas.microsoft.com/office/drawing/2014/main" id="{B9031DA2-DC7E-E548-B3A4-9D0B2C308737}"/>
                          </a:ext>
                        </a:extLst>
                      </p:cNvPr>
                      <p:cNvGrpSpPr/>
                      <p:nvPr/>
                    </p:nvGrpSpPr>
                    <p:grpSpPr>
                      <a:xfrm>
                        <a:off x="6481403" y="3633897"/>
                        <a:ext cx="583506" cy="609601"/>
                        <a:chOff x="5606578" y="2888264"/>
                        <a:chExt cx="973621" cy="1081471"/>
                      </a:xfrm>
                    </p:grpSpPr>
                    <p:sp>
                      <p:nvSpPr>
                        <p:cNvPr id="239" name="Rectangle 238">
                          <a:extLst>
                            <a:ext uri="{FF2B5EF4-FFF2-40B4-BE49-F238E27FC236}">
                              <a16:creationId xmlns:a16="http://schemas.microsoft.com/office/drawing/2014/main" id="{96313036-55A1-5945-8BE0-040853BB0390}"/>
                            </a:ext>
                          </a:extLst>
                        </p:cNvPr>
                        <p:cNvSpPr/>
                        <p:nvPr/>
                      </p:nvSpPr>
                      <p:spPr>
                        <a:xfrm>
                          <a:off x="5611803" y="2973106"/>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C6F7D055-7770-7449-9D03-5CDC307368D8}"/>
                            </a:ext>
                          </a:extLst>
                        </p:cNvPr>
                        <p:cNvSpPr/>
                        <p:nvPr/>
                      </p:nvSpPr>
                      <p:spPr>
                        <a:xfrm>
                          <a:off x="5611803" y="3806518"/>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EF233567-325D-994E-9D5D-FDEB2BBE22C9}"/>
                            </a:ext>
                          </a:extLst>
                        </p:cNvPr>
                        <p:cNvSpPr/>
                        <p:nvPr/>
                      </p:nvSpPr>
                      <p:spPr>
                        <a:xfrm>
                          <a:off x="6435334" y="2973106"/>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4B2EFB73-4F27-854A-9474-780B0CA1DF25}"/>
                            </a:ext>
                          </a:extLst>
                        </p:cNvPr>
                        <p:cNvSpPr/>
                        <p:nvPr/>
                      </p:nvSpPr>
                      <p:spPr>
                        <a:xfrm>
                          <a:off x="6435334" y="3806518"/>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379ECC29-55AE-DB42-89DF-B89853B7663B}"/>
                            </a:ext>
                          </a:extLst>
                        </p:cNvPr>
                        <p:cNvSpPr/>
                        <p:nvPr/>
                      </p:nvSpPr>
                      <p:spPr>
                        <a:xfrm>
                          <a:off x="5606578" y="3389812"/>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08FE61CC-13A7-B443-98F3-79996C7F8592}"/>
                            </a:ext>
                          </a:extLst>
                        </p:cNvPr>
                        <p:cNvSpPr/>
                        <p:nvPr/>
                      </p:nvSpPr>
                      <p:spPr>
                        <a:xfrm>
                          <a:off x="6435334" y="3389810"/>
                          <a:ext cx="144865" cy="783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EB5039F3-C53F-A34B-B727-A91AD50D0C6D}"/>
                            </a:ext>
                          </a:extLst>
                        </p:cNvPr>
                        <p:cNvSpPr/>
                        <p:nvPr/>
                      </p:nvSpPr>
                      <p:spPr>
                        <a:xfrm>
                          <a:off x="5751443" y="2888264"/>
                          <a:ext cx="689113" cy="1081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9804E668-2656-B745-8CC8-66CED5C0EC05}"/>
                        </a:ext>
                      </a:extLst>
                    </p:cNvPr>
                    <p:cNvGrpSpPr/>
                    <p:nvPr/>
                  </p:nvGrpSpPr>
                  <p:grpSpPr>
                    <a:xfrm>
                      <a:off x="6970491" y="2389693"/>
                      <a:ext cx="897081" cy="391337"/>
                      <a:chOff x="3878316" y="3095031"/>
                      <a:chExt cx="897081" cy="391337"/>
                    </a:xfrm>
                  </p:grpSpPr>
                  <p:grpSp>
                    <p:nvGrpSpPr>
                      <p:cNvPr id="223" name="Group 222">
                        <a:extLst>
                          <a:ext uri="{FF2B5EF4-FFF2-40B4-BE49-F238E27FC236}">
                            <a16:creationId xmlns:a16="http://schemas.microsoft.com/office/drawing/2014/main" id="{7369B238-E11A-E54D-84D4-910769533F31}"/>
                          </a:ext>
                        </a:extLst>
                      </p:cNvPr>
                      <p:cNvGrpSpPr/>
                      <p:nvPr/>
                    </p:nvGrpSpPr>
                    <p:grpSpPr>
                      <a:xfrm>
                        <a:off x="3878316" y="3335612"/>
                        <a:ext cx="351165" cy="150756"/>
                        <a:chOff x="3878317" y="3371628"/>
                        <a:chExt cx="309004" cy="114740"/>
                      </a:xfrm>
                    </p:grpSpPr>
                    <p:sp>
                      <p:nvSpPr>
                        <p:cNvPr id="233" name="Rectangle 232">
                          <a:extLst>
                            <a:ext uri="{FF2B5EF4-FFF2-40B4-BE49-F238E27FC236}">
                              <a16:creationId xmlns:a16="http://schemas.microsoft.com/office/drawing/2014/main" id="{BB025FCE-E4AA-3E40-8FBF-278EC825DE9C}"/>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539D8134-3F32-514B-99FE-57796AF03CF7}"/>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4" name="Group 223">
                        <a:extLst>
                          <a:ext uri="{FF2B5EF4-FFF2-40B4-BE49-F238E27FC236}">
                            <a16:creationId xmlns:a16="http://schemas.microsoft.com/office/drawing/2014/main" id="{A1A5F0B2-67E4-374C-8CD5-4895526D36C6}"/>
                          </a:ext>
                        </a:extLst>
                      </p:cNvPr>
                      <p:cNvGrpSpPr/>
                      <p:nvPr/>
                    </p:nvGrpSpPr>
                    <p:grpSpPr>
                      <a:xfrm>
                        <a:off x="4421461" y="3335612"/>
                        <a:ext cx="351165" cy="150756"/>
                        <a:chOff x="3878317" y="3371628"/>
                        <a:chExt cx="309004" cy="114740"/>
                      </a:xfrm>
                    </p:grpSpPr>
                    <p:sp>
                      <p:nvSpPr>
                        <p:cNvPr id="231" name="Rectangle 230">
                          <a:extLst>
                            <a:ext uri="{FF2B5EF4-FFF2-40B4-BE49-F238E27FC236}">
                              <a16:creationId xmlns:a16="http://schemas.microsoft.com/office/drawing/2014/main" id="{ABF339DD-2C9A-4648-AE62-B9C33B33206C}"/>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0A29D30C-0737-1A4C-A5F8-8B0D050CD57A}"/>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5" name="Group 224">
                        <a:extLst>
                          <a:ext uri="{FF2B5EF4-FFF2-40B4-BE49-F238E27FC236}">
                            <a16:creationId xmlns:a16="http://schemas.microsoft.com/office/drawing/2014/main" id="{4D27E1D1-2105-FC48-A523-0D0702FB1BC6}"/>
                          </a:ext>
                        </a:extLst>
                      </p:cNvPr>
                      <p:cNvGrpSpPr/>
                      <p:nvPr/>
                    </p:nvGrpSpPr>
                    <p:grpSpPr>
                      <a:xfrm>
                        <a:off x="3881087" y="3095031"/>
                        <a:ext cx="351165" cy="150756"/>
                        <a:chOff x="3878317" y="3371628"/>
                        <a:chExt cx="309004" cy="114740"/>
                      </a:xfrm>
                    </p:grpSpPr>
                    <p:sp>
                      <p:nvSpPr>
                        <p:cNvPr id="229" name="Rectangle 228">
                          <a:extLst>
                            <a:ext uri="{FF2B5EF4-FFF2-40B4-BE49-F238E27FC236}">
                              <a16:creationId xmlns:a16="http://schemas.microsoft.com/office/drawing/2014/main" id="{0FA15212-1F8D-DD4B-905F-3CFF38820609}"/>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9C52C95-A0D3-F84E-B880-72439012DFEE}"/>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a:extLst>
                          <a:ext uri="{FF2B5EF4-FFF2-40B4-BE49-F238E27FC236}">
                            <a16:creationId xmlns:a16="http://schemas.microsoft.com/office/drawing/2014/main" id="{3415316C-876F-684E-9FA7-8D98B9C617B1}"/>
                          </a:ext>
                        </a:extLst>
                      </p:cNvPr>
                      <p:cNvGrpSpPr/>
                      <p:nvPr/>
                    </p:nvGrpSpPr>
                    <p:grpSpPr>
                      <a:xfrm>
                        <a:off x="4424232" y="3095031"/>
                        <a:ext cx="351165" cy="150756"/>
                        <a:chOff x="3878317" y="3371628"/>
                        <a:chExt cx="309004" cy="114740"/>
                      </a:xfrm>
                    </p:grpSpPr>
                    <p:sp>
                      <p:nvSpPr>
                        <p:cNvPr id="227" name="Rectangle 226">
                          <a:extLst>
                            <a:ext uri="{FF2B5EF4-FFF2-40B4-BE49-F238E27FC236}">
                              <a16:creationId xmlns:a16="http://schemas.microsoft.com/office/drawing/2014/main" id="{BEAAD768-CBD9-B549-BF54-01522ED96666}"/>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3175DA29-C905-154A-9B28-3E548F14AFD4}"/>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3" name="Group 72">
                      <a:extLst>
                        <a:ext uri="{FF2B5EF4-FFF2-40B4-BE49-F238E27FC236}">
                          <a16:creationId xmlns:a16="http://schemas.microsoft.com/office/drawing/2014/main" id="{EC05AB3F-3288-5B41-B0BC-CE561A01C39B}"/>
                        </a:ext>
                      </a:extLst>
                    </p:cNvPr>
                    <p:cNvGrpSpPr/>
                    <p:nvPr/>
                  </p:nvGrpSpPr>
                  <p:grpSpPr>
                    <a:xfrm>
                      <a:off x="7007910" y="4179258"/>
                      <a:ext cx="894310" cy="150756"/>
                      <a:chOff x="4243561" y="2630274"/>
                      <a:chExt cx="894310" cy="150756"/>
                    </a:xfrm>
                  </p:grpSpPr>
                  <p:grpSp>
                    <p:nvGrpSpPr>
                      <p:cNvPr id="217" name="Group 216">
                        <a:extLst>
                          <a:ext uri="{FF2B5EF4-FFF2-40B4-BE49-F238E27FC236}">
                            <a16:creationId xmlns:a16="http://schemas.microsoft.com/office/drawing/2014/main" id="{01D30665-6FE1-9E40-A857-D4581B755692}"/>
                          </a:ext>
                        </a:extLst>
                      </p:cNvPr>
                      <p:cNvGrpSpPr/>
                      <p:nvPr/>
                    </p:nvGrpSpPr>
                    <p:grpSpPr>
                      <a:xfrm>
                        <a:off x="4243561" y="2630274"/>
                        <a:ext cx="351165" cy="150756"/>
                        <a:chOff x="3878317" y="3371628"/>
                        <a:chExt cx="309004" cy="114740"/>
                      </a:xfrm>
                    </p:grpSpPr>
                    <p:sp>
                      <p:nvSpPr>
                        <p:cNvPr id="221" name="Rectangle 220">
                          <a:extLst>
                            <a:ext uri="{FF2B5EF4-FFF2-40B4-BE49-F238E27FC236}">
                              <a16:creationId xmlns:a16="http://schemas.microsoft.com/office/drawing/2014/main" id="{2471BB26-C759-1E4B-8241-A3DF8974FAD3}"/>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367BCFA7-F6AB-1349-BF7E-96330F489433}"/>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a:extLst>
                          <a:ext uri="{FF2B5EF4-FFF2-40B4-BE49-F238E27FC236}">
                            <a16:creationId xmlns:a16="http://schemas.microsoft.com/office/drawing/2014/main" id="{45CAD132-FB8D-2B49-9208-6D2DF3C94C53}"/>
                          </a:ext>
                        </a:extLst>
                      </p:cNvPr>
                      <p:cNvGrpSpPr/>
                      <p:nvPr/>
                    </p:nvGrpSpPr>
                    <p:grpSpPr>
                      <a:xfrm>
                        <a:off x="4786706" y="2630274"/>
                        <a:ext cx="351165" cy="150756"/>
                        <a:chOff x="3878317" y="3371628"/>
                        <a:chExt cx="309004" cy="114740"/>
                      </a:xfrm>
                    </p:grpSpPr>
                    <p:sp>
                      <p:nvSpPr>
                        <p:cNvPr id="219" name="Rectangle 218">
                          <a:extLst>
                            <a:ext uri="{FF2B5EF4-FFF2-40B4-BE49-F238E27FC236}">
                              <a16:creationId xmlns:a16="http://schemas.microsoft.com/office/drawing/2014/main" id="{801CD387-C31F-A54C-BAF1-1E0FE4A618D4}"/>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83F6BED6-0898-7843-8F7D-DF765AEDC007}"/>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4" name="Group 73">
                      <a:extLst>
                        <a:ext uri="{FF2B5EF4-FFF2-40B4-BE49-F238E27FC236}">
                          <a16:creationId xmlns:a16="http://schemas.microsoft.com/office/drawing/2014/main" id="{8B86DDA3-C33A-8B49-8D4A-433E65DCC5E4}"/>
                        </a:ext>
                      </a:extLst>
                    </p:cNvPr>
                    <p:cNvGrpSpPr/>
                    <p:nvPr/>
                  </p:nvGrpSpPr>
                  <p:grpSpPr>
                    <a:xfrm>
                      <a:off x="6993837" y="3566564"/>
                      <a:ext cx="532718" cy="429125"/>
                      <a:chOff x="4839972" y="4269892"/>
                      <a:chExt cx="532718" cy="429125"/>
                    </a:xfrm>
                  </p:grpSpPr>
                  <p:grpSp>
                    <p:nvGrpSpPr>
                      <p:cNvPr id="196" name="Group 195">
                        <a:extLst>
                          <a:ext uri="{FF2B5EF4-FFF2-40B4-BE49-F238E27FC236}">
                            <a16:creationId xmlns:a16="http://schemas.microsoft.com/office/drawing/2014/main" id="{4ACC9D56-6F65-5541-AC88-CA53670E3B0C}"/>
                          </a:ext>
                        </a:extLst>
                      </p:cNvPr>
                      <p:cNvGrpSpPr/>
                      <p:nvPr/>
                    </p:nvGrpSpPr>
                    <p:grpSpPr>
                      <a:xfrm>
                        <a:off x="4839972" y="4269892"/>
                        <a:ext cx="532718" cy="103470"/>
                        <a:chOff x="4763772" y="4269892"/>
                        <a:chExt cx="532718" cy="103470"/>
                      </a:xfrm>
                    </p:grpSpPr>
                    <p:grpSp>
                      <p:nvGrpSpPr>
                        <p:cNvPr id="211" name="Group 210">
                          <a:extLst>
                            <a:ext uri="{FF2B5EF4-FFF2-40B4-BE49-F238E27FC236}">
                              <a16:creationId xmlns:a16="http://schemas.microsoft.com/office/drawing/2014/main" id="{4F11D5F2-8FF0-B947-9EDB-8AA109E78CF4}"/>
                            </a:ext>
                          </a:extLst>
                        </p:cNvPr>
                        <p:cNvGrpSpPr/>
                        <p:nvPr/>
                      </p:nvGrpSpPr>
                      <p:grpSpPr>
                        <a:xfrm>
                          <a:off x="5069652" y="4269892"/>
                          <a:ext cx="226838" cy="103470"/>
                          <a:chOff x="3936510" y="3757271"/>
                          <a:chExt cx="192618" cy="114740"/>
                        </a:xfrm>
                      </p:grpSpPr>
                      <p:sp>
                        <p:nvSpPr>
                          <p:cNvPr id="215" name="Rectangle 214">
                            <a:extLst>
                              <a:ext uri="{FF2B5EF4-FFF2-40B4-BE49-F238E27FC236}">
                                <a16:creationId xmlns:a16="http://schemas.microsoft.com/office/drawing/2014/main" id="{9965D065-923B-3A42-AF8F-523424814057}"/>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B18ED904-860B-874F-9050-FCB2912CDC1B}"/>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D37BD1F8-7A33-1C4B-B6C3-C0285D053C08}"/>
                            </a:ext>
                          </a:extLst>
                        </p:cNvPr>
                        <p:cNvGrpSpPr/>
                        <p:nvPr/>
                      </p:nvGrpSpPr>
                      <p:grpSpPr>
                        <a:xfrm>
                          <a:off x="4763772" y="4269892"/>
                          <a:ext cx="226838" cy="103470"/>
                          <a:chOff x="3936510" y="3757271"/>
                          <a:chExt cx="192618" cy="114740"/>
                        </a:xfrm>
                      </p:grpSpPr>
                      <p:sp>
                        <p:nvSpPr>
                          <p:cNvPr id="213" name="Rectangle 212">
                            <a:extLst>
                              <a:ext uri="{FF2B5EF4-FFF2-40B4-BE49-F238E27FC236}">
                                <a16:creationId xmlns:a16="http://schemas.microsoft.com/office/drawing/2014/main" id="{5B543D91-B2A8-334F-BB52-371C6FD5BC39}"/>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ACF46DB-46C5-E040-B008-E5AC0DF12C0A}"/>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7" name="Group 196">
                        <a:extLst>
                          <a:ext uri="{FF2B5EF4-FFF2-40B4-BE49-F238E27FC236}">
                            <a16:creationId xmlns:a16="http://schemas.microsoft.com/office/drawing/2014/main" id="{4630F22B-6189-2D40-86B2-C2BCDC3B9F1E}"/>
                          </a:ext>
                        </a:extLst>
                      </p:cNvPr>
                      <p:cNvGrpSpPr/>
                      <p:nvPr/>
                    </p:nvGrpSpPr>
                    <p:grpSpPr>
                      <a:xfrm>
                        <a:off x="4839972" y="4432719"/>
                        <a:ext cx="532718" cy="103470"/>
                        <a:chOff x="4763772" y="4269892"/>
                        <a:chExt cx="532718" cy="103470"/>
                      </a:xfrm>
                    </p:grpSpPr>
                    <p:grpSp>
                      <p:nvGrpSpPr>
                        <p:cNvPr id="205" name="Group 204">
                          <a:extLst>
                            <a:ext uri="{FF2B5EF4-FFF2-40B4-BE49-F238E27FC236}">
                              <a16:creationId xmlns:a16="http://schemas.microsoft.com/office/drawing/2014/main" id="{73A2672C-DF14-8C49-9316-726F752038EE}"/>
                            </a:ext>
                          </a:extLst>
                        </p:cNvPr>
                        <p:cNvGrpSpPr/>
                        <p:nvPr/>
                      </p:nvGrpSpPr>
                      <p:grpSpPr>
                        <a:xfrm>
                          <a:off x="5069652" y="4269892"/>
                          <a:ext cx="226838" cy="103470"/>
                          <a:chOff x="3936510" y="3757271"/>
                          <a:chExt cx="192618" cy="114740"/>
                        </a:xfrm>
                      </p:grpSpPr>
                      <p:sp>
                        <p:nvSpPr>
                          <p:cNvPr id="209" name="Rectangle 208">
                            <a:extLst>
                              <a:ext uri="{FF2B5EF4-FFF2-40B4-BE49-F238E27FC236}">
                                <a16:creationId xmlns:a16="http://schemas.microsoft.com/office/drawing/2014/main" id="{A83D15B0-D18C-3B4A-9D6D-E7F19795CD02}"/>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E0635747-D923-0C4E-A647-9D45C7C70B58}"/>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1E24CF7D-04A3-D546-8742-0607196CAA10}"/>
                            </a:ext>
                          </a:extLst>
                        </p:cNvPr>
                        <p:cNvGrpSpPr/>
                        <p:nvPr/>
                      </p:nvGrpSpPr>
                      <p:grpSpPr>
                        <a:xfrm>
                          <a:off x="4763772" y="4269892"/>
                          <a:ext cx="226838" cy="103470"/>
                          <a:chOff x="3936510" y="3757271"/>
                          <a:chExt cx="192618" cy="114740"/>
                        </a:xfrm>
                      </p:grpSpPr>
                      <p:sp>
                        <p:nvSpPr>
                          <p:cNvPr id="207" name="Rectangle 206">
                            <a:extLst>
                              <a:ext uri="{FF2B5EF4-FFF2-40B4-BE49-F238E27FC236}">
                                <a16:creationId xmlns:a16="http://schemas.microsoft.com/office/drawing/2014/main" id="{5E6DD530-AA67-5C48-87A2-D10324393392}"/>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CE11086B-B25B-3D4F-9500-CE712312BD4F}"/>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8" name="Group 197">
                        <a:extLst>
                          <a:ext uri="{FF2B5EF4-FFF2-40B4-BE49-F238E27FC236}">
                            <a16:creationId xmlns:a16="http://schemas.microsoft.com/office/drawing/2014/main" id="{7525F40A-606C-BE48-8862-D96EC372C1F2}"/>
                          </a:ext>
                        </a:extLst>
                      </p:cNvPr>
                      <p:cNvGrpSpPr/>
                      <p:nvPr/>
                    </p:nvGrpSpPr>
                    <p:grpSpPr>
                      <a:xfrm>
                        <a:off x="4839972" y="4595547"/>
                        <a:ext cx="532718" cy="103470"/>
                        <a:chOff x="4763772" y="4269892"/>
                        <a:chExt cx="532718" cy="103470"/>
                      </a:xfrm>
                    </p:grpSpPr>
                    <p:grpSp>
                      <p:nvGrpSpPr>
                        <p:cNvPr id="199" name="Group 198">
                          <a:extLst>
                            <a:ext uri="{FF2B5EF4-FFF2-40B4-BE49-F238E27FC236}">
                              <a16:creationId xmlns:a16="http://schemas.microsoft.com/office/drawing/2014/main" id="{B59F9512-0E52-B34A-BF21-48DD831557C1}"/>
                            </a:ext>
                          </a:extLst>
                        </p:cNvPr>
                        <p:cNvGrpSpPr/>
                        <p:nvPr/>
                      </p:nvGrpSpPr>
                      <p:grpSpPr>
                        <a:xfrm>
                          <a:off x="5069652" y="4269892"/>
                          <a:ext cx="226838" cy="103470"/>
                          <a:chOff x="3936510" y="3757271"/>
                          <a:chExt cx="192618" cy="114740"/>
                        </a:xfrm>
                      </p:grpSpPr>
                      <p:sp>
                        <p:nvSpPr>
                          <p:cNvPr id="203" name="Rectangle 202">
                            <a:extLst>
                              <a:ext uri="{FF2B5EF4-FFF2-40B4-BE49-F238E27FC236}">
                                <a16:creationId xmlns:a16="http://schemas.microsoft.com/office/drawing/2014/main" id="{C1880FF7-CDE1-EB41-B587-4F4533490CA9}"/>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1B1D2652-6A58-6E46-885E-047004A5070B}"/>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63A549A6-620F-2443-938D-4B913914048F}"/>
                            </a:ext>
                          </a:extLst>
                        </p:cNvPr>
                        <p:cNvGrpSpPr/>
                        <p:nvPr/>
                      </p:nvGrpSpPr>
                      <p:grpSpPr>
                        <a:xfrm>
                          <a:off x="4763772" y="4269892"/>
                          <a:ext cx="226838" cy="103470"/>
                          <a:chOff x="3936510" y="3757271"/>
                          <a:chExt cx="192618" cy="114740"/>
                        </a:xfrm>
                      </p:grpSpPr>
                      <p:sp>
                        <p:nvSpPr>
                          <p:cNvPr id="201" name="Rectangle 200">
                            <a:extLst>
                              <a:ext uri="{FF2B5EF4-FFF2-40B4-BE49-F238E27FC236}">
                                <a16:creationId xmlns:a16="http://schemas.microsoft.com/office/drawing/2014/main" id="{3238772B-166F-DD42-8C7C-DE18F868D8E9}"/>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1A4B2BC-6F6A-254D-A864-9E048018B756}"/>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75" name="Group 74">
                      <a:extLst>
                        <a:ext uri="{FF2B5EF4-FFF2-40B4-BE49-F238E27FC236}">
                          <a16:creationId xmlns:a16="http://schemas.microsoft.com/office/drawing/2014/main" id="{EF733083-DE23-7344-A743-CB1A0FB1786F}"/>
                        </a:ext>
                      </a:extLst>
                    </p:cNvPr>
                    <p:cNvGrpSpPr/>
                    <p:nvPr/>
                  </p:nvGrpSpPr>
                  <p:grpSpPr>
                    <a:xfrm>
                      <a:off x="6970491" y="2892455"/>
                      <a:ext cx="532718" cy="429125"/>
                      <a:chOff x="4839972" y="4269892"/>
                      <a:chExt cx="532718" cy="429125"/>
                    </a:xfrm>
                  </p:grpSpPr>
                  <p:grpSp>
                    <p:nvGrpSpPr>
                      <p:cNvPr id="175" name="Group 174">
                        <a:extLst>
                          <a:ext uri="{FF2B5EF4-FFF2-40B4-BE49-F238E27FC236}">
                            <a16:creationId xmlns:a16="http://schemas.microsoft.com/office/drawing/2014/main" id="{16474BB9-BE81-2D4B-A345-487AEF2EED3F}"/>
                          </a:ext>
                        </a:extLst>
                      </p:cNvPr>
                      <p:cNvGrpSpPr/>
                      <p:nvPr/>
                    </p:nvGrpSpPr>
                    <p:grpSpPr>
                      <a:xfrm>
                        <a:off x="4839972" y="4269892"/>
                        <a:ext cx="532718" cy="103470"/>
                        <a:chOff x="4763772" y="4269892"/>
                        <a:chExt cx="532718" cy="103470"/>
                      </a:xfrm>
                    </p:grpSpPr>
                    <p:grpSp>
                      <p:nvGrpSpPr>
                        <p:cNvPr id="190" name="Group 189">
                          <a:extLst>
                            <a:ext uri="{FF2B5EF4-FFF2-40B4-BE49-F238E27FC236}">
                              <a16:creationId xmlns:a16="http://schemas.microsoft.com/office/drawing/2014/main" id="{7E3220CA-887D-4045-9323-44581BF765F6}"/>
                            </a:ext>
                          </a:extLst>
                        </p:cNvPr>
                        <p:cNvGrpSpPr/>
                        <p:nvPr/>
                      </p:nvGrpSpPr>
                      <p:grpSpPr>
                        <a:xfrm>
                          <a:off x="5069652" y="4269892"/>
                          <a:ext cx="226838" cy="103470"/>
                          <a:chOff x="3936510" y="3757271"/>
                          <a:chExt cx="192618" cy="114740"/>
                        </a:xfrm>
                      </p:grpSpPr>
                      <p:sp>
                        <p:nvSpPr>
                          <p:cNvPr id="194" name="Rectangle 193">
                            <a:extLst>
                              <a:ext uri="{FF2B5EF4-FFF2-40B4-BE49-F238E27FC236}">
                                <a16:creationId xmlns:a16="http://schemas.microsoft.com/office/drawing/2014/main" id="{8074B783-225C-C240-9693-F280400DB7B0}"/>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DF9939CA-657D-0A43-B779-6E50D1BE99A6}"/>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a:extLst>
                            <a:ext uri="{FF2B5EF4-FFF2-40B4-BE49-F238E27FC236}">
                              <a16:creationId xmlns:a16="http://schemas.microsoft.com/office/drawing/2014/main" id="{B19E5838-DF92-4543-9988-28838CD76438}"/>
                            </a:ext>
                          </a:extLst>
                        </p:cNvPr>
                        <p:cNvGrpSpPr/>
                        <p:nvPr/>
                      </p:nvGrpSpPr>
                      <p:grpSpPr>
                        <a:xfrm>
                          <a:off x="4763772" y="4269892"/>
                          <a:ext cx="226838" cy="103470"/>
                          <a:chOff x="3936510" y="3757271"/>
                          <a:chExt cx="192618" cy="114740"/>
                        </a:xfrm>
                      </p:grpSpPr>
                      <p:sp>
                        <p:nvSpPr>
                          <p:cNvPr id="192" name="Rectangle 191">
                            <a:extLst>
                              <a:ext uri="{FF2B5EF4-FFF2-40B4-BE49-F238E27FC236}">
                                <a16:creationId xmlns:a16="http://schemas.microsoft.com/office/drawing/2014/main" id="{3FA64C40-9000-AC4C-AFDB-A0E6C48FE21E}"/>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23D9DF45-25EC-FD4B-B501-EBA3989942E5}"/>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6" name="Group 175">
                        <a:extLst>
                          <a:ext uri="{FF2B5EF4-FFF2-40B4-BE49-F238E27FC236}">
                            <a16:creationId xmlns:a16="http://schemas.microsoft.com/office/drawing/2014/main" id="{D1633762-C393-7143-8AB6-ECF435FD0CDA}"/>
                          </a:ext>
                        </a:extLst>
                      </p:cNvPr>
                      <p:cNvGrpSpPr/>
                      <p:nvPr/>
                    </p:nvGrpSpPr>
                    <p:grpSpPr>
                      <a:xfrm>
                        <a:off x="4839972" y="4432719"/>
                        <a:ext cx="532718" cy="103470"/>
                        <a:chOff x="4763772" y="4269892"/>
                        <a:chExt cx="532718" cy="103470"/>
                      </a:xfrm>
                    </p:grpSpPr>
                    <p:grpSp>
                      <p:nvGrpSpPr>
                        <p:cNvPr id="184" name="Group 183">
                          <a:extLst>
                            <a:ext uri="{FF2B5EF4-FFF2-40B4-BE49-F238E27FC236}">
                              <a16:creationId xmlns:a16="http://schemas.microsoft.com/office/drawing/2014/main" id="{9FA0777E-6A8D-3040-93A1-BB07C35138C6}"/>
                            </a:ext>
                          </a:extLst>
                        </p:cNvPr>
                        <p:cNvGrpSpPr/>
                        <p:nvPr/>
                      </p:nvGrpSpPr>
                      <p:grpSpPr>
                        <a:xfrm>
                          <a:off x="5069652" y="4269892"/>
                          <a:ext cx="226838" cy="103470"/>
                          <a:chOff x="3936510" y="3757271"/>
                          <a:chExt cx="192618" cy="114740"/>
                        </a:xfrm>
                      </p:grpSpPr>
                      <p:sp>
                        <p:nvSpPr>
                          <p:cNvPr id="188" name="Rectangle 187">
                            <a:extLst>
                              <a:ext uri="{FF2B5EF4-FFF2-40B4-BE49-F238E27FC236}">
                                <a16:creationId xmlns:a16="http://schemas.microsoft.com/office/drawing/2014/main" id="{AF8D1AD3-2C44-A645-A738-99D0285EAA37}"/>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A1F7829E-2A79-ED4C-9A3E-BEA459D59278}"/>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5" name="Group 184">
                          <a:extLst>
                            <a:ext uri="{FF2B5EF4-FFF2-40B4-BE49-F238E27FC236}">
                              <a16:creationId xmlns:a16="http://schemas.microsoft.com/office/drawing/2014/main" id="{F4C8383D-5F61-FB4E-9EF4-3B4F88DC3572}"/>
                            </a:ext>
                          </a:extLst>
                        </p:cNvPr>
                        <p:cNvGrpSpPr/>
                        <p:nvPr/>
                      </p:nvGrpSpPr>
                      <p:grpSpPr>
                        <a:xfrm>
                          <a:off x="4763772" y="4269892"/>
                          <a:ext cx="226838" cy="103470"/>
                          <a:chOff x="3936510" y="3757271"/>
                          <a:chExt cx="192618" cy="114740"/>
                        </a:xfrm>
                      </p:grpSpPr>
                      <p:sp>
                        <p:nvSpPr>
                          <p:cNvPr id="186" name="Rectangle 185">
                            <a:extLst>
                              <a:ext uri="{FF2B5EF4-FFF2-40B4-BE49-F238E27FC236}">
                                <a16:creationId xmlns:a16="http://schemas.microsoft.com/office/drawing/2014/main" id="{FEE607D0-FA84-1B43-A753-074DD3F4A8F5}"/>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73A4803-6EB9-3B4C-8DC1-CD50FB4DF4C2}"/>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7" name="Group 176">
                        <a:extLst>
                          <a:ext uri="{FF2B5EF4-FFF2-40B4-BE49-F238E27FC236}">
                            <a16:creationId xmlns:a16="http://schemas.microsoft.com/office/drawing/2014/main" id="{68DA6F8E-CA25-A046-9C41-149EF995F963}"/>
                          </a:ext>
                        </a:extLst>
                      </p:cNvPr>
                      <p:cNvGrpSpPr/>
                      <p:nvPr/>
                    </p:nvGrpSpPr>
                    <p:grpSpPr>
                      <a:xfrm>
                        <a:off x="4839972" y="4595547"/>
                        <a:ext cx="532718" cy="103470"/>
                        <a:chOff x="4763772" y="4269892"/>
                        <a:chExt cx="532718" cy="103470"/>
                      </a:xfrm>
                    </p:grpSpPr>
                    <p:grpSp>
                      <p:nvGrpSpPr>
                        <p:cNvPr id="178" name="Group 177">
                          <a:extLst>
                            <a:ext uri="{FF2B5EF4-FFF2-40B4-BE49-F238E27FC236}">
                              <a16:creationId xmlns:a16="http://schemas.microsoft.com/office/drawing/2014/main" id="{9F49204B-3ED6-3745-A3C1-B93FB5F7AED7}"/>
                            </a:ext>
                          </a:extLst>
                        </p:cNvPr>
                        <p:cNvGrpSpPr/>
                        <p:nvPr/>
                      </p:nvGrpSpPr>
                      <p:grpSpPr>
                        <a:xfrm>
                          <a:off x="5069652" y="4269892"/>
                          <a:ext cx="226838" cy="103470"/>
                          <a:chOff x="3936510" y="3757271"/>
                          <a:chExt cx="192618" cy="114740"/>
                        </a:xfrm>
                      </p:grpSpPr>
                      <p:sp>
                        <p:nvSpPr>
                          <p:cNvPr id="182" name="Rectangle 181">
                            <a:extLst>
                              <a:ext uri="{FF2B5EF4-FFF2-40B4-BE49-F238E27FC236}">
                                <a16:creationId xmlns:a16="http://schemas.microsoft.com/office/drawing/2014/main" id="{25555DA7-6D30-8245-80C0-7214BB33DC6C}"/>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D32F8C56-EF40-5847-83AF-E54AF5364D73}"/>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a:extLst>
                            <a:ext uri="{FF2B5EF4-FFF2-40B4-BE49-F238E27FC236}">
                              <a16:creationId xmlns:a16="http://schemas.microsoft.com/office/drawing/2014/main" id="{557CE9BF-BF88-A94F-9D85-8D5B44925301}"/>
                            </a:ext>
                          </a:extLst>
                        </p:cNvPr>
                        <p:cNvGrpSpPr/>
                        <p:nvPr/>
                      </p:nvGrpSpPr>
                      <p:grpSpPr>
                        <a:xfrm>
                          <a:off x="4763772" y="4269892"/>
                          <a:ext cx="226838" cy="103470"/>
                          <a:chOff x="3936510" y="3757271"/>
                          <a:chExt cx="192618" cy="114740"/>
                        </a:xfrm>
                      </p:grpSpPr>
                      <p:sp>
                        <p:nvSpPr>
                          <p:cNvPr id="180" name="Rectangle 179">
                            <a:extLst>
                              <a:ext uri="{FF2B5EF4-FFF2-40B4-BE49-F238E27FC236}">
                                <a16:creationId xmlns:a16="http://schemas.microsoft.com/office/drawing/2014/main" id="{8AF53ED0-353D-DF4E-BEA8-58D88FD63131}"/>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E9F4D283-894A-D047-B41D-C64433E08866}"/>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76" name="Group 75">
                      <a:extLst>
                        <a:ext uri="{FF2B5EF4-FFF2-40B4-BE49-F238E27FC236}">
                          <a16:creationId xmlns:a16="http://schemas.microsoft.com/office/drawing/2014/main" id="{139CE155-0E1D-734C-9355-3384E7953622}"/>
                        </a:ext>
                      </a:extLst>
                    </p:cNvPr>
                    <p:cNvGrpSpPr/>
                    <p:nvPr/>
                  </p:nvGrpSpPr>
                  <p:grpSpPr>
                    <a:xfrm>
                      <a:off x="4586707" y="3218110"/>
                      <a:ext cx="532718" cy="429125"/>
                      <a:chOff x="4839972" y="4269892"/>
                      <a:chExt cx="532718" cy="429125"/>
                    </a:xfrm>
                  </p:grpSpPr>
                  <p:grpSp>
                    <p:nvGrpSpPr>
                      <p:cNvPr id="154" name="Group 153">
                        <a:extLst>
                          <a:ext uri="{FF2B5EF4-FFF2-40B4-BE49-F238E27FC236}">
                            <a16:creationId xmlns:a16="http://schemas.microsoft.com/office/drawing/2014/main" id="{9D6B146A-5330-3846-91E6-CB3505218105}"/>
                          </a:ext>
                        </a:extLst>
                      </p:cNvPr>
                      <p:cNvGrpSpPr/>
                      <p:nvPr/>
                    </p:nvGrpSpPr>
                    <p:grpSpPr>
                      <a:xfrm>
                        <a:off x="4839972" y="4269892"/>
                        <a:ext cx="532718" cy="103470"/>
                        <a:chOff x="4763772" y="4269892"/>
                        <a:chExt cx="532718" cy="103470"/>
                      </a:xfrm>
                    </p:grpSpPr>
                    <p:grpSp>
                      <p:nvGrpSpPr>
                        <p:cNvPr id="169" name="Group 168">
                          <a:extLst>
                            <a:ext uri="{FF2B5EF4-FFF2-40B4-BE49-F238E27FC236}">
                              <a16:creationId xmlns:a16="http://schemas.microsoft.com/office/drawing/2014/main" id="{56C9BC97-B7FD-3740-AFC1-F2D72D73AD25}"/>
                            </a:ext>
                          </a:extLst>
                        </p:cNvPr>
                        <p:cNvGrpSpPr/>
                        <p:nvPr/>
                      </p:nvGrpSpPr>
                      <p:grpSpPr>
                        <a:xfrm>
                          <a:off x="5069652" y="4269892"/>
                          <a:ext cx="226838" cy="103470"/>
                          <a:chOff x="3936510" y="3757271"/>
                          <a:chExt cx="192618" cy="114740"/>
                        </a:xfrm>
                      </p:grpSpPr>
                      <p:sp>
                        <p:nvSpPr>
                          <p:cNvPr id="173" name="Rectangle 172">
                            <a:extLst>
                              <a:ext uri="{FF2B5EF4-FFF2-40B4-BE49-F238E27FC236}">
                                <a16:creationId xmlns:a16="http://schemas.microsoft.com/office/drawing/2014/main" id="{345B497C-F00D-9644-B4CC-9851B1F82E3D}"/>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B4E872CE-D968-3E46-85CD-06CA0DB58D9B}"/>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0" name="Group 169">
                          <a:extLst>
                            <a:ext uri="{FF2B5EF4-FFF2-40B4-BE49-F238E27FC236}">
                              <a16:creationId xmlns:a16="http://schemas.microsoft.com/office/drawing/2014/main" id="{BA7432AB-A997-A141-865F-E7E357951166}"/>
                            </a:ext>
                          </a:extLst>
                        </p:cNvPr>
                        <p:cNvGrpSpPr/>
                        <p:nvPr/>
                      </p:nvGrpSpPr>
                      <p:grpSpPr>
                        <a:xfrm>
                          <a:off x="4763772" y="4269892"/>
                          <a:ext cx="226838" cy="103470"/>
                          <a:chOff x="3936510" y="3757271"/>
                          <a:chExt cx="192618" cy="114740"/>
                        </a:xfrm>
                      </p:grpSpPr>
                      <p:sp>
                        <p:nvSpPr>
                          <p:cNvPr id="171" name="Rectangle 170">
                            <a:extLst>
                              <a:ext uri="{FF2B5EF4-FFF2-40B4-BE49-F238E27FC236}">
                                <a16:creationId xmlns:a16="http://schemas.microsoft.com/office/drawing/2014/main" id="{0CE709F0-99EE-EB4B-B53F-E70E9C7ABB1C}"/>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8C3F3B73-199D-834A-A069-49A4D11B6706}"/>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5" name="Group 154">
                        <a:extLst>
                          <a:ext uri="{FF2B5EF4-FFF2-40B4-BE49-F238E27FC236}">
                            <a16:creationId xmlns:a16="http://schemas.microsoft.com/office/drawing/2014/main" id="{D4B16742-2AF1-CF4C-9AC8-C8C38DE33752}"/>
                          </a:ext>
                        </a:extLst>
                      </p:cNvPr>
                      <p:cNvGrpSpPr/>
                      <p:nvPr/>
                    </p:nvGrpSpPr>
                    <p:grpSpPr>
                      <a:xfrm>
                        <a:off x="4839972" y="4432719"/>
                        <a:ext cx="532718" cy="103470"/>
                        <a:chOff x="4763772" y="4269892"/>
                        <a:chExt cx="532718" cy="103470"/>
                      </a:xfrm>
                    </p:grpSpPr>
                    <p:grpSp>
                      <p:nvGrpSpPr>
                        <p:cNvPr id="163" name="Group 162">
                          <a:extLst>
                            <a:ext uri="{FF2B5EF4-FFF2-40B4-BE49-F238E27FC236}">
                              <a16:creationId xmlns:a16="http://schemas.microsoft.com/office/drawing/2014/main" id="{9550A20F-7CF3-FA44-8800-47FC73C12E5B}"/>
                            </a:ext>
                          </a:extLst>
                        </p:cNvPr>
                        <p:cNvGrpSpPr/>
                        <p:nvPr/>
                      </p:nvGrpSpPr>
                      <p:grpSpPr>
                        <a:xfrm>
                          <a:off x="5069652" y="4269892"/>
                          <a:ext cx="226838" cy="103470"/>
                          <a:chOff x="3936510" y="3757271"/>
                          <a:chExt cx="192618" cy="114740"/>
                        </a:xfrm>
                      </p:grpSpPr>
                      <p:sp>
                        <p:nvSpPr>
                          <p:cNvPr id="167" name="Rectangle 166">
                            <a:extLst>
                              <a:ext uri="{FF2B5EF4-FFF2-40B4-BE49-F238E27FC236}">
                                <a16:creationId xmlns:a16="http://schemas.microsoft.com/office/drawing/2014/main" id="{42D79AE4-44CB-F54C-9F3C-5FD9943552F1}"/>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A19A95FA-9437-E34F-99B7-079B14213098}"/>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BE33B2D8-48EA-9F42-AF7F-5F5005040F1C}"/>
                            </a:ext>
                          </a:extLst>
                        </p:cNvPr>
                        <p:cNvGrpSpPr/>
                        <p:nvPr/>
                      </p:nvGrpSpPr>
                      <p:grpSpPr>
                        <a:xfrm>
                          <a:off x="4763772" y="4269892"/>
                          <a:ext cx="226838" cy="103470"/>
                          <a:chOff x="3936510" y="3757271"/>
                          <a:chExt cx="192618" cy="114740"/>
                        </a:xfrm>
                      </p:grpSpPr>
                      <p:sp>
                        <p:nvSpPr>
                          <p:cNvPr id="165" name="Rectangle 164">
                            <a:extLst>
                              <a:ext uri="{FF2B5EF4-FFF2-40B4-BE49-F238E27FC236}">
                                <a16:creationId xmlns:a16="http://schemas.microsoft.com/office/drawing/2014/main" id="{DE66F1AE-FC81-5B44-800E-8C3F1DB468BA}"/>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70B3EF5E-53AF-B54B-AAB4-A54B9BCCDD18}"/>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6" name="Group 155">
                        <a:extLst>
                          <a:ext uri="{FF2B5EF4-FFF2-40B4-BE49-F238E27FC236}">
                            <a16:creationId xmlns:a16="http://schemas.microsoft.com/office/drawing/2014/main" id="{480FE383-0D0E-A54F-85FF-77157FCD56B3}"/>
                          </a:ext>
                        </a:extLst>
                      </p:cNvPr>
                      <p:cNvGrpSpPr/>
                      <p:nvPr/>
                    </p:nvGrpSpPr>
                    <p:grpSpPr>
                      <a:xfrm>
                        <a:off x="4839972" y="4595547"/>
                        <a:ext cx="532718" cy="103470"/>
                        <a:chOff x="4763772" y="4269892"/>
                        <a:chExt cx="532718" cy="103470"/>
                      </a:xfrm>
                    </p:grpSpPr>
                    <p:grpSp>
                      <p:nvGrpSpPr>
                        <p:cNvPr id="157" name="Group 156">
                          <a:extLst>
                            <a:ext uri="{FF2B5EF4-FFF2-40B4-BE49-F238E27FC236}">
                              <a16:creationId xmlns:a16="http://schemas.microsoft.com/office/drawing/2014/main" id="{1CF93E55-0E47-5E43-81FE-B20E08EEEC64}"/>
                            </a:ext>
                          </a:extLst>
                        </p:cNvPr>
                        <p:cNvGrpSpPr/>
                        <p:nvPr/>
                      </p:nvGrpSpPr>
                      <p:grpSpPr>
                        <a:xfrm>
                          <a:off x="5069652" y="4269892"/>
                          <a:ext cx="226838" cy="103470"/>
                          <a:chOff x="3936510" y="3757271"/>
                          <a:chExt cx="192618" cy="114740"/>
                        </a:xfrm>
                      </p:grpSpPr>
                      <p:sp>
                        <p:nvSpPr>
                          <p:cNvPr id="161" name="Rectangle 160">
                            <a:extLst>
                              <a:ext uri="{FF2B5EF4-FFF2-40B4-BE49-F238E27FC236}">
                                <a16:creationId xmlns:a16="http://schemas.microsoft.com/office/drawing/2014/main" id="{FA296CB3-5EB4-774A-8647-8CEF6BCDE215}"/>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45896B27-EA6F-5C47-B1EC-F0DC043DC461}"/>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F16C7A51-E2DE-ED46-8C56-2C1935828F0A}"/>
                            </a:ext>
                          </a:extLst>
                        </p:cNvPr>
                        <p:cNvGrpSpPr/>
                        <p:nvPr/>
                      </p:nvGrpSpPr>
                      <p:grpSpPr>
                        <a:xfrm>
                          <a:off x="4763772" y="4269892"/>
                          <a:ext cx="226838" cy="103470"/>
                          <a:chOff x="3936510" y="3757271"/>
                          <a:chExt cx="192618" cy="114740"/>
                        </a:xfrm>
                      </p:grpSpPr>
                      <p:sp>
                        <p:nvSpPr>
                          <p:cNvPr id="159" name="Rectangle 158">
                            <a:extLst>
                              <a:ext uri="{FF2B5EF4-FFF2-40B4-BE49-F238E27FC236}">
                                <a16:creationId xmlns:a16="http://schemas.microsoft.com/office/drawing/2014/main" id="{E790D72C-9092-1741-9343-FD88DF0F5F5F}"/>
                              </a:ext>
                            </a:extLst>
                          </p:cNvPr>
                          <p:cNvSpPr/>
                          <p:nvPr/>
                        </p:nvSpPr>
                        <p:spPr>
                          <a:xfrm>
                            <a:off x="3936510" y="3757271"/>
                            <a:ext cx="192618"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F7E39AE9-EB96-D141-809C-19EF04D62B27}"/>
                              </a:ext>
                            </a:extLst>
                          </p:cNvPr>
                          <p:cNvSpPr/>
                          <p:nvPr/>
                        </p:nvSpPr>
                        <p:spPr>
                          <a:xfrm>
                            <a:off x="3968284" y="3757271"/>
                            <a:ext cx="129070" cy="11474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77" name="Group 76">
                      <a:extLst>
                        <a:ext uri="{FF2B5EF4-FFF2-40B4-BE49-F238E27FC236}">
                          <a16:creationId xmlns:a16="http://schemas.microsoft.com/office/drawing/2014/main" id="{BFCE58B6-CE6E-8343-B6AD-E6FF6870DB84}"/>
                        </a:ext>
                      </a:extLst>
                    </p:cNvPr>
                    <p:cNvGrpSpPr/>
                    <p:nvPr/>
                  </p:nvGrpSpPr>
                  <p:grpSpPr>
                    <a:xfrm>
                      <a:off x="7551055" y="4470662"/>
                      <a:ext cx="894310" cy="150756"/>
                      <a:chOff x="4243561" y="2630274"/>
                      <a:chExt cx="894310" cy="150756"/>
                    </a:xfrm>
                  </p:grpSpPr>
                  <p:grpSp>
                    <p:nvGrpSpPr>
                      <p:cNvPr id="148" name="Group 147">
                        <a:extLst>
                          <a:ext uri="{FF2B5EF4-FFF2-40B4-BE49-F238E27FC236}">
                            <a16:creationId xmlns:a16="http://schemas.microsoft.com/office/drawing/2014/main" id="{3FAE0FAC-739A-2A45-A666-34397A491C41}"/>
                          </a:ext>
                        </a:extLst>
                      </p:cNvPr>
                      <p:cNvGrpSpPr/>
                      <p:nvPr/>
                    </p:nvGrpSpPr>
                    <p:grpSpPr>
                      <a:xfrm>
                        <a:off x="4243561" y="2630274"/>
                        <a:ext cx="351165" cy="150756"/>
                        <a:chOff x="3878317" y="3371628"/>
                        <a:chExt cx="309004" cy="114740"/>
                      </a:xfrm>
                    </p:grpSpPr>
                    <p:sp>
                      <p:nvSpPr>
                        <p:cNvPr id="152" name="Rectangle 151">
                          <a:extLst>
                            <a:ext uri="{FF2B5EF4-FFF2-40B4-BE49-F238E27FC236}">
                              <a16:creationId xmlns:a16="http://schemas.microsoft.com/office/drawing/2014/main" id="{60C60D0E-9C8E-5A43-8374-8B231DDBB741}"/>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2AEE7336-6A13-7342-9341-6AEEB4923C66}"/>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B9D60174-2E46-FF4F-B994-4FEE035CB3DE}"/>
                          </a:ext>
                        </a:extLst>
                      </p:cNvPr>
                      <p:cNvGrpSpPr/>
                      <p:nvPr/>
                    </p:nvGrpSpPr>
                    <p:grpSpPr>
                      <a:xfrm>
                        <a:off x="4786706" y="2630274"/>
                        <a:ext cx="351165" cy="150756"/>
                        <a:chOff x="3878317" y="3371628"/>
                        <a:chExt cx="309004" cy="114740"/>
                      </a:xfrm>
                    </p:grpSpPr>
                    <p:sp>
                      <p:nvSpPr>
                        <p:cNvPr id="150" name="Rectangle 149">
                          <a:extLst>
                            <a:ext uri="{FF2B5EF4-FFF2-40B4-BE49-F238E27FC236}">
                              <a16:creationId xmlns:a16="http://schemas.microsoft.com/office/drawing/2014/main" id="{A60D6792-84BE-7C41-BF74-C5C33D11CF13}"/>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CB6A0C0D-A893-6242-92A7-05FBF6094745}"/>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8" name="Group 77">
                      <a:extLst>
                        <a:ext uri="{FF2B5EF4-FFF2-40B4-BE49-F238E27FC236}">
                          <a16:creationId xmlns:a16="http://schemas.microsoft.com/office/drawing/2014/main" id="{F0B347EB-A63C-B048-93D5-DB97704B3187}"/>
                        </a:ext>
                      </a:extLst>
                    </p:cNvPr>
                    <p:cNvGrpSpPr/>
                    <p:nvPr/>
                  </p:nvGrpSpPr>
                  <p:grpSpPr>
                    <a:xfrm>
                      <a:off x="6916897" y="4513225"/>
                      <a:ext cx="532718" cy="103470"/>
                      <a:chOff x="5265187" y="4333403"/>
                      <a:chExt cx="532718" cy="103470"/>
                    </a:xfrm>
                  </p:grpSpPr>
                  <p:sp>
                    <p:nvSpPr>
                      <p:cNvPr id="144" name="Rectangle 143">
                        <a:extLst>
                          <a:ext uri="{FF2B5EF4-FFF2-40B4-BE49-F238E27FC236}">
                            <a16:creationId xmlns:a16="http://schemas.microsoft.com/office/drawing/2014/main" id="{57D9B62D-C49C-B44C-B4C7-111F66E6EB1B}"/>
                          </a:ext>
                        </a:extLst>
                      </p:cNvPr>
                      <p:cNvSpPr/>
                      <p:nvPr/>
                    </p:nvSpPr>
                    <p:spPr>
                      <a:xfrm>
                        <a:off x="5571067" y="4333403"/>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6B63B3D5-60AD-D64D-AB63-3E997FCC96B6}"/>
                          </a:ext>
                        </a:extLst>
                      </p:cNvPr>
                      <p:cNvSpPr/>
                      <p:nvPr/>
                    </p:nvSpPr>
                    <p:spPr>
                      <a:xfrm>
                        <a:off x="5608486" y="4333403"/>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BCCA300F-CB66-CA47-817F-121077A86BCC}"/>
                          </a:ext>
                        </a:extLst>
                      </p:cNvPr>
                      <p:cNvSpPr/>
                      <p:nvPr/>
                    </p:nvSpPr>
                    <p:spPr>
                      <a:xfrm>
                        <a:off x="5265187" y="4333403"/>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45B7EC5F-7923-7B4B-AFD7-A33973277CC5}"/>
                          </a:ext>
                        </a:extLst>
                      </p:cNvPr>
                      <p:cNvSpPr/>
                      <p:nvPr/>
                    </p:nvSpPr>
                    <p:spPr>
                      <a:xfrm>
                        <a:off x="5302606" y="4333403"/>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12E2D2A9-8158-A146-845A-5DDB7BA6E412}"/>
                        </a:ext>
                      </a:extLst>
                    </p:cNvPr>
                    <p:cNvGrpSpPr/>
                    <p:nvPr/>
                  </p:nvGrpSpPr>
                  <p:grpSpPr>
                    <a:xfrm>
                      <a:off x="7997704" y="4202901"/>
                      <a:ext cx="532718" cy="103470"/>
                      <a:chOff x="5265187" y="4333403"/>
                      <a:chExt cx="532718" cy="103470"/>
                    </a:xfrm>
                  </p:grpSpPr>
                  <p:sp>
                    <p:nvSpPr>
                      <p:cNvPr id="140" name="Rectangle 139">
                        <a:extLst>
                          <a:ext uri="{FF2B5EF4-FFF2-40B4-BE49-F238E27FC236}">
                            <a16:creationId xmlns:a16="http://schemas.microsoft.com/office/drawing/2014/main" id="{A6C1FB77-DD23-884F-96D3-7EBE1CAF0C6C}"/>
                          </a:ext>
                        </a:extLst>
                      </p:cNvPr>
                      <p:cNvSpPr/>
                      <p:nvPr/>
                    </p:nvSpPr>
                    <p:spPr>
                      <a:xfrm>
                        <a:off x="5571067" y="4333403"/>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F790E549-995F-AB4A-BA05-A5471C6CDC2B}"/>
                          </a:ext>
                        </a:extLst>
                      </p:cNvPr>
                      <p:cNvSpPr/>
                      <p:nvPr/>
                    </p:nvSpPr>
                    <p:spPr>
                      <a:xfrm>
                        <a:off x="5608486" y="4333403"/>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FEC8D6BD-3A58-C542-968B-F47B43451D7C}"/>
                          </a:ext>
                        </a:extLst>
                      </p:cNvPr>
                      <p:cNvSpPr/>
                      <p:nvPr/>
                    </p:nvSpPr>
                    <p:spPr>
                      <a:xfrm>
                        <a:off x="5265187" y="4333403"/>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EA5F253-BFBC-E045-88CF-A44500045ADD}"/>
                          </a:ext>
                        </a:extLst>
                      </p:cNvPr>
                      <p:cNvSpPr/>
                      <p:nvPr/>
                    </p:nvSpPr>
                    <p:spPr>
                      <a:xfrm>
                        <a:off x="5302606" y="4333403"/>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F23EA9B-558A-3A4F-BBF4-633202FD0676}"/>
                        </a:ext>
                      </a:extLst>
                    </p:cNvPr>
                    <p:cNvGrpSpPr/>
                    <p:nvPr/>
                  </p:nvGrpSpPr>
                  <p:grpSpPr>
                    <a:xfrm>
                      <a:off x="4251585" y="2709386"/>
                      <a:ext cx="897081" cy="391337"/>
                      <a:chOff x="3878316" y="3095031"/>
                      <a:chExt cx="897081" cy="391337"/>
                    </a:xfrm>
                  </p:grpSpPr>
                  <p:grpSp>
                    <p:nvGrpSpPr>
                      <p:cNvPr id="128" name="Group 127">
                        <a:extLst>
                          <a:ext uri="{FF2B5EF4-FFF2-40B4-BE49-F238E27FC236}">
                            <a16:creationId xmlns:a16="http://schemas.microsoft.com/office/drawing/2014/main" id="{8536667A-D2A6-D340-AFD4-5E98DC796721}"/>
                          </a:ext>
                        </a:extLst>
                      </p:cNvPr>
                      <p:cNvGrpSpPr/>
                      <p:nvPr/>
                    </p:nvGrpSpPr>
                    <p:grpSpPr>
                      <a:xfrm>
                        <a:off x="3878316" y="3335612"/>
                        <a:ext cx="351165" cy="150756"/>
                        <a:chOff x="3878317" y="3371628"/>
                        <a:chExt cx="309004" cy="114740"/>
                      </a:xfrm>
                    </p:grpSpPr>
                    <p:sp>
                      <p:nvSpPr>
                        <p:cNvPr id="138" name="Rectangle 137">
                          <a:extLst>
                            <a:ext uri="{FF2B5EF4-FFF2-40B4-BE49-F238E27FC236}">
                              <a16:creationId xmlns:a16="http://schemas.microsoft.com/office/drawing/2014/main" id="{EB7737EB-B942-FC49-884D-0A0743D7D55C}"/>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49583D2-1500-A44F-A3E7-C5C542175E45}"/>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0EB53AA1-EAC6-A24B-AC37-518167450C58}"/>
                          </a:ext>
                        </a:extLst>
                      </p:cNvPr>
                      <p:cNvGrpSpPr/>
                      <p:nvPr/>
                    </p:nvGrpSpPr>
                    <p:grpSpPr>
                      <a:xfrm>
                        <a:off x="4421461" y="3335612"/>
                        <a:ext cx="351165" cy="150756"/>
                        <a:chOff x="3878317" y="3371628"/>
                        <a:chExt cx="309004" cy="114740"/>
                      </a:xfrm>
                    </p:grpSpPr>
                    <p:sp>
                      <p:nvSpPr>
                        <p:cNvPr id="136" name="Rectangle 135">
                          <a:extLst>
                            <a:ext uri="{FF2B5EF4-FFF2-40B4-BE49-F238E27FC236}">
                              <a16:creationId xmlns:a16="http://schemas.microsoft.com/office/drawing/2014/main" id="{940C75C0-432E-0241-A320-A22C80554D65}"/>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4BB6529-97CD-7D43-9D2C-ED1296C27550}"/>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C04A952A-49AE-F340-ADC0-3175FE918961}"/>
                          </a:ext>
                        </a:extLst>
                      </p:cNvPr>
                      <p:cNvGrpSpPr/>
                      <p:nvPr/>
                    </p:nvGrpSpPr>
                    <p:grpSpPr>
                      <a:xfrm>
                        <a:off x="3881087" y="3095031"/>
                        <a:ext cx="351165" cy="150756"/>
                        <a:chOff x="3878317" y="3371628"/>
                        <a:chExt cx="309004" cy="114740"/>
                      </a:xfrm>
                    </p:grpSpPr>
                    <p:sp>
                      <p:nvSpPr>
                        <p:cNvPr id="134" name="Rectangle 133">
                          <a:extLst>
                            <a:ext uri="{FF2B5EF4-FFF2-40B4-BE49-F238E27FC236}">
                              <a16:creationId xmlns:a16="http://schemas.microsoft.com/office/drawing/2014/main" id="{6298BDC8-29E9-A346-A711-BEE9D49BA6D2}"/>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C8124F56-C585-764E-9614-C4770C815209}"/>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A2550F92-23BF-A04D-B0FC-CBB7485A5B17}"/>
                          </a:ext>
                        </a:extLst>
                      </p:cNvPr>
                      <p:cNvGrpSpPr/>
                      <p:nvPr/>
                    </p:nvGrpSpPr>
                    <p:grpSpPr>
                      <a:xfrm>
                        <a:off x="4424232" y="3095031"/>
                        <a:ext cx="351165" cy="150756"/>
                        <a:chOff x="3878317" y="3371628"/>
                        <a:chExt cx="309004" cy="114740"/>
                      </a:xfrm>
                    </p:grpSpPr>
                    <p:sp>
                      <p:nvSpPr>
                        <p:cNvPr id="132" name="Rectangle 131">
                          <a:extLst>
                            <a:ext uri="{FF2B5EF4-FFF2-40B4-BE49-F238E27FC236}">
                              <a16:creationId xmlns:a16="http://schemas.microsoft.com/office/drawing/2014/main" id="{908EB350-5F8E-4F4B-9D58-3135558C4D15}"/>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03B99FAA-05A6-2F49-8A41-C1352107D661}"/>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1" name="Group 80">
                      <a:extLst>
                        <a:ext uri="{FF2B5EF4-FFF2-40B4-BE49-F238E27FC236}">
                          <a16:creationId xmlns:a16="http://schemas.microsoft.com/office/drawing/2014/main" id="{83912844-826C-DD4D-BD14-56CEB12690B6}"/>
                        </a:ext>
                      </a:extLst>
                    </p:cNvPr>
                    <p:cNvGrpSpPr/>
                    <p:nvPr/>
                  </p:nvGrpSpPr>
                  <p:grpSpPr>
                    <a:xfrm>
                      <a:off x="4256916" y="3755345"/>
                      <a:ext cx="897081" cy="391337"/>
                      <a:chOff x="3878316" y="3095031"/>
                      <a:chExt cx="897081" cy="391337"/>
                    </a:xfrm>
                  </p:grpSpPr>
                  <p:grpSp>
                    <p:nvGrpSpPr>
                      <p:cNvPr id="116" name="Group 115">
                        <a:extLst>
                          <a:ext uri="{FF2B5EF4-FFF2-40B4-BE49-F238E27FC236}">
                            <a16:creationId xmlns:a16="http://schemas.microsoft.com/office/drawing/2014/main" id="{0C7BC30D-6525-3B49-9EE4-802857908367}"/>
                          </a:ext>
                        </a:extLst>
                      </p:cNvPr>
                      <p:cNvGrpSpPr/>
                      <p:nvPr/>
                    </p:nvGrpSpPr>
                    <p:grpSpPr>
                      <a:xfrm>
                        <a:off x="3878316" y="3335612"/>
                        <a:ext cx="351165" cy="150756"/>
                        <a:chOff x="3878317" y="3371628"/>
                        <a:chExt cx="309004" cy="114740"/>
                      </a:xfrm>
                    </p:grpSpPr>
                    <p:sp>
                      <p:nvSpPr>
                        <p:cNvPr id="126" name="Rectangle 125">
                          <a:extLst>
                            <a:ext uri="{FF2B5EF4-FFF2-40B4-BE49-F238E27FC236}">
                              <a16:creationId xmlns:a16="http://schemas.microsoft.com/office/drawing/2014/main" id="{BA1766CA-A870-4748-B6E6-1C088DC73EC6}"/>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7AF6B56-A845-574F-8EFB-E9DD70C9D1C3}"/>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28C2755A-1760-AF4B-8EB0-FBE0A7D1AD54}"/>
                          </a:ext>
                        </a:extLst>
                      </p:cNvPr>
                      <p:cNvGrpSpPr/>
                      <p:nvPr/>
                    </p:nvGrpSpPr>
                    <p:grpSpPr>
                      <a:xfrm>
                        <a:off x="4421461" y="3335612"/>
                        <a:ext cx="351165" cy="150756"/>
                        <a:chOff x="3878317" y="3371628"/>
                        <a:chExt cx="309004" cy="114740"/>
                      </a:xfrm>
                    </p:grpSpPr>
                    <p:sp>
                      <p:nvSpPr>
                        <p:cNvPr id="124" name="Rectangle 123">
                          <a:extLst>
                            <a:ext uri="{FF2B5EF4-FFF2-40B4-BE49-F238E27FC236}">
                              <a16:creationId xmlns:a16="http://schemas.microsoft.com/office/drawing/2014/main" id="{D1FAAF12-F077-1547-AB30-50EC50FDC899}"/>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1C0629D7-9117-A943-8F44-7658D4329ED6}"/>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65F48BEA-7AB6-CA49-8645-A298B7B2CF9F}"/>
                          </a:ext>
                        </a:extLst>
                      </p:cNvPr>
                      <p:cNvGrpSpPr/>
                      <p:nvPr/>
                    </p:nvGrpSpPr>
                    <p:grpSpPr>
                      <a:xfrm>
                        <a:off x="3881087" y="3095031"/>
                        <a:ext cx="351165" cy="150756"/>
                        <a:chOff x="3878317" y="3371628"/>
                        <a:chExt cx="309004" cy="114740"/>
                      </a:xfrm>
                    </p:grpSpPr>
                    <p:sp>
                      <p:nvSpPr>
                        <p:cNvPr id="122" name="Rectangle 121">
                          <a:extLst>
                            <a:ext uri="{FF2B5EF4-FFF2-40B4-BE49-F238E27FC236}">
                              <a16:creationId xmlns:a16="http://schemas.microsoft.com/office/drawing/2014/main" id="{D4AE281F-9A0F-B14B-9C5D-464AA3BAC4CC}"/>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CC5C2F1B-180C-7543-82BA-FC0A37DC5A52}"/>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0EC87934-3516-3F41-B246-7E2D3F4D3B72}"/>
                          </a:ext>
                        </a:extLst>
                      </p:cNvPr>
                      <p:cNvGrpSpPr/>
                      <p:nvPr/>
                    </p:nvGrpSpPr>
                    <p:grpSpPr>
                      <a:xfrm>
                        <a:off x="4424232" y="3095031"/>
                        <a:ext cx="351165" cy="150756"/>
                        <a:chOff x="3878317" y="3371628"/>
                        <a:chExt cx="309004" cy="114740"/>
                      </a:xfrm>
                    </p:grpSpPr>
                    <p:sp>
                      <p:nvSpPr>
                        <p:cNvPr id="120" name="Rectangle 119">
                          <a:extLst>
                            <a:ext uri="{FF2B5EF4-FFF2-40B4-BE49-F238E27FC236}">
                              <a16:creationId xmlns:a16="http://schemas.microsoft.com/office/drawing/2014/main" id="{E84CA1D1-B9CE-3649-B912-B53C5BEA94BE}"/>
                            </a:ext>
                          </a:extLst>
                        </p:cNvPr>
                        <p:cNvSpPr/>
                        <p:nvPr/>
                      </p:nvSpPr>
                      <p:spPr>
                        <a:xfrm>
                          <a:off x="3878317" y="3371628"/>
                          <a:ext cx="309004" cy="1147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2825BCD9-CBD4-594C-98CA-D91AA2363301}"/>
                            </a:ext>
                          </a:extLst>
                        </p:cNvPr>
                        <p:cNvSpPr/>
                        <p:nvPr/>
                      </p:nvSpPr>
                      <p:spPr>
                        <a:xfrm>
                          <a:off x="3936510" y="3371628"/>
                          <a:ext cx="192618" cy="11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2" name="Group 81">
                      <a:extLst>
                        <a:ext uri="{FF2B5EF4-FFF2-40B4-BE49-F238E27FC236}">
                          <a16:creationId xmlns:a16="http://schemas.microsoft.com/office/drawing/2014/main" id="{755BE9B1-359B-A642-A049-7A4BB3E09E62}"/>
                        </a:ext>
                      </a:extLst>
                    </p:cNvPr>
                    <p:cNvGrpSpPr/>
                    <p:nvPr/>
                  </p:nvGrpSpPr>
                  <p:grpSpPr>
                    <a:xfrm rot="5400000">
                      <a:off x="3731968" y="2027991"/>
                      <a:ext cx="305555" cy="417851"/>
                      <a:chOff x="3790583" y="2015252"/>
                      <a:chExt cx="305555" cy="417851"/>
                    </a:xfrm>
                  </p:grpSpPr>
                  <p:grpSp>
                    <p:nvGrpSpPr>
                      <p:cNvPr id="109" name="Group 108">
                        <a:extLst>
                          <a:ext uri="{FF2B5EF4-FFF2-40B4-BE49-F238E27FC236}">
                            <a16:creationId xmlns:a16="http://schemas.microsoft.com/office/drawing/2014/main" id="{C9BC16BC-DC75-1B44-9566-DF45026578BC}"/>
                          </a:ext>
                        </a:extLst>
                      </p:cNvPr>
                      <p:cNvGrpSpPr/>
                      <p:nvPr/>
                    </p:nvGrpSpPr>
                    <p:grpSpPr>
                      <a:xfrm>
                        <a:off x="3838073" y="2015252"/>
                        <a:ext cx="210575" cy="86820"/>
                        <a:chOff x="3846521" y="2015252"/>
                        <a:chExt cx="210575" cy="86820"/>
                      </a:xfrm>
                    </p:grpSpPr>
                    <p:sp>
                      <p:nvSpPr>
                        <p:cNvPr id="114" name="Rectangle 113">
                          <a:extLst>
                            <a:ext uri="{FF2B5EF4-FFF2-40B4-BE49-F238E27FC236}">
                              <a16:creationId xmlns:a16="http://schemas.microsoft.com/office/drawing/2014/main" id="{2ED50DCA-7C4A-D546-A17A-633C649E4853}"/>
                            </a:ext>
                          </a:extLst>
                        </p:cNvPr>
                        <p:cNvSpPr/>
                        <p:nvPr/>
                      </p:nvSpPr>
                      <p:spPr>
                        <a:xfrm rot="5400000">
                          <a:off x="3825201" y="2036572"/>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CFE8959D-EB53-9F4B-AF15-A6F38D3D3E42}"/>
                            </a:ext>
                          </a:extLst>
                        </p:cNvPr>
                        <p:cNvSpPr/>
                        <p:nvPr/>
                      </p:nvSpPr>
                      <p:spPr>
                        <a:xfrm rot="5400000">
                          <a:off x="3991597" y="2036572"/>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109">
                        <a:extLst>
                          <a:ext uri="{FF2B5EF4-FFF2-40B4-BE49-F238E27FC236}">
                            <a16:creationId xmlns:a16="http://schemas.microsoft.com/office/drawing/2014/main" id="{8E223278-31B8-6241-B000-A86CD6DA8D42}"/>
                          </a:ext>
                        </a:extLst>
                      </p:cNvPr>
                      <p:cNvGrpSpPr/>
                      <p:nvPr/>
                    </p:nvGrpSpPr>
                    <p:grpSpPr>
                      <a:xfrm>
                        <a:off x="3838074" y="2346283"/>
                        <a:ext cx="210575" cy="86820"/>
                        <a:chOff x="3846521" y="2015252"/>
                        <a:chExt cx="210575" cy="86820"/>
                      </a:xfrm>
                    </p:grpSpPr>
                    <p:sp>
                      <p:nvSpPr>
                        <p:cNvPr id="112" name="Rectangle 111">
                          <a:extLst>
                            <a:ext uri="{FF2B5EF4-FFF2-40B4-BE49-F238E27FC236}">
                              <a16:creationId xmlns:a16="http://schemas.microsoft.com/office/drawing/2014/main" id="{185BD2F4-DC5F-7E43-8698-DB9DAA48DCD5}"/>
                            </a:ext>
                          </a:extLst>
                        </p:cNvPr>
                        <p:cNvSpPr/>
                        <p:nvPr/>
                      </p:nvSpPr>
                      <p:spPr>
                        <a:xfrm rot="5400000">
                          <a:off x="3825201" y="2036572"/>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8B29EACA-0FEF-0848-8B45-7FF008BA06FE}"/>
                            </a:ext>
                          </a:extLst>
                        </p:cNvPr>
                        <p:cNvSpPr/>
                        <p:nvPr/>
                      </p:nvSpPr>
                      <p:spPr>
                        <a:xfrm rot="5400000">
                          <a:off x="3991597" y="2036572"/>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1" name="Rectangle 110">
                        <a:extLst>
                          <a:ext uri="{FF2B5EF4-FFF2-40B4-BE49-F238E27FC236}">
                            <a16:creationId xmlns:a16="http://schemas.microsoft.com/office/drawing/2014/main" id="{219DB7F1-B6D8-D44F-81F1-6780C7A04AE3}"/>
                          </a:ext>
                        </a:extLst>
                      </p:cNvPr>
                      <p:cNvSpPr/>
                      <p:nvPr/>
                    </p:nvSpPr>
                    <p:spPr>
                      <a:xfrm rot="5400000">
                        <a:off x="3821070" y="2071584"/>
                        <a:ext cx="244581" cy="30555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A68314D9-4987-9A49-B86F-B7E11176B8D4}"/>
                        </a:ext>
                      </a:extLst>
                    </p:cNvPr>
                    <p:cNvGrpSpPr/>
                    <p:nvPr/>
                  </p:nvGrpSpPr>
                  <p:grpSpPr>
                    <a:xfrm>
                      <a:off x="3517235" y="2732142"/>
                      <a:ext cx="310209" cy="1414540"/>
                      <a:chOff x="3557345" y="3136328"/>
                      <a:chExt cx="310209" cy="1414540"/>
                    </a:xfrm>
                  </p:grpSpPr>
                  <p:grpSp>
                    <p:nvGrpSpPr>
                      <p:cNvPr id="97" name="Group 96">
                        <a:extLst>
                          <a:ext uri="{FF2B5EF4-FFF2-40B4-BE49-F238E27FC236}">
                            <a16:creationId xmlns:a16="http://schemas.microsoft.com/office/drawing/2014/main" id="{596A07A4-DE3F-D84D-8B4F-034088C6E203}"/>
                          </a:ext>
                        </a:extLst>
                      </p:cNvPr>
                      <p:cNvGrpSpPr/>
                      <p:nvPr/>
                    </p:nvGrpSpPr>
                    <p:grpSpPr>
                      <a:xfrm>
                        <a:off x="3557345" y="3504438"/>
                        <a:ext cx="310209" cy="310209"/>
                        <a:chOff x="4930006" y="996462"/>
                        <a:chExt cx="310209" cy="310209"/>
                      </a:xfrm>
                    </p:grpSpPr>
                    <p:sp>
                      <p:nvSpPr>
                        <p:cNvPr id="107" name="Oval 106">
                          <a:extLst>
                            <a:ext uri="{FF2B5EF4-FFF2-40B4-BE49-F238E27FC236}">
                              <a16:creationId xmlns:a16="http://schemas.microsoft.com/office/drawing/2014/main" id="{569BD379-538B-4B40-80A9-64F12B96C73D}"/>
                            </a:ext>
                          </a:extLst>
                        </p:cNvPr>
                        <p:cNvSpPr/>
                        <p:nvPr/>
                      </p:nvSpPr>
                      <p:spPr>
                        <a:xfrm>
                          <a:off x="4930006" y="996462"/>
                          <a:ext cx="310209" cy="31020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56C674AC-358B-444D-9711-C7E8F7E5E2E6}"/>
                            </a:ext>
                          </a:extLst>
                        </p:cNvPr>
                        <p:cNvSpPr/>
                        <p:nvPr/>
                      </p:nvSpPr>
                      <p:spPr>
                        <a:xfrm>
                          <a:off x="5004884" y="1071340"/>
                          <a:ext cx="160453" cy="16045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1C2B9F3A-FB31-A045-869D-7C9CC4D42256}"/>
                          </a:ext>
                        </a:extLst>
                      </p:cNvPr>
                      <p:cNvGrpSpPr/>
                      <p:nvPr/>
                    </p:nvGrpSpPr>
                    <p:grpSpPr>
                      <a:xfrm>
                        <a:off x="3557345" y="3136328"/>
                        <a:ext cx="310209" cy="310209"/>
                        <a:chOff x="4930006" y="996462"/>
                        <a:chExt cx="310209" cy="310209"/>
                      </a:xfrm>
                    </p:grpSpPr>
                    <p:sp>
                      <p:nvSpPr>
                        <p:cNvPr id="105" name="Oval 104">
                          <a:extLst>
                            <a:ext uri="{FF2B5EF4-FFF2-40B4-BE49-F238E27FC236}">
                              <a16:creationId xmlns:a16="http://schemas.microsoft.com/office/drawing/2014/main" id="{D297D563-3105-E24F-8139-E9993557F72B}"/>
                            </a:ext>
                          </a:extLst>
                        </p:cNvPr>
                        <p:cNvSpPr/>
                        <p:nvPr/>
                      </p:nvSpPr>
                      <p:spPr>
                        <a:xfrm>
                          <a:off x="4930006" y="996462"/>
                          <a:ext cx="310209" cy="31020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4CA4BE8D-9CB9-0A47-9473-671D301B8189}"/>
                            </a:ext>
                          </a:extLst>
                        </p:cNvPr>
                        <p:cNvSpPr/>
                        <p:nvPr/>
                      </p:nvSpPr>
                      <p:spPr>
                        <a:xfrm>
                          <a:off x="5004884" y="1071340"/>
                          <a:ext cx="160453" cy="16045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E786EBAF-52B4-5B4E-849E-6289E10B711F}"/>
                          </a:ext>
                        </a:extLst>
                      </p:cNvPr>
                      <p:cNvGrpSpPr/>
                      <p:nvPr/>
                    </p:nvGrpSpPr>
                    <p:grpSpPr>
                      <a:xfrm>
                        <a:off x="3557345" y="3872548"/>
                        <a:ext cx="310209" cy="310209"/>
                        <a:chOff x="4930006" y="996462"/>
                        <a:chExt cx="310209" cy="310209"/>
                      </a:xfrm>
                    </p:grpSpPr>
                    <p:sp>
                      <p:nvSpPr>
                        <p:cNvPr id="103" name="Oval 102">
                          <a:extLst>
                            <a:ext uri="{FF2B5EF4-FFF2-40B4-BE49-F238E27FC236}">
                              <a16:creationId xmlns:a16="http://schemas.microsoft.com/office/drawing/2014/main" id="{CD658B66-DCEB-9D40-B19C-8EBA21146B14}"/>
                            </a:ext>
                          </a:extLst>
                        </p:cNvPr>
                        <p:cNvSpPr/>
                        <p:nvPr/>
                      </p:nvSpPr>
                      <p:spPr>
                        <a:xfrm>
                          <a:off x="4930006" y="996462"/>
                          <a:ext cx="310209" cy="31020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C62A0990-3CFC-0545-B5C3-CE982766C155}"/>
                            </a:ext>
                          </a:extLst>
                        </p:cNvPr>
                        <p:cNvSpPr/>
                        <p:nvPr/>
                      </p:nvSpPr>
                      <p:spPr>
                        <a:xfrm>
                          <a:off x="5004884" y="1071340"/>
                          <a:ext cx="160453" cy="16045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BF357839-C289-2541-A923-AC53BB16B3B7}"/>
                          </a:ext>
                        </a:extLst>
                      </p:cNvPr>
                      <p:cNvGrpSpPr/>
                      <p:nvPr/>
                    </p:nvGrpSpPr>
                    <p:grpSpPr>
                      <a:xfrm>
                        <a:off x="3557345" y="4240659"/>
                        <a:ext cx="310209" cy="310209"/>
                        <a:chOff x="4930006" y="996462"/>
                        <a:chExt cx="310209" cy="310209"/>
                      </a:xfrm>
                    </p:grpSpPr>
                    <p:sp>
                      <p:nvSpPr>
                        <p:cNvPr id="101" name="Oval 100">
                          <a:extLst>
                            <a:ext uri="{FF2B5EF4-FFF2-40B4-BE49-F238E27FC236}">
                              <a16:creationId xmlns:a16="http://schemas.microsoft.com/office/drawing/2014/main" id="{E1E53352-2706-E449-A4B0-28DF5A59A205}"/>
                            </a:ext>
                          </a:extLst>
                        </p:cNvPr>
                        <p:cNvSpPr/>
                        <p:nvPr/>
                      </p:nvSpPr>
                      <p:spPr>
                        <a:xfrm>
                          <a:off x="4930006" y="996462"/>
                          <a:ext cx="310209" cy="31020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C8DF88B-2E08-1B42-9855-9EF9A0B1DA71}"/>
                            </a:ext>
                          </a:extLst>
                        </p:cNvPr>
                        <p:cNvSpPr/>
                        <p:nvPr/>
                      </p:nvSpPr>
                      <p:spPr>
                        <a:xfrm>
                          <a:off x="5004884" y="1071340"/>
                          <a:ext cx="160453" cy="16045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953D9139-C6A2-5E4F-8707-9240A0A2669A}"/>
                        </a:ext>
                      </a:extLst>
                    </p:cNvPr>
                    <p:cNvGrpSpPr/>
                    <p:nvPr/>
                  </p:nvGrpSpPr>
                  <p:grpSpPr>
                    <a:xfrm>
                      <a:off x="7804905" y="3063005"/>
                      <a:ext cx="729431" cy="687599"/>
                      <a:chOff x="7804905" y="3063005"/>
                      <a:chExt cx="729431" cy="687599"/>
                    </a:xfrm>
                  </p:grpSpPr>
                  <p:grpSp>
                    <p:nvGrpSpPr>
                      <p:cNvPr id="85" name="Group 84">
                        <a:extLst>
                          <a:ext uri="{FF2B5EF4-FFF2-40B4-BE49-F238E27FC236}">
                            <a16:creationId xmlns:a16="http://schemas.microsoft.com/office/drawing/2014/main" id="{12FC5A71-C0EC-354D-88A4-9BF94CC3009F}"/>
                          </a:ext>
                        </a:extLst>
                      </p:cNvPr>
                      <p:cNvGrpSpPr/>
                      <p:nvPr/>
                    </p:nvGrpSpPr>
                    <p:grpSpPr>
                      <a:xfrm>
                        <a:off x="7808595" y="3070728"/>
                        <a:ext cx="310209" cy="310209"/>
                        <a:chOff x="3669635" y="2884542"/>
                        <a:chExt cx="310209" cy="310209"/>
                      </a:xfrm>
                    </p:grpSpPr>
                    <p:sp>
                      <p:nvSpPr>
                        <p:cNvPr id="95" name="Oval 94">
                          <a:extLst>
                            <a:ext uri="{FF2B5EF4-FFF2-40B4-BE49-F238E27FC236}">
                              <a16:creationId xmlns:a16="http://schemas.microsoft.com/office/drawing/2014/main" id="{59B0C928-E0A7-DF4F-AD9A-ECF457CB8C70}"/>
                            </a:ext>
                          </a:extLst>
                        </p:cNvPr>
                        <p:cNvSpPr/>
                        <p:nvPr/>
                      </p:nvSpPr>
                      <p:spPr>
                        <a:xfrm>
                          <a:off x="3669635" y="2884542"/>
                          <a:ext cx="310209" cy="31020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FBC2142-66DA-B74D-B0E0-A82FD4F88C07}"/>
                            </a:ext>
                          </a:extLst>
                        </p:cNvPr>
                        <p:cNvSpPr/>
                        <p:nvPr/>
                      </p:nvSpPr>
                      <p:spPr>
                        <a:xfrm>
                          <a:off x="3744513" y="2959420"/>
                          <a:ext cx="160453" cy="16045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6799D191-2918-7540-BD0A-6EC30B82BD13}"/>
                          </a:ext>
                        </a:extLst>
                      </p:cNvPr>
                      <p:cNvGrpSpPr/>
                      <p:nvPr/>
                    </p:nvGrpSpPr>
                    <p:grpSpPr>
                      <a:xfrm>
                        <a:off x="8224127" y="3063005"/>
                        <a:ext cx="310209" cy="310209"/>
                        <a:chOff x="3669635" y="2884542"/>
                        <a:chExt cx="310209" cy="310209"/>
                      </a:xfrm>
                    </p:grpSpPr>
                    <p:sp>
                      <p:nvSpPr>
                        <p:cNvPr id="93" name="Oval 92">
                          <a:extLst>
                            <a:ext uri="{FF2B5EF4-FFF2-40B4-BE49-F238E27FC236}">
                              <a16:creationId xmlns:a16="http://schemas.microsoft.com/office/drawing/2014/main" id="{1B8C6BDE-417B-8848-94A1-6D97FD362818}"/>
                            </a:ext>
                          </a:extLst>
                        </p:cNvPr>
                        <p:cNvSpPr/>
                        <p:nvPr/>
                      </p:nvSpPr>
                      <p:spPr>
                        <a:xfrm>
                          <a:off x="3669635" y="2884542"/>
                          <a:ext cx="310209" cy="31020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CED5D71B-6EE3-8E4F-BDCD-3A78A37D6DF1}"/>
                            </a:ext>
                          </a:extLst>
                        </p:cNvPr>
                        <p:cNvSpPr/>
                        <p:nvPr/>
                      </p:nvSpPr>
                      <p:spPr>
                        <a:xfrm>
                          <a:off x="3744513" y="2959420"/>
                          <a:ext cx="160453" cy="16045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D246CABC-E8F8-D54E-A96B-5AAD42A4D8E1}"/>
                          </a:ext>
                        </a:extLst>
                      </p:cNvPr>
                      <p:cNvGrpSpPr/>
                      <p:nvPr/>
                    </p:nvGrpSpPr>
                    <p:grpSpPr>
                      <a:xfrm>
                        <a:off x="7804905" y="3440395"/>
                        <a:ext cx="310209" cy="310209"/>
                        <a:chOff x="3669635" y="2884542"/>
                        <a:chExt cx="310209" cy="310209"/>
                      </a:xfrm>
                    </p:grpSpPr>
                    <p:sp>
                      <p:nvSpPr>
                        <p:cNvPr id="91" name="Oval 90">
                          <a:extLst>
                            <a:ext uri="{FF2B5EF4-FFF2-40B4-BE49-F238E27FC236}">
                              <a16:creationId xmlns:a16="http://schemas.microsoft.com/office/drawing/2014/main" id="{A95B9B6B-40AB-584E-AE82-96EF8DA068BE}"/>
                            </a:ext>
                          </a:extLst>
                        </p:cNvPr>
                        <p:cNvSpPr/>
                        <p:nvPr/>
                      </p:nvSpPr>
                      <p:spPr>
                        <a:xfrm>
                          <a:off x="3669635" y="2884542"/>
                          <a:ext cx="310209" cy="31020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23BA46E-60CD-7A4E-B85C-BDC2AD2593D8}"/>
                            </a:ext>
                          </a:extLst>
                        </p:cNvPr>
                        <p:cNvSpPr/>
                        <p:nvPr/>
                      </p:nvSpPr>
                      <p:spPr>
                        <a:xfrm>
                          <a:off x="3744513" y="2959420"/>
                          <a:ext cx="160453" cy="16045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EC563DB5-6717-4D49-BC5D-1BC586E14CDA}"/>
                          </a:ext>
                        </a:extLst>
                      </p:cNvPr>
                      <p:cNvGrpSpPr/>
                      <p:nvPr/>
                    </p:nvGrpSpPr>
                    <p:grpSpPr>
                      <a:xfrm>
                        <a:off x="8217898" y="3437118"/>
                        <a:ext cx="310209" cy="310209"/>
                        <a:chOff x="3669635" y="2884542"/>
                        <a:chExt cx="310209" cy="310209"/>
                      </a:xfrm>
                    </p:grpSpPr>
                    <p:sp>
                      <p:nvSpPr>
                        <p:cNvPr id="89" name="Oval 88">
                          <a:extLst>
                            <a:ext uri="{FF2B5EF4-FFF2-40B4-BE49-F238E27FC236}">
                              <a16:creationId xmlns:a16="http://schemas.microsoft.com/office/drawing/2014/main" id="{C15B2E30-4C8A-C241-BCDC-E585DA86BE38}"/>
                            </a:ext>
                          </a:extLst>
                        </p:cNvPr>
                        <p:cNvSpPr/>
                        <p:nvPr/>
                      </p:nvSpPr>
                      <p:spPr>
                        <a:xfrm>
                          <a:off x="3669635" y="2884542"/>
                          <a:ext cx="310209" cy="31020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52B9BA4-71E8-9A46-8706-7D1E85D37E91}"/>
                            </a:ext>
                          </a:extLst>
                        </p:cNvPr>
                        <p:cNvSpPr/>
                        <p:nvPr/>
                      </p:nvSpPr>
                      <p:spPr>
                        <a:xfrm>
                          <a:off x="3744513" y="2959420"/>
                          <a:ext cx="160453" cy="16045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Group 32">
                    <a:extLst>
                      <a:ext uri="{FF2B5EF4-FFF2-40B4-BE49-F238E27FC236}">
                        <a16:creationId xmlns:a16="http://schemas.microsoft.com/office/drawing/2014/main" id="{1C3DBE36-41AA-B64B-8F3F-795F53C8746B}"/>
                      </a:ext>
                    </a:extLst>
                  </p:cNvPr>
                  <p:cNvGrpSpPr/>
                  <p:nvPr/>
                </p:nvGrpSpPr>
                <p:grpSpPr>
                  <a:xfrm>
                    <a:off x="1932489" y="4423439"/>
                    <a:ext cx="2749557" cy="310603"/>
                    <a:chOff x="1565224" y="4405620"/>
                    <a:chExt cx="2749557" cy="310603"/>
                  </a:xfrm>
                </p:grpSpPr>
                <p:grpSp>
                  <p:nvGrpSpPr>
                    <p:cNvPr id="54" name="Group 53">
                      <a:extLst>
                        <a:ext uri="{FF2B5EF4-FFF2-40B4-BE49-F238E27FC236}">
                          <a16:creationId xmlns:a16="http://schemas.microsoft.com/office/drawing/2014/main" id="{B71F4C83-615E-D74B-B465-6E0FC0B8BE36}"/>
                        </a:ext>
                      </a:extLst>
                    </p:cNvPr>
                    <p:cNvGrpSpPr/>
                    <p:nvPr/>
                  </p:nvGrpSpPr>
                  <p:grpSpPr>
                    <a:xfrm>
                      <a:off x="2600916" y="4405620"/>
                      <a:ext cx="310209" cy="310209"/>
                      <a:chOff x="6529798" y="3215407"/>
                      <a:chExt cx="310209" cy="310209"/>
                    </a:xfrm>
                  </p:grpSpPr>
                  <p:sp>
                    <p:nvSpPr>
                      <p:cNvPr id="68" name="Oval 67">
                        <a:extLst>
                          <a:ext uri="{FF2B5EF4-FFF2-40B4-BE49-F238E27FC236}">
                            <a16:creationId xmlns:a16="http://schemas.microsoft.com/office/drawing/2014/main" id="{BADA813D-71D4-764C-A788-46842771E033}"/>
                          </a:ext>
                        </a:extLst>
                      </p:cNvPr>
                      <p:cNvSpPr/>
                      <p:nvPr/>
                    </p:nvSpPr>
                    <p:spPr>
                      <a:xfrm>
                        <a:off x="6529798" y="3215407"/>
                        <a:ext cx="310209" cy="31020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801072D-71C4-DB48-9C3E-6E9E78219E45}"/>
                          </a:ext>
                        </a:extLst>
                      </p:cNvPr>
                      <p:cNvSpPr/>
                      <p:nvPr/>
                    </p:nvSpPr>
                    <p:spPr>
                      <a:xfrm>
                        <a:off x="6604676" y="3290285"/>
                        <a:ext cx="160453" cy="16045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677EFF52-F94B-FA42-84AF-39877FCB168D}"/>
                        </a:ext>
                      </a:extLst>
                    </p:cNvPr>
                    <p:cNvGrpSpPr/>
                    <p:nvPr/>
                  </p:nvGrpSpPr>
                  <p:grpSpPr>
                    <a:xfrm>
                      <a:off x="2968478" y="4406014"/>
                      <a:ext cx="310209" cy="310209"/>
                      <a:chOff x="6529798" y="3215407"/>
                      <a:chExt cx="310209" cy="310209"/>
                    </a:xfrm>
                  </p:grpSpPr>
                  <p:sp>
                    <p:nvSpPr>
                      <p:cNvPr id="66" name="Oval 65">
                        <a:extLst>
                          <a:ext uri="{FF2B5EF4-FFF2-40B4-BE49-F238E27FC236}">
                            <a16:creationId xmlns:a16="http://schemas.microsoft.com/office/drawing/2014/main" id="{9FD86D05-DA3C-154E-89C3-BF834D89CBFA}"/>
                          </a:ext>
                        </a:extLst>
                      </p:cNvPr>
                      <p:cNvSpPr/>
                      <p:nvPr/>
                    </p:nvSpPr>
                    <p:spPr>
                      <a:xfrm>
                        <a:off x="6529798" y="3215407"/>
                        <a:ext cx="310209" cy="31020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B19096E-9117-CD42-BA02-9DC9EB118DA9}"/>
                          </a:ext>
                        </a:extLst>
                      </p:cNvPr>
                      <p:cNvSpPr/>
                      <p:nvPr/>
                    </p:nvSpPr>
                    <p:spPr>
                      <a:xfrm>
                        <a:off x="6604676" y="3290285"/>
                        <a:ext cx="160453" cy="16045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2A3B3CC5-8646-0446-B887-DED8384CFF9E}"/>
                        </a:ext>
                      </a:extLst>
                    </p:cNvPr>
                    <p:cNvGrpSpPr/>
                    <p:nvPr/>
                  </p:nvGrpSpPr>
                  <p:grpSpPr>
                    <a:xfrm>
                      <a:off x="3420471" y="4484603"/>
                      <a:ext cx="894310" cy="150756"/>
                      <a:chOff x="5278933" y="2542095"/>
                      <a:chExt cx="894310" cy="150756"/>
                    </a:xfrm>
                  </p:grpSpPr>
                  <p:sp>
                    <p:nvSpPr>
                      <p:cNvPr id="62" name="Rectangle 61">
                        <a:extLst>
                          <a:ext uri="{FF2B5EF4-FFF2-40B4-BE49-F238E27FC236}">
                            <a16:creationId xmlns:a16="http://schemas.microsoft.com/office/drawing/2014/main" id="{93ADC214-F051-9B4B-B221-838307BF6DAC}"/>
                          </a:ext>
                        </a:extLst>
                      </p:cNvPr>
                      <p:cNvSpPr/>
                      <p:nvPr/>
                    </p:nvSpPr>
                    <p:spPr>
                      <a:xfrm>
                        <a:off x="5278933" y="2542095"/>
                        <a:ext cx="351165" cy="1507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B964659-A88E-D84E-9727-8390ED39FC80}"/>
                          </a:ext>
                        </a:extLst>
                      </p:cNvPr>
                      <p:cNvSpPr/>
                      <p:nvPr/>
                    </p:nvSpPr>
                    <p:spPr>
                      <a:xfrm>
                        <a:off x="5345066" y="2542095"/>
                        <a:ext cx="218899" cy="150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F1EBA21-CC41-6243-A2AF-E52D48653B4B}"/>
                          </a:ext>
                        </a:extLst>
                      </p:cNvPr>
                      <p:cNvSpPr/>
                      <p:nvPr/>
                    </p:nvSpPr>
                    <p:spPr>
                      <a:xfrm>
                        <a:off x="5822078" y="2542095"/>
                        <a:ext cx="351165" cy="1507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3CD24E2-A505-8A4F-A733-C72817F113A5}"/>
                          </a:ext>
                        </a:extLst>
                      </p:cNvPr>
                      <p:cNvSpPr/>
                      <p:nvPr/>
                    </p:nvSpPr>
                    <p:spPr>
                      <a:xfrm>
                        <a:off x="5888211" y="2542095"/>
                        <a:ext cx="218899" cy="150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12D63DB1-F7C0-C741-8F70-9BFF0A152008}"/>
                        </a:ext>
                      </a:extLst>
                    </p:cNvPr>
                    <p:cNvGrpSpPr/>
                    <p:nvPr/>
                  </p:nvGrpSpPr>
                  <p:grpSpPr>
                    <a:xfrm>
                      <a:off x="1565224" y="4503485"/>
                      <a:ext cx="894310" cy="150756"/>
                      <a:chOff x="5278933" y="2542095"/>
                      <a:chExt cx="894310" cy="150756"/>
                    </a:xfrm>
                  </p:grpSpPr>
                  <p:sp>
                    <p:nvSpPr>
                      <p:cNvPr id="58" name="Rectangle 57">
                        <a:extLst>
                          <a:ext uri="{FF2B5EF4-FFF2-40B4-BE49-F238E27FC236}">
                            <a16:creationId xmlns:a16="http://schemas.microsoft.com/office/drawing/2014/main" id="{030115C9-6244-F74B-9DBB-EE2F60F41E65}"/>
                          </a:ext>
                        </a:extLst>
                      </p:cNvPr>
                      <p:cNvSpPr/>
                      <p:nvPr/>
                    </p:nvSpPr>
                    <p:spPr>
                      <a:xfrm>
                        <a:off x="5278933" y="2542095"/>
                        <a:ext cx="351165" cy="1507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3B2B56-A618-574A-A9A4-364271154CB3}"/>
                          </a:ext>
                        </a:extLst>
                      </p:cNvPr>
                      <p:cNvSpPr/>
                      <p:nvPr/>
                    </p:nvSpPr>
                    <p:spPr>
                      <a:xfrm>
                        <a:off x="5345066" y="2542095"/>
                        <a:ext cx="218899" cy="150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E92167C-314E-044B-8627-1B32677F8675}"/>
                          </a:ext>
                        </a:extLst>
                      </p:cNvPr>
                      <p:cNvSpPr/>
                      <p:nvPr/>
                    </p:nvSpPr>
                    <p:spPr>
                      <a:xfrm>
                        <a:off x="5822078" y="2542095"/>
                        <a:ext cx="351165" cy="1507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85A74F7-22FE-6147-AAFB-A8539477504D}"/>
                          </a:ext>
                        </a:extLst>
                      </p:cNvPr>
                      <p:cNvSpPr/>
                      <p:nvPr/>
                    </p:nvSpPr>
                    <p:spPr>
                      <a:xfrm>
                        <a:off x="5888211" y="2542095"/>
                        <a:ext cx="218899" cy="150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Group 33">
                    <a:extLst>
                      <a:ext uri="{FF2B5EF4-FFF2-40B4-BE49-F238E27FC236}">
                        <a16:creationId xmlns:a16="http://schemas.microsoft.com/office/drawing/2014/main" id="{E1FC18B7-0837-074E-A7E6-2E74D57904D5}"/>
                      </a:ext>
                    </a:extLst>
                  </p:cNvPr>
                  <p:cNvGrpSpPr/>
                  <p:nvPr/>
                </p:nvGrpSpPr>
                <p:grpSpPr>
                  <a:xfrm>
                    <a:off x="4524450" y="2538966"/>
                    <a:ext cx="532718" cy="103470"/>
                    <a:chOff x="5222568" y="4665627"/>
                    <a:chExt cx="532718" cy="103470"/>
                  </a:xfrm>
                </p:grpSpPr>
                <p:sp>
                  <p:nvSpPr>
                    <p:cNvPr id="50" name="Rectangle 49">
                      <a:extLst>
                        <a:ext uri="{FF2B5EF4-FFF2-40B4-BE49-F238E27FC236}">
                          <a16:creationId xmlns:a16="http://schemas.microsoft.com/office/drawing/2014/main" id="{3C87D6D5-F823-1944-9BB9-6BA71C020C5F}"/>
                        </a:ext>
                      </a:extLst>
                    </p:cNvPr>
                    <p:cNvSpPr/>
                    <p:nvPr/>
                  </p:nvSpPr>
                  <p:spPr>
                    <a:xfrm>
                      <a:off x="5528448" y="4665627"/>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E046D38-8365-764D-940F-4D1CE94C1320}"/>
                        </a:ext>
                      </a:extLst>
                    </p:cNvPr>
                    <p:cNvSpPr/>
                    <p:nvPr/>
                  </p:nvSpPr>
                  <p:spPr>
                    <a:xfrm>
                      <a:off x="5565867" y="4665627"/>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8CA62A5-D4E1-1F4B-A3CE-02C15606C2E8}"/>
                        </a:ext>
                      </a:extLst>
                    </p:cNvPr>
                    <p:cNvSpPr/>
                    <p:nvPr/>
                  </p:nvSpPr>
                  <p:spPr>
                    <a:xfrm>
                      <a:off x="5222568" y="4665627"/>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78E0B1B-8CDA-474D-99E2-3EDEBECF25A2}"/>
                        </a:ext>
                      </a:extLst>
                    </p:cNvPr>
                    <p:cNvSpPr/>
                    <p:nvPr/>
                  </p:nvSpPr>
                  <p:spPr>
                    <a:xfrm>
                      <a:off x="5259987" y="4665627"/>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0892172-930A-184C-94DF-EC187327A761}"/>
                      </a:ext>
                    </a:extLst>
                  </p:cNvPr>
                  <p:cNvGrpSpPr/>
                  <p:nvPr/>
                </p:nvGrpSpPr>
                <p:grpSpPr>
                  <a:xfrm>
                    <a:off x="3546433" y="2536372"/>
                    <a:ext cx="532718" cy="103470"/>
                    <a:chOff x="5222568" y="4665627"/>
                    <a:chExt cx="532718" cy="103470"/>
                  </a:xfrm>
                </p:grpSpPr>
                <p:sp>
                  <p:nvSpPr>
                    <p:cNvPr id="46" name="Rectangle 45">
                      <a:extLst>
                        <a:ext uri="{FF2B5EF4-FFF2-40B4-BE49-F238E27FC236}">
                          <a16:creationId xmlns:a16="http://schemas.microsoft.com/office/drawing/2014/main" id="{AAD5A280-E679-A140-8FD5-2D8D47F8AFF7}"/>
                        </a:ext>
                      </a:extLst>
                    </p:cNvPr>
                    <p:cNvSpPr/>
                    <p:nvPr/>
                  </p:nvSpPr>
                  <p:spPr>
                    <a:xfrm>
                      <a:off x="5528448" y="4665627"/>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D6A99CD-7C60-6E48-B368-68B87D40C4F3}"/>
                        </a:ext>
                      </a:extLst>
                    </p:cNvPr>
                    <p:cNvSpPr/>
                    <p:nvPr/>
                  </p:nvSpPr>
                  <p:spPr>
                    <a:xfrm>
                      <a:off x="5565867" y="4665627"/>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B0E72E7-328F-6644-A355-5194C4DEFB0B}"/>
                        </a:ext>
                      </a:extLst>
                    </p:cNvPr>
                    <p:cNvSpPr/>
                    <p:nvPr/>
                  </p:nvSpPr>
                  <p:spPr>
                    <a:xfrm>
                      <a:off x="5222568" y="4665627"/>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5615995-A4ED-3D49-87C0-A2F6F817CC22}"/>
                        </a:ext>
                      </a:extLst>
                    </p:cNvPr>
                    <p:cNvSpPr/>
                    <p:nvPr/>
                  </p:nvSpPr>
                  <p:spPr>
                    <a:xfrm>
                      <a:off x="5259987" y="4665627"/>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FE2714C3-AEBD-3349-8409-6FCA5DE7AAA6}"/>
                      </a:ext>
                    </a:extLst>
                  </p:cNvPr>
                  <p:cNvGrpSpPr/>
                  <p:nvPr/>
                </p:nvGrpSpPr>
                <p:grpSpPr>
                  <a:xfrm>
                    <a:off x="2874485" y="2236918"/>
                    <a:ext cx="894310" cy="150756"/>
                    <a:chOff x="5856726" y="4623064"/>
                    <a:chExt cx="894310" cy="150756"/>
                  </a:xfrm>
                </p:grpSpPr>
                <p:sp>
                  <p:nvSpPr>
                    <p:cNvPr id="42" name="Rectangle 41">
                      <a:extLst>
                        <a:ext uri="{FF2B5EF4-FFF2-40B4-BE49-F238E27FC236}">
                          <a16:creationId xmlns:a16="http://schemas.microsoft.com/office/drawing/2014/main" id="{BA719783-62CF-8C49-9DD5-74B61A1C71ED}"/>
                        </a:ext>
                      </a:extLst>
                    </p:cNvPr>
                    <p:cNvSpPr/>
                    <p:nvPr/>
                  </p:nvSpPr>
                  <p:spPr>
                    <a:xfrm>
                      <a:off x="5856726" y="4623064"/>
                      <a:ext cx="351165" cy="1507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4206A59-CD58-8C4F-AEEE-568647FA73C6}"/>
                        </a:ext>
                      </a:extLst>
                    </p:cNvPr>
                    <p:cNvSpPr/>
                    <p:nvPr/>
                  </p:nvSpPr>
                  <p:spPr>
                    <a:xfrm>
                      <a:off x="5922859" y="4623064"/>
                      <a:ext cx="218899" cy="150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716A8B0-DF0C-7F42-8EA2-2305C71508C6}"/>
                        </a:ext>
                      </a:extLst>
                    </p:cNvPr>
                    <p:cNvSpPr/>
                    <p:nvPr/>
                  </p:nvSpPr>
                  <p:spPr>
                    <a:xfrm>
                      <a:off x="6399871" y="4623064"/>
                      <a:ext cx="351165" cy="1507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A4A8FA1-D534-5044-8DC7-15A36E65262C}"/>
                        </a:ext>
                      </a:extLst>
                    </p:cNvPr>
                    <p:cNvSpPr/>
                    <p:nvPr/>
                  </p:nvSpPr>
                  <p:spPr>
                    <a:xfrm>
                      <a:off x="6466004" y="4623064"/>
                      <a:ext cx="218899" cy="150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133D0E90-2D71-9049-BF78-8CFC422357B6}"/>
                      </a:ext>
                    </a:extLst>
                  </p:cNvPr>
                  <p:cNvGrpSpPr/>
                  <p:nvPr/>
                </p:nvGrpSpPr>
                <p:grpSpPr>
                  <a:xfrm>
                    <a:off x="4077295" y="2236918"/>
                    <a:ext cx="894310" cy="150756"/>
                    <a:chOff x="5856726" y="4623064"/>
                    <a:chExt cx="894310" cy="150756"/>
                  </a:xfrm>
                </p:grpSpPr>
                <p:sp>
                  <p:nvSpPr>
                    <p:cNvPr id="38" name="Rectangle 37">
                      <a:extLst>
                        <a:ext uri="{FF2B5EF4-FFF2-40B4-BE49-F238E27FC236}">
                          <a16:creationId xmlns:a16="http://schemas.microsoft.com/office/drawing/2014/main" id="{3DCDFCD8-04E1-3F4C-87A7-DC4BA44D7CB7}"/>
                        </a:ext>
                      </a:extLst>
                    </p:cNvPr>
                    <p:cNvSpPr/>
                    <p:nvPr/>
                  </p:nvSpPr>
                  <p:spPr>
                    <a:xfrm>
                      <a:off x="5856726" y="4623064"/>
                      <a:ext cx="351165" cy="1507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1EDB540-BD9C-FA48-9C49-3CC292C3F8B0}"/>
                        </a:ext>
                      </a:extLst>
                    </p:cNvPr>
                    <p:cNvSpPr/>
                    <p:nvPr/>
                  </p:nvSpPr>
                  <p:spPr>
                    <a:xfrm>
                      <a:off x="5922859" y="4623064"/>
                      <a:ext cx="218899" cy="150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D639ADA-AED8-4A4B-9B9D-4B3F3EF6D957}"/>
                        </a:ext>
                      </a:extLst>
                    </p:cNvPr>
                    <p:cNvSpPr/>
                    <p:nvPr/>
                  </p:nvSpPr>
                  <p:spPr>
                    <a:xfrm>
                      <a:off x="6399871" y="4623064"/>
                      <a:ext cx="351165" cy="1507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753DF5C-A7AA-1445-B610-273BD44C6ECA}"/>
                        </a:ext>
                      </a:extLst>
                    </p:cNvPr>
                    <p:cNvSpPr/>
                    <p:nvPr/>
                  </p:nvSpPr>
                  <p:spPr>
                    <a:xfrm>
                      <a:off x="6466004" y="4623064"/>
                      <a:ext cx="218899" cy="150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7" name="Group 16">
                <a:extLst>
                  <a:ext uri="{FF2B5EF4-FFF2-40B4-BE49-F238E27FC236}">
                    <a16:creationId xmlns:a16="http://schemas.microsoft.com/office/drawing/2014/main" id="{BD869892-460F-4F4C-AC99-C44C301E5976}"/>
                  </a:ext>
                </a:extLst>
              </p:cNvPr>
              <p:cNvGrpSpPr/>
              <p:nvPr/>
            </p:nvGrpSpPr>
            <p:grpSpPr>
              <a:xfrm>
                <a:off x="6284205" y="2043142"/>
                <a:ext cx="417851" cy="305555"/>
                <a:chOff x="1981492" y="2236541"/>
                <a:chExt cx="417851" cy="305555"/>
              </a:xfrm>
            </p:grpSpPr>
            <p:sp>
              <p:nvSpPr>
                <p:cNvPr id="24" name="Rectangle 23">
                  <a:extLst>
                    <a:ext uri="{FF2B5EF4-FFF2-40B4-BE49-F238E27FC236}">
                      <a16:creationId xmlns:a16="http://schemas.microsoft.com/office/drawing/2014/main" id="{5101A49D-D7C7-5844-A44C-1E29F42E6A65}"/>
                    </a:ext>
                  </a:extLst>
                </p:cNvPr>
                <p:cNvSpPr/>
                <p:nvPr/>
              </p:nvSpPr>
              <p:spPr>
                <a:xfrm rot="10800000">
                  <a:off x="2312523" y="2284032"/>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4471437-3CA2-BA49-BD57-D7CB69BAF8F0}"/>
                    </a:ext>
                  </a:extLst>
                </p:cNvPr>
                <p:cNvSpPr/>
                <p:nvPr/>
              </p:nvSpPr>
              <p:spPr>
                <a:xfrm rot="10800000">
                  <a:off x="2312523" y="2450428"/>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5E9A2F1-31F4-D54D-88B2-0BF97BC12FB2}"/>
                    </a:ext>
                  </a:extLst>
                </p:cNvPr>
                <p:cNvSpPr/>
                <p:nvPr/>
              </p:nvSpPr>
              <p:spPr>
                <a:xfrm rot="10800000">
                  <a:off x="1981492" y="2284033"/>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088E622-8165-134F-BB1B-49A1C0468FA0}"/>
                    </a:ext>
                  </a:extLst>
                </p:cNvPr>
                <p:cNvSpPr/>
                <p:nvPr/>
              </p:nvSpPr>
              <p:spPr>
                <a:xfrm rot="10800000">
                  <a:off x="1981492" y="2450429"/>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D160A86-6A10-6049-997F-864EFA578BE1}"/>
                    </a:ext>
                  </a:extLst>
                </p:cNvPr>
                <p:cNvSpPr/>
                <p:nvPr/>
              </p:nvSpPr>
              <p:spPr>
                <a:xfrm rot="10800000">
                  <a:off x="2067942" y="2236541"/>
                  <a:ext cx="244581" cy="30555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84AA6DF-E136-B04C-A46C-5A4310601A1C}"/>
                  </a:ext>
                </a:extLst>
              </p:cNvPr>
              <p:cNvGrpSpPr/>
              <p:nvPr/>
            </p:nvGrpSpPr>
            <p:grpSpPr>
              <a:xfrm>
                <a:off x="6284019" y="2502319"/>
                <a:ext cx="417851" cy="305555"/>
                <a:chOff x="1981492" y="2236541"/>
                <a:chExt cx="417851" cy="305555"/>
              </a:xfrm>
            </p:grpSpPr>
            <p:sp>
              <p:nvSpPr>
                <p:cNvPr id="19" name="Rectangle 18">
                  <a:extLst>
                    <a:ext uri="{FF2B5EF4-FFF2-40B4-BE49-F238E27FC236}">
                      <a16:creationId xmlns:a16="http://schemas.microsoft.com/office/drawing/2014/main" id="{CAAB05D9-D041-424B-B4C9-023DF5EC7E50}"/>
                    </a:ext>
                  </a:extLst>
                </p:cNvPr>
                <p:cNvSpPr/>
                <p:nvPr/>
              </p:nvSpPr>
              <p:spPr>
                <a:xfrm rot="10800000">
                  <a:off x="2312523" y="2284032"/>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99010B2-61E9-2F42-B176-ADE72888B075}"/>
                    </a:ext>
                  </a:extLst>
                </p:cNvPr>
                <p:cNvSpPr/>
                <p:nvPr/>
              </p:nvSpPr>
              <p:spPr>
                <a:xfrm rot="10800000">
                  <a:off x="2312523" y="2450428"/>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AABD34D-ACD2-0045-9167-D10CBF038178}"/>
                    </a:ext>
                  </a:extLst>
                </p:cNvPr>
                <p:cNvSpPr/>
                <p:nvPr/>
              </p:nvSpPr>
              <p:spPr>
                <a:xfrm rot="10800000">
                  <a:off x="1981492" y="2284033"/>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0C10779-1AE8-A948-AC6C-C9210783472B}"/>
                    </a:ext>
                  </a:extLst>
                </p:cNvPr>
                <p:cNvSpPr/>
                <p:nvPr/>
              </p:nvSpPr>
              <p:spPr>
                <a:xfrm rot="10800000">
                  <a:off x="1981492" y="2450429"/>
                  <a:ext cx="86820" cy="441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4CA1183-7D58-F644-816B-25958C8A460C}"/>
                    </a:ext>
                  </a:extLst>
                </p:cNvPr>
                <p:cNvSpPr/>
                <p:nvPr/>
              </p:nvSpPr>
              <p:spPr>
                <a:xfrm rot="10800000">
                  <a:off x="2067942" y="2236541"/>
                  <a:ext cx="244581" cy="30555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5">
              <a:extLst>
                <a:ext uri="{FF2B5EF4-FFF2-40B4-BE49-F238E27FC236}">
                  <a16:creationId xmlns:a16="http://schemas.microsoft.com/office/drawing/2014/main" id="{93C72145-CC94-CD4B-96C9-AFEF4691A49F}"/>
                </a:ext>
              </a:extLst>
            </p:cNvPr>
            <p:cNvGrpSpPr/>
            <p:nvPr/>
          </p:nvGrpSpPr>
          <p:grpSpPr>
            <a:xfrm>
              <a:off x="3513594" y="4230300"/>
              <a:ext cx="532718" cy="103470"/>
              <a:chOff x="5222568" y="4665627"/>
              <a:chExt cx="532718" cy="103470"/>
            </a:xfrm>
          </p:grpSpPr>
          <p:sp>
            <p:nvSpPr>
              <p:cNvPr id="12" name="Rectangle 11">
                <a:extLst>
                  <a:ext uri="{FF2B5EF4-FFF2-40B4-BE49-F238E27FC236}">
                    <a16:creationId xmlns:a16="http://schemas.microsoft.com/office/drawing/2014/main" id="{9BB094C4-D4CB-CC4D-BF54-4B7633353500}"/>
                  </a:ext>
                </a:extLst>
              </p:cNvPr>
              <p:cNvSpPr/>
              <p:nvPr/>
            </p:nvSpPr>
            <p:spPr>
              <a:xfrm>
                <a:off x="5528448" y="4665627"/>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9D56AEB-6C44-E545-9A98-1DBE3792D471}"/>
                  </a:ext>
                </a:extLst>
              </p:cNvPr>
              <p:cNvSpPr/>
              <p:nvPr/>
            </p:nvSpPr>
            <p:spPr>
              <a:xfrm>
                <a:off x="5565867" y="4665627"/>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C82AFA-3A7A-CE41-A1A9-B6A085727A80}"/>
                  </a:ext>
                </a:extLst>
              </p:cNvPr>
              <p:cNvSpPr/>
              <p:nvPr/>
            </p:nvSpPr>
            <p:spPr>
              <a:xfrm>
                <a:off x="5222568" y="4665627"/>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B273091-1FF3-5145-AA36-F4CFE143AB6E}"/>
                  </a:ext>
                </a:extLst>
              </p:cNvPr>
              <p:cNvSpPr/>
              <p:nvPr/>
            </p:nvSpPr>
            <p:spPr>
              <a:xfrm>
                <a:off x="5259987" y="4665627"/>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DAFEAD4-E79C-484E-9B5D-73FA4B29B325}"/>
                </a:ext>
              </a:extLst>
            </p:cNvPr>
            <p:cNvGrpSpPr/>
            <p:nvPr/>
          </p:nvGrpSpPr>
          <p:grpSpPr>
            <a:xfrm>
              <a:off x="4477579" y="4213734"/>
              <a:ext cx="532718" cy="103470"/>
              <a:chOff x="5222568" y="4665627"/>
              <a:chExt cx="532718" cy="103470"/>
            </a:xfrm>
          </p:grpSpPr>
          <p:sp>
            <p:nvSpPr>
              <p:cNvPr id="8" name="Rectangle 7">
                <a:extLst>
                  <a:ext uri="{FF2B5EF4-FFF2-40B4-BE49-F238E27FC236}">
                    <a16:creationId xmlns:a16="http://schemas.microsoft.com/office/drawing/2014/main" id="{DE0F9B41-C066-B746-923C-43F96F7F69CE}"/>
                  </a:ext>
                </a:extLst>
              </p:cNvPr>
              <p:cNvSpPr/>
              <p:nvPr/>
            </p:nvSpPr>
            <p:spPr>
              <a:xfrm>
                <a:off x="5528448" y="4665627"/>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4611C4-A8D3-044C-8665-BF6DA7859029}"/>
                  </a:ext>
                </a:extLst>
              </p:cNvPr>
              <p:cNvSpPr/>
              <p:nvPr/>
            </p:nvSpPr>
            <p:spPr>
              <a:xfrm>
                <a:off x="5565867" y="4665627"/>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809C89-EC39-7941-BDFC-05ED62DFB2D3}"/>
                  </a:ext>
                </a:extLst>
              </p:cNvPr>
              <p:cNvSpPr/>
              <p:nvPr/>
            </p:nvSpPr>
            <p:spPr>
              <a:xfrm>
                <a:off x="5222568" y="4665627"/>
                <a:ext cx="226838" cy="1034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B5EBA4F-AA62-DD4F-9E9D-0003A2FA9CA4}"/>
                  </a:ext>
                </a:extLst>
              </p:cNvPr>
              <p:cNvSpPr/>
              <p:nvPr/>
            </p:nvSpPr>
            <p:spPr>
              <a:xfrm>
                <a:off x="5259987" y="4665627"/>
                <a:ext cx="152000" cy="103470"/>
              </a:xfrm>
              <a:prstGeom prst="rect">
                <a:avLst/>
              </a:prstGeom>
              <a:solidFill>
                <a:srgbClr val="D3C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54074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mph" presetSubtype="0" autoRev="1" fill="hold" nodeType="afterEffect">
                                  <p:stCondLst>
                                    <p:cond delay="0"/>
                                  </p:stCondLst>
                                  <p:childTnLst>
                                    <p:animScale>
                                      <p:cBhvr>
                                        <p:cTn id="12" dur="2000" fill="hold"/>
                                        <p:tgtEl>
                                          <p:spTgt spid="4"/>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156 -0.02222 L -0.30859 0.30278 " pathEditMode="relative" rAng="0" ptsTypes="AA">
                                      <p:cBhvr>
                                        <p:cTn id="16" dur="2000" fill="hold"/>
                                        <p:tgtEl>
                                          <p:spTgt spid="4"/>
                                        </p:tgtEl>
                                        <p:attrNameLst>
                                          <p:attrName>ppt_x</p:attrName>
                                          <p:attrName>ppt_y</p:attrName>
                                        </p:attrNameLst>
                                      </p:cBhvr>
                                      <p:rCtr x="-15352" y="16250"/>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30859 0.30278 L -0.30859 0.30301 C -0.30885 0.29167 -0.30885 0.29815 -0.30885 0.29005 L -0.31237 -0.00185 " pathEditMode="relative" rAng="0" ptsTypes="AAAA">
                                      <p:cBhvr>
                                        <p:cTn id="20" dur="2000" fill="hold"/>
                                        <p:tgtEl>
                                          <p:spTgt spid="4"/>
                                        </p:tgtEl>
                                        <p:attrNameLst>
                                          <p:attrName>ppt_x</p:attrName>
                                          <p:attrName>ppt_y</p:attrName>
                                        </p:attrNameLst>
                                      </p:cBhvr>
                                      <p:rCtr x="-195" y="-15231"/>
                                    </p:animMotion>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4"/>
                                        </p:tgtEl>
                                      </p:cBhvr>
                                    </p:animEffect>
                                    <p:anim calcmode="lin" valueType="num">
                                      <p:cBhvr>
                                        <p:cTn id="25" dur="1000"/>
                                        <p:tgtEl>
                                          <p:spTgt spid="4"/>
                                        </p:tgtEl>
                                        <p:attrNameLst>
                                          <p:attrName>ppt_x</p:attrName>
                                        </p:attrNameLst>
                                      </p:cBhvr>
                                      <p:tavLst>
                                        <p:tav tm="0">
                                          <p:val>
                                            <p:strVal val="ppt_x"/>
                                          </p:val>
                                        </p:tav>
                                        <p:tav tm="100000">
                                          <p:val>
                                            <p:strVal val="ppt_x"/>
                                          </p:val>
                                        </p:tav>
                                      </p:tavLst>
                                    </p:anim>
                                    <p:anim calcmode="lin" valueType="num">
                                      <p:cBhvr>
                                        <p:cTn id="26" dur="1000"/>
                                        <p:tgtEl>
                                          <p:spTgt spid="4"/>
                                        </p:tgtEl>
                                        <p:attrNameLst>
                                          <p:attrName>ppt_y</p:attrName>
                                        </p:attrNameLst>
                                      </p:cBhvr>
                                      <p:tavLst>
                                        <p:tav tm="0">
                                          <p:val>
                                            <p:strVal val="ppt_y"/>
                                          </p:val>
                                        </p:tav>
                                        <p:tav tm="100000">
                                          <p:val>
                                            <p:strVal val="ppt_y+.1"/>
                                          </p:val>
                                        </p:tav>
                                      </p:tavLst>
                                    </p:anim>
                                    <p:set>
                                      <p:cBhvr>
                                        <p:cTn id="2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0235-F752-DD41-9EB0-208CE4AA3423}"/>
              </a:ext>
            </a:extLst>
          </p:cNvPr>
          <p:cNvSpPr>
            <a:spLocks noGrp="1"/>
          </p:cNvSpPr>
          <p:nvPr>
            <p:ph type="title"/>
          </p:nvPr>
        </p:nvSpPr>
        <p:spPr/>
        <p:txBody>
          <a:bodyPr/>
          <a:lstStyle/>
          <a:p>
            <a:r>
              <a:rPr lang="en-US" dirty="0"/>
              <a:t>The process</a:t>
            </a:r>
          </a:p>
        </p:txBody>
      </p:sp>
      <p:sp>
        <p:nvSpPr>
          <p:cNvPr id="3" name="Content Placeholder 2">
            <a:extLst>
              <a:ext uri="{FF2B5EF4-FFF2-40B4-BE49-F238E27FC236}">
                <a16:creationId xmlns:a16="http://schemas.microsoft.com/office/drawing/2014/main" id="{4786A98A-A82E-2545-90B3-D0CE64E74881}"/>
              </a:ext>
            </a:extLst>
          </p:cNvPr>
          <p:cNvSpPr>
            <a:spLocks noGrp="1"/>
          </p:cNvSpPr>
          <p:nvPr>
            <p:ph idx="1"/>
          </p:nvPr>
        </p:nvSpPr>
        <p:spPr>
          <a:xfrm>
            <a:off x="685800" y="2194560"/>
            <a:ext cx="5597434" cy="4024125"/>
          </a:xfrm>
        </p:spPr>
        <p:txBody>
          <a:bodyPr>
            <a:normAutofit lnSpcReduction="10000"/>
          </a:bodyPr>
          <a:lstStyle/>
          <a:p>
            <a:pPr marL="0" indent="0">
              <a:buNone/>
            </a:pPr>
            <a:r>
              <a:rPr lang="en-US" dirty="0"/>
              <a:t>Ideally:</a:t>
            </a:r>
          </a:p>
          <a:p>
            <a:pPr marL="457200" indent="-457200">
              <a:buFont typeface="+mj-lt"/>
              <a:buAutoNum type="arabicPeriod"/>
            </a:pPr>
            <a:r>
              <a:rPr lang="en-US" dirty="0"/>
              <a:t>Choose a subwoofer</a:t>
            </a:r>
          </a:p>
          <a:p>
            <a:pPr marL="457200" indent="-457200">
              <a:buFont typeface="+mj-lt"/>
              <a:buAutoNum type="arabicPeriod"/>
            </a:pPr>
            <a:r>
              <a:rPr lang="en-US" dirty="0"/>
              <a:t>Make an enclosure for the subwoofer</a:t>
            </a:r>
          </a:p>
          <a:p>
            <a:pPr marL="457200" indent="-457200">
              <a:buFont typeface="+mj-lt"/>
              <a:buAutoNum type="arabicPeriod"/>
            </a:pPr>
            <a:r>
              <a:rPr lang="en-US" dirty="0"/>
              <a:t>Open-loop compensator:</a:t>
            </a:r>
          </a:p>
          <a:p>
            <a:pPr marL="914400" lvl="1" indent="-457200">
              <a:buFont typeface="+mj-lt"/>
              <a:buAutoNum type="alphaLcParenR"/>
            </a:pPr>
            <a:r>
              <a:rPr lang="en-US" dirty="0"/>
              <a:t>Design</a:t>
            </a:r>
          </a:p>
          <a:p>
            <a:pPr marL="914400" lvl="1" indent="-457200">
              <a:buFont typeface="+mj-lt"/>
              <a:buAutoNum type="alphaLcParenR"/>
            </a:pPr>
            <a:r>
              <a:rPr lang="en-US" dirty="0"/>
              <a:t>Build</a:t>
            </a:r>
          </a:p>
          <a:p>
            <a:pPr marL="457200" indent="-457200">
              <a:buFont typeface="+mj-lt"/>
              <a:buAutoNum type="arabicPeriod"/>
            </a:pPr>
            <a:r>
              <a:rPr lang="en-US" dirty="0"/>
              <a:t>Closed-loop compensator:</a:t>
            </a:r>
          </a:p>
          <a:p>
            <a:pPr marL="914400" lvl="1" indent="-457200">
              <a:buFont typeface="+mj-lt"/>
              <a:buAutoNum type="alphaLcParenR"/>
            </a:pPr>
            <a:r>
              <a:rPr lang="en-US" dirty="0"/>
              <a:t>Design</a:t>
            </a:r>
          </a:p>
          <a:p>
            <a:pPr marL="914400" lvl="1" indent="-457200">
              <a:buFont typeface="+mj-lt"/>
              <a:buAutoNum type="alphaLcParenR"/>
            </a:pPr>
            <a:r>
              <a:rPr lang="en-US" dirty="0"/>
              <a:t>Build</a:t>
            </a:r>
          </a:p>
          <a:p>
            <a:pPr marL="457200" indent="-457200">
              <a:buFont typeface="+mj-lt"/>
              <a:buAutoNum type="arabicPeriod"/>
            </a:pPr>
            <a:r>
              <a:rPr lang="en-US" dirty="0"/>
              <a:t>Testing and tuning throughout</a:t>
            </a:r>
          </a:p>
        </p:txBody>
      </p:sp>
      <p:sp>
        <p:nvSpPr>
          <p:cNvPr id="4" name="Content Placeholder 2">
            <a:extLst>
              <a:ext uri="{FF2B5EF4-FFF2-40B4-BE49-F238E27FC236}">
                <a16:creationId xmlns:a16="http://schemas.microsoft.com/office/drawing/2014/main" id="{F68975E5-1F9F-C94C-97DF-0521044A35B3}"/>
              </a:ext>
            </a:extLst>
          </p:cNvPr>
          <p:cNvSpPr txBox="1">
            <a:spLocks/>
          </p:cNvSpPr>
          <p:nvPr/>
        </p:nvSpPr>
        <p:spPr>
          <a:xfrm>
            <a:off x="5908766" y="2194559"/>
            <a:ext cx="5597434"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724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ACE8-E288-FE46-B2D9-66658D1C715D}"/>
              </a:ext>
            </a:extLst>
          </p:cNvPr>
          <p:cNvSpPr>
            <a:spLocks noGrp="1"/>
          </p:cNvSpPr>
          <p:nvPr>
            <p:ph type="title"/>
          </p:nvPr>
        </p:nvSpPr>
        <p:spPr/>
        <p:txBody>
          <a:bodyPr/>
          <a:lstStyle/>
          <a:p>
            <a:r>
              <a:rPr lang="en-US" dirty="0"/>
              <a:t>Choosing a subwoofer</a:t>
            </a:r>
          </a:p>
        </p:txBody>
      </p:sp>
      <p:sp>
        <p:nvSpPr>
          <p:cNvPr id="3" name="Content Placeholder 2">
            <a:extLst>
              <a:ext uri="{FF2B5EF4-FFF2-40B4-BE49-F238E27FC236}">
                <a16:creationId xmlns:a16="http://schemas.microsoft.com/office/drawing/2014/main" id="{D55B1E5C-E32E-214E-A7B6-E4A1438CA9A1}"/>
              </a:ext>
            </a:extLst>
          </p:cNvPr>
          <p:cNvSpPr>
            <a:spLocks noGrp="1"/>
          </p:cNvSpPr>
          <p:nvPr>
            <p:ph idx="1"/>
          </p:nvPr>
        </p:nvSpPr>
        <p:spPr/>
        <p:txBody>
          <a:bodyPr/>
          <a:lstStyle/>
          <a:p>
            <a:r>
              <a:rPr lang="en-US" dirty="0"/>
              <a:t>Choose a cheap model to prove that good quality sound can be achieved cheaply, in comparison to really expensive high-quality systems.</a:t>
            </a:r>
          </a:p>
          <a:p>
            <a:r>
              <a:rPr lang="en-US" dirty="0"/>
              <a:t>Pyle PLPW6D was cheap and easy to acquire, features two voice coils – potential for sensing/driving setup</a:t>
            </a:r>
          </a:p>
          <a:p>
            <a:r>
              <a:rPr lang="en-US" dirty="0"/>
              <a:t>We are trying to prove that the open- and closed-loop electronic compensators can make systems sound better than they are, passing on a monetary benefit. Therefore, a cheap system should be made and improved, and then tested against a more expensive model to prove that consumers gain the monetary advantage discussed previously.</a:t>
            </a:r>
          </a:p>
        </p:txBody>
      </p:sp>
    </p:spTree>
    <p:extLst>
      <p:ext uri="{BB962C8B-B14F-4D97-AF65-F5344CB8AC3E}">
        <p14:creationId xmlns:p14="http://schemas.microsoft.com/office/powerpoint/2010/main" val="43691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7211-A5EB-D54C-9384-2003199938E6}"/>
              </a:ext>
            </a:extLst>
          </p:cNvPr>
          <p:cNvSpPr>
            <a:spLocks noGrp="1"/>
          </p:cNvSpPr>
          <p:nvPr>
            <p:ph type="title"/>
          </p:nvPr>
        </p:nvSpPr>
        <p:spPr/>
        <p:txBody>
          <a:bodyPr/>
          <a:lstStyle/>
          <a:p>
            <a:r>
              <a:rPr lang="en-US" dirty="0"/>
              <a:t>Enclosure design</a:t>
            </a:r>
          </a:p>
        </p:txBody>
      </p:sp>
      <p:sp>
        <p:nvSpPr>
          <p:cNvPr id="3" name="Content Placeholder 2">
            <a:extLst>
              <a:ext uri="{FF2B5EF4-FFF2-40B4-BE49-F238E27FC236}">
                <a16:creationId xmlns:a16="http://schemas.microsoft.com/office/drawing/2014/main" id="{6CB082B5-81C1-AB46-A144-30DCE1B2DB0A}"/>
              </a:ext>
            </a:extLst>
          </p:cNvPr>
          <p:cNvSpPr>
            <a:spLocks noGrp="1"/>
          </p:cNvSpPr>
          <p:nvPr>
            <p:ph idx="1"/>
          </p:nvPr>
        </p:nvSpPr>
        <p:spPr/>
        <p:txBody>
          <a:bodyPr/>
          <a:lstStyle/>
          <a:p>
            <a:r>
              <a:rPr lang="en-US" dirty="0"/>
              <a:t>Requires Thiele-Small parameters</a:t>
            </a:r>
          </a:p>
          <a:p>
            <a:r>
              <a:rPr lang="en-US" dirty="0"/>
              <a:t>[</a:t>
            </a:r>
            <a:r>
              <a:rPr lang="en-US" dirty="0" err="1"/>
              <a:t>Maths</a:t>
            </a:r>
            <a:r>
              <a:rPr lang="en-US" dirty="0"/>
              <a:t>]</a:t>
            </a:r>
          </a:p>
          <a:p>
            <a:r>
              <a:rPr lang="en-US" dirty="0"/>
              <a:t>Basically you’re </a:t>
            </a:r>
            <a:r>
              <a:rPr lang="en-GB" dirty="0"/>
              <a:t>optimising</a:t>
            </a:r>
            <a:r>
              <a:rPr lang="en-US" dirty="0"/>
              <a:t> to try and make sure that there’s enough air behind the subwoofer to ensure that the air doesn’t firm up the action of the subwoofer too much, but also not too much air so that there’s still a bit of spring which keeps the action nice and tight</a:t>
            </a:r>
          </a:p>
          <a:p>
            <a:r>
              <a:rPr lang="en-US" dirty="0"/>
              <a:t>It transpires that you’re designing a box based on a new peak resonant mechanical frequency – makes designing a box for any driver pretty straightforward</a:t>
            </a:r>
          </a:p>
          <a:p>
            <a:endParaRPr lang="en-US" dirty="0"/>
          </a:p>
        </p:txBody>
      </p:sp>
    </p:spTree>
    <p:extLst>
      <p:ext uri="{BB962C8B-B14F-4D97-AF65-F5344CB8AC3E}">
        <p14:creationId xmlns:p14="http://schemas.microsoft.com/office/powerpoint/2010/main" val="143727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52AB-A233-8E48-B434-13470559098B}"/>
              </a:ext>
            </a:extLst>
          </p:cNvPr>
          <p:cNvSpPr>
            <a:spLocks noGrp="1"/>
          </p:cNvSpPr>
          <p:nvPr>
            <p:ph type="title"/>
          </p:nvPr>
        </p:nvSpPr>
        <p:spPr/>
        <p:txBody>
          <a:bodyPr/>
          <a:lstStyle/>
          <a:p>
            <a:r>
              <a:rPr lang="en-US" dirty="0"/>
              <a:t>Open-loop circuit design –  Linkwitz Transform</a:t>
            </a:r>
          </a:p>
        </p:txBody>
      </p:sp>
      <p:sp>
        <p:nvSpPr>
          <p:cNvPr id="3" name="Content Placeholder 2">
            <a:extLst>
              <a:ext uri="{FF2B5EF4-FFF2-40B4-BE49-F238E27FC236}">
                <a16:creationId xmlns:a16="http://schemas.microsoft.com/office/drawing/2014/main" id="{BC7AE9F6-EB9E-9246-958A-D77FE475F3AF}"/>
              </a:ext>
            </a:extLst>
          </p:cNvPr>
          <p:cNvSpPr>
            <a:spLocks noGrp="1"/>
          </p:cNvSpPr>
          <p:nvPr>
            <p:ph idx="1"/>
          </p:nvPr>
        </p:nvSpPr>
        <p:spPr>
          <a:xfrm>
            <a:off x="100844" y="1489920"/>
            <a:ext cx="10820400" cy="4024125"/>
          </a:xfrm>
        </p:spPr>
        <p:txBody>
          <a:bodyPr/>
          <a:lstStyle/>
          <a:p>
            <a:r>
              <a:rPr lang="en-US" dirty="0"/>
              <a:t>For a loudspeaker in an enclosure:</a:t>
            </a:r>
          </a:p>
          <a:p>
            <a:pPr lvl="1"/>
            <a:r>
              <a:rPr lang="en-US" dirty="0"/>
              <a:t>Brings up magnitude response</a:t>
            </a:r>
          </a:p>
          <a:p>
            <a:pPr lvl="1"/>
            <a:r>
              <a:rPr lang="en-US" dirty="0"/>
              <a:t>Reduces group delay</a:t>
            </a:r>
          </a:p>
          <a:p>
            <a:r>
              <a:rPr lang="en-US" dirty="0"/>
              <a:t>Easy to design, made trivial using resources on the late designer’s website</a:t>
            </a:r>
          </a:p>
        </p:txBody>
      </p:sp>
      <p:grpSp>
        <p:nvGrpSpPr>
          <p:cNvPr id="5" name="Group 4">
            <a:extLst>
              <a:ext uri="{FF2B5EF4-FFF2-40B4-BE49-F238E27FC236}">
                <a16:creationId xmlns:a16="http://schemas.microsoft.com/office/drawing/2014/main" id="{936B3055-93FF-2E4C-8A0A-7CB36D77094C}"/>
              </a:ext>
            </a:extLst>
          </p:cNvPr>
          <p:cNvGrpSpPr/>
          <p:nvPr/>
        </p:nvGrpSpPr>
        <p:grpSpPr>
          <a:xfrm>
            <a:off x="267970" y="3027375"/>
            <a:ext cx="5828030" cy="3546449"/>
            <a:chOff x="0" y="0"/>
            <a:chExt cx="5828306" cy="3546475"/>
          </a:xfrm>
        </p:grpSpPr>
        <p:grpSp>
          <p:nvGrpSpPr>
            <p:cNvPr id="7" name="Group 6">
              <a:extLst>
                <a:ext uri="{FF2B5EF4-FFF2-40B4-BE49-F238E27FC236}">
                  <a16:creationId xmlns:a16="http://schemas.microsoft.com/office/drawing/2014/main" id="{8FE7A60D-DDA4-8544-8245-C7B1D9729276}"/>
                </a:ext>
              </a:extLst>
            </p:cNvPr>
            <p:cNvGrpSpPr/>
            <p:nvPr/>
          </p:nvGrpSpPr>
          <p:grpSpPr>
            <a:xfrm>
              <a:off x="0" y="0"/>
              <a:ext cx="5828306" cy="3546475"/>
              <a:chOff x="0" y="0"/>
              <a:chExt cx="5828306" cy="3546475"/>
            </a:xfrm>
          </p:grpSpPr>
          <p:grpSp>
            <p:nvGrpSpPr>
              <p:cNvPr id="14" name="Group 13">
                <a:extLst>
                  <a:ext uri="{FF2B5EF4-FFF2-40B4-BE49-F238E27FC236}">
                    <a16:creationId xmlns:a16="http://schemas.microsoft.com/office/drawing/2014/main" id="{175AD3DC-1B58-6B4D-8F26-572405CFD754}"/>
                  </a:ext>
                </a:extLst>
              </p:cNvPr>
              <p:cNvGrpSpPr/>
              <p:nvPr/>
            </p:nvGrpSpPr>
            <p:grpSpPr>
              <a:xfrm>
                <a:off x="0" y="0"/>
                <a:ext cx="5828306" cy="3546475"/>
                <a:chOff x="0" y="0"/>
                <a:chExt cx="5828306" cy="3546475"/>
              </a:xfrm>
            </p:grpSpPr>
            <p:grpSp>
              <p:nvGrpSpPr>
                <p:cNvPr id="17" name="Group 16">
                  <a:extLst>
                    <a:ext uri="{FF2B5EF4-FFF2-40B4-BE49-F238E27FC236}">
                      <a16:creationId xmlns:a16="http://schemas.microsoft.com/office/drawing/2014/main" id="{FCA5A3FC-EDAB-E04D-8E52-AFA47C1F8965}"/>
                    </a:ext>
                  </a:extLst>
                </p:cNvPr>
                <p:cNvGrpSpPr/>
                <p:nvPr/>
              </p:nvGrpSpPr>
              <p:grpSpPr>
                <a:xfrm>
                  <a:off x="0" y="0"/>
                  <a:ext cx="5828306" cy="3546475"/>
                  <a:chOff x="0" y="0"/>
                  <a:chExt cx="5828306" cy="3546475"/>
                </a:xfrm>
              </p:grpSpPr>
              <p:pic>
                <p:nvPicPr>
                  <p:cNvPr id="19" name="Picture 18">
                    <a:extLst>
                      <a:ext uri="{FF2B5EF4-FFF2-40B4-BE49-F238E27FC236}">
                        <a16:creationId xmlns:a16="http://schemas.microsoft.com/office/drawing/2014/main" id="{18A41607-5BA1-1E41-81E0-E040AF3D76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296" y="0"/>
                    <a:ext cx="5152390" cy="3546475"/>
                  </a:xfrm>
                  <a:prstGeom prst="rect">
                    <a:avLst/>
                  </a:prstGeom>
                  <a:noFill/>
                  <a:ln>
                    <a:noFill/>
                  </a:ln>
                </p:spPr>
              </p:pic>
              <mc:AlternateContent xmlns:mc="http://schemas.openxmlformats.org/markup-compatibility/2006">
                <mc:Choice xmlns:a14="http://schemas.microsoft.com/office/drawing/2010/main" Requires="a14">
                  <p:sp>
                    <p:nvSpPr>
                      <p:cNvPr id="20" name="Text Box 163">
                        <a:extLst>
                          <a:ext uri="{FF2B5EF4-FFF2-40B4-BE49-F238E27FC236}">
                            <a16:creationId xmlns:a16="http://schemas.microsoft.com/office/drawing/2014/main" id="{107A7B5A-5CF8-5D42-AFE7-BB915BF48DBC}"/>
                          </a:ext>
                        </a:extLst>
                      </p:cNvPr>
                      <p:cNvSpPr txBox="1"/>
                      <p:nvPr/>
                    </p:nvSpPr>
                    <p:spPr>
                      <a:xfrm>
                        <a:off x="0" y="2250219"/>
                        <a:ext cx="317252" cy="278296"/>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𝑉</m:t>
                                  </m:r>
                                </m:e>
                                <m:sub>
                                  <m:r>
                                    <a:rPr lang="en-GB" sz="1000" i="1">
                                      <a:effectLst/>
                                      <a:latin typeface="Cambria Math" panose="02040503050406030204" pitchFamily="18" charset="0"/>
                                      <a:ea typeface="Calibri" panose="020F0502020204030204" pitchFamily="34" charset="0"/>
                                      <a:cs typeface="Times New Roman (Body CS)"/>
                                    </a:rPr>
                                    <m:t>𝑖𝑛</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20" name="Text Box 163">
                        <a:extLst>
                          <a:ext uri="{FF2B5EF4-FFF2-40B4-BE49-F238E27FC236}">
                            <a16:creationId xmlns:a16="http://schemas.microsoft.com/office/drawing/2014/main" id="{107A7B5A-5CF8-5D42-AFE7-BB915BF48DBC}"/>
                          </a:ext>
                        </a:extLst>
                      </p:cNvPr>
                      <p:cNvSpPr txBox="1">
                        <a:spLocks noRot="1" noChangeAspect="1" noMove="1" noResize="1" noEditPoints="1" noAdjustHandles="1" noChangeArrowheads="1" noChangeShapeType="1" noTextEdit="1"/>
                      </p:cNvSpPr>
                      <p:nvPr/>
                    </p:nvSpPr>
                    <p:spPr>
                      <a:xfrm>
                        <a:off x="0" y="2250219"/>
                        <a:ext cx="317252" cy="278296"/>
                      </a:xfrm>
                      <a:prstGeom prst="rect">
                        <a:avLst/>
                      </a:prstGeom>
                      <a:blipFill>
                        <a:blip r:embed="rId3"/>
                        <a:stretch>
                          <a:fillRect/>
                        </a:stretch>
                      </a:blipFill>
                      <a:ln w="95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 Box 164">
                        <a:extLst>
                          <a:ext uri="{FF2B5EF4-FFF2-40B4-BE49-F238E27FC236}">
                            <a16:creationId xmlns:a16="http://schemas.microsoft.com/office/drawing/2014/main" id="{E12ECC88-3611-A343-9B19-182AEF6007A6}"/>
                          </a:ext>
                        </a:extLst>
                      </p:cNvPr>
                      <p:cNvSpPr txBox="1"/>
                      <p:nvPr/>
                    </p:nvSpPr>
                    <p:spPr>
                      <a:xfrm>
                        <a:off x="5359179" y="2544417"/>
                        <a:ext cx="469127" cy="278296"/>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𝑉</m:t>
                                  </m:r>
                                </m:e>
                                <m:sub>
                                  <m:r>
                                    <a:rPr lang="en-GB" sz="1000" i="1">
                                      <a:effectLst/>
                                      <a:latin typeface="Cambria Math" panose="02040503050406030204" pitchFamily="18" charset="0"/>
                                      <a:ea typeface="Calibri" panose="020F0502020204030204" pitchFamily="34" charset="0"/>
                                      <a:cs typeface="Times New Roman (Body CS)"/>
                                    </a:rPr>
                                    <m:t>𝑜𝑢𝑡</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21" name="Text Box 164">
                        <a:extLst>
                          <a:ext uri="{FF2B5EF4-FFF2-40B4-BE49-F238E27FC236}">
                            <a16:creationId xmlns:a16="http://schemas.microsoft.com/office/drawing/2014/main" id="{E12ECC88-3611-A343-9B19-182AEF6007A6}"/>
                          </a:ext>
                        </a:extLst>
                      </p:cNvPr>
                      <p:cNvSpPr txBox="1">
                        <a:spLocks noRot="1" noChangeAspect="1" noMove="1" noResize="1" noEditPoints="1" noAdjustHandles="1" noChangeArrowheads="1" noChangeShapeType="1" noTextEdit="1"/>
                      </p:cNvSpPr>
                      <p:nvPr/>
                    </p:nvSpPr>
                    <p:spPr>
                      <a:xfrm>
                        <a:off x="5359179" y="2544417"/>
                        <a:ext cx="469127" cy="278296"/>
                      </a:xfrm>
                      <a:prstGeom prst="rect">
                        <a:avLst/>
                      </a:prstGeom>
                      <a:blipFill>
                        <a:blip r:embed="rId4"/>
                        <a:stretch>
                          <a:fillRect/>
                        </a:stretch>
                      </a:blipFill>
                      <a:ln w="95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 Box 165">
                        <a:extLst>
                          <a:ext uri="{FF2B5EF4-FFF2-40B4-BE49-F238E27FC236}">
                            <a16:creationId xmlns:a16="http://schemas.microsoft.com/office/drawing/2014/main" id="{AC2986C1-BCAF-B94F-92B3-812E5980F964}"/>
                          </a:ext>
                        </a:extLst>
                      </p:cNvPr>
                      <p:cNvSpPr txBox="1"/>
                      <p:nvPr/>
                    </p:nvSpPr>
                    <p:spPr>
                      <a:xfrm>
                        <a:off x="3745065" y="2130949"/>
                        <a:ext cx="469127" cy="278296"/>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m:t>
                                  </m:r>
                                  <m:r>
                                    <a:rPr lang="en-GB" sz="1000" i="1">
                                      <a:effectLst/>
                                      <a:latin typeface="Cambria Math" panose="02040503050406030204" pitchFamily="18" charset="0"/>
                                      <a:ea typeface="Calibri" panose="020F0502020204030204" pitchFamily="34" charset="0"/>
                                      <a:cs typeface="Times New Roman (Body CS)"/>
                                    </a:rPr>
                                    <m:t>𝑉</m:t>
                                  </m:r>
                                </m:e>
                                <m:sub>
                                  <m:r>
                                    <a:rPr lang="en-GB" sz="1000" i="1">
                                      <a:effectLst/>
                                      <a:latin typeface="Cambria Math" panose="02040503050406030204" pitchFamily="18" charset="0"/>
                                      <a:ea typeface="Calibri" panose="020F0502020204030204" pitchFamily="34" charset="0"/>
                                      <a:cs typeface="Times New Roman (Body CS)"/>
                                    </a:rPr>
                                    <m:t>𝑠</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22" name="Text Box 165">
                        <a:extLst>
                          <a:ext uri="{FF2B5EF4-FFF2-40B4-BE49-F238E27FC236}">
                            <a16:creationId xmlns:a16="http://schemas.microsoft.com/office/drawing/2014/main" id="{AC2986C1-BCAF-B94F-92B3-812E5980F964}"/>
                          </a:ext>
                        </a:extLst>
                      </p:cNvPr>
                      <p:cNvSpPr txBox="1">
                        <a:spLocks noRot="1" noChangeAspect="1" noMove="1" noResize="1" noEditPoints="1" noAdjustHandles="1" noChangeArrowheads="1" noChangeShapeType="1" noTextEdit="1"/>
                      </p:cNvSpPr>
                      <p:nvPr/>
                    </p:nvSpPr>
                    <p:spPr>
                      <a:xfrm>
                        <a:off x="3745065" y="2130949"/>
                        <a:ext cx="469127" cy="278296"/>
                      </a:xfrm>
                      <a:prstGeom prst="rect">
                        <a:avLst/>
                      </a:prstGeom>
                      <a:blipFill>
                        <a:blip r:embed="rId5"/>
                        <a:stretch>
                          <a:fillRect/>
                        </a:stretch>
                      </a:blipFill>
                      <a:ln w="95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 Box 166">
                        <a:extLst>
                          <a:ext uri="{FF2B5EF4-FFF2-40B4-BE49-F238E27FC236}">
                            <a16:creationId xmlns:a16="http://schemas.microsoft.com/office/drawing/2014/main" id="{B4E331ED-D01F-3243-B6D4-31EE31657370}"/>
                          </a:ext>
                        </a:extLst>
                      </p:cNvPr>
                      <p:cNvSpPr txBox="1"/>
                      <p:nvPr/>
                    </p:nvSpPr>
                    <p:spPr>
                      <a:xfrm>
                        <a:off x="3760967" y="2918129"/>
                        <a:ext cx="469127" cy="278296"/>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m:t>
                                  </m:r>
                                  <m:r>
                                    <a:rPr lang="en-GB" sz="1000" i="1">
                                      <a:effectLst/>
                                      <a:latin typeface="Cambria Math" panose="02040503050406030204" pitchFamily="18" charset="0"/>
                                      <a:ea typeface="Calibri" panose="020F0502020204030204" pitchFamily="34" charset="0"/>
                                      <a:cs typeface="Times New Roman (Body CS)"/>
                                    </a:rPr>
                                    <m:t>𝑉</m:t>
                                  </m:r>
                                </m:e>
                                <m:sub>
                                  <m:r>
                                    <a:rPr lang="en-GB" sz="1000" i="1">
                                      <a:effectLst/>
                                      <a:latin typeface="Cambria Math" panose="02040503050406030204" pitchFamily="18" charset="0"/>
                                      <a:ea typeface="Calibri" panose="020F0502020204030204" pitchFamily="34" charset="0"/>
                                      <a:cs typeface="Times New Roman (Body CS)"/>
                                    </a:rPr>
                                    <m:t>𝑠</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23" name="Text Box 166">
                        <a:extLst>
                          <a:ext uri="{FF2B5EF4-FFF2-40B4-BE49-F238E27FC236}">
                            <a16:creationId xmlns:a16="http://schemas.microsoft.com/office/drawing/2014/main" id="{B4E331ED-D01F-3243-B6D4-31EE31657370}"/>
                          </a:ext>
                        </a:extLst>
                      </p:cNvPr>
                      <p:cNvSpPr txBox="1">
                        <a:spLocks noRot="1" noChangeAspect="1" noMove="1" noResize="1" noEditPoints="1" noAdjustHandles="1" noChangeArrowheads="1" noChangeShapeType="1" noTextEdit="1"/>
                      </p:cNvSpPr>
                      <p:nvPr/>
                    </p:nvSpPr>
                    <p:spPr>
                      <a:xfrm>
                        <a:off x="3760967" y="2918129"/>
                        <a:ext cx="469127" cy="278296"/>
                      </a:xfrm>
                      <a:prstGeom prst="rect">
                        <a:avLst/>
                      </a:prstGeom>
                      <a:blipFill>
                        <a:blip r:embed="rId6"/>
                        <a:stretch>
                          <a:fillRect/>
                        </a:stretch>
                      </a:blipFill>
                      <a:ln w="95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 Box 167">
                        <a:extLst>
                          <a:ext uri="{FF2B5EF4-FFF2-40B4-BE49-F238E27FC236}">
                            <a16:creationId xmlns:a16="http://schemas.microsoft.com/office/drawing/2014/main" id="{315EEEA9-5490-B047-8EC5-9785820189F8}"/>
                          </a:ext>
                        </a:extLst>
                      </p:cNvPr>
                      <p:cNvSpPr txBox="1"/>
                      <p:nvPr/>
                    </p:nvSpPr>
                    <p:spPr>
                      <a:xfrm>
                        <a:off x="1264258" y="1876508"/>
                        <a:ext cx="317252" cy="278296"/>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𝑅</m:t>
                                  </m:r>
                                </m:e>
                                <m:sub>
                                  <m:r>
                                    <a:rPr lang="en-GB" sz="1000" i="1">
                                      <a:effectLst/>
                                      <a:latin typeface="Cambria Math" panose="02040503050406030204" pitchFamily="18" charset="0"/>
                                      <a:ea typeface="Calibri" panose="020F0502020204030204" pitchFamily="34" charset="0"/>
                                      <a:cs typeface="Times New Roman (Body CS)"/>
                                    </a:rPr>
                                    <m:t>2</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24" name="Text Box 167">
                        <a:extLst>
                          <a:ext uri="{FF2B5EF4-FFF2-40B4-BE49-F238E27FC236}">
                            <a16:creationId xmlns:a16="http://schemas.microsoft.com/office/drawing/2014/main" id="{315EEEA9-5490-B047-8EC5-9785820189F8}"/>
                          </a:ext>
                        </a:extLst>
                      </p:cNvPr>
                      <p:cNvSpPr txBox="1">
                        <a:spLocks noRot="1" noChangeAspect="1" noMove="1" noResize="1" noEditPoints="1" noAdjustHandles="1" noChangeArrowheads="1" noChangeShapeType="1" noTextEdit="1"/>
                      </p:cNvSpPr>
                      <p:nvPr/>
                    </p:nvSpPr>
                    <p:spPr>
                      <a:xfrm>
                        <a:off x="1264258" y="1876508"/>
                        <a:ext cx="317252" cy="278296"/>
                      </a:xfrm>
                      <a:prstGeom prst="rect">
                        <a:avLst/>
                      </a:prstGeom>
                      <a:blipFill>
                        <a:blip r:embed="rId7"/>
                        <a:stretch>
                          <a:fillRect/>
                        </a:stretch>
                      </a:blipFill>
                      <a:ln w="9525">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8" name="Text Box 169">
                      <a:extLst>
                        <a:ext uri="{FF2B5EF4-FFF2-40B4-BE49-F238E27FC236}">
                          <a16:creationId xmlns:a16="http://schemas.microsoft.com/office/drawing/2014/main" id="{716173B0-E32A-CB4F-9819-3C87EE335DA9}"/>
                        </a:ext>
                      </a:extLst>
                    </p:cNvPr>
                    <p:cNvSpPr txBox="1"/>
                    <p:nvPr/>
                  </p:nvSpPr>
                  <p:spPr>
                    <a:xfrm>
                      <a:off x="3442915" y="357809"/>
                      <a:ext cx="317237" cy="278296"/>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𝑅</m:t>
                                </m:r>
                              </m:e>
                              <m:sub>
                                <m:r>
                                  <a:rPr lang="en-GB" sz="1000" i="1">
                                    <a:effectLst/>
                                    <a:latin typeface="Cambria Math" panose="02040503050406030204" pitchFamily="18" charset="0"/>
                                    <a:ea typeface="Calibri" panose="020F0502020204030204" pitchFamily="34" charset="0"/>
                                    <a:cs typeface="Times New Roman (Body CS)"/>
                                  </a:rPr>
                                  <m:t>2</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18" name="Text Box 169">
                      <a:extLst>
                        <a:ext uri="{FF2B5EF4-FFF2-40B4-BE49-F238E27FC236}">
                          <a16:creationId xmlns:a16="http://schemas.microsoft.com/office/drawing/2014/main" id="{716173B0-E32A-CB4F-9819-3C87EE335DA9}"/>
                        </a:ext>
                      </a:extLst>
                    </p:cNvPr>
                    <p:cNvSpPr txBox="1">
                      <a:spLocks noRot="1" noChangeAspect="1" noMove="1" noResize="1" noEditPoints="1" noAdjustHandles="1" noChangeArrowheads="1" noChangeShapeType="1" noTextEdit="1"/>
                    </p:cNvSpPr>
                    <p:nvPr/>
                  </p:nvSpPr>
                  <p:spPr>
                    <a:xfrm>
                      <a:off x="3442915" y="357809"/>
                      <a:ext cx="317237" cy="278296"/>
                    </a:xfrm>
                    <a:prstGeom prst="rect">
                      <a:avLst/>
                    </a:prstGeom>
                    <a:blipFill>
                      <a:blip r:embed="rId8"/>
                      <a:stretch>
                        <a:fillRect/>
                      </a:stretch>
                    </a:blipFill>
                    <a:ln w="9525">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5" name="Text Box 183">
                    <a:extLst>
                      <a:ext uri="{FF2B5EF4-FFF2-40B4-BE49-F238E27FC236}">
                        <a16:creationId xmlns:a16="http://schemas.microsoft.com/office/drawing/2014/main" id="{C234DF8E-93B1-EC42-BF0B-A870D506CF50}"/>
                      </a:ext>
                    </a:extLst>
                  </p:cNvPr>
                  <p:cNvSpPr txBox="1"/>
                  <p:nvPr/>
                </p:nvSpPr>
                <p:spPr>
                  <a:xfrm>
                    <a:off x="1280160" y="2456953"/>
                    <a:ext cx="317237" cy="278296"/>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𝑅</m:t>
                              </m:r>
                            </m:e>
                            <m:sub>
                              <m:r>
                                <a:rPr lang="en-GB" sz="1000" i="1">
                                  <a:effectLst/>
                                  <a:latin typeface="Cambria Math" panose="02040503050406030204" pitchFamily="18" charset="0"/>
                                  <a:ea typeface="Calibri" panose="020F0502020204030204" pitchFamily="34" charset="0"/>
                                  <a:cs typeface="Times New Roman (Body CS)"/>
                                </a:rPr>
                                <m:t>1</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15" name="Text Box 183">
                    <a:extLst>
                      <a:ext uri="{FF2B5EF4-FFF2-40B4-BE49-F238E27FC236}">
                        <a16:creationId xmlns:a16="http://schemas.microsoft.com/office/drawing/2014/main" id="{C234DF8E-93B1-EC42-BF0B-A870D506CF50}"/>
                      </a:ext>
                    </a:extLst>
                  </p:cNvPr>
                  <p:cNvSpPr txBox="1">
                    <a:spLocks noRot="1" noChangeAspect="1" noMove="1" noResize="1" noEditPoints="1" noAdjustHandles="1" noChangeArrowheads="1" noChangeShapeType="1" noTextEdit="1"/>
                  </p:cNvSpPr>
                  <p:nvPr/>
                </p:nvSpPr>
                <p:spPr>
                  <a:xfrm>
                    <a:off x="1280160" y="2456953"/>
                    <a:ext cx="317237" cy="278296"/>
                  </a:xfrm>
                  <a:prstGeom prst="rect">
                    <a:avLst/>
                  </a:prstGeom>
                  <a:blipFill>
                    <a:blip r:embed="rId9"/>
                    <a:stretch>
                      <a:fillRect/>
                    </a:stretch>
                  </a:blipFill>
                  <a:ln w="95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 Box 185">
                    <a:extLst>
                      <a:ext uri="{FF2B5EF4-FFF2-40B4-BE49-F238E27FC236}">
                        <a16:creationId xmlns:a16="http://schemas.microsoft.com/office/drawing/2014/main" id="{0F6DFE33-F6C2-1146-8E6B-922DA2C78145}"/>
                      </a:ext>
                    </a:extLst>
                  </p:cNvPr>
                  <p:cNvSpPr txBox="1"/>
                  <p:nvPr/>
                </p:nvSpPr>
                <p:spPr>
                  <a:xfrm>
                    <a:off x="2226366" y="2449002"/>
                    <a:ext cx="317237" cy="278296"/>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𝑅</m:t>
                              </m:r>
                            </m:e>
                            <m:sub>
                              <m:r>
                                <a:rPr lang="en-GB" sz="1000" i="1">
                                  <a:effectLst/>
                                  <a:latin typeface="Cambria Math" panose="02040503050406030204" pitchFamily="18" charset="0"/>
                                  <a:ea typeface="Calibri" panose="020F0502020204030204" pitchFamily="34" charset="0"/>
                                  <a:cs typeface="Times New Roman (Body CS)"/>
                                </a:rPr>
                                <m:t>1</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16" name="Text Box 185">
                    <a:extLst>
                      <a:ext uri="{FF2B5EF4-FFF2-40B4-BE49-F238E27FC236}">
                        <a16:creationId xmlns:a16="http://schemas.microsoft.com/office/drawing/2014/main" id="{0F6DFE33-F6C2-1146-8E6B-922DA2C78145}"/>
                      </a:ext>
                    </a:extLst>
                  </p:cNvPr>
                  <p:cNvSpPr txBox="1">
                    <a:spLocks noRot="1" noChangeAspect="1" noMove="1" noResize="1" noEditPoints="1" noAdjustHandles="1" noChangeArrowheads="1" noChangeShapeType="1" noTextEdit="1"/>
                  </p:cNvSpPr>
                  <p:nvPr/>
                </p:nvSpPr>
                <p:spPr>
                  <a:xfrm>
                    <a:off x="2226366" y="2449002"/>
                    <a:ext cx="317237" cy="278296"/>
                  </a:xfrm>
                  <a:prstGeom prst="rect">
                    <a:avLst/>
                  </a:prstGeom>
                  <a:blipFill>
                    <a:blip r:embed="rId10"/>
                    <a:stretch>
                      <a:fillRect/>
                    </a:stretch>
                  </a:blipFill>
                  <a:ln w="9525">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8" name="Text Box 182">
                  <a:extLst>
                    <a:ext uri="{FF2B5EF4-FFF2-40B4-BE49-F238E27FC236}">
                      <a16:creationId xmlns:a16="http://schemas.microsoft.com/office/drawing/2014/main" id="{FD2CCF8A-6E04-8545-B007-CE6E70ACD4A3}"/>
                    </a:ext>
                  </a:extLst>
                </p:cNvPr>
                <p:cNvSpPr txBox="1"/>
                <p:nvPr/>
              </p:nvSpPr>
              <p:spPr>
                <a:xfrm>
                  <a:off x="2393343" y="1574358"/>
                  <a:ext cx="316865" cy="278130"/>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𝐶</m:t>
                            </m:r>
                          </m:e>
                          <m:sub>
                            <m:r>
                              <a:rPr lang="en-GB" sz="1000" i="1">
                                <a:effectLst/>
                                <a:latin typeface="Cambria Math" panose="02040503050406030204" pitchFamily="18" charset="0"/>
                                <a:ea typeface="Calibri" panose="020F0502020204030204" pitchFamily="34" charset="0"/>
                                <a:cs typeface="Times New Roman (Body CS)"/>
                              </a:rPr>
                              <m:t>2</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8" name="Text Box 182">
                  <a:extLst>
                    <a:ext uri="{FF2B5EF4-FFF2-40B4-BE49-F238E27FC236}">
                      <a16:creationId xmlns:a16="http://schemas.microsoft.com/office/drawing/2014/main" id="{FD2CCF8A-6E04-8545-B007-CE6E70ACD4A3}"/>
                    </a:ext>
                  </a:extLst>
                </p:cNvPr>
                <p:cNvSpPr txBox="1">
                  <a:spLocks noRot="1" noChangeAspect="1" noMove="1" noResize="1" noEditPoints="1" noAdjustHandles="1" noChangeArrowheads="1" noChangeShapeType="1" noTextEdit="1"/>
                </p:cNvSpPr>
                <p:nvPr/>
              </p:nvSpPr>
              <p:spPr>
                <a:xfrm>
                  <a:off x="2393343" y="1574358"/>
                  <a:ext cx="316865" cy="278130"/>
                </a:xfrm>
                <a:prstGeom prst="rect">
                  <a:avLst/>
                </a:prstGeom>
                <a:blipFill>
                  <a:blip r:embed="rId11"/>
                  <a:stretch>
                    <a:fillRect/>
                  </a:stretch>
                </a:blipFill>
                <a:ln w="95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 Box 187">
                  <a:extLst>
                    <a:ext uri="{FF2B5EF4-FFF2-40B4-BE49-F238E27FC236}">
                      <a16:creationId xmlns:a16="http://schemas.microsoft.com/office/drawing/2014/main" id="{BBE95287-8C28-3644-994F-213848A5CCC4}"/>
                    </a:ext>
                  </a:extLst>
                </p:cNvPr>
                <p:cNvSpPr txBox="1"/>
                <p:nvPr/>
              </p:nvSpPr>
              <p:spPr>
                <a:xfrm>
                  <a:off x="4564049" y="55659"/>
                  <a:ext cx="316865" cy="278130"/>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𝐶</m:t>
                            </m:r>
                          </m:e>
                          <m:sub>
                            <m:r>
                              <a:rPr lang="en-GB" sz="1000" i="1">
                                <a:effectLst/>
                                <a:latin typeface="Cambria Math" panose="02040503050406030204" pitchFamily="18" charset="0"/>
                                <a:ea typeface="Calibri" panose="020F0502020204030204" pitchFamily="34" charset="0"/>
                                <a:cs typeface="Times New Roman (Body CS)"/>
                              </a:rPr>
                              <m:t>2</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9" name="Text Box 187">
                  <a:extLst>
                    <a:ext uri="{FF2B5EF4-FFF2-40B4-BE49-F238E27FC236}">
                      <a16:creationId xmlns:a16="http://schemas.microsoft.com/office/drawing/2014/main" id="{BBE95287-8C28-3644-994F-213848A5CCC4}"/>
                    </a:ext>
                  </a:extLst>
                </p:cNvPr>
                <p:cNvSpPr txBox="1">
                  <a:spLocks noRot="1" noChangeAspect="1" noMove="1" noResize="1" noEditPoints="1" noAdjustHandles="1" noChangeArrowheads="1" noChangeShapeType="1" noTextEdit="1"/>
                </p:cNvSpPr>
                <p:nvPr/>
              </p:nvSpPr>
              <p:spPr>
                <a:xfrm>
                  <a:off x="4564049" y="55659"/>
                  <a:ext cx="316865" cy="278130"/>
                </a:xfrm>
                <a:prstGeom prst="rect">
                  <a:avLst/>
                </a:prstGeom>
                <a:blipFill>
                  <a:blip r:embed="rId12"/>
                  <a:stretch>
                    <a:fillRect/>
                  </a:stretch>
                </a:blipFill>
                <a:ln w="95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 Box 188">
                  <a:extLst>
                    <a:ext uri="{FF2B5EF4-FFF2-40B4-BE49-F238E27FC236}">
                      <a16:creationId xmlns:a16="http://schemas.microsoft.com/office/drawing/2014/main" id="{A09EF85E-9CE1-364F-94A6-412ABAC0A732}"/>
                    </a:ext>
                  </a:extLst>
                </p:cNvPr>
                <p:cNvSpPr txBox="1"/>
                <p:nvPr/>
              </p:nvSpPr>
              <p:spPr>
                <a:xfrm>
                  <a:off x="1860605" y="2886323"/>
                  <a:ext cx="316865" cy="278130"/>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𝐶</m:t>
                            </m:r>
                          </m:e>
                          <m:sub>
                            <m:r>
                              <a:rPr lang="en-GB" sz="1000" i="1">
                                <a:effectLst/>
                                <a:latin typeface="Cambria Math" panose="02040503050406030204" pitchFamily="18" charset="0"/>
                                <a:ea typeface="Calibri" panose="020F0502020204030204" pitchFamily="34" charset="0"/>
                                <a:cs typeface="Times New Roman (Body CS)"/>
                              </a:rPr>
                              <m:t>1</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10" name="Text Box 188">
                  <a:extLst>
                    <a:ext uri="{FF2B5EF4-FFF2-40B4-BE49-F238E27FC236}">
                      <a16:creationId xmlns:a16="http://schemas.microsoft.com/office/drawing/2014/main" id="{A09EF85E-9CE1-364F-94A6-412ABAC0A732}"/>
                    </a:ext>
                  </a:extLst>
                </p:cNvPr>
                <p:cNvSpPr txBox="1">
                  <a:spLocks noRot="1" noChangeAspect="1" noMove="1" noResize="1" noEditPoints="1" noAdjustHandles="1" noChangeArrowheads="1" noChangeShapeType="1" noTextEdit="1"/>
                </p:cNvSpPr>
                <p:nvPr/>
              </p:nvSpPr>
              <p:spPr>
                <a:xfrm>
                  <a:off x="1860605" y="2886323"/>
                  <a:ext cx="316865" cy="278130"/>
                </a:xfrm>
                <a:prstGeom prst="rect">
                  <a:avLst/>
                </a:prstGeom>
                <a:blipFill>
                  <a:blip r:embed="rId13"/>
                  <a:stretch>
                    <a:fillRect/>
                  </a:stretch>
                </a:blipFill>
                <a:ln w="95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 Box 189">
                  <a:extLst>
                    <a:ext uri="{FF2B5EF4-FFF2-40B4-BE49-F238E27FC236}">
                      <a16:creationId xmlns:a16="http://schemas.microsoft.com/office/drawing/2014/main" id="{62455AA0-4949-1944-8B7C-461CBC6F7450}"/>
                    </a:ext>
                  </a:extLst>
                </p:cNvPr>
                <p:cNvSpPr txBox="1"/>
                <p:nvPr/>
              </p:nvSpPr>
              <p:spPr>
                <a:xfrm>
                  <a:off x="4039263" y="1343770"/>
                  <a:ext cx="316865" cy="278130"/>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𝐶</m:t>
                            </m:r>
                          </m:e>
                          <m:sub>
                            <m:r>
                              <a:rPr lang="en-GB" sz="1000" i="1">
                                <a:effectLst/>
                                <a:latin typeface="Cambria Math" panose="02040503050406030204" pitchFamily="18" charset="0"/>
                                <a:ea typeface="Calibri" panose="020F0502020204030204" pitchFamily="34" charset="0"/>
                                <a:cs typeface="Times New Roman (Body CS)"/>
                              </a:rPr>
                              <m:t>3</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11" name="Text Box 189">
                  <a:extLst>
                    <a:ext uri="{FF2B5EF4-FFF2-40B4-BE49-F238E27FC236}">
                      <a16:creationId xmlns:a16="http://schemas.microsoft.com/office/drawing/2014/main" id="{62455AA0-4949-1944-8B7C-461CBC6F7450}"/>
                    </a:ext>
                  </a:extLst>
                </p:cNvPr>
                <p:cNvSpPr txBox="1">
                  <a:spLocks noRot="1" noChangeAspect="1" noMove="1" noResize="1" noEditPoints="1" noAdjustHandles="1" noChangeArrowheads="1" noChangeShapeType="1" noTextEdit="1"/>
                </p:cNvSpPr>
                <p:nvPr/>
              </p:nvSpPr>
              <p:spPr>
                <a:xfrm>
                  <a:off x="4039263" y="1343770"/>
                  <a:ext cx="316865" cy="278130"/>
                </a:xfrm>
                <a:prstGeom prst="rect">
                  <a:avLst/>
                </a:prstGeom>
                <a:blipFill>
                  <a:blip r:embed="rId14"/>
                  <a:stretch>
                    <a:fillRect/>
                  </a:stretch>
                </a:blipFill>
                <a:ln w="95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 Box 172">
                  <a:extLst>
                    <a:ext uri="{FF2B5EF4-FFF2-40B4-BE49-F238E27FC236}">
                      <a16:creationId xmlns:a16="http://schemas.microsoft.com/office/drawing/2014/main" id="{9F3DF373-978D-404E-B842-17FF9EC6C292}"/>
                    </a:ext>
                  </a:extLst>
                </p:cNvPr>
                <p:cNvSpPr txBox="1"/>
                <p:nvPr/>
              </p:nvSpPr>
              <p:spPr>
                <a:xfrm>
                  <a:off x="3490623" y="922351"/>
                  <a:ext cx="317237" cy="278296"/>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𝑅</m:t>
                            </m:r>
                          </m:e>
                          <m:sub>
                            <m:r>
                              <a:rPr lang="en-GB" sz="1000" i="1">
                                <a:effectLst/>
                                <a:latin typeface="Cambria Math" panose="02040503050406030204" pitchFamily="18" charset="0"/>
                                <a:ea typeface="Calibri" panose="020F0502020204030204" pitchFamily="34" charset="0"/>
                                <a:cs typeface="Times New Roman (Body CS)"/>
                              </a:rPr>
                              <m:t>3</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12" name="Text Box 172">
                  <a:extLst>
                    <a:ext uri="{FF2B5EF4-FFF2-40B4-BE49-F238E27FC236}">
                      <a16:creationId xmlns:a16="http://schemas.microsoft.com/office/drawing/2014/main" id="{9F3DF373-978D-404E-B842-17FF9EC6C292}"/>
                    </a:ext>
                  </a:extLst>
                </p:cNvPr>
                <p:cNvSpPr txBox="1">
                  <a:spLocks noRot="1" noChangeAspect="1" noMove="1" noResize="1" noEditPoints="1" noAdjustHandles="1" noChangeArrowheads="1" noChangeShapeType="1" noTextEdit="1"/>
                </p:cNvSpPr>
                <p:nvPr/>
              </p:nvSpPr>
              <p:spPr>
                <a:xfrm>
                  <a:off x="3490623" y="922351"/>
                  <a:ext cx="317237" cy="278296"/>
                </a:xfrm>
                <a:prstGeom prst="rect">
                  <a:avLst/>
                </a:prstGeom>
                <a:blipFill>
                  <a:blip r:embed="rId15"/>
                  <a:stretch>
                    <a:fillRect/>
                  </a:stretch>
                </a:blipFill>
                <a:ln w="952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 Box 171">
                  <a:extLst>
                    <a:ext uri="{FF2B5EF4-FFF2-40B4-BE49-F238E27FC236}">
                      <a16:creationId xmlns:a16="http://schemas.microsoft.com/office/drawing/2014/main" id="{483FEBD2-290F-3449-AF30-0F22F9C4B01B}"/>
                    </a:ext>
                  </a:extLst>
                </p:cNvPr>
                <p:cNvSpPr txBox="1"/>
                <p:nvPr/>
              </p:nvSpPr>
              <p:spPr>
                <a:xfrm>
                  <a:off x="4420925" y="922351"/>
                  <a:ext cx="317237" cy="278296"/>
                </a:xfrm>
                <a:prstGeom prst="rect">
                  <a:avLst/>
                </a:prstGeom>
                <a:no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en-GB" sz="1000" i="1">
                                <a:effectLst/>
                                <a:latin typeface="Cambria Math" panose="02040503050406030204" pitchFamily="18" charset="0"/>
                                <a:ea typeface="Calibri" panose="020F0502020204030204" pitchFamily="34" charset="0"/>
                                <a:cs typeface="Times New Roman (Body CS)"/>
                              </a:rPr>
                            </m:ctrlPr>
                          </m:sSubPr>
                          <m:e>
                            <m:r>
                              <a:rPr lang="en-GB" sz="1000" i="1">
                                <a:effectLst/>
                                <a:latin typeface="Cambria Math" panose="02040503050406030204" pitchFamily="18" charset="0"/>
                                <a:ea typeface="Calibri" panose="020F0502020204030204" pitchFamily="34" charset="0"/>
                                <a:cs typeface="Times New Roman (Body CS)"/>
                              </a:rPr>
                              <m:t>𝑅</m:t>
                            </m:r>
                          </m:e>
                          <m:sub>
                            <m:r>
                              <a:rPr lang="en-GB" sz="1000" i="1">
                                <a:effectLst/>
                                <a:latin typeface="Cambria Math" panose="02040503050406030204" pitchFamily="18" charset="0"/>
                                <a:ea typeface="Calibri" panose="020F0502020204030204" pitchFamily="34" charset="0"/>
                                <a:cs typeface="Times New Roman (Body CS)"/>
                              </a:rPr>
                              <m:t>3</m:t>
                            </m:r>
                          </m:sub>
                        </m:sSub>
                      </m:oMath>
                    </m:oMathPara>
                  </a14:m>
                  <a:endParaRPr lang="en-GB" sz="1200">
                    <a:effectLst/>
                    <a:latin typeface="Garamond" panose="02020404030301010803" pitchFamily="18" charset="0"/>
                    <a:ea typeface="Calibri" panose="020F0502020204030204" pitchFamily="34" charset="0"/>
                    <a:cs typeface="Times New Roman (Body CS)"/>
                  </a:endParaRPr>
                </a:p>
              </p:txBody>
            </p:sp>
          </mc:Choice>
          <mc:Fallback>
            <p:sp>
              <p:nvSpPr>
                <p:cNvPr id="13" name="Text Box 171">
                  <a:extLst>
                    <a:ext uri="{FF2B5EF4-FFF2-40B4-BE49-F238E27FC236}">
                      <a16:creationId xmlns:a16="http://schemas.microsoft.com/office/drawing/2014/main" id="{483FEBD2-290F-3449-AF30-0F22F9C4B01B}"/>
                    </a:ext>
                  </a:extLst>
                </p:cNvPr>
                <p:cNvSpPr txBox="1">
                  <a:spLocks noRot="1" noChangeAspect="1" noMove="1" noResize="1" noEditPoints="1" noAdjustHandles="1" noChangeArrowheads="1" noChangeShapeType="1" noTextEdit="1"/>
                </p:cNvSpPr>
                <p:nvPr/>
              </p:nvSpPr>
              <p:spPr>
                <a:xfrm>
                  <a:off x="4420925" y="922351"/>
                  <a:ext cx="317237" cy="278296"/>
                </a:xfrm>
                <a:prstGeom prst="rect">
                  <a:avLst/>
                </a:prstGeom>
                <a:blipFill>
                  <a:blip r:embed="rId16"/>
                  <a:stretch>
                    <a:fillRect/>
                  </a:stretch>
                </a:blipFill>
                <a:ln w="9525">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EF685C7-E2F9-CC4E-A837-90CB76749340}"/>
                  </a:ext>
                </a:extLst>
              </p:cNvPr>
              <p:cNvSpPr txBox="1"/>
              <p:nvPr/>
            </p:nvSpPr>
            <p:spPr>
              <a:xfrm>
                <a:off x="5763461" y="3494078"/>
                <a:ext cx="2086708" cy="361195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1400" i="1" smtClean="0">
                              <a:latin typeface="Cambria Math" panose="02040503050406030204" pitchFamily="18" charset="0"/>
                            </a:rPr>
                          </m:ctrlPr>
                        </m:sSubPr>
                        <m:e>
                          <m:r>
                            <a:rPr lang="en-GB" sz="1400" b="0" i="1" smtClean="0">
                              <a:latin typeface="Cambria Math" panose="02040503050406030204" pitchFamily="18" charset="0"/>
                            </a:rPr>
                            <m:t>𝑓</m:t>
                          </m:r>
                        </m:e>
                        <m:sub>
                          <m:r>
                            <a:rPr lang="en-GB" sz="1400" b="0" i="1" smtClean="0">
                              <a:latin typeface="Cambria Math" panose="02040503050406030204" pitchFamily="18" charset="0"/>
                            </a:rPr>
                            <m:t>0</m:t>
                          </m:r>
                        </m:sub>
                      </m:sSub>
                      <m:r>
                        <a:rPr lang="en-GB"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𝜋</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𝑅</m:t>
                              </m:r>
                            </m:e>
                            <m:sub>
                              <m:r>
                                <a:rPr lang="en-GB" sz="1400" b="0" i="1" smtClean="0">
                                  <a:latin typeface="Cambria Math" panose="02040503050406030204" pitchFamily="18" charset="0"/>
                                  <a:ea typeface="Cambria Math" panose="02040503050406030204" pitchFamily="18" charset="0"/>
                                </a:rPr>
                                <m:t>1</m:t>
                              </m:r>
                            </m:sub>
                          </m:sSub>
                          <m:rad>
                            <m:radPr>
                              <m:degHide m:val="on"/>
                              <m:ctrlPr>
                                <a:rPr lang="en-GB" sz="1400" b="0" i="1" smtClean="0">
                                  <a:latin typeface="Cambria Math" panose="02040503050406030204" pitchFamily="18" charset="0"/>
                                  <a:ea typeface="Cambria Math" panose="02040503050406030204" pitchFamily="18" charset="0"/>
                                </a:rPr>
                              </m:ctrlPr>
                            </m:radPr>
                            <m:deg/>
                            <m:e>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𝐶</m:t>
                                  </m:r>
                                </m:e>
                                <m:sub>
                                  <m:r>
                                    <a:rPr lang="en-GB" sz="1400" b="0" i="1" smtClean="0">
                                      <a:latin typeface="Cambria Math" panose="02040503050406030204" pitchFamily="18" charset="0"/>
                                      <a:ea typeface="Cambria Math" panose="02040503050406030204" pitchFamily="18" charset="0"/>
                                    </a:rPr>
                                    <m:t>1</m:t>
                                  </m:r>
                                </m:sub>
                              </m:sSub>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𝐶</m:t>
                                  </m:r>
                                </m:e>
                                <m:sub>
                                  <m:r>
                                    <a:rPr lang="en-GB" sz="1400" b="0" i="1" smtClean="0">
                                      <a:latin typeface="Cambria Math" panose="02040503050406030204" pitchFamily="18" charset="0"/>
                                      <a:ea typeface="Cambria Math" panose="02040503050406030204" pitchFamily="18" charset="0"/>
                                    </a:rPr>
                                    <m:t>2</m:t>
                                  </m:r>
                                </m:sub>
                              </m:sSub>
                            </m:e>
                          </m:rad>
                        </m:den>
                      </m:f>
                    </m:oMath>
                  </m:oMathPara>
                </a14:m>
                <a:endParaRPr lang="en-US" sz="1400" dirty="0"/>
              </a:p>
              <a:p>
                <a:pPr algn="ctr"/>
                <a:endParaRPr lang="en-US" sz="1400" dirty="0"/>
              </a:p>
              <a:p>
                <a:pPr algn="ctr"/>
                <a14:m>
                  <m:oMathPara xmlns:m="http://schemas.openxmlformats.org/officeDocument/2006/math">
                    <m:oMathParaPr>
                      <m:jc m:val="center"/>
                    </m:oMathParaPr>
                    <m:oMath xmlns:m="http://schemas.openxmlformats.org/officeDocument/2006/math">
                      <m:sSub>
                        <m:sSubPr>
                          <m:ctrlPr>
                            <a:rPr lang="en-US" sz="1400" i="1" smtClean="0">
                              <a:latin typeface="Cambria Math" panose="02040503050406030204" pitchFamily="18" charset="0"/>
                            </a:rPr>
                          </m:ctrlPr>
                        </m:sSubPr>
                        <m:e>
                          <m:r>
                            <a:rPr lang="en-GB" sz="1400" b="0" i="1" smtClean="0">
                              <a:latin typeface="Cambria Math" panose="02040503050406030204" pitchFamily="18" charset="0"/>
                            </a:rPr>
                            <m:t>𝑄</m:t>
                          </m:r>
                        </m:e>
                        <m:sub>
                          <m:r>
                            <a:rPr lang="en-GB" sz="1400" b="0" i="1" smtClean="0">
                              <a:latin typeface="Cambria Math" panose="02040503050406030204" pitchFamily="18" charset="0"/>
                            </a:rPr>
                            <m:t>0</m:t>
                          </m:r>
                        </m:sub>
                      </m:sSub>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𝑅</m:t>
                              </m:r>
                            </m:e>
                            <m:sub>
                              <m:r>
                                <a:rPr lang="en-GB" sz="1400" b="0" i="1" smtClean="0">
                                  <a:latin typeface="Cambria Math" panose="02040503050406030204" pitchFamily="18" charset="0"/>
                                </a:rPr>
                                <m:t>1</m:t>
                              </m:r>
                            </m:sub>
                          </m:sSub>
                        </m:num>
                        <m:den>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2</m:t>
                              </m:r>
                              <m:r>
                                <a:rPr lang="en-GB" sz="1400" b="0" i="1" smtClean="0">
                                  <a:latin typeface="Cambria Math" panose="02040503050406030204" pitchFamily="18" charset="0"/>
                                </a:rPr>
                                <m:t>𝑅</m:t>
                              </m:r>
                            </m:e>
                            <m:sub>
                              <m:r>
                                <a:rPr lang="en-GB" sz="1400" b="0" i="1" smtClean="0">
                                  <a:latin typeface="Cambria Math" panose="02040503050406030204" pitchFamily="18" charset="0"/>
                                </a:rPr>
                                <m:t>1</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𝑅</m:t>
                              </m:r>
                            </m:e>
                            <m:sub>
                              <m:r>
                                <a:rPr lang="en-GB" sz="1400" b="0" i="1" smtClean="0">
                                  <a:latin typeface="Cambria Math" panose="02040503050406030204" pitchFamily="18" charset="0"/>
                                </a:rPr>
                                <m:t>2</m:t>
                              </m:r>
                            </m:sub>
                          </m:sSub>
                        </m:den>
                      </m:f>
                      <m:rad>
                        <m:radPr>
                          <m:degHide m:val="on"/>
                          <m:ctrlPr>
                            <a:rPr lang="en-GB" sz="1400" b="0" i="1" smtClean="0">
                              <a:latin typeface="Cambria Math" panose="02040503050406030204" pitchFamily="18" charset="0"/>
                            </a:rPr>
                          </m:ctrlPr>
                        </m:radPr>
                        <m:deg/>
                        <m:e>
                          <m:f>
                            <m:fPr>
                              <m:ctrlPr>
                                <a:rPr lang="en-GB" sz="1400" b="0" i="1" smtClean="0">
                                  <a:latin typeface="Cambria Math" panose="02040503050406030204" pitchFamily="18" charset="0"/>
                                </a:rPr>
                              </m:ctrlPr>
                            </m:fPr>
                            <m:num>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𝐶</m:t>
                                  </m:r>
                                </m:e>
                                <m:sub>
                                  <m:r>
                                    <a:rPr lang="en-GB" sz="1400" b="0" i="1" smtClean="0">
                                      <a:latin typeface="Cambria Math" panose="02040503050406030204" pitchFamily="18" charset="0"/>
                                    </a:rPr>
                                    <m:t>1</m:t>
                                  </m:r>
                                </m:sub>
                              </m:sSub>
                            </m:num>
                            <m:den>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𝐶</m:t>
                                  </m:r>
                                </m:e>
                                <m:sub>
                                  <m:r>
                                    <a:rPr lang="en-GB" sz="1400" b="0" i="1" smtClean="0">
                                      <a:latin typeface="Cambria Math" panose="02040503050406030204" pitchFamily="18" charset="0"/>
                                    </a:rPr>
                                    <m:t>2</m:t>
                                  </m:r>
                                </m:sub>
                              </m:sSub>
                            </m:den>
                          </m:f>
                        </m:e>
                      </m:rad>
                    </m:oMath>
                  </m:oMathPara>
                </a14:m>
                <a:endParaRPr lang="en-US" sz="1400" dirty="0"/>
              </a:p>
              <a:p>
                <a:pPr algn="ctr"/>
                <a:endParaRPr lang="en-US" sz="1400" dirty="0"/>
              </a:p>
              <a:p>
                <a:pPr algn="ctr"/>
                <a14:m>
                  <m:oMathPara xmlns:m="http://schemas.openxmlformats.org/officeDocument/2006/math">
                    <m:oMathParaPr>
                      <m:jc m:val="center"/>
                    </m:oMathParaPr>
                    <m:oMath xmlns:m="http://schemas.openxmlformats.org/officeDocument/2006/math">
                      <m:sSub>
                        <m:sSubPr>
                          <m:ctrlPr>
                            <a:rPr lang="en-US" sz="1400" i="1" smtClean="0">
                              <a:latin typeface="Cambria Math" panose="02040503050406030204" pitchFamily="18" charset="0"/>
                            </a:rPr>
                          </m:ctrlPr>
                        </m:sSubPr>
                        <m:e>
                          <m:r>
                            <a:rPr lang="en-GB" sz="1400" b="0" i="1" smtClean="0">
                              <a:latin typeface="Cambria Math" panose="02040503050406030204" pitchFamily="18" charset="0"/>
                            </a:rPr>
                            <m:t>𝑓</m:t>
                          </m:r>
                        </m:e>
                        <m:sub>
                          <m:r>
                            <a:rPr lang="en-GB" sz="1400" b="0" i="1" smtClean="0">
                              <a:latin typeface="Cambria Math" panose="02040503050406030204" pitchFamily="18" charset="0"/>
                            </a:rPr>
                            <m:t>1</m:t>
                          </m:r>
                        </m:sub>
                      </m:sSub>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ea typeface="Cambria Math" panose="02040503050406030204" pitchFamily="18" charset="0"/>
                            </a:rPr>
                            <m:t>𝜋</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𝑅</m:t>
                              </m:r>
                            </m:e>
                            <m:sub>
                              <m:r>
                                <a:rPr lang="en-GB" sz="1400" b="0" i="1" smtClean="0">
                                  <a:latin typeface="Cambria Math" panose="02040503050406030204" pitchFamily="18" charset="0"/>
                                  <a:ea typeface="Cambria Math" panose="02040503050406030204" pitchFamily="18" charset="0"/>
                                </a:rPr>
                                <m:t>1</m:t>
                              </m:r>
                            </m:sub>
                          </m:sSub>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𝐶</m:t>
                              </m:r>
                            </m:e>
                            <m:sub>
                              <m:r>
                                <a:rPr lang="en-GB" sz="1400" b="0" i="1" smtClean="0">
                                  <a:latin typeface="Cambria Math" panose="02040503050406030204" pitchFamily="18" charset="0"/>
                                  <a:ea typeface="Cambria Math" panose="02040503050406030204" pitchFamily="18" charset="0"/>
                                </a:rPr>
                                <m:t>1</m:t>
                              </m:r>
                            </m:sub>
                          </m:sSub>
                        </m:den>
                      </m:f>
                    </m:oMath>
                  </m:oMathPara>
                </a14:m>
                <a:endParaRPr lang="en-US" sz="1400" dirty="0"/>
              </a:p>
              <a:p>
                <a:pPr algn="ctr"/>
                <a:endParaRPr lang="en-US" sz="1400" dirty="0"/>
              </a:p>
              <a:p>
                <a:pPr algn="ctr"/>
                <a14:m>
                  <m:oMathPara xmlns:m="http://schemas.openxmlformats.org/officeDocument/2006/math">
                    <m:oMathParaPr>
                      <m:jc m:val="center"/>
                    </m:oMathParaPr>
                    <m:oMath xmlns:m="http://schemas.openxmlformats.org/officeDocument/2006/math">
                      <m:sSub>
                        <m:sSubPr>
                          <m:ctrlPr>
                            <a:rPr lang="en-US" sz="1400" i="1">
                              <a:latin typeface="Cambria Math" panose="02040503050406030204" pitchFamily="18" charset="0"/>
                            </a:rPr>
                          </m:ctrlPr>
                        </m:sSubPr>
                        <m:e>
                          <m:r>
                            <a:rPr lang="en-GB" sz="1400" i="1">
                              <a:latin typeface="Cambria Math" panose="02040503050406030204" pitchFamily="18" charset="0"/>
                            </a:rPr>
                            <m:t>𝑓</m:t>
                          </m:r>
                        </m:e>
                        <m:sub>
                          <m:r>
                            <a:rPr lang="en-GB" sz="1400" b="0" i="1" smtClean="0">
                              <a:latin typeface="Cambria Math" panose="02040503050406030204" pitchFamily="18" charset="0"/>
                            </a:rPr>
                            <m:t>2</m:t>
                          </m:r>
                        </m:sub>
                      </m:sSub>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b="0" i="1" smtClean="0">
                              <a:latin typeface="Cambria Math" panose="02040503050406030204" pitchFamily="18" charset="0"/>
                            </a:rPr>
                            <m:t>2</m:t>
                          </m:r>
                          <m:r>
                            <a:rPr lang="en-GB" sz="1400" i="1">
                              <a:latin typeface="Cambria Math" panose="02040503050406030204" pitchFamily="18" charset="0"/>
                              <a:ea typeface="Cambria Math" panose="02040503050406030204" pitchFamily="18" charset="0"/>
                            </a:rPr>
                            <m:t>𝜋</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𝑅</m:t>
                              </m:r>
                            </m:e>
                            <m:sub>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𝑅</m:t>
                              </m:r>
                            </m:e>
                            <m:sub>
                              <m:r>
                                <a:rPr lang="en-GB" sz="1400" b="0" i="1" smtClean="0">
                                  <a:latin typeface="Cambria Math" panose="02040503050406030204" pitchFamily="18" charset="0"/>
                                  <a:ea typeface="Cambria Math" panose="02040503050406030204" pitchFamily="18" charset="0"/>
                                </a:rPr>
                                <m:t>3</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𝐶</m:t>
                              </m:r>
                            </m:e>
                            <m:sub>
                              <m:r>
                                <a:rPr lang="en-GB" sz="1400" b="0" i="1" smtClean="0">
                                  <a:latin typeface="Cambria Math" panose="02040503050406030204" pitchFamily="18" charset="0"/>
                                  <a:ea typeface="Cambria Math" panose="02040503050406030204" pitchFamily="18" charset="0"/>
                                </a:rPr>
                                <m:t>2</m:t>
                              </m:r>
                            </m:sub>
                          </m:sSub>
                        </m:den>
                      </m:f>
                    </m:oMath>
                  </m:oMathPara>
                </a14:m>
                <a:endParaRPr lang="en-US" sz="1400" dirty="0"/>
              </a:p>
              <a:p>
                <a:pPr algn="ctr"/>
                <a:endParaRPr lang="en-US" sz="1400" dirty="0"/>
              </a:p>
              <a:p>
                <a:pPr algn="ctr"/>
                <a:endParaRPr lang="en-US" sz="1400" dirty="0"/>
              </a:p>
              <a:p>
                <a:pPr algn="ctr"/>
                <a:endParaRPr lang="en-US" sz="1400" dirty="0"/>
              </a:p>
              <a:p>
                <a:pPr algn="ctr"/>
                <a:endParaRPr lang="en-US" sz="1400" dirty="0"/>
              </a:p>
            </p:txBody>
          </p:sp>
        </mc:Choice>
        <mc:Fallback>
          <p:sp>
            <p:nvSpPr>
              <p:cNvPr id="26" name="TextBox 25">
                <a:extLst>
                  <a:ext uri="{FF2B5EF4-FFF2-40B4-BE49-F238E27FC236}">
                    <a16:creationId xmlns:a16="http://schemas.microsoft.com/office/drawing/2014/main" id="{0EF685C7-E2F9-CC4E-A837-90CB76749340}"/>
                  </a:ext>
                </a:extLst>
              </p:cNvPr>
              <p:cNvSpPr txBox="1">
                <a:spLocks noRot="1" noChangeAspect="1" noMove="1" noResize="1" noEditPoints="1" noAdjustHandles="1" noChangeArrowheads="1" noChangeShapeType="1" noTextEdit="1"/>
              </p:cNvSpPr>
              <p:nvPr/>
            </p:nvSpPr>
            <p:spPr>
              <a:xfrm>
                <a:off x="5763461" y="3494078"/>
                <a:ext cx="2086708" cy="3611951"/>
              </a:xfrm>
              <a:prstGeom prst="rect">
                <a:avLst/>
              </a:prstGeom>
              <a:blipFill>
                <a:blip r:embed="rId17"/>
                <a:stretch>
                  <a:fillRect/>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FFD86DD9-EC85-A849-899D-AF7C50310F4D}"/>
              </a:ext>
            </a:extLst>
          </p:cNvPr>
          <p:cNvGrpSpPr/>
          <p:nvPr/>
        </p:nvGrpSpPr>
        <p:grpSpPr>
          <a:xfrm>
            <a:off x="7741688" y="3086924"/>
            <a:ext cx="4587277" cy="3641484"/>
            <a:chOff x="7445492" y="3254823"/>
            <a:chExt cx="4587277" cy="3641484"/>
          </a:xfrm>
        </p:grpSpPr>
        <p:grpSp>
          <p:nvGrpSpPr>
            <p:cNvPr id="45" name="Group 44">
              <a:extLst>
                <a:ext uri="{FF2B5EF4-FFF2-40B4-BE49-F238E27FC236}">
                  <a16:creationId xmlns:a16="http://schemas.microsoft.com/office/drawing/2014/main" id="{E4611818-6EE0-164B-8320-2766A70D87FE}"/>
                </a:ext>
              </a:extLst>
            </p:cNvPr>
            <p:cNvGrpSpPr/>
            <p:nvPr/>
          </p:nvGrpSpPr>
          <p:grpSpPr>
            <a:xfrm>
              <a:off x="7816287" y="3524328"/>
              <a:ext cx="3786553" cy="3141975"/>
              <a:chOff x="8194432" y="3431850"/>
              <a:chExt cx="3786553" cy="3141975"/>
            </a:xfrm>
          </p:grpSpPr>
          <p:grpSp>
            <p:nvGrpSpPr>
              <p:cNvPr id="32" name="Group 31">
                <a:extLst>
                  <a:ext uri="{FF2B5EF4-FFF2-40B4-BE49-F238E27FC236}">
                    <a16:creationId xmlns:a16="http://schemas.microsoft.com/office/drawing/2014/main" id="{66221B75-49AA-8240-A960-D1A80CC852F2}"/>
                  </a:ext>
                </a:extLst>
              </p:cNvPr>
              <p:cNvGrpSpPr/>
              <p:nvPr/>
            </p:nvGrpSpPr>
            <p:grpSpPr>
              <a:xfrm>
                <a:off x="8194432" y="3431850"/>
                <a:ext cx="3786553" cy="2759955"/>
                <a:chOff x="8241324" y="3431850"/>
                <a:chExt cx="3786553" cy="2759955"/>
              </a:xfrm>
            </p:grpSpPr>
            <p:cxnSp>
              <p:nvCxnSpPr>
                <p:cNvPr id="28" name="Straight Arrow Connector 27">
                  <a:extLst>
                    <a:ext uri="{FF2B5EF4-FFF2-40B4-BE49-F238E27FC236}">
                      <a16:creationId xmlns:a16="http://schemas.microsoft.com/office/drawing/2014/main" id="{8C1D965A-8CEC-6C47-8C3E-87D1C7620427}"/>
                    </a:ext>
                  </a:extLst>
                </p:cNvPr>
                <p:cNvCxnSpPr/>
                <p:nvPr/>
              </p:nvCxnSpPr>
              <p:spPr>
                <a:xfrm flipV="1">
                  <a:off x="8335108" y="3431850"/>
                  <a:ext cx="0" cy="27599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9583B03-5235-0944-9EE7-DFEF8695B9A4}"/>
                    </a:ext>
                  </a:extLst>
                </p:cNvPr>
                <p:cNvCxnSpPr>
                  <a:cxnSpLocks/>
                </p:cNvCxnSpPr>
                <p:nvPr/>
              </p:nvCxnSpPr>
              <p:spPr>
                <a:xfrm>
                  <a:off x="8241324" y="6099985"/>
                  <a:ext cx="37865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 name="Freeform 33">
                <a:extLst>
                  <a:ext uri="{FF2B5EF4-FFF2-40B4-BE49-F238E27FC236}">
                    <a16:creationId xmlns:a16="http://schemas.microsoft.com/office/drawing/2014/main" id="{3BBD3DC0-8191-814B-AECF-242C192329F7}"/>
                  </a:ext>
                </a:extLst>
              </p:cNvPr>
              <p:cNvSpPr/>
              <p:nvPr/>
            </p:nvSpPr>
            <p:spPr>
              <a:xfrm>
                <a:off x="8288215" y="3796662"/>
                <a:ext cx="3563816" cy="2686002"/>
              </a:xfrm>
              <a:custGeom>
                <a:avLst/>
                <a:gdLst>
                  <a:gd name="connsiteX0" fmla="*/ 0 w 3563816"/>
                  <a:gd name="connsiteY0" fmla="*/ 115061 h 2764279"/>
                  <a:gd name="connsiteX1" fmla="*/ 586154 w 3563816"/>
                  <a:gd name="connsiteY1" fmla="*/ 115061 h 2764279"/>
                  <a:gd name="connsiteX2" fmla="*/ 1406770 w 3563816"/>
                  <a:gd name="connsiteY2" fmla="*/ 1310815 h 2764279"/>
                  <a:gd name="connsiteX3" fmla="*/ 1805354 w 3563816"/>
                  <a:gd name="connsiteY3" fmla="*/ 2717584 h 2764279"/>
                  <a:gd name="connsiteX4" fmla="*/ 2473570 w 3563816"/>
                  <a:gd name="connsiteY4" fmla="*/ 2424507 h 2764279"/>
                  <a:gd name="connsiteX5" fmla="*/ 3563816 w 3563816"/>
                  <a:gd name="connsiteY5" fmla="*/ 2389338 h 2764279"/>
                  <a:gd name="connsiteX0" fmla="*/ 0 w 3563816"/>
                  <a:gd name="connsiteY0" fmla="*/ 50680 h 2699898"/>
                  <a:gd name="connsiteX1" fmla="*/ 586154 w 3563816"/>
                  <a:gd name="connsiteY1" fmla="*/ 50680 h 2699898"/>
                  <a:gd name="connsiteX2" fmla="*/ 1406770 w 3563816"/>
                  <a:gd name="connsiteY2" fmla="*/ 1246434 h 2699898"/>
                  <a:gd name="connsiteX3" fmla="*/ 1805354 w 3563816"/>
                  <a:gd name="connsiteY3" fmla="*/ 2653203 h 2699898"/>
                  <a:gd name="connsiteX4" fmla="*/ 2473570 w 3563816"/>
                  <a:gd name="connsiteY4" fmla="*/ 2360126 h 2699898"/>
                  <a:gd name="connsiteX5" fmla="*/ 3563816 w 3563816"/>
                  <a:gd name="connsiteY5" fmla="*/ 2324957 h 2699898"/>
                  <a:gd name="connsiteX0" fmla="*/ 0 w 3563816"/>
                  <a:gd name="connsiteY0" fmla="*/ 29700 h 2678918"/>
                  <a:gd name="connsiteX1" fmla="*/ 586154 w 3563816"/>
                  <a:gd name="connsiteY1" fmla="*/ 29700 h 2678918"/>
                  <a:gd name="connsiteX2" fmla="*/ 1406770 w 3563816"/>
                  <a:gd name="connsiteY2" fmla="*/ 1225454 h 2678918"/>
                  <a:gd name="connsiteX3" fmla="*/ 1805354 w 3563816"/>
                  <a:gd name="connsiteY3" fmla="*/ 2632223 h 2678918"/>
                  <a:gd name="connsiteX4" fmla="*/ 2473570 w 3563816"/>
                  <a:gd name="connsiteY4" fmla="*/ 2339146 h 2678918"/>
                  <a:gd name="connsiteX5" fmla="*/ 3563816 w 3563816"/>
                  <a:gd name="connsiteY5" fmla="*/ 2303977 h 2678918"/>
                  <a:gd name="connsiteX0" fmla="*/ 0 w 3563816"/>
                  <a:gd name="connsiteY0" fmla="*/ 36784 h 2686002"/>
                  <a:gd name="connsiteX1" fmla="*/ 586154 w 3563816"/>
                  <a:gd name="connsiteY1" fmla="*/ 36784 h 2686002"/>
                  <a:gd name="connsiteX2" fmla="*/ 1406770 w 3563816"/>
                  <a:gd name="connsiteY2" fmla="*/ 1232538 h 2686002"/>
                  <a:gd name="connsiteX3" fmla="*/ 1805354 w 3563816"/>
                  <a:gd name="connsiteY3" fmla="*/ 2639307 h 2686002"/>
                  <a:gd name="connsiteX4" fmla="*/ 2473570 w 3563816"/>
                  <a:gd name="connsiteY4" fmla="*/ 2346230 h 2686002"/>
                  <a:gd name="connsiteX5" fmla="*/ 3563816 w 3563816"/>
                  <a:gd name="connsiteY5" fmla="*/ 2311061 h 2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816" h="2686002">
                    <a:moveTo>
                      <a:pt x="0" y="36784"/>
                    </a:moveTo>
                    <a:cubicBezTo>
                      <a:pt x="272827" y="-14371"/>
                      <a:pt x="317057" y="-10107"/>
                      <a:pt x="586154" y="36784"/>
                    </a:cubicBezTo>
                    <a:cubicBezTo>
                      <a:pt x="855251" y="83675"/>
                      <a:pt x="1203570" y="798784"/>
                      <a:pt x="1406770" y="1232538"/>
                    </a:cubicBezTo>
                    <a:cubicBezTo>
                      <a:pt x="1609970" y="1666292"/>
                      <a:pt x="1627554" y="2453692"/>
                      <a:pt x="1805354" y="2639307"/>
                    </a:cubicBezTo>
                    <a:cubicBezTo>
                      <a:pt x="1983154" y="2824922"/>
                      <a:pt x="2180493" y="2400938"/>
                      <a:pt x="2473570" y="2346230"/>
                    </a:cubicBezTo>
                    <a:cubicBezTo>
                      <a:pt x="2766647" y="2291522"/>
                      <a:pt x="3165231" y="2301291"/>
                      <a:pt x="3563816" y="231106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CF895D2-AEAE-5C4D-A8C7-8182668DC840}"/>
                  </a:ext>
                </a:extLst>
              </p:cNvPr>
              <p:cNvCxnSpPr>
                <a:cxnSpLocks/>
              </p:cNvCxnSpPr>
              <p:nvPr/>
            </p:nvCxnSpPr>
            <p:spPr>
              <a:xfrm>
                <a:off x="8932035" y="3833446"/>
                <a:ext cx="35073" cy="226018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57AF42E-45AD-7E46-A36E-701084E67E85}"/>
                  </a:ext>
                </a:extLst>
              </p:cNvPr>
              <p:cNvCxnSpPr>
                <a:cxnSpLocks/>
              </p:cNvCxnSpPr>
              <p:nvPr/>
            </p:nvCxnSpPr>
            <p:spPr>
              <a:xfrm>
                <a:off x="9753962" y="5204977"/>
                <a:ext cx="0" cy="89500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9" name="Right Brace 38">
                <a:extLst>
                  <a:ext uri="{FF2B5EF4-FFF2-40B4-BE49-F238E27FC236}">
                    <a16:creationId xmlns:a16="http://schemas.microsoft.com/office/drawing/2014/main" id="{D5A384FA-99FA-E94A-9415-022F570588F2}"/>
                  </a:ext>
                </a:extLst>
              </p:cNvPr>
              <p:cNvSpPr/>
              <p:nvPr/>
            </p:nvSpPr>
            <p:spPr>
              <a:xfrm rot="5400000">
                <a:off x="10123563" y="6030341"/>
                <a:ext cx="395947" cy="69102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EDB70337-7B77-2940-9BB7-9EECB1566214}"/>
                  </a:ext>
                </a:extLst>
              </p:cNvPr>
              <p:cNvCxnSpPr>
                <a:cxnSpLocks/>
              </p:cNvCxnSpPr>
              <p:nvPr/>
            </p:nvCxnSpPr>
            <p:spPr>
              <a:xfrm>
                <a:off x="10181968" y="6101319"/>
                <a:ext cx="0" cy="380027"/>
              </a:xfrm>
              <a:prstGeom prst="line">
                <a:avLst/>
              </a:prstGeom>
              <a:ln>
                <a:prstDash val="sysDash"/>
              </a:ln>
            </p:spPr>
            <p:style>
              <a:lnRef idx="1">
                <a:schemeClr val="dk1"/>
              </a:lnRef>
              <a:fillRef idx="0">
                <a:schemeClr val="dk1"/>
              </a:fillRef>
              <a:effectRef idx="0">
                <a:schemeClr val="dk1"/>
              </a:effectRef>
              <a:fontRef idx="minor">
                <a:schemeClr val="tx1"/>
              </a:fontRef>
            </p:style>
          </p:cxnSp>
        </p:grpSp>
        <p:sp>
          <p:nvSpPr>
            <p:cNvPr id="44" name="TextBox 43">
              <a:extLst>
                <a:ext uri="{FF2B5EF4-FFF2-40B4-BE49-F238E27FC236}">
                  <a16:creationId xmlns:a16="http://schemas.microsoft.com/office/drawing/2014/main" id="{6C9D55F9-DED9-8647-A802-CD5414CAA2BE}"/>
                </a:ext>
              </a:extLst>
            </p:cNvPr>
            <p:cNvSpPr txBox="1"/>
            <p:nvPr/>
          </p:nvSpPr>
          <p:spPr>
            <a:xfrm>
              <a:off x="7445492" y="3254823"/>
              <a:ext cx="929155" cy="276999"/>
            </a:xfrm>
            <a:prstGeom prst="rect">
              <a:avLst/>
            </a:prstGeom>
            <a:noFill/>
          </p:spPr>
          <p:txBody>
            <a:bodyPr wrap="square" rtlCol="0">
              <a:spAutoFit/>
            </a:bodyPr>
            <a:lstStyle/>
            <a:p>
              <a:r>
                <a:rPr lang="en-US" sz="1200" dirty="0"/>
                <a:t>Gain / dB</a:t>
              </a:r>
            </a:p>
          </p:txBody>
        </p:sp>
        <p:sp>
          <p:nvSpPr>
            <p:cNvPr id="46" name="TextBox 45">
              <a:extLst>
                <a:ext uri="{FF2B5EF4-FFF2-40B4-BE49-F238E27FC236}">
                  <a16:creationId xmlns:a16="http://schemas.microsoft.com/office/drawing/2014/main" id="{04DF8464-F821-E545-AE64-C41F9CE7DA7A}"/>
                </a:ext>
              </a:extLst>
            </p:cNvPr>
            <p:cNvSpPr txBox="1"/>
            <p:nvPr/>
          </p:nvSpPr>
          <p:spPr>
            <a:xfrm>
              <a:off x="10680577" y="5894715"/>
              <a:ext cx="1352192" cy="276999"/>
            </a:xfrm>
            <a:prstGeom prst="rect">
              <a:avLst/>
            </a:prstGeom>
            <a:noFill/>
          </p:spPr>
          <p:txBody>
            <a:bodyPr wrap="square" rtlCol="0">
              <a:spAutoFit/>
            </a:bodyPr>
            <a:lstStyle/>
            <a:p>
              <a:r>
                <a:rPr lang="en-US" sz="1200" dirty="0"/>
                <a:t>Frequency / Hz</a:t>
              </a:r>
            </a:p>
          </p:txBody>
        </p:sp>
        <p:sp>
          <p:nvSpPr>
            <p:cNvPr id="51" name="TextBox 50">
              <a:extLst>
                <a:ext uri="{FF2B5EF4-FFF2-40B4-BE49-F238E27FC236}">
                  <a16:creationId xmlns:a16="http://schemas.microsoft.com/office/drawing/2014/main" id="{19219479-3500-4F4C-8ADF-D88A4A2FB6E3}"/>
                </a:ext>
              </a:extLst>
            </p:cNvPr>
            <p:cNvSpPr txBox="1"/>
            <p:nvPr/>
          </p:nvSpPr>
          <p:spPr>
            <a:xfrm>
              <a:off x="8461815" y="6178677"/>
              <a:ext cx="378037" cy="276999"/>
            </a:xfrm>
            <a:prstGeom prst="rect">
              <a:avLst/>
            </a:prstGeom>
            <a:noFill/>
          </p:spPr>
          <p:txBody>
            <a:bodyPr wrap="square" rtlCol="0">
              <a:spAutoFit/>
            </a:bodyPr>
            <a:lstStyle/>
            <a:p>
              <a:r>
                <a:rPr lang="en-US" sz="1200" dirty="0"/>
                <a:t>f</a:t>
              </a:r>
              <a:r>
                <a:rPr lang="en-US" sz="1200" baseline="-25000" dirty="0"/>
                <a:t>2</a:t>
              </a:r>
              <a:endParaRPr lang="en-US" sz="1200" dirty="0"/>
            </a:p>
          </p:txBody>
        </p:sp>
        <p:sp>
          <p:nvSpPr>
            <p:cNvPr id="52" name="TextBox 51">
              <a:extLst>
                <a:ext uri="{FF2B5EF4-FFF2-40B4-BE49-F238E27FC236}">
                  <a16:creationId xmlns:a16="http://schemas.microsoft.com/office/drawing/2014/main" id="{E5EEB478-2F2F-A24D-8001-83F2D3DEF099}"/>
                </a:ext>
              </a:extLst>
            </p:cNvPr>
            <p:cNvSpPr txBox="1"/>
            <p:nvPr/>
          </p:nvSpPr>
          <p:spPr>
            <a:xfrm>
              <a:off x="9236769" y="6171714"/>
              <a:ext cx="378037" cy="276999"/>
            </a:xfrm>
            <a:prstGeom prst="rect">
              <a:avLst/>
            </a:prstGeom>
            <a:noFill/>
          </p:spPr>
          <p:txBody>
            <a:bodyPr wrap="square" rtlCol="0">
              <a:spAutoFit/>
            </a:bodyPr>
            <a:lstStyle/>
            <a:p>
              <a:r>
                <a:rPr lang="en-US" sz="1200" dirty="0"/>
                <a:t>f</a:t>
              </a:r>
              <a:r>
                <a:rPr lang="en-US" sz="1200" baseline="-25000" dirty="0"/>
                <a:t>1</a:t>
              </a:r>
              <a:endParaRPr lang="en-US" sz="1200" dirty="0"/>
            </a:p>
          </p:txBody>
        </p:sp>
        <p:sp>
          <p:nvSpPr>
            <p:cNvPr id="53" name="TextBox 52">
              <a:extLst>
                <a:ext uri="{FF2B5EF4-FFF2-40B4-BE49-F238E27FC236}">
                  <a16:creationId xmlns:a16="http://schemas.microsoft.com/office/drawing/2014/main" id="{C6294E5F-E158-D945-B84F-66AC569EC1DA}"/>
                </a:ext>
              </a:extLst>
            </p:cNvPr>
            <p:cNvSpPr txBox="1"/>
            <p:nvPr/>
          </p:nvSpPr>
          <p:spPr>
            <a:xfrm>
              <a:off x="9669394" y="5912737"/>
              <a:ext cx="378037" cy="276999"/>
            </a:xfrm>
            <a:prstGeom prst="rect">
              <a:avLst/>
            </a:prstGeom>
            <a:noFill/>
          </p:spPr>
          <p:txBody>
            <a:bodyPr wrap="square" rtlCol="0">
              <a:spAutoFit/>
            </a:bodyPr>
            <a:lstStyle/>
            <a:p>
              <a:r>
                <a:rPr lang="en-US" sz="1200" dirty="0"/>
                <a:t>f</a:t>
              </a:r>
              <a:r>
                <a:rPr lang="en-US" sz="1200" baseline="-25000" dirty="0"/>
                <a:t>0</a:t>
              </a:r>
              <a:endParaRPr lang="en-US" sz="1200" dirty="0"/>
            </a:p>
          </p:txBody>
        </p:sp>
        <p:sp>
          <p:nvSpPr>
            <p:cNvPr id="57" name="TextBox 56">
              <a:extLst>
                <a:ext uri="{FF2B5EF4-FFF2-40B4-BE49-F238E27FC236}">
                  <a16:creationId xmlns:a16="http://schemas.microsoft.com/office/drawing/2014/main" id="{9FEF6271-9E73-2B42-AE4A-94FD20E47D90}"/>
                </a:ext>
              </a:extLst>
            </p:cNvPr>
            <p:cNvSpPr txBox="1"/>
            <p:nvPr/>
          </p:nvSpPr>
          <p:spPr>
            <a:xfrm>
              <a:off x="9781338" y="6619308"/>
              <a:ext cx="378037" cy="276999"/>
            </a:xfrm>
            <a:prstGeom prst="rect">
              <a:avLst/>
            </a:prstGeom>
            <a:noFill/>
          </p:spPr>
          <p:txBody>
            <a:bodyPr wrap="square" rtlCol="0">
              <a:spAutoFit/>
            </a:bodyPr>
            <a:lstStyle/>
            <a:p>
              <a:r>
                <a:rPr lang="en-US" sz="1200" dirty="0"/>
                <a:t>Q</a:t>
              </a:r>
              <a:r>
                <a:rPr lang="en-US" sz="1200" baseline="-25000" dirty="0"/>
                <a:t>0</a:t>
              </a:r>
              <a:endParaRPr lang="en-US" sz="1200" dirty="0"/>
            </a:p>
          </p:txBody>
        </p:sp>
      </p:grpSp>
    </p:spTree>
    <p:extLst>
      <p:ext uri="{BB962C8B-B14F-4D97-AF65-F5344CB8AC3E}">
        <p14:creationId xmlns:p14="http://schemas.microsoft.com/office/powerpoint/2010/main" val="340963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C561-0A9C-D149-9202-3092720D854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465918C-588B-EF4D-B36A-9DF3689400BE}"/>
              </a:ext>
            </a:extLst>
          </p:cNvPr>
          <p:cNvSpPr>
            <a:spLocks noGrp="1"/>
          </p:cNvSpPr>
          <p:nvPr>
            <p:ph idx="1"/>
          </p:nvPr>
        </p:nvSpPr>
        <p:spPr/>
        <p:txBody>
          <a:bodyPr/>
          <a:lstStyle/>
          <a:p>
            <a:r>
              <a:rPr lang="en-US" dirty="0"/>
              <a:t>It works in theory</a:t>
            </a:r>
          </a:p>
          <a:p>
            <a:r>
              <a:rPr lang="en-US" dirty="0"/>
              <a:t>Describe process to make the box</a:t>
            </a:r>
          </a:p>
        </p:txBody>
      </p:sp>
    </p:spTree>
    <p:extLst>
      <p:ext uri="{BB962C8B-B14F-4D97-AF65-F5344CB8AC3E}">
        <p14:creationId xmlns:p14="http://schemas.microsoft.com/office/powerpoint/2010/main" val="66307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954-8BAE-0D40-9CC0-3D1426B35C0A}"/>
              </a:ext>
            </a:extLst>
          </p:cNvPr>
          <p:cNvSpPr>
            <a:spLocks noGrp="1"/>
          </p:cNvSpPr>
          <p:nvPr>
            <p:ph type="title"/>
          </p:nvPr>
        </p:nvSpPr>
        <p:spPr/>
        <p:txBody>
          <a:bodyPr/>
          <a:lstStyle/>
          <a:p>
            <a:r>
              <a:rPr lang="en-US" dirty="0"/>
              <a:t>Plans</a:t>
            </a:r>
          </a:p>
        </p:txBody>
      </p:sp>
      <p:sp>
        <p:nvSpPr>
          <p:cNvPr id="3" name="Content Placeholder 2">
            <a:extLst>
              <a:ext uri="{FF2B5EF4-FFF2-40B4-BE49-F238E27FC236}">
                <a16:creationId xmlns:a16="http://schemas.microsoft.com/office/drawing/2014/main" id="{9814AEE1-CEF1-BA4F-87C0-660584B9DE3D}"/>
              </a:ext>
            </a:extLst>
          </p:cNvPr>
          <p:cNvSpPr>
            <a:spLocks noGrp="1"/>
          </p:cNvSpPr>
          <p:nvPr>
            <p:ph idx="1"/>
          </p:nvPr>
        </p:nvSpPr>
        <p:spPr/>
        <p:txBody>
          <a:bodyPr/>
          <a:lstStyle/>
          <a:p>
            <a:r>
              <a:rPr lang="en-US" dirty="0"/>
              <a:t>Make and test open-loop compensator</a:t>
            </a:r>
          </a:p>
          <a:p>
            <a:r>
              <a:rPr lang="en-US" dirty="0"/>
              <a:t>Design, simulate, build closed-loop compensators</a:t>
            </a:r>
          </a:p>
        </p:txBody>
      </p:sp>
    </p:spTree>
    <p:extLst>
      <p:ext uri="{BB962C8B-B14F-4D97-AF65-F5344CB8AC3E}">
        <p14:creationId xmlns:p14="http://schemas.microsoft.com/office/powerpoint/2010/main" val="98389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8774-E68B-0C43-B5C5-BFBBF59515D4}"/>
              </a:ext>
            </a:extLst>
          </p:cNvPr>
          <p:cNvSpPr>
            <a:spLocks noGrp="1"/>
          </p:cNvSpPr>
          <p:nvPr>
            <p:ph type="title"/>
          </p:nvPr>
        </p:nvSpPr>
        <p:spPr/>
        <p:txBody>
          <a:bodyPr/>
          <a:lstStyle/>
          <a:p>
            <a:r>
              <a:rPr lang="en-US" dirty="0">
                <a:latin typeface="Garamond" panose="02020404030301010803" pitchFamily="18" charset="0"/>
              </a:rPr>
              <a:t>Project Definition</a:t>
            </a:r>
          </a:p>
        </p:txBody>
      </p:sp>
      <p:sp>
        <p:nvSpPr>
          <p:cNvPr id="3" name="Content Placeholder 2">
            <a:extLst>
              <a:ext uri="{FF2B5EF4-FFF2-40B4-BE49-F238E27FC236}">
                <a16:creationId xmlns:a16="http://schemas.microsoft.com/office/drawing/2014/main" id="{13372421-E9E5-EF42-AE5A-69D37A93EE77}"/>
              </a:ext>
            </a:extLst>
          </p:cNvPr>
          <p:cNvSpPr>
            <a:spLocks noGrp="1"/>
          </p:cNvSpPr>
          <p:nvPr>
            <p:ph idx="1"/>
          </p:nvPr>
        </p:nvSpPr>
        <p:spPr/>
        <p:txBody>
          <a:bodyPr/>
          <a:lstStyle/>
          <a:p>
            <a:r>
              <a:rPr lang="en-US" dirty="0">
                <a:latin typeface="Garamond" panose="02020404030301010803" pitchFamily="18" charset="0"/>
              </a:rPr>
              <a:t>Loudspeakers are run open-loop… for no real reason</a:t>
            </a:r>
          </a:p>
          <a:p>
            <a:r>
              <a:rPr lang="en-US" dirty="0">
                <a:latin typeface="Garamond" panose="02020404030301010803" pitchFamily="18" charset="0"/>
              </a:rPr>
              <a:t>Subwoofers are the most non-linear of loudspeakers</a:t>
            </a:r>
          </a:p>
          <a:p>
            <a:r>
              <a:rPr lang="en-US" dirty="0">
                <a:latin typeface="Garamond" panose="02020404030301010803" pitchFamily="18" charset="0"/>
              </a:rPr>
              <a:t>Why not just ‘build them better’?</a:t>
            </a:r>
          </a:p>
          <a:p>
            <a:r>
              <a:rPr lang="en-US" dirty="0">
                <a:latin typeface="Garamond" panose="02020404030301010803" pitchFamily="18" charset="0"/>
              </a:rPr>
              <a:t>Project aim and description from PID/INT</a:t>
            </a:r>
          </a:p>
          <a:p>
            <a:endParaRPr lang="en-US" dirty="0">
              <a:latin typeface="Garamond" panose="02020404030301010803" pitchFamily="18" charset="0"/>
            </a:endParaRP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389340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8774-E68B-0C43-B5C5-BFBBF59515D4}"/>
              </a:ext>
            </a:extLst>
          </p:cNvPr>
          <p:cNvSpPr>
            <a:spLocks noGrp="1"/>
          </p:cNvSpPr>
          <p:nvPr>
            <p:ph type="title"/>
          </p:nvPr>
        </p:nvSpPr>
        <p:spPr/>
        <p:txBody>
          <a:bodyPr/>
          <a:lstStyle/>
          <a:p>
            <a:r>
              <a:rPr lang="en-US" dirty="0">
                <a:latin typeface="Garamond" panose="02020404030301010803" pitchFamily="18" charset="0"/>
              </a:rPr>
              <a:t>Technical Understanding of Project</a:t>
            </a:r>
          </a:p>
        </p:txBody>
      </p:sp>
      <p:sp>
        <p:nvSpPr>
          <p:cNvPr id="3" name="Content Placeholder 2">
            <a:extLst>
              <a:ext uri="{FF2B5EF4-FFF2-40B4-BE49-F238E27FC236}">
                <a16:creationId xmlns:a16="http://schemas.microsoft.com/office/drawing/2014/main" id="{13372421-E9E5-EF42-AE5A-69D37A93EE77}"/>
              </a:ext>
            </a:extLst>
          </p:cNvPr>
          <p:cNvSpPr>
            <a:spLocks noGrp="1"/>
          </p:cNvSpPr>
          <p:nvPr>
            <p:ph idx="1"/>
          </p:nvPr>
        </p:nvSpPr>
        <p:spPr/>
        <p:txBody>
          <a:bodyPr/>
          <a:lstStyle/>
          <a:p>
            <a:r>
              <a:rPr lang="en-US" dirty="0">
                <a:latin typeface="Garamond" panose="02020404030301010803" pitchFamily="18" charset="0"/>
              </a:rPr>
              <a:t>Background theory and research shows that electronic compensation, especially closed-loop compensation, is the best way forward</a:t>
            </a:r>
          </a:p>
          <a:p>
            <a:r>
              <a:rPr lang="en-US" dirty="0">
                <a:latin typeface="Garamond" panose="02020404030301010803" pitchFamily="18" charset="0"/>
              </a:rPr>
              <a:t>Open-loop compensator has been designed (show sums)</a:t>
            </a:r>
          </a:p>
          <a:p>
            <a:r>
              <a:rPr lang="en-US" dirty="0">
                <a:latin typeface="Garamond" panose="02020404030301010803" pitchFamily="18" charset="0"/>
              </a:rPr>
              <a:t>Closed-loop compensator not designed yet</a:t>
            </a:r>
          </a:p>
          <a:p>
            <a:r>
              <a:rPr lang="en-US" dirty="0">
                <a:latin typeface="Garamond" panose="02020404030301010803" pitchFamily="18" charset="0"/>
              </a:rPr>
              <a:t>Importance of careful design highlighted</a:t>
            </a:r>
          </a:p>
          <a:p>
            <a:r>
              <a:rPr lang="en-US" dirty="0">
                <a:latin typeface="Garamond" panose="02020404030301010803" pitchFamily="18" charset="0"/>
              </a:rPr>
              <a:t>Results of simulations and hopefully actual subwoofer performance if this can be achieved.</a:t>
            </a:r>
          </a:p>
          <a:p>
            <a:r>
              <a:rPr lang="en-US" dirty="0">
                <a:latin typeface="Garamond" panose="02020404030301010803" pitchFamily="18" charset="0"/>
              </a:rPr>
              <a:t>Background theory </a:t>
            </a:r>
          </a:p>
          <a:p>
            <a:endParaRPr lang="en-US" dirty="0">
              <a:latin typeface="Garamond" panose="02020404030301010803" pitchFamily="18" charset="0"/>
            </a:endParaRP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247492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8774-E68B-0C43-B5C5-BFBBF59515D4}"/>
              </a:ext>
            </a:extLst>
          </p:cNvPr>
          <p:cNvSpPr>
            <a:spLocks noGrp="1"/>
          </p:cNvSpPr>
          <p:nvPr>
            <p:ph type="title"/>
          </p:nvPr>
        </p:nvSpPr>
        <p:spPr/>
        <p:txBody>
          <a:bodyPr/>
          <a:lstStyle/>
          <a:p>
            <a:r>
              <a:rPr lang="en-US" dirty="0">
                <a:latin typeface="Garamond" panose="02020404030301010803" pitchFamily="18" charset="0"/>
              </a:rPr>
              <a:t>Technical Understanding of Project</a:t>
            </a:r>
          </a:p>
        </p:txBody>
      </p:sp>
      <p:sp>
        <p:nvSpPr>
          <p:cNvPr id="3" name="Content Placeholder 2">
            <a:extLst>
              <a:ext uri="{FF2B5EF4-FFF2-40B4-BE49-F238E27FC236}">
                <a16:creationId xmlns:a16="http://schemas.microsoft.com/office/drawing/2014/main" id="{13372421-E9E5-EF42-AE5A-69D37A93EE77}"/>
              </a:ext>
            </a:extLst>
          </p:cNvPr>
          <p:cNvSpPr>
            <a:spLocks noGrp="1"/>
          </p:cNvSpPr>
          <p:nvPr>
            <p:ph idx="1"/>
          </p:nvPr>
        </p:nvSpPr>
        <p:spPr/>
        <p:txBody>
          <a:bodyPr/>
          <a:lstStyle/>
          <a:p>
            <a:r>
              <a:rPr lang="en-US" dirty="0">
                <a:latin typeface="Garamond" panose="02020404030301010803" pitchFamily="18" charset="0"/>
              </a:rPr>
              <a:t>Background theory reveals two essential things:</a:t>
            </a:r>
          </a:p>
          <a:p>
            <a:pPr lvl="1"/>
            <a:r>
              <a:rPr lang="en-US" dirty="0">
                <a:latin typeface="Garamond" panose="02020404030301010803" pitchFamily="18" charset="0"/>
              </a:rPr>
              <a:t>Subwoofers have the most distortions and non-linearities of all the loudspeakers</a:t>
            </a:r>
          </a:p>
          <a:p>
            <a:pPr lvl="1"/>
            <a:r>
              <a:rPr lang="en-US" dirty="0">
                <a:latin typeface="Garamond" panose="02020404030301010803" pitchFamily="18" charset="0"/>
              </a:rPr>
              <a:t>Subwoofers would benefit from an electronic ‘extension’ of their bass response because the lowest frequencies are the hardest to reproduce.</a:t>
            </a:r>
          </a:p>
          <a:p>
            <a:r>
              <a:rPr lang="en-US" dirty="0">
                <a:latin typeface="Garamond" panose="02020404030301010803" pitchFamily="18" charset="0"/>
              </a:rPr>
              <a:t>Background research shows that implementing a control system onto a loudspeaker is quite feasible</a:t>
            </a:r>
          </a:p>
          <a:p>
            <a:endParaRPr lang="en-US" dirty="0">
              <a:latin typeface="Garamond" panose="02020404030301010803" pitchFamily="18" charset="0"/>
            </a:endParaRP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192347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8774-E68B-0C43-B5C5-BFBBF59515D4}"/>
              </a:ext>
            </a:extLst>
          </p:cNvPr>
          <p:cNvSpPr>
            <a:spLocks noGrp="1"/>
          </p:cNvSpPr>
          <p:nvPr>
            <p:ph type="title"/>
          </p:nvPr>
        </p:nvSpPr>
        <p:spPr/>
        <p:txBody>
          <a:bodyPr/>
          <a:lstStyle/>
          <a:p>
            <a:r>
              <a:rPr lang="en-US" dirty="0">
                <a:latin typeface="Garamond" panose="02020404030301010803" pitchFamily="18" charset="0"/>
              </a:rPr>
              <a:t>Milestone Evaluation</a:t>
            </a:r>
          </a:p>
        </p:txBody>
      </p:sp>
      <p:sp>
        <p:nvSpPr>
          <p:cNvPr id="3" name="Content Placeholder 2">
            <a:extLst>
              <a:ext uri="{FF2B5EF4-FFF2-40B4-BE49-F238E27FC236}">
                <a16:creationId xmlns:a16="http://schemas.microsoft.com/office/drawing/2014/main" id="{13372421-E9E5-EF42-AE5A-69D37A93EE77}"/>
              </a:ext>
            </a:extLst>
          </p:cNvPr>
          <p:cNvSpPr>
            <a:spLocks noGrp="1"/>
          </p:cNvSpPr>
          <p:nvPr>
            <p:ph idx="1"/>
          </p:nvPr>
        </p:nvSpPr>
        <p:spPr/>
        <p:txBody>
          <a:bodyPr/>
          <a:lstStyle/>
          <a:p>
            <a:r>
              <a:rPr lang="en-US" dirty="0">
                <a:latin typeface="Garamond" panose="02020404030301010803" pitchFamily="18" charset="0"/>
              </a:rPr>
              <a:t>Supervisor estimates a 4 week lag behind schedule</a:t>
            </a:r>
          </a:p>
          <a:p>
            <a:r>
              <a:rPr lang="en-US" dirty="0">
                <a:latin typeface="Garamond" panose="02020404030301010803" pitchFamily="18" charset="0"/>
              </a:rPr>
              <a:t>Most work can feasibly be completed on time.</a:t>
            </a:r>
          </a:p>
          <a:p>
            <a:endParaRPr lang="en-US" dirty="0">
              <a:latin typeface="Garamond" panose="02020404030301010803" pitchFamily="18" charset="0"/>
            </a:endParaRPr>
          </a:p>
        </p:txBody>
      </p:sp>
    </p:spTree>
    <p:extLst>
      <p:ext uri="{BB962C8B-B14F-4D97-AF65-F5344CB8AC3E}">
        <p14:creationId xmlns:p14="http://schemas.microsoft.com/office/powerpoint/2010/main" val="194580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F447-CE8A-4FDB-AD02-5B53F6852305}"/>
              </a:ext>
            </a:extLst>
          </p:cNvPr>
          <p:cNvSpPr>
            <a:spLocks noGrp="1"/>
          </p:cNvSpPr>
          <p:nvPr>
            <p:ph type="title"/>
          </p:nvPr>
        </p:nvSpPr>
        <p:spPr/>
        <p:txBody>
          <a:bodyPr/>
          <a:lstStyle/>
          <a:p>
            <a:r>
              <a:rPr lang="en-GB" dirty="0">
                <a:latin typeface="Garamond" panose="02020404030301010803" pitchFamily="18" charset="0"/>
              </a:rPr>
              <a:t>Developing Technologies</a:t>
            </a:r>
          </a:p>
        </p:txBody>
      </p:sp>
      <p:sp>
        <p:nvSpPr>
          <p:cNvPr id="3" name="Content Placeholder 2">
            <a:extLst>
              <a:ext uri="{FF2B5EF4-FFF2-40B4-BE49-F238E27FC236}">
                <a16:creationId xmlns:a16="http://schemas.microsoft.com/office/drawing/2014/main" id="{4AC14423-7CC2-4F75-89D8-928F56D3C4F2}"/>
              </a:ext>
            </a:extLst>
          </p:cNvPr>
          <p:cNvSpPr>
            <a:spLocks noGrp="1"/>
          </p:cNvSpPr>
          <p:nvPr>
            <p:ph idx="1"/>
          </p:nvPr>
        </p:nvSpPr>
        <p:spPr/>
        <p:txBody>
          <a:bodyPr/>
          <a:lstStyle/>
          <a:p>
            <a:r>
              <a:rPr lang="en-GB" dirty="0">
                <a:latin typeface="Garamond" panose="02020404030301010803" pitchFamily="18" charset="0"/>
              </a:rPr>
              <a:t>A novel method of designing and implementing all required open- and closed-loop circuitry could be by using a field-programmable analogue array, such as those designed by </a:t>
            </a:r>
            <a:r>
              <a:rPr lang="en-GB" dirty="0" err="1">
                <a:latin typeface="Garamond" panose="02020404030301010803" pitchFamily="18" charset="0"/>
              </a:rPr>
              <a:t>Anadigm</a:t>
            </a:r>
            <a:r>
              <a:rPr lang="en-GB" dirty="0">
                <a:latin typeface="Garamond" panose="02020404030301010803" pitchFamily="18" charset="0"/>
              </a:rPr>
              <a:t>. Limits physical size and complexity of solutions, allows for patches from manufacturers to users, could even make a GUI to allow users to tune their own devices (although probably not possible because you need to program them through MATLAB)</a:t>
            </a:r>
          </a:p>
          <a:p>
            <a:endParaRPr lang="en-GB" dirty="0">
              <a:latin typeface="Garamond" panose="02020404030301010803" pitchFamily="18" charset="0"/>
            </a:endParaRPr>
          </a:p>
          <a:p>
            <a:endParaRPr lang="en-GB" dirty="0">
              <a:latin typeface="Garamond" panose="02020404030301010803" pitchFamily="18" charset="0"/>
            </a:endParaRPr>
          </a:p>
        </p:txBody>
      </p:sp>
    </p:spTree>
    <p:extLst>
      <p:ext uri="{BB962C8B-B14F-4D97-AF65-F5344CB8AC3E}">
        <p14:creationId xmlns:p14="http://schemas.microsoft.com/office/powerpoint/2010/main" val="404672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7BA7-E213-C048-A17D-0FB2B07C78FA}"/>
              </a:ext>
            </a:extLst>
          </p:cNvPr>
          <p:cNvSpPr>
            <a:spLocks noGrp="1"/>
          </p:cNvSpPr>
          <p:nvPr>
            <p:ph type="ctrTitle"/>
          </p:nvPr>
        </p:nvSpPr>
        <p:spPr>
          <a:xfrm>
            <a:off x="1524000" y="1612220"/>
            <a:ext cx="9144000" cy="2387600"/>
          </a:xfrm>
        </p:spPr>
        <p:txBody>
          <a:bodyPr/>
          <a:lstStyle/>
          <a:p>
            <a:r>
              <a:rPr lang="en-US" dirty="0">
                <a:latin typeface="Calibri" panose="020F0502020204030204" pitchFamily="34" charset="0"/>
                <a:cs typeface="Calibri" panose="020F0502020204030204" pitchFamily="34" charset="0"/>
              </a:rPr>
              <a:t>Motional Control of Loudspeakers</a:t>
            </a:r>
          </a:p>
        </p:txBody>
      </p:sp>
      <p:sp>
        <p:nvSpPr>
          <p:cNvPr id="3" name="Subtitle 2">
            <a:extLst>
              <a:ext uri="{FF2B5EF4-FFF2-40B4-BE49-F238E27FC236}">
                <a16:creationId xmlns:a16="http://schemas.microsoft.com/office/drawing/2014/main" id="{83C8236D-0F07-7E40-A31D-7B645246A6BD}"/>
              </a:ext>
            </a:extLst>
          </p:cNvPr>
          <p:cNvSpPr>
            <a:spLocks noGrp="1"/>
          </p:cNvSpPr>
          <p:nvPr>
            <p:ph type="subTitle" idx="1"/>
          </p:nvPr>
        </p:nvSpPr>
        <p:spPr>
          <a:xfrm>
            <a:off x="1524000" y="3999820"/>
            <a:ext cx="9144000" cy="915533"/>
          </a:xfrm>
        </p:spPr>
        <p:txBody>
          <a:bodyPr>
            <a:normAutofit/>
          </a:bodyPr>
          <a:lstStyle/>
          <a:p>
            <a:r>
              <a:rPr lang="en-US" dirty="0">
                <a:latin typeface="Calibri" panose="020F0502020204030204" pitchFamily="34" charset="0"/>
                <a:cs typeface="Calibri" panose="020F0502020204030204" pitchFamily="34" charset="0"/>
              </a:rPr>
              <a:t>Sujit Malde, ela17sm, Electrical and Electronic Engineering 3</a:t>
            </a:r>
            <a:r>
              <a:rPr lang="en-US" baseline="30000" dirty="0">
                <a:latin typeface="Calibri" panose="020F0502020204030204" pitchFamily="34" charset="0"/>
                <a:cs typeface="Calibri" panose="020F0502020204030204" pitchFamily="34" charset="0"/>
              </a:rPr>
              <a:t>rd</a:t>
            </a:r>
            <a:r>
              <a:rPr lang="en-US" dirty="0">
                <a:latin typeface="Calibri" panose="020F0502020204030204" pitchFamily="34" charset="0"/>
                <a:cs typeface="Calibri" panose="020F0502020204030204" pitchFamily="34" charset="0"/>
              </a:rPr>
              <a:t> Year Project</a:t>
            </a:r>
          </a:p>
          <a:p>
            <a:r>
              <a:rPr lang="en-US" dirty="0">
                <a:latin typeface="Calibri" panose="020F0502020204030204" pitchFamily="34" charset="0"/>
                <a:cs typeface="Calibri" panose="020F0502020204030204" pitchFamily="34" charset="0"/>
              </a:rPr>
              <a:t>2</a:t>
            </a:r>
            <a:r>
              <a:rPr lang="en-US" baseline="30000" dirty="0">
                <a:latin typeface="Calibri" panose="020F0502020204030204" pitchFamily="34" charset="0"/>
                <a:cs typeface="Calibri" panose="020F0502020204030204" pitchFamily="34" charset="0"/>
              </a:rPr>
              <a:t>nd</a:t>
            </a:r>
            <a:r>
              <a:rPr lang="en-US" dirty="0">
                <a:latin typeface="Calibri" panose="020F0502020204030204" pitchFamily="34" charset="0"/>
                <a:cs typeface="Calibri" panose="020F0502020204030204" pitchFamily="34" charset="0"/>
              </a:rPr>
              <a:t> Marker Viva</a:t>
            </a:r>
          </a:p>
        </p:txBody>
      </p:sp>
    </p:spTree>
    <p:extLst>
      <p:ext uri="{BB962C8B-B14F-4D97-AF65-F5344CB8AC3E}">
        <p14:creationId xmlns:p14="http://schemas.microsoft.com/office/powerpoint/2010/main" val="376026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3B8C-D360-404D-AA4C-E1600784809F}"/>
              </a:ext>
            </a:extLst>
          </p:cNvPr>
          <p:cNvSpPr>
            <a:spLocks noGrp="1"/>
          </p:cNvSpPr>
          <p:nvPr>
            <p:ph type="title"/>
          </p:nvPr>
        </p:nvSpPr>
        <p:spPr/>
        <p:txBody>
          <a:bodyPr/>
          <a:lstStyle/>
          <a:p>
            <a:r>
              <a:rPr lang="en-US" dirty="0"/>
              <a:t>The Problem with Loudspeakers</a:t>
            </a:r>
          </a:p>
        </p:txBody>
      </p:sp>
      <p:sp>
        <p:nvSpPr>
          <p:cNvPr id="3" name="Content Placeholder 2">
            <a:extLst>
              <a:ext uri="{FF2B5EF4-FFF2-40B4-BE49-F238E27FC236}">
                <a16:creationId xmlns:a16="http://schemas.microsoft.com/office/drawing/2014/main" id="{048B8A3E-99C1-A542-B10D-F957C76D4652}"/>
              </a:ext>
            </a:extLst>
          </p:cNvPr>
          <p:cNvSpPr>
            <a:spLocks noGrp="1"/>
          </p:cNvSpPr>
          <p:nvPr>
            <p:ph idx="1"/>
          </p:nvPr>
        </p:nvSpPr>
        <p:spPr>
          <a:xfrm>
            <a:off x="174170" y="1745183"/>
            <a:ext cx="5940879" cy="4925248"/>
          </a:xfrm>
        </p:spPr>
        <p:txBody>
          <a:bodyPr>
            <a:normAutofit/>
          </a:bodyPr>
          <a:lstStyle/>
          <a:p>
            <a:r>
              <a:rPr lang="en-US" dirty="0"/>
              <a:t>Not normally controlled</a:t>
            </a:r>
          </a:p>
          <a:p>
            <a:pPr marL="0" indent="0">
              <a:buNone/>
            </a:pPr>
            <a:endParaRPr lang="en-US" dirty="0"/>
          </a:p>
          <a:p>
            <a:r>
              <a:rPr lang="en-US" dirty="0"/>
              <a:t>Distortions and non-linearities are rife</a:t>
            </a:r>
          </a:p>
          <a:p>
            <a:pPr marL="0" indent="0">
              <a:buNone/>
            </a:pPr>
            <a:endParaRPr lang="en-US" dirty="0"/>
          </a:p>
          <a:p>
            <a:r>
              <a:rPr lang="en-US" dirty="0"/>
              <a:t>Expensive</a:t>
            </a:r>
          </a:p>
          <a:p>
            <a:pPr lvl="1"/>
            <a:r>
              <a:rPr lang="en-US" dirty="0"/>
              <a:t>Manufacturers must spend lots to make loudspeakers ‘perfect’</a:t>
            </a:r>
          </a:p>
          <a:p>
            <a:pPr marL="457200" lvl="1" indent="0">
              <a:buNone/>
            </a:pPr>
            <a:endParaRPr lang="en-US" dirty="0"/>
          </a:p>
          <a:p>
            <a:pPr lvl="1"/>
            <a:r>
              <a:rPr lang="en-US" dirty="0"/>
              <a:t>Most consumers can’t buy good audio</a:t>
            </a:r>
          </a:p>
          <a:p>
            <a:pPr marL="0" indent="0">
              <a:buNone/>
            </a:pPr>
            <a:endParaRPr lang="en-US" dirty="0"/>
          </a:p>
        </p:txBody>
      </p:sp>
      <p:grpSp>
        <p:nvGrpSpPr>
          <p:cNvPr id="5" name="Group 4">
            <a:extLst>
              <a:ext uri="{FF2B5EF4-FFF2-40B4-BE49-F238E27FC236}">
                <a16:creationId xmlns:a16="http://schemas.microsoft.com/office/drawing/2014/main" id="{7C31776C-9416-D94F-B5DC-4353A680B682}"/>
              </a:ext>
            </a:extLst>
          </p:cNvPr>
          <p:cNvGrpSpPr/>
          <p:nvPr/>
        </p:nvGrpSpPr>
        <p:grpSpPr>
          <a:xfrm>
            <a:off x="6115049" y="2057401"/>
            <a:ext cx="3326423" cy="4392116"/>
            <a:chOff x="8865577" y="2057401"/>
            <a:chExt cx="3326423" cy="4392116"/>
          </a:xfrm>
        </p:grpSpPr>
        <p:pic>
          <p:nvPicPr>
            <p:cNvPr id="1026" name="Picture 2">
              <a:extLst>
                <a:ext uri="{FF2B5EF4-FFF2-40B4-BE49-F238E27FC236}">
                  <a16:creationId xmlns:a16="http://schemas.microsoft.com/office/drawing/2014/main" id="{3A4B0FF1-8122-CC48-BECB-FC4F2CE4A8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82" t="3333" r="32461"/>
            <a:stretch/>
          </p:blipFill>
          <p:spPr bwMode="auto">
            <a:xfrm>
              <a:off x="10564585" y="2057401"/>
              <a:ext cx="1627415" cy="41612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3A8912-4B7C-B147-8925-A8871CC862C9}"/>
                </a:ext>
              </a:extLst>
            </p:cNvPr>
            <p:cNvSpPr txBox="1"/>
            <p:nvPr/>
          </p:nvSpPr>
          <p:spPr>
            <a:xfrm>
              <a:off x="8968153" y="6218685"/>
              <a:ext cx="3155184" cy="230832"/>
            </a:xfrm>
            <a:prstGeom prst="rect">
              <a:avLst/>
            </a:prstGeom>
            <a:noFill/>
          </p:spPr>
          <p:txBody>
            <a:bodyPr wrap="square" rtlCol="0">
              <a:spAutoFit/>
            </a:bodyPr>
            <a:lstStyle/>
            <a:p>
              <a:r>
                <a:rPr lang="en-US" sz="900"/>
                <a:t>https://audiovector.com/sr-3-avantgarde-arrete.html</a:t>
              </a:r>
              <a:endParaRPr lang="en-US" sz="900" dirty="0"/>
            </a:p>
          </p:txBody>
        </p:sp>
        <p:pic>
          <p:nvPicPr>
            <p:cNvPr id="6" name="Picture 2">
              <a:extLst>
                <a:ext uri="{FF2B5EF4-FFF2-40B4-BE49-F238E27FC236}">
                  <a16:creationId xmlns:a16="http://schemas.microsoft.com/office/drawing/2014/main" id="{133DB323-38A4-7145-B8EB-2C232F7622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82" t="3333" r="32461"/>
            <a:stretch/>
          </p:blipFill>
          <p:spPr bwMode="auto">
            <a:xfrm>
              <a:off x="8865577" y="2057401"/>
              <a:ext cx="1627415" cy="4161284"/>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ACFAB417-A2D8-9547-93EF-EF603872CE41}"/>
              </a:ext>
            </a:extLst>
          </p:cNvPr>
          <p:cNvSpPr txBox="1"/>
          <p:nvPr/>
        </p:nvSpPr>
        <p:spPr>
          <a:xfrm>
            <a:off x="9513065" y="2706882"/>
            <a:ext cx="2368061" cy="2862322"/>
          </a:xfrm>
          <a:prstGeom prst="rect">
            <a:avLst/>
          </a:prstGeom>
          <a:noFill/>
        </p:spPr>
        <p:txBody>
          <a:bodyPr wrap="square" rtlCol="0">
            <a:spAutoFit/>
          </a:bodyPr>
          <a:lstStyle/>
          <a:p>
            <a:pPr algn="ctr"/>
            <a:r>
              <a:rPr lang="en-US" sz="3600" dirty="0"/>
              <a:t>£12000 excluding rest of the system!</a:t>
            </a:r>
          </a:p>
        </p:txBody>
      </p:sp>
    </p:spTree>
    <p:extLst>
      <p:ext uri="{BB962C8B-B14F-4D97-AF65-F5344CB8AC3E}">
        <p14:creationId xmlns:p14="http://schemas.microsoft.com/office/powerpoint/2010/main" val="825884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3B8C-D360-404D-AA4C-E1600784809F}"/>
              </a:ext>
            </a:extLst>
          </p:cNvPr>
          <p:cNvSpPr>
            <a:spLocks noGrp="1"/>
          </p:cNvSpPr>
          <p:nvPr>
            <p:ph type="title"/>
          </p:nvPr>
        </p:nvSpPr>
        <p:spPr/>
        <p:txBody>
          <a:bodyPr/>
          <a:lstStyle/>
          <a:p>
            <a:r>
              <a:rPr lang="en-US" dirty="0"/>
              <a:t>The Problem with Loudspeakers</a:t>
            </a:r>
          </a:p>
        </p:txBody>
      </p:sp>
      <p:sp>
        <p:nvSpPr>
          <p:cNvPr id="3" name="Content Placeholder 2">
            <a:extLst>
              <a:ext uri="{FF2B5EF4-FFF2-40B4-BE49-F238E27FC236}">
                <a16:creationId xmlns:a16="http://schemas.microsoft.com/office/drawing/2014/main" id="{048B8A3E-99C1-A542-B10D-F957C76D4652}"/>
              </a:ext>
            </a:extLst>
          </p:cNvPr>
          <p:cNvSpPr>
            <a:spLocks noGrp="1"/>
          </p:cNvSpPr>
          <p:nvPr>
            <p:ph idx="1"/>
          </p:nvPr>
        </p:nvSpPr>
        <p:spPr>
          <a:xfrm>
            <a:off x="0" y="1810791"/>
            <a:ext cx="5940879" cy="4497544"/>
          </a:xfrm>
        </p:spPr>
        <p:txBody>
          <a:bodyPr>
            <a:normAutofit/>
          </a:bodyPr>
          <a:lstStyle/>
          <a:p>
            <a:r>
              <a:rPr lang="en-US" dirty="0"/>
              <a:t>Background theory shows that:</a:t>
            </a:r>
          </a:p>
          <a:p>
            <a:pPr marL="0" indent="0">
              <a:buNone/>
            </a:pPr>
            <a:endParaRPr lang="en-US" dirty="0"/>
          </a:p>
          <a:p>
            <a:pPr lvl="1"/>
            <a:r>
              <a:rPr lang="en-US" dirty="0"/>
              <a:t>Subwoofers have the most non-linearities of all the loudspeakers</a:t>
            </a:r>
          </a:p>
          <a:p>
            <a:pPr marL="457200" lvl="1" indent="0">
              <a:buNone/>
            </a:pPr>
            <a:endParaRPr lang="en-US" dirty="0"/>
          </a:p>
          <a:p>
            <a:pPr lvl="1"/>
            <a:r>
              <a:rPr lang="en-US" dirty="0"/>
              <a:t>Subwoofers can have their bass response extended ’for free’</a:t>
            </a:r>
          </a:p>
          <a:p>
            <a:endParaRPr lang="en-US" dirty="0"/>
          </a:p>
          <a:p>
            <a:r>
              <a:rPr lang="en-US" dirty="0"/>
              <a:t>Manufacturers already spending lots on R&amp;D to make uncompensated systems sound good</a:t>
            </a:r>
          </a:p>
        </p:txBody>
      </p:sp>
      <p:grpSp>
        <p:nvGrpSpPr>
          <p:cNvPr id="10" name="Group 9">
            <a:extLst>
              <a:ext uri="{FF2B5EF4-FFF2-40B4-BE49-F238E27FC236}">
                <a16:creationId xmlns:a16="http://schemas.microsoft.com/office/drawing/2014/main" id="{C09D16D7-6D9A-5141-93F2-9DDB66EE971B}"/>
              </a:ext>
            </a:extLst>
          </p:cNvPr>
          <p:cNvGrpSpPr/>
          <p:nvPr/>
        </p:nvGrpSpPr>
        <p:grpSpPr>
          <a:xfrm>
            <a:off x="5940879" y="2083645"/>
            <a:ext cx="6084277" cy="4224690"/>
            <a:chOff x="5940879" y="2683810"/>
            <a:chExt cx="6084277" cy="4224690"/>
          </a:xfrm>
        </p:grpSpPr>
        <p:pic>
          <p:nvPicPr>
            <p:cNvPr id="8" name="Picture 7" descr="A close up of a map&#10;&#10;Description automatically generated">
              <a:extLst>
                <a:ext uri="{FF2B5EF4-FFF2-40B4-BE49-F238E27FC236}">
                  <a16:creationId xmlns:a16="http://schemas.microsoft.com/office/drawing/2014/main" id="{EFF10EC3-0A94-5D4F-9F9A-A5A42A45F03C}"/>
                </a:ext>
              </a:extLst>
            </p:cNvPr>
            <p:cNvPicPr>
              <a:picLocks noChangeAspect="1"/>
            </p:cNvPicPr>
            <p:nvPr/>
          </p:nvPicPr>
          <p:blipFill rotWithShape="1">
            <a:blip r:embed="rId3"/>
            <a:srcRect l="10385" t="3495" r="8558" b="5028"/>
            <a:stretch/>
          </p:blipFill>
          <p:spPr>
            <a:xfrm>
              <a:off x="5940879" y="2683810"/>
              <a:ext cx="5940879" cy="3361565"/>
            </a:xfrm>
            <a:prstGeom prst="rect">
              <a:avLst/>
            </a:prstGeom>
          </p:spPr>
        </p:pic>
        <p:sp>
          <p:nvSpPr>
            <p:cNvPr id="9" name="TextBox 8">
              <a:extLst>
                <a:ext uri="{FF2B5EF4-FFF2-40B4-BE49-F238E27FC236}">
                  <a16:creationId xmlns:a16="http://schemas.microsoft.com/office/drawing/2014/main" id="{6D134EB9-B618-4645-BE91-6CA5E262E5A9}"/>
                </a:ext>
              </a:extLst>
            </p:cNvPr>
            <p:cNvSpPr txBox="1"/>
            <p:nvPr/>
          </p:nvSpPr>
          <p:spPr>
            <a:xfrm>
              <a:off x="6353908" y="5708171"/>
              <a:ext cx="5671248" cy="1200329"/>
            </a:xfrm>
            <a:prstGeom prst="rect">
              <a:avLst/>
            </a:prstGeom>
            <a:noFill/>
          </p:spPr>
          <p:txBody>
            <a:bodyPr wrap="square" rtlCol="0">
              <a:spAutoFit/>
            </a:bodyPr>
            <a:lstStyle/>
            <a:p>
              <a:pPr lvl="1"/>
              <a:endParaRPr lang="en-US" dirty="0"/>
            </a:p>
            <a:p>
              <a:r>
                <a:rPr lang="en-US" dirty="0"/>
                <a:t>Shown: typical poor subwoofer response, -15dB down at 20Hz</a:t>
              </a:r>
            </a:p>
            <a:p>
              <a:endParaRPr lang="en-US" dirty="0"/>
            </a:p>
          </p:txBody>
        </p:sp>
      </p:grpSp>
    </p:spTree>
    <p:extLst>
      <p:ext uri="{BB962C8B-B14F-4D97-AF65-F5344CB8AC3E}">
        <p14:creationId xmlns:p14="http://schemas.microsoft.com/office/powerpoint/2010/main" val="1664213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{C255EFEC-7B72-F044-95AA-202643526BA5}tf10001079</Template>
  <TotalTime>2626</TotalTime>
  <Words>731</Words>
  <Application>Microsoft Macintosh PowerPoint</Application>
  <PresentationFormat>Widescreen</PresentationFormat>
  <Paragraphs>115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Century Gothic</vt:lpstr>
      <vt:lpstr>Garamond</vt:lpstr>
      <vt:lpstr>Vapor Trail</vt:lpstr>
      <vt:lpstr>Motional Control of Loudspeakers</vt:lpstr>
      <vt:lpstr>Project Definition</vt:lpstr>
      <vt:lpstr>Technical Understanding of Project</vt:lpstr>
      <vt:lpstr>Technical Understanding of Project</vt:lpstr>
      <vt:lpstr>Milestone Evaluation</vt:lpstr>
      <vt:lpstr>Developing Technologies</vt:lpstr>
      <vt:lpstr>Motional Control of Loudspeakers</vt:lpstr>
      <vt:lpstr>The Problem with Loudspeakers</vt:lpstr>
      <vt:lpstr>The Problem with Loudspeakers</vt:lpstr>
      <vt:lpstr>The solution</vt:lpstr>
      <vt:lpstr>The process</vt:lpstr>
      <vt:lpstr>Choosing a subwoofer</vt:lpstr>
      <vt:lpstr>Enclosure design</vt:lpstr>
      <vt:lpstr>Open-loop circuit design –  Linkwitz Transform</vt:lpstr>
      <vt:lpstr>Results</vt:lpstr>
      <vt:lpstr>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Engagement Video</dc:title>
  <dc:creator>Sujit Malde</dc:creator>
  <cp:lastModifiedBy>Sujit Malde</cp:lastModifiedBy>
  <cp:revision>102</cp:revision>
  <dcterms:created xsi:type="dcterms:W3CDTF">2020-01-12T15:34:56Z</dcterms:created>
  <dcterms:modified xsi:type="dcterms:W3CDTF">2020-02-14T17:28:19Z</dcterms:modified>
</cp:coreProperties>
</file>