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6" r:id="rId4"/>
    <p:sldId id="274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C390"/>
    <a:srgbClr val="4B782D"/>
    <a:srgbClr val="48732B"/>
    <a:srgbClr val="4F7D31"/>
    <a:srgbClr val="767171"/>
    <a:srgbClr val="4820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32"/>
    <p:restoredTop sz="94663"/>
  </p:normalViewPr>
  <p:slideViewPr>
    <p:cSldViewPr snapToGrid="0" snapToObjects="1">
      <p:cViewPr varScale="1">
        <p:scale>
          <a:sx n="109" d="100"/>
          <a:sy n="109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2E725-44A3-439B-A511-F674A826BB22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F6DB7-028F-4D48-9578-3CEC40A60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6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8C3A-A737-6741-A5A8-5730F41BE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9A3F4-C3B8-2244-81CD-1BC411263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0DC05-9143-FD4C-BED4-89D57BD7E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363BE-F1BE-BE47-B9D9-EBFDCF86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D96FB-7E08-1D4A-9541-1724F730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4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9422-2334-EB4C-83CD-4C8B6068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0511B-EA37-474F-AE35-23A1C7AA8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C0F9A-66F9-5140-9E68-B29A9B97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E778E-2C9F-A140-8BFE-902A75E3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EB7AE-BFC6-3C44-8C3D-DB7DBB77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5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EE4FB9-8A71-5848-8C3B-2447F7C09C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607E1-A211-754F-989F-9B9A493E9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1AB8F-D84F-D547-9F0F-B75D6257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E6FE2-DEFC-CB43-B13F-752DFED1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2135B-A486-F540-9E6E-905183A9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8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371F-F59F-A748-B03F-66E09EE7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5D4B-9E41-094F-9FCB-A1C27F359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2C07E-2610-384F-B166-14837361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62048-DF7C-7B48-A89F-F987FFEB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5B167-8C13-1D43-B834-B551BB61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3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940E-14C2-834E-A3AD-589AA55F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EF745-2B2F-E845-95BD-3C1649449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DAD65-99E0-8040-95CF-5DDE9897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C1CB-F2D3-CB47-963D-4E89EA16A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0EB04-CD56-1845-A825-CD0ABE77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1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A418-2C6A-224A-A6E0-179830F7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BDB91-37A6-1447-BD4D-BF41CA9C8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E9E48-35C3-894A-B7BE-A556256D1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B29DE-351F-0A47-921A-1B4594D3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F2E61-54B1-0741-8166-64774C0D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7B6FB-1B54-E241-9528-8733B47F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2B29-A296-D44F-AA08-90F511E6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A2013-A34F-4D41-A491-AE42AAD15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ED622-E61B-A54D-9B0C-9102AB355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6B276-1832-204F-8D0D-A26369E24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B83B8-8CB2-D945-B852-0008A9673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356DF7-3C76-AE4C-AE04-C2AE65FA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39BBEE-0500-034A-89B6-2761C034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7EB79-5EF4-834A-9F82-0D255B8E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A503-82F1-994D-AC5B-CA2A0BEB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C6636-7FA0-EB4E-B051-83A8FBA8B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02297-555B-9544-899C-F0A3D05E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7EA3C-D075-F948-8735-6C895030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0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16338-7F08-F34E-84E3-3EFADAFB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9C0E0-1F4E-394C-89EA-72DDFBDF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8EFC3-F4FC-444C-B03C-7BEFB2AD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8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82877-60F3-6E48-BE1A-7D264699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C9B29-D3F6-6341-9120-AF023A5C9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2E46C-2863-9947-AC65-FD747E258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F21DA-9BE6-E749-9A71-EA5CA6C1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16BC4-A4F8-2849-9E43-15370562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60364-C890-F245-A130-17768868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6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9D8B8-50C4-A74B-B605-777FC2FAF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4A2B6D-3BB3-0746-99D1-F453FBFE5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9FD3B-7A9F-EF45-AA4A-A18DBA839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22C84-1CEE-C140-9E59-AC6CDA8A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4D381-98DE-A945-9D9C-2722B47C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6FDE1-AE74-1D4E-A199-5E2F25DB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6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75377D-76BF-174A-884F-985CEB1A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41362-7862-284B-B3EE-32A2E8849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D5F34-DDD8-0246-AA68-56AD9EE37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57CC7-4574-B54F-82B5-4084D5E86FC2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5289C-8BEB-2844-896A-0EA66A693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F101-882D-D64E-B7B5-7528BCC56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1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7BA7-E213-C048-A17D-0FB2B07C7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2220"/>
            <a:ext cx="9144000" cy="2387600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Motional Control of Loudspeakers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8236D-0F07-7E40-A31D-7B645246A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4409"/>
            <a:ext cx="9144000" cy="91553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Sujit Malde, ela17sm, Electrical and Electronic Engineering 3</a:t>
            </a:r>
            <a:r>
              <a:rPr lang="en-US" baseline="30000" dirty="0">
                <a:latin typeface="Garamond" panose="02020404030301010803" pitchFamily="18" charset="0"/>
              </a:rPr>
              <a:t>rd</a:t>
            </a:r>
            <a:r>
              <a:rPr lang="en-US" dirty="0">
                <a:latin typeface="Garamond" panose="02020404030301010803" pitchFamily="18" charset="0"/>
              </a:rPr>
              <a:t> Year Project</a:t>
            </a:r>
          </a:p>
          <a:p>
            <a:r>
              <a:rPr lang="en-US" dirty="0">
                <a:latin typeface="Garamond" panose="02020404030301010803" pitchFamily="18" charset="0"/>
              </a:rPr>
              <a:t>2</a:t>
            </a:r>
            <a:r>
              <a:rPr lang="en-US" baseline="30000" dirty="0">
                <a:latin typeface="Garamond" panose="02020404030301010803" pitchFamily="18" charset="0"/>
              </a:rPr>
              <a:t>nd</a:t>
            </a:r>
            <a:r>
              <a:rPr lang="en-US" dirty="0">
                <a:latin typeface="Garamond" panose="02020404030301010803" pitchFamily="18" charset="0"/>
              </a:rPr>
              <a:t> Marker Viva</a:t>
            </a:r>
          </a:p>
        </p:txBody>
      </p:sp>
    </p:spTree>
    <p:extLst>
      <p:ext uri="{BB962C8B-B14F-4D97-AF65-F5344CB8AC3E}">
        <p14:creationId xmlns:p14="http://schemas.microsoft.com/office/powerpoint/2010/main" val="2223715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ACE8-E288-FE46-B2D9-66658D1C7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subwoofer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B1E5C-E32E-214E-A7B6-E4A1438CA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a cheap model to prove that good quality sound can be achieved cheaply, in comparison to really expensive high-quality systems.</a:t>
            </a:r>
          </a:p>
        </p:txBody>
      </p:sp>
    </p:spTree>
    <p:extLst>
      <p:ext uri="{BB962C8B-B14F-4D97-AF65-F5344CB8AC3E}">
        <p14:creationId xmlns:p14="http://schemas.microsoft.com/office/powerpoint/2010/main" val="436913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17211-A5EB-D54C-9384-20031999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Enclosure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082B5-81C1-AB46-A144-30DCE1B2D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Thiele-Small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7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8774-E68B-0C43-B5C5-BFBBF595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Project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72421-E9E5-EF42-AE5A-69D37A93E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Loudspeakers are run open-loop… for no real reason</a:t>
            </a:r>
          </a:p>
          <a:p>
            <a:r>
              <a:rPr lang="en-US" dirty="0">
                <a:latin typeface="Garamond" panose="02020404030301010803" pitchFamily="18" charset="0"/>
              </a:rPr>
              <a:t>Subwoofers are the most non-linear of loudspeakers</a:t>
            </a:r>
          </a:p>
          <a:p>
            <a:r>
              <a:rPr lang="en-US" dirty="0">
                <a:latin typeface="Garamond" panose="02020404030301010803" pitchFamily="18" charset="0"/>
              </a:rPr>
              <a:t>Why not just ‘build them better’?</a:t>
            </a:r>
          </a:p>
          <a:p>
            <a:r>
              <a:rPr lang="en-US" dirty="0">
                <a:latin typeface="Garamond" panose="02020404030301010803" pitchFamily="18" charset="0"/>
              </a:rPr>
              <a:t>Project aim and description from PID/INT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40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8774-E68B-0C43-B5C5-BFBBF595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Technical Understanding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72421-E9E5-EF42-AE5A-69D37A93E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Background theory and research shows that electronic compensation, especially closed-loop compensation, is the best way forward</a:t>
            </a:r>
          </a:p>
          <a:p>
            <a:r>
              <a:rPr lang="en-US" dirty="0">
                <a:latin typeface="Garamond" panose="02020404030301010803" pitchFamily="18" charset="0"/>
              </a:rPr>
              <a:t>Open-loop compensator has been designed (show sums)</a:t>
            </a:r>
          </a:p>
          <a:p>
            <a:r>
              <a:rPr lang="en-US" dirty="0">
                <a:latin typeface="Garamond" panose="02020404030301010803" pitchFamily="18" charset="0"/>
              </a:rPr>
              <a:t>Closed-loop compensator not designed yet</a:t>
            </a:r>
          </a:p>
          <a:p>
            <a:r>
              <a:rPr lang="en-US" dirty="0">
                <a:latin typeface="Garamond" panose="02020404030301010803" pitchFamily="18" charset="0"/>
              </a:rPr>
              <a:t>Importance of careful design highlighted</a:t>
            </a:r>
          </a:p>
          <a:p>
            <a:r>
              <a:rPr lang="en-US" dirty="0">
                <a:latin typeface="Garamond" panose="02020404030301010803" pitchFamily="18" charset="0"/>
              </a:rPr>
              <a:t>Results of simulations and hopefully actual subwoofer performance if this can be achieved.</a:t>
            </a:r>
          </a:p>
          <a:p>
            <a:r>
              <a:rPr lang="en-US" dirty="0">
                <a:latin typeface="Garamond" panose="02020404030301010803" pitchFamily="18" charset="0"/>
              </a:rPr>
              <a:t>Background theory 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2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8774-E68B-0C43-B5C5-BFBBF595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Technical Understanding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72421-E9E5-EF42-AE5A-69D37A93E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Background theory reveals two essential things: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Subwoofers have the most distortions and non-linearities of all the loudspeakers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Subwoofers would benefit from an electronic ‘extension’ of their bass response because the lowest frequencies are the hardest to reproduce.</a:t>
            </a:r>
          </a:p>
          <a:p>
            <a:r>
              <a:rPr lang="en-US" dirty="0">
                <a:latin typeface="Garamond" panose="02020404030301010803" pitchFamily="18" charset="0"/>
              </a:rPr>
              <a:t>Background research shows that implementing a control system onto a loudspeaker is actually quite feasible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474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8774-E68B-0C43-B5C5-BFBBF595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Milestone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72421-E9E5-EF42-AE5A-69D37A93E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Supervisor estimates a 4 week lag behind schedule</a:t>
            </a:r>
          </a:p>
          <a:p>
            <a:r>
              <a:rPr lang="en-US" dirty="0">
                <a:latin typeface="Garamond" panose="02020404030301010803" pitchFamily="18" charset="0"/>
              </a:rPr>
              <a:t>Most work can feasibly be completed on time.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806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F447-CE8A-4FDB-AD02-5B53F6852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aramond" panose="02020404030301010803" pitchFamily="18" charset="0"/>
              </a:rPr>
              <a:t>Developing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14423-7CC2-4F75-89D8-928F56D3C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Garamond" panose="02020404030301010803" pitchFamily="18" charset="0"/>
              </a:rPr>
              <a:t>A novel method of designing and implementing all required open- and closed-loop circuitry could be by using a field-programmable analogue array, such as those designed by </a:t>
            </a:r>
            <a:r>
              <a:rPr lang="en-GB" dirty="0" err="1">
                <a:latin typeface="Garamond" panose="02020404030301010803" pitchFamily="18" charset="0"/>
              </a:rPr>
              <a:t>Anadigm</a:t>
            </a:r>
            <a:r>
              <a:rPr lang="en-GB" dirty="0">
                <a:latin typeface="Garamond" panose="02020404030301010803" pitchFamily="18" charset="0"/>
              </a:rPr>
              <a:t>. Limits physical size and complexity of solutions, allows for patches from manufacturers to users, could even make a GUI to allow users to tune their own devices (although probably not possible because you need to program them through MATLAB)</a:t>
            </a:r>
          </a:p>
          <a:p>
            <a:endParaRPr lang="en-GB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729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3B8C-D360-404D-AA4C-E1600784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Loudspeakers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B8A3E-99C1-A542-B10D-F957C76D4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Non-linear</a:t>
            </a:r>
          </a:p>
          <a:p>
            <a:r>
              <a:rPr lang="en-US" dirty="0"/>
              <a:t>Not normally controlled</a:t>
            </a:r>
          </a:p>
          <a:p>
            <a:r>
              <a:rPr lang="en-US" dirty="0"/>
              <a:t>As a result are expensive – average quality of sound reproduction lower than it could be</a:t>
            </a:r>
          </a:p>
        </p:txBody>
      </p:sp>
    </p:spTree>
    <p:extLst>
      <p:ext uri="{BB962C8B-B14F-4D97-AF65-F5344CB8AC3E}">
        <p14:creationId xmlns:p14="http://schemas.microsoft.com/office/powerpoint/2010/main" val="825884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F82D9-6C99-9146-AAF5-B9612256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426D1-7D3C-BA42-B04B-7A0E7046D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 and closed-loop compensators</a:t>
            </a:r>
          </a:p>
          <a:p>
            <a:r>
              <a:rPr lang="en-US" dirty="0"/>
              <a:t>Electronic solution is cheap, easy to manufacture and install</a:t>
            </a:r>
          </a:p>
          <a:p>
            <a:r>
              <a:rPr lang="en-US" dirty="0"/>
              <a:t>Fewer distortions, fewer non-linearities = cleaner sound reproductions</a:t>
            </a:r>
          </a:p>
          <a:p>
            <a:r>
              <a:rPr lang="en-US" dirty="0"/>
              <a:t>Unique to subwoofers = extension of bass response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741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D0235-F752-DD41-9EB0-208CE4AA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6A98A-A82E-2545-90B3-D0CE64E74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a subwoofer</a:t>
            </a:r>
          </a:p>
          <a:p>
            <a:r>
              <a:rPr lang="en-US" dirty="0"/>
              <a:t>Make an enclosure for the subwoofer</a:t>
            </a:r>
          </a:p>
          <a:p>
            <a:r>
              <a:rPr lang="en-US" dirty="0"/>
              <a:t>Design an open-loop compensator</a:t>
            </a:r>
          </a:p>
          <a:p>
            <a:r>
              <a:rPr lang="en-US" dirty="0"/>
              <a:t>Design a closed-loop compensator</a:t>
            </a:r>
          </a:p>
          <a:p>
            <a:r>
              <a:rPr lang="en-US" dirty="0"/>
              <a:t>Testing and tuning</a:t>
            </a:r>
          </a:p>
        </p:txBody>
      </p:sp>
    </p:spTree>
    <p:extLst>
      <p:ext uri="{BB962C8B-B14F-4D97-AF65-F5344CB8AC3E}">
        <p14:creationId xmlns:p14="http://schemas.microsoft.com/office/powerpoint/2010/main" val="3327246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373</Words>
  <Application>Microsoft Macintosh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Garamond</vt:lpstr>
      <vt:lpstr>Office Theme</vt:lpstr>
      <vt:lpstr>Motional Control of Loudspeakers</vt:lpstr>
      <vt:lpstr>Project Definition</vt:lpstr>
      <vt:lpstr>Technical Understanding of Project</vt:lpstr>
      <vt:lpstr>Technical Understanding of Project</vt:lpstr>
      <vt:lpstr>Milestone Evaluation</vt:lpstr>
      <vt:lpstr>Developing Technologies</vt:lpstr>
      <vt:lpstr>The Problem with Loudspeakers</vt:lpstr>
      <vt:lpstr>The solution</vt:lpstr>
      <vt:lpstr>The process</vt:lpstr>
      <vt:lpstr>Choosing a subwoofer</vt:lpstr>
      <vt:lpstr>Enclosure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Engagement Video</dc:title>
  <dc:creator>Sujit Malde</dc:creator>
  <cp:lastModifiedBy>Sujit Malde</cp:lastModifiedBy>
  <cp:revision>73</cp:revision>
  <dcterms:created xsi:type="dcterms:W3CDTF">2020-01-12T15:34:56Z</dcterms:created>
  <dcterms:modified xsi:type="dcterms:W3CDTF">2020-02-13T12:48:37Z</dcterms:modified>
</cp:coreProperties>
</file>