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notesMasterIdLst>
    <p:notesMasterId r:id="rId19"/>
  </p:notesMasterIdLst>
  <p:sldIdLst>
    <p:sldId id="256" r:id="rId2"/>
    <p:sldId id="265" r:id="rId3"/>
    <p:sldId id="266" r:id="rId4"/>
    <p:sldId id="274" r:id="rId5"/>
    <p:sldId id="267" r:id="rId6"/>
    <p:sldId id="268" r:id="rId7"/>
    <p:sldId id="279" r:id="rId8"/>
    <p:sldId id="269" r:id="rId9"/>
    <p:sldId id="280" r:id="rId10"/>
    <p:sldId id="270" r:id="rId11"/>
    <p:sldId id="271" r:id="rId12"/>
    <p:sldId id="272" r:id="rId13"/>
    <p:sldId id="273" r:id="rId14"/>
    <p:sldId id="283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390"/>
    <a:srgbClr val="4B782D"/>
    <a:srgbClr val="48732B"/>
    <a:srgbClr val="4F7D31"/>
    <a:srgbClr val="767171"/>
    <a:srgbClr val="482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63"/>
    <p:restoredTop sz="94663"/>
  </p:normalViewPr>
  <p:slideViewPr>
    <p:cSldViewPr snapToGrid="0" snapToObjects="1">
      <p:cViewPr varScale="1">
        <p:scale>
          <a:sx n="54" d="100"/>
          <a:sy n="54" d="100"/>
        </p:scale>
        <p:origin x="90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2E725-44A3-439B-A511-F674A826BB22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F6DB7-028F-4D48-9578-3CEC40A607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6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F6DB7-028F-4D48-9578-3CEC40A607B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B357CC7-4574-B54F-82B5-4084D5E86FC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8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357CC7-4574-B54F-82B5-4084D5E86FC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9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357CC7-4574-B54F-82B5-4084D5E86FC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2617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357CC7-4574-B54F-82B5-4084D5E86FC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28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3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81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20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357CC7-4574-B54F-82B5-4084D5E86FC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8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8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357CC7-4574-B54F-82B5-4084D5E86FC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4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6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6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0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3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3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7CC7-4574-B54F-82B5-4084D5E86FC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5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14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5" Type="http://schemas.openxmlformats.org/officeDocument/2006/relationships/image" Target="../media/image18.png"/><Relationship Id="rId10" Type="http://schemas.openxmlformats.org/officeDocument/2006/relationships/image" Target="../media/image130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7BA7-E213-C048-A17D-0FB2B07C7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2220"/>
            <a:ext cx="9144000" cy="2387600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Motional Control of Loudspeakers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8236D-0F07-7E40-A31D-7B645246A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043" y="3965220"/>
            <a:ext cx="9144000" cy="91553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Sujit Malde, ela17sm</a:t>
            </a:r>
          </a:p>
          <a:p>
            <a:r>
              <a:rPr lang="en-US" dirty="0">
                <a:latin typeface="Garamond" panose="02020404030301010803" pitchFamily="18" charset="0"/>
              </a:rPr>
              <a:t>Electrical and Electronic Engineering 3</a:t>
            </a:r>
            <a:r>
              <a:rPr lang="en-US" baseline="30000" dirty="0">
                <a:latin typeface="Garamond" panose="02020404030301010803" pitchFamily="18" charset="0"/>
              </a:rPr>
              <a:t>rd</a:t>
            </a:r>
            <a:r>
              <a:rPr lang="en-US" dirty="0">
                <a:latin typeface="Garamond" panose="02020404030301010803" pitchFamily="18" charset="0"/>
              </a:rPr>
              <a:t> Year Project, 2</a:t>
            </a:r>
            <a:r>
              <a:rPr lang="en-US" baseline="30000" dirty="0">
                <a:latin typeface="Garamond" panose="02020404030301010803" pitchFamily="18" charset="0"/>
              </a:rPr>
              <a:t>nd</a:t>
            </a:r>
            <a:r>
              <a:rPr lang="en-US" dirty="0">
                <a:latin typeface="Garamond" panose="02020404030301010803" pitchFamily="18" charset="0"/>
              </a:rPr>
              <a:t> Marker Viva</a:t>
            </a:r>
          </a:p>
        </p:txBody>
      </p:sp>
    </p:spTree>
    <p:extLst>
      <p:ext uri="{BB962C8B-B14F-4D97-AF65-F5344CB8AC3E}">
        <p14:creationId xmlns:p14="http://schemas.microsoft.com/office/powerpoint/2010/main" val="222371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82D9-6C99-9146-AAF5-B9612256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26D1-7D3C-BA42-B04B-7A0E7046D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4" y="2057400"/>
            <a:ext cx="5919651" cy="2743200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Open- and closed-loop compensators</a:t>
            </a:r>
          </a:p>
          <a:p>
            <a:r>
              <a:rPr lang="en-US" dirty="0">
                <a:latin typeface="Garamond" panose="02020404030301010803" pitchFamily="18" charset="0"/>
              </a:rPr>
              <a:t>Electronic solution is cheap, easy to manufacture and install</a:t>
            </a:r>
          </a:p>
          <a:p>
            <a:r>
              <a:rPr lang="en-US" dirty="0">
                <a:latin typeface="Garamond" panose="02020404030301010803" pitchFamily="18" charset="0"/>
              </a:rPr>
              <a:t>Fewer distortions, fewer non-linearities = cleaner sound reproductions</a:t>
            </a:r>
          </a:p>
          <a:p>
            <a:r>
              <a:rPr lang="en-US" dirty="0">
                <a:latin typeface="Garamond" panose="02020404030301010803" pitchFamily="18" charset="0"/>
              </a:rPr>
              <a:t>‘Free’ extension of bass response = better sound from the same physical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F288C2-3909-734D-A3A3-81DC243F6885}"/>
              </a:ext>
            </a:extLst>
          </p:cNvPr>
          <p:cNvGrpSpPr/>
          <p:nvPr/>
        </p:nvGrpSpPr>
        <p:grpSpPr>
          <a:xfrm rot="10800000">
            <a:off x="5968271" y="2057400"/>
            <a:ext cx="6461477" cy="2743199"/>
            <a:chOff x="-47174" y="1803400"/>
            <a:chExt cx="7658051" cy="32512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3787BC-9C48-CD41-8810-F905EF7A4D59}"/>
                </a:ext>
              </a:extLst>
            </p:cNvPr>
            <p:cNvGrpSpPr/>
            <p:nvPr/>
          </p:nvGrpSpPr>
          <p:grpSpPr>
            <a:xfrm>
              <a:off x="-47174" y="1803400"/>
              <a:ext cx="7658051" cy="3251200"/>
              <a:chOff x="-47174" y="1803400"/>
              <a:chExt cx="7658051" cy="32512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75EF571-8610-B44D-A13E-B7349E71C783}"/>
                  </a:ext>
                </a:extLst>
              </p:cNvPr>
              <p:cNvGrpSpPr/>
              <p:nvPr/>
            </p:nvGrpSpPr>
            <p:grpSpPr>
              <a:xfrm>
                <a:off x="-47174" y="1803400"/>
                <a:ext cx="7658051" cy="3251200"/>
                <a:chOff x="-47174" y="1803400"/>
                <a:chExt cx="7658051" cy="3251200"/>
              </a:xfrm>
            </p:grpSpPr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1246C7AA-A193-1F40-8ED9-AFC7C60216D4}"/>
                    </a:ext>
                  </a:extLst>
                </p:cNvPr>
                <p:cNvSpPr/>
                <p:nvPr/>
              </p:nvSpPr>
              <p:spPr>
                <a:xfrm>
                  <a:off x="-47174" y="2047319"/>
                  <a:ext cx="957002" cy="885944"/>
                </a:xfrm>
                <a:custGeom>
                  <a:avLst/>
                  <a:gdLst>
                    <a:gd name="connsiteX0" fmla="*/ 0 w 886968"/>
                    <a:gd name="connsiteY0" fmla="*/ 330121 h 885944"/>
                    <a:gd name="connsiteX1" fmla="*/ 164592 w 886968"/>
                    <a:gd name="connsiteY1" fmla="*/ 19225 h 885944"/>
                    <a:gd name="connsiteX2" fmla="*/ 502920 w 886968"/>
                    <a:gd name="connsiteY2" fmla="*/ 823897 h 885944"/>
                    <a:gd name="connsiteX3" fmla="*/ 886968 w 886968"/>
                    <a:gd name="connsiteY3" fmla="*/ 823897 h 885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86968" h="885944">
                      <a:moveTo>
                        <a:pt x="0" y="330121"/>
                      </a:moveTo>
                      <a:cubicBezTo>
                        <a:pt x="40386" y="133525"/>
                        <a:pt x="80772" y="-63071"/>
                        <a:pt x="164592" y="19225"/>
                      </a:cubicBezTo>
                      <a:cubicBezTo>
                        <a:pt x="248412" y="101521"/>
                        <a:pt x="382524" y="689785"/>
                        <a:pt x="502920" y="823897"/>
                      </a:cubicBezTo>
                      <a:cubicBezTo>
                        <a:pt x="623316" y="958009"/>
                        <a:pt x="801624" y="834565"/>
                        <a:pt x="886968" y="823897"/>
                      </a:cubicBezTo>
                    </a:path>
                  </a:pathLst>
                </a:cu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1D236197-4014-8547-BE72-CE09DA6768DB}"/>
                    </a:ext>
                  </a:extLst>
                </p:cNvPr>
                <p:cNvSpPr/>
                <p:nvPr/>
              </p:nvSpPr>
              <p:spPr>
                <a:xfrm rot="8505199">
                  <a:off x="226180" y="3200797"/>
                  <a:ext cx="712886" cy="1313580"/>
                </a:xfrm>
                <a:custGeom>
                  <a:avLst/>
                  <a:gdLst>
                    <a:gd name="connsiteX0" fmla="*/ 0 w 886968"/>
                    <a:gd name="connsiteY0" fmla="*/ 330121 h 885944"/>
                    <a:gd name="connsiteX1" fmla="*/ 164592 w 886968"/>
                    <a:gd name="connsiteY1" fmla="*/ 19225 h 885944"/>
                    <a:gd name="connsiteX2" fmla="*/ 502920 w 886968"/>
                    <a:gd name="connsiteY2" fmla="*/ 823897 h 885944"/>
                    <a:gd name="connsiteX3" fmla="*/ 886968 w 886968"/>
                    <a:gd name="connsiteY3" fmla="*/ 823897 h 885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86968" h="885944">
                      <a:moveTo>
                        <a:pt x="0" y="330121"/>
                      </a:moveTo>
                      <a:cubicBezTo>
                        <a:pt x="40386" y="133525"/>
                        <a:pt x="80772" y="-63071"/>
                        <a:pt x="164592" y="19225"/>
                      </a:cubicBezTo>
                      <a:cubicBezTo>
                        <a:pt x="248412" y="101521"/>
                        <a:pt x="382524" y="689785"/>
                        <a:pt x="502920" y="823897"/>
                      </a:cubicBezTo>
                      <a:cubicBezTo>
                        <a:pt x="623316" y="958009"/>
                        <a:pt x="801624" y="834565"/>
                        <a:pt x="886968" y="823897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91B432C-919F-5846-8FEB-E3D2D48C7E7C}"/>
                    </a:ext>
                  </a:extLst>
                </p:cNvPr>
                <p:cNvGrpSpPr/>
                <p:nvPr/>
              </p:nvGrpSpPr>
              <p:grpSpPr>
                <a:xfrm>
                  <a:off x="887664" y="1803400"/>
                  <a:ext cx="6723213" cy="3251200"/>
                  <a:chOff x="887664" y="1803400"/>
                  <a:chExt cx="6723213" cy="3251200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E0C32DFE-49E8-B546-BC92-8D91D42B0D05}"/>
                      </a:ext>
                    </a:extLst>
                  </p:cNvPr>
                  <p:cNvGrpSpPr/>
                  <p:nvPr/>
                </p:nvGrpSpPr>
                <p:grpSpPr>
                  <a:xfrm>
                    <a:off x="887664" y="1803400"/>
                    <a:ext cx="6723213" cy="3251200"/>
                    <a:chOff x="2734393" y="1803398"/>
                    <a:chExt cx="6723213" cy="3251200"/>
                  </a:xfrm>
                </p:grpSpPr>
                <p:grpSp>
                  <p:nvGrpSpPr>
                    <p:cNvPr id="70" name="Group 69">
                      <a:extLst>
                        <a:ext uri="{FF2B5EF4-FFF2-40B4-BE49-F238E27FC236}">
                          <a16:creationId xmlns:a16="http://schemas.microsoft.com/office/drawing/2014/main" id="{4EC4161F-BDD4-F743-B055-DF21D1E4D3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4393" y="1803398"/>
                      <a:ext cx="6723213" cy="3251200"/>
                      <a:chOff x="2415079" y="1803400"/>
                      <a:chExt cx="6723213" cy="3251200"/>
                    </a:xfrm>
                  </p:grpSpPr>
                  <p:grpSp>
                    <p:nvGrpSpPr>
                      <p:cNvPr id="267" name="Group 266">
                        <a:extLst>
                          <a:ext uri="{FF2B5EF4-FFF2-40B4-BE49-F238E27FC236}">
                            <a16:creationId xmlns:a16="http://schemas.microsoft.com/office/drawing/2014/main" id="{EF6B1CE1-07E3-6949-A20D-F83D783AB4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53708" y="1803400"/>
                        <a:ext cx="6084584" cy="3251200"/>
                        <a:chOff x="0" y="1803400"/>
                        <a:chExt cx="6084584" cy="3251200"/>
                      </a:xfrm>
                    </p:grpSpPr>
                    <p:sp>
                      <p:nvSpPr>
                        <p:cNvPr id="270" name="Rectangle 269">
                          <a:extLst>
                            <a:ext uri="{FF2B5EF4-FFF2-40B4-BE49-F238E27FC236}">
                              <a16:creationId xmlns:a16="http://schemas.microsoft.com/office/drawing/2014/main" id="{C6FB25F7-531D-CD49-B6D4-62DB047A81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45955" y="2536372"/>
                          <a:ext cx="638629" cy="609600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1" name="Rectangle 270">
                          <a:extLst>
                            <a:ext uri="{FF2B5EF4-FFF2-40B4-BE49-F238E27FC236}">
                              <a16:creationId xmlns:a16="http://schemas.microsoft.com/office/drawing/2014/main" id="{D41F367C-691D-7B46-9C11-915C64D4FD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45955" y="3712029"/>
                          <a:ext cx="638629" cy="6096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2" name="Rounded Rectangle 271">
                          <a:extLst>
                            <a:ext uri="{FF2B5EF4-FFF2-40B4-BE49-F238E27FC236}">
                              <a16:creationId xmlns:a16="http://schemas.microsoft.com/office/drawing/2014/main" id="{55934B93-C007-4C49-B1D4-A1CD8065CE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1803400"/>
                          <a:ext cx="5457371" cy="3251200"/>
                        </a:xfrm>
                        <a:prstGeom prst="roundRect">
                          <a:avLst>
                            <a:gd name="adj" fmla="val 5953"/>
                          </a:avLst>
                        </a:prstGeom>
                        <a:solidFill>
                          <a:srgbClr val="4B782D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sp>
                    <p:nvSpPr>
                      <p:cNvPr id="268" name="Rectangle 267">
                        <a:extLst>
                          <a:ext uri="{FF2B5EF4-FFF2-40B4-BE49-F238E27FC236}">
                            <a16:creationId xmlns:a16="http://schemas.microsoft.com/office/drawing/2014/main" id="{D29C4F1E-CB38-604A-B790-F4AF824F70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5079" y="2536372"/>
                        <a:ext cx="638629" cy="609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9" name="Rectangle 268">
                        <a:extLst>
                          <a:ext uri="{FF2B5EF4-FFF2-40B4-BE49-F238E27FC236}">
                            <a16:creationId xmlns:a16="http://schemas.microsoft.com/office/drawing/2014/main" id="{EE3BF31E-236A-3A46-A69C-76BD3CE1CA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5079" y="3712029"/>
                        <a:ext cx="638629" cy="609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1" name="Group 70">
                      <a:extLst>
                        <a:ext uri="{FF2B5EF4-FFF2-40B4-BE49-F238E27FC236}">
                          <a16:creationId xmlns:a16="http://schemas.microsoft.com/office/drawing/2014/main" id="{8C804858-4091-FF4F-AA7D-0F3810918D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35736" y="2773834"/>
                      <a:ext cx="1520526" cy="1310328"/>
                      <a:chOff x="5551021" y="2933170"/>
                      <a:chExt cx="1520526" cy="1310328"/>
                    </a:xfrm>
                  </p:grpSpPr>
                  <p:grpSp>
                    <p:nvGrpSpPr>
                      <p:cNvPr id="235" name="Group 234">
                        <a:extLst>
                          <a:ext uri="{FF2B5EF4-FFF2-40B4-BE49-F238E27FC236}">
                            <a16:creationId xmlns:a16="http://schemas.microsoft.com/office/drawing/2014/main" id="{1404B1B5-6C92-8C46-B9D0-74E06AFE9C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57659" y="2933170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260" name="Rectangle 259">
                          <a:extLst>
                            <a:ext uri="{FF2B5EF4-FFF2-40B4-BE49-F238E27FC236}">
                              <a16:creationId xmlns:a16="http://schemas.microsoft.com/office/drawing/2014/main" id="{B7FD2CB4-A08D-BE45-B960-0E7E72A481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1" name="Rectangle 260">
                          <a:extLst>
                            <a:ext uri="{FF2B5EF4-FFF2-40B4-BE49-F238E27FC236}">
                              <a16:creationId xmlns:a16="http://schemas.microsoft.com/office/drawing/2014/main" id="{F0A49DA0-723E-0740-987C-6A74F9312B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2" name="Rectangle 261">
                          <a:extLst>
                            <a:ext uri="{FF2B5EF4-FFF2-40B4-BE49-F238E27FC236}">
                              <a16:creationId xmlns:a16="http://schemas.microsoft.com/office/drawing/2014/main" id="{CB1D10D1-FA22-7740-8019-AAD916881B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3" name="Rectangle 262">
                          <a:extLst>
                            <a:ext uri="{FF2B5EF4-FFF2-40B4-BE49-F238E27FC236}">
                              <a16:creationId xmlns:a16="http://schemas.microsoft.com/office/drawing/2014/main" id="{C017D459-606A-224B-96FE-F49E3AF89A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4" name="Rectangle 263">
                          <a:extLst>
                            <a:ext uri="{FF2B5EF4-FFF2-40B4-BE49-F238E27FC236}">
                              <a16:creationId xmlns:a16="http://schemas.microsoft.com/office/drawing/2014/main" id="{9B25B689-72F3-024E-8DA8-2D0DA037A4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5" name="Rectangle 264">
                          <a:extLst>
                            <a:ext uri="{FF2B5EF4-FFF2-40B4-BE49-F238E27FC236}">
                              <a16:creationId xmlns:a16="http://schemas.microsoft.com/office/drawing/2014/main" id="{5A82FF2A-AA59-8C41-8553-D9FF60FA37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6" name="Rectangle 265">
                          <a:extLst>
                            <a:ext uri="{FF2B5EF4-FFF2-40B4-BE49-F238E27FC236}">
                              <a16:creationId xmlns:a16="http://schemas.microsoft.com/office/drawing/2014/main" id="{FB721259-7A01-6B46-AD58-310AC9E26A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36" name="Group 235">
                        <a:extLst>
                          <a:ext uri="{FF2B5EF4-FFF2-40B4-BE49-F238E27FC236}">
                            <a16:creationId xmlns:a16="http://schemas.microsoft.com/office/drawing/2014/main" id="{13EFD7AA-DE67-9847-B388-BA5222BC55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8041" y="2933170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253" name="Rectangle 252">
                          <a:extLst>
                            <a:ext uri="{FF2B5EF4-FFF2-40B4-BE49-F238E27FC236}">
                              <a16:creationId xmlns:a16="http://schemas.microsoft.com/office/drawing/2014/main" id="{8A6695D5-33B6-1D4A-8F40-52B3A5172C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4" name="Rectangle 253">
                          <a:extLst>
                            <a:ext uri="{FF2B5EF4-FFF2-40B4-BE49-F238E27FC236}">
                              <a16:creationId xmlns:a16="http://schemas.microsoft.com/office/drawing/2014/main" id="{0D2EE624-159E-9548-BBBD-709AAD0F9E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5" name="Rectangle 254">
                          <a:extLst>
                            <a:ext uri="{FF2B5EF4-FFF2-40B4-BE49-F238E27FC236}">
                              <a16:creationId xmlns:a16="http://schemas.microsoft.com/office/drawing/2014/main" id="{703D56B6-7BC0-1E42-85D0-0C65C7AEF5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6" name="Rectangle 255">
                          <a:extLst>
                            <a:ext uri="{FF2B5EF4-FFF2-40B4-BE49-F238E27FC236}">
                              <a16:creationId xmlns:a16="http://schemas.microsoft.com/office/drawing/2014/main" id="{51EC0760-4F30-084C-A65E-9569525755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7" name="Rectangle 256">
                          <a:extLst>
                            <a:ext uri="{FF2B5EF4-FFF2-40B4-BE49-F238E27FC236}">
                              <a16:creationId xmlns:a16="http://schemas.microsoft.com/office/drawing/2014/main" id="{94AE968D-F907-A040-BC5F-5FF63920A5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8" name="Rectangle 257">
                          <a:extLst>
                            <a:ext uri="{FF2B5EF4-FFF2-40B4-BE49-F238E27FC236}">
                              <a16:creationId xmlns:a16="http://schemas.microsoft.com/office/drawing/2014/main" id="{F94189AB-7B45-AD4B-87B0-B8F1B44874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9" name="Rectangle 258">
                          <a:extLst>
                            <a:ext uri="{FF2B5EF4-FFF2-40B4-BE49-F238E27FC236}">
                              <a16:creationId xmlns:a16="http://schemas.microsoft.com/office/drawing/2014/main" id="{C901951A-A333-6F4B-850A-ECB7F442D1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37" name="Group 236">
                        <a:extLst>
                          <a:ext uri="{FF2B5EF4-FFF2-40B4-BE49-F238E27FC236}">
                            <a16:creationId xmlns:a16="http://schemas.microsoft.com/office/drawing/2014/main" id="{A412A6E8-C8CB-BF4F-BCCE-5569CBA487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51021" y="3633897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246" name="Rectangle 245">
                          <a:extLst>
                            <a:ext uri="{FF2B5EF4-FFF2-40B4-BE49-F238E27FC236}">
                              <a16:creationId xmlns:a16="http://schemas.microsoft.com/office/drawing/2014/main" id="{0AB6E793-3861-BF4F-AF01-20743B3020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7" name="Rectangle 246">
                          <a:extLst>
                            <a:ext uri="{FF2B5EF4-FFF2-40B4-BE49-F238E27FC236}">
                              <a16:creationId xmlns:a16="http://schemas.microsoft.com/office/drawing/2014/main" id="{B0839E43-97F8-FA42-9FAE-F52030CDF1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8" name="Rectangle 247">
                          <a:extLst>
                            <a:ext uri="{FF2B5EF4-FFF2-40B4-BE49-F238E27FC236}">
                              <a16:creationId xmlns:a16="http://schemas.microsoft.com/office/drawing/2014/main" id="{8C0C79C6-2C10-784E-8704-5D63E41FF9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9" name="Rectangle 248">
                          <a:extLst>
                            <a:ext uri="{FF2B5EF4-FFF2-40B4-BE49-F238E27FC236}">
                              <a16:creationId xmlns:a16="http://schemas.microsoft.com/office/drawing/2014/main" id="{9FBCC233-7CD8-6D44-A896-2169684A0E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0" name="Rectangle 249">
                          <a:extLst>
                            <a:ext uri="{FF2B5EF4-FFF2-40B4-BE49-F238E27FC236}">
                              <a16:creationId xmlns:a16="http://schemas.microsoft.com/office/drawing/2014/main" id="{6E99F2EE-422E-224F-9A47-A605E472F6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1" name="Rectangle 250">
                          <a:extLst>
                            <a:ext uri="{FF2B5EF4-FFF2-40B4-BE49-F238E27FC236}">
                              <a16:creationId xmlns:a16="http://schemas.microsoft.com/office/drawing/2014/main" id="{1A3CF205-35D2-7545-AA95-D2B4E172AA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2" name="Rectangle 251">
                          <a:extLst>
                            <a:ext uri="{FF2B5EF4-FFF2-40B4-BE49-F238E27FC236}">
                              <a16:creationId xmlns:a16="http://schemas.microsoft.com/office/drawing/2014/main" id="{10824F10-77B5-B845-A0F5-E87F4FC9C9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38" name="Group 237">
                        <a:extLst>
                          <a:ext uri="{FF2B5EF4-FFF2-40B4-BE49-F238E27FC236}">
                            <a16:creationId xmlns:a16="http://schemas.microsoft.com/office/drawing/2014/main" id="{B9031DA2-DC7E-E548-B3A4-9D0B2C3087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1403" y="3633897"/>
                        <a:ext cx="583506" cy="609601"/>
                        <a:chOff x="5606578" y="2888264"/>
                        <a:chExt cx="973621" cy="1081471"/>
                      </a:xfrm>
                    </p:grpSpPr>
                    <p:sp>
                      <p:nvSpPr>
                        <p:cNvPr id="239" name="Rectangle 238">
                          <a:extLst>
                            <a:ext uri="{FF2B5EF4-FFF2-40B4-BE49-F238E27FC236}">
                              <a16:creationId xmlns:a16="http://schemas.microsoft.com/office/drawing/2014/main" id="{96313036-55A1-5945-8BE0-040853BB03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0" name="Rectangle 239">
                          <a:extLst>
                            <a:ext uri="{FF2B5EF4-FFF2-40B4-BE49-F238E27FC236}">
                              <a16:creationId xmlns:a16="http://schemas.microsoft.com/office/drawing/2014/main" id="{C6F7D055-7770-7449-9D03-5CDC307368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11803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1" name="Rectangle 240">
                          <a:extLst>
                            <a:ext uri="{FF2B5EF4-FFF2-40B4-BE49-F238E27FC236}">
                              <a16:creationId xmlns:a16="http://schemas.microsoft.com/office/drawing/2014/main" id="{EF233567-325D-994E-9D5D-FDEB2BBE22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2973106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2" name="Rectangle 241">
                          <a:extLst>
                            <a:ext uri="{FF2B5EF4-FFF2-40B4-BE49-F238E27FC236}">
                              <a16:creationId xmlns:a16="http://schemas.microsoft.com/office/drawing/2014/main" id="{4B2EFB73-4F27-854A-9474-780B0CA1DF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806518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3" name="Rectangle 242">
                          <a:extLst>
                            <a:ext uri="{FF2B5EF4-FFF2-40B4-BE49-F238E27FC236}">
                              <a16:creationId xmlns:a16="http://schemas.microsoft.com/office/drawing/2014/main" id="{379ECC29-55AE-DB42-89DF-B89853B766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6578" y="3389812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4" name="Rectangle 243">
                          <a:extLst>
                            <a:ext uri="{FF2B5EF4-FFF2-40B4-BE49-F238E27FC236}">
                              <a16:creationId xmlns:a16="http://schemas.microsoft.com/office/drawing/2014/main" id="{08FE61CC-13A7-B443-98F3-79996C7F85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5334" y="3389810"/>
                          <a:ext cx="144865" cy="78377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5" name="Rectangle 244">
                          <a:extLst>
                            <a:ext uri="{FF2B5EF4-FFF2-40B4-BE49-F238E27FC236}">
                              <a16:creationId xmlns:a16="http://schemas.microsoft.com/office/drawing/2014/main" id="{EB5039F3-C53F-A34B-B727-A91AD50D0C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1443" y="2888264"/>
                          <a:ext cx="689113" cy="1081471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9804E668-2656-B745-8CC8-66CED5C0EC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70491" y="2389693"/>
                      <a:ext cx="897081" cy="391337"/>
                      <a:chOff x="3878316" y="3095031"/>
                      <a:chExt cx="897081" cy="391337"/>
                    </a:xfrm>
                  </p:grpSpPr>
                  <p:grpSp>
                    <p:nvGrpSpPr>
                      <p:cNvPr id="223" name="Group 222">
                        <a:extLst>
                          <a:ext uri="{FF2B5EF4-FFF2-40B4-BE49-F238E27FC236}">
                            <a16:creationId xmlns:a16="http://schemas.microsoft.com/office/drawing/2014/main" id="{7369B238-E11A-E54D-84D4-910769533F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8316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33" name="Rectangle 232">
                          <a:extLst>
                            <a:ext uri="{FF2B5EF4-FFF2-40B4-BE49-F238E27FC236}">
                              <a16:creationId xmlns:a16="http://schemas.microsoft.com/office/drawing/2014/main" id="{BB025FCE-E4AA-3E40-8FBF-278EC825DE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4" name="Rectangle 233">
                          <a:extLst>
                            <a:ext uri="{FF2B5EF4-FFF2-40B4-BE49-F238E27FC236}">
                              <a16:creationId xmlns:a16="http://schemas.microsoft.com/office/drawing/2014/main" id="{539D8134-3F32-514B-99FE-57796AF03C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24" name="Group 223">
                        <a:extLst>
                          <a:ext uri="{FF2B5EF4-FFF2-40B4-BE49-F238E27FC236}">
                            <a16:creationId xmlns:a16="http://schemas.microsoft.com/office/drawing/2014/main" id="{A1A5F0B2-67E4-374C-8CD5-4895526D36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1461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31" name="Rectangle 230">
                          <a:extLst>
                            <a:ext uri="{FF2B5EF4-FFF2-40B4-BE49-F238E27FC236}">
                              <a16:creationId xmlns:a16="http://schemas.microsoft.com/office/drawing/2014/main" id="{ABF339DD-2C9A-4648-AE62-B9C33B3320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2" name="Rectangle 231">
                          <a:extLst>
                            <a:ext uri="{FF2B5EF4-FFF2-40B4-BE49-F238E27FC236}">
                              <a16:creationId xmlns:a16="http://schemas.microsoft.com/office/drawing/2014/main" id="{0A29D30C-0737-1A4C-A5F8-8B0D050CD5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25" name="Group 224">
                        <a:extLst>
                          <a:ext uri="{FF2B5EF4-FFF2-40B4-BE49-F238E27FC236}">
                            <a16:creationId xmlns:a16="http://schemas.microsoft.com/office/drawing/2014/main" id="{4D27E1D1-2105-FC48-A523-0D0702FB1B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81087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29" name="Rectangle 228">
                          <a:extLst>
                            <a:ext uri="{FF2B5EF4-FFF2-40B4-BE49-F238E27FC236}">
                              <a16:creationId xmlns:a16="http://schemas.microsoft.com/office/drawing/2014/main" id="{0FA15212-1F8D-DD4B-905F-3CFF388206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0" name="Rectangle 229">
                          <a:extLst>
                            <a:ext uri="{FF2B5EF4-FFF2-40B4-BE49-F238E27FC236}">
                              <a16:creationId xmlns:a16="http://schemas.microsoft.com/office/drawing/2014/main" id="{49C52C95-A0D3-F84E-B880-72439012DF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26" name="Group 225">
                        <a:extLst>
                          <a:ext uri="{FF2B5EF4-FFF2-40B4-BE49-F238E27FC236}">
                            <a16:creationId xmlns:a16="http://schemas.microsoft.com/office/drawing/2014/main" id="{3415316C-876F-684E-9FA7-8D98B9C617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4232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27" name="Rectangle 226">
                          <a:extLst>
                            <a:ext uri="{FF2B5EF4-FFF2-40B4-BE49-F238E27FC236}">
                              <a16:creationId xmlns:a16="http://schemas.microsoft.com/office/drawing/2014/main" id="{BEAAD768-CBD9-B549-BF54-01522ED966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8" name="Rectangle 227">
                          <a:extLst>
                            <a:ext uri="{FF2B5EF4-FFF2-40B4-BE49-F238E27FC236}">
                              <a16:creationId xmlns:a16="http://schemas.microsoft.com/office/drawing/2014/main" id="{3175DA29-C905-154A-9B28-3E548F14AF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3" name="Group 72">
                      <a:extLst>
                        <a:ext uri="{FF2B5EF4-FFF2-40B4-BE49-F238E27FC236}">
                          <a16:creationId xmlns:a16="http://schemas.microsoft.com/office/drawing/2014/main" id="{EC05AB3F-3288-5B41-B0BC-CE561A01C3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7910" y="4179258"/>
                      <a:ext cx="894310" cy="150756"/>
                      <a:chOff x="4243561" y="2630274"/>
                      <a:chExt cx="894310" cy="150756"/>
                    </a:xfrm>
                  </p:grpSpPr>
                  <p:grpSp>
                    <p:nvGrpSpPr>
                      <p:cNvPr id="217" name="Group 216">
                        <a:extLst>
                          <a:ext uri="{FF2B5EF4-FFF2-40B4-BE49-F238E27FC236}">
                            <a16:creationId xmlns:a16="http://schemas.microsoft.com/office/drawing/2014/main" id="{01D30665-6FE1-9E40-A857-D4581B7556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43561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21" name="Rectangle 220">
                          <a:extLst>
                            <a:ext uri="{FF2B5EF4-FFF2-40B4-BE49-F238E27FC236}">
                              <a16:creationId xmlns:a16="http://schemas.microsoft.com/office/drawing/2014/main" id="{2471BB26-C759-1E4B-8241-A3DF8974FA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2" name="Rectangle 221">
                          <a:extLst>
                            <a:ext uri="{FF2B5EF4-FFF2-40B4-BE49-F238E27FC236}">
                              <a16:creationId xmlns:a16="http://schemas.microsoft.com/office/drawing/2014/main" id="{367BCFA7-F6AB-1349-BF7E-96330F4894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18" name="Group 217">
                        <a:extLst>
                          <a:ext uri="{FF2B5EF4-FFF2-40B4-BE49-F238E27FC236}">
                            <a16:creationId xmlns:a16="http://schemas.microsoft.com/office/drawing/2014/main" id="{45CAD132-FB8D-2B49-9208-6D2DF3C94C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6706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219" name="Rectangle 218">
                          <a:extLst>
                            <a:ext uri="{FF2B5EF4-FFF2-40B4-BE49-F238E27FC236}">
                              <a16:creationId xmlns:a16="http://schemas.microsoft.com/office/drawing/2014/main" id="{801CD387-C31F-A54C-BAF1-1E0FE4A618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0" name="Rectangle 219">
                          <a:extLst>
                            <a:ext uri="{FF2B5EF4-FFF2-40B4-BE49-F238E27FC236}">
                              <a16:creationId xmlns:a16="http://schemas.microsoft.com/office/drawing/2014/main" id="{83F6BED6-0898-7843-8F7D-DF765AEDC0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4" name="Group 73">
                      <a:extLst>
                        <a:ext uri="{FF2B5EF4-FFF2-40B4-BE49-F238E27FC236}">
                          <a16:creationId xmlns:a16="http://schemas.microsoft.com/office/drawing/2014/main" id="{8B86DDA3-C33A-8B49-8D4A-433E65DCC5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93837" y="3566564"/>
                      <a:ext cx="532718" cy="429125"/>
                      <a:chOff x="4839972" y="4269892"/>
                      <a:chExt cx="532718" cy="429125"/>
                    </a:xfrm>
                  </p:grpSpPr>
                  <p:grpSp>
                    <p:nvGrpSpPr>
                      <p:cNvPr id="196" name="Group 195">
                        <a:extLst>
                          <a:ext uri="{FF2B5EF4-FFF2-40B4-BE49-F238E27FC236}">
                            <a16:creationId xmlns:a16="http://schemas.microsoft.com/office/drawing/2014/main" id="{4ACC9D56-6F65-5541-AC88-CA53670E3B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269892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211" name="Group 210">
                          <a:extLst>
                            <a:ext uri="{FF2B5EF4-FFF2-40B4-BE49-F238E27FC236}">
                              <a16:creationId xmlns:a16="http://schemas.microsoft.com/office/drawing/2014/main" id="{4F11D5F2-8FF0-B947-9EDB-8AA109E78C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215" name="Rectangle 214">
                            <a:extLst>
                              <a:ext uri="{FF2B5EF4-FFF2-40B4-BE49-F238E27FC236}">
                                <a16:creationId xmlns:a16="http://schemas.microsoft.com/office/drawing/2014/main" id="{9965D065-923B-3A42-AF8F-52342481405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16" name="Rectangle 215">
                            <a:extLst>
                              <a:ext uri="{FF2B5EF4-FFF2-40B4-BE49-F238E27FC236}">
                                <a16:creationId xmlns:a16="http://schemas.microsoft.com/office/drawing/2014/main" id="{B18ED904-860B-874F-9050-FCB2912CDC1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12" name="Group 211">
                          <a:extLst>
                            <a:ext uri="{FF2B5EF4-FFF2-40B4-BE49-F238E27FC236}">
                              <a16:creationId xmlns:a16="http://schemas.microsoft.com/office/drawing/2014/main" id="{D37BD1F8-7A33-1C4B-B6C3-C0285D053C0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213" name="Rectangle 212">
                            <a:extLst>
                              <a:ext uri="{FF2B5EF4-FFF2-40B4-BE49-F238E27FC236}">
                                <a16:creationId xmlns:a16="http://schemas.microsoft.com/office/drawing/2014/main" id="{5B543D91-B2A8-334F-BB52-371C6FD5BC3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14" name="Rectangle 213">
                            <a:extLst>
                              <a:ext uri="{FF2B5EF4-FFF2-40B4-BE49-F238E27FC236}">
                                <a16:creationId xmlns:a16="http://schemas.microsoft.com/office/drawing/2014/main" id="{3ACF46DB-46C5-E040-B008-E5AC0DF12C0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97" name="Group 196">
                        <a:extLst>
                          <a:ext uri="{FF2B5EF4-FFF2-40B4-BE49-F238E27FC236}">
                            <a16:creationId xmlns:a16="http://schemas.microsoft.com/office/drawing/2014/main" id="{4630F22B-6189-2D40-86B2-C2BCDC3B9F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432719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205" name="Group 204">
                          <a:extLst>
                            <a:ext uri="{FF2B5EF4-FFF2-40B4-BE49-F238E27FC236}">
                              <a16:creationId xmlns:a16="http://schemas.microsoft.com/office/drawing/2014/main" id="{73A2672C-DF14-8C49-9316-726F752038E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209" name="Rectangle 208">
                            <a:extLst>
                              <a:ext uri="{FF2B5EF4-FFF2-40B4-BE49-F238E27FC236}">
                                <a16:creationId xmlns:a16="http://schemas.microsoft.com/office/drawing/2014/main" id="{A83D15B0-D18C-3B4A-9D6D-E7F19795CD0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10" name="Rectangle 209">
                            <a:extLst>
                              <a:ext uri="{FF2B5EF4-FFF2-40B4-BE49-F238E27FC236}">
                                <a16:creationId xmlns:a16="http://schemas.microsoft.com/office/drawing/2014/main" id="{E0635747-D923-0C4E-A647-9D45C7C70B5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06" name="Group 205">
                          <a:extLst>
                            <a:ext uri="{FF2B5EF4-FFF2-40B4-BE49-F238E27FC236}">
                              <a16:creationId xmlns:a16="http://schemas.microsoft.com/office/drawing/2014/main" id="{1E24CF7D-04A3-D546-8742-0607196CAA1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207" name="Rectangle 206">
                            <a:extLst>
                              <a:ext uri="{FF2B5EF4-FFF2-40B4-BE49-F238E27FC236}">
                                <a16:creationId xmlns:a16="http://schemas.microsoft.com/office/drawing/2014/main" id="{5E6DD530-AA67-5C48-87A2-D103243933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08" name="Rectangle 207">
                            <a:extLst>
                              <a:ext uri="{FF2B5EF4-FFF2-40B4-BE49-F238E27FC236}">
                                <a16:creationId xmlns:a16="http://schemas.microsoft.com/office/drawing/2014/main" id="{CE11086B-B25B-3D4F-9500-CE712312BD4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98" name="Group 197">
                        <a:extLst>
                          <a:ext uri="{FF2B5EF4-FFF2-40B4-BE49-F238E27FC236}">
                            <a16:creationId xmlns:a16="http://schemas.microsoft.com/office/drawing/2014/main" id="{7525F40A-606C-BE48-8862-D96EC372C1F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595547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99" name="Group 198">
                          <a:extLst>
                            <a:ext uri="{FF2B5EF4-FFF2-40B4-BE49-F238E27FC236}">
                              <a16:creationId xmlns:a16="http://schemas.microsoft.com/office/drawing/2014/main" id="{B59F9512-0E52-B34A-BF21-48DD831557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203" name="Rectangle 202">
                            <a:extLst>
                              <a:ext uri="{FF2B5EF4-FFF2-40B4-BE49-F238E27FC236}">
                                <a16:creationId xmlns:a16="http://schemas.microsoft.com/office/drawing/2014/main" id="{C1880FF7-CDE1-EB41-B587-4F4533490CA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04" name="Rectangle 203">
                            <a:extLst>
                              <a:ext uri="{FF2B5EF4-FFF2-40B4-BE49-F238E27FC236}">
                                <a16:creationId xmlns:a16="http://schemas.microsoft.com/office/drawing/2014/main" id="{1B1D2652-6A58-6E46-885E-047004A5070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200" name="Group 199">
                          <a:extLst>
                            <a:ext uri="{FF2B5EF4-FFF2-40B4-BE49-F238E27FC236}">
                              <a16:creationId xmlns:a16="http://schemas.microsoft.com/office/drawing/2014/main" id="{63A549A6-620F-2443-938D-4B91391404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201" name="Rectangle 200">
                            <a:extLst>
                              <a:ext uri="{FF2B5EF4-FFF2-40B4-BE49-F238E27FC236}">
                                <a16:creationId xmlns:a16="http://schemas.microsoft.com/office/drawing/2014/main" id="{3238772B-166F-DD42-8C7C-DE18F868D8E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02" name="Rectangle 201">
                            <a:extLst>
                              <a:ext uri="{FF2B5EF4-FFF2-40B4-BE49-F238E27FC236}">
                                <a16:creationId xmlns:a16="http://schemas.microsoft.com/office/drawing/2014/main" id="{61A4B2BC-6F6A-254D-A864-9E048018B7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75" name="Group 74">
                      <a:extLst>
                        <a:ext uri="{FF2B5EF4-FFF2-40B4-BE49-F238E27FC236}">
                          <a16:creationId xmlns:a16="http://schemas.microsoft.com/office/drawing/2014/main" id="{EF733083-DE23-7344-A743-CB1A0FB178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70491" y="2892455"/>
                      <a:ext cx="532718" cy="429125"/>
                      <a:chOff x="4839972" y="4269892"/>
                      <a:chExt cx="532718" cy="429125"/>
                    </a:xfrm>
                  </p:grpSpPr>
                  <p:grpSp>
                    <p:nvGrpSpPr>
                      <p:cNvPr id="175" name="Group 174">
                        <a:extLst>
                          <a:ext uri="{FF2B5EF4-FFF2-40B4-BE49-F238E27FC236}">
                            <a16:creationId xmlns:a16="http://schemas.microsoft.com/office/drawing/2014/main" id="{16474BB9-BE81-2D4B-A345-487AEF2EED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269892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90" name="Group 189">
                          <a:extLst>
                            <a:ext uri="{FF2B5EF4-FFF2-40B4-BE49-F238E27FC236}">
                              <a16:creationId xmlns:a16="http://schemas.microsoft.com/office/drawing/2014/main" id="{7E3220CA-887D-4045-9323-44581BF765F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94" name="Rectangle 193">
                            <a:extLst>
                              <a:ext uri="{FF2B5EF4-FFF2-40B4-BE49-F238E27FC236}">
                                <a16:creationId xmlns:a16="http://schemas.microsoft.com/office/drawing/2014/main" id="{8074B783-225C-C240-9693-F280400DB7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95" name="Rectangle 194">
                            <a:extLst>
                              <a:ext uri="{FF2B5EF4-FFF2-40B4-BE49-F238E27FC236}">
                                <a16:creationId xmlns:a16="http://schemas.microsoft.com/office/drawing/2014/main" id="{DF9939CA-657D-0A43-B779-6E50D1BE99A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91" name="Group 190">
                          <a:extLst>
                            <a:ext uri="{FF2B5EF4-FFF2-40B4-BE49-F238E27FC236}">
                              <a16:creationId xmlns:a16="http://schemas.microsoft.com/office/drawing/2014/main" id="{B19E5838-DF92-4543-9988-28838CD764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92" name="Rectangle 191">
                            <a:extLst>
                              <a:ext uri="{FF2B5EF4-FFF2-40B4-BE49-F238E27FC236}">
                                <a16:creationId xmlns:a16="http://schemas.microsoft.com/office/drawing/2014/main" id="{3FA64C40-9000-AC4C-AFDB-A0E6C48FE21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93" name="Rectangle 192">
                            <a:extLst>
                              <a:ext uri="{FF2B5EF4-FFF2-40B4-BE49-F238E27FC236}">
                                <a16:creationId xmlns:a16="http://schemas.microsoft.com/office/drawing/2014/main" id="{23D9DF45-25EC-FD4B-B501-EBA3989942E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76" name="Group 175">
                        <a:extLst>
                          <a:ext uri="{FF2B5EF4-FFF2-40B4-BE49-F238E27FC236}">
                            <a16:creationId xmlns:a16="http://schemas.microsoft.com/office/drawing/2014/main" id="{D1633762-C393-7143-8AB6-ECF435FD0C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432719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84" name="Group 183">
                          <a:extLst>
                            <a:ext uri="{FF2B5EF4-FFF2-40B4-BE49-F238E27FC236}">
                              <a16:creationId xmlns:a16="http://schemas.microsoft.com/office/drawing/2014/main" id="{9FA0777E-6A8D-3040-93A1-BB07C35138C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88" name="Rectangle 187">
                            <a:extLst>
                              <a:ext uri="{FF2B5EF4-FFF2-40B4-BE49-F238E27FC236}">
                                <a16:creationId xmlns:a16="http://schemas.microsoft.com/office/drawing/2014/main" id="{AF8D1AD3-2C44-A645-A738-99D0285EAA3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89" name="Rectangle 188">
                            <a:extLst>
                              <a:ext uri="{FF2B5EF4-FFF2-40B4-BE49-F238E27FC236}">
                                <a16:creationId xmlns:a16="http://schemas.microsoft.com/office/drawing/2014/main" id="{A1F7829E-2A79-ED4C-9A3E-BEA459D5927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85" name="Group 184">
                          <a:extLst>
                            <a:ext uri="{FF2B5EF4-FFF2-40B4-BE49-F238E27FC236}">
                              <a16:creationId xmlns:a16="http://schemas.microsoft.com/office/drawing/2014/main" id="{F4C8383D-5F61-FB4E-9EF4-3B4F88DC357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86" name="Rectangle 185">
                            <a:extLst>
                              <a:ext uri="{FF2B5EF4-FFF2-40B4-BE49-F238E27FC236}">
                                <a16:creationId xmlns:a16="http://schemas.microsoft.com/office/drawing/2014/main" id="{FEE607D0-FA84-1B43-A753-074DD3F4A8F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87" name="Rectangle 186">
                            <a:extLst>
                              <a:ext uri="{FF2B5EF4-FFF2-40B4-BE49-F238E27FC236}">
                                <a16:creationId xmlns:a16="http://schemas.microsoft.com/office/drawing/2014/main" id="{373A4803-6EB9-3B4C-8DC1-CD50FB4DF4C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77" name="Group 176">
                        <a:extLst>
                          <a:ext uri="{FF2B5EF4-FFF2-40B4-BE49-F238E27FC236}">
                            <a16:creationId xmlns:a16="http://schemas.microsoft.com/office/drawing/2014/main" id="{68DA6F8E-CA25-A046-9C41-149EF995F9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595547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78" name="Group 177">
                          <a:extLst>
                            <a:ext uri="{FF2B5EF4-FFF2-40B4-BE49-F238E27FC236}">
                              <a16:creationId xmlns:a16="http://schemas.microsoft.com/office/drawing/2014/main" id="{9F49204B-3ED6-3745-A3C1-B93FB5F7AED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82" name="Rectangle 181">
                            <a:extLst>
                              <a:ext uri="{FF2B5EF4-FFF2-40B4-BE49-F238E27FC236}">
                                <a16:creationId xmlns:a16="http://schemas.microsoft.com/office/drawing/2014/main" id="{25555DA7-6D30-8245-80C0-7214BB33DC6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83" name="Rectangle 182">
                            <a:extLst>
                              <a:ext uri="{FF2B5EF4-FFF2-40B4-BE49-F238E27FC236}">
                                <a16:creationId xmlns:a16="http://schemas.microsoft.com/office/drawing/2014/main" id="{D32F8C56-EF40-5847-83AF-E54AF5364D7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9" name="Group 178">
                          <a:extLst>
                            <a:ext uri="{FF2B5EF4-FFF2-40B4-BE49-F238E27FC236}">
                              <a16:creationId xmlns:a16="http://schemas.microsoft.com/office/drawing/2014/main" id="{557CE9BF-BF88-A94F-9D85-8D5B4492530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80" name="Rectangle 179">
                            <a:extLst>
                              <a:ext uri="{FF2B5EF4-FFF2-40B4-BE49-F238E27FC236}">
                                <a16:creationId xmlns:a16="http://schemas.microsoft.com/office/drawing/2014/main" id="{8AF53ED0-353D-DF4E-BEA8-58D88FD6313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81" name="Rectangle 180">
                            <a:extLst>
                              <a:ext uri="{FF2B5EF4-FFF2-40B4-BE49-F238E27FC236}">
                                <a16:creationId xmlns:a16="http://schemas.microsoft.com/office/drawing/2014/main" id="{E9F4D283-894A-D047-B41D-C64433E0886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139CE155-0E1D-734C-9355-3384E79536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86707" y="3218110"/>
                      <a:ext cx="532718" cy="429125"/>
                      <a:chOff x="4839972" y="4269892"/>
                      <a:chExt cx="532718" cy="429125"/>
                    </a:xfrm>
                  </p:grpSpPr>
                  <p:grpSp>
                    <p:nvGrpSpPr>
                      <p:cNvPr id="154" name="Group 153">
                        <a:extLst>
                          <a:ext uri="{FF2B5EF4-FFF2-40B4-BE49-F238E27FC236}">
                            <a16:creationId xmlns:a16="http://schemas.microsoft.com/office/drawing/2014/main" id="{9D6B146A-5330-3846-91E6-CB35052181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269892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69" name="Group 168">
                          <a:extLst>
                            <a:ext uri="{FF2B5EF4-FFF2-40B4-BE49-F238E27FC236}">
                              <a16:creationId xmlns:a16="http://schemas.microsoft.com/office/drawing/2014/main" id="{56C9BC97-B7FD-3740-AFC1-F2D72D73AD2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73" name="Rectangle 172">
                            <a:extLst>
                              <a:ext uri="{FF2B5EF4-FFF2-40B4-BE49-F238E27FC236}">
                                <a16:creationId xmlns:a16="http://schemas.microsoft.com/office/drawing/2014/main" id="{345B497C-F00D-9644-B4CC-9851B1F82E3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4" name="Rectangle 173">
                            <a:extLst>
                              <a:ext uri="{FF2B5EF4-FFF2-40B4-BE49-F238E27FC236}">
                                <a16:creationId xmlns:a16="http://schemas.microsoft.com/office/drawing/2014/main" id="{B4E872CE-D968-3E46-85CD-06CA0DB58D9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0" name="Group 169">
                          <a:extLst>
                            <a:ext uri="{FF2B5EF4-FFF2-40B4-BE49-F238E27FC236}">
                              <a16:creationId xmlns:a16="http://schemas.microsoft.com/office/drawing/2014/main" id="{BA7432AB-A997-A141-865F-E7E35795116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71" name="Rectangle 170">
                            <a:extLst>
                              <a:ext uri="{FF2B5EF4-FFF2-40B4-BE49-F238E27FC236}">
                                <a16:creationId xmlns:a16="http://schemas.microsoft.com/office/drawing/2014/main" id="{0CE709F0-99EE-EB4B-B53F-E70E9C7ABB1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2" name="Rectangle 171">
                            <a:extLst>
                              <a:ext uri="{FF2B5EF4-FFF2-40B4-BE49-F238E27FC236}">
                                <a16:creationId xmlns:a16="http://schemas.microsoft.com/office/drawing/2014/main" id="{8C3F3B73-199D-834A-A069-49A4D11B670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55" name="Group 154">
                        <a:extLst>
                          <a:ext uri="{FF2B5EF4-FFF2-40B4-BE49-F238E27FC236}">
                            <a16:creationId xmlns:a16="http://schemas.microsoft.com/office/drawing/2014/main" id="{D4B16742-2AF1-CF4C-9AC8-C8C38DE337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432719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63" name="Group 162">
                          <a:extLst>
                            <a:ext uri="{FF2B5EF4-FFF2-40B4-BE49-F238E27FC236}">
                              <a16:creationId xmlns:a16="http://schemas.microsoft.com/office/drawing/2014/main" id="{9550A20F-7CF3-FA44-8800-47FC73C12E5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67" name="Rectangle 166">
                            <a:extLst>
                              <a:ext uri="{FF2B5EF4-FFF2-40B4-BE49-F238E27FC236}">
                                <a16:creationId xmlns:a16="http://schemas.microsoft.com/office/drawing/2014/main" id="{42D79AE4-44CB-F54C-9F3C-5FD9943552F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8" name="Rectangle 167">
                            <a:extLst>
                              <a:ext uri="{FF2B5EF4-FFF2-40B4-BE49-F238E27FC236}">
                                <a16:creationId xmlns:a16="http://schemas.microsoft.com/office/drawing/2014/main" id="{A19A95FA-9437-E34F-99B7-079B142130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64" name="Group 163">
                          <a:extLst>
                            <a:ext uri="{FF2B5EF4-FFF2-40B4-BE49-F238E27FC236}">
                              <a16:creationId xmlns:a16="http://schemas.microsoft.com/office/drawing/2014/main" id="{BE33B2D8-48EA-9F42-AF7F-5F5005040F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65" name="Rectangle 164">
                            <a:extLst>
                              <a:ext uri="{FF2B5EF4-FFF2-40B4-BE49-F238E27FC236}">
                                <a16:creationId xmlns:a16="http://schemas.microsoft.com/office/drawing/2014/main" id="{DE66F1AE-FC81-5B44-800E-8C3F1DB468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6" name="Rectangle 165">
                            <a:extLst>
                              <a:ext uri="{FF2B5EF4-FFF2-40B4-BE49-F238E27FC236}">
                                <a16:creationId xmlns:a16="http://schemas.microsoft.com/office/drawing/2014/main" id="{70B3EF5E-53AF-B54B-AAB4-A54B9BCCDD1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56" name="Group 155">
                        <a:extLst>
                          <a:ext uri="{FF2B5EF4-FFF2-40B4-BE49-F238E27FC236}">
                            <a16:creationId xmlns:a16="http://schemas.microsoft.com/office/drawing/2014/main" id="{480FE383-0D0E-A54F-85FF-77157FCD56B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39972" y="4595547"/>
                        <a:ext cx="532718" cy="103470"/>
                        <a:chOff x="4763772" y="4269892"/>
                        <a:chExt cx="532718" cy="103470"/>
                      </a:xfrm>
                    </p:grpSpPr>
                    <p:grpSp>
                      <p:nvGrpSpPr>
                        <p:cNvPr id="157" name="Group 156">
                          <a:extLst>
                            <a:ext uri="{FF2B5EF4-FFF2-40B4-BE49-F238E27FC236}">
                              <a16:creationId xmlns:a16="http://schemas.microsoft.com/office/drawing/2014/main" id="{1CF93E55-0E47-5E43-81FE-B20E08EEEC6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6965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61" name="Rectangle 160">
                            <a:extLst>
                              <a:ext uri="{FF2B5EF4-FFF2-40B4-BE49-F238E27FC236}">
                                <a16:creationId xmlns:a16="http://schemas.microsoft.com/office/drawing/2014/main" id="{FA296CB3-5EB4-774A-8647-8CEF6BCDE21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2" name="Rectangle 161">
                            <a:extLst>
                              <a:ext uri="{FF2B5EF4-FFF2-40B4-BE49-F238E27FC236}">
                                <a16:creationId xmlns:a16="http://schemas.microsoft.com/office/drawing/2014/main" id="{45896B27-EA6F-5C47-B1EC-F0DC043DC46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58" name="Group 157">
                          <a:extLst>
                            <a:ext uri="{FF2B5EF4-FFF2-40B4-BE49-F238E27FC236}">
                              <a16:creationId xmlns:a16="http://schemas.microsoft.com/office/drawing/2014/main" id="{F16C7A51-E2DE-ED46-8C56-2C1935828F0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63772" y="4269892"/>
                          <a:ext cx="226838" cy="103470"/>
                          <a:chOff x="3936510" y="3757271"/>
                          <a:chExt cx="192618" cy="114740"/>
                        </a:xfrm>
                      </p:grpSpPr>
                      <p:sp>
                        <p:nvSpPr>
                          <p:cNvPr id="159" name="Rectangle 158">
                            <a:extLst>
                              <a:ext uri="{FF2B5EF4-FFF2-40B4-BE49-F238E27FC236}">
                                <a16:creationId xmlns:a16="http://schemas.microsoft.com/office/drawing/2014/main" id="{E790D72C-9092-1741-9343-FD88DF0F5F5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6510" y="3757271"/>
                            <a:ext cx="192618" cy="114740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0" name="Rectangle 159">
                            <a:extLst>
                              <a:ext uri="{FF2B5EF4-FFF2-40B4-BE49-F238E27FC236}">
                                <a16:creationId xmlns:a16="http://schemas.microsoft.com/office/drawing/2014/main" id="{F7E39AE9-EB96-D141-809C-19EF04D62B2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68284" y="3757271"/>
                            <a:ext cx="129070" cy="114740"/>
                          </a:xfrm>
                          <a:prstGeom prst="rect">
                            <a:avLst/>
                          </a:prstGeom>
                          <a:solidFill>
                            <a:srgbClr val="D3C3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BFCE58B6-CE6E-8343-B6AD-E6FF6870DB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551055" y="4470662"/>
                      <a:ext cx="894310" cy="150756"/>
                      <a:chOff x="4243561" y="2630274"/>
                      <a:chExt cx="894310" cy="150756"/>
                    </a:xfrm>
                  </p:grpSpPr>
                  <p:grpSp>
                    <p:nvGrpSpPr>
                      <p:cNvPr id="148" name="Group 147">
                        <a:extLst>
                          <a:ext uri="{FF2B5EF4-FFF2-40B4-BE49-F238E27FC236}">
                            <a16:creationId xmlns:a16="http://schemas.microsoft.com/office/drawing/2014/main" id="{3FAE0FAC-739A-2A45-A666-34397A491C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43561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52" name="Rectangle 151">
                          <a:extLst>
                            <a:ext uri="{FF2B5EF4-FFF2-40B4-BE49-F238E27FC236}">
                              <a16:creationId xmlns:a16="http://schemas.microsoft.com/office/drawing/2014/main" id="{60C60D0E-9C8E-5A43-8374-8B231DDBB7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3" name="Rectangle 152">
                          <a:extLst>
                            <a:ext uri="{FF2B5EF4-FFF2-40B4-BE49-F238E27FC236}">
                              <a16:creationId xmlns:a16="http://schemas.microsoft.com/office/drawing/2014/main" id="{2AEE7336-6A13-7342-9341-6AEEB4923C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49" name="Group 148">
                        <a:extLst>
                          <a:ext uri="{FF2B5EF4-FFF2-40B4-BE49-F238E27FC236}">
                            <a16:creationId xmlns:a16="http://schemas.microsoft.com/office/drawing/2014/main" id="{B9D60174-2E46-FF4F-B994-4FEE035CB3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6706" y="2630274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50" name="Rectangle 149">
                          <a:extLst>
                            <a:ext uri="{FF2B5EF4-FFF2-40B4-BE49-F238E27FC236}">
                              <a16:creationId xmlns:a16="http://schemas.microsoft.com/office/drawing/2014/main" id="{A60D6792-84BE-7C41-BF74-C5C33D11CF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1" name="Rectangle 150">
                          <a:extLst>
                            <a:ext uri="{FF2B5EF4-FFF2-40B4-BE49-F238E27FC236}">
                              <a16:creationId xmlns:a16="http://schemas.microsoft.com/office/drawing/2014/main" id="{CB6A0C0D-A893-6242-92A7-05FBF60947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8" name="Group 77">
                      <a:extLst>
                        <a:ext uri="{FF2B5EF4-FFF2-40B4-BE49-F238E27FC236}">
                          <a16:creationId xmlns:a16="http://schemas.microsoft.com/office/drawing/2014/main" id="{F0B347EB-A63C-B048-93D5-DB97704B31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16897" y="4513225"/>
                      <a:ext cx="532718" cy="103470"/>
                      <a:chOff x="5265187" y="4333403"/>
                      <a:chExt cx="532718" cy="103470"/>
                    </a:xfrm>
                  </p:grpSpPr>
                  <p:sp>
                    <p:nvSpPr>
                      <p:cNvPr id="144" name="Rectangle 143">
                        <a:extLst>
                          <a:ext uri="{FF2B5EF4-FFF2-40B4-BE49-F238E27FC236}">
                            <a16:creationId xmlns:a16="http://schemas.microsoft.com/office/drawing/2014/main" id="{57D9B62D-C49C-B44C-B4C7-111F66E6EB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106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5" name="Rectangle 144">
                        <a:extLst>
                          <a:ext uri="{FF2B5EF4-FFF2-40B4-BE49-F238E27FC236}">
                            <a16:creationId xmlns:a16="http://schemas.microsoft.com/office/drawing/2014/main" id="{6B63B3D5-60AD-D64D-AB63-3E997FCC96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848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6" name="Rectangle 145">
                        <a:extLst>
                          <a:ext uri="{FF2B5EF4-FFF2-40B4-BE49-F238E27FC236}">
                            <a16:creationId xmlns:a16="http://schemas.microsoft.com/office/drawing/2014/main" id="{BCCA300F-CB66-CA47-817F-121077A86B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6518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" name="Rectangle 146">
                        <a:extLst>
                          <a:ext uri="{FF2B5EF4-FFF2-40B4-BE49-F238E27FC236}">
                            <a16:creationId xmlns:a16="http://schemas.microsoft.com/office/drawing/2014/main" id="{45B7EC5F-7923-7B4B-AFD7-A33973277C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0260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9" name="Group 78">
                      <a:extLst>
                        <a:ext uri="{FF2B5EF4-FFF2-40B4-BE49-F238E27FC236}">
                          <a16:creationId xmlns:a16="http://schemas.microsoft.com/office/drawing/2014/main" id="{12E2D2A9-8158-A146-845A-5DDB7BA6E4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97704" y="4202901"/>
                      <a:ext cx="532718" cy="103470"/>
                      <a:chOff x="5265187" y="4333403"/>
                      <a:chExt cx="532718" cy="103470"/>
                    </a:xfrm>
                  </p:grpSpPr>
                  <p:sp>
                    <p:nvSpPr>
                      <p:cNvPr id="140" name="Rectangle 139">
                        <a:extLst>
                          <a:ext uri="{FF2B5EF4-FFF2-40B4-BE49-F238E27FC236}">
                            <a16:creationId xmlns:a16="http://schemas.microsoft.com/office/drawing/2014/main" id="{A6C1FB77-DD23-884F-96D3-7EBE1CAF0C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106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1" name="Rectangle 140">
                        <a:extLst>
                          <a:ext uri="{FF2B5EF4-FFF2-40B4-BE49-F238E27FC236}">
                            <a16:creationId xmlns:a16="http://schemas.microsoft.com/office/drawing/2014/main" id="{F790E549-995F-AB4A-BA05-A5471C6CDC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848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Rectangle 141">
                        <a:extLst>
                          <a:ext uri="{FF2B5EF4-FFF2-40B4-BE49-F238E27FC236}">
                            <a16:creationId xmlns:a16="http://schemas.microsoft.com/office/drawing/2014/main" id="{FEC8D6BD-3A58-C542-968B-F47B43451D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65187" y="4333403"/>
                        <a:ext cx="226838" cy="1034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3" name="Rectangle 142">
                        <a:extLst>
                          <a:ext uri="{FF2B5EF4-FFF2-40B4-BE49-F238E27FC236}">
                            <a16:creationId xmlns:a16="http://schemas.microsoft.com/office/drawing/2014/main" id="{DEA5F253-BFBC-E045-88CF-A44500045A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02606" y="4333403"/>
                        <a:ext cx="152000" cy="103470"/>
                      </a:xfrm>
                      <a:prstGeom prst="rect">
                        <a:avLst/>
                      </a:prstGeom>
                      <a:solidFill>
                        <a:srgbClr val="D3C39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80" name="Group 79">
                      <a:extLst>
                        <a:ext uri="{FF2B5EF4-FFF2-40B4-BE49-F238E27FC236}">
                          <a16:creationId xmlns:a16="http://schemas.microsoft.com/office/drawing/2014/main" id="{5F23EA9B-558A-3A4F-BBF4-633202FD06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51585" y="2709386"/>
                      <a:ext cx="897081" cy="391337"/>
                      <a:chOff x="3878316" y="3095031"/>
                      <a:chExt cx="897081" cy="391337"/>
                    </a:xfrm>
                  </p:grpSpPr>
                  <p:grpSp>
                    <p:nvGrpSpPr>
                      <p:cNvPr id="128" name="Group 127">
                        <a:extLst>
                          <a:ext uri="{FF2B5EF4-FFF2-40B4-BE49-F238E27FC236}">
                            <a16:creationId xmlns:a16="http://schemas.microsoft.com/office/drawing/2014/main" id="{8536667A-D2A6-D340-AFD4-5E98DC7967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8316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38" name="Rectangle 137">
                          <a:extLst>
                            <a:ext uri="{FF2B5EF4-FFF2-40B4-BE49-F238E27FC236}">
                              <a16:creationId xmlns:a16="http://schemas.microsoft.com/office/drawing/2014/main" id="{EB7737EB-B942-FC49-884D-0A0743D7D5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9" name="Rectangle 138">
                          <a:extLst>
                            <a:ext uri="{FF2B5EF4-FFF2-40B4-BE49-F238E27FC236}">
                              <a16:creationId xmlns:a16="http://schemas.microsoft.com/office/drawing/2014/main" id="{F49583D2-1500-A44F-A3E7-C5C542175E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9" name="Group 128">
                        <a:extLst>
                          <a:ext uri="{FF2B5EF4-FFF2-40B4-BE49-F238E27FC236}">
                            <a16:creationId xmlns:a16="http://schemas.microsoft.com/office/drawing/2014/main" id="{0EB53AA1-EAC6-A24B-AC37-518167450C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1461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36" name="Rectangle 135">
                          <a:extLst>
                            <a:ext uri="{FF2B5EF4-FFF2-40B4-BE49-F238E27FC236}">
                              <a16:creationId xmlns:a16="http://schemas.microsoft.com/office/drawing/2014/main" id="{940C75C0-432E-0241-A320-A22C80554D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7" name="Rectangle 136">
                          <a:extLst>
                            <a:ext uri="{FF2B5EF4-FFF2-40B4-BE49-F238E27FC236}">
                              <a16:creationId xmlns:a16="http://schemas.microsoft.com/office/drawing/2014/main" id="{B4BB6529-97CD-7D43-9D2C-ED1296C275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30" name="Group 129">
                        <a:extLst>
                          <a:ext uri="{FF2B5EF4-FFF2-40B4-BE49-F238E27FC236}">
                            <a16:creationId xmlns:a16="http://schemas.microsoft.com/office/drawing/2014/main" id="{C04A952A-49AE-F340-ADC0-3175FE9189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81087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34" name="Rectangle 133">
                          <a:extLst>
                            <a:ext uri="{FF2B5EF4-FFF2-40B4-BE49-F238E27FC236}">
                              <a16:creationId xmlns:a16="http://schemas.microsoft.com/office/drawing/2014/main" id="{6298BDC8-29E9-A346-A711-BEE9D49BA6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5" name="Rectangle 134">
                          <a:extLst>
                            <a:ext uri="{FF2B5EF4-FFF2-40B4-BE49-F238E27FC236}">
                              <a16:creationId xmlns:a16="http://schemas.microsoft.com/office/drawing/2014/main" id="{C8124F56-C585-764E-9614-C4770C8152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31" name="Group 130">
                        <a:extLst>
                          <a:ext uri="{FF2B5EF4-FFF2-40B4-BE49-F238E27FC236}">
                            <a16:creationId xmlns:a16="http://schemas.microsoft.com/office/drawing/2014/main" id="{A2550F92-23BF-A04D-B0FC-CBB7485A5B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4232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32" name="Rectangle 131">
                          <a:extLst>
                            <a:ext uri="{FF2B5EF4-FFF2-40B4-BE49-F238E27FC236}">
                              <a16:creationId xmlns:a16="http://schemas.microsoft.com/office/drawing/2014/main" id="{908EB350-5F8E-4F4B-9D58-3135558C4D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3" name="Rectangle 132">
                          <a:extLst>
                            <a:ext uri="{FF2B5EF4-FFF2-40B4-BE49-F238E27FC236}">
                              <a16:creationId xmlns:a16="http://schemas.microsoft.com/office/drawing/2014/main" id="{03B99FAA-05A6-2F49-8A41-C1352107D6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1" name="Group 80">
                      <a:extLst>
                        <a:ext uri="{FF2B5EF4-FFF2-40B4-BE49-F238E27FC236}">
                          <a16:creationId xmlns:a16="http://schemas.microsoft.com/office/drawing/2014/main" id="{83912844-826C-DD4D-BD14-56CEB12690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56916" y="3755345"/>
                      <a:ext cx="897081" cy="391337"/>
                      <a:chOff x="3878316" y="3095031"/>
                      <a:chExt cx="897081" cy="391337"/>
                    </a:xfrm>
                  </p:grpSpPr>
                  <p:grpSp>
                    <p:nvGrpSpPr>
                      <p:cNvPr id="116" name="Group 115">
                        <a:extLst>
                          <a:ext uri="{FF2B5EF4-FFF2-40B4-BE49-F238E27FC236}">
                            <a16:creationId xmlns:a16="http://schemas.microsoft.com/office/drawing/2014/main" id="{0C7BC30D-6525-3B49-9EE4-80285790836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78316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26" name="Rectangle 125">
                          <a:extLst>
                            <a:ext uri="{FF2B5EF4-FFF2-40B4-BE49-F238E27FC236}">
                              <a16:creationId xmlns:a16="http://schemas.microsoft.com/office/drawing/2014/main" id="{BA1766CA-A870-4748-B6E6-1C088DC73E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7" name="Rectangle 126">
                          <a:extLst>
                            <a:ext uri="{FF2B5EF4-FFF2-40B4-BE49-F238E27FC236}">
                              <a16:creationId xmlns:a16="http://schemas.microsoft.com/office/drawing/2014/main" id="{A7AF6B56-A845-574F-8EFB-E9DD70C9D1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17" name="Group 116">
                        <a:extLst>
                          <a:ext uri="{FF2B5EF4-FFF2-40B4-BE49-F238E27FC236}">
                            <a16:creationId xmlns:a16="http://schemas.microsoft.com/office/drawing/2014/main" id="{28C2755A-1760-AF4B-8EB0-FBE0A7D1AD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1461" y="3335612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24" name="Rectangle 123">
                          <a:extLst>
                            <a:ext uri="{FF2B5EF4-FFF2-40B4-BE49-F238E27FC236}">
                              <a16:creationId xmlns:a16="http://schemas.microsoft.com/office/drawing/2014/main" id="{D1FAAF12-F077-1547-AB30-50EC50FDC8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5" name="Rectangle 124">
                          <a:extLst>
                            <a:ext uri="{FF2B5EF4-FFF2-40B4-BE49-F238E27FC236}">
                              <a16:creationId xmlns:a16="http://schemas.microsoft.com/office/drawing/2014/main" id="{1C0629D7-9117-A943-8F44-7658D4329E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18" name="Group 117">
                        <a:extLst>
                          <a:ext uri="{FF2B5EF4-FFF2-40B4-BE49-F238E27FC236}">
                            <a16:creationId xmlns:a16="http://schemas.microsoft.com/office/drawing/2014/main" id="{65F48BEA-7AB6-CA49-8645-A298B7B2CF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81087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22" name="Rectangle 121">
                          <a:extLst>
                            <a:ext uri="{FF2B5EF4-FFF2-40B4-BE49-F238E27FC236}">
                              <a16:creationId xmlns:a16="http://schemas.microsoft.com/office/drawing/2014/main" id="{D4AE281F-9A0F-B14B-9C5D-464AA3BAC4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3" name="Rectangle 122">
                          <a:extLst>
                            <a:ext uri="{FF2B5EF4-FFF2-40B4-BE49-F238E27FC236}">
                              <a16:creationId xmlns:a16="http://schemas.microsoft.com/office/drawing/2014/main" id="{CC5C2F1B-180C-7543-82BA-FC0A37DC5A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19" name="Group 118">
                        <a:extLst>
                          <a:ext uri="{FF2B5EF4-FFF2-40B4-BE49-F238E27FC236}">
                            <a16:creationId xmlns:a16="http://schemas.microsoft.com/office/drawing/2014/main" id="{0EC87934-3516-3F41-B246-7E2D3F4D3B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24232" y="3095031"/>
                        <a:ext cx="351165" cy="150756"/>
                        <a:chOff x="3878317" y="3371628"/>
                        <a:chExt cx="309004" cy="114740"/>
                      </a:xfrm>
                    </p:grpSpPr>
                    <p:sp>
                      <p:nvSpPr>
                        <p:cNvPr id="120" name="Rectangle 119">
                          <a:extLst>
                            <a:ext uri="{FF2B5EF4-FFF2-40B4-BE49-F238E27FC236}">
                              <a16:creationId xmlns:a16="http://schemas.microsoft.com/office/drawing/2014/main" id="{E84CA1D1-B9CE-3649-B912-B53C5BEA94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78317" y="3371628"/>
                          <a:ext cx="309004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1" name="Rectangle 120">
                          <a:extLst>
                            <a:ext uri="{FF2B5EF4-FFF2-40B4-BE49-F238E27FC236}">
                              <a16:creationId xmlns:a16="http://schemas.microsoft.com/office/drawing/2014/main" id="{2825BCD9-CBD4-594C-98CA-D91AA23633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371628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2" name="Group 81">
                      <a:extLst>
                        <a:ext uri="{FF2B5EF4-FFF2-40B4-BE49-F238E27FC236}">
                          <a16:creationId xmlns:a16="http://schemas.microsoft.com/office/drawing/2014/main" id="{755BE9B1-359B-A642-A049-7A4BB3E09E62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3731968" y="2027991"/>
                      <a:ext cx="305555" cy="417851"/>
                      <a:chOff x="3790583" y="2015252"/>
                      <a:chExt cx="305555" cy="417851"/>
                    </a:xfrm>
                  </p:grpSpPr>
                  <p:grpSp>
                    <p:nvGrpSpPr>
                      <p:cNvPr id="109" name="Group 108">
                        <a:extLst>
                          <a:ext uri="{FF2B5EF4-FFF2-40B4-BE49-F238E27FC236}">
                            <a16:creationId xmlns:a16="http://schemas.microsoft.com/office/drawing/2014/main" id="{C9BC16BC-DC75-1B44-9566-DF45026578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8073" y="2015252"/>
                        <a:ext cx="210575" cy="86820"/>
                        <a:chOff x="3846521" y="2015252"/>
                        <a:chExt cx="210575" cy="86820"/>
                      </a:xfrm>
                    </p:grpSpPr>
                    <p:sp>
                      <p:nvSpPr>
                        <p:cNvPr id="114" name="Rectangle 113">
                          <a:extLst>
                            <a:ext uri="{FF2B5EF4-FFF2-40B4-BE49-F238E27FC236}">
                              <a16:creationId xmlns:a16="http://schemas.microsoft.com/office/drawing/2014/main" id="{2ED50DCA-7C4A-D546-A17A-633C649E48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825201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15" name="Rectangle 114">
                          <a:extLst>
                            <a:ext uri="{FF2B5EF4-FFF2-40B4-BE49-F238E27FC236}">
                              <a16:creationId xmlns:a16="http://schemas.microsoft.com/office/drawing/2014/main" id="{CFE8959D-EB53-9F4B-AF15-A6F38D3D3E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991597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grpSp>
                    <p:nvGrpSpPr>
                      <p:cNvPr id="110" name="Group 109">
                        <a:extLst>
                          <a:ext uri="{FF2B5EF4-FFF2-40B4-BE49-F238E27FC236}">
                            <a16:creationId xmlns:a16="http://schemas.microsoft.com/office/drawing/2014/main" id="{8E223278-31B8-6241-B000-A86CD6DA8D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8074" y="2346283"/>
                        <a:ext cx="210575" cy="86820"/>
                        <a:chOff x="3846521" y="2015252"/>
                        <a:chExt cx="210575" cy="86820"/>
                      </a:xfrm>
                    </p:grpSpPr>
                    <p:sp>
                      <p:nvSpPr>
                        <p:cNvPr id="112" name="Rectangle 111">
                          <a:extLst>
                            <a:ext uri="{FF2B5EF4-FFF2-40B4-BE49-F238E27FC236}">
                              <a16:creationId xmlns:a16="http://schemas.microsoft.com/office/drawing/2014/main" id="{185BD2F4-DC5F-7E43-8698-DB9DAA48DC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825201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13" name="Rectangle 112">
                          <a:extLst>
                            <a:ext uri="{FF2B5EF4-FFF2-40B4-BE49-F238E27FC236}">
                              <a16:creationId xmlns:a16="http://schemas.microsoft.com/office/drawing/2014/main" id="{8B29EACA-0FEF-0848-8B45-7FF008BA06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991597" y="2036572"/>
                          <a:ext cx="86820" cy="44179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sp>
                    <p:nvSpPr>
                      <p:cNvPr id="111" name="Rectangle 110">
                        <a:extLst>
                          <a:ext uri="{FF2B5EF4-FFF2-40B4-BE49-F238E27FC236}">
                            <a16:creationId xmlns:a16="http://schemas.microsoft.com/office/drawing/2014/main" id="{219DB7F1-B6D8-D44F-81F1-6780C7A04AE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821070" y="2071584"/>
                        <a:ext cx="244581" cy="30555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83" name="Group 82">
                      <a:extLst>
                        <a:ext uri="{FF2B5EF4-FFF2-40B4-BE49-F238E27FC236}">
                          <a16:creationId xmlns:a16="http://schemas.microsoft.com/office/drawing/2014/main" id="{A68314D9-4987-9A49-B86F-B7E11176B8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17235" y="2732142"/>
                      <a:ext cx="310209" cy="1414540"/>
                      <a:chOff x="3557345" y="3136328"/>
                      <a:chExt cx="310209" cy="1414540"/>
                    </a:xfrm>
                  </p:grpSpPr>
                  <p:grpSp>
                    <p:nvGrpSpPr>
                      <p:cNvPr id="97" name="Group 96">
                        <a:extLst>
                          <a:ext uri="{FF2B5EF4-FFF2-40B4-BE49-F238E27FC236}">
                            <a16:creationId xmlns:a16="http://schemas.microsoft.com/office/drawing/2014/main" id="{596A07A4-DE3F-D84D-8B4F-034088C6E2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3504438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107" name="Oval 106">
                          <a:extLst>
                            <a:ext uri="{FF2B5EF4-FFF2-40B4-BE49-F238E27FC236}">
                              <a16:creationId xmlns:a16="http://schemas.microsoft.com/office/drawing/2014/main" id="{569BD379-538B-4B40-80A9-64F12B96C7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8" name="Oval 107">
                          <a:extLst>
                            <a:ext uri="{FF2B5EF4-FFF2-40B4-BE49-F238E27FC236}">
                              <a16:creationId xmlns:a16="http://schemas.microsoft.com/office/drawing/2014/main" id="{56C674AC-358B-444D-9711-C7E8F7E5E2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8" name="Group 97">
                        <a:extLst>
                          <a:ext uri="{FF2B5EF4-FFF2-40B4-BE49-F238E27FC236}">
                            <a16:creationId xmlns:a16="http://schemas.microsoft.com/office/drawing/2014/main" id="{1C2B9F3A-FB31-A045-869D-7C9CC4D422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3136328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105" name="Oval 104">
                          <a:extLst>
                            <a:ext uri="{FF2B5EF4-FFF2-40B4-BE49-F238E27FC236}">
                              <a16:creationId xmlns:a16="http://schemas.microsoft.com/office/drawing/2014/main" id="{D297D563-3105-E24F-8139-E9993557F7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6" name="Oval 105">
                          <a:extLst>
                            <a:ext uri="{FF2B5EF4-FFF2-40B4-BE49-F238E27FC236}">
                              <a16:creationId xmlns:a16="http://schemas.microsoft.com/office/drawing/2014/main" id="{4CA4BE8D-9CB9-0A47-9473-671D301B81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9" name="Group 98">
                        <a:extLst>
                          <a:ext uri="{FF2B5EF4-FFF2-40B4-BE49-F238E27FC236}">
                            <a16:creationId xmlns:a16="http://schemas.microsoft.com/office/drawing/2014/main" id="{E786EBAF-52B4-5B4E-849E-6289E10B71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3872548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103" name="Oval 102">
                          <a:extLst>
                            <a:ext uri="{FF2B5EF4-FFF2-40B4-BE49-F238E27FC236}">
                              <a16:creationId xmlns:a16="http://schemas.microsoft.com/office/drawing/2014/main" id="{CD658B66-DCEB-9D40-B19C-8EBA21146B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4" name="Oval 103">
                          <a:extLst>
                            <a:ext uri="{FF2B5EF4-FFF2-40B4-BE49-F238E27FC236}">
                              <a16:creationId xmlns:a16="http://schemas.microsoft.com/office/drawing/2014/main" id="{C62A0990-3CFC-0545-B5C3-CE982766C1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0" name="Group 99">
                        <a:extLst>
                          <a:ext uri="{FF2B5EF4-FFF2-40B4-BE49-F238E27FC236}">
                            <a16:creationId xmlns:a16="http://schemas.microsoft.com/office/drawing/2014/main" id="{BF357839-C289-2541-A923-AC53BB16B3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57345" y="4240659"/>
                        <a:ext cx="310209" cy="310209"/>
                        <a:chOff x="4930006" y="996462"/>
                        <a:chExt cx="310209" cy="310209"/>
                      </a:xfrm>
                    </p:grpSpPr>
                    <p:sp>
                      <p:nvSpPr>
                        <p:cNvPr id="101" name="Oval 100">
                          <a:extLst>
                            <a:ext uri="{FF2B5EF4-FFF2-40B4-BE49-F238E27FC236}">
                              <a16:creationId xmlns:a16="http://schemas.microsoft.com/office/drawing/2014/main" id="{E1E53352-2706-E449-A4B0-28DF5A59A2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30006" y="99646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2" name="Oval 101">
                          <a:extLst>
                            <a:ext uri="{FF2B5EF4-FFF2-40B4-BE49-F238E27FC236}">
                              <a16:creationId xmlns:a16="http://schemas.microsoft.com/office/drawing/2014/main" id="{5C8DF88B-2E08-1B42-9855-9EF9A0B1DA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4884" y="107134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4" name="Group 83">
                      <a:extLst>
                        <a:ext uri="{FF2B5EF4-FFF2-40B4-BE49-F238E27FC236}">
                          <a16:creationId xmlns:a16="http://schemas.microsoft.com/office/drawing/2014/main" id="{953D9139-C6A2-5E4F-8707-9240A0A266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04905" y="3063005"/>
                      <a:ext cx="729431" cy="687599"/>
                      <a:chOff x="7804905" y="3063005"/>
                      <a:chExt cx="729431" cy="687599"/>
                    </a:xfrm>
                  </p:grpSpPr>
                  <p:grpSp>
                    <p:nvGrpSpPr>
                      <p:cNvPr id="85" name="Group 84">
                        <a:extLst>
                          <a:ext uri="{FF2B5EF4-FFF2-40B4-BE49-F238E27FC236}">
                            <a16:creationId xmlns:a16="http://schemas.microsoft.com/office/drawing/2014/main" id="{12FC5A71-C0EC-354D-88A4-9BF94CC300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808595" y="3070728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95" name="Oval 94">
                          <a:extLst>
                            <a:ext uri="{FF2B5EF4-FFF2-40B4-BE49-F238E27FC236}">
                              <a16:creationId xmlns:a16="http://schemas.microsoft.com/office/drawing/2014/main" id="{59B0C928-E0A7-DF4F-AD9A-ECF457CB8C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6" name="Oval 95">
                          <a:extLst>
                            <a:ext uri="{FF2B5EF4-FFF2-40B4-BE49-F238E27FC236}">
                              <a16:creationId xmlns:a16="http://schemas.microsoft.com/office/drawing/2014/main" id="{6FBC2142-66DA-B74D-B0E0-A82FD4F88C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799D191-2918-7540-BD0A-6EC30B82BD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24127" y="3063005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93" name="Oval 92">
                          <a:extLst>
                            <a:ext uri="{FF2B5EF4-FFF2-40B4-BE49-F238E27FC236}">
                              <a16:creationId xmlns:a16="http://schemas.microsoft.com/office/drawing/2014/main" id="{1B8C6BDE-417B-8848-94A1-6D97FD3628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" name="Oval 93">
                          <a:extLst>
                            <a:ext uri="{FF2B5EF4-FFF2-40B4-BE49-F238E27FC236}">
                              <a16:creationId xmlns:a16="http://schemas.microsoft.com/office/drawing/2014/main" id="{CED5D71B-6EE3-8E4F-BDCD-3A78A37D6D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7" name="Group 86">
                        <a:extLst>
                          <a:ext uri="{FF2B5EF4-FFF2-40B4-BE49-F238E27FC236}">
                            <a16:creationId xmlns:a16="http://schemas.microsoft.com/office/drawing/2014/main" id="{D246CABC-E8F8-D54E-A96B-5AAD42A4D8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804905" y="3440395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91" name="Oval 90">
                          <a:extLst>
                            <a:ext uri="{FF2B5EF4-FFF2-40B4-BE49-F238E27FC236}">
                              <a16:creationId xmlns:a16="http://schemas.microsoft.com/office/drawing/2014/main" id="{A95B9B6B-40AB-584E-AE82-96EF8DA068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2" name="Oval 91">
                          <a:extLst>
                            <a:ext uri="{FF2B5EF4-FFF2-40B4-BE49-F238E27FC236}">
                              <a16:creationId xmlns:a16="http://schemas.microsoft.com/office/drawing/2014/main" id="{423BA46E-60CD-7A4E-B85C-BDC2AD2593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8" name="Group 87">
                        <a:extLst>
                          <a:ext uri="{FF2B5EF4-FFF2-40B4-BE49-F238E27FC236}">
                            <a16:creationId xmlns:a16="http://schemas.microsoft.com/office/drawing/2014/main" id="{EC563DB5-6717-4D49-BC5D-1BC586E14C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17898" y="3437118"/>
                        <a:ext cx="310209" cy="310209"/>
                        <a:chOff x="3669635" y="2884542"/>
                        <a:chExt cx="310209" cy="310209"/>
                      </a:xfrm>
                    </p:grpSpPr>
                    <p:sp>
                      <p:nvSpPr>
                        <p:cNvPr id="89" name="Oval 88">
                          <a:extLst>
                            <a:ext uri="{FF2B5EF4-FFF2-40B4-BE49-F238E27FC236}">
                              <a16:creationId xmlns:a16="http://schemas.microsoft.com/office/drawing/2014/main" id="{C15B2E30-4C8A-C241-BCDC-E585DA86BE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69635" y="2884542"/>
                          <a:ext cx="310209" cy="310209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2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0" name="Oval 89">
                          <a:extLst>
                            <a:ext uri="{FF2B5EF4-FFF2-40B4-BE49-F238E27FC236}">
                              <a16:creationId xmlns:a16="http://schemas.microsoft.com/office/drawing/2014/main" id="{D52B9BA4-71E8-9A46-8706-7D1E85D37E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513" y="2959420"/>
                          <a:ext cx="160453" cy="160453"/>
                        </a:xfrm>
                        <a:prstGeom prst="ellipse">
                          <a:avLst/>
                        </a:prstGeom>
                        <a:solidFill>
                          <a:schemeClr val="bg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1C3DBE36-41AA-B64B-8F3F-795F53C8746B}"/>
                      </a:ext>
                    </a:extLst>
                  </p:cNvPr>
                  <p:cNvGrpSpPr/>
                  <p:nvPr/>
                </p:nvGrpSpPr>
                <p:grpSpPr>
                  <a:xfrm>
                    <a:off x="1932489" y="4423439"/>
                    <a:ext cx="2749557" cy="310603"/>
                    <a:chOff x="1565224" y="4405620"/>
                    <a:chExt cx="2749557" cy="310603"/>
                  </a:xfrm>
                </p:grpSpPr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B71F4C83-615E-D74B-B465-6E0FC0B8BE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0916" y="4405620"/>
                      <a:ext cx="310209" cy="310209"/>
                      <a:chOff x="6529798" y="3215407"/>
                      <a:chExt cx="310209" cy="310209"/>
                    </a:xfrm>
                  </p:grpSpPr>
                  <p:sp>
                    <p:nvSpPr>
                      <p:cNvPr id="68" name="Oval 67">
                        <a:extLst>
                          <a:ext uri="{FF2B5EF4-FFF2-40B4-BE49-F238E27FC236}">
                            <a16:creationId xmlns:a16="http://schemas.microsoft.com/office/drawing/2014/main" id="{BADA813D-71D4-764C-A788-46842771E0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9798" y="3215407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" name="Oval 68">
                        <a:extLst>
                          <a:ext uri="{FF2B5EF4-FFF2-40B4-BE49-F238E27FC236}">
                            <a16:creationId xmlns:a16="http://schemas.microsoft.com/office/drawing/2014/main" id="{8801072D-71C4-DB48-9C3E-6E9E78219E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04676" y="3290285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677EFF52-F94B-FA42-84AF-39877FCB16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68478" y="4406014"/>
                      <a:ext cx="310209" cy="310209"/>
                      <a:chOff x="6529798" y="3215407"/>
                      <a:chExt cx="310209" cy="310209"/>
                    </a:xfrm>
                  </p:grpSpPr>
                  <p:sp>
                    <p:nvSpPr>
                      <p:cNvPr id="66" name="Oval 65">
                        <a:extLst>
                          <a:ext uri="{FF2B5EF4-FFF2-40B4-BE49-F238E27FC236}">
                            <a16:creationId xmlns:a16="http://schemas.microsoft.com/office/drawing/2014/main" id="{9FD86D05-DA3C-154E-89C3-BF834D89CB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9798" y="3215407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Oval 66">
                        <a:extLst>
                          <a:ext uri="{FF2B5EF4-FFF2-40B4-BE49-F238E27FC236}">
                            <a16:creationId xmlns:a16="http://schemas.microsoft.com/office/drawing/2014/main" id="{CB19096E-9117-CD42-BA02-9DC9EB118D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04676" y="3290285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6" name="Group 55">
                      <a:extLst>
                        <a:ext uri="{FF2B5EF4-FFF2-40B4-BE49-F238E27FC236}">
                          <a16:creationId xmlns:a16="http://schemas.microsoft.com/office/drawing/2014/main" id="{2A3B3CC5-8646-0446-B887-DED8384CFF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20471" y="4484603"/>
                      <a:ext cx="894310" cy="150756"/>
                      <a:chOff x="5278933" y="2542095"/>
                      <a:chExt cx="894310" cy="150756"/>
                    </a:xfrm>
                  </p:grpSpPr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93ADC214-F051-9B4B-B221-838307BF6D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78933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B964659-A88E-D84E-9727-8390ED39FC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5066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5F1EBA21-CC41-6243-A2AF-E52D48653B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22078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A3CD24E2-A505-8A4F-A733-C72817F113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8211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12D63DB1-F7C0-C741-8F70-9BFF0A1520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65224" y="4503485"/>
                      <a:ext cx="894310" cy="150756"/>
                      <a:chOff x="5278933" y="2542095"/>
                      <a:chExt cx="894310" cy="150756"/>
                    </a:xfrm>
                  </p:grpSpPr>
                  <p:sp>
                    <p:nvSpPr>
                      <p:cNvPr id="58" name="Rectangle 57">
                        <a:extLst>
                          <a:ext uri="{FF2B5EF4-FFF2-40B4-BE49-F238E27FC236}">
                            <a16:creationId xmlns:a16="http://schemas.microsoft.com/office/drawing/2014/main" id="{030115C9-6244-F74B-9DBB-EE2F60F41E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78933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" name="Rectangle 58">
                        <a:extLst>
                          <a:ext uri="{FF2B5EF4-FFF2-40B4-BE49-F238E27FC236}">
                            <a16:creationId xmlns:a16="http://schemas.microsoft.com/office/drawing/2014/main" id="{CE3B2B56-A618-574A-A9A4-364271154C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5066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" name="Rectangle 59">
                        <a:extLst>
                          <a:ext uri="{FF2B5EF4-FFF2-40B4-BE49-F238E27FC236}">
                            <a16:creationId xmlns:a16="http://schemas.microsoft.com/office/drawing/2014/main" id="{6E92167C-314E-044B-8627-1B32677F86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22078" y="2542095"/>
                        <a:ext cx="351165" cy="15075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Rectangle 60">
                        <a:extLst>
                          <a:ext uri="{FF2B5EF4-FFF2-40B4-BE49-F238E27FC236}">
                            <a16:creationId xmlns:a16="http://schemas.microsoft.com/office/drawing/2014/main" id="{B85A74F7-22FE-6147-AAFB-A853947750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8211" y="2542095"/>
                        <a:ext cx="218899" cy="1507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E1FC18B7-0837-074E-A7E6-2E74D57904D5}"/>
                      </a:ext>
                    </a:extLst>
                  </p:cNvPr>
                  <p:cNvGrpSpPr/>
                  <p:nvPr/>
                </p:nvGrpSpPr>
                <p:grpSpPr>
                  <a:xfrm>
                    <a:off x="4524450" y="2538966"/>
                    <a:ext cx="532718" cy="103470"/>
                    <a:chOff x="5222568" y="4665627"/>
                    <a:chExt cx="532718" cy="103470"/>
                  </a:xfrm>
                </p:grpSpPr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3C87D6D5-F823-1944-9BB9-6BA71C020C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844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2E046D38-8365-764D-940F-4D1CE94C13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586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C8CA62A5-D4E1-1F4B-A3CE-02C15606C2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56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378E0B1B-8CDA-474D-99E2-3EDEBECF25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998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80892172-930A-184C-94DF-EC187327A761}"/>
                      </a:ext>
                    </a:extLst>
                  </p:cNvPr>
                  <p:cNvGrpSpPr/>
                  <p:nvPr/>
                </p:nvGrpSpPr>
                <p:grpSpPr>
                  <a:xfrm>
                    <a:off x="3546433" y="2536372"/>
                    <a:ext cx="532718" cy="103470"/>
                    <a:chOff x="5222568" y="4665627"/>
                    <a:chExt cx="532718" cy="103470"/>
                  </a:xfrm>
                </p:grpSpPr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AAD5A280-E679-A140-8FD5-2D8D47F8AF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844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CD6A99CD-7C60-6E48-B368-68B87D40C4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586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FB0E72E7-328F-6644-A355-5194C4DEFB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568" y="4665627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75615995-A4ED-3D49-87C0-A2F6F817CC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9987" y="4665627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FE2714C3-AEBD-3349-8409-6FCA5DE7AAA6}"/>
                      </a:ext>
                    </a:extLst>
                  </p:cNvPr>
                  <p:cNvGrpSpPr/>
                  <p:nvPr/>
                </p:nvGrpSpPr>
                <p:grpSpPr>
                  <a:xfrm>
                    <a:off x="2874485" y="2236918"/>
                    <a:ext cx="894310" cy="150756"/>
                    <a:chOff x="5856726" y="4623064"/>
                    <a:chExt cx="894310" cy="150756"/>
                  </a:xfrm>
                </p:grpSpPr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BA719783-62CF-8C49-9DD5-74B61A1C71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6726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D4206A59-CD58-8C4F-AEEE-568647FA73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2859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C716A8B0-DF0C-7F42-8EA2-2305C71508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99871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CA4A8FA1-D534-5044-8DC7-15A36E6526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6004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133D0E90-2D71-9049-BF78-8CFC422357B6}"/>
                      </a:ext>
                    </a:extLst>
                  </p:cNvPr>
                  <p:cNvGrpSpPr/>
                  <p:nvPr/>
                </p:nvGrpSpPr>
                <p:grpSpPr>
                  <a:xfrm>
                    <a:off x="4077295" y="2236918"/>
                    <a:ext cx="894310" cy="150756"/>
                    <a:chOff x="5856726" y="4623064"/>
                    <a:chExt cx="894310" cy="150756"/>
                  </a:xfrm>
                </p:grpSpPr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3DCDFCD8-04E1-3F4C-87A7-DC4BA44D7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6726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D1EDB540-BD9C-FA48-9C49-3CC292C3F8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2859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DD639ADA-AED8-4A4B-9B9D-4B3F3EF6D9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99871" y="4623064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6753DF5C-A7AA-1445-B610-273BD44C6E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6004" y="4623064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D869892-460F-4F4C-AC99-C44C301E5976}"/>
                  </a:ext>
                </a:extLst>
              </p:cNvPr>
              <p:cNvGrpSpPr/>
              <p:nvPr/>
            </p:nvGrpSpPr>
            <p:grpSpPr>
              <a:xfrm>
                <a:off x="6284205" y="2043142"/>
                <a:ext cx="417851" cy="305555"/>
                <a:chOff x="1981492" y="2236541"/>
                <a:chExt cx="417851" cy="305555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5101A49D-D7C7-5844-A44C-1E29F42E6A65}"/>
                    </a:ext>
                  </a:extLst>
                </p:cNvPr>
                <p:cNvSpPr/>
                <p:nvPr/>
              </p:nvSpPr>
              <p:spPr>
                <a:xfrm rot="10800000">
                  <a:off x="2312523" y="2284032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4471437-3CA2-BA49-BD57-D7CB69BAF8F0}"/>
                    </a:ext>
                  </a:extLst>
                </p:cNvPr>
                <p:cNvSpPr/>
                <p:nvPr/>
              </p:nvSpPr>
              <p:spPr>
                <a:xfrm rot="10800000">
                  <a:off x="2312523" y="2450428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5E9A2F1-31F4-D54D-88B2-0BF97BC12FB2}"/>
                    </a:ext>
                  </a:extLst>
                </p:cNvPr>
                <p:cNvSpPr/>
                <p:nvPr/>
              </p:nvSpPr>
              <p:spPr>
                <a:xfrm rot="10800000">
                  <a:off x="1981492" y="2284033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088E622-8165-134F-BB1B-49A1C0468FA0}"/>
                    </a:ext>
                  </a:extLst>
                </p:cNvPr>
                <p:cNvSpPr/>
                <p:nvPr/>
              </p:nvSpPr>
              <p:spPr>
                <a:xfrm rot="10800000">
                  <a:off x="1981492" y="2450429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D160A86-6A10-6049-997F-864EFA578BE1}"/>
                    </a:ext>
                  </a:extLst>
                </p:cNvPr>
                <p:cNvSpPr/>
                <p:nvPr/>
              </p:nvSpPr>
              <p:spPr>
                <a:xfrm rot="10800000">
                  <a:off x="2067942" y="2236541"/>
                  <a:ext cx="244581" cy="30555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84AA6DF-E136-B04C-A46C-5A4310601A1C}"/>
                  </a:ext>
                </a:extLst>
              </p:cNvPr>
              <p:cNvGrpSpPr/>
              <p:nvPr/>
            </p:nvGrpSpPr>
            <p:grpSpPr>
              <a:xfrm>
                <a:off x="6284019" y="2502319"/>
                <a:ext cx="417851" cy="305555"/>
                <a:chOff x="1981492" y="2236541"/>
                <a:chExt cx="417851" cy="305555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AAB05D9-D041-424B-B4C9-023DF5EC7E50}"/>
                    </a:ext>
                  </a:extLst>
                </p:cNvPr>
                <p:cNvSpPr/>
                <p:nvPr/>
              </p:nvSpPr>
              <p:spPr>
                <a:xfrm rot="10800000">
                  <a:off x="2312523" y="2284032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99010B2-61E9-2F42-B176-ADE72888B075}"/>
                    </a:ext>
                  </a:extLst>
                </p:cNvPr>
                <p:cNvSpPr/>
                <p:nvPr/>
              </p:nvSpPr>
              <p:spPr>
                <a:xfrm rot="10800000">
                  <a:off x="2312523" y="2450428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AABD34D-ACD2-0045-9167-D10CBF038178}"/>
                    </a:ext>
                  </a:extLst>
                </p:cNvPr>
                <p:cNvSpPr/>
                <p:nvPr/>
              </p:nvSpPr>
              <p:spPr>
                <a:xfrm rot="10800000">
                  <a:off x="1981492" y="2284033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0C10779-1AE8-A948-AC6C-C9210783472B}"/>
                    </a:ext>
                  </a:extLst>
                </p:cNvPr>
                <p:cNvSpPr/>
                <p:nvPr/>
              </p:nvSpPr>
              <p:spPr>
                <a:xfrm rot="10800000">
                  <a:off x="1981492" y="2450429"/>
                  <a:ext cx="86820" cy="441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4CA1183-7D58-F644-816B-25958C8A460C}"/>
                    </a:ext>
                  </a:extLst>
                </p:cNvPr>
                <p:cNvSpPr/>
                <p:nvPr/>
              </p:nvSpPr>
              <p:spPr>
                <a:xfrm rot="10800000">
                  <a:off x="2067942" y="2236541"/>
                  <a:ext cx="244581" cy="305555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3C72145-CC94-CD4B-96C9-AFEF4691A49F}"/>
                </a:ext>
              </a:extLst>
            </p:cNvPr>
            <p:cNvGrpSpPr/>
            <p:nvPr/>
          </p:nvGrpSpPr>
          <p:grpSpPr>
            <a:xfrm>
              <a:off x="3513594" y="4230300"/>
              <a:ext cx="532718" cy="103470"/>
              <a:chOff x="5222568" y="4665627"/>
              <a:chExt cx="532718" cy="10347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B094C4-D4CB-CC4D-BF54-4B7633353500}"/>
                  </a:ext>
                </a:extLst>
              </p:cNvPr>
              <p:cNvSpPr/>
              <p:nvPr/>
            </p:nvSpPr>
            <p:spPr>
              <a:xfrm>
                <a:off x="552844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9D56AEB-6C44-E545-9A98-1DBE3792D471}"/>
                  </a:ext>
                </a:extLst>
              </p:cNvPr>
              <p:cNvSpPr/>
              <p:nvPr/>
            </p:nvSpPr>
            <p:spPr>
              <a:xfrm>
                <a:off x="556586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AC82AFA-3A7A-CE41-A1A9-B6A085727A80}"/>
                  </a:ext>
                </a:extLst>
              </p:cNvPr>
              <p:cNvSpPr/>
              <p:nvPr/>
            </p:nvSpPr>
            <p:spPr>
              <a:xfrm>
                <a:off x="522256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273091-1FF3-5145-AA36-F4CFE143AB6E}"/>
                  </a:ext>
                </a:extLst>
              </p:cNvPr>
              <p:cNvSpPr/>
              <p:nvPr/>
            </p:nvSpPr>
            <p:spPr>
              <a:xfrm>
                <a:off x="525998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AFEAD4-E79C-484E-9B5D-73FA4B29B325}"/>
                </a:ext>
              </a:extLst>
            </p:cNvPr>
            <p:cNvGrpSpPr/>
            <p:nvPr/>
          </p:nvGrpSpPr>
          <p:grpSpPr>
            <a:xfrm>
              <a:off x="4477579" y="4213734"/>
              <a:ext cx="532718" cy="103470"/>
              <a:chOff x="5222568" y="4665627"/>
              <a:chExt cx="532718" cy="10347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E0F9B41-C066-B746-923C-43F96F7F69CE}"/>
                  </a:ext>
                </a:extLst>
              </p:cNvPr>
              <p:cNvSpPr/>
              <p:nvPr/>
            </p:nvSpPr>
            <p:spPr>
              <a:xfrm>
                <a:off x="552844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34611C4-A8D3-044C-8665-BF6DA7859029}"/>
                  </a:ext>
                </a:extLst>
              </p:cNvPr>
              <p:cNvSpPr/>
              <p:nvPr/>
            </p:nvSpPr>
            <p:spPr>
              <a:xfrm>
                <a:off x="556586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09C89-EC39-7941-BDFC-05ED62DFB2D3}"/>
                  </a:ext>
                </a:extLst>
              </p:cNvPr>
              <p:cNvSpPr/>
              <p:nvPr/>
            </p:nvSpPr>
            <p:spPr>
              <a:xfrm>
                <a:off x="5222568" y="4665627"/>
                <a:ext cx="226838" cy="1034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B5EBA4F-AA62-DD4F-9E9D-0003A2FA9CA4}"/>
                  </a:ext>
                </a:extLst>
              </p:cNvPr>
              <p:cNvSpPr/>
              <p:nvPr/>
            </p:nvSpPr>
            <p:spPr>
              <a:xfrm>
                <a:off x="5259987" y="4665627"/>
                <a:ext cx="152000" cy="103470"/>
              </a:xfrm>
              <a:prstGeom prst="rect">
                <a:avLst/>
              </a:prstGeom>
              <a:solidFill>
                <a:srgbClr val="D3C3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0741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0235-F752-DD41-9EB0-208CE4AA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6A98A-A82E-2545-90B3-D0CE64E74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597434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Ideally: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Choose a subwoofer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Make an enclosure for the subwoofer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Open-loop compensator: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latin typeface="Garamond" panose="02020404030301010803" pitchFamily="18" charset="0"/>
              </a:rPr>
              <a:t>Design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latin typeface="Garamond" panose="02020404030301010803" pitchFamily="18" charset="0"/>
              </a:rPr>
              <a:t>Build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Closed-loop compensator: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latin typeface="Garamond" panose="02020404030301010803" pitchFamily="18" charset="0"/>
              </a:rPr>
              <a:t>Design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latin typeface="Garamond" panose="02020404030301010803" pitchFamily="18" charset="0"/>
              </a:rPr>
              <a:t>Build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Testing and tuning throughout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8975E5-1F9F-C94C-97DF-0521044A35B3}"/>
              </a:ext>
            </a:extLst>
          </p:cNvPr>
          <p:cNvSpPr txBox="1">
            <a:spLocks/>
          </p:cNvSpPr>
          <p:nvPr/>
        </p:nvSpPr>
        <p:spPr>
          <a:xfrm>
            <a:off x="5908766" y="2194559"/>
            <a:ext cx="5597434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4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ACE8-E288-FE46-B2D9-66658D1C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Choosing a subwoofer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1E5C-E32E-214E-A7B6-E4A1438CA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Choose a cheap model to prove that good quality sound can be achieved cheaply, in comparison to expensive high-quality systems.</a:t>
            </a:r>
          </a:p>
          <a:p>
            <a:r>
              <a:rPr lang="en-US" dirty="0">
                <a:latin typeface="Garamond" panose="02020404030301010803" pitchFamily="18" charset="0"/>
              </a:rPr>
              <a:t>Pyle PLPW6D was cheap and easy to acquire, features two voice coils – potential for sensing/driving setup</a:t>
            </a:r>
          </a:p>
          <a:p>
            <a:r>
              <a:rPr lang="en-US" dirty="0">
                <a:latin typeface="Garamond" panose="02020404030301010803" pitchFamily="18" charset="0"/>
              </a:rPr>
              <a:t>We are trying to prove that the open- and closed-loop electronic compensators can make systems sound better than they are, passing on a monetary benefit. Therefore, a cheap system should be made and improved, and then tested against a more expensive model to prove that consumers gain the monetary advantage discussed previously.</a:t>
            </a:r>
          </a:p>
        </p:txBody>
      </p:sp>
    </p:spTree>
    <p:extLst>
      <p:ext uri="{BB962C8B-B14F-4D97-AF65-F5344CB8AC3E}">
        <p14:creationId xmlns:p14="http://schemas.microsoft.com/office/powerpoint/2010/main" val="436913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7211-A5EB-D54C-9384-20031999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589" y="248758"/>
            <a:ext cx="8610600" cy="1293028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Enclosure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82B5-81C1-AB46-A144-30DCE1B2D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5" y="1455795"/>
            <a:ext cx="6145108" cy="700532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Background theory shows that loudspeakers can be modelled as equivalent electrical circuits: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F51C48C-8C7B-7144-979C-57AE1F597FC3}"/>
              </a:ext>
            </a:extLst>
          </p:cNvPr>
          <p:cNvGrpSpPr/>
          <p:nvPr/>
        </p:nvGrpSpPr>
        <p:grpSpPr>
          <a:xfrm>
            <a:off x="1680799" y="2207157"/>
            <a:ext cx="8990687" cy="2750010"/>
            <a:chOff x="270544" y="2230603"/>
            <a:chExt cx="8990687" cy="275001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F99F935-FE19-3B4F-B160-6E739069EF32}"/>
                </a:ext>
              </a:extLst>
            </p:cNvPr>
            <p:cNvGrpSpPr/>
            <p:nvPr/>
          </p:nvGrpSpPr>
          <p:grpSpPr>
            <a:xfrm>
              <a:off x="270544" y="2303586"/>
              <a:ext cx="8990687" cy="2677027"/>
              <a:chOff x="1700661" y="2123573"/>
              <a:chExt cx="8990687" cy="2677027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B058B36-589E-294F-B099-5AE71363D357}"/>
                  </a:ext>
                </a:extLst>
              </p:cNvPr>
              <p:cNvGrpSpPr/>
              <p:nvPr/>
            </p:nvGrpSpPr>
            <p:grpSpPr>
              <a:xfrm>
                <a:off x="1700661" y="2123573"/>
                <a:ext cx="8990687" cy="2677027"/>
                <a:chOff x="1700661" y="2123573"/>
                <a:chExt cx="8990687" cy="2677027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CD53123D-97DB-AB4E-A686-FCF84F463A4B}"/>
                    </a:ext>
                  </a:extLst>
                </p:cNvPr>
                <p:cNvGrpSpPr/>
                <p:nvPr/>
              </p:nvGrpSpPr>
              <p:grpSpPr>
                <a:xfrm>
                  <a:off x="1700661" y="2289828"/>
                  <a:ext cx="8990687" cy="2510772"/>
                  <a:chOff x="124217" y="144352"/>
                  <a:chExt cx="5583798" cy="1559352"/>
                </a:xfrm>
              </p:grpSpPr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4FDD9F80-E196-8540-8876-5BD06252AFB4}"/>
                      </a:ext>
                    </a:extLst>
                  </p:cNvPr>
                  <p:cNvGrpSpPr/>
                  <p:nvPr/>
                </p:nvGrpSpPr>
                <p:grpSpPr>
                  <a:xfrm>
                    <a:off x="124217" y="144352"/>
                    <a:ext cx="5583798" cy="1559352"/>
                    <a:chOff x="124217" y="144352"/>
                    <a:chExt cx="5583798" cy="1559352"/>
                  </a:xfrm>
                </p:grpSpPr>
                <p:grpSp>
                  <p:nvGrpSpPr>
                    <p:cNvPr id="7" name="Group 6">
                      <a:extLst>
                        <a:ext uri="{FF2B5EF4-FFF2-40B4-BE49-F238E27FC236}">
                          <a16:creationId xmlns:a16="http://schemas.microsoft.com/office/drawing/2014/main" id="{164DDAE2-7AEF-8B45-ACF8-D84089C106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4217" y="144352"/>
                      <a:ext cx="5583798" cy="1559352"/>
                      <a:chOff x="124217" y="144352"/>
                      <a:chExt cx="5583798" cy="1559352"/>
                    </a:xfrm>
                  </p:grpSpPr>
                  <p:grpSp>
                    <p:nvGrpSpPr>
                      <p:cNvPr id="9" name="Group 8">
                        <a:extLst>
                          <a:ext uri="{FF2B5EF4-FFF2-40B4-BE49-F238E27FC236}">
                            <a16:creationId xmlns:a16="http://schemas.microsoft.com/office/drawing/2014/main" id="{7AE4661C-47E6-914D-8EE3-ED8E855896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4217" y="144352"/>
                        <a:ext cx="5583798" cy="1559352"/>
                        <a:chOff x="63549" y="112899"/>
                        <a:chExt cx="3293958" cy="920509"/>
                      </a:xfrm>
                    </p:grpSpPr>
                    <p:sp>
                      <p:nvSpPr>
                        <p:cNvPr id="24" name="Oval 23">
                          <a:extLst>
                            <a:ext uri="{FF2B5EF4-FFF2-40B4-BE49-F238E27FC236}">
                              <a16:creationId xmlns:a16="http://schemas.microsoft.com/office/drawing/2014/main" id="{D8AB3891-D3F5-8E4B-A117-38C41FB3AB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080" y="773180"/>
                          <a:ext cx="57604" cy="57610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cxnSp>
                      <p:nvCxnSpPr>
                        <p:cNvPr id="25" name="Straight Connector 24">
                          <a:extLst>
                            <a:ext uri="{FF2B5EF4-FFF2-40B4-BE49-F238E27FC236}">
                              <a16:creationId xmlns:a16="http://schemas.microsoft.com/office/drawing/2014/main" id="{D9B9F92D-6A0C-A748-8C87-821D01117BD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87527" y="287998"/>
                          <a:ext cx="0" cy="456845"/>
                        </a:xfrm>
                        <a:prstGeom prst="line">
                          <a:avLst/>
                        </a:prstGeom>
                        <a:ln w="9525">
                          <a:headEnd type="none" w="sm" len="sm"/>
                          <a:tailEnd type="triangle" w="sm" len="sm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6" name="Text Box 246">
                              <a:extLst>
                                <a:ext uri="{FF2B5EF4-FFF2-40B4-BE49-F238E27FC236}">
                                  <a16:creationId xmlns:a16="http://schemas.microsoft.com/office/drawing/2014/main" id="{1440743C-4FFD-4E45-9F71-4A1026908D3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6895" y="447187"/>
                              <a:ext cx="295397" cy="14832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>
                                <a:spcAft>
                                  <a:spcPts val="0"/>
                                </a:spcAft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 (Body CS)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 (Body CS)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 (Body CS)"/>
                                          </a:rPr>
                                          <m:t>𝑖𝑛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GB" sz="2400" dirty="0">
                                <a:effectLst/>
                                <a:latin typeface="Garamond" panose="02020404030301010803" pitchFamily="18" charset="0"/>
                                <a:ea typeface="Calibri" panose="020F0502020204030204" pitchFamily="34" charset="0"/>
                                <a:cs typeface="Times New Roman (Body CS)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6" name="Text Box 246">
                              <a:extLst>
                                <a:ext uri="{FF2B5EF4-FFF2-40B4-BE49-F238E27FC236}">
                                  <a16:creationId xmlns:a16="http://schemas.microsoft.com/office/drawing/2014/main" id="{1440743C-4FFD-4E45-9F71-4A1026908D30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66895" y="447187"/>
                              <a:ext cx="295397" cy="148320"/>
                            </a:xfrm>
                            <a:prstGeom prst="rect">
                              <a:avLst/>
                            </a:prstGeom>
                            <a:blipFill>
                              <a:blip r:embed="rId2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cxnSp>
                      <p:nvCxnSpPr>
                        <p:cNvPr id="27" name="Straight Arrow Connector 26">
                          <a:extLst>
                            <a:ext uri="{FF2B5EF4-FFF2-40B4-BE49-F238E27FC236}">
                              <a16:creationId xmlns:a16="http://schemas.microsoft.com/office/drawing/2014/main" id="{B6AD175A-679C-8F43-B67D-EAD3ED6B49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30814" y="228293"/>
                          <a:ext cx="97972" cy="0"/>
                        </a:xfrm>
                        <a:prstGeom prst="straightConnector1">
                          <a:avLst/>
                        </a:prstGeom>
                        <a:ln w="9525">
                          <a:solidFill>
                            <a:schemeClr val="tx1"/>
                          </a:solidFill>
                          <a:tailEnd type="triangle" w="sm" len="sm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8" name="Text Box 248">
                              <a:extLst>
                                <a:ext uri="{FF2B5EF4-FFF2-40B4-BE49-F238E27FC236}">
                                  <a16:creationId xmlns:a16="http://schemas.microsoft.com/office/drawing/2014/main" id="{B202ED80-3C84-2E4B-95D7-762A5048641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25114" y="112899"/>
                              <a:ext cx="189489" cy="124135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>
                                <a:spcAft>
                                  <a:spcPts val="0"/>
                                </a:spcAft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GB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 (Body CS)"/>
                                      </a:rPr>
                                      <m:t>𝐼</m:t>
                                    </m:r>
                                  </m:oMath>
                                </m:oMathPara>
                              </a14:m>
                              <a:endParaRPr lang="en-GB" sz="1600" dirty="0">
                                <a:effectLst/>
                                <a:latin typeface="Garamond" panose="02020404030301010803" pitchFamily="18" charset="0"/>
                                <a:ea typeface="Calibri" panose="020F0502020204030204" pitchFamily="34" charset="0"/>
                                <a:cs typeface="Times New Roman (Body CS)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8" name="Text Box 248">
                              <a:extLst>
                                <a:ext uri="{FF2B5EF4-FFF2-40B4-BE49-F238E27FC236}">
                                  <a16:creationId xmlns:a16="http://schemas.microsoft.com/office/drawing/2014/main" id="{B202ED80-3C84-2E4B-95D7-762A50486419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725114" y="112899"/>
                              <a:ext cx="189489" cy="124135"/>
                            </a:xfrm>
                            <a:prstGeom prst="rect">
                              <a:avLst/>
                            </a:prstGeom>
                            <a:blipFill>
                              <a:blip r:embed="rId3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29" name="Text Box 249">
                          <a:extLst>
                            <a:ext uri="{FF2B5EF4-FFF2-40B4-BE49-F238E27FC236}">
                              <a16:creationId xmlns:a16="http://schemas.microsoft.com/office/drawing/2014/main" id="{C2819326-4EF2-FE4A-ADFC-517A267661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4732" y="857688"/>
                          <a:ext cx="3260972" cy="17572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  <a:latin typeface="Garamond" panose="02020404030301010803" pitchFamily="18" charset="0"/>
                              <a:ea typeface="Calibri" panose="020F0502020204030204" pitchFamily="34" charset="0"/>
                              <a:cs typeface="Times New Roman (Body CS)"/>
                            </a:rPr>
                            <a:t>Fig. 3 Final loudspeaker electrical and equivalent mechanical circuit</a:t>
                          </a:r>
                        </a:p>
                      </p:txBody>
                    </p:sp>
                    <p:grpSp>
                      <p:nvGrpSpPr>
                        <p:cNvPr id="72" name="Group 71">
                          <a:extLst>
                            <a:ext uri="{FF2B5EF4-FFF2-40B4-BE49-F238E27FC236}">
                              <a16:creationId xmlns:a16="http://schemas.microsoft.com/office/drawing/2014/main" id="{CB14CD32-7C47-9B48-A6A3-DD641470AD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1323263" y="401349"/>
                          <a:ext cx="63500" cy="212976"/>
                          <a:chOff x="-38" y="721471"/>
                          <a:chExt cx="63500" cy="212976"/>
                        </a:xfrm>
                      </p:grpSpPr>
                      <p:cxnSp>
                        <p:nvCxnSpPr>
                          <p:cNvPr id="73" name="Straight Connector 72">
                            <a:extLst>
                              <a:ext uri="{FF2B5EF4-FFF2-40B4-BE49-F238E27FC236}">
                                <a16:creationId xmlns:a16="http://schemas.microsoft.com/office/drawing/2014/main" id="{8024745F-1AC8-3E4C-AD07-0F96076BEBB9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-38" y="721473"/>
                            <a:ext cx="0" cy="212974"/>
                          </a:xfrm>
                          <a:prstGeom prst="line">
                            <a:avLst/>
                          </a:prstGeom>
                          <a:ln w="952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4" name="Straight Connector 73">
                            <a:extLst>
                              <a:ext uri="{FF2B5EF4-FFF2-40B4-BE49-F238E27FC236}">
                                <a16:creationId xmlns:a16="http://schemas.microsoft.com/office/drawing/2014/main" id="{F49D3990-9986-BE49-8C47-329D718C4C2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63462" y="721471"/>
                            <a:ext cx="0" cy="212974"/>
                          </a:xfrm>
                          <a:prstGeom prst="line">
                            <a:avLst/>
                          </a:prstGeom>
                          <a:ln w="952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31" name="Group 30">
                          <a:extLst>
                            <a:ext uri="{FF2B5EF4-FFF2-40B4-BE49-F238E27FC236}">
                              <a16:creationId xmlns:a16="http://schemas.microsoft.com/office/drawing/2014/main" id="{9F71FD30-0492-AF45-9639-808CA3F1048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98222" y="317830"/>
                          <a:ext cx="353148" cy="380641"/>
                          <a:chOff x="-711965" y="85"/>
                          <a:chExt cx="353148" cy="380641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65" name="Text Box 256">
                                <a:extLst>
                                  <a:ext uri="{FF2B5EF4-FFF2-40B4-BE49-F238E27FC236}">
                                    <a16:creationId xmlns:a16="http://schemas.microsoft.com/office/drawing/2014/main" id="{363296E1-14C9-C647-9B9C-05046F962BC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-596184" y="97842"/>
                                <a:ext cx="237367" cy="229919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spcAft>
                                    <a:spcPts val="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f>
                                        <m:fPr>
                                          <m:ctrlP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 (Body CS)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GB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 (Body CS)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 (Body CS)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 (Body CS)"/>
                                                </a:rPr>
                                                <m:t>𝑀𝑆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GB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 (Body CS)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GB" sz="16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 (Body CS)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GB" sz="16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 (Body CS)"/>
                                                    </a:rPr>
                                                    <m:t>𝐵𝑙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GB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 (Body CS)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oMath>
                                  </m:oMathPara>
                                </a14:m>
                                <a:endParaRPr lang="en-GB" sz="1200" dirty="0">
                                  <a:effectLst/>
                                  <a:latin typeface="Garamond" panose="02020404030301010803" pitchFamily="18" charset="0"/>
                                  <a:ea typeface="Calibri" panose="020F0502020204030204" pitchFamily="34" charset="0"/>
                                  <a:cs typeface="Times New Roman (Body CS)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65" name="Text Box 256">
                                <a:extLst>
                                  <a:ext uri="{FF2B5EF4-FFF2-40B4-BE49-F238E27FC236}">
                                    <a16:creationId xmlns:a16="http://schemas.microsoft.com/office/drawing/2014/main" id="{363296E1-14C9-C647-9B9C-05046F962BC3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-596184" y="97842"/>
                                <a:ext cx="237367" cy="229919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4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grpSp>
                        <p:nvGrpSpPr>
                          <p:cNvPr id="66" name="Group 65">
                            <a:extLst>
                              <a:ext uri="{FF2B5EF4-FFF2-40B4-BE49-F238E27FC236}">
                                <a16:creationId xmlns:a16="http://schemas.microsoft.com/office/drawing/2014/main" id="{5B52DFBB-86DC-0C42-8665-B77460CC16A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-851328" y="139448"/>
                            <a:ext cx="380641" cy="101916"/>
                            <a:chOff x="1" y="711790"/>
                            <a:chExt cx="380641" cy="101916"/>
                          </a:xfrm>
                        </p:grpSpPr>
                        <p:sp>
                          <p:nvSpPr>
                            <p:cNvPr id="67" name="Arc 66">
                              <a:extLst>
                                <a:ext uri="{FF2B5EF4-FFF2-40B4-BE49-F238E27FC236}">
                                  <a16:creationId xmlns:a16="http://schemas.microsoft.com/office/drawing/2014/main" id="{E05E3F55-8996-6348-BBC1-FD9BF75DEFB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" y="711790"/>
                              <a:ext cx="94587" cy="101427"/>
                            </a:xfrm>
                            <a:prstGeom prst="arc">
                              <a:avLst>
                                <a:gd name="adj1" fmla="val 10862557"/>
                                <a:gd name="adj2" fmla="val 0"/>
                              </a:avLst>
                            </a:prstGeom>
                            <a:ln w="952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68" name="Arc 67">
                              <a:extLst>
                                <a:ext uri="{FF2B5EF4-FFF2-40B4-BE49-F238E27FC236}">
                                  <a16:creationId xmlns:a16="http://schemas.microsoft.com/office/drawing/2014/main" id="{B8E72ECB-5E38-A14F-96D1-4DCB6411D7C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5252" y="711792"/>
                              <a:ext cx="94587" cy="101427"/>
                            </a:xfrm>
                            <a:prstGeom prst="arc">
                              <a:avLst>
                                <a:gd name="adj1" fmla="val 10862557"/>
                                <a:gd name="adj2" fmla="val 0"/>
                              </a:avLst>
                            </a:prstGeom>
                            <a:ln w="952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69" name="Arc 68">
                              <a:extLst>
                                <a:ext uri="{FF2B5EF4-FFF2-40B4-BE49-F238E27FC236}">
                                  <a16:creationId xmlns:a16="http://schemas.microsoft.com/office/drawing/2014/main" id="{D606EC12-E60B-E44C-B64E-00E823CAA6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90500" y="711835"/>
                              <a:ext cx="94587" cy="101427"/>
                            </a:xfrm>
                            <a:prstGeom prst="arc">
                              <a:avLst>
                                <a:gd name="adj1" fmla="val 10862557"/>
                                <a:gd name="adj2" fmla="val 0"/>
                              </a:avLst>
                            </a:prstGeom>
                            <a:ln w="952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GB"/>
                            </a:p>
                          </p:txBody>
                        </p:sp>
                        <p:sp>
                          <p:nvSpPr>
                            <p:cNvPr id="70" name="Arc 69">
                              <a:extLst>
                                <a:ext uri="{FF2B5EF4-FFF2-40B4-BE49-F238E27FC236}">
                                  <a16:creationId xmlns:a16="http://schemas.microsoft.com/office/drawing/2014/main" id="{31E4CD53-77F7-4748-95C2-C04F4E8640E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85750" y="711835"/>
                              <a:ext cx="94892" cy="101871"/>
                            </a:xfrm>
                            <a:prstGeom prst="arc">
                              <a:avLst>
                                <a:gd name="adj1" fmla="val 10862557"/>
                                <a:gd name="adj2" fmla="val 0"/>
                              </a:avLst>
                            </a:prstGeom>
                            <a:ln w="952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GB"/>
                            </a:p>
                          </p:txBody>
                        </p:sp>
                      </p:grpSp>
                    </p:grpSp>
                    <p:sp>
                      <p:nvSpPr>
                        <p:cNvPr id="32" name="Process 31">
                          <a:extLst>
                            <a:ext uri="{FF2B5EF4-FFF2-40B4-BE49-F238E27FC236}">
                              <a16:creationId xmlns:a16="http://schemas.microsoft.com/office/drawing/2014/main" id="{5069BB26-283F-DC4B-9E78-6D78AA64AA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2057576" y="465800"/>
                          <a:ext cx="351950" cy="84084"/>
                        </a:xfrm>
                        <a:prstGeom prst="flowChartProcess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grpSp>
                      <p:nvGrpSpPr>
                        <p:cNvPr id="33" name="Group 32">
                          <a:extLst>
                            <a:ext uri="{FF2B5EF4-FFF2-40B4-BE49-F238E27FC236}">
                              <a16:creationId xmlns:a16="http://schemas.microsoft.com/office/drawing/2014/main" id="{D7EA1464-7650-3543-B8AF-F0D7613E267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3549" y="180055"/>
                          <a:ext cx="3293958" cy="617456"/>
                          <a:chOff x="0" y="0"/>
                          <a:chExt cx="3293958" cy="617456"/>
                        </a:xfrm>
                      </p:grpSpPr>
                      <p:grpSp>
                        <p:nvGrpSpPr>
                          <p:cNvPr id="34" name="Group 33">
                            <a:extLst>
                              <a:ext uri="{FF2B5EF4-FFF2-40B4-BE49-F238E27FC236}">
                                <a16:creationId xmlns:a16="http://schemas.microsoft.com/office/drawing/2014/main" id="{296058A8-248E-0D41-BFAB-78305BF1FEA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0"/>
                            <a:ext cx="3293958" cy="617456"/>
                            <a:chOff x="0" y="0"/>
                            <a:chExt cx="3293958" cy="617456"/>
                          </a:xfrm>
                        </p:grpSpPr>
                        <p:grpSp>
                          <p:nvGrpSpPr>
                            <p:cNvPr id="37" name="Group 36">
                              <a:extLst>
                                <a:ext uri="{FF2B5EF4-FFF2-40B4-BE49-F238E27FC236}">
                                  <a16:creationId xmlns:a16="http://schemas.microsoft.com/office/drawing/2014/main" id="{76FA69A5-8092-C94A-AEB6-31B1562E7D6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3293958" cy="617456"/>
                              <a:chOff x="0" y="0"/>
                              <a:chExt cx="3293958" cy="617456"/>
                            </a:xfrm>
                          </p:grpSpPr>
                          <p:grpSp>
                            <p:nvGrpSpPr>
                              <p:cNvPr id="40" name="Group 39">
                                <a:extLst>
                                  <a:ext uri="{FF2B5EF4-FFF2-40B4-BE49-F238E27FC236}">
                                    <a16:creationId xmlns:a16="http://schemas.microsoft.com/office/drawing/2014/main" id="{33662EF5-4812-0D49-821D-2C190B7E316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0"/>
                                <a:ext cx="3293958" cy="617456"/>
                                <a:chOff x="0" y="0"/>
                                <a:chExt cx="3293958" cy="617456"/>
                              </a:xfrm>
                            </p:grpSpPr>
                            <p:grpSp>
                              <p:nvGrpSpPr>
                                <p:cNvPr id="43" name="Group 42">
                                  <a:extLst>
                                    <a:ext uri="{FF2B5EF4-FFF2-40B4-BE49-F238E27FC236}">
                                      <a16:creationId xmlns:a16="http://schemas.microsoft.com/office/drawing/2014/main" id="{D0887513-DF72-3141-91A8-65CB5AEC8A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0" y="0"/>
                                  <a:ext cx="3290230" cy="617456"/>
                                  <a:chOff x="0" y="63500"/>
                                  <a:chExt cx="3627120" cy="680720"/>
                                </a:xfrm>
                              </p:grpSpPr>
                              <p:grpSp>
                                <p:nvGrpSpPr>
                                  <p:cNvPr id="45" name="Group 44">
                                    <a:extLst>
                                      <a:ext uri="{FF2B5EF4-FFF2-40B4-BE49-F238E27FC236}">
                                        <a16:creationId xmlns:a16="http://schemas.microsoft.com/office/drawing/2014/main" id="{1250536D-C8BB-5E4C-B6B2-A554ABE4F53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66034" y="63500"/>
                                    <a:ext cx="3561086" cy="680720"/>
                                    <a:chOff x="-6" y="63500"/>
                                    <a:chExt cx="3561086" cy="680720"/>
                                  </a:xfrm>
                                </p:grpSpPr>
                                <p:grpSp>
                                  <p:nvGrpSpPr>
                                    <p:cNvPr id="47" name="Group 46">
                                      <a:extLst>
                                        <a:ext uri="{FF2B5EF4-FFF2-40B4-BE49-F238E27FC236}">
                                          <a16:creationId xmlns:a16="http://schemas.microsoft.com/office/drawing/2014/main" id="{71BC743F-1DD1-F34C-9503-2AD70567267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6" y="63500"/>
                                      <a:ext cx="3561086" cy="680720"/>
                                      <a:chOff x="-6" y="63500"/>
                                      <a:chExt cx="3561086" cy="680720"/>
                                    </a:xfrm>
                                  </p:grpSpPr>
                                  <p:grpSp>
                                    <p:nvGrpSpPr>
                                      <p:cNvPr id="49" name="Group 4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C9875B3-2E8F-9843-AEAB-5E0384CF1F6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-6" y="63500"/>
                                        <a:ext cx="1953900" cy="680642"/>
                                        <a:chOff x="-6" y="0"/>
                                        <a:chExt cx="1954460" cy="680720"/>
                                      </a:xfrm>
                                    </p:grpSpPr>
                                    <p:grpSp>
                                      <p:nvGrpSpPr>
                                        <p:cNvPr id="51" name="Group 5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E7D713F-3647-AE40-93B7-E4BC72CDEFE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-6" y="0"/>
                                          <a:ext cx="1515688" cy="680720"/>
                                          <a:chOff x="-6" y="0"/>
                                          <a:chExt cx="1515688" cy="680720"/>
                                        </a:xfrm>
                                      </p:grpSpPr>
                                      <p:grpSp>
                                        <p:nvGrpSpPr>
                                          <p:cNvPr id="53" name="Group 5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13800FD-432A-1048-8D3E-CF21F2114A8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-6" y="0"/>
                                            <a:ext cx="1515688" cy="113891"/>
                                            <a:chOff x="-4" y="0"/>
                                            <a:chExt cx="1079082" cy="81084"/>
                                          </a:xfrm>
                                        </p:grpSpPr>
                                        <p:grpSp>
                                          <p:nvGrpSpPr>
                                            <p:cNvPr id="55" name="Group 5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64B9969-4CAA-6941-AA5A-867102B1B92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152400" y="0"/>
                                              <a:ext cx="926678" cy="81084"/>
                                              <a:chOff x="0" y="0"/>
                                              <a:chExt cx="927100" cy="81084"/>
                                            </a:xfrm>
                                          </p:grpSpPr>
                                          <p:sp>
                                            <p:nvSpPr>
                                              <p:cNvPr id="57" name="Process 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5DCB8BC-B241-684A-BFD8-A7F7D197E3E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0" y="7620"/>
                                                <a:ext cx="276860" cy="66040"/>
                                              </a:xfrm>
                                              <a:prstGeom prst="flowChartProcess">
                                                <a:avLst/>
                                              </a:prstGeom>
                                              <a:noFill/>
                                              <a:ln w="9525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<a:prstTxWarp prst="textNoShape">
                                                  <a:avLst/>
                                                </a:prstTxWarp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endParaRPr lang="en-GB"/>
                                              </a:p>
                                            </p:txBody>
                                          </p:sp>
                                          <p:grpSp>
                                            <p:nvGrpSpPr>
                                              <p:cNvPr id="58" name="Group 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22FCE62-D695-FA4A-A21C-BF22BB335C45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454660" y="0"/>
                                                <a:ext cx="299720" cy="81084"/>
                                                <a:chOff x="0" y="0"/>
                                                <a:chExt cx="1051560" cy="284480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61" name="Arc 60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8FDE9C21-96BC-2E4A-8D69-31902D0C3C1B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0" y="0"/>
                                                  <a:ext cx="261620" cy="281940"/>
                                                </a:xfrm>
                                                <a:prstGeom prst="arc">
                                                  <a:avLst>
                                                    <a:gd name="adj1" fmla="val 10862557"/>
                                                    <a:gd name="adj2" fmla="val 0"/>
                                                  </a:avLst>
                                                </a:prstGeom>
                                                <a:ln w="9525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endParaRPr lang="en-GB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2" name="Arc 6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B4A7932A-7EA9-814B-AC45-B2DFB27A62EA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264160" y="2540"/>
                                                  <a:ext cx="261620" cy="281940"/>
                                                </a:xfrm>
                                                <a:prstGeom prst="arc">
                                                  <a:avLst>
                                                    <a:gd name="adj1" fmla="val 10862557"/>
                                                    <a:gd name="adj2" fmla="val 0"/>
                                                  </a:avLst>
                                                </a:prstGeom>
                                                <a:ln w="9525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endParaRPr lang="en-GB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3" name="Arc 6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3435830A-BCF2-284E-A584-9226EC2DB003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525780" y="0"/>
                                                  <a:ext cx="261620" cy="281940"/>
                                                </a:xfrm>
                                                <a:prstGeom prst="arc">
                                                  <a:avLst>
                                                    <a:gd name="adj1" fmla="val 10862557"/>
                                                    <a:gd name="adj2" fmla="val 0"/>
                                                  </a:avLst>
                                                </a:prstGeom>
                                                <a:ln w="9525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endParaRPr lang="en-GB"/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64" name="Arc 6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B718CA80-BD82-6D4A-8C58-04BDADD2297F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789940" y="2540"/>
                                                  <a:ext cx="261620" cy="281940"/>
                                                </a:xfrm>
                                                <a:prstGeom prst="arc">
                                                  <a:avLst>
                                                    <a:gd name="adj1" fmla="val 10862557"/>
                                                    <a:gd name="adj2" fmla="val 0"/>
                                                  </a:avLst>
                                                </a:prstGeom>
                                                <a:ln w="9525">
                                                  <a:solidFill>
                                                    <a:schemeClr val="tx1"/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  <p:txBody>
  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  <a:prstTxWarp prst="textNoShape">
                                                    <a:avLst/>
                                                  </a:prstTxWarp>
                                                  <a:noAutofit/>
                                                </a:bodyPr>
                                                <a:lstStyle/>
                                                <a:p>
                                                  <a:endParaRPr lang="en-GB"/>
                                                </a:p>
                                              </p:txBody>
                                            </p:sp>
                                          </p:grpSp>
                                          <p:cxnSp>
                                            <p:nvCxnSpPr>
                                              <p:cNvPr id="59" name="Straight Connector 5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4947B47-8F5C-4840-84B4-34C1DFFCCC24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H="1">
                                                <a:off x="279799" y="37766"/>
                                                <a:ext cx="17272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9525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60" name="Straight Connector 5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7F7AA4F-4236-1442-B746-4C2C94391BC3}"/>
                                                  </a:ext>
                                                </a:extLst>
                                              </p:cNvPr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H="1">
                                                <a:off x="754380" y="39575"/>
                                                <a:ext cx="172720" cy="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9525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  <p:cxnSp>
                                          <p:nvCxnSpPr>
                                            <p:cNvPr id="56" name="Straight Connector 5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FA87276-EA10-1D43-AD6B-3CCDA8DD8D0E}"/>
                                                </a:ext>
                                              </a:extLst>
                                            </p:cNvPr>
                                            <p:cNvCxnSpPr/>
                                            <p:nvPr/>
                                          </p:nvCxnSpPr>
                                          <p:spPr>
                                            <a:xfrm flipH="1" flipV="1">
                                              <a:off x="-4" y="40602"/>
                                              <a:ext cx="152393" cy="0"/>
                                            </a:xfrm>
                                            <a:prstGeom prst="line">
                                              <a:avLst/>
                                            </a:prstGeom>
                                            <a:ln w="9525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p:cxnSp>
                                        <p:nvCxnSpPr>
                                          <p:cNvPr id="54" name="Straight Connector 5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1AC731C-AF6E-B34C-BF9E-0F75FBDA6F04}"/>
                                              </a:ext>
                                            </a:extLst>
                                          </p:cNvPr>
                                          <p:cNvCxnSpPr/>
                                          <p:nvPr/>
                                        </p:nvCxnSpPr>
                                        <p:spPr>
                                          <a:xfrm flipH="1">
                                            <a:off x="0" y="680720"/>
                                            <a:ext cx="1513840" cy="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9525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1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</p:grpSp>
                                    <p:cxnSp>
                                      <p:nvCxnSpPr>
                                        <p:cNvPr id="52" name="Straight Connector 5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7E1B398-D3DF-C746-ADDD-E16EB9F274AB}"/>
                                            </a:ext>
                                          </a:extLst>
                                        </p:cNvPr>
                                        <p:cNvCxnSpPr/>
                                        <p:nvPr/>
                                      </p:nvCxnSpPr>
                                      <p:spPr>
                                        <a:xfrm flipH="1">
                                          <a:off x="1499803" y="55239"/>
                                          <a:ext cx="454651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9525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cxnSp>
                                    <p:nvCxnSpPr>
                                      <p:cNvPr id="50" name="Straight Connector 4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A24BA0C-9F84-7C43-96B0-05454B5BF148}"/>
                                          </a:ext>
                                        </a:extLst>
                                      </p:cNvPr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1508249" y="744220"/>
                                        <a:ext cx="2052831" cy="0"/>
                                      </a:xfrm>
                                      <a:prstGeom prst="line">
                                        <a:avLst/>
                                      </a:prstGeom>
                                      <a:ln w="952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cxnSp>
                                  <p:nvCxnSpPr>
                                    <p:cNvPr id="48" name="Straight Connector 47">
                                      <a:extLst>
                                        <a:ext uri="{FF2B5EF4-FFF2-40B4-BE49-F238E27FC236}">
                                          <a16:creationId xmlns:a16="http://schemas.microsoft.com/office/drawing/2014/main" id="{A43DC92B-A162-414F-A7C9-BB6D3CD16228}"/>
                                        </a:ext>
                                      </a:extLst>
                                    </p:cNvPr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3561080" y="114300"/>
                                      <a:ext cx="0" cy="629842"/>
                                    </a:xfrm>
                                    <a:prstGeom prst="line">
                                      <a:avLst/>
                                    </a:prstGeom>
                                    <a:ln w="9525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sp>
                                <p:nvSpPr>
                                  <p:cNvPr id="46" name="Oval 45">
                                    <a:extLst>
                                      <a:ext uri="{FF2B5EF4-FFF2-40B4-BE49-F238E27FC236}">
                                        <a16:creationId xmlns:a16="http://schemas.microsoft.com/office/drawing/2014/main" id="{3850EDCE-6681-8649-9610-5F49D8B9829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0" y="88900"/>
                                    <a:ext cx="63500" cy="63500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endParaRPr lang="en-GB"/>
                                  </a:p>
                                </p:txBody>
                              </p:sp>
                            </p:grpSp>
                            <p:cxnSp>
                              <p:nvCxnSpPr>
                                <p:cNvPr id="44" name="Straight Connector 43">
                                  <a:extLst>
                                    <a:ext uri="{FF2B5EF4-FFF2-40B4-BE49-F238E27FC236}">
                                      <a16:creationId xmlns:a16="http://schemas.microsoft.com/office/drawing/2014/main" id="{7BE55765-8DAC-334C-8333-CE6E4088A79B}"/>
                                    </a:ext>
                                  </a:extLst>
                                </p:cNvPr>
                                <p:cNvCxnSpPr/>
                                <p:nvPr/>
                              </p:nvCxnSpPr>
                              <p:spPr>
                                <a:xfrm flipH="1">
                                  <a:off x="1818209" y="50146"/>
                                  <a:ext cx="1475749" cy="0"/>
                                </a:xfrm>
                                <a:prstGeom prst="line">
                                  <a:avLst/>
                                </a:prstGeom>
                                <a:ln w="9525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41" name="Straight Connector 40">
                                <a:extLst>
                                  <a:ext uri="{FF2B5EF4-FFF2-40B4-BE49-F238E27FC236}">
                                    <a16:creationId xmlns:a16="http://schemas.microsoft.com/office/drawing/2014/main" id="{A22D5047-BAB2-5D45-8F6B-D23D8FD30175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1285440" y="51724"/>
                                <a:ext cx="0" cy="244208"/>
                              </a:xfrm>
                              <a:prstGeom prst="line">
                                <a:avLst/>
                              </a:prstGeom>
                              <a:ln w="9525"/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2" name="Straight Connector 41">
                                <a:extLst>
                                  <a:ext uri="{FF2B5EF4-FFF2-40B4-BE49-F238E27FC236}">
                                    <a16:creationId xmlns:a16="http://schemas.microsoft.com/office/drawing/2014/main" id="{4FEE5930-0A1F-5D41-BD21-46028058AB7C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1287372" y="358216"/>
                                <a:ext cx="0" cy="255142"/>
                              </a:xfrm>
                              <a:prstGeom prst="line">
                                <a:avLst/>
                              </a:prstGeom>
                              <a:ln w="9525"/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38" name="Straight Connector 37">
                              <a:extLst>
                                <a:ext uri="{FF2B5EF4-FFF2-40B4-BE49-F238E27FC236}">
                                  <a16:creationId xmlns:a16="http://schemas.microsoft.com/office/drawing/2014/main" id="{EBBBCB7D-6810-424C-9346-1067EFB4EACE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1787763" y="50100"/>
                              <a:ext cx="0" cy="87319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9" name="Straight Connector 38">
                              <a:extLst>
                                <a:ext uri="{FF2B5EF4-FFF2-40B4-BE49-F238E27FC236}">
                                  <a16:creationId xmlns:a16="http://schemas.microsoft.com/office/drawing/2014/main" id="{566677AC-CB17-EF47-8D72-81746AC7ED5D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1787763" y="517586"/>
                              <a:ext cx="0" cy="99800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35" name="Straight Connector 34">
                            <a:extLst>
                              <a:ext uri="{FF2B5EF4-FFF2-40B4-BE49-F238E27FC236}">
                                <a16:creationId xmlns:a16="http://schemas.microsoft.com/office/drawing/2014/main" id="{52CFB1C4-7584-3343-87FA-4AF02D6A613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169993" y="50100"/>
                            <a:ext cx="1" cy="101712"/>
                          </a:xfrm>
                          <a:prstGeom prst="line">
                            <a:avLst/>
                          </a:prstGeom>
                          <a:ln w="952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6" name="Straight Connector 35">
                            <a:extLst>
                              <a:ext uri="{FF2B5EF4-FFF2-40B4-BE49-F238E27FC236}">
                                <a16:creationId xmlns:a16="http://schemas.microsoft.com/office/drawing/2014/main" id="{7F39C662-3153-8C40-A53A-6006F249948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170321" y="503464"/>
                            <a:ext cx="0" cy="113922"/>
                          </a:xfrm>
                          <a:prstGeom prst="line">
                            <a:avLst/>
                          </a:prstGeom>
                          <a:ln w="9525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02E3AB95-1CC4-D84F-8967-F61CCE0C2D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39988" y="341194"/>
                        <a:ext cx="172688" cy="956462"/>
                        <a:chOff x="0" y="0"/>
                        <a:chExt cx="172688" cy="956462"/>
                      </a:xfrm>
                    </p:grpSpPr>
                    <p:sp>
                      <p:nvSpPr>
                        <p:cNvPr id="16" name="Arc 15">
                          <a:extLst>
                            <a:ext uri="{FF2B5EF4-FFF2-40B4-BE49-F238E27FC236}">
                              <a16:creationId xmlns:a16="http://schemas.microsoft.com/office/drawing/2014/main" id="{690FC3B8-C382-554D-8FF8-C957A69F2E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970" y="139700"/>
                          <a:ext cx="160231" cy="171935"/>
                        </a:xfrm>
                        <a:prstGeom prst="arc">
                          <a:avLst>
                            <a:gd name="adj1" fmla="val 10862557"/>
                            <a:gd name="adj2" fmla="val 0"/>
                          </a:avLst>
                        </a:prstGeom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7" name="Arc 16">
                          <a:extLst>
                            <a:ext uri="{FF2B5EF4-FFF2-40B4-BE49-F238E27FC236}">
                              <a16:creationId xmlns:a16="http://schemas.microsoft.com/office/drawing/2014/main" id="{C9765CCD-C1B0-3949-A317-21B921EC38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970" y="298450"/>
                          <a:ext cx="160231" cy="171935"/>
                        </a:xfrm>
                        <a:prstGeom prst="arc">
                          <a:avLst>
                            <a:gd name="adj1" fmla="val 10862557"/>
                            <a:gd name="adj2" fmla="val 0"/>
                          </a:avLst>
                        </a:prstGeom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8" name="Arc 17">
                          <a:extLst>
                            <a:ext uri="{FF2B5EF4-FFF2-40B4-BE49-F238E27FC236}">
                              <a16:creationId xmlns:a16="http://schemas.microsoft.com/office/drawing/2014/main" id="{EC86493E-AD88-1F4C-8DAC-9291DEBCF6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970" y="463550"/>
                          <a:ext cx="160231" cy="171935"/>
                        </a:xfrm>
                        <a:prstGeom prst="arc">
                          <a:avLst>
                            <a:gd name="adj1" fmla="val 10862557"/>
                            <a:gd name="adj2" fmla="val 0"/>
                          </a:avLst>
                        </a:prstGeom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9" name="Arc 18">
                          <a:extLst>
                            <a:ext uri="{FF2B5EF4-FFF2-40B4-BE49-F238E27FC236}">
                              <a16:creationId xmlns:a16="http://schemas.microsoft.com/office/drawing/2014/main" id="{3068C3BF-8139-BB45-A7A4-CA1844A34F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970" y="622300"/>
                          <a:ext cx="160748" cy="172688"/>
                        </a:xfrm>
                        <a:prstGeom prst="arc">
                          <a:avLst>
                            <a:gd name="adj1" fmla="val 10862557"/>
                            <a:gd name="adj2" fmla="val 0"/>
                          </a:avLst>
                        </a:prstGeom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cxnSp>
                      <p:nvCxnSpPr>
                        <p:cNvPr id="20" name="Straight Connector 19">
                          <a:extLst>
                            <a:ext uri="{FF2B5EF4-FFF2-40B4-BE49-F238E27FC236}">
                              <a16:creationId xmlns:a16="http://schemas.microsoft.com/office/drawing/2014/main" id="{0D3676E7-9734-B048-A37C-7AF49381852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88520" y="0"/>
                          <a:ext cx="0" cy="147919"/>
                        </a:xfrm>
                        <a:prstGeom prst="line">
                          <a:avLst/>
                        </a:prstGeom>
                        <a:ln w="952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Straight Connector 20">
                          <a:extLst>
                            <a:ext uri="{FF2B5EF4-FFF2-40B4-BE49-F238E27FC236}">
                              <a16:creationId xmlns:a16="http://schemas.microsoft.com/office/drawing/2014/main" id="{EFC760B3-E62D-D24C-BB11-CB2AC09F2D5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88520" y="787400"/>
                          <a:ext cx="0" cy="169062"/>
                        </a:xfrm>
                        <a:prstGeom prst="line">
                          <a:avLst/>
                        </a:prstGeom>
                        <a:ln w="952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1" name="Group 10">
                        <a:extLst>
                          <a:ext uri="{FF2B5EF4-FFF2-40B4-BE49-F238E27FC236}">
                            <a16:creationId xmlns:a16="http://schemas.microsoft.com/office/drawing/2014/main" id="{1FA84B96-6722-5146-8F31-DA2D17B145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56496" y="341194"/>
                        <a:ext cx="142240" cy="960754"/>
                        <a:chOff x="0" y="0"/>
                        <a:chExt cx="142536" cy="961335"/>
                      </a:xfrm>
                    </p:grpSpPr>
                    <p:sp>
                      <p:nvSpPr>
                        <p:cNvPr id="13" name="Process 12">
                          <a:extLst>
                            <a:ext uri="{FF2B5EF4-FFF2-40B4-BE49-F238E27FC236}">
                              <a16:creationId xmlns:a16="http://schemas.microsoft.com/office/drawing/2014/main" id="{5A0705AD-111F-C845-8ABD-2212EE5658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-226836" y="400050"/>
                          <a:ext cx="596207" cy="142536"/>
                        </a:xfrm>
                        <a:prstGeom prst="flowChartProcess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GB"/>
                        </a:p>
                      </p:txBody>
                    </p:sp>
                    <p:cxnSp>
                      <p:nvCxnSpPr>
                        <p:cNvPr id="14" name="Straight Connector 13">
                          <a:extLst>
                            <a:ext uri="{FF2B5EF4-FFF2-40B4-BE49-F238E27FC236}">
                              <a16:creationId xmlns:a16="http://schemas.microsoft.com/office/drawing/2014/main" id="{3964CD25-B7C3-944A-8444-61A0991DA32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1614" y="0"/>
                          <a:ext cx="2" cy="172301"/>
                        </a:xfrm>
                        <a:prstGeom prst="line">
                          <a:avLst/>
                        </a:prstGeom>
                        <a:ln w="952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" name="Straight Connector 14">
                          <a:extLst>
                            <a:ext uri="{FF2B5EF4-FFF2-40B4-BE49-F238E27FC236}">
                              <a16:creationId xmlns:a16="http://schemas.microsoft.com/office/drawing/2014/main" id="{14EAAD7F-37B8-3C46-84AE-9CDB9829F5C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1614" y="768350"/>
                          <a:ext cx="0" cy="192985"/>
                        </a:xfrm>
                        <a:prstGeom prst="line">
                          <a:avLst/>
                        </a:prstGeom>
                        <a:ln w="952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2" name="Text Box 332">
                            <a:extLst>
                              <a:ext uri="{FF2B5EF4-FFF2-40B4-BE49-F238E27FC236}">
                                <a16:creationId xmlns:a16="http://schemas.microsoft.com/office/drawing/2014/main" id="{517C581F-7AE3-7A42-8273-83C4E801DA8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439802" y="651740"/>
                            <a:ext cx="557397" cy="518415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spcAft>
                                <a:spcPts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f>
                                    <m:fPr>
                                      <m:ctrlPr>
                                        <a:rPr lang="en-GB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 (Body CS)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 (Body CS)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 (Body CS)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 (Body CS)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GB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 (Body CS)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16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 (Body CS)"/>
                                                </a:rPr>
                                                <m:t>𝐵𝑙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 (Body CS)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oMath>
                              </m:oMathPara>
                            </a14:m>
                            <a:endParaRPr lang="en-GB" sz="2400" dirty="0">
                              <a:effectLst/>
                              <a:latin typeface="Garamond" panose="02020404030301010803" pitchFamily="18" charset="0"/>
                              <a:ea typeface="Calibri" panose="020F0502020204030204" pitchFamily="34" charset="0"/>
                              <a:cs typeface="Times New Roman (Body CS)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2" name="Text Box 332">
                            <a:extLst>
                              <a:ext uri="{FF2B5EF4-FFF2-40B4-BE49-F238E27FC236}">
                                <a16:creationId xmlns:a16="http://schemas.microsoft.com/office/drawing/2014/main" id="{517C581F-7AE3-7A42-8273-83C4E801DA8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439802" y="651740"/>
                            <a:ext cx="557397" cy="518415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  <a:ln w="9525">
                            <a:noFill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" name="Text Box 335">
                          <a:extLst>
                            <a:ext uri="{FF2B5EF4-FFF2-40B4-BE49-F238E27FC236}">
                              <a16:creationId xmlns:a16="http://schemas.microsoft.com/office/drawing/2014/main" id="{41E57965-C7E4-D54F-9797-0C70188D71E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14513" y="642857"/>
                          <a:ext cx="557397" cy="47375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 (Body CS)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 (Body CS)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GB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 (Body CS)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 (Body CS)"/>
                                              </a:rPr>
                                              <m:t>𝐵𝑙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 (Body CS)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 (Body CS)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 (Body CS)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 (Body CS)"/>
                                          </a:rPr>
                                          <m:t>𝑀𝑆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GB" sz="2400" dirty="0">
                            <a:effectLst/>
                            <a:latin typeface="Garamond" panose="02020404030301010803" pitchFamily="18" charset="0"/>
                            <a:ea typeface="Calibri" panose="020F0502020204030204" pitchFamily="34" charset="0"/>
                            <a:cs typeface="Times New Roman (Body CS)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" name="Text Box 335">
                          <a:extLst>
                            <a:ext uri="{FF2B5EF4-FFF2-40B4-BE49-F238E27FC236}">
                              <a16:creationId xmlns:a16="http://schemas.microsoft.com/office/drawing/2014/main" id="{41E57965-C7E4-D54F-9797-0C70188D71E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814513" y="642857"/>
                          <a:ext cx="557397" cy="473759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  <a:ln w="9525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Text Box 338">
                        <a:extLst>
                          <a:ext uri="{FF2B5EF4-FFF2-40B4-BE49-F238E27FC236}">
                            <a16:creationId xmlns:a16="http://schemas.microsoft.com/office/drawing/2014/main" id="{383769F2-079A-7D44-ACA2-857D00B049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18623" y="642857"/>
                        <a:ext cx="557397" cy="47375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 (Body CS)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 (Body CS)"/>
                                            </a:rPr>
                                            <m:t>𝐵𝑙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endParaRPr lang="en-GB" sz="1600" dirty="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 (Body CS)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Text Box 338">
                        <a:extLst>
                          <a:ext uri="{FF2B5EF4-FFF2-40B4-BE49-F238E27FC236}">
                            <a16:creationId xmlns:a16="http://schemas.microsoft.com/office/drawing/2014/main" id="{383769F2-079A-7D44-ACA2-857D00B049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18623" y="642857"/>
                        <a:ext cx="557397" cy="47375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952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 Box 246">
                      <a:extLst>
                        <a:ext uri="{FF2B5EF4-FFF2-40B4-BE49-F238E27FC236}">
                          <a16:creationId xmlns:a16="http://schemas.microsoft.com/office/drawing/2014/main" id="{80A865EA-8FE1-0A48-9B21-F0CE3A12AC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92464" y="2134437"/>
                      <a:ext cx="806271" cy="404556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6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24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 Box 246">
                      <a:extLst>
                        <a:ext uri="{FF2B5EF4-FFF2-40B4-BE49-F238E27FC236}">
                          <a16:creationId xmlns:a16="http://schemas.microsoft.com/office/drawing/2014/main" id="{80A865EA-8FE1-0A48-9B21-F0CE3A12AC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92464" y="2134437"/>
                      <a:ext cx="806271" cy="40455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 Box 246">
                      <a:extLst>
                        <a:ext uri="{FF2B5EF4-FFF2-40B4-BE49-F238E27FC236}">
                          <a16:creationId xmlns:a16="http://schemas.microsoft.com/office/drawing/2014/main" id="{A458C40E-5C42-2D42-9352-0D6B3B7753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6654" y="2123573"/>
                      <a:ext cx="806271" cy="404556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6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24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Text Box 246">
                      <a:extLst>
                        <a:ext uri="{FF2B5EF4-FFF2-40B4-BE49-F238E27FC236}">
                          <a16:creationId xmlns:a16="http://schemas.microsoft.com/office/drawing/2014/main" id="{A458C40E-5C42-2D42-9352-0D6B3B7753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6654" y="2123573"/>
                      <a:ext cx="806271" cy="40455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 Box 246">
                    <a:extLst>
                      <a:ext uri="{FF2B5EF4-FFF2-40B4-BE49-F238E27FC236}">
                        <a16:creationId xmlns:a16="http://schemas.microsoft.com/office/drawing/2014/main" id="{DBAC03C0-2A24-0340-B840-5EFDC332E7E3}"/>
                      </a:ext>
                    </a:extLst>
                  </p:cNvPr>
                  <p:cNvSpPr txBox="1"/>
                  <p:nvPr/>
                </p:nvSpPr>
                <p:spPr>
                  <a:xfrm>
                    <a:off x="5483416" y="3206149"/>
                    <a:ext cx="806271" cy="40455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6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𝑀𝑆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6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GB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GB" sz="2400" dirty="0">
                      <a:effectLst/>
                      <a:latin typeface="Garamond" panose="02020404030301010803" pitchFamily="18" charset="0"/>
                      <a:ea typeface="Calibri" panose="020F0502020204030204" pitchFamily="34" charset="0"/>
                      <a:cs typeface="Times New Roman (Body CS)"/>
                    </a:endParaRPr>
                  </a:p>
                </p:txBody>
              </p:sp>
            </mc:Choice>
            <mc:Fallback xmlns="">
              <p:sp>
                <p:nvSpPr>
                  <p:cNvPr id="77" name="Text Box 246">
                    <a:extLst>
                      <a:ext uri="{FF2B5EF4-FFF2-40B4-BE49-F238E27FC236}">
                        <a16:creationId xmlns:a16="http://schemas.microsoft.com/office/drawing/2014/main" id="{DBAC03C0-2A24-0340-B840-5EFDC332E7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3416" y="3206149"/>
                    <a:ext cx="806271" cy="404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3846"/>
                    </a:stretch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EFB3DB1-4CCE-D24E-BD75-0F2CDA12C4C0}"/>
                </a:ext>
              </a:extLst>
            </p:cNvPr>
            <p:cNvSpPr/>
            <p:nvPr/>
          </p:nvSpPr>
          <p:spPr>
            <a:xfrm>
              <a:off x="791245" y="2230603"/>
              <a:ext cx="2900907" cy="8334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9B63FC4-B71C-C048-BAB3-EA32D876E62C}"/>
                </a:ext>
              </a:extLst>
            </p:cNvPr>
            <p:cNvSpPr/>
            <p:nvPr/>
          </p:nvSpPr>
          <p:spPr>
            <a:xfrm>
              <a:off x="3410905" y="2922073"/>
              <a:ext cx="3550028" cy="12714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E888141-C35A-1446-9352-CC015F6B0566}"/>
                </a:ext>
              </a:extLst>
            </p:cNvPr>
            <p:cNvSpPr/>
            <p:nvPr/>
          </p:nvSpPr>
          <p:spPr>
            <a:xfrm>
              <a:off x="7077156" y="2922073"/>
              <a:ext cx="2082760" cy="127144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DA7F2478-E298-3B4C-9323-E9D1ADC293EE}"/>
              </a:ext>
            </a:extLst>
          </p:cNvPr>
          <p:cNvSpPr txBox="1">
            <a:spLocks/>
          </p:cNvSpPr>
          <p:nvPr/>
        </p:nvSpPr>
        <p:spPr>
          <a:xfrm>
            <a:off x="-3759" y="4853810"/>
            <a:ext cx="6123205" cy="2004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aramond" panose="02020404030301010803" pitchFamily="18" charset="0"/>
              </a:rPr>
              <a:t>Red indicates voice coil circuit parameters</a:t>
            </a:r>
          </a:p>
          <a:p>
            <a:r>
              <a:rPr lang="en-US" dirty="0">
                <a:latin typeface="Garamond" panose="02020404030301010803" pitchFamily="18" charset="0"/>
              </a:rPr>
              <a:t>Blue indicates equivalent circuit parameters for the driver mechanical circuit</a:t>
            </a:r>
          </a:p>
          <a:p>
            <a:r>
              <a:rPr lang="en-US" dirty="0">
                <a:latin typeface="Garamond" panose="02020404030301010803" pitchFamily="18" charset="0"/>
              </a:rPr>
              <a:t>Green indicates equivalent circuit parameters for the box mechanical circuit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E8D9130D-22E5-4940-ACDE-9085201B021A}"/>
              </a:ext>
            </a:extLst>
          </p:cNvPr>
          <p:cNvSpPr txBox="1">
            <a:spLocks/>
          </p:cNvSpPr>
          <p:nvPr/>
        </p:nvSpPr>
        <p:spPr>
          <a:xfrm>
            <a:off x="6063520" y="4857639"/>
            <a:ext cx="6123205" cy="20046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aramond" panose="02020404030301010803" pitchFamily="18" charset="0"/>
              </a:rPr>
              <a:t>Electrical and mechanical circuits can be thought of as primary and secondary of a transformer with turns ratio equivalent to Bl factor of driver magnet</a:t>
            </a:r>
          </a:p>
          <a:p>
            <a:r>
              <a:rPr lang="en-US" dirty="0">
                <a:latin typeface="Garamond" panose="02020404030301010803" pitchFamily="18" charset="0"/>
              </a:rPr>
              <a:t>Useful for SPICE/MATLAB but not easy information for end-users to digest – </a:t>
            </a:r>
            <a:r>
              <a:rPr lang="en-US" b="1" dirty="0">
                <a:latin typeface="Garamond" panose="02020404030301010803" pitchFamily="18" charset="0"/>
              </a:rPr>
              <a:t>Thiele/Small parameters</a:t>
            </a:r>
            <a:r>
              <a:rPr lang="en-US" dirty="0">
                <a:latin typeface="Garamond" panose="02020404030301010803" pitchFamily="18" charset="0"/>
              </a:rPr>
              <a:t> used instead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76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ACE8-E288-FE46-B2D9-66658D1C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Enclosure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1E5C-E32E-214E-A7B6-E4A1438CA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Take T/S parameters from manufacturer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Convert to electromechanical equivalent circuit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Add in box circuit elements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462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52AB-A233-8E48-B434-13470559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Open-loop circuit design –  Linkwitz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AE9F6-EB9E-9246-958A-D77FE475F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44" y="1489920"/>
            <a:ext cx="10820400" cy="4024125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For a loudspeaker in an enclosure: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Brings up magnitude response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Reduces group delay</a:t>
            </a:r>
          </a:p>
          <a:p>
            <a:r>
              <a:rPr lang="en-US" dirty="0">
                <a:latin typeface="Garamond" panose="02020404030301010803" pitchFamily="18" charset="0"/>
              </a:rPr>
              <a:t>Easy to design, made trivial using resources on the late designer’s website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6B3055-93FF-2E4C-8A0A-7CB36D77094C}"/>
              </a:ext>
            </a:extLst>
          </p:cNvPr>
          <p:cNvGrpSpPr/>
          <p:nvPr/>
        </p:nvGrpSpPr>
        <p:grpSpPr>
          <a:xfrm>
            <a:off x="267970" y="3027375"/>
            <a:ext cx="5828030" cy="3546449"/>
            <a:chOff x="0" y="0"/>
            <a:chExt cx="5828306" cy="35464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E7A60D-DDA4-8544-8245-C7B1D9729276}"/>
                </a:ext>
              </a:extLst>
            </p:cNvPr>
            <p:cNvGrpSpPr/>
            <p:nvPr/>
          </p:nvGrpSpPr>
          <p:grpSpPr>
            <a:xfrm>
              <a:off x="0" y="0"/>
              <a:ext cx="5828306" cy="3546475"/>
              <a:chOff x="0" y="0"/>
              <a:chExt cx="5828306" cy="354647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75AD3DC-1B58-6B4D-8F26-572405CFD754}"/>
                  </a:ext>
                </a:extLst>
              </p:cNvPr>
              <p:cNvGrpSpPr/>
              <p:nvPr/>
            </p:nvGrpSpPr>
            <p:grpSpPr>
              <a:xfrm>
                <a:off x="0" y="0"/>
                <a:ext cx="5828306" cy="3546475"/>
                <a:chOff x="0" y="0"/>
                <a:chExt cx="5828306" cy="3546475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FCA5A3FC-EDAB-E04D-8E52-AFA47C1F8965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5828306" cy="3546475"/>
                  <a:chOff x="0" y="0"/>
                  <a:chExt cx="5828306" cy="3546475"/>
                </a:xfrm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18A41607-5BA1-1E41-81E0-E040AF3D76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8296" y="0"/>
                    <a:ext cx="5152390" cy="35464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 Box 163">
                        <a:extLst>
                          <a:ext uri="{FF2B5EF4-FFF2-40B4-BE49-F238E27FC236}">
                            <a16:creationId xmlns:a16="http://schemas.microsoft.com/office/drawing/2014/main" id="{107A7B5A-5CF8-5D42-AFE7-BB915BF48DB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0" y="2250219"/>
                        <a:ext cx="317252" cy="2782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sz="12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 (Body CS)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0" name="Text Box 163">
                        <a:extLst>
                          <a:ext uri="{FF2B5EF4-FFF2-40B4-BE49-F238E27FC236}">
                            <a16:creationId xmlns:a16="http://schemas.microsoft.com/office/drawing/2014/main" id="{107A7B5A-5CF8-5D42-AFE7-BB915BF48DB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2250219"/>
                        <a:ext cx="317252" cy="278296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952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 Box 164">
                        <a:extLst>
                          <a:ext uri="{FF2B5EF4-FFF2-40B4-BE49-F238E27FC236}">
                            <a16:creationId xmlns:a16="http://schemas.microsoft.com/office/drawing/2014/main" id="{E12ECC88-3611-A343-9B19-182AEF6007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59179" y="2544417"/>
                        <a:ext cx="469127" cy="2782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𝑜𝑢𝑡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sz="12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 (Body CS)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" name="Text Box 164">
                        <a:extLst>
                          <a:ext uri="{FF2B5EF4-FFF2-40B4-BE49-F238E27FC236}">
                            <a16:creationId xmlns:a16="http://schemas.microsoft.com/office/drawing/2014/main" id="{E12ECC88-3611-A343-9B19-182AEF6007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59179" y="2544417"/>
                        <a:ext cx="469127" cy="278296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952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Text Box 165">
                        <a:extLst>
                          <a:ext uri="{FF2B5EF4-FFF2-40B4-BE49-F238E27FC236}">
                            <a16:creationId xmlns:a16="http://schemas.microsoft.com/office/drawing/2014/main" id="{AC2986C1-BCAF-B94F-92B3-812E5980F96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5065" y="2130949"/>
                        <a:ext cx="469127" cy="2782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+</m:t>
                                  </m:r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sz="12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 (Body CS)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" name="Text Box 165">
                        <a:extLst>
                          <a:ext uri="{FF2B5EF4-FFF2-40B4-BE49-F238E27FC236}">
                            <a16:creationId xmlns:a16="http://schemas.microsoft.com/office/drawing/2014/main" id="{AC2986C1-BCAF-B94F-92B3-812E5980F96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45065" y="2130949"/>
                        <a:ext cx="469127" cy="27829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952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 Box 166">
                        <a:extLst>
                          <a:ext uri="{FF2B5EF4-FFF2-40B4-BE49-F238E27FC236}">
                            <a16:creationId xmlns:a16="http://schemas.microsoft.com/office/drawing/2014/main" id="{B4E331ED-D01F-3243-B6D4-31EE3165737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60967" y="2918129"/>
                        <a:ext cx="469127" cy="2782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−</m:t>
                                  </m:r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sz="12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 (Body CS)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Text Box 166">
                        <a:extLst>
                          <a:ext uri="{FF2B5EF4-FFF2-40B4-BE49-F238E27FC236}">
                            <a16:creationId xmlns:a16="http://schemas.microsoft.com/office/drawing/2014/main" id="{B4E331ED-D01F-3243-B6D4-31EE3165737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60967" y="2918129"/>
                        <a:ext cx="469127" cy="278296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952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 Box 167">
                        <a:extLst>
                          <a:ext uri="{FF2B5EF4-FFF2-40B4-BE49-F238E27FC236}">
                            <a16:creationId xmlns:a16="http://schemas.microsoft.com/office/drawing/2014/main" id="{315EEEA9-5490-B047-8EC5-9785820189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64258" y="1876508"/>
                        <a:ext cx="317252" cy="2782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</m:ctrlPr>
                                </m:sSubPr>
                                <m:e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sz="1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sz="1200">
                          <a:effectLst/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 (Body CS)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Text Box 167">
                        <a:extLst>
                          <a:ext uri="{FF2B5EF4-FFF2-40B4-BE49-F238E27FC236}">
                            <a16:creationId xmlns:a16="http://schemas.microsoft.com/office/drawing/2014/main" id="{315EEEA9-5490-B047-8EC5-9785820189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64258" y="1876508"/>
                        <a:ext cx="317252" cy="278296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9525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 Box 169">
                      <a:extLst>
                        <a:ext uri="{FF2B5EF4-FFF2-40B4-BE49-F238E27FC236}">
                          <a16:creationId xmlns:a16="http://schemas.microsoft.com/office/drawing/2014/main" id="{716173B0-E32A-CB4F-9819-3C87EE335D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2915" y="357809"/>
                      <a:ext cx="317237" cy="278296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</m:ctrlPr>
                              </m:sSubPr>
                              <m:e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sz="1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 (Body CS)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2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 Box 169">
                      <a:extLst>
                        <a:ext uri="{FF2B5EF4-FFF2-40B4-BE49-F238E27FC236}">
                          <a16:creationId xmlns:a16="http://schemas.microsoft.com/office/drawing/2014/main" id="{716173B0-E32A-CB4F-9819-3C87EE335D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42915" y="357809"/>
                      <a:ext cx="317237" cy="27829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 Box 183">
                    <a:extLst>
                      <a:ext uri="{FF2B5EF4-FFF2-40B4-BE49-F238E27FC236}">
                        <a16:creationId xmlns:a16="http://schemas.microsoft.com/office/drawing/2014/main" id="{C234DF8E-93B1-EC42-BF0B-A870D506CF50}"/>
                      </a:ext>
                    </a:extLst>
                  </p:cNvPr>
                  <p:cNvSpPr txBox="1"/>
                  <p:nvPr/>
                </p:nvSpPr>
                <p:spPr>
                  <a:xfrm>
                    <a:off x="1280160" y="2456953"/>
                    <a:ext cx="317237" cy="27829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200">
                      <a:effectLst/>
                      <a:latin typeface="Garamond" panose="02020404030301010803" pitchFamily="18" charset="0"/>
                      <a:ea typeface="Calibri" panose="020F0502020204030204" pitchFamily="34" charset="0"/>
                      <a:cs typeface="Times New Roman (Body CS)"/>
                    </a:endParaRPr>
                  </a:p>
                </p:txBody>
              </p:sp>
            </mc:Choice>
            <mc:Fallback xmlns="">
              <p:sp>
                <p:nvSpPr>
                  <p:cNvPr id="15" name="Text Box 183">
                    <a:extLst>
                      <a:ext uri="{FF2B5EF4-FFF2-40B4-BE49-F238E27FC236}">
                        <a16:creationId xmlns:a16="http://schemas.microsoft.com/office/drawing/2014/main" id="{C234DF8E-93B1-EC42-BF0B-A870D506CF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0160" y="2456953"/>
                    <a:ext cx="317237" cy="27829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 Box 185">
                    <a:extLst>
                      <a:ext uri="{FF2B5EF4-FFF2-40B4-BE49-F238E27FC236}">
                        <a16:creationId xmlns:a16="http://schemas.microsoft.com/office/drawing/2014/main" id="{0F6DFE33-F6C2-1146-8E6B-922DA2C78145}"/>
                      </a:ext>
                    </a:extLst>
                  </p:cNvPr>
                  <p:cNvSpPr txBox="1"/>
                  <p:nvPr/>
                </p:nvSpPr>
                <p:spPr>
                  <a:xfrm>
                    <a:off x="2226366" y="2449002"/>
                    <a:ext cx="317237" cy="27829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1200">
                      <a:effectLst/>
                      <a:latin typeface="Garamond" panose="02020404030301010803" pitchFamily="18" charset="0"/>
                      <a:ea typeface="Calibri" panose="020F0502020204030204" pitchFamily="34" charset="0"/>
                      <a:cs typeface="Times New Roman (Body CS)"/>
                    </a:endParaRPr>
                  </a:p>
                </p:txBody>
              </p:sp>
            </mc:Choice>
            <mc:Fallback xmlns="">
              <p:sp>
                <p:nvSpPr>
                  <p:cNvPr id="16" name="Text Box 185">
                    <a:extLst>
                      <a:ext uri="{FF2B5EF4-FFF2-40B4-BE49-F238E27FC236}">
                        <a16:creationId xmlns:a16="http://schemas.microsoft.com/office/drawing/2014/main" id="{0F6DFE33-F6C2-1146-8E6B-922DA2C781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6366" y="2449002"/>
                    <a:ext cx="317237" cy="27829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 Box 182">
                  <a:extLst>
                    <a:ext uri="{FF2B5EF4-FFF2-40B4-BE49-F238E27FC236}">
                      <a16:creationId xmlns:a16="http://schemas.microsoft.com/office/drawing/2014/main" id="{FD2CCF8A-6E04-8545-B007-CE6E70ACD4A3}"/>
                    </a:ext>
                  </a:extLst>
                </p:cNvPr>
                <p:cNvSpPr txBox="1"/>
                <p:nvPr/>
              </p:nvSpPr>
              <p:spPr>
                <a:xfrm>
                  <a:off x="2393343" y="1574358"/>
                  <a:ext cx="316865" cy="2781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Times New Roman (Body CS)"/>
                  </a:endParaRPr>
                </a:p>
              </p:txBody>
            </p:sp>
          </mc:Choice>
          <mc:Fallback xmlns="">
            <p:sp>
              <p:nvSpPr>
                <p:cNvPr id="8" name="Text Box 182">
                  <a:extLst>
                    <a:ext uri="{FF2B5EF4-FFF2-40B4-BE49-F238E27FC236}">
                      <a16:creationId xmlns:a16="http://schemas.microsoft.com/office/drawing/2014/main" id="{FD2CCF8A-6E04-8545-B007-CE6E70ACD4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343" y="1574358"/>
                  <a:ext cx="316865" cy="27813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87">
                  <a:extLst>
                    <a:ext uri="{FF2B5EF4-FFF2-40B4-BE49-F238E27FC236}">
                      <a16:creationId xmlns:a16="http://schemas.microsoft.com/office/drawing/2014/main" id="{BBE95287-8C28-3644-994F-213848A5CCC4}"/>
                    </a:ext>
                  </a:extLst>
                </p:cNvPr>
                <p:cNvSpPr txBox="1"/>
                <p:nvPr/>
              </p:nvSpPr>
              <p:spPr>
                <a:xfrm>
                  <a:off x="4564049" y="55659"/>
                  <a:ext cx="316865" cy="2781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Times New Roman (Body CS)"/>
                  </a:endParaRPr>
                </a:p>
              </p:txBody>
            </p:sp>
          </mc:Choice>
          <mc:Fallback xmlns="">
            <p:sp>
              <p:nvSpPr>
                <p:cNvPr id="9" name="Text Box 187">
                  <a:extLst>
                    <a:ext uri="{FF2B5EF4-FFF2-40B4-BE49-F238E27FC236}">
                      <a16:creationId xmlns:a16="http://schemas.microsoft.com/office/drawing/2014/main" id="{BBE95287-8C28-3644-994F-213848A5C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049" y="55659"/>
                  <a:ext cx="316865" cy="27813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88">
                  <a:extLst>
                    <a:ext uri="{FF2B5EF4-FFF2-40B4-BE49-F238E27FC236}">
                      <a16:creationId xmlns:a16="http://schemas.microsoft.com/office/drawing/2014/main" id="{A09EF85E-9CE1-364F-94A6-412ABAC0A732}"/>
                    </a:ext>
                  </a:extLst>
                </p:cNvPr>
                <p:cNvSpPr txBox="1"/>
                <p:nvPr/>
              </p:nvSpPr>
              <p:spPr>
                <a:xfrm>
                  <a:off x="1860605" y="2886323"/>
                  <a:ext cx="316865" cy="2781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Times New Roman (Body CS)"/>
                  </a:endParaRPr>
                </a:p>
              </p:txBody>
            </p:sp>
          </mc:Choice>
          <mc:Fallback xmlns="">
            <p:sp>
              <p:nvSpPr>
                <p:cNvPr id="10" name="Text Box 188">
                  <a:extLst>
                    <a:ext uri="{FF2B5EF4-FFF2-40B4-BE49-F238E27FC236}">
                      <a16:creationId xmlns:a16="http://schemas.microsoft.com/office/drawing/2014/main" id="{A09EF85E-9CE1-364F-94A6-412ABAC0A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0605" y="2886323"/>
                  <a:ext cx="316865" cy="27813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89">
                  <a:extLst>
                    <a:ext uri="{FF2B5EF4-FFF2-40B4-BE49-F238E27FC236}">
                      <a16:creationId xmlns:a16="http://schemas.microsoft.com/office/drawing/2014/main" id="{62455AA0-4949-1944-8B7C-461CBC6F7450}"/>
                    </a:ext>
                  </a:extLst>
                </p:cNvPr>
                <p:cNvSpPr txBox="1"/>
                <p:nvPr/>
              </p:nvSpPr>
              <p:spPr>
                <a:xfrm>
                  <a:off x="4039263" y="1343770"/>
                  <a:ext cx="316865" cy="2781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Times New Roman (Body CS)"/>
                  </a:endParaRPr>
                </a:p>
              </p:txBody>
            </p:sp>
          </mc:Choice>
          <mc:Fallback xmlns="">
            <p:sp>
              <p:nvSpPr>
                <p:cNvPr id="11" name="Text Box 189">
                  <a:extLst>
                    <a:ext uri="{FF2B5EF4-FFF2-40B4-BE49-F238E27FC236}">
                      <a16:creationId xmlns:a16="http://schemas.microsoft.com/office/drawing/2014/main" id="{62455AA0-4949-1944-8B7C-461CBC6F74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263" y="1343770"/>
                  <a:ext cx="316865" cy="27813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2">
                  <a:extLst>
                    <a:ext uri="{FF2B5EF4-FFF2-40B4-BE49-F238E27FC236}">
                      <a16:creationId xmlns:a16="http://schemas.microsoft.com/office/drawing/2014/main" id="{9F3DF373-978D-404E-B842-17FF9EC6C292}"/>
                    </a:ext>
                  </a:extLst>
                </p:cNvPr>
                <p:cNvSpPr txBox="1"/>
                <p:nvPr/>
              </p:nvSpPr>
              <p:spPr>
                <a:xfrm>
                  <a:off x="3490623" y="922351"/>
                  <a:ext cx="317237" cy="2782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Times New Roman (Body CS)"/>
                  </a:endParaRPr>
                </a:p>
              </p:txBody>
            </p:sp>
          </mc:Choice>
          <mc:Fallback xmlns="">
            <p:sp>
              <p:nvSpPr>
                <p:cNvPr id="12" name="Text Box 172">
                  <a:extLst>
                    <a:ext uri="{FF2B5EF4-FFF2-40B4-BE49-F238E27FC236}">
                      <a16:creationId xmlns:a16="http://schemas.microsoft.com/office/drawing/2014/main" id="{9F3DF373-978D-404E-B842-17FF9EC6C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0623" y="922351"/>
                  <a:ext cx="317237" cy="27829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1">
                  <a:extLst>
                    <a:ext uri="{FF2B5EF4-FFF2-40B4-BE49-F238E27FC236}">
                      <a16:creationId xmlns:a16="http://schemas.microsoft.com/office/drawing/2014/main" id="{483FEBD2-290F-3449-AF30-0F22F9C4B01B}"/>
                    </a:ext>
                  </a:extLst>
                </p:cNvPr>
                <p:cNvSpPr txBox="1"/>
                <p:nvPr/>
              </p:nvSpPr>
              <p:spPr>
                <a:xfrm>
                  <a:off x="4420925" y="922351"/>
                  <a:ext cx="317237" cy="2782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</m:ctrlPr>
                          </m:sSubPr>
                          <m:e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 (Body CS)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>
                    <a:effectLst/>
                    <a:latin typeface="Garamond" panose="02020404030301010803" pitchFamily="18" charset="0"/>
                    <a:ea typeface="Calibri" panose="020F0502020204030204" pitchFamily="34" charset="0"/>
                    <a:cs typeface="Times New Roman (Body CS)"/>
                  </a:endParaRPr>
                </a:p>
              </p:txBody>
            </p:sp>
          </mc:Choice>
          <mc:Fallback xmlns="">
            <p:sp>
              <p:nvSpPr>
                <p:cNvPr id="13" name="Text Box 171">
                  <a:extLst>
                    <a:ext uri="{FF2B5EF4-FFF2-40B4-BE49-F238E27FC236}">
                      <a16:creationId xmlns:a16="http://schemas.microsoft.com/office/drawing/2014/main" id="{483FEBD2-290F-3449-AF30-0F22F9C4B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0925" y="922351"/>
                  <a:ext cx="317237" cy="27829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EF685C7-E2F9-CC4E-A837-90CB76749340}"/>
                  </a:ext>
                </a:extLst>
              </p:cNvPr>
              <p:cNvSpPr txBox="1"/>
              <p:nvPr/>
            </p:nvSpPr>
            <p:spPr>
              <a:xfrm>
                <a:off x="5763461" y="3494078"/>
                <a:ext cx="2086708" cy="3611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EF685C7-E2F9-CC4E-A837-90CB76749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461" y="3494078"/>
                <a:ext cx="2086708" cy="361195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FFD86DD9-EC85-A849-899D-AF7C50310F4D}"/>
              </a:ext>
            </a:extLst>
          </p:cNvPr>
          <p:cNvGrpSpPr/>
          <p:nvPr/>
        </p:nvGrpSpPr>
        <p:grpSpPr>
          <a:xfrm>
            <a:off x="7741688" y="3086924"/>
            <a:ext cx="4587277" cy="3641484"/>
            <a:chOff x="7445492" y="3254823"/>
            <a:chExt cx="4587277" cy="364148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4611818-6EE0-164B-8320-2766A70D87FE}"/>
                </a:ext>
              </a:extLst>
            </p:cNvPr>
            <p:cNvGrpSpPr/>
            <p:nvPr/>
          </p:nvGrpSpPr>
          <p:grpSpPr>
            <a:xfrm>
              <a:off x="7816287" y="3524328"/>
              <a:ext cx="3786553" cy="3141975"/>
              <a:chOff x="8194432" y="3431850"/>
              <a:chExt cx="3786553" cy="314197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6221B75-49AA-8240-A960-D1A80CC852F2}"/>
                  </a:ext>
                </a:extLst>
              </p:cNvPr>
              <p:cNvGrpSpPr/>
              <p:nvPr/>
            </p:nvGrpSpPr>
            <p:grpSpPr>
              <a:xfrm>
                <a:off x="8194432" y="3431850"/>
                <a:ext cx="3786553" cy="2759955"/>
                <a:chOff x="8241324" y="3431850"/>
                <a:chExt cx="3786553" cy="2759955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8C1D965A-8CEC-6C47-8C3E-87D1C7620427}"/>
                    </a:ext>
                  </a:extLst>
                </p:cNvPr>
                <p:cNvCxnSpPr/>
                <p:nvPr/>
              </p:nvCxnSpPr>
              <p:spPr>
                <a:xfrm flipV="1">
                  <a:off x="8335108" y="3431850"/>
                  <a:ext cx="0" cy="27599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09583B03-5235-0944-9EE7-DFEF8695B9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1324" y="6099985"/>
                  <a:ext cx="378655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3BBD3DC0-8191-814B-AECF-242C192329F7}"/>
                  </a:ext>
                </a:extLst>
              </p:cNvPr>
              <p:cNvSpPr/>
              <p:nvPr/>
            </p:nvSpPr>
            <p:spPr>
              <a:xfrm>
                <a:off x="8288215" y="3796662"/>
                <a:ext cx="3563816" cy="2686002"/>
              </a:xfrm>
              <a:custGeom>
                <a:avLst/>
                <a:gdLst>
                  <a:gd name="connsiteX0" fmla="*/ 0 w 3563816"/>
                  <a:gd name="connsiteY0" fmla="*/ 115061 h 2764279"/>
                  <a:gd name="connsiteX1" fmla="*/ 586154 w 3563816"/>
                  <a:gd name="connsiteY1" fmla="*/ 115061 h 2764279"/>
                  <a:gd name="connsiteX2" fmla="*/ 1406770 w 3563816"/>
                  <a:gd name="connsiteY2" fmla="*/ 1310815 h 2764279"/>
                  <a:gd name="connsiteX3" fmla="*/ 1805354 w 3563816"/>
                  <a:gd name="connsiteY3" fmla="*/ 2717584 h 2764279"/>
                  <a:gd name="connsiteX4" fmla="*/ 2473570 w 3563816"/>
                  <a:gd name="connsiteY4" fmla="*/ 2424507 h 2764279"/>
                  <a:gd name="connsiteX5" fmla="*/ 3563816 w 3563816"/>
                  <a:gd name="connsiteY5" fmla="*/ 2389338 h 2764279"/>
                  <a:gd name="connsiteX0" fmla="*/ 0 w 3563816"/>
                  <a:gd name="connsiteY0" fmla="*/ 50680 h 2699898"/>
                  <a:gd name="connsiteX1" fmla="*/ 586154 w 3563816"/>
                  <a:gd name="connsiteY1" fmla="*/ 50680 h 2699898"/>
                  <a:gd name="connsiteX2" fmla="*/ 1406770 w 3563816"/>
                  <a:gd name="connsiteY2" fmla="*/ 1246434 h 2699898"/>
                  <a:gd name="connsiteX3" fmla="*/ 1805354 w 3563816"/>
                  <a:gd name="connsiteY3" fmla="*/ 2653203 h 2699898"/>
                  <a:gd name="connsiteX4" fmla="*/ 2473570 w 3563816"/>
                  <a:gd name="connsiteY4" fmla="*/ 2360126 h 2699898"/>
                  <a:gd name="connsiteX5" fmla="*/ 3563816 w 3563816"/>
                  <a:gd name="connsiteY5" fmla="*/ 2324957 h 2699898"/>
                  <a:gd name="connsiteX0" fmla="*/ 0 w 3563816"/>
                  <a:gd name="connsiteY0" fmla="*/ 29700 h 2678918"/>
                  <a:gd name="connsiteX1" fmla="*/ 586154 w 3563816"/>
                  <a:gd name="connsiteY1" fmla="*/ 29700 h 2678918"/>
                  <a:gd name="connsiteX2" fmla="*/ 1406770 w 3563816"/>
                  <a:gd name="connsiteY2" fmla="*/ 1225454 h 2678918"/>
                  <a:gd name="connsiteX3" fmla="*/ 1805354 w 3563816"/>
                  <a:gd name="connsiteY3" fmla="*/ 2632223 h 2678918"/>
                  <a:gd name="connsiteX4" fmla="*/ 2473570 w 3563816"/>
                  <a:gd name="connsiteY4" fmla="*/ 2339146 h 2678918"/>
                  <a:gd name="connsiteX5" fmla="*/ 3563816 w 3563816"/>
                  <a:gd name="connsiteY5" fmla="*/ 2303977 h 2678918"/>
                  <a:gd name="connsiteX0" fmla="*/ 0 w 3563816"/>
                  <a:gd name="connsiteY0" fmla="*/ 36784 h 2686002"/>
                  <a:gd name="connsiteX1" fmla="*/ 586154 w 3563816"/>
                  <a:gd name="connsiteY1" fmla="*/ 36784 h 2686002"/>
                  <a:gd name="connsiteX2" fmla="*/ 1406770 w 3563816"/>
                  <a:gd name="connsiteY2" fmla="*/ 1232538 h 2686002"/>
                  <a:gd name="connsiteX3" fmla="*/ 1805354 w 3563816"/>
                  <a:gd name="connsiteY3" fmla="*/ 2639307 h 2686002"/>
                  <a:gd name="connsiteX4" fmla="*/ 2473570 w 3563816"/>
                  <a:gd name="connsiteY4" fmla="*/ 2346230 h 2686002"/>
                  <a:gd name="connsiteX5" fmla="*/ 3563816 w 3563816"/>
                  <a:gd name="connsiteY5" fmla="*/ 2311061 h 268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63816" h="2686002">
                    <a:moveTo>
                      <a:pt x="0" y="36784"/>
                    </a:moveTo>
                    <a:cubicBezTo>
                      <a:pt x="272827" y="-14371"/>
                      <a:pt x="317057" y="-10107"/>
                      <a:pt x="586154" y="36784"/>
                    </a:cubicBezTo>
                    <a:cubicBezTo>
                      <a:pt x="855251" y="83675"/>
                      <a:pt x="1203570" y="798784"/>
                      <a:pt x="1406770" y="1232538"/>
                    </a:cubicBezTo>
                    <a:cubicBezTo>
                      <a:pt x="1609970" y="1666292"/>
                      <a:pt x="1627554" y="2453692"/>
                      <a:pt x="1805354" y="2639307"/>
                    </a:cubicBezTo>
                    <a:cubicBezTo>
                      <a:pt x="1983154" y="2824922"/>
                      <a:pt x="2180493" y="2400938"/>
                      <a:pt x="2473570" y="2346230"/>
                    </a:cubicBezTo>
                    <a:cubicBezTo>
                      <a:pt x="2766647" y="2291522"/>
                      <a:pt x="3165231" y="2301291"/>
                      <a:pt x="3563816" y="2311061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CF895D2-AEAE-5C4D-A8C7-8182668DC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2035" y="3833446"/>
                <a:ext cx="35073" cy="226018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57AF42E-45AD-7E46-A36E-701084E67E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3962" y="5204977"/>
                <a:ext cx="0" cy="89500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ight Brace 38">
                <a:extLst>
                  <a:ext uri="{FF2B5EF4-FFF2-40B4-BE49-F238E27FC236}">
                    <a16:creationId xmlns:a16="http://schemas.microsoft.com/office/drawing/2014/main" id="{D5A384FA-99FA-E94A-9415-022F570588F2}"/>
                  </a:ext>
                </a:extLst>
              </p:cNvPr>
              <p:cNvSpPr/>
              <p:nvPr/>
            </p:nvSpPr>
            <p:spPr>
              <a:xfrm rot="5400000">
                <a:off x="10123563" y="6030341"/>
                <a:ext cx="395947" cy="691021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DB70337-7B77-2940-9BB7-9EECB15662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81968" y="6101319"/>
                <a:ext cx="0" cy="380027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9D55F9-DED9-8647-A802-CD5414CAA2BE}"/>
                </a:ext>
              </a:extLst>
            </p:cNvPr>
            <p:cNvSpPr txBox="1"/>
            <p:nvPr/>
          </p:nvSpPr>
          <p:spPr>
            <a:xfrm>
              <a:off x="7445492" y="3254823"/>
              <a:ext cx="929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aramond" panose="02020404030301010803" pitchFamily="18" charset="0"/>
                </a:rPr>
                <a:t>Gain / dB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4DF8464-F821-E545-AE64-C41F9CE7DA7A}"/>
                </a:ext>
              </a:extLst>
            </p:cNvPr>
            <p:cNvSpPr txBox="1"/>
            <p:nvPr/>
          </p:nvSpPr>
          <p:spPr>
            <a:xfrm>
              <a:off x="10680577" y="5894715"/>
              <a:ext cx="1352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Garamond" panose="02020404030301010803" pitchFamily="18" charset="0"/>
                </a:rPr>
                <a:t>Frequency / Hz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9219479-3500-4F4C-8ADF-D88A4A2FB6E3}"/>
                </a:ext>
              </a:extLst>
            </p:cNvPr>
            <p:cNvSpPr txBox="1"/>
            <p:nvPr/>
          </p:nvSpPr>
          <p:spPr>
            <a:xfrm>
              <a:off x="8461815" y="6178677"/>
              <a:ext cx="37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</a:t>
              </a:r>
              <a:r>
                <a:rPr lang="en-US" sz="1200" baseline="-25000" dirty="0"/>
                <a:t>2</a:t>
              </a:r>
              <a:endParaRPr 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5EEB478-2F2F-A24D-8001-83F2D3DEF099}"/>
                </a:ext>
              </a:extLst>
            </p:cNvPr>
            <p:cNvSpPr txBox="1"/>
            <p:nvPr/>
          </p:nvSpPr>
          <p:spPr>
            <a:xfrm>
              <a:off x="9236769" y="6171714"/>
              <a:ext cx="37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</a:t>
              </a:r>
              <a:r>
                <a:rPr lang="en-US" sz="1200" baseline="-25000" dirty="0"/>
                <a:t>1</a:t>
              </a:r>
              <a:endParaRPr lang="en-US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294E5F-E158-D945-B84F-66AC569EC1DA}"/>
                </a:ext>
              </a:extLst>
            </p:cNvPr>
            <p:cNvSpPr txBox="1"/>
            <p:nvPr/>
          </p:nvSpPr>
          <p:spPr>
            <a:xfrm>
              <a:off x="9669394" y="5912737"/>
              <a:ext cx="37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</a:t>
              </a:r>
              <a:r>
                <a:rPr lang="en-US" sz="1200" baseline="-25000" dirty="0"/>
                <a:t>0</a:t>
              </a:r>
              <a:endParaRPr lang="en-US" sz="12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FEF6271-9E73-2B42-AE4A-94FD20E47D90}"/>
                </a:ext>
              </a:extLst>
            </p:cNvPr>
            <p:cNvSpPr txBox="1"/>
            <p:nvPr/>
          </p:nvSpPr>
          <p:spPr>
            <a:xfrm>
              <a:off x="9781338" y="6619308"/>
              <a:ext cx="378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Q</a:t>
              </a:r>
              <a:r>
                <a:rPr lang="en-US" sz="1200" baseline="-25000" dirty="0"/>
                <a:t>0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963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C561-0A9C-D149-9202-3092720D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308" y="-278762"/>
            <a:ext cx="2346511" cy="1293028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Results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1FD1AAD9-ABC7-4DB1-8761-705D54CCF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97" r="6508" b="4480"/>
          <a:stretch/>
        </p:blipFill>
        <p:spPr>
          <a:xfrm>
            <a:off x="0" y="-15421"/>
            <a:ext cx="7041776" cy="395989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522961-9741-4601-9A53-1818C48B0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86" r="5929"/>
          <a:stretch/>
        </p:blipFill>
        <p:spPr>
          <a:xfrm>
            <a:off x="5150224" y="2716755"/>
            <a:ext cx="7041776" cy="414124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543DB4-0158-43B4-844E-921B1FABD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944471"/>
            <a:ext cx="5150224" cy="2913529"/>
          </a:xfrm>
        </p:spPr>
        <p:txBody>
          <a:bodyPr/>
          <a:lstStyle/>
          <a:p>
            <a:r>
              <a:rPr lang="en-US" sz="2400" dirty="0">
                <a:latin typeface="Garamond" panose="02020404030301010803" pitchFamily="18" charset="0"/>
              </a:rPr>
              <a:t>Group delay of the system improved for most of the range of operation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Improvement by as much as 2ms around 45Hz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System will respond faster to an input, reach a nominal value faster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C46C9B-A04B-4448-AE63-4289B173287E}"/>
              </a:ext>
            </a:extLst>
          </p:cNvPr>
          <p:cNvSpPr txBox="1">
            <a:spLocks/>
          </p:cNvSpPr>
          <p:nvPr/>
        </p:nvSpPr>
        <p:spPr>
          <a:xfrm>
            <a:off x="7041776" y="595527"/>
            <a:ext cx="5150224" cy="21212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Garamond" panose="02020404030301010803" pitchFamily="18" charset="0"/>
              </a:rPr>
              <a:t>As expected, magnitude response improved massively at low frequencies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In practice this is unobtainable because too much air needs to be moved, cone displacement will exceed maximum allowed value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71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1954-8BAE-0D40-9CC0-3D1426B3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AEE1-CEF1-BA4F-87C0-660584B9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Make and test open-loop compensator</a:t>
            </a:r>
          </a:p>
          <a:p>
            <a:r>
              <a:rPr lang="en-US" dirty="0">
                <a:latin typeface="Garamond" panose="02020404030301010803" pitchFamily="18" charset="0"/>
              </a:rPr>
              <a:t>Design, simulate, build closed-loop compensators</a:t>
            </a:r>
          </a:p>
        </p:txBody>
      </p:sp>
    </p:spTree>
    <p:extLst>
      <p:ext uri="{BB962C8B-B14F-4D97-AF65-F5344CB8AC3E}">
        <p14:creationId xmlns:p14="http://schemas.microsoft.com/office/powerpoint/2010/main" val="98389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8774-E68B-0C43-B5C5-BFBBF595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Project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2421-E9E5-EF42-AE5A-69D37A93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Loudspeakers are run open-loop… for no real reason</a:t>
            </a:r>
          </a:p>
          <a:p>
            <a:r>
              <a:rPr lang="en-US" dirty="0">
                <a:latin typeface="Garamond" panose="02020404030301010803" pitchFamily="18" charset="0"/>
              </a:rPr>
              <a:t>Subwoofers are the most non-linear of loudspeakers</a:t>
            </a:r>
          </a:p>
          <a:p>
            <a:r>
              <a:rPr lang="en-US" dirty="0">
                <a:latin typeface="Garamond" panose="02020404030301010803" pitchFamily="18" charset="0"/>
              </a:rPr>
              <a:t>Why not just ‘build them better’?</a:t>
            </a:r>
          </a:p>
          <a:p>
            <a:r>
              <a:rPr lang="en-US" dirty="0">
                <a:latin typeface="Garamond" panose="02020404030301010803" pitchFamily="18" charset="0"/>
              </a:rPr>
              <a:t>Project aim and description from PID/INT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40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8774-E68B-0C43-B5C5-BFBBF595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Technical Understanding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2421-E9E5-EF42-AE5A-69D37A93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Background theory and research shows that electronic compensation, especially closed-loop compensation, is the best way forward</a:t>
            </a:r>
          </a:p>
          <a:p>
            <a:r>
              <a:rPr lang="en-US" dirty="0">
                <a:latin typeface="Garamond" panose="02020404030301010803" pitchFamily="18" charset="0"/>
              </a:rPr>
              <a:t>Open-loop compensator has been designed (show sums)</a:t>
            </a:r>
          </a:p>
          <a:p>
            <a:r>
              <a:rPr lang="en-US" dirty="0">
                <a:latin typeface="Garamond" panose="02020404030301010803" pitchFamily="18" charset="0"/>
              </a:rPr>
              <a:t>Closed-loop compensator not designed yet</a:t>
            </a:r>
          </a:p>
          <a:p>
            <a:r>
              <a:rPr lang="en-US" dirty="0">
                <a:latin typeface="Garamond" panose="02020404030301010803" pitchFamily="18" charset="0"/>
              </a:rPr>
              <a:t>Importance of careful design highlighted</a:t>
            </a:r>
          </a:p>
          <a:p>
            <a:r>
              <a:rPr lang="en-US" dirty="0">
                <a:latin typeface="Garamond" panose="02020404030301010803" pitchFamily="18" charset="0"/>
              </a:rPr>
              <a:t>Results of simulations and hopefully actual subwoofer performance if this can be achieved.</a:t>
            </a:r>
          </a:p>
          <a:p>
            <a:r>
              <a:rPr lang="en-US" dirty="0">
                <a:latin typeface="Garamond" panose="02020404030301010803" pitchFamily="18" charset="0"/>
              </a:rPr>
              <a:t>Background theory 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2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8774-E68B-0C43-B5C5-BFBBF595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Technical Understanding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2421-E9E5-EF42-AE5A-69D37A93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Background theory reveals two essential things: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Subwoofers have the most distortions and non-linearities of all the loudspeakers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Subwoofers would benefit from an electronic ‘extension’ of their bass response because the lowest frequencies are the hardest to reproduce.</a:t>
            </a:r>
          </a:p>
          <a:p>
            <a:r>
              <a:rPr lang="en-US" dirty="0">
                <a:latin typeface="Garamond" panose="02020404030301010803" pitchFamily="18" charset="0"/>
              </a:rPr>
              <a:t>Background research shows that implementing a control system onto a loudspeaker is quite feasible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47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8774-E68B-0C43-B5C5-BFBBF595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Milestone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2421-E9E5-EF42-AE5A-69D37A93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Supervisor estimates a 4 week lag behind schedule</a:t>
            </a:r>
          </a:p>
          <a:p>
            <a:r>
              <a:rPr lang="en-US" dirty="0">
                <a:latin typeface="Garamond" panose="02020404030301010803" pitchFamily="18" charset="0"/>
              </a:rPr>
              <a:t>Most work can feasibly be completed on time.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80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F447-CE8A-4FDB-AD02-5B53F685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aramond" panose="02020404030301010803" pitchFamily="18" charset="0"/>
              </a:rPr>
              <a:t>Developing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14423-7CC2-4F75-89D8-928F56D3C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Garamond" panose="02020404030301010803" pitchFamily="18" charset="0"/>
              </a:rPr>
              <a:t>A novel method of designing and implementing all required open- and closed-loop circuitry could be by using a field-programmable analogue array, such as those designed by </a:t>
            </a:r>
            <a:r>
              <a:rPr lang="en-GB" dirty="0" err="1">
                <a:latin typeface="Garamond" panose="02020404030301010803" pitchFamily="18" charset="0"/>
              </a:rPr>
              <a:t>Anadigm</a:t>
            </a:r>
            <a:r>
              <a:rPr lang="en-GB" dirty="0">
                <a:latin typeface="Garamond" panose="02020404030301010803" pitchFamily="18" charset="0"/>
              </a:rPr>
              <a:t>. Limits physical size and complexity of solutions, allows for patches from manufacturers to users, could even make a GUI to allow users to tune their own devices (although probably not possible because you need to program them through MATLAB)</a:t>
            </a:r>
          </a:p>
          <a:p>
            <a:endParaRPr lang="en-GB" dirty="0">
              <a:latin typeface="Garamond" panose="02020404030301010803" pitchFamily="18" charset="0"/>
            </a:endParaRPr>
          </a:p>
          <a:p>
            <a:endParaRPr lang="en-GB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2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7BA7-E213-C048-A17D-0FB2B07C7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2220"/>
            <a:ext cx="9144000" cy="2387600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  <a:cs typeface="Calibri" panose="020F0502020204030204" pitchFamily="34" charset="0"/>
              </a:rPr>
              <a:t>Motional Control of Loudspeakers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8236D-0F07-7E40-A31D-7B645246A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9820"/>
            <a:ext cx="9144000" cy="915533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  <a:cs typeface="Calibri" panose="020F0502020204030204" pitchFamily="34" charset="0"/>
              </a:rPr>
              <a:t>Sujit Malde, ela17sm, Electrical and Electronic Engineering 3</a:t>
            </a:r>
            <a:r>
              <a:rPr lang="en-US" baseline="30000" dirty="0">
                <a:latin typeface="Garamond" panose="02020404030301010803" pitchFamily="18" charset="0"/>
                <a:cs typeface="Calibri" panose="020F0502020204030204" pitchFamily="34" charset="0"/>
              </a:rPr>
              <a:t>rd</a:t>
            </a:r>
            <a:r>
              <a:rPr lang="en-US" dirty="0">
                <a:latin typeface="Garamond" panose="02020404030301010803" pitchFamily="18" charset="0"/>
                <a:cs typeface="Calibri" panose="020F0502020204030204" pitchFamily="34" charset="0"/>
              </a:rPr>
              <a:t> Year Project</a:t>
            </a:r>
          </a:p>
          <a:p>
            <a:r>
              <a:rPr lang="en-US" dirty="0">
                <a:latin typeface="Garamond" panose="02020404030301010803" pitchFamily="18" charset="0"/>
                <a:cs typeface="Calibri" panose="020F0502020204030204" pitchFamily="34" charset="0"/>
              </a:rPr>
              <a:t>2</a:t>
            </a:r>
            <a:r>
              <a:rPr lang="en-US" baseline="30000" dirty="0">
                <a:latin typeface="Garamond" panose="02020404030301010803" pitchFamily="18" charset="0"/>
                <a:cs typeface="Calibri" panose="020F0502020204030204" pitchFamily="34" charset="0"/>
              </a:rPr>
              <a:t>nd</a:t>
            </a:r>
            <a:r>
              <a:rPr lang="en-US" dirty="0">
                <a:latin typeface="Garamond" panose="02020404030301010803" pitchFamily="18" charset="0"/>
                <a:cs typeface="Calibri" panose="020F0502020204030204" pitchFamily="34" charset="0"/>
              </a:rPr>
              <a:t> Marker Viva</a:t>
            </a:r>
          </a:p>
        </p:txBody>
      </p:sp>
    </p:spTree>
    <p:extLst>
      <p:ext uri="{BB962C8B-B14F-4D97-AF65-F5344CB8AC3E}">
        <p14:creationId xmlns:p14="http://schemas.microsoft.com/office/powerpoint/2010/main" val="376026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3B8C-D360-404D-AA4C-E1600784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The Problem with Loudspeakers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8A3E-99C1-A542-B10D-F957C76D4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0" y="1745183"/>
            <a:ext cx="5940879" cy="4925248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Not normally controlled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Distortions and non-linearities are rife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Expensive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Manufacturers must spend lots to make loudspeakers ‘perfect’</a:t>
            </a:r>
          </a:p>
          <a:p>
            <a:pPr marL="457200" lvl="1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Most consumers can’t buy good audio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C31776C-9416-D94F-B5DC-4353A680B682}"/>
              </a:ext>
            </a:extLst>
          </p:cNvPr>
          <p:cNvGrpSpPr/>
          <p:nvPr/>
        </p:nvGrpSpPr>
        <p:grpSpPr>
          <a:xfrm>
            <a:off x="6115049" y="2057401"/>
            <a:ext cx="3326423" cy="4415200"/>
            <a:chOff x="8865577" y="2057401"/>
            <a:chExt cx="3326423" cy="44152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A4B0FF1-8122-CC48-BECB-FC4F2CE4A8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82" t="3333" r="32461"/>
            <a:stretch/>
          </p:blipFill>
          <p:spPr bwMode="auto">
            <a:xfrm>
              <a:off x="10564585" y="2057401"/>
              <a:ext cx="1627415" cy="4161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3A8912-4B7C-B147-8925-A8871CC862C9}"/>
                </a:ext>
              </a:extLst>
            </p:cNvPr>
            <p:cNvSpPr txBox="1"/>
            <p:nvPr/>
          </p:nvSpPr>
          <p:spPr>
            <a:xfrm>
              <a:off x="8968153" y="6218685"/>
              <a:ext cx="315518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Garamond" panose="02020404030301010803" pitchFamily="18" charset="0"/>
                </a:rPr>
                <a:t>https://</a:t>
              </a:r>
              <a:r>
                <a:rPr lang="en-US" sz="1050" dirty="0" err="1">
                  <a:latin typeface="Garamond" panose="02020404030301010803" pitchFamily="18" charset="0"/>
                </a:rPr>
                <a:t>audiovector.com</a:t>
              </a:r>
              <a:r>
                <a:rPr lang="en-US" sz="1050" dirty="0">
                  <a:latin typeface="Garamond" panose="02020404030301010803" pitchFamily="18" charset="0"/>
                </a:rPr>
                <a:t>/sr-3-avantgarde-arrete.html</a:t>
              </a:r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133DB323-38A4-7145-B8EB-2C232F7622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82" t="3333" r="32461"/>
            <a:stretch/>
          </p:blipFill>
          <p:spPr bwMode="auto">
            <a:xfrm>
              <a:off x="8865577" y="2057401"/>
              <a:ext cx="1627415" cy="4161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CFAB417-A2D8-9547-93EF-EF603872CE41}"/>
              </a:ext>
            </a:extLst>
          </p:cNvPr>
          <p:cNvSpPr txBox="1"/>
          <p:nvPr/>
        </p:nvSpPr>
        <p:spPr>
          <a:xfrm>
            <a:off x="9513065" y="2706882"/>
            <a:ext cx="2368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£12000 excluding rest of the system!</a:t>
            </a:r>
          </a:p>
        </p:txBody>
      </p:sp>
    </p:spTree>
    <p:extLst>
      <p:ext uri="{BB962C8B-B14F-4D97-AF65-F5344CB8AC3E}">
        <p14:creationId xmlns:p14="http://schemas.microsoft.com/office/powerpoint/2010/main" val="82588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3B8C-D360-404D-AA4C-E1600784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The Problem with Loudspeakers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8A3E-99C1-A542-B10D-F957C76D4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0791"/>
            <a:ext cx="5940879" cy="4497544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Background theory shows that: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Subwoofers have the most non-linearities of all the loudspeakers</a:t>
            </a:r>
          </a:p>
          <a:p>
            <a:pPr marL="457200" lvl="1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Subwoofers can have their bass response extended ’for free’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Manufacturers already spending lots on R&amp;D to make uncompensated systems sound good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9D16D7-6D9A-5141-93F2-9DDB66EE971B}"/>
              </a:ext>
            </a:extLst>
          </p:cNvPr>
          <p:cNvGrpSpPr/>
          <p:nvPr/>
        </p:nvGrpSpPr>
        <p:grpSpPr>
          <a:xfrm>
            <a:off x="5940879" y="2083645"/>
            <a:ext cx="6084277" cy="3886135"/>
            <a:chOff x="5940879" y="2683810"/>
            <a:chExt cx="6084277" cy="3886135"/>
          </a:xfrm>
        </p:grpSpPr>
        <p:pic>
          <p:nvPicPr>
            <p:cNvPr id="8" name="Picture 7" descr="A close up of a map&#10;&#10;Description automatically generated">
              <a:extLst>
                <a:ext uri="{FF2B5EF4-FFF2-40B4-BE49-F238E27FC236}">
                  <a16:creationId xmlns:a16="http://schemas.microsoft.com/office/drawing/2014/main" id="{EFF10EC3-0A94-5D4F-9F9A-A5A42A45F0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385" t="3495" r="8558" b="5028"/>
            <a:stretch/>
          </p:blipFill>
          <p:spPr>
            <a:xfrm>
              <a:off x="5940879" y="2683810"/>
              <a:ext cx="5940879" cy="336156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134EB9-B618-4645-BE91-6CA5E262E5A9}"/>
                </a:ext>
              </a:extLst>
            </p:cNvPr>
            <p:cNvSpPr txBox="1"/>
            <p:nvPr/>
          </p:nvSpPr>
          <p:spPr>
            <a:xfrm>
              <a:off x="6353908" y="5708171"/>
              <a:ext cx="567124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endParaRPr lang="en-US" sz="1600" dirty="0">
                <a:latin typeface="Garamond" panose="02020404030301010803" pitchFamily="18" charset="0"/>
              </a:endParaRPr>
            </a:p>
            <a:p>
              <a:r>
                <a:rPr lang="en-US" sz="1600" dirty="0">
                  <a:latin typeface="Garamond" panose="02020404030301010803" pitchFamily="18" charset="0"/>
                </a:rPr>
                <a:t>Shown: typical poor subwoofer response, -15dB down at 20Hz</a:t>
              </a:r>
            </a:p>
            <a:p>
              <a:endParaRPr lang="en-US" sz="1600" dirty="0">
                <a:latin typeface="Garamond" panose="020204040303010108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421322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{C255EFEC-7B72-F044-95AA-202643526BA5}tf10001079</Template>
  <TotalTime>3923</TotalTime>
  <Words>825</Words>
  <Application>Microsoft Office PowerPoint</Application>
  <PresentationFormat>Widescreen</PresentationFormat>
  <Paragraphs>136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Garamond</vt:lpstr>
      <vt:lpstr>Vapor Trail</vt:lpstr>
      <vt:lpstr>Motional Control of Loudspeakers</vt:lpstr>
      <vt:lpstr>Project Definition</vt:lpstr>
      <vt:lpstr>Technical Understanding of Project</vt:lpstr>
      <vt:lpstr>Technical Understanding of Project</vt:lpstr>
      <vt:lpstr>Milestone Evaluation</vt:lpstr>
      <vt:lpstr>Developing Technologies</vt:lpstr>
      <vt:lpstr>Motional Control of Loudspeakers</vt:lpstr>
      <vt:lpstr>The Problem with Loudspeakers</vt:lpstr>
      <vt:lpstr>The Problem with Loudspeakers</vt:lpstr>
      <vt:lpstr>The solution</vt:lpstr>
      <vt:lpstr>The process</vt:lpstr>
      <vt:lpstr>Choosing a subwoofer</vt:lpstr>
      <vt:lpstr>Enclosure design</vt:lpstr>
      <vt:lpstr>Enclosure Design</vt:lpstr>
      <vt:lpstr>Open-loop circuit design –  Linkwitz Transform</vt:lpstr>
      <vt:lpstr>Results</vt:lpstr>
      <vt:lpstr>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Engagement Video</dc:title>
  <dc:creator>Sujit Malde</dc:creator>
  <cp:lastModifiedBy>Sujit Malde</cp:lastModifiedBy>
  <cp:revision>123</cp:revision>
  <dcterms:created xsi:type="dcterms:W3CDTF">2020-01-12T15:34:56Z</dcterms:created>
  <dcterms:modified xsi:type="dcterms:W3CDTF">2020-02-18T13:26:00Z</dcterms:modified>
</cp:coreProperties>
</file>