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390"/>
    <a:srgbClr val="4B782D"/>
    <a:srgbClr val="48732B"/>
    <a:srgbClr val="4F7D31"/>
    <a:srgbClr val="767171"/>
    <a:srgbClr val="48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D0DF2-7596-49DB-ABEE-D3EAAFB1215B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FC63F-2BD3-4003-9E57-96999D481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0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Garamond" panose="02020404030301010803" pitchFamily="18" charset="0"/>
              </a:rPr>
              <a:t>Quicker than re-designing speakers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Easier than rebuilding for end-users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Sell as a scientifically-proven add-on to make existing systems better – potential for large premium to be applied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FC63F-2BD3-4003-9E57-96999D481A1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12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8C3A-A737-6741-A5A8-5730F41BE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A3F4-C3B8-2244-81CD-1BC41126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DC05-9143-FD4C-BED4-89D57BD7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63BE-F1BE-BE47-B9D9-EBFDCF8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96FB-7E08-1D4A-9541-1724F73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9422-2334-EB4C-83CD-4C8B606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511B-EA37-474F-AE35-23A1C7AA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0F9A-66F9-5140-9E68-B29A9B97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778E-2C9F-A140-8BFE-902A75E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B7AE-BFC6-3C44-8C3D-DB7DBB77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E4FB9-8A71-5848-8C3B-2447F7C09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607E1-A211-754F-989F-9B9A493E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AB8F-D84F-D547-9F0F-B75D6257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6FE2-DEFC-CB43-B13F-752DFED1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135B-A486-F540-9E6E-905183A9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371F-F59F-A748-B03F-66E09EE7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5D4B-9E41-094F-9FCB-A1C27F35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C07E-2610-384F-B166-14837361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2048-DF7C-7B48-A89F-F987FFEB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B167-8C13-1D43-B834-B551BB6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940E-14C2-834E-A3AD-589AA55F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F745-2B2F-E845-95BD-3C164944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AD65-99E0-8040-95CF-5DDE9897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C1CB-F2D3-CB47-963D-4E89EA1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EB04-CD56-1845-A825-CD0ABE77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A418-2C6A-224A-A6E0-179830F7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DB91-37A6-1447-BD4D-BF41CA9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E9E48-35C3-894A-B7BE-A556256D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29DE-351F-0A47-921A-1B4594D3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2E61-54B1-0741-8166-64774C0D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B6FB-1B54-E241-9528-8733B47F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2B29-A296-D44F-AA08-90F511E6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2013-A34F-4D41-A491-AE42AAD1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D622-E61B-A54D-9B0C-9102AB35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6B276-1832-204F-8D0D-A26369E24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83B8-8CB2-D945-B852-0008A9673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56DF7-3C76-AE4C-AE04-C2AE65FA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9BBEE-0500-034A-89B6-2761C034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7EB79-5EF4-834A-9F82-0D255B8E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503-82F1-994D-AC5B-CA2A0BEB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C6636-7FA0-EB4E-B051-83A8FBA8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2297-555B-9544-899C-F0A3D05E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7EA3C-D075-F948-8735-6C895030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0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6338-7F08-F34E-84E3-3EFADAFB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9C0E0-1F4E-394C-89EA-72DDFBDF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8EFC3-F4FC-444C-B03C-7BEFB2AD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2877-60F3-6E48-BE1A-7D26469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9B29-D3F6-6341-9120-AF023A5C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E46C-2863-9947-AC65-FD747E258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F21DA-9BE6-E749-9A71-EA5CA6C1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16BC4-A4F8-2849-9E43-15370562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0364-C890-F245-A130-1776886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D8B8-50C4-A74B-B605-777FC2FA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A2B6D-3BB3-0746-99D1-F453FBFE5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9FD3B-7A9F-EF45-AA4A-A18DBA83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2C84-1CEE-C140-9E59-AC6CDA8A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D381-98DE-A945-9D9C-2722B47C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6FDE1-AE74-1D4E-A199-5E2F25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5377D-76BF-174A-884F-985CEB1A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1362-7862-284B-B3EE-32A2E8849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5F34-DDD8-0246-AA68-56AD9EE37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289C-8BEB-2844-896A-0EA66A69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F101-882D-D64E-B7B5-7528BCC56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2" Type="http://schemas.microsoft.com/office/2007/relationships/media" Target="../media/media5.m4a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Public Engagement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Sujit Malde, ela17sm, Electrical and Electronic Engineering 3</a:t>
            </a:r>
            <a:r>
              <a:rPr lang="en-US" baseline="30000" dirty="0">
                <a:latin typeface="Garamond" panose="02020404030301010803" pitchFamily="18" charset="0"/>
              </a:rPr>
              <a:t>rd</a:t>
            </a:r>
            <a:r>
              <a:rPr lang="en-US" dirty="0">
                <a:latin typeface="Garamond" panose="02020404030301010803" pitchFamily="18" charset="0"/>
              </a:rPr>
              <a:t> Year Project</a:t>
            </a:r>
          </a:p>
          <a:p>
            <a:r>
              <a:rPr lang="en-US" dirty="0">
                <a:latin typeface="Garamond" panose="02020404030301010803" pitchFamily="18" charset="0"/>
              </a:rPr>
              <a:t>Target audience: Venture Capitalists</a:t>
            </a:r>
          </a:p>
        </p:txBody>
      </p:sp>
      <p:pic>
        <p:nvPicPr>
          <p:cNvPr id="20" name="Audio 19">
            <a:hlinkClick r:id="" action="ppaction://media"/>
            <a:extLst>
              <a:ext uri="{FF2B5EF4-FFF2-40B4-BE49-F238E27FC236}">
                <a16:creationId xmlns:a16="http://schemas.microsoft.com/office/drawing/2014/main" id="{8969421F-758D-42EE-9E03-DD3AED5837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1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7"/>
    </mc:Choice>
    <mc:Fallback>
      <p:transition spd="slow" advTm="3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E82CF9A-7C5B-164C-BE9E-045F720DD979}"/>
              </a:ext>
            </a:extLst>
          </p:cNvPr>
          <p:cNvGrpSpPr/>
          <p:nvPr/>
        </p:nvGrpSpPr>
        <p:grpSpPr>
          <a:xfrm>
            <a:off x="4142014" y="386442"/>
            <a:ext cx="3907972" cy="6085115"/>
            <a:chOff x="5410202" y="304797"/>
            <a:chExt cx="3907972" cy="6085115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CA1EFAA9-091B-0F42-8B3B-DA151A295FD9}"/>
                </a:ext>
              </a:extLst>
            </p:cNvPr>
            <p:cNvSpPr/>
            <p:nvPr/>
          </p:nvSpPr>
          <p:spPr>
            <a:xfrm flipH="1">
              <a:off x="5410202" y="304797"/>
              <a:ext cx="3907972" cy="6085115"/>
            </a:xfrm>
            <a:prstGeom prst="cube">
              <a:avLst/>
            </a:prstGeom>
            <a:blipFill>
              <a:blip r:embed="rId5"/>
              <a:tile tx="0" ty="0" sx="100000" sy="100000" flip="none" algn="tl"/>
            </a:blip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AD5268-F8F4-574A-8896-CFDD27096234}"/>
                </a:ext>
              </a:extLst>
            </p:cNvPr>
            <p:cNvSpPr/>
            <p:nvPr/>
          </p:nvSpPr>
          <p:spPr>
            <a:xfrm>
              <a:off x="7300781" y="1783900"/>
              <a:ext cx="1068148" cy="1068149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37000">
                  <a:schemeClr val="bg2">
                    <a:lumMod val="10000"/>
                  </a:schemeClr>
                </a:gs>
                <a:gs pos="37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45CA09-D6FA-F44D-BF98-601EC4ADE35D}"/>
                </a:ext>
              </a:extLst>
            </p:cNvPr>
            <p:cNvSpPr/>
            <p:nvPr/>
          </p:nvSpPr>
          <p:spPr>
            <a:xfrm>
              <a:off x="6621234" y="3649431"/>
              <a:ext cx="2533651" cy="2533652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50000">
                  <a:schemeClr val="bg2">
                    <a:lumMod val="1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1B8C945-B48F-4232-B14A-4151B8D9F26B}"/>
              </a:ext>
            </a:extLst>
          </p:cNvPr>
          <p:cNvSpPr txBox="1"/>
          <p:nvPr/>
        </p:nvSpPr>
        <p:spPr>
          <a:xfrm>
            <a:off x="6643675" y="1905505"/>
            <a:ext cx="41064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Uncontrolled speakers haven’t got the best sound response.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671AD-0B13-443C-8149-387A6251E2B4}"/>
              </a:ext>
            </a:extLst>
          </p:cNvPr>
          <p:cNvGrpSpPr/>
          <p:nvPr/>
        </p:nvGrpSpPr>
        <p:grpSpPr>
          <a:xfrm>
            <a:off x="-24832597" y="1691640"/>
            <a:ext cx="24803100" cy="4035255"/>
            <a:chOff x="-24832597" y="1691640"/>
            <a:chExt cx="24803100" cy="40352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2D4D9BC-9F54-44C1-B7CB-2F2B20AFC904}"/>
                </a:ext>
              </a:extLst>
            </p:cNvPr>
            <p:cNvGrpSpPr/>
            <p:nvPr/>
          </p:nvGrpSpPr>
          <p:grpSpPr>
            <a:xfrm>
              <a:off x="-18631822" y="1691640"/>
              <a:ext cx="18602325" cy="3754986"/>
              <a:chOff x="-18602325" y="1691640"/>
              <a:chExt cx="18602325" cy="375498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BBFBCCA-9063-499C-9E21-E6B1CE29A89C}"/>
                  </a:ext>
                </a:extLst>
              </p:cNvPr>
              <p:cNvGrpSpPr/>
              <p:nvPr/>
            </p:nvGrpSpPr>
            <p:grpSpPr>
              <a:xfrm>
                <a:off x="-12401550" y="1691640"/>
                <a:ext cx="12401550" cy="3474717"/>
                <a:chOff x="324682" y="1249431"/>
                <a:chExt cx="12401550" cy="3474717"/>
              </a:xfrm>
            </p:grpSpPr>
            <p:sp>
              <p:nvSpPr>
                <p:cNvPr id="20" name="Freeform 24">
                  <a:extLst>
                    <a:ext uri="{FF2B5EF4-FFF2-40B4-BE49-F238E27FC236}">
                      <a16:creationId xmlns:a16="http://schemas.microsoft.com/office/drawing/2014/main" id="{508404B5-D707-4437-AD38-30F506C167FA}"/>
                    </a:ext>
                  </a:extLst>
                </p:cNvPr>
                <p:cNvSpPr/>
                <p:nvPr/>
              </p:nvSpPr>
              <p:spPr>
                <a:xfrm>
                  <a:off x="324682" y="1529700"/>
                  <a:ext cx="6200775" cy="3194448"/>
                </a:xfrm>
                <a:custGeom>
                  <a:avLst/>
                  <a:gdLst>
                    <a:gd name="connsiteX0" fmla="*/ 0 w 6200775"/>
                    <a:gd name="connsiteY0" fmla="*/ 1926997 h 3194448"/>
                    <a:gd name="connsiteX1" fmla="*/ 171450 w 6200775"/>
                    <a:gd name="connsiteY1" fmla="*/ 426809 h 3194448"/>
                    <a:gd name="connsiteX2" fmla="*/ 200025 w 6200775"/>
                    <a:gd name="connsiteY2" fmla="*/ 455384 h 3194448"/>
                    <a:gd name="connsiteX3" fmla="*/ 271463 w 6200775"/>
                    <a:gd name="connsiteY3" fmla="*/ 412522 h 3194448"/>
                    <a:gd name="connsiteX4" fmla="*/ 400050 w 6200775"/>
                    <a:gd name="connsiteY4" fmla="*/ 598259 h 3194448"/>
                    <a:gd name="connsiteX5" fmla="*/ 742950 w 6200775"/>
                    <a:gd name="connsiteY5" fmla="*/ 1941284 h 3194448"/>
                    <a:gd name="connsiteX6" fmla="*/ 771525 w 6200775"/>
                    <a:gd name="connsiteY6" fmla="*/ 2084159 h 3194448"/>
                    <a:gd name="connsiteX7" fmla="*/ 1042988 w 6200775"/>
                    <a:gd name="connsiteY7" fmla="*/ 2055584 h 3194448"/>
                    <a:gd name="connsiteX8" fmla="*/ 1143000 w 6200775"/>
                    <a:gd name="connsiteY8" fmla="*/ 1926997 h 3194448"/>
                    <a:gd name="connsiteX9" fmla="*/ 1285875 w 6200775"/>
                    <a:gd name="connsiteY9" fmla="*/ 2212747 h 3194448"/>
                    <a:gd name="connsiteX10" fmla="*/ 1443038 w 6200775"/>
                    <a:gd name="connsiteY10" fmla="*/ 2841397 h 3194448"/>
                    <a:gd name="connsiteX11" fmla="*/ 1557338 w 6200775"/>
                    <a:gd name="connsiteY11" fmla="*/ 2969984 h 3194448"/>
                    <a:gd name="connsiteX12" fmla="*/ 1600200 w 6200775"/>
                    <a:gd name="connsiteY12" fmla="*/ 2898547 h 3194448"/>
                    <a:gd name="connsiteX13" fmla="*/ 1728788 w 6200775"/>
                    <a:gd name="connsiteY13" fmla="*/ 2941409 h 3194448"/>
                    <a:gd name="connsiteX14" fmla="*/ 1728788 w 6200775"/>
                    <a:gd name="connsiteY14" fmla="*/ 2727097 h 3194448"/>
                    <a:gd name="connsiteX15" fmla="*/ 2157413 w 6200775"/>
                    <a:gd name="connsiteY15" fmla="*/ 169634 h 3194448"/>
                    <a:gd name="connsiteX16" fmla="*/ 2185988 w 6200775"/>
                    <a:gd name="connsiteY16" fmla="*/ 226784 h 3194448"/>
                    <a:gd name="connsiteX17" fmla="*/ 2228850 w 6200775"/>
                    <a:gd name="connsiteY17" fmla="*/ 112484 h 3194448"/>
                    <a:gd name="connsiteX18" fmla="*/ 2257425 w 6200775"/>
                    <a:gd name="connsiteY18" fmla="*/ 283934 h 3194448"/>
                    <a:gd name="connsiteX19" fmla="*/ 2314575 w 6200775"/>
                    <a:gd name="connsiteY19" fmla="*/ 98197 h 3194448"/>
                    <a:gd name="connsiteX20" fmla="*/ 2343150 w 6200775"/>
                    <a:gd name="connsiteY20" fmla="*/ 298222 h 3194448"/>
                    <a:gd name="connsiteX21" fmla="*/ 2471738 w 6200775"/>
                    <a:gd name="connsiteY21" fmla="*/ 912584 h 3194448"/>
                    <a:gd name="connsiteX22" fmla="*/ 2500313 w 6200775"/>
                    <a:gd name="connsiteY22" fmla="*/ 741134 h 3194448"/>
                    <a:gd name="connsiteX23" fmla="*/ 2643188 w 6200775"/>
                    <a:gd name="connsiteY23" fmla="*/ 1755547 h 3194448"/>
                    <a:gd name="connsiteX24" fmla="*/ 2800350 w 6200775"/>
                    <a:gd name="connsiteY24" fmla="*/ 2212747 h 3194448"/>
                    <a:gd name="connsiteX25" fmla="*/ 2971800 w 6200775"/>
                    <a:gd name="connsiteY25" fmla="*/ 1598384 h 3194448"/>
                    <a:gd name="connsiteX26" fmla="*/ 3186113 w 6200775"/>
                    <a:gd name="connsiteY26" fmla="*/ 2169884 h 3194448"/>
                    <a:gd name="connsiteX27" fmla="*/ 3200400 w 6200775"/>
                    <a:gd name="connsiteY27" fmla="*/ 1912709 h 3194448"/>
                    <a:gd name="connsiteX28" fmla="*/ 3386138 w 6200775"/>
                    <a:gd name="connsiteY28" fmla="*/ 2555647 h 3194448"/>
                    <a:gd name="connsiteX29" fmla="*/ 3600450 w 6200775"/>
                    <a:gd name="connsiteY29" fmla="*/ 1212622 h 3194448"/>
                    <a:gd name="connsiteX30" fmla="*/ 3643313 w 6200775"/>
                    <a:gd name="connsiteY30" fmla="*/ 1369784 h 3194448"/>
                    <a:gd name="connsiteX31" fmla="*/ 3686175 w 6200775"/>
                    <a:gd name="connsiteY31" fmla="*/ 1298347 h 3194448"/>
                    <a:gd name="connsiteX32" fmla="*/ 4000500 w 6200775"/>
                    <a:gd name="connsiteY32" fmla="*/ 3141434 h 3194448"/>
                    <a:gd name="connsiteX33" fmla="*/ 4000500 w 6200775"/>
                    <a:gd name="connsiteY33" fmla="*/ 2727097 h 3194448"/>
                    <a:gd name="connsiteX34" fmla="*/ 4100513 w 6200775"/>
                    <a:gd name="connsiteY34" fmla="*/ 3069997 h 3194448"/>
                    <a:gd name="connsiteX35" fmla="*/ 4186238 w 6200775"/>
                    <a:gd name="connsiteY35" fmla="*/ 1698397 h 3194448"/>
                    <a:gd name="connsiteX36" fmla="*/ 4286250 w 6200775"/>
                    <a:gd name="connsiteY36" fmla="*/ 2027009 h 3194448"/>
                    <a:gd name="connsiteX37" fmla="*/ 4414838 w 6200775"/>
                    <a:gd name="connsiteY37" fmla="*/ 2255609 h 3194448"/>
                    <a:gd name="connsiteX38" fmla="*/ 4586288 w 6200775"/>
                    <a:gd name="connsiteY38" fmla="*/ 2127022 h 3194448"/>
                    <a:gd name="connsiteX39" fmla="*/ 4714875 w 6200775"/>
                    <a:gd name="connsiteY39" fmla="*/ 726847 h 3194448"/>
                    <a:gd name="connsiteX40" fmla="*/ 4814888 w 6200775"/>
                    <a:gd name="connsiteY40" fmla="*/ 926872 h 3194448"/>
                    <a:gd name="connsiteX41" fmla="*/ 4843463 w 6200775"/>
                    <a:gd name="connsiteY41" fmla="*/ 598259 h 3194448"/>
                    <a:gd name="connsiteX42" fmla="*/ 4929188 w 6200775"/>
                    <a:gd name="connsiteY42" fmla="*/ 941159 h 3194448"/>
                    <a:gd name="connsiteX43" fmla="*/ 4957763 w 6200775"/>
                    <a:gd name="connsiteY43" fmla="*/ 698272 h 3194448"/>
                    <a:gd name="connsiteX44" fmla="*/ 5043488 w 6200775"/>
                    <a:gd name="connsiteY44" fmla="*/ 941159 h 3194448"/>
                    <a:gd name="connsiteX45" fmla="*/ 5186363 w 6200775"/>
                    <a:gd name="connsiteY45" fmla="*/ 726847 h 3194448"/>
                    <a:gd name="connsiteX46" fmla="*/ 5329238 w 6200775"/>
                    <a:gd name="connsiteY46" fmla="*/ 1041172 h 3194448"/>
                    <a:gd name="connsiteX47" fmla="*/ 5500688 w 6200775"/>
                    <a:gd name="connsiteY47" fmla="*/ 1926997 h 3194448"/>
                    <a:gd name="connsiteX48" fmla="*/ 5600700 w 6200775"/>
                    <a:gd name="connsiteY48" fmla="*/ 1755547 h 3194448"/>
                    <a:gd name="connsiteX49" fmla="*/ 5800725 w 6200775"/>
                    <a:gd name="connsiteY49" fmla="*/ 1841272 h 3194448"/>
                    <a:gd name="connsiteX50" fmla="*/ 6029325 w 6200775"/>
                    <a:gd name="connsiteY50" fmla="*/ 1569809 h 3194448"/>
                    <a:gd name="connsiteX51" fmla="*/ 6200775 w 6200775"/>
                    <a:gd name="connsiteY51" fmla="*/ 1641247 h 3194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200775" h="3194448">
                      <a:moveTo>
                        <a:pt x="0" y="1926997"/>
                      </a:moveTo>
                      <a:lnTo>
                        <a:pt x="171450" y="426809"/>
                      </a:lnTo>
                      <a:cubicBezTo>
                        <a:pt x="204787" y="181540"/>
                        <a:pt x="183356" y="457765"/>
                        <a:pt x="200025" y="455384"/>
                      </a:cubicBezTo>
                      <a:cubicBezTo>
                        <a:pt x="216694" y="453003"/>
                        <a:pt x="238126" y="388710"/>
                        <a:pt x="271463" y="412522"/>
                      </a:cubicBezTo>
                      <a:cubicBezTo>
                        <a:pt x="304800" y="436334"/>
                        <a:pt x="321469" y="343465"/>
                        <a:pt x="400050" y="598259"/>
                      </a:cubicBezTo>
                      <a:cubicBezTo>
                        <a:pt x="478631" y="853053"/>
                        <a:pt x="681038" y="1693634"/>
                        <a:pt x="742950" y="1941284"/>
                      </a:cubicBezTo>
                      <a:cubicBezTo>
                        <a:pt x="804863" y="2188934"/>
                        <a:pt x="721519" y="2065109"/>
                        <a:pt x="771525" y="2084159"/>
                      </a:cubicBezTo>
                      <a:cubicBezTo>
                        <a:pt x="821531" y="2103209"/>
                        <a:pt x="981075" y="2081778"/>
                        <a:pt x="1042988" y="2055584"/>
                      </a:cubicBezTo>
                      <a:cubicBezTo>
                        <a:pt x="1104901" y="2029390"/>
                        <a:pt x="1102519" y="1900803"/>
                        <a:pt x="1143000" y="1926997"/>
                      </a:cubicBezTo>
                      <a:cubicBezTo>
                        <a:pt x="1183481" y="1953191"/>
                        <a:pt x="1235869" y="2060347"/>
                        <a:pt x="1285875" y="2212747"/>
                      </a:cubicBezTo>
                      <a:cubicBezTo>
                        <a:pt x="1335881" y="2365147"/>
                        <a:pt x="1397794" y="2715191"/>
                        <a:pt x="1443038" y="2841397"/>
                      </a:cubicBezTo>
                      <a:cubicBezTo>
                        <a:pt x="1488282" y="2967603"/>
                        <a:pt x="1557338" y="2969984"/>
                        <a:pt x="1557338" y="2969984"/>
                      </a:cubicBezTo>
                      <a:cubicBezTo>
                        <a:pt x="1583531" y="2979509"/>
                        <a:pt x="1571625" y="2903309"/>
                        <a:pt x="1600200" y="2898547"/>
                      </a:cubicBezTo>
                      <a:cubicBezTo>
                        <a:pt x="1628775" y="2893785"/>
                        <a:pt x="1707357" y="2969984"/>
                        <a:pt x="1728788" y="2941409"/>
                      </a:cubicBezTo>
                      <a:cubicBezTo>
                        <a:pt x="1750219" y="2912834"/>
                        <a:pt x="1657351" y="3189059"/>
                        <a:pt x="1728788" y="2727097"/>
                      </a:cubicBezTo>
                      <a:cubicBezTo>
                        <a:pt x="1800225" y="2265135"/>
                        <a:pt x="2157413" y="169634"/>
                        <a:pt x="2157413" y="169634"/>
                      </a:cubicBezTo>
                      <a:cubicBezTo>
                        <a:pt x="2233613" y="-247085"/>
                        <a:pt x="2174082" y="236309"/>
                        <a:pt x="2185988" y="226784"/>
                      </a:cubicBezTo>
                      <a:cubicBezTo>
                        <a:pt x="2197894" y="217259"/>
                        <a:pt x="2216944" y="102959"/>
                        <a:pt x="2228850" y="112484"/>
                      </a:cubicBezTo>
                      <a:cubicBezTo>
                        <a:pt x="2240756" y="122009"/>
                        <a:pt x="2243138" y="286315"/>
                        <a:pt x="2257425" y="283934"/>
                      </a:cubicBezTo>
                      <a:cubicBezTo>
                        <a:pt x="2271713" y="281553"/>
                        <a:pt x="2300288" y="95816"/>
                        <a:pt x="2314575" y="98197"/>
                      </a:cubicBezTo>
                      <a:cubicBezTo>
                        <a:pt x="2328862" y="100578"/>
                        <a:pt x="2316956" y="162491"/>
                        <a:pt x="2343150" y="298222"/>
                      </a:cubicBezTo>
                      <a:cubicBezTo>
                        <a:pt x="2369344" y="433953"/>
                        <a:pt x="2445544" y="838765"/>
                        <a:pt x="2471738" y="912584"/>
                      </a:cubicBezTo>
                      <a:cubicBezTo>
                        <a:pt x="2497932" y="986403"/>
                        <a:pt x="2471738" y="600640"/>
                        <a:pt x="2500313" y="741134"/>
                      </a:cubicBezTo>
                      <a:cubicBezTo>
                        <a:pt x="2528888" y="881628"/>
                        <a:pt x="2593182" y="1510278"/>
                        <a:pt x="2643188" y="1755547"/>
                      </a:cubicBezTo>
                      <a:cubicBezTo>
                        <a:pt x="2693194" y="2000816"/>
                        <a:pt x="2745581" y="2238941"/>
                        <a:pt x="2800350" y="2212747"/>
                      </a:cubicBezTo>
                      <a:cubicBezTo>
                        <a:pt x="2855119" y="2186553"/>
                        <a:pt x="2907506" y="1605528"/>
                        <a:pt x="2971800" y="1598384"/>
                      </a:cubicBezTo>
                      <a:cubicBezTo>
                        <a:pt x="3036094" y="1591240"/>
                        <a:pt x="3148013" y="2117497"/>
                        <a:pt x="3186113" y="2169884"/>
                      </a:cubicBezTo>
                      <a:cubicBezTo>
                        <a:pt x="3224213" y="2222271"/>
                        <a:pt x="3167063" y="1848415"/>
                        <a:pt x="3200400" y="1912709"/>
                      </a:cubicBezTo>
                      <a:cubicBezTo>
                        <a:pt x="3233737" y="1977003"/>
                        <a:pt x="3319463" y="2672328"/>
                        <a:pt x="3386138" y="2555647"/>
                      </a:cubicBezTo>
                      <a:cubicBezTo>
                        <a:pt x="3452813" y="2438966"/>
                        <a:pt x="3557587" y="1410266"/>
                        <a:pt x="3600450" y="1212622"/>
                      </a:cubicBezTo>
                      <a:cubicBezTo>
                        <a:pt x="3643313" y="1014978"/>
                        <a:pt x="3629026" y="1355497"/>
                        <a:pt x="3643313" y="1369784"/>
                      </a:cubicBezTo>
                      <a:cubicBezTo>
                        <a:pt x="3657600" y="1384071"/>
                        <a:pt x="3626644" y="1003072"/>
                        <a:pt x="3686175" y="1298347"/>
                      </a:cubicBezTo>
                      <a:cubicBezTo>
                        <a:pt x="3745706" y="1593622"/>
                        <a:pt x="3948112" y="2903309"/>
                        <a:pt x="4000500" y="3141434"/>
                      </a:cubicBezTo>
                      <a:cubicBezTo>
                        <a:pt x="4052888" y="3379559"/>
                        <a:pt x="3983831" y="2739003"/>
                        <a:pt x="4000500" y="2727097"/>
                      </a:cubicBezTo>
                      <a:cubicBezTo>
                        <a:pt x="4017169" y="2715191"/>
                        <a:pt x="4069557" y="3241447"/>
                        <a:pt x="4100513" y="3069997"/>
                      </a:cubicBezTo>
                      <a:cubicBezTo>
                        <a:pt x="4131469" y="2898547"/>
                        <a:pt x="4155282" y="1872228"/>
                        <a:pt x="4186238" y="1698397"/>
                      </a:cubicBezTo>
                      <a:cubicBezTo>
                        <a:pt x="4217194" y="1524566"/>
                        <a:pt x="4248150" y="1934140"/>
                        <a:pt x="4286250" y="2027009"/>
                      </a:cubicBezTo>
                      <a:cubicBezTo>
                        <a:pt x="4324350" y="2119878"/>
                        <a:pt x="4364832" y="2238940"/>
                        <a:pt x="4414838" y="2255609"/>
                      </a:cubicBezTo>
                      <a:cubicBezTo>
                        <a:pt x="4464844" y="2272278"/>
                        <a:pt x="4536282" y="2381815"/>
                        <a:pt x="4586288" y="2127022"/>
                      </a:cubicBezTo>
                      <a:cubicBezTo>
                        <a:pt x="4636294" y="1872229"/>
                        <a:pt x="4676775" y="926872"/>
                        <a:pt x="4714875" y="726847"/>
                      </a:cubicBezTo>
                      <a:cubicBezTo>
                        <a:pt x="4752975" y="526822"/>
                        <a:pt x="4793457" y="948303"/>
                        <a:pt x="4814888" y="926872"/>
                      </a:cubicBezTo>
                      <a:cubicBezTo>
                        <a:pt x="4836319" y="905441"/>
                        <a:pt x="4824413" y="595878"/>
                        <a:pt x="4843463" y="598259"/>
                      </a:cubicBezTo>
                      <a:cubicBezTo>
                        <a:pt x="4862513" y="600640"/>
                        <a:pt x="4910138" y="924490"/>
                        <a:pt x="4929188" y="941159"/>
                      </a:cubicBezTo>
                      <a:cubicBezTo>
                        <a:pt x="4948238" y="957828"/>
                        <a:pt x="4938713" y="698272"/>
                        <a:pt x="4957763" y="698272"/>
                      </a:cubicBezTo>
                      <a:cubicBezTo>
                        <a:pt x="4976813" y="698272"/>
                        <a:pt x="5005388" y="936396"/>
                        <a:pt x="5043488" y="941159"/>
                      </a:cubicBezTo>
                      <a:cubicBezTo>
                        <a:pt x="5081588" y="945921"/>
                        <a:pt x="5138738" y="710178"/>
                        <a:pt x="5186363" y="726847"/>
                      </a:cubicBezTo>
                      <a:cubicBezTo>
                        <a:pt x="5233988" y="743516"/>
                        <a:pt x="5276851" y="841147"/>
                        <a:pt x="5329238" y="1041172"/>
                      </a:cubicBezTo>
                      <a:cubicBezTo>
                        <a:pt x="5381625" y="1241197"/>
                        <a:pt x="5455444" y="1807935"/>
                        <a:pt x="5500688" y="1926997"/>
                      </a:cubicBezTo>
                      <a:cubicBezTo>
                        <a:pt x="5545932" y="2046059"/>
                        <a:pt x="5550694" y="1769834"/>
                        <a:pt x="5600700" y="1755547"/>
                      </a:cubicBezTo>
                      <a:cubicBezTo>
                        <a:pt x="5650706" y="1741259"/>
                        <a:pt x="5729288" y="1872228"/>
                        <a:pt x="5800725" y="1841272"/>
                      </a:cubicBezTo>
                      <a:cubicBezTo>
                        <a:pt x="5872162" y="1810316"/>
                        <a:pt x="5962650" y="1603146"/>
                        <a:pt x="6029325" y="1569809"/>
                      </a:cubicBezTo>
                      <a:cubicBezTo>
                        <a:pt x="6096000" y="1536471"/>
                        <a:pt x="6148387" y="1588859"/>
                        <a:pt x="6200775" y="1641247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 24">
                  <a:extLst>
                    <a:ext uri="{FF2B5EF4-FFF2-40B4-BE49-F238E27FC236}">
                      <a16:creationId xmlns:a16="http://schemas.microsoft.com/office/drawing/2014/main" id="{78059C30-754F-4A36-961D-2009C62D3CC6}"/>
                    </a:ext>
                  </a:extLst>
                </p:cNvPr>
                <p:cNvSpPr/>
                <p:nvPr/>
              </p:nvSpPr>
              <p:spPr>
                <a:xfrm>
                  <a:off x="6525457" y="1249431"/>
                  <a:ext cx="6200775" cy="3194448"/>
                </a:xfrm>
                <a:custGeom>
                  <a:avLst/>
                  <a:gdLst>
                    <a:gd name="connsiteX0" fmla="*/ 0 w 6200775"/>
                    <a:gd name="connsiteY0" fmla="*/ 1926997 h 3194448"/>
                    <a:gd name="connsiteX1" fmla="*/ 171450 w 6200775"/>
                    <a:gd name="connsiteY1" fmla="*/ 426809 h 3194448"/>
                    <a:gd name="connsiteX2" fmla="*/ 200025 w 6200775"/>
                    <a:gd name="connsiteY2" fmla="*/ 455384 h 3194448"/>
                    <a:gd name="connsiteX3" fmla="*/ 271463 w 6200775"/>
                    <a:gd name="connsiteY3" fmla="*/ 412522 h 3194448"/>
                    <a:gd name="connsiteX4" fmla="*/ 400050 w 6200775"/>
                    <a:gd name="connsiteY4" fmla="*/ 598259 h 3194448"/>
                    <a:gd name="connsiteX5" fmla="*/ 742950 w 6200775"/>
                    <a:gd name="connsiteY5" fmla="*/ 1941284 h 3194448"/>
                    <a:gd name="connsiteX6" fmla="*/ 771525 w 6200775"/>
                    <a:gd name="connsiteY6" fmla="*/ 2084159 h 3194448"/>
                    <a:gd name="connsiteX7" fmla="*/ 1042988 w 6200775"/>
                    <a:gd name="connsiteY7" fmla="*/ 2055584 h 3194448"/>
                    <a:gd name="connsiteX8" fmla="*/ 1143000 w 6200775"/>
                    <a:gd name="connsiteY8" fmla="*/ 1926997 h 3194448"/>
                    <a:gd name="connsiteX9" fmla="*/ 1285875 w 6200775"/>
                    <a:gd name="connsiteY9" fmla="*/ 2212747 h 3194448"/>
                    <a:gd name="connsiteX10" fmla="*/ 1443038 w 6200775"/>
                    <a:gd name="connsiteY10" fmla="*/ 2841397 h 3194448"/>
                    <a:gd name="connsiteX11" fmla="*/ 1557338 w 6200775"/>
                    <a:gd name="connsiteY11" fmla="*/ 2969984 h 3194448"/>
                    <a:gd name="connsiteX12" fmla="*/ 1600200 w 6200775"/>
                    <a:gd name="connsiteY12" fmla="*/ 2898547 h 3194448"/>
                    <a:gd name="connsiteX13" fmla="*/ 1728788 w 6200775"/>
                    <a:gd name="connsiteY13" fmla="*/ 2941409 h 3194448"/>
                    <a:gd name="connsiteX14" fmla="*/ 1728788 w 6200775"/>
                    <a:gd name="connsiteY14" fmla="*/ 2727097 h 3194448"/>
                    <a:gd name="connsiteX15" fmla="*/ 2157413 w 6200775"/>
                    <a:gd name="connsiteY15" fmla="*/ 169634 h 3194448"/>
                    <a:gd name="connsiteX16" fmla="*/ 2185988 w 6200775"/>
                    <a:gd name="connsiteY16" fmla="*/ 226784 h 3194448"/>
                    <a:gd name="connsiteX17" fmla="*/ 2228850 w 6200775"/>
                    <a:gd name="connsiteY17" fmla="*/ 112484 h 3194448"/>
                    <a:gd name="connsiteX18" fmla="*/ 2257425 w 6200775"/>
                    <a:gd name="connsiteY18" fmla="*/ 283934 h 3194448"/>
                    <a:gd name="connsiteX19" fmla="*/ 2314575 w 6200775"/>
                    <a:gd name="connsiteY19" fmla="*/ 98197 h 3194448"/>
                    <a:gd name="connsiteX20" fmla="*/ 2343150 w 6200775"/>
                    <a:gd name="connsiteY20" fmla="*/ 298222 h 3194448"/>
                    <a:gd name="connsiteX21" fmla="*/ 2471738 w 6200775"/>
                    <a:gd name="connsiteY21" fmla="*/ 912584 h 3194448"/>
                    <a:gd name="connsiteX22" fmla="*/ 2500313 w 6200775"/>
                    <a:gd name="connsiteY22" fmla="*/ 741134 h 3194448"/>
                    <a:gd name="connsiteX23" fmla="*/ 2643188 w 6200775"/>
                    <a:gd name="connsiteY23" fmla="*/ 1755547 h 3194448"/>
                    <a:gd name="connsiteX24" fmla="*/ 2800350 w 6200775"/>
                    <a:gd name="connsiteY24" fmla="*/ 2212747 h 3194448"/>
                    <a:gd name="connsiteX25" fmla="*/ 2971800 w 6200775"/>
                    <a:gd name="connsiteY25" fmla="*/ 1598384 h 3194448"/>
                    <a:gd name="connsiteX26" fmla="*/ 3186113 w 6200775"/>
                    <a:gd name="connsiteY26" fmla="*/ 2169884 h 3194448"/>
                    <a:gd name="connsiteX27" fmla="*/ 3200400 w 6200775"/>
                    <a:gd name="connsiteY27" fmla="*/ 1912709 h 3194448"/>
                    <a:gd name="connsiteX28" fmla="*/ 3386138 w 6200775"/>
                    <a:gd name="connsiteY28" fmla="*/ 2555647 h 3194448"/>
                    <a:gd name="connsiteX29" fmla="*/ 3600450 w 6200775"/>
                    <a:gd name="connsiteY29" fmla="*/ 1212622 h 3194448"/>
                    <a:gd name="connsiteX30" fmla="*/ 3643313 w 6200775"/>
                    <a:gd name="connsiteY30" fmla="*/ 1369784 h 3194448"/>
                    <a:gd name="connsiteX31" fmla="*/ 3686175 w 6200775"/>
                    <a:gd name="connsiteY31" fmla="*/ 1298347 h 3194448"/>
                    <a:gd name="connsiteX32" fmla="*/ 4000500 w 6200775"/>
                    <a:gd name="connsiteY32" fmla="*/ 3141434 h 3194448"/>
                    <a:gd name="connsiteX33" fmla="*/ 4000500 w 6200775"/>
                    <a:gd name="connsiteY33" fmla="*/ 2727097 h 3194448"/>
                    <a:gd name="connsiteX34" fmla="*/ 4100513 w 6200775"/>
                    <a:gd name="connsiteY34" fmla="*/ 3069997 h 3194448"/>
                    <a:gd name="connsiteX35" fmla="*/ 4186238 w 6200775"/>
                    <a:gd name="connsiteY35" fmla="*/ 1698397 h 3194448"/>
                    <a:gd name="connsiteX36" fmla="*/ 4286250 w 6200775"/>
                    <a:gd name="connsiteY36" fmla="*/ 2027009 h 3194448"/>
                    <a:gd name="connsiteX37" fmla="*/ 4414838 w 6200775"/>
                    <a:gd name="connsiteY37" fmla="*/ 2255609 h 3194448"/>
                    <a:gd name="connsiteX38" fmla="*/ 4586288 w 6200775"/>
                    <a:gd name="connsiteY38" fmla="*/ 2127022 h 3194448"/>
                    <a:gd name="connsiteX39" fmla="*/ 4714875 w 6200775"/>
                    <a:gd name="connsiteY39" fmla="*/ 726847 h 3194448"/>
                    <a:gd name="connsiteX40" fmla="*/ 4814888 w 6200775"/>
                    <a:gd name="connsiteY40" fmla="*/ 926872 h 3194448"/>
                    <a:gd name="connsiteX41" fmla="*/ 4843463 w 6200775"/>
                    <a:gd name="connsiteY41" fmla="*/ 598259 h 3194448"/>
                    <a:gd name="connsiteX42" fmla="*/ 4929188 w 6200775"/>
                    <a:gd name="connsiteY42" fmla="*/ 941159 h 3194448"/>
                    <a:gd name="connsiteX43" fmla="*/ 4957763 w 6200775"/>
                    <a:gd name="connsiteY43" fmla="*/ 698272 h 3194448"/>
                    <a:gd name="connsiteX44" fmla="*/ 5043488 w 6200775"/>
                    <a:gd name="connsiteY44" fmla="*/ 941159 h 3194448"/>
                    <a:gd name="connsiteX45" fmla="*/ 5186363 w 6200775"/>
                    <a:gd name="connsiteY45" fmla="*/ 726847 h 3194448"/>
                    <a:gd name="connsiteX46" fmla="*/ 5329238 w 6200775"/>
                    <a:gd name="connsiteY46" fmla="*/ 1041172 h 3194448"/>
                    <a:gd name="connsiteX47" fmla="*/ 5500688 w 6200775"/>
                    <a:gd name="connsiteY47" fmla="*/ 1926997 h 3194448"/>
                    <a:gd name="connsiteX48" fmla="*/ 5600700 w 6200775"/>
                    <a:gd name="connsiteY48" fmla="*/ 1755547 h 3194448"/>
                    <a:gd name="connsiteX49" fmla="*/ 5800725 w 6200775"/>
                    <a:gd name="connsiteY49" fmla="*/ 1841272 h 3194448"/>
                    <a:gd name="connsiteX50" fmla="*/ 6029325 w 6200775"/>
                    <a:gd name="connsiteY50" fmla="*/ 1569809 h 3194448"/>
                    <a:gd name="connsiteX51" fmla="*/ 6200775 w 6200775"/>
                    <a:gd name="connsiteY51" fmla="*/ 1641247 h 3194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200775" h="3194448">
                      <a:moveTo>
                        <a:pt x="0" y="1926997"/>
                      </a:moveTo>
                      <a:lnTo>
                        <a:pt x="171450" y="426809"/>
                      </a:lnTo>
                      <a:cubicBezTo>
                        <a:pt x="204787" y="181540"/>
                        <a:pt x="183356" y="457765"/>
                        <a:pt x="200025" y="455384"/>
                      </a:cubicBezTo>
                      <a:cubicBezTo>
                        <a:pt x="216694" y="453003"/>
                        <a:pt x="238126" y="388710"/>
                        <a:pt x="271463" y="412522"/>
                      </a:cubicBezTo>
                      <a:cubicBezTo>
                        <a:pt x="304800" y="436334"/>
                        <a:pt x="321469" y="343465"/>
                        <a:pt x="400050" y="598259"/>
                      </a:cubicBezTo>
                      <a:cubicBezTo>
                        <a:pt x="478631" y="853053"/>
                        <a:pt x="681038" y="1693634"/>
                        <a:pt x="742950" y="1941284"/>
                      </a:cubicBezTo>
                      <a:cubicBezTo>
                        <a:pt x="804863" y="2188934"/>
                        <a:pt x="721519" y="2065109"/>
                        <a:pt x="771525" y="2084159"/>
                      </a:cubicBezTo>
                      <a:cubicBezTo>
                        <a:pt x="821531" y="2103209"/>
                        <a:pt x="981075" y="2081778"/>
                        <a:pt x="1042988" y="2055584"/>
                      </a:cubicBezTo>
                      <a:cubicBezTo>
                        <a:pt x="1104901" y="2029390"/>
                        <a:pt x="1102519" y="1900803"/>
                        <a:pt x="1143000" y="1926997"/>
                      </a:cubicBezTo>
                      <a:cubicBezTo>
                        <a:pt x="1183481" y="1953191"/>
                        <a:pt x="1235869" y="2060347"/>
                        <a:pt x="1285875" y="2212747"/>
                      </a:cubicBezTo>
                      <a:cubicBezTo>
                        <a:pt x="1335881" y="2365147"/>
                        <a:pt x="1397794" y="2715191"/>
                        <a:pt x="1443038" y="2841397"/>
                      </a:cubicBezTo>
                      <a:cubicBezTo>
                        <a:pt x="1488282" y="2967603"/>
                        <a:pt x="1557338" y="2969984"/>
                        <a:pt x="1557338" y="2969984"/>
                      </a:cubicBezTo>
                      <a:cubicBezTo>
                        <a:pt x="1583531" y="2979509"/>
                        <a:pt x="1571625" y="2903309"/>
                        <a:pt x="1600200" y="2898547"/>
                      </a:cubicBezTo>
                      <a:cubicBezTo>
                        <a:pt x="1628775" y="2893785"/>
                        <a:pt x="1707357" y="2969984"/>
                        <a:pt x="1728788" y="2941409"/>
                      </a:cubicBezTo>
                      <a:cubicBezTo>
                        <a:pt x="1750219" y="2912834"/>
                        <a:pt x="1657351" y="3189059"/>
                        <a:pt x="1728788" y="2727097"/>
                      </a:cubicBezTo>
                      <a:cubicBezTo>
                        <a:pt x="1800225" y="2265135"/>
                        <a:pt x="2157413" y="169634"/>
                        <a:pt x="2157413" y="169634"/>
                      </a:cubicBezTo>
                      <a:cubicBezTo>
                        <a:pt x="2233613" y="-247085"/>
                        <a:pt x="2174082" y="236309"/>
                        <a:pt x="2185988" y="226784"/>
                      </a:cubicBezTo>
                      <a:cubicBezTo>
                        <a:pt x="2197894" y="217259"/>
                        <a:pt x="2216944" y="102959"/>
                        <a:pt x="2228850" y="112484"/>
                      </a:cubicBezTo>
                      <a:cubicBezTo>
                        <a:pt x="2240756" y="122009"/>
                        <a:pt x="2243138" y="286315"/>
                        <a:pt x="2257425" y="283934"/>
                      </a:cubicBezTo>
                      <a:cubicBezTo>
                        <a:pt x="2271713" y="281553"/>
                        <a:pt x="2300288" y="95816"/>
                        <a:pt x="2314575" y="98197"/>
                      </a:cubicBezTo>
                      <a:cubicBezTo>
                        <a:pt x="2328862" y="100578"/>
                        <a:pt x="2316956" y="162491"/>
                        <a:pt x="2343150" y="298222"/>
                      </a:cubicBezTo>
                      <a:cubicBezTo>
                        <a:pt x="2369344" y="433953"/>
                        <a:pt x="2445544" y="838765"/>
                        <a:pt x="2471738" y="912584"/>
                      </a:cubicBezTo>
                      <a:cubicBezTo>
                        <a:pt x="2497932" y="986403"/>
                        <a:pt x="2471738" y="600640"/>
                        <a:pt x="2500313" y="741134"/>
                      </a:cubicBezTo>
                      <a:cubicBezTo>
                        <a:pt x="2528888" y="881628"/>
                        <a:pt x="2593182" y="1510278"/>
                        <a:pt x="2643188" y="1755547"/>
                      </a:cubicBezTo>
                      <a:cubicBezTo>
                        <a:pt x="2693194" y="2000816"/>
                        <a:pt x="2745581" y="2238941"/>
                        <a:pt x="2800350" y="2212747"/>
                      </a:cubicBezTo>
                      <a:cubicBezTo>
                        <a:pt x="2855119" y="2186553"/>
                        <a:pt x="2907506" y="1605528"/>
                        <a:pt x="2971800" y="1598384"/>
                      </a:cubicBezTo>
                      <a:cubicBezTo>
                        <a:pt x="3036094" y="1591240"/>
                        <a:pt x="3148013" y="2117497"/>
                        <a:pt x="3186113" y="2169884"/>
                      </a:cubicBezTo>
                      <a:cubicBezTo>
                        <a:pt x="3224213" y="2222271"/>
                        <a:pt x="3167063" y="1848415"/>
                        <a:pt x="3200400" y="1912709"/>
                      </a:cubicBezTo>
                      <a:cubicBezTo>
                        <a:pt x="3233737" y="1977003"/>
                        <a:pt x="3319463" y="2672328"/>
                        <a:pt x="3386138" y="2555647"/>
                      </a:cubicBezTo>
                      <a:cubicBezTo>
                        <a:pt x="3452813" y="2438966"/>
                        <a:pt x="3557587" y="1410266"/>
                        <a:pt x="3600450" y="1212622"/>
                      </a:cubicBezTo>
                      <a:cubicBezTo>
                        <a:pt x="3643313" y="1014978"/>
                        <a:pt x="3629026" y="1355497"/>
                        <a:pt x="3643313" y="1369784"/>
                      </a:cubicBezTo>
                      <a:cubicBezTo>
                        <a:pt x="3657600" y="1384071"/>
                        <a:pt x="3626644" y="1003072"/>
                        <a:pt x="3686175" y="1298347"/>
                      </a:cubicBezTo>
                      <a:cubicBezTo>
                        <a:pt x="3745706" y="1593622"/>
                        <a:pt x="3948112" y="2903309"/>
                        <a:pt x="4000500" y="3141434"/>
                      </a:cubicBezTo>
                      <a:cubicBezTo>
                        <a:pt x="4052888" y="3379559"/>
                        <a:pt x="3983831" y="2739003"/>
                        <a:pt x="4000500" y="2727097"/>
                      </a:cubicBezTo>
                      <a:cubicBezTo>
                        <a:pt x="4017169" y="2715191"/>
                        <a:pt x="4069557" y="3241447"/>
                        <a:pt x="4100513" y="3069997"/>
                      </a:cubicBezTo>
                      <a:cubicBezTo>
                        <a:pt x="4131469" y="2898547"/>
                        <a:pt x="4155282" y="1872228"/>
                        <a:pt x="4186238" y="1698397"/>
                      </a:cubicBezTo>
                      <a:cubicBezTo>
                        <a:pt x="4217194" y="1524566"/>
                        <a:pt x="4248150" y="1934140"/>
                        <a:pt x="4286250" y="2027009"/>
                      </a:cubicBezTo>
                      <a:cubicBezTo>
                        <a:pt x="4324350" y="2119878"/>
                        <a:pt x="4364832" y="2238940"/>
                        <a:pt x="4414838" y="2255609"/>
                      </a:cubicBezTo>
                      <a:cubicBezTo>
                        <a:pt x="4464844" y="2272278"/>
                        <a:pt x="4536282" y="2381815"/>
                        <a:pt x="4586288" y="2127022"/>
                      </a:cubicBezTo>
                      <a:cubicBezTo>
                        <a:pt x="4636294" y="1872229"/>
                        <a:pt x="4676775" y="926872"/>
                        <a:pt x="4714875" y="726847"/>
                      </a:cubicBezTo>
                      <a:cubicBezTo>
                        <a:pt x="4752975" y="526822"/>
                        <a:pt x="4793457" y="948303"/>
                        <a:pt x="4814888" y="926872"/>
                      </a:cubicBezTo>
                      <a:cubicBezTo>
                        <a:pt x="4836319" y="905441"/>
                        <a:pt x="4824413" y="595878"/>
                        <a:pt x="4843463" y="598259"/>
                      </a:cubicBezTo>
                      <a:cubicBezTo>
                        <a:pt x="4862513" y="600640"/>
                        <a:pt x="4910138" y="924490"/>
                        <a:pt x="4929188" y="941159"/>
                      </a:cubicBezTo>
                      <a:cubicBezTo>
                        <a:pt x="4948238" y="957828"/>
                        <a:pt x="4938713" y="698272"/>
                        <a:pt x="4957763" y="698272"/>
                      </a:cubicBezTo>
                      <a:cubicBezTo>
                        <a:pt x="4976813" y="698272"/>
                        <a:pt x="5005388" y="936396"/>
                        <a:pt x="5043488" y="941159"/>
                      </a:cubicBezTo>
                      <a:cubicBezTo>
                        <a:pt x="5081588" y="945921"/>
                        <a:pt x="5138738" y="710178"/>
                        <a:pt x="5186363" y="726847"/>
                      </a:cubicBezTo>
                      <a:cubicBezTo>
                        <a:pt x="5233988" y="743516"/>
                        <a:pt x="5276851" y="841147"/>
                        <a:pt x="5329238" y="1041172"/>
                      </a:cubicBezTo>
                      <a:cubicBezTo>
                        <a:pt x="5381625" y="1241197"/>
                        <a:pt x="5455444" y="1807935"/>
                        <a:pt x="5500688" y="1926997"/>
                      </a:cubicBezTo>
                      <a:cubicBezTo>
                        <a:pt x="5545932" y="2046059"/>
                        <a:pt x="5550694" y="1769834"/>
                        <a:pt x="5600700" y="1755547"/>
                      </a:cubicBezTo>
                      <a:cubicBezTo>
                        <a:pt x="5650706" y="1741259"/>
                        <a:pt x="5729288" y="1872228"/>
                        <a:pt x="5800725" y="1841272"/>
                      </a:cubicBezTo>
                      <a:cubicBezTo>
                        <a:pt x="5872162" y="1810316"/>
                        <a:pt x="5962650" y="1603146"/>
                        <a:pt x="6029325" y="1569809"/>
                      </a:cubicBezTo>
                      <a:cubicBezTo>
                        <a:pt x="6096000" y="1536471"/>
                        <a:pt x="6148387" y="1588859"/>
                        <a:pt x="6200775" y="1641247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9579E800-F250-4A1F-BF73-E703774DB342}"/>
                  </a:ext>
                </a:extLst>
              </p:cNvPr>
              <p:cNvSpPr/>
              <p:nvPr/>
            </p:nvSpPr>
            <p:spPr>
              <a:xfrm>
                <a:off x="-18602325" y="2252178"/>
                <a:ext cx="6200775" cy="3194448"/>
              </a:xfrm>
              <a:custGeom>
                <a:avLst/>
                <a:gdLst>
                  <a:gd name="connsiteX0" fmla="*/ 0 w 6200775"/>
                  <a:gd name="connsiteY0" fmla="*/ 1926997 h 3194448"/>
                  <a:gd name="connsiteX1" fmla="*/ 171450 w 6200775"/>
                  <a:gd name="connsiteY1" fmla="*/ 426809 h 3194448"/>
                  <a:gd name="connsiteX2" fmla="*/ 200025 w 6200775"/>
                  <a:gd name="connsiteY2" fmla="*/ 455384 h 3194448"/>
                  <a:gd name="connsiteX3" fmla="*/ 271463 w 6200775"/>
                  <a:gd name="connsiteY3" fmla="*/ 412522 h 3194448"/>
                  <a:gd name="connsiteX4" fmla="*/ 400050 w 6200775"/>
                  <a:gd name="connsiteY4" fmla="*/ 598259 h 3194448"/>
                  <a:gd name="connsiteX5" fmla="*/ 742950 w 6200775"/>
                  <a:gd name="connsiteY5" fmla="*/ 1941284 h 3194448"/>
                  <a:gd name="connsiteX6" fmla="*/ 771525 w 6200775"/>
                  <a:gd name="connsiteY6" fmla="*/ 2084159 h 3194448"/>
                  <a:gd name="connsiteX7" fmla="*/ 1042988 w 6200775"/>
                  <a:gd name="connsiteY7" fmla="*/ 2055584 h 3194448"/>
                  <a:gd name="connsiteX8" fmla="*/ 1143000 w 6200775"/>
                  <a:gd name="connsiteY8" fmla="*/ 1926997 h 3194448"/>
                  <a:gd name="connsiteX9" fmla="*/ 1285875 w 6200775"/>
                  <a:gd name="connsiteY9" fmla="*/ 2212747 h 3194448"/>
                  <a:gd name="connsiteX10" fmla="*/ 1443038 w 6200775"/>
                  <a:gd name="connsiteY10" fmla="*/ 2841397 h 3194448"/>
                  <a:gd name="connsiteX11" fmla="*/ 1557338 w 6200775"/>
                  <a:gd name="connsiteY11" fmla="*/ 2969984 h 3194448"/>
                  <a:gd name="connsiteX12" fmla="*/ 1600200 w 6200775"/>
                  <a:gd name="connsiteY12" fmla="*/ 2898547 h 3194448"/>
                  <a:gd name="connsiteX13" fmla="*/ 1728788 w 6200775"/>
                  <a:gd name="connsiteY13" fmla="*/ 2941409 h 3194448"/>
                  <a:gd name="connsiteX14" fmla="*/ 1728788 w 6200775"/>
                  <a:gd name="connsiteY14" fmla="*/ 2727097 h 3194448"/>
                  <a:gd name="connsiteX15" fmla="*/ 2157413 w 6200775"/>
                  <a:gd name="connsiteY15" fmla="*/ 169634 h 3194448"/>
                  <a:gd name="connsiteX16" fmla="*/ 2185988 w 6200775"/>
                  <a:gd name="connsiteY16" fmla="*/ 226784 h 3194448"/>
                  <a:gd name="connsiteX17" fmla="*/ 2228850 w 6200775"/>
                  <a:gd name="connsiteY17" fmla="*/ 112484 h 3194448"/>
                  <a:gd name="connsiteX18" fmla="*/ 2257425 w 6200775"/>
                  <a:gd name="connsiteY18" fmla="*/ 283934 h 3194448"/>
                  <a:gd name="connsiteX19" fmla="*/ 2314575 w 6200775"/>
                  <a:gd name="connsiteY19" fmla="*/ 98197 h 3194448"/>
                  <a:gd name="connsiteX20" fmla="*/ 2343150 w 6200775"/>
                  <a:gd name="connsiteY20" fmla="*/ 298222 h 3194448"/>
                  <a:gd name="connsiteX21" fmla="*/ 2471738 w 6200775"/>
                  <a:gd name="connsiteY21" fmla="*/ 912584 h 3194448"/>
                  <a:gd name="connsiteX22" fmla="*/ 2500313 w 6200775"/>
                  <a:gd name="connsiteY22" fmla="*/ 741134 h 3194448"/>
                  <a:gd name="connsiteX23" fmla="*/ 2643188 w 6200775"/>
                  <a:gd name="connsiteY23" fmla="*/ 1755547 h 3194448"/>
                  <a:gd name="connsiteX24" fmla="*/ 2800350 w 6200775"/>
                  <a:gd name="connsiteY24" fmla="*/ 2212747 h 3194448"/>
                  <a:gd name="connsiteX25" fmla="*/ 2971800 w 6200775"/>
                  <a:gd name="connsiteY25" fmla="*/ 1598384 h 3194448"/>
                  <a:gd name="connsiteX26" fmla="*/ 3186113 w 6200775"/>
                  <a:gd name="connsiteY26" fmla="*/ 2169884 h 3194448"/>
                  <a:gd name="connsiteX27" fmla="*/ 3200400 w 6200775"/>
                  <a:gd name="connsiteY27" fmla="*/ 1912709 h 3194448"/>
                  <a:gd name="connsiteX28" fmla="*/ 3386138 w 6200775"/>
                  <a:gd name="connsiteY28" fmla="*/ 2555647 h 3194448"/>
                  <a:gd name="connsiteX29" fmla="*/ 3600450 w 6200775"/>
                  <a:gd name="connsiteY29" fmla="*/ 1212622 h 3194448"/>
                  <a:gd name="connsiteX30" fmla="*/ 3643313 w 6200775"/>
                  <a:gd name="connsiteY30" fmla="*/ 1369784 h 3194448"/>
                  <a:gd name="connsiteX31" fmla="*/ 3686175 w 6200775"/>
                  <a:gd name="connsiteY31" fmla="*/ 1298347 h 3194448"/>
                  <a:gd name="connsiteX32" fmla="*/ 4000500 w 6200775"/>
                  <a:gd name="connsiteY32" fmla="*/ 3141434 h 3194448"/>
                  <a:gd name="connsiteX33" fmla="*/ 4000500 w 6200775"/>
                  <a:gd name="connsiteY33" fmla="*/ 2727097 h 3194448"/>
                  <a:gd name="connsiteX34" fmla="*/ 4100513 w 6200775"/>
                  <a:gd name="connsiteY34" fmla="*/ 3069997 h 3194448"/>
                  <a:gd name="connsiteX35" fmla="*/ 4186238 w 6200775"/>
                  <a:gd name="connsiteY35" fmla="*/ 1698397 h 3194448"/>
                  <a:gd name="connsiteX36" fmla="*/ 4286250 w 6200775"/>
                  <a:gd name="connsiteY36" fmla="*/ 2027009 h 3194448"/>
                  <a:gd name="connsiteX37" fmla="*/ 4414838 w 6200775"/>
                  <a:gd name="connsiteY37" fmla="*/ 2255609 h 3194448"/>
                  <a:gd name="connsiteX38" fmla="*/ 4586288 w 6200775"/>
                  <a:gd name="connsiteY38" fmla="*/ 2127022 h 3194448"/>
                  <a:gd name="connsiteX39" fmla="*/ 4714875 w 6200775"/>
                  <a:gd name="connsiteY39" fmla="*/ 726847 h 3194448"/>
                  <a:gd name="connsiteX40" fmla="*/ 4814888 w 6200775"/>
                  <a:gd name="connsiteY40" fmla="*/ 926872 h 3194448"/>
                  <a:gd name="connsiteX41" fmla="*/ 4843463 w 6200775"/>
                  <a:gd name="connsiteY41" fmla="*/ 598259 h 3194448"/>
                  <a:gd name="connsiteX42" fmla="*/ 4929188 w 6200775"/>
                  <a:gd name="connsiteY42" fmla="*/ 941159 h 3194448"/>
                  <a:gd name="connsiteX43" fmla="*/ 4957763 w 6200775"/>
                  <a:gd name="connsiteY43" fmla="*/ 698272 h 3194448"/>
                  <a:gd name="connsiteX44" fmla="*/ 5043488 w 6200775"/>
                  <a:gd name="connsiteY44" fmla="*/ 941159 h 3194448"/>
                  <a:gd name="connsiteX45" fmla="*/ 5186363 w 6200775"/>
                  <a:gd name="connsiteY45" fmla="*/ 726847 h 3194448"/>
                  <a:gd name="connsiteX46" fmla="*/ 5329238 w 6200775"/>
                  <a:gd name="connsiteY46" fmla="*/ 1041172 h 3194448"/>
                  <a:gd name="connsiteX47" fmla="*/ 5500688 w 6200775"/>
                  <a:gd name="connsiteY47" fmla="*/ 1926997 h 3194448"/>
                  <a:gd name="connsiteX48" fmla="*/ 5600700 w 6200775"/>
                  <a:gd name="connsiteY48" fmla="*/ 1755547 h 3194448"/>
                  <a:gd name="connsiteX49" fmla="*/ 5800725 w 6200775"/>
                  <a:gd name="connsiteY49" fmla="*/ 1841272 h 3194448"/>
                  <a:gd name="connsiteX50" fmla="*/ 6029325 w 6200775"/>
                  <a:gd name="connsiteY50" fmla="*/ 1569809 h 3194448"/>
                  <a:gd name="connsiteX51" fmla="*/ 6200775 w 6200775"/>
                  <a:gd name="connsiteY51" fmla="*/ 1641247 h 3194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200775" h="3194448">
                    <a:moveTo>
                      <a:pt x="0" y="1926997"/>
                    </a:moveTo>
                    <a:lnTo>
                      <a:pt x="171450" y="426809"/>
                    </a:lnTo>
                    <a:cubicBezTo>
                      <a:pt x="204787" y="181540"/>
                      <a:pt x="183356" y="457765"/>
                      <a:pt x="200025" y="455384"/>
                    </a:cubicBezTo>
                    <a:cubicBezTo>
                      <a:pt x="216694" y="453003"/>
                      <a:pt x="238126" y="388710"/>
                      <a:pt x="271463" y="412522"/>
                    </a:cubicBezTo>
                    <a:cubicBezTo>
                      <a:pt x="304800" y="436334"/>
                      <a:pt x="321469" y="343465"/>
                      <a:pt x="400050" y="598259"/>
                    </a:cubicBezTo>
                    <a:cubicBezTo>
                      <a:pt x="478631" y="853053"/>
                      <a:pt x="681038" y="1693634"/>
                      <a:pt x="742950" y="1941284"/>
                    </a:cubicBezTo>
                    <a:cubicBezTo>
                      <a:pt x="804863" y="2188934"/>
                      <a:pt x="721519" y="2065109"/>
                      <a:pt x="771525" y="2084159"/>
                    </a:cubicBezTo>
                    <a:cubicBezTo>
                      <a:pt x="821531" y="2103209"/>
                      <a:pt x="981075" y="2081778"/>
                      <a:pt x="1042988" y="2055584"/>
                    </a:cubicBezTo>
                    <a:cubicBezTo>
                      <a:pt x="1104901" y="2029390"/>
                      <a:pt x="1102519" y="1900803"/>
                      <a:pt x="1143000" y="1926997"/>
                    </a:cubicBezTo>
                    <a:cubicBezTo>
                      <a:pt x="1183481" y="1953191"/>
                      <a:pt x="1235869" y="2060347"/>
                      <a:pt x="1285875" y="2212747"/>
                    </a:cubicBezTo>
                    <a:cubicBezTo>
                      <a:pt x="1335881" y="2365147"/>
                      <a:pt x="1397794" y="2715191"/>
                      <a:pt x="1443038" y="2841397"/>
                    </a:cubicBezTo>
                    <a:cubicBezTo>
                      <a:pt x="1488282" y="2967603"/>
                      <a:pt x="1557338" y="2969984"/>
                      <a:pt x="1557338" y="2969984"/>
                    </a:cubicBezTo>
                    <a:cubicBezTo>
                      <a:pt x="1583531" y="2979509"/>
                      <a:pt x="1571625" y="2903309"/>
                      <a:pt x="1600200" y="2898547"/>
                    </a:cubicBezTo>
                    <a:cubicBezTo>
                      <a:pt x="1628775" y="2893785"/>
                      <a:pt x="1707357" y="2969984"/>
                      <a:pt x="1728788" y="2941409"/>
                    </a:cubicBezTo>
                    <a:cubicBezTo>
                      <a:pt x="1750219" y="2912834"/>
                      <a:pt x="1657351" y="3189059"/>
                      <a:pt x="1728788" y="2727097"/>
                    </a:cubicBezTo>
                    <a:cubicBezTo>
                      <a:pt x="1800225" y="2265135"/>
                      <a:pt x="2157413" y="169634"/>
                      <a:pt x="2157413" y="169634"/>
                    </a:cubicBezTo>
                    <a:cubicBezTo>
                      <a:pt x="2233613" y="-247085"/>
                      <a:pt x="2174082" y="236309"/>
                      <a:pt x="2185988" y="226784"/>
                    </a:cubicBezTo>
                    <a:cubicBezTo>
                      <a:pt x="2197894" y="217259"/>
                      <a:pt x="2216944" y="102959"/>
                      <a:pt x="2228850" y="112484"/>
                    </a:cubicBezTo>
                    <a:cubicBezTo>
                      <a:pt x="2240756" y="122009"/>
                      <a:pt x="2243138" y="286315"/>
                      <a:pt x="2257425" y="283934"/>
                    </a:cubicBezTo>
                    <a:cubicBezTo>
                      <a:pt x="2271713" y="281553"/>
                      <a:pt x="2300288" y="95816"/>
                      <a:pt x="2314575" y="98197"/>
                    </a:cubicBezTo>
                    <a:cubicBezTo>
                      <a:pt x="2328862" y="100578"/>
                      <a:pt x="2316956" y="162491"/>
                      <a:pt x="2343150" y="298222"/>
                    </a:cubicBezTo>
                    <a:cubicBezTo>
                      <a:pt x="2369344" y="433953"/>
                      <a:pt x="2445544" y="838765"/>
                      <a:pt x="2471738" y="912584"/>
                    </a:cubicBezTo>
                    <a:cubicBezTo>
                      <a:pt x="2497932" y="986403"/>
                      <a:pt x="2471738" y="600640"/>
                      <a:pt x="2500313" y="741134"/>
                    </a:cubicBezTo>
                    <a:cubicBezTo>
                      <a:pt x="2528888" y="881628"/>
                      <a:pt x="2593182" y="1510278"/>
                      <a:pt x="2643188" y="1755547"/>
                    </a:cubicBezTo>
                    <a:cubicBezTo>
                      <a:pt x="2693194" y="2000816"/>
                      <a:pt x="2745581" y="2238941"/>
                      <a:pt x="2800350" y="2212747"/>
                    </a:cubicBezTo>
                    <a:cubicBezTo>
                      <a:pt x="2855119" y="2186553"/>
                      <a:pt x="2907506" y="1605528"/>
                      <a:pt x="2971800" y="1598384"/>
                    </a:cubicBezTo>
                    <a:cubicBezTo>
                      <a:pt x="3036094" y="1591240"/>
                      <a:pt x="3148013" y="2117497"/>
                      <a:pt x="3186113" y="2169884"/>
                    </a:cubicBezTo>
                    <a:cubicBezTo>
                      <a:pt x="3224213" y="2222271"/>
                      <a:pt x="3167063" y="1848415"/>
                      <a:pt x="3200400" y="1912709"/>
                    </a:cubicBezTo>
                    <a:cubicBezTo>
                      <a:pt x="3233737" y="1977003"/>
                      <a:pt x="3319463" y="2672328"/>
                      <a:pt x="3386138" y="2555647"/>
                    </a:cubicBezTo>
                    <a:cubicBezTo>
                      <a:pt x="3452813" y="2438966"/>
                      <a:pt x="3557587" y="1410266"/>
                      <a:pt x="3600450" y="1212622"/>
                    </a:cubicBezTo>
                    <a:cubicBezTo>
                      <a:pt x="3643313" y="1014978"/>
                      <a:pt x="3629026" y="1355497"/>
                      <a:pt x="3643313" y="1369784"/>
                    </a:cubicBezTo>
                    <a:cubicBezTo>
                      <a:pt x="3657600" y="1384071"/>
                      <a:pt x="3626644" y="1003072"/>
                      <a:pt x="3686175" y="1298347"/>
                    </a:cubicBezTo>
                    <a:cubicBezTo>
                      <a:pt x="3745706" y="1593622"/>
                      <a:pt x="3948112" y="2903309"/>
                      <a:pt x="4000500" y="3141434"/>
                    </a:cubicBezTo>
                    <a:cubicBezTo>
                      <a:pt x="4052888" y="3379559"/>
                      <a:pt x="3983831" y="2739003"/>
                      <a:pt x="4000500" y="2727097"/>
                    </a:cubicBezTo>
                    <a:cubicBezTo>
                      <a:pt x="4017169" y="2715191"/>
                      <a:pt x="4069557" y="3241447"/>
                      <a:pt x="4100513" y="3069997"/>
                    </a:cubicBezTo>
                    <a:cubicBezTo>
                      <a:pt x="4131469" y="2898547"/>
                      <a:pt x="4155282" y="1872228"/>
                      <a:pt x="4186238" y="1698397"/>
                    </a:cubicBezTo>
                    <a:cubicBezTo>
                      <a:pt x="4217194" y="1524566"/>
                      <a:pt x="4248150" y="1934140"/>
                      <a:pt x="4286250" y="2027009"/>
                    </a:cubicBezTo>
                    <a:cubicBezTo>
                      <a:pt x="4324350" y="2119878"/>
                      <a:pt x="4364832" y="2238940"/>
                      <a:pt x="4414838" y="2255609"/>
                    </a:cubicBezTo>
                    <a:cubicBezTo>
                      <a:pt x="4464844" y="2272278"/>
                      <a:pt x="4536282" y="2381815"/>
                      <a:pt x="4586288" y="2127022"/>
                    </a:cubicBezTo>
                    <a:cubicBezTo>
                      <a:pt x="4636294" y="1872229"/>
                      <a:pt x="4676775" y="926872"/>
                      <a:pt x="4714875" y="726847"/>
                    </a:cubicBezTo>
                    <a:cubicBezTo>
                      <a:pt x="4752975" y="526822"/>
                      <a:pt x="4793457" y="948303"/>
                      <a:pt x="4814888" y="926872"/>
                    </a:cubicBezTo>
                    <a:cubicBezTo>
                      <a:pt x="4836319" y="905441"/>
                      <a:pt x="4824413" y="595878"/>
                      <a:pt x="4843463" y="598259"/>
                    </a:cubicBezTo>
                    <a:cubicBezTo>
                      <a:pt x="4862513" y="600640"/>
                      <a:pt x="4910138" y="924490"/>
                      <a:pt x="4929188" y="941159"/>
                    </a:cubicBezTo>
                    <a:cubicBezTo>
                      <a:pt x="4948238" y="957828"/>
                      <a:pt x="4938713" y="698272"/>
                      <a:pt x="4957763" y="698272"/>
                    </a:cubicBezTo>
                    <a:cubicBezTo>
                      <a:pt x="4976813" y="698272"/>
                      <a:pt x="5005388" y="936396"/>
                      <a:pt x="5043488" y="941159"/>
                    </a:cubicBezTo>
                    <a:cubicBezTo>
                      <a:pt x="5081588" y="945921"/>
                      <a:pt x="5138738" y="710178"/>
                      <a:pt x="5186363" y="726847"/>
                    </a:cubicBezTo>
                    <a:cubicBezTo>
                      <a:pt x="5233988" y="743516"/>
                      <a:pt x="5276851" y="841147"/>
                      <a:pt x="5329238" y="1041172"/>
                    </a:cubicBezTo>
                    <a:cubicBezTo>
                      <a:pt x="5381625" y="1241197"/>
                      <a:pt x="5455444" y="1807935"/>
                      <a:pt x="5500688" y="1926997"/>
                    </a:cubicBezTo>
                    <a:cubicBezTo>
                      <a:pt x="5545932" y="2046059"/>
                      <a:pt x="5550694" y="1769834"/>
                      <a:pt x="5600700" y="1755547"/>
                    </a:cubicBezTo>
                    <a:cubicBezTo>
                      <a:pt x="5650706" y="1741259"/>
                      <a:pt x="5729288" y="1872228"/>
                      <a:pt x="5800725" y="1841272"/>
                    </a:cubicBezTo>
                    <a:cubicBezTo>
                      <a:pt x="5872162" y="1810316"/>
                      <a:pt x="5962650" y="1603146"/>
                      <a:pt x="6029325" y="1569809"/>
                    </a:cubicBezTo>
                    <a:cubicBezTo>
                      <a:pt x="6096000" y="1536471"/>
                      <a:pt x="6148387" y="1588859"/>
                      <a:pt x="6200775" y="164124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FAAFE487-9332-4FD7-8CFE-3AF243474A18}"/>
                </a:ext>
              </a:extLst>
            </p:cNvPr>
            <p:cNvSpPr/>
            <p:nvPr/>
          </p:nvSpPr>
          <p:spPr>
            <a:xfrm>
              <a:off x="-24832597" y="2532447"/>
              <a:ext cx="6200775" cy="3194448"/>
            </a:xfrm>
            <a:custGeom>
              <a:avLst/>
              <a:gdLst>
                <a:gd name="connsiteX0" fmla="*/ 0 w 6200775"/>
                <a:gd name="connsiteY0" fmla="*/ 1926997 h 3194448"/>
                <a:gd name="connsiteX1" fmla="*/ 171450 w 6200775"/>
                <a:gd name="connsiteY1" fmla="*/ 426809 h 3194448"/>
                <a:gd name="connsiteX2" fmla="*/ 200025 w 6200775"/>
                <a:gd name="connsiteY2" fmla="*/ 455384 h 3194448"/>
                <a:gd name="connsiteX3" fmla="*/ 271463 w 6200775"/>
                <a:gd name="connsiteY3" fmla="*/ 412522 h 3194448"/>
                <a:gd name="connsiteX4" fmla="*/ 400050 w 6200775"/>
                <a:gd name="connsiteY4" fmla="*/ 598259 h 3194448"/>
                <a:gd name="connsiteX5" fmla="*/ 742950 w 6200775"/>
                <a:gd name="connsiteY5" fmla="*/ 1941284 h 3194448"/>
                <a:gd name="connsiteX6" fmla="*/ 771525 w 6200775"/>
                <a:gd name="connsiteY6" fmla="*/ 2084159 h 3194448"/>
                <a:gd name="connsiteX7" fmla="*/ 1042988 w 6200775"/>
                <a:gd name="connsiteY7" fmla="*/ 2055584 h 3194448"/>
                <a:gd name="connsiteX8" fmla="*/ 1143000 w 6200775"/>
                <a:gd name="connsiteY8" fmla="*/ 1926997 h 3194448"/>
                <a:gd name="connsiteX9" fmla="*/ 1285875 w 6200775"/>
                <a:gd name="connsiteY9" fmla="*/ 2212747 h 3194448"/>
                <a:gd name="connsiteX10" fmla="*/ 1443038 w 6200775"/>
                <a:gd name="connsiteY10" fmla="*/ 2841397 h 3194448"/>
                <a:gd name="connsiteX11" fmla="*/ 1557338 w 6200775"/>
                <a:gd name="connsiteY11" fmla="*/ 2969984 h 3194448"/>
                <a:gd name="connsiteX12" fmla="*/ 1600200 w 6200775"/>
                <a:gd name="connsiteY12" fmla="*/ 2898547 h 3194448"/>
                <a:gd name="connsiteX13" fmla="*/ 1728788 w 6200775"/>
                <a:gd name="connsiteY13" fmla="*/ 2941409 h 3194448"/>
                <a:gd name="connsiteX14" fmla="*/ 1728788 w 6200775"/>
                <a:gd name="connsiteY14" fmla="*/ 2727097 h 3194448"/>
                <a:gd name="connsiteX15" fmla="*/ 2157413 w 6200775"/>
                <a:gd name="connsiteY15" fmla="*/ 169634 h 3194448"/>
                <a:gd name="connsiteX16" fmla="*/ 2185988 w 6200775"/>
                <a:gd name="connsiteY16" fmla="*/ 226784 h 3194448"/>
                <a:gd name="connsiteX17" fmla="*/ 2228850 w 6200775"/>
                <a:gd name="connsiteY17" fmla="*/ 112484 h 3194448"/>
                <a:gd name="connsiteX18" fmla="*/ 2257425 w 6200775"/>
                <a:gd name="connsiteY18" fmla="*/ 283934 h 3194448"/>
                <a:gd name="connsiteX19" fmla="*/ 2314575 w 6200775"/>
                <a:gd name="connsiteY19" fmla="*/ 98197 h 3194448"/>
                <a:gd name="connsiteX20" fmla="*/ 2343150 w 6200775"/>
                <a:gd name="connsiteY20" fmla="*/ 298222 h 3194448"/>
                <a:gd name="connsiteX21" fmla="*/ 2471738 w 6200775"/>
                <a:gd name="connsiteY21" fmla="*/ 912584 h 3194448"/>
                <a:gd name="connsiteX22" fmla="*/ 2500313 w 6200775"/>
                <a:gd name="connsiteY22" fmla="*/ 741134 h 3194448"/>
                <a:gd name="connsiteX23" fmla="*/ 2643188 w 6200775"/>
                <a:gd name="connsiteY23" fmla="*/ 1755547 h 3194448"/>
                <a:gd name="connsiteX24" fmla="*/ 2800350 w 6200775"/>
                <a:gd name="connsiteY24" fmla="*/ 2212747 h 3194448"/>
                <a:gd name="connsiteX25" fmla="*/ 2971800 w 6200775"/>
                <a:gd name="connsiteY25" fmla="*/ 1598384 h 3194448"/>
                <a:gd name="connsiteX26" fmla="*/ 3186113 w 6200775"/>
                <a:gd name="connsiteY26" fmla="*/ 2169884 h 3194448"/>
                <a:gd name="connsiteX27" fmla="*/ 3200400 w 6200775"/>
                <a:gd name="connsiteY27" fmla="*/ 1912709 h 3194448"/>
                <a:gd name="connsiteX28" fmla="*/ 3386138 w 6200775"/>
                <a:gd name="connsiteY28" fmla="*/ 2555647 h 3194448"/>
                <a:gd name="connsiteX29" fmla="*/ 3600450 w 6200775"/>
                <a:gd name="connsiteY29" fmla="*/ 1212622 h 3194448"/>
                <a:gd name="connsiteX30" fmla="*/ 3643313 w 6200775"/>
                <a:gd name="connsiteY30" fmla="*/ 1369784 h 3194448"/>
                <a:gd name="connsiteX31" fmla="*/ 3686175 w 6200775"/>
                <a:gd name="connsiteY31" fmla="*/ 1298347 h 3194448"/>
                <a:gd name="connsiteX32" fmla="*/ 4000500 w 6200775"/>
                <a:gd name="connsiteY32" fmla="*/ 3141434 h 3194448"/>
                <a:gd name="connsiteX33" fmla="*/ 4000500 w 6200775"/>
                <a:gd name="connsiteY33" fmla="*/ 2727097 h 3194448"/>
                <a:gd name="connsiteX34" fmla="*/ 4100513 w 6200775"/>
                <a:gd name="connsiteY34" fmla="*/ 3069997 h 3194448"/>
                <a:gd name="connsiteX35" fmla="*/ 4186238 w 6200775"/>
                <a:gd name="connsiteY35" fmla="*/ 1698397 h 3194448"/>
                <a:gd name="connsiteX36" fmla="*/ 4286250 w 6200775"/>
                <a:gd name="connsiteY36" fmla="*/ 2027009 h 3194448"/>
                <a:gd name="connsiteX37" fmla="*/ 4414838 w 6200775"/>
                <a:gd name="connsiteY37" fmla="*/ 2255609 h 3194448"/>
                <a:gd name="connsiteX38" fmla="*/ 4586288 w 6200775"/>
                <a:gd name="connsiteY38" fmla="*/ 2127022 h 3194448"/>
                <a:gd name="connsiteX39" fmla="*/ 4714875 w 6200775"/>
                <a:gd name="connsiteY39" fmla="*/ 726847 h 3194448"/>
                <a:gd name="connsiteX40" fmla="*/ 4814888 w 6200775"/>
                <a:gd name="connsiteY40" fmla="*/ 926872 h 3194448"/>
                <a:gd name="connsiteX41" fmla="*/ 4843463 w 6200775"/>
                <a:gd name="connsiteY41" fmla="*/ 598259 h 3194448"/>
                <a:gd name="connsiteX42" fmla="*/ 4929188 w 6200775"/>
                <a:gd name="connsiteY42" fmla="*/ 941159 h 3194448"/>
                <a:gd name="connsiteX43" fmla="*/ 4957763 w 6200775"/>
                <a:gd name="connsiteY43" fmla="*/ 698272 h 3194448"/>
                <a:gd name="connsiteX44" fmla="*/ 5043488 w 6200775"/>
                <a:gd name="connsiteY44" fmla="*/ 941159 h 3194448"/>
                <a:gd name="connsiteX45" fmla="*/ 5186363 w 6200775"/>
                <a:gd name="connsiteY45" fmla="*/ 726847 h 3194448"/>
                <a:gd name="connsiteX46" fmla="*/ 5329238 w 6200775"/>
                <a:gd name="connsiteY46" fmla="*/ 1041172 h 3194448"/>
                <a:gd name="connsiteX47" fmla="*/ 5500688 w 6200775"/>
                <a:gd name="connsiteY47" fmla="*/ 1926997 h 3194448"/>
                <a:gd name="connsiteX48" fmla="*/ 5600700 w 6200775"/>
                <a:gd name="connsiteY48" fmla="*/ 1755547 h 3194448"/>
                <a:gd name="connsiteX49" fmla="*/ 5800725 w 6200775"/>
                <a:gd name="connsiteY49" fmla="*/ 1841272 h 3194448"/>
                <a:gd name="connsiteX50" fmla="*/ 6029325 w 6200775"/>
                <a:gd name="connsiteY50" fmla="*/ 1569809 h 3194448"/>
                <a:gd name="connsiteX51" fmla="*/ 6200775 w 6200775"/>
                <a:gd name="connsiteY51" fmla="*/ 1641247 h 319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0775" h="3194448">
                  <a:moveTo>
                    <a:pt x="0" y="1926997"/>
                  </a:moveTo>
                  <a:lnTo>
                    <a:pt x="171450" y="426809"/>
                  </a:lnTo>
                  <a:cubicBezTo>
                    <a:pt x="204787" y="181540"/>
                    <a:pt x="183356" y="457765"/>
                    <a:pt x="200025" y="455384"/>
                  </a:cubicBezTo>
                  <a:cubicBezTo>
                    <a:pt x="216694" y="453003"/>
                    <a:pt x="238126" y="388710"/>
                    <a:pt x="271463" y="412522"/>
                  </a:cubicBezTo>
                  <a:cubicBezTo>
                    <a:pt x="304800" y="436334"/>
                    <a:pt x="321469" y="343465"/>
                    <a:pt x="400050" y="598259"/>
                  </a:cubicBezTo>
                  <a:cubicBezTo>
                    <a:pt x="478631" y="853053"/>
                    <a:pt x="681038" y="1693634"/>
                    <a:pt x="742950" y="1941284"/>
                  </a:cubicBezTo>
                  <a:cubicBezTo>
                    <a:pt x="804863" y="2188934"/>
                    <a:pt x="721519" y="2065109"/>
                    <a:pt x="771525" y="2084159"/>
                  </a:cubicBezTo>
                  <a:cubicBezTo>
                    <a:pt x="821531" y="2103209"/>
                    <a:pt x="981075" y="2081778"/>
                    <a:pt x="1042988" y="2055584"/>
                  </a:cubicBezTo>
                  <a:cubicBezTo>
                    <a:pt x="1104901" y="2029390"/>
                    <a:pt x="1102519" y="1900803"/>
                    <a:pt x="1143000" y="1926997"/>
                  </a:cubicBezTo>
                  <a:cubicBezTo>
                    <a:pt x="1183481" y="1953191"/>
                    <a:pt x="1235869" y="2060347"/>
                    <a:pt x="1285875" y="2212747"/>
                  </a:cubicBezTo>
                  <a:cubicBezTo>
                    <a:pt x="1335881" y="2365147"/>
                    <a:pt x="1397794" y="2715191"/>
                    <a:pt x="1443038" y="2841397"/>
                  </a:cubicBezTo>
                  <a:cubicBezTo>
                    <a:pt x="1488282" y="2967603"/>
                    <a:pt x="1557338" y="2969984"/>
                    <a:pt x="1557338" y="2969984"/>
                  </a:cubicBezTo>
                  <a:cubicBezTo>
                    <a:pt x="1583531" y="2979509"/>
                    <a:pt x="1571625" y="2903309"/>
                    <a:pt x="1600200" y="2898547"/>
                  </a:cubicBezTo>
                  <a:cubicBezTo>
                    <a:pt x="1628775" y="2893785"/>
                    <a:pt x="1707357" y="2969984"/>
                    <a:pt x="1728788" y="2941409"/>
                  </a:cubicBezTo>
                  <a:cubicBezTo>
                    <a:pt x="1750219" y="2912834"/>
                    <a:pt x="1657351" y="3189059"/>
                    <a:pt x="1728788" y="2727097"/>
                  </a:cubicBezTo>
                  <a:cubicBezTo>
                    <a:pt x="1800225" y="2265135"/>
                    <a:pt x="2157413" y="169634"/>
                    <a:pt x="2157413" y="169634"/>
                  </a:cubicBezTo>
                  <a:cubicBezTo>
                    <a:pt x="2233613" y="-247085"/>
                    <a:pt x="2174082" y="236309"/>
                    <a:pt x="2185988" y="226784"/>
                  </a:cubicBezTo>
                  <a:cubicBezTo>
                    <a:pt x="2197894" y="217259"/>
                    <a:pt x="2216944" y="102959"/>
                    <a:pt x="2228850" y="112484"/>
                  </a:cubicBezTo>
                  <a:cubicBezTo>
                    <a:pt x="2240756" y="122009"/>
                    <a:pt x="2243138" y="286315"/>
                    <a:pt x="2257425" y="283934"/>
                  </a:cubicBezTo>
                  <a:cubicBezTo>
                    <a:pt x="2271713" y="281553"/>
                    <a:pt x="2300288" y="95816"/>
                    <a:pt x="2314575" y="98197"/>
                  </a:cubicBezTo>
                  <a:cubicBezTo>
                    <a:pt x="2328862" y="100578"/>
                    <a:pt x="2316956" y="162491"/>
                    <a:pt x="2343150" y="298222"/>
                  </a:cubicBezTo>
                  <a:cubicBezTo>
                    <a:pt x="2369344" y="433953"/>
                    <a:pt x="2445544" y="838765"/>
                    <a:pt x="2471738" y="912584"/>
                  </a:cubicBezTo>
                  <a:cubicBezTo>
                    <a:pt x="2497932" y="986403"/>
                    <a:pt x="2471738" y="600640"/>
                    <a:pt x="2500313" y="741134"/>
                  </a:cubicBezTo>
                  <a:cubicBezTo>
                    <a:pt x="2528888" y="881628"/>
                    <a:pt x="2593182" y="1510278"/>
                    <a:pt x="2643188" y="1755547"/>
                  </a:cubicBezTo>
                  <a:cubicBezTo>
                    <a:pt x="2693194" y="2000816"/>
                    <a:pt x="2745581" y="2238941"/>
                    <a:pt x="2800350" y="2212747"/>
                  </a:cubicBezTo>
                  <a:cubicBezTo>
                    <a:pt x="2855119" y="2186553"/>
                    <a:pt x="2907506" y="1605528"/>
                    <a:pt x="2971800" y="1598384"/>
                  </a:cubicBezTo>
                  <a:cubicBezTo>
                    <a:pt x="3036094" y="1591240"/>
                    <a:pt x="3148013" y="2117497"/>
                    <a:pt x="3186113" y="2169884"/>
                  </a:cubicBezTo>
                  <a:cubicBezTo>
                    <a:pt x="3224213" y="2222271"/>
                    <a:pt x="3167063" y="1848415"/>
                    <a:pt x="3200400" y="1912709"/>
                  </a:cubicBezTo>
                  <a:cubicBezTo>
                    <a:pt x="3233737" y="1977003"/>
                    <a:pt x="3319463" y="2672328"/>
                    <a:pt x="3386138" y="2555647"/>
                  </a:cubicBezTo>
                  <a:cubicBezTo>
                    <a:pt x="3452813" y="2438966"/>
                    <a:pt x="3557587" y="1410266"/>
                    <a:pt x="3600450" y="1212622"/>
                  </a:cubicBezTo>
                  <a:cubicBezTo>
                    <a:pt x="3643313" y="1014978"/>
                    <a:pt x="3629026" y="1355497"/>
                    <a:pt x="3643313" y="1369784"/>
                  </a:cubicBezTo>
                  <a:cubicBezTo>
                    <a:pt x="3657600" y="1384071"/>
                    <a:pt x="3626644" y="1003072"/>
                    <a:pt x="3686175" y="1298347"/>
                  </a:cubicBezTo>
                  <a:cubicBezTo>
                    <a:pt x="3745706" y="1593622"/>
                    <a:pt x="3948112" y="2903309"/>
                    <a:pt x="4000500" y="3141434"/>
                  </a:cubicBezTo>
                  <a:cubicBezTo>
                    <a:pt x="4052888" y="3379559"/>
                    <a:pt x="3983831" y="2739003"/>
                    <a:pt x="4000500" y="2727097"/>
                  </a:cubicBezTo>
                  <a:cubicBezTo>
                    <a:pt x="4017169" y="2715191"/>
                    <a:pt x="4069557" y="3241447"/>
                    <a:pt x="4100513" y="3069997"/>
                  </a:cubicBezTo>
                  <a:cubicBezTo>
                    <a:pt x="4131469" y="2898547"/>
                    <a:pt x="4155282" y="1872228"/>
                    <a:pt x="4186238" y="1698397"/>
                  </a:cubicBezTo>
                  <a:cubicBezTo>
                    <a:pt x="4217194" y="1524566"/>
                    <a:pt x="4248150" y="1934140"/>
                    <a:pt x="4286250" y="2027009"/>
                  </a:cubicBezTo>
                  <a:cubicBezTo>
                    <a:pt x="4324350" y="2119878"/>
                    <a:pt x="4364832" y="2238940"/>
                    <a:pt x="4414838" y="2255609"/>
                  </a:cubicBezTo>
                  <a:cubicBezTo>
                    <a:pt x="4464844" y="2272278"/>
                    <a:pt x="4536282" y="2381815"/>
                    <a:pt x="4586288" y="2127022"/>
                  </a:cubicBezTo>
                  <a:cubicBezTo>
                    <a:pt x="4636294" y="1872229"/>
                    <a:pt x="4676775" y="926872"/>
                    <a:pt x="4714875" y="726847"/>
                  </a:cubicBezTo>
                  <a:cubicBezTo>
                    <a:pt x="4752975" y="526822"/>
                    <a:pt x="4793457" y="948303"/>
                    <a:pt x="4814888" y="926872"/>
                  </a:cubicBezTo>
                  <a:cubicBezTo>
                    <a:pt x="4836319" y="905441"/>
                    <a:pt x="4824413" y="595878"/>
                    <a:pt x="4843463" y="598259"/>
                  </a:cubicBezTo>
                  <a:cubicBezTo>
                    <a:pt x="4862513" y="600640"/>
                    <a:pt x="4910138" y="924490"/>
                    <a:pt x="4929188" y="941159"/>
                  </a:cubicBezTo>
                  <a:cubicBezTo>
                    <a:pt x="4948238" y="957828"/>
                    <a:pt x="4938713" y="698272"/>
                    <a:pt x="4957763" y="698272"/>
                  </a:cubicBezTo>
                  <a:cubicBezTo>
                    <a:pt x="4976813" y="698272"/>
                    <a:pt x="5005388" y="936396"/>
                    <a:pt x="5043488" y="941159"/>
                  </a:cubicBezTo>
                  <a:cubicBezTo>
                    <a:pt x="5081588" y="945921"/>
                    <a:pt x="5138738" y="710178"/>
                    <a:pt x="5186363" y="726847"/>
                  </a:cubicBezTo>
                  <a:cubicBezTo>
                    <a:pt x="5233988" y="743516"/>
                    <a:pt x="5276851" y="841147"/>
                    <a:pt x="5329238" y="1041172"/>
                  </a:cubicBezTo>
                  <a:cubicBezTo>
                    <a:pt x="5381625" y="1241197"/>
                    <a:pt x="5455444" y="1807935"/>
                    <a:pt x="5500688" y="1926997"/>
                  </a:cubicBezTo>
                  <a:cubicBezTo>
                    <a:pt x="5545932" y="2046059"/>
                    <a:pt x="5550694" y="1769834"/>
                    <a:pt x="5600700" y="1755547"/>
                  </a:cubicBezTo>
                  <a:cubicBezTo>
                    <a:pt x="5650706" y="1741259"/>
                    <a:pt x="5729288" y="1872228"/>
                    <a:pt x="5800725" y="1841272"/>
                  </a:cubicBezTo>
                  <a:cubicBezTo>
                    <a:pt x="5872162" y="1810316"/>
                    <a:pt x="5962650" y="1603146"/>
                    <a:pt x="6029325" y="1569809"/>
                  </a:cubicBezTo>
                  <a:cubicBezTo>
                    <a:pt x="6096000" y="1536471"/>
                    <a:pt x="6148387" y="1588859"/>
                    <a:pt x="6200775" y="164124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F3595D-7275-4166-8EAF-EDC10F3D03C1}"/>
              </a:ext>
            </a:extLst>
          </p:cNvPr>
          <p:cNvGrpSpPr/>
          <p:nvPr/>
        </p:nvGrpSpPr>
        <p:grpSpPr>
          <a:xfrm>
            <a:off x="-24835743" y="1969465"/>
            <a:ext cx="24806245" cy="3680592"/>
            <a:chOff x="-24835743" y="1969465"/>
            <a:chExt cx="24806245" cy="36805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C66745-36D9-4FB1-BA08-92474F9BD041}"/>
                </a:ext>
              </a:extLst>
            </p:cNvPr>
            <p:cNvGrpSpPr/>
            <p:nvPr/>
          </p:nvGrpSpPr>
          <p:grpSpPr>
            <a:xfrm>
              <a:off x="-18631823" y="1969465"/>
              <a:ext cx="18602325" cy="3369660"/>
              <a:chOff x="-7778185" y="8006847"/>
              <a:chExt cx="18602325" cy="3369660"/>
            </a:xfrm>
          </p:grpSpPr>
          <p:sp>
            <p:nvSpPr>
              <p:cNvPr id="28" name="Freeform 21">
                <a:extLst>
                  <a:ext uri="{FF2B5EF4-FFF2-40B4-BE49-F238E27FC236}">
                    <a16:creationId xmlns:a16="http://schemas.microsoft.com/office/drawing/2014/main" id="{897D32B6-2628-4E41-88DF-5602C3BD6B90}"/>
                  </a:ext>
                </a:extLst>
              </p:cNvPr>
              <p:cNvSpPr/>
              <p:nvPr/>
            </p:nvSpPr>
            <p:spPr>
              <a:xfrm>
                <a:off x="-7778185" y="8710989"/>
                <a:ext cx="6200775" cy="2665518"/>
              </a:xfrm>
              <a:custGeom>
                <a:avLst/>
                <a:gdLst>
                  <a:gd name="connsiteX0" fmla="*/ 0 w 6200775"/>
                  <a:gd name="connsiteY0" fmla="*/ 1661736 h 2665518"/>
                  <a:gd name="connsiteX1" fmla="*/ 300038 w 6200775"/>
                  <a:gd name="connsiteY1" fmla="*/ 132973 h 2665518"/>
                  <a:gd name="connsiteX2" fmla="*/ 800100 w 6200775"/>
                  <a:gd name="connsiteY2" fmla="*/ 1847473 h 2665518"/>
                  <a:gd name="connsiteX3" fmla="*/ 1100138 w 6200775"/>
                  <a:gd name="connsiteY3" fmla="*/ 1661736 h 2665518"/>
                  <a:gd name="connsiteX4" fmla="*/ 1385888 w 6200775"/>
                  <a:gd name="connsiteY4" fmla="*/ 2004636 h 2665518"/>
                  <a:gd name="connsiteX5" fmla="*/ 1628775 w 6200775"/>
                  <a:gd name="connsiteY5" fmla="*/ 2647573 h 2665518"/>
                  <a:gd name="connsiteX6" fmla="*/ 2000250 w 6200775"/>
                  <a:gd name="connsiteY6" fmla="*/ 1247398 h 2665518"/>
                  <a:gd name="connsiteX7" fmla="*/ 2271713 w 6200775"/>
                  <a:gd name="connsiteY7" fmla="*/ 4386 h 2665518"/>
                  <a:gd name="connsiteX8" fmla="*/ 2757488 w 6200775"/>
                  <a:gd name="connsiteY8" fmla="*/ 1690311 h 2665518"/>
                  <a:gd name="connsiteX9" fmla="*/ 3071813 w 6200775"/>
                  <a:gd name="connsiteY9" fmla="*/ 1490286 h 2665518"/>
                  <a:gd name="connsiteX10" fmla="*/ 3200400 w 6200775"/>
                  <a:gd name="connsiteY10" fmla="*/ 1833186 h 2665518"/>
                  <a:gd name="connsiteX11" fmla="*/ 3314700 w 6200775"/>
                  <a:gd name="connsiteY11" fmla="*/ 1661736 h 2665518"/>
                  <a:gd name="connsiteX12" fmla="*/ 3557588 w 6200775"/>
                  <a:gd name="connsiteY12" fmla="*/ 2190373 h 2665518"/>
                  <a:gd name="connsiteX13" fmla="*/ 3657600 w 6200775"/>
                  <a:gd name="connsiteY13" fmla="*/ 1004511 h 2665518"/>
                  <a:gd name="connsiteX14" fmla="*/ 4029075 w 6200775"/>
                  <a:gd name="connsiteY14" fmla="*/ 2661861 h 2665518"/>
                  <a:gd name="connsiteX15" fmla="*/ 4200525 w 6200775"/>
                  <a:gd name="connsiteY15" fmla="*/ 1461711 h 2665518"/>
                  <a:gd name="connsiteX16" fmla="*/ 4543425 w 6200775"/>
                  <a:gd name="connsiteY16" fmla="*/ 1833186 h 2665518"/>
                  <a:gd name="connsiteX17" fmla="*/ 4686300 w 6200775"/>
                  <a:gd name="connsiteY17" fmla="*/ 590173 h 2665518"/>
                  <a:gd name="connsiteX18" fmla="*/ 4857750 w 6200775"/>
                  <a:gd name="connsiteY18" fmla="*/ 847348 h 2665518"/>
                  <a:gd name="connsiteX19" fmla="*/ 4957763 w 6200775"/>
                  <a:gd name="connsiteY19" fmla="*/ 675898 h 2665518"/>
                  <a:gd name="connsiteX20" fmla="*/ 5072063 w 6200775"/>
                  <a:gd name="connsiteY20" fmla="*/ 1033086 h 2665518"/>
                  <a:gd name="connsiteX21" fmla="*/ 5243513 w 6200775"/>
                  <a:gd name="connsiteY21" fmla="*/ 332998 h 2665518"/>
                  <a:gd name="connsiteX22" fmla="*/ 5572125 w 6200775"/>
                  <a:gd name="connsiteY22" fmla="*/ 1618873 h 2665518"/>
                  <a:gd name="connsiteX23" fmla="*/ 5986463 w 6200775"/>
                  <a:gd name="connsiteY23" fmla="*/ 1190248 h 2665518"/>
                  <a:gd name="connsiteX24" fmla="*/ 6200775 w 6200775"/>
                  <a:gd name="connsiteY24" fmla="*/ 1347411 h 266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00775" h="2665518">
                    <a:moveTo>
                      <a:pt x="0" y="1661736"/>
                    </a:moveTo>
                    <a:cubicBezTo>
                      <a:pt x="83344" y="881876"/>
                      <a:pt x="166688" y="102017"/>
                      <a:pt x="300038" y="132973"/>
                    </a:cubicBezTo>
                    <a:cubicBezTo>
                      <a:pt x="433388" y="163929"/>
                      <a:pt x="666750" y="1592679"/>
                      <a:pt x="800100" y="1847473"/>
                    </a:cubicBezTo>
                    <a:cubicBezTo>
                      <a:pt x="933450" y="2102267"/>
                      <a:pt x="1002507" y="1635542"/>
                      <a:pt x="1100138" y="1661736"/>
                    </a:cubicBezTo>
                    <a:cubicBezTo>
                      <a:pt x="1197769" y="1687930"/>
                      <a:pt x="1297782" y="1840330"/>
                      <a:pt x="1385888" y="2004636"/>
                    </a:cubicBezTo>
                    <a:cubicBezTo>
                      <a:pt x="1473994" y="2168942"/>
                      <a:pt x="1526381" y="2773779"/>
                      <a:pt x="1628775" y="2647573"/>
                    </a:cubicBezTo>
                    <a:cubicBezTo>
                      <a:pt x="1731169" y="2521367"/>
                      <a:pt x="1893094" y="1687929"/>
                      <a:pt x="2000250" y="1247398"/>
                    </a:cubicBezTo>
                    <a:cubicBezTo>
                      <a:pt x="2107406" y="806867"/>
                      <a:pt x="2145507" y="-69433"/>
                      <a:pt x="2271713" y="4386"/>
                    </a:cubicBezTo>
                    <a:cubicBezTo>
                      <a:pt x="2397919" y="78205"/>
                      <a:pt x="2624138" y="1442661"/>
                      <a:pt x="2757488" y="1690311"/>
                    </a:cubicBezTo>
                    <a:cubicBezTo>
                      <a:pt x="2890838" y="1937961"/>
                      <a:pt x="2997994" y="1466473"/>
                      <a:pt x="3071813" y="1490286"/>
                    </a:cubicBezTo>
                    <a:cubicBezTo>
                      <a:pt x="3145632" y="1514098"/>
                      <a:pt x="3159919" y="1804611"/>
                      <a:pt x="3200400" y="1833186"/>
                    </a:cubicBezTo>
                    <a:cubicBezTo>
                      <a:pt x="3240881" y="1861761"/>
                      <a:pt x="3255169" y="1602205"/>
                      <a:pt x="3314700" y="1661736"/>
                    </a:cubicBezTo>
                    <a:cubicBezTo>
                      <a:pt x="3374231" y="1721267"/>
                      <a:pt x="3500438" y="2299911"/>
                      <a:pt x="3557588" y="2190373"/>
                    </a:cubicBezTo>
                    <a:cubicBezTo>
                      <a:pt x="3614738" y="2080835"/>
                      <a:pt x="3579019" y="925930"/>
                      <a:pt x="3657600" y="1004511"/>
                    </a:cubicBezTo>
                    <a:cubicBezTo>
                      <a:pt x="3736181" y="1083092"/>
                      <a:pt x="3938588" y="2585661"/>
                      <a:pt x="4029075" y="2661861"/>
                    </a:cubicBezTo>
                    <a:cubicBezTo>
                      <a:pt x="4119562" y="2738061"/>
                      <a:pt x="4114800" y="1599824"/>
                      <a:pt x="4200525" y="1461711"/>
                    </a:cubicBezTo>
                    <a:cubicBezTo>
                      <a:pt x="4286250" y="1323598"/>
                      <a:pt x="4462462" y="1978442"/>
                      <a:pt x="4543425" y="1833186"/>
                    </a:cubicBezTo>
                    <a:cubicBezTo>
                      <a:pt x="4624388" y="1687930"/>
                      <a:pt x="4633912" y="754479"/>
                      <a:pt x="4686300" y="590173"/>
                    </a:cubicBezTo>
                    <a:cubicBezTo>
                      <a:pt x="4738688" y="425867"/>
                      <a:pt x="4812506" y="833061"/>
                      <a:pt x="4857750" y="847348"/>
                    </a:cubicBezTo>
                    <a:cubicBezTo>
                      <a:pt x="4902994" y="861635"/>
                      <a:pt x="4922044" y="644942"/>
                      <a:pt x="4957763" y="675898"/>
                    </a:cubicBezTo>
                    <a:cubicBezTo>
                      <a:pt x="4993482" y="706854"/>
                      <a:pt x="5024438" y="1090236"/>
                      <a:pt x="5072063" y="1033086"/>
                    </a:cubicBezTo>
                    <a:cubicBezTo>
                      <a:pt x="5119688" y="975936"/>
                      <a:pt x="5160169" y="235367"/>
                      <a:pt x="5243513" y="332998"/>
                    </a:cubicBezTo>
                    <a:cubicBezTo>
                      <a:pt x="5326857" y="430629"/>
                      <a:pt x="5448300" y="1475998"/>
                      <a:pt x="5572125" y="1618873"/>
                    </a:cubicBezTo>
                    <a:cubicBezTo>
                      <a:pt x="5695950" y="1761748"/>
                      <a:pt x="5881688" y="1235492"/>
                      <a:pt x="5986463" y="1190248"/>
                    </a:cubicBezTo>
                    <a:cubicBezTo>
                      <a:pt x="6091238" y="1145004"/>
                      <a:pt x="6146006" y="1246207"/>
                      <a:pt x="6200775" y="134741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21">
                <a:extLst>
                  <a:ext uri="{FF2B5EF4-FFF2-40B4-BE49-F238E27FC236}">
                    <a16:creationId xmlns:a16="http://schemas.microsoft.com/office/drawing/2014/main" id="{24047EDC-C325-4110-BAD4-DEEA0727DF60}"/>
                  </a:ext>
                </a:extLst>
              </p:cNvPr>
              <p:cNvSpPr/>
              <p:nvPr/>
            </p:nvSpPr>
            <p:spPr>
              <a:xfrm>
                <a:off x="-1577410" y="8358918"/>
                <a:ext cx="6200775" cy="2665518"/>
              </a:xfrm>
              <a:custGeom>
                <a:avLst/>
                <a:gdLst>
                  <a:gd name="connsiteX0" fmla="*/ 0 w 6200775"/>
                  <a:gd name="connsiteY0" fmla="*/ 1661736 h 2665518"/>
                  <a:gd name="connsiteX1" fmla="*/ 300038 w 6200775"/>
                  <a:gd name="connsiteY1" fmla="*/ 132973 h 2665518"/>
                  <a:gd name="connsiteX2" fmla="*/ 800100 w 6200775"/>
                  <a:gd name="connsiteY2" fmla="*/ 1847473 h 2665518"/>
                  <a:gd name="connsiteX3" fmla="*/ 1100138 w 6200775"/>
                  <a:gd name="connsiteY3" fmla="*/ 1661736 h 2665518"/>
                  <a:gd name="connsiteX4" fmla="*/ 1385888 w 6200775"/>
                  <a:gd name="connsiteY4" fmla="*/ 2004636 h 2665518"/>
                  <a:gd name="connsiteX5" fmla="*/ 1628775 w 6200775"/>
                  <a:gd name="connsiteY5" fmla="*/ 2647573 h 2665518"/>
                  <a:gd name="connsiteX6" fmla="*/ 2000250 w 6200775"/>
                  <a:gd name="connsiteY6" fmla="*/ 1247398 h 2665518"/>
                  <a:gd name="connsiteX7" fmla="*/ 2271713 w 6200775"/>
                  <a:gd name="connsiteY7" fmla="*/ 4386 h 2665518"/>
                  <a:gd name="connsiteX8" fmla="*/ 2757488 w 6200775"/>
                  <a:gd name="connsiteY8" fmla="*/ 1690311 h 2665518"/>
                  <a:gd name="connsiteX9" fmla="*/ 3071813 w 6200775"/>
                  <a:gd name="connsiteY9" fmla="*/ 1490286 h 2665518"/>
                  <a:gd name="connsiteX10" fmla="*/ 3200400 w 6200775"/>
                  <a:gd name="connsiteY10" fmla="*/ 1833186 h 2665518"/>
                  <a:gd name="connsiteX11" fmla="*/ 3314700 w 6200775"/>
                  <a:gd name="connsiteY11" fmla="*/ 1661736 h 2665518"/>
                  <a:gd name="connsiteX12" fmla="*/ 3557588 w 6200775"/>
                  <a:gd name="connsiteY12" fmla="*/ 2190373 h 2665518"/>
                  <a:gd name="connsiteX13" fmla="*/ 3657600 w 6200775"/>
                  <a:gd name="connsiteY13" fmla="*/ 1004511 h 2665518"/>
                  <a:gd name="connsiteX14" fmla="*/ 4029075 w 6200775"/>
                  <a:gd name="connsiteY14" fmla="*/ 2661861 h 2665518"/>
                  <a:gd name="connsiteX15" fmla="*/ 4200525 w 6200775"/>
                  <a:gd name="connsiteY15" fmla="*/ 1461711 h 2665518"/>
                  <a:gd name="connsiteX16" fmla="*/ 4543425 w 6200775"/>
                  <a:gd name="connsiteY16" fmla="*/ 1833186 h 2665518"/>
                  <a:gd name="connsiteX17" fmla="*/ 4686300 w 6200775"/>
                  <a:gd name="connsiteY17" fmla="*/ 590173 h 2665518"/>
                  <a:gd name="connsiteX18" fmla="*/ 4857750 w 6200775"/>
                  <a:gd name="connsiteY18" fmla="*/ 847348 h 2665518"/>
                  <a:gd name="connsiteX19" fmla="*/ 4957763 w 6200775"/>
                  <a:gd name="connsiteY19" fmla="*/ 675898 h 2665518"/>
                  <a:gd name="connsiteX20" fmla="*/ 5072063 w 6200775"/>
                  <a:gd name="connsiteY20" fmla="*/ 1033086 h 2665518"/>
                  <a:gd name="connsiteX21" fmla="*/ 5243513 w 6200775"/>
                  <a:gd name="connsiteY21" fmla="*/ 332998 h 2665518"/>
                  <a:gd name="connsiteX22" fmla="*/ 5572125 w 6200775"/>
                  <a:gd name="connsiteY22" fmla="*/ 1618873 h 2665518"/>
                  <a:gd name="connsiteX23" fmla="*/ 5986463 w 6200775"/>
                  <a:gd name="connsiteY23" fmla="*/ 1190248 h 2665518"/>
                  <a:gd name="connsiteX24" fmla="*/ 6200775 w 6200775"/>
                  <a:gd name="connsiteY24" fmla="*/ 1347411 h 266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00775" h="2665518">
                    <a:moveTo>
                      <a:pt x="0" y="1661736"/>
                    </a:moveTo>
                    <a:cubicBezTo>
                      <a:pt x="83344" y="881876"/>
                      <a:pt x="166688" y="102017"/>
                      <a:pt x="300038" y="132973"/>
                    </a:cubicBezTo>
                    <a:cubicBezTo>
                      <a:pt x="433388" y="163929"/>
                      <a:pt x="666750" y="1592679"/>
                      <a:pt x="800100" y="1847473"/>
                    </a:cubicBezTo>
                    <a:cubicBezTo>
                      <a:pt x="933450" y="2102267"/>
                      <a:pt x="1002507" y="1635542"/>
                      <a:pt x="1100138" y="1661736"/>
                    </a:cubicBezTo>
                    <a:cubicBezTo>
                      <a:pt x="1197769" y="1687930"/>
                      <a:pt x="1297782" y="1840330"/>
                      <a:pt x="1385888" y="2004636"/>
                    </a:cubicBezTo>
                    <a:cubicBezTo>
                      <a:pt x="1473994" y="2168942"/>
                      <a:pt x="1526381" y="2773779"/>
                      <a:pt x="1628775" y="2647573"/>
                    </a:cubicBezTo>
                    <a:cubicBezTo>
                      <a:pt x="1731169" y="2521367"/>
                      <a:pt x="1893094" y="1687929"/>
                      <a:pt x="2000250" y="1247398"/>
                    </a:cubicBezTo>
                    <a:cubicBezTo>
                      <a:pt x="2107406" y="806867"/>
                      <a:pt x="2145507" y="-69433"/>
                      <a:pt x="2271713" y="4386"/>
                    </a:cubicBezTo>
                    <a:cubicBezTo>
                      <a:pt x="2397919" y="78205"/>
                      <a:pt x="2624138" y="1442661"/>
                      <a:pt x="2757488" y="1690311"/>
                    </a:cubicBezTo>
                    <a:cubicBezTo>
                      <a:pt x="2890838" y="1937961"/>
                      <a:pt x="2997994" y="1466473"/>
                      <a:pt x="3071813" y="1490286"/>
                    </a:cubicBezTo>
                    <a:cubicBezTo>
                      <a:pt x="3145632" y="1514098"/>
                      <a:pt x="3159919" y="1804611"/>
                      <a:pt x="3200400" y="1833186"/>
                    </a:cubicBezTo>
                    <a:cubicBezTo>
                      <a:pt x="3240881" y="1861761"/>
                      <a:pt x="3255169" y="1602205"/>
                      <a:pt x="3314700" y="1661736"/>
                    </a:cubicBezTo>
                    <a:cubicBezTo>
                      <a:pt x="3374231" y="1721267"/>
                      <a:pt x="3500438" y="2299911"/>
                      <a:pt x="3557588" y="2190373"/>
                    </a:cubicBezTo>
                    <a:cubicBezTo>
                      <a:pt x="3614738" y="2080835"/>
                      <a:pt x="3579019" y="925930"/>
                      <a:pt x="3657600" y="1004511"/>
                    </a:cubicBezTo>
                    <a:cubicBezTo>
                      <a:pt x="3736181" y="1083092"/>
                      <a:pt x="3938588" y="2585661"/>
                      <a:pt x="4029075" y="2661861"/>
                    </a:cubicBezTo>
                    <a:cubicBezTo>
                      <a:pt x="4119562" y="2738061"/>
                      <a:pt x="4114800" y="1599824"/>
                      <a:pt x="4200525" y="1461711"/>
                    </a:cubicBezTo>
                    <a:cubicBezTo>
                      <a:pt x="4286250" y="1323598"/>
                      <a:pt x="4462462" y="1978442"/>
                      <a:pt x="4543425" y="1833186"/>
                    </a:cubicBezTo>
                    <a:cubicBezTo>
                      <a:pt x="4624388" y="1687930"/>
                      <a:pt x="4633912" y="754479"/>
                      <a:pt x="4686300" y="590173"/>
                    </a:cubicBezTo>
                    <a:cubicBezTo>
                      <a:pt x="4738688" y="425867"/>
                      <a:pt x="4812506" y="833061"/>
                      <a:pt x="4857750" y="847348"/>
                    </a:cubicBezTo>
                    <a:cubicBezTo>
                      <a:pt x="4902994" y="861635"/>
                      <a:pt x="4922044" y="644942"/>
                      <a:pt x="4957763" y="675898"/>
                    </a:cubicBezTo>
                    <a:cubicBezTo>
                      <a:pt x="4993482" y="706854"/>
                      <a:pt x="5024438" y="1090236"/>
                      <a:pt x="5072063" y="1033086"/>
                    </a:cubicBezTo>
                    <a:cubicBezTo>
                      <a:pt x="5119688" y="975936"/>
                      <a:pt x="5160169" y="235367"/>
                      <a:pt x="5243513" y="332998"/>
                    </a:cubicBezTo>
                    <a:cubicBezTo>
                      <a:pt x="5326857" y="430629"/>
                      <a:pt x="5448300" y="1475998"/>
                      <a:pt x="5572125" y="1618873"/>
                    </a:cubicBezTo>
                    <a:cubicBezTo>
                      <a:pt x="5695950" y="1761748"/>
                      <a:pt x="5881688" y="1235492"/>
                      <a:pt x="5986463" y="1190248"/>
                    </a:cubicBezTo>
                    <a:cubicBezTo>
                      <a:pt x="6091238" y="1145004"/>
                      <a:pt x="6146006" y="1246207"/>
                      <a:pt x="6200775" y="134741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1">
                <a:extLst>
                  <a:ext uri="{FF2B5EF4-FFF2-40B4-BE49-F238E27FC236}">
                    <a16:creationId xmlns:a16="http://schemas.microsoft.com/office/drawing/2014/main" id="{6FBBC51C-4605-4D39-9762-F38FF50CB495}"/>
                  </a:ext>
                </a:extLst>
              </p:cNvPr>
              <p:cNvSpPr/>
              <p:nvPr/>
            </p:nvSpPr>
            <p:spPr>
              <a:xfrm>
                <a:off x="4623365" y="8006847"/>
                <a:ext cx="6200775" cy="2665518"/>
              </a:xfrm>
              <a:custGeom>
                <a:avLst/>
                <a:gdLst>
                  <a:gd name="connsiteX0" fmla="*/ 0 w 6200775"/>
                  <a:gd name="connsiteY0" fmla="*/ 1661736 h 2665518"/>
                  <a:gd name="connsiteX1" fmla="*/ 300038 w 6200775"/>
                  <a:gd name="connsiteY1" fmla="*/ 132973 h 2665518"/>
                  <a:gd name="connsiteX2" fmla="*/ 800100 w 6200775"/>
                  <a:gd name="connsiteY2" fmla="*/ 1847473 h 2665518"/>
                  <a:gd name="connsiteX3" fmla="*/ 1100138 w 6200775"/>
                  <a:gd name="connsiteY3" fmla="*/ 1661736 h 2665518"/>
                  <a:gd name="connsiteX4" fmla="*/ 1385888 w 6200775"/>
                  <a:gd name="connsiteY4" fmla="*/ 2004636 h 2665518"/>
                  <a:gd name="connsiteX5" fmla="*/ 1628775 w 6200775"/>
                  <a:gd name="connsiteY5" fmla="*/ 2647573 h 2665518"/>
                  <a:gd name="connsiteX6" fmla="*/ 2000250 w 6200775"/>
                  <a:gd name="connsiteY6" fmla="*/ 1247398 h 2665518"/>
                  <a:gd name="connsiteX7" fmla="*/ 2271713 w 6200775"/>
                  <a:gd name="connsiteY7" fmla="*/ 4386 h 2665518"/>
                  <a:gd name="connsiteX8" fmla="*/ 2757488 w 6200775"/>
                  <a:gd name="connsiteY8" fmla="*/ 1690311 h 2665518"/>
                  <a:gd name="connsiteX9" fmla="*/ 3071813 w 6200775"/>
                  <a:gd name="connsiteY9" fmla="*/ 1490286 h 2665518"/>
                  <a:gd name="connsiteX10" fmla="*/ 3200400 w 6200775"/>
                  <a:gd name="connsiteY10" fmla="*/ 1833186 h 2665518"/>
                  <a:gd name="connsiteX11" fmla="*/ 3314700 w 6200775"/>
                  <a:gd name="connsiteY11" fmla="*/ 1661736 h 2665518"/>
                  <a:gd name="connsiteX12" fmla="*/ 3557588 w 6200775"/>
                  <a:gd name="connsiteY12" fmla="*/ 2190373 h 2665518"/>
                  <a:gd name="connsiteX13" fmla="*/ 3657600 w 6200775"/>
                  <a:gd name="connsiteY13" fmla="*/ 1004511 h 2665518"/>
                  <a:gd name="connsiteX14" fmla="*/ 4029075 w 6200775"/>
                  <a:gd name="connsiteY14" fmla="*/ 2661861 h 2665518"/>
                  <a:gd name="connsiteX15" fmla="*/ 4200525 w 6200775"/>
                  <a:gd name="connsiteY15" fmla="*/ 1461711 h 2665518"/>
                  <a:gd name="connsiteX16" fmla="*/ 4543425 w 6200775"/>
                  <a:gd name="connsiteY16" fmla="*/ 1833186 h 2665518"/>
                  <a:gd name="connsiteX17" fmla="*/ 4686300 w 6200775"/>
                  <a:gd name="connsiteY17" fmla="*/ 590173 h 2665518"/>
                  <a:gd name="connsiteX18" fmla="*/ 4857750 w 6200775"/>
                  <a:gd name="connsiteY18" fmla="*/ 847348 h 2665518"/>
                  <a:gd name="connsiteX19" fmla="*/ 4957763 w 6200775"/>
                  <a:gd name="connsiteY19" fmla="*/ 675898 h 2665518"/>
                  <a:gd name="connsiteX20" fmla="*/ 5072063 w 6200775"/>
                  <a:gd name="connsiteY20" fmla="*/ 1033086 h 2665518"/>
                  <a:gd name="connsiteX21" fmla="*/ 5243513 w 6200775"/>
                  <a:gd name="connsiteY21" fmla="*/ 332998 h 2665518"/>
                  <a:gd name="connsiteX22" fmla="*/ 5572125 w 6200775"/>
                  <a:gd name="connsiteY22" fmla="*/ 1618873 h 2665518"/>
                  <a:gd name="connsiteX23" fmla="*/ 5986463 w 6200775"/>
                  <a:gd name="connsiteY23" fmla="*/ 1190248 h 2665518"/>
                  <a:gd name="connsiteX24" fmla="*/ 6200775 w 6200775"/>
                  <a:gd name="connsiteY24" fmla="*/ 1347411 h 266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00775" h="2665518">
                    <a:moveTo>
                      <a:pt x="0" y="1661736"/>
                    </a:moveTo>
                    <a:cubicBezTo>
                      <a:pt x="83344" y="881876"/>
                      <a:pt x="166688" y="102017"/>
                      <a:pt x="300038" y="132973"/>
                    </a:cubicBezTo>
                    <a:cubicBezTo>
                      <a:pt x="433388" y="163929"/>
                      <a:pt x="666750" y="1592679"/>
                      <a:pt x="800100" y="1847473"/>
                    </a:cubicBezTo>
                    <a:cubicBezTo>
                      <a:pt x="933450" y="2102267"/>
                      <a:pt x="1002507" y="1635542"/>
                      <a:pt x="1100138" y="1661736"/>
                    </a:cubicBezTo>
                    <a:cubicBezTo>
                      <a:pt x="1197769" y="1687930"/>
                      <a:pt x="1297782" y="1840330"/>
                      <a:pt x="1385888" y="2004636"/>
                    </a:cubicBezTo>
                    <a:cubicBezTo>
                      <a:pt x="1473994" y="2168942"/>
                      <a:pt x="1526381" y="2773779"/>
                      <a:pt x="1628775" y="2647573"/>
                    </a:cubicBezTo>
                    <a:cubicBezTo>
                      <a:pt x="1731169" y="2521367"/>
                      <a:pt x="1893094" y="1687929"/>
                      <a:pt x="2000250" y="1247398"/>
                    </a:cubicBezTo>
                    <a:cubicBezTo>
                      <a:pt x="2107406" y="806867"/>
                      <a:pt x="2145507" y="-69433"/>
                      <a:pt x="2271713" y="4386"/>
                    </a:cubicBezTo>
                    <a:cubicBezTo>
                      <a:pt x="2397919" y="78205"/>
                      <a:pt x="2624138" y="1442661"/>
                      <a:pt x="2757488" y="1690311"/>
                    </a:cubicBezTo>
                    <a:cubicBezTo>
                      <a:pt x="2890838" y="1937961"/>
                      <a:pt x="2997994" y="1466473"/>
                      <a:pt x="3071813" y="1490286"/>
                    </a:cubicBezTo>
                    <a:cubicBezTo>
                      <a:pt x="3145632" y="1514098"/>
                      <a:pt x="3159919" y="1804611"/>
                      <a:pt x="3200400" y="1833186"/>
                    </a:cubicBezTo>
                    <a:cubicBezTo>
                      <a:pt x="3240881" y="1861761"/>
                      <a:pt x="3255169" y="1602205"/>
                      <a:pt x="3314700" y="1661736"/>
                    </a:cubicBezTo>
                    <a:cubicBezTo>
                      <a:pt x="3374231" y="1721267"/>
                      <a:pt x="3500438" y="2299911"/>
                      <a:pt x="3557588" y="2190373"/>
                    </a:cubicBezTo>
                    <a:cubicBezTo>
                      <a:pt x="3614738" y="2080835"/>
                      <a:pt x="3579019" y="925930"/>
                      <a:pt x="3657600" y="1004511"/>
                    </a:cubicBezTo>
                    <a:cubicBezTo>
                      <a:pt x="3736181" y="1083092"/>
                      <a:pt x="3938588" y="2585661"/>
                      <a:pt x="4029075" y="2661861"/>
                    </a:cubicBezTo>
                    <a:cubicBezTo>
                      <a:pt x="4119562" y="2738061"/>
                      <a:pt x="4114800" y="1599824"/>
                      <a:pt x="4200525" y="1461711"/>
                    </a:cubicBezTo>
                    <a:cubicBezTo>
                      <a:pt x="4286250" y="1323598"/>
                      <a:pt x="4462462" y="1978442"/>
                      <a:pt x="4543425" y="1833186"/>
                    </a:cubicBezTo>
                    <a:cubicBezTo>
                      <a:pt x="4624388" y="1687930"/>
                      <a:pt x="4633912" y="754479"/>
                      <a:pt x="4686300" y="590173"/>
                    </a:cubicBezTo>
                    <a:cubicBezTo>
                      <a:pt x="4738688" y="425867"/>
                      <a:pt x="4812506" y="833061"/>
                      <a:pt x="4857750" y="847348"/>
                    </a:cubicBezTo>
                    <a:cubicBezTo>
                      <a:pt x="4902994" y="861635"/>
                      <a:pt x="4922044" y="644942"/>
                      <a:pt x="4957763" y="675898"/>
                    </a:cubicBezTo>
                    <a:cubicBezTo>
                      <a:pt x="4993482" y="706854"/>
                      <a:pt x="5024438" y="1090236"/>
                      <a:pt x="5072063" y="1033086"/>
                    </a:cubicBezTo>
                    <a:cubicBezTo>
                      <a:pt x="5119688" y="975936"/>
                      <a:pt x="5160169" y="235367"/>
                      <a:pt x="5243513" y="332998"/>
                    </a:cubicBezTo>
                    <a:cubicBezTo>
                      <a:pt x="5326857" y="430629"/>
                      <a:pt x="5448300" y="1475998"/>
                      <a:pt x="5572125" y="1618873"/>
                    </a:cubicBezTo>
                    <a:cubicBezTo>
                      <a:pt x="5695950" y="1761748"/>
                      <a:pt x="5881688" y="1235492"/>
                      <a:pt x="5986463" y="1190248"/>
                    </a:cubicBezTo>
                    <a:cubicBezTo>
                      <a:pt x="6091238" y="1145004"/>
                      <a:pt x="6146006" y="1246207"/>
                      <a:pt x="6200775" y="134741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CB81DD2F-B6EB-4011-A9B0-E7BDACDD8B1B}"/>
                </a:ext>
              </a:extLst>
            </p:cNvPr>
            <p:cNvSpPr/>
            <p:nvPr/>
          </p:nvSpPr>
          <p:spPr>
            <a:xfrm>
              <a:off x="-24835743" y="2984539"/>
              <a:ext cx="6200775" cy="2665518"/>
            </a:xfrm>
            <a:custGeom>
              <a:avLst/>
              <a:gdLst>
                <a:gd name="connsiteX0" fmla="*/ 0 w 6200775"/>
                <a:gd name="connsiteY0" fmla="*/ 1661736 h 2665518"/>
                <a:gd name="connsiteX1" fmla="*/ 300038 w 6200775"/>
                <a:gd name="connsiteY1" fmla="*/ 132973 h 2665518"/>
                <a:gd name="connsiteX2" fmla="*/ 800100 w 6200775"/>
                <a:gd name="connsiteY2" fmla="*/ 1847473 h 2665518"/>
                <a:gd name="connsiteX3" fmla="*/ 1100138 w 6200775"/>
                <a:gd name="connsiteY3" fmla="*/ 1661736 h 2665518"/>
                <a:gd name="connsiteX4" fmla="*/ 1385888 w 6200775"/>
                <a:gd name="connsiteY4" fmla="*/ 2004636 h 2665518"/>
                <a:gd name="connsiteX5" fmla="*/ 1628775 w 6200775"/>
                <a:gd name="connsiteY5" fmla="*/ 2647573 h 2665518"/>
                <a:gd name="connsiteX6" fmla="*/ 2000250 w 6200775"/>
                <a:gd name="connsiteY6" fmla="*/ 1247398 h 2665518"/>
                <a:gd name="connsiteX7" fmla="*/ 2271713 w 6200775"/>
                <a:gd name="connsiteY7" fmla="*/ 4386 h 2665518"/>
                <a:gd name="connsiteX8" fmla="*/ 2757488 w 6200775"/>
                <a:gd name="connsiteY8" fmla="*/ 1690311 h 2665518"/>
                <a:gd name="connsiteX9" fmla="*/ 3071813 w 6200775"/>
                <a:gd name="connsiteY9" fmla="*/ 1490286 h 2665518"/>
                <a:gd name="connsiteX10" fmla="*/ 3200400 w 6200775"/>
                <a:gd name="connsiteY10" fmla="*/ 1833186 h 2665518"/>
                <a:gd name="connsiteX11" fmla="*/ 3314700 w 6200775"/>
                <a:gd name="connsiteY11" fmla="*/ 1661736 h 2665518"/>
                <a:gd name="connsiteX12" fmla="*/ 3557588 w 6200775"/>
                <a:gd name="connsiteY12" fmla="*/ 2190373 h 2665518"/>
                <a:gd name="connsiteX13" fmla="*/ 3657600 w 6200775"/>
                <a:gd name="connsiteY13" fmla="*/ 1004511 h 2665518"/>
                <a:gd name="connsiteX14" fmla="*/ 4029075 w 6200775"/>
                <a:gd name="connsiteY14" fmla="*/ 2661861 h 2665518"/>
                <a:gd name="connsiteX15" fmla="*/ 4200525 w 6200775"/>
                <a:gd name="connsiteY15" fmla="*/ 1461711 h 2665518"/>
                <a:gd name="connsiteX16" fmla="*/ 4543425 w 6200775"/>
                <a:gd name="connsiteY16" fmla="*/ 1833186 h 2665518"/>
                <a:gd name="connsiteX17" fmla="*/ 4686300 w 6200775"/>
                <a:gd name="connsiteY17" fmla="*/ 590173 h 2665518"/>
                <a:gd name="connsiteX18" fmla="*/ 4857750 w 6200775"/>
                <a:gd name="connsiteY18" fmla="*/ 847348 h 2665518"/>
                <a:gd name="connsiteX19" fmla="*/ 4957763 w 6200775"/>
                <a:gd name="connsiteY19" fmla="*/ 675898 h 2665518"/>
                <a:gd name="connsiteX20" fmla="*/ 5072063 w 6200775"/>
                <a:gd name="connsiteY20" fmla="*/ 1033086 h 2665518"/>
                <a:gd name="connsiteX21" fmla="*/ 5243513 w 6200775"/>
                <a:gd name="connsiteY21" fmla="*/ 332998 h 2665518"/>
                <a:gd name="connsiteX22" fmla="*/ 5572125 w 6200775"/>
                <a:gd name="connsiteY22" fmla="*/ 1618873 h 2665518"/>
                <a:gd name="connsiteX23" fmla="*/ 5986463 w 6200775"/>
                <a:gd name="connsiteY23" fmla="*/ 1190248 h 2665518"/>
                <a:gd name="connsiteX24" fmla="*/ 6200775 w 6200775"/>
                <a:gd name="connsiteY24" fmla="*/ 1347411 h 266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200775" h="2665518">
                  <a:moveTo>
                    <a:pt x="0" y="1661736"/>
                  </a:moveTo>
                  <a:cubicBezTo>
                    <a:pt x="83344" y="881876"/>
                    <a:pt x="166688" y="102017"/>
                    <a:pt x="300038" y="132973"/>
                  </a:cubicBezTo>
                  <a:cubicBezTo>
                    <a:pt x="433388" y="163929"/>
                    <a:pt x="666750" y="1592679"/>
                    <a:pt x="800100" y="1847473"/>
                  </a:cubicBezTo>
                  <a:cubicBezTo>
                    <a:pt x="933450" y="2102267"/>
                    <a:pt x="1002507" y="1635542"/>
                    <a:pt x="1100138" y="1661736"/>
                  </a:cubicBezTo>
                  <a:cubicBezTo>
                    <a:pt x="1197769" y="1687930"/>
                    <a:pt x="1297782" y="1840330"/>
                    <a:pt x="1385888" y="2004636"/>
                  </a:cubicBezTo>
                  <a:cubicBezTo>
                    <a:pt x="1473994" y="2168942"/>
                    <a:pt x="1526381" y="2773779"/>
                    <a:pt x="1628775" y="2647573"/>
                  </a:cubicBezTo>
                  <a:cubicBezTo>
                    <a:pt x="1731169" y="2521367"/>
                    <a:pt x="1893094" y="1687929"/>
                    <a:pt x="2000250" y="1247398"/>
                  </a:cubicBezTo>
                  <a:cubicBezTo>
                    <a:pt x="2107406" y="806867"/>
                    <a:pt x="2145507" y="-69433"/>
                    <a:pt x="2271713" y="4386"/>
                  </a:cubicBezTo>
                  <a:cubicBezTo>
                    <a:pt x="2397919" y="78205"/>
                    <a:pt x="2624138" y="1442661"/>
                    <a:pt x="2757488" y="1690311"/>
                  </a:cubicBezTo>
                  <a:cubicBezTo>
                    <a:pt x="2890838" y="1937961"/>
                    <a:pt x="2997994" y="1466473"/>
                    <a:pt x="3071813" y="1490286"/>
                  </a:cubicBezTo>
                  <a:cubicBezTo>
                    <a:pt x="3145632" y="1514098"/>
                    <a:pt x="3159919" y="1804611"/>
                    <a:pt x="3200400" y="1833186"/>
                  </a:cubicBezTo>
                  <a:cubicBezTo>
                    <a:pt x="3240881" y="1861761"/>
                    <a:pt x="3255169" y="1602205"/>
                    <a:pt x="3314700" y="1661736"/>
                  </a:cubicBezTo>
                  <a:cubicBezTo>
                    <a:pt x="3374231" y="1721267"/>
                    <a:pt x="3500438" y="2299911"/>
                    <a:pt x="3557588" y="2190373"/>
                  </a:cubicBezTo>
                  <a:cubicBezTo>
                    <a:pt x="3614738" y="2080835"/>
                    <a:pt x="3579019" y="925930"/>
                    <a:pt x="3657600" y="1004511"/>
                  </a:cubicBezTo>
                  <a:cubicBezTo>
                    <a:pt x="3736181" y="1083092"/>
                    <a:pt x="3938588" y="2585661"/>
                    <a:pt x="4029075" y="2661861"/>
                  </a:cubicBezTo>
                  <a:cubicBezTo>
                    <a:pt x="4119562" y="2738061"/>
                    <a:pt x="4114800" y="1599824"/>
                    <a:pt x="4200525" y="1461711"/>
                  </a:cubicBezTo>
                  <a:cubicBezTo>
                    <a:pt x="4286250" y="1323598"/>
                    <a:pt x="4462462" y="1978442"/>
                    <a:pt x="4543425" y="1833186"/>
                  </a:cubicBezTo>
                  <a:cubicBezTo>
                    <a:pt x="4624388" y="1687930"/>
                    <a:pt x="4633912" y="754479"/>
                    <a:pt x="4686300" y="590173"/>
                  </a:cubicBezTo>
                  <a:cubicBezTo>
                    <a:pt x="4738688" y="425867"/>
                    <a:pt x="4812506" y="833061"/>
                    <a:pt x="4857750" y="847348"/>
                  </a:cubicBezTo>
                  <a:cubicBezTo>
                    <a:pt x="4902994" y="861635"/>
                    <a:pt x="4922044" y="644942"/>
                    <a:pt x="4957763" y="675898"/>
                  </a:cubicBezTo>
                  <a:cubicBezTo>
                    <a:pt x="4993482" y="706854"/>
                    <a:pt x="5024438" y="1090236"/>
                    <a:pt x="5072063" y="1033086"/>
                  </a:cubicBezTo>
                  <a:cubicBezTo>
                    <a:pt x="5119688" y="975936"/>
                    <a:pt x="5160169" y="235367"/>
                    <a:pt x="5243513" y="332998"/>
                  </a:cubicBezTo>
                  <a:cubicBezTo>
                    <a:pt x="5326857" y="430629"/>
                    <a:pt x="5448300" y="1475998"/>
                    <a:pt x="5572125" y="1618873"/>
                  </a:cubicBezTo>
                  <a:cubicBezTo>
                    <a:pt x="5695950" y="1761748"/>
                    <a:pt x="5881688" y="1235492"/>
                    <a:pt x="5986463" y="1190248"/>
                  </a:cubicBezTo>
                  <a:cubicBezTo>
                    <a:pt x="6091238" y="1145004"/>
                    <a:pt x="6146006" y="1246207"/>
                    <a:pt x="6200775" y="13474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F829D84-D2FC-48F7-9487-1C6A5D633446}"/>
              </a:ext>
            </a:extLst>
          </p:cNvPr>
          <p:cNvGrpSpPr/>
          <p:nvPr/>
        </p:nvGrpSpPr>
        <p:grpSpPr>
          <a:xfrm>
            <a:off x="-24745953" y="1971909"/>
            <a:ext cx="24745953" cy="3481027"/>
            <a:chOff x="-24745953" y="1971909"/>
            <a:chExt cx="24745953" cy="348102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A2C09A-D134-4F1D-A13C-A21B06605505}"/>
                </a:ext>
              </a:extLst>
            </p:cNvPr>
            <p:cNvGrpSpPr/>
            <p:nvPr/>
          </p:nvGrpSpPr>
          <p:grpSpPr>
            <a:xfrm>
              <a:off x="-18559464" y="1971909"/>
              <a:ext cx="18559464" cy="3219766"/>
              <a:chOff x="-19867485" y="6417128"/>
              <a:chExt cx="18559464" cy="3219766"/>
            </a:xfrm>
          </p:grpSpPr>
          <p:sp>
            <p:nvSpPr>
              <p:cNvPr id="31" name="Freeform 23">
                <a:extLst>
                  <a:ext uri="{FF2B5EF4-FFF2-40B4-BE49-F238E27FC236}">
                    <a16:creationId xmlns:a16="http://schemas.microsoft.com/office/drawing/2014/main" id="{F999D899-F82C-4591-BFE1-64351D3827D5}"/>
                  </a:ext>
                </a:extLst>
              </p:cNvPr>
              <p:cNvSpPr/>
              <p:nvPr/>
            </p:nvSpPr>
            <p:spPr>
              <a:xfrm>
                <a:off x="-13680997" y="6697397"/>
                <a:ext cx="6186488" cy="2659228"/>
              </a:xfrm>
              <a:custGeom>
                <a:avLst/>
                <a:gdLst>
                  <a:gd name="connsiteX0" fmla="*/ 0 w 6186488"/>
                  <a:gd name="connsiteY0" fmla="*/ 1629818 h 2659228"/>
                  <a:gd name="connsiteX1" fmla="*/ 271463 w 6186488"/>
                  <a:gd name="connsiteY1" fmla="*/ 143918 h 2659228"/>
                  <a:gd name="connsiteX2" fmla="*/ 842963 w 6186488"/>
                  <a:gd name="connsiteY2" fmla="*/ 1572668 h 2659228"/>
                  <a:gd name="connsiteX3" fmla="*/ 1085850 w 6186488"/>
                  <a:gd name="connsiteY3" fmla="*/ 1429793 h 2659228"/>
                  <a:gd name="connsiteX4" fmla="*/ 1585913 w 6186488"/>
                  <a:gd name="connsiteY4" fmla="*/ 2629943 h 2659228"/>
                  <a:gd name="connsiteX5" fmla="*/ 2228850 w 6186488"/>
                  <a:gd name="connsiteY5" fmla="*/ 15330 h 2659228"/>
                  <a:gd name="connsiteX6" fmla="*/ 2828925 w 6186488"/>
                  <a:gd name="connsiteY6" fmla="*/ 1544093 h 2659228"/>
                  <a:gd name="connsiteX7" fmla="*/ 3143250 w 6186488"/>
                  <a:gd name="connsiteY7" fmla="*/ 1415505 h 2659228"/>
                  <a:gd name="connsiteX8" fmla="*/ 3429000 w 6186488"/>
                  <a:gd name="connsiteY8" fmla="*/ 2258468 h 2659228"/>
                  <a:gd name="connsiteX9" fmla="*/ 3657600 w 6186488"/>
                  <a:gd name="connsiteY9" fmla="*/ 1058318 h 2659228"/>
                  <a:gd name="connsiteX10" fmla="*/ 4014788 w 6186488"/>
                  <a:gd name="connsiteY10" fmla="*/ 2615655 h 2659228"/>
                  <a:gd name="connsiteX11" fmla="*/ 4314825 w 6186488"/>
                  <a:gd name="connsiteY11" fmla="*/ 1444080 h 2659228"/>
                  <a:gd name="connsiteX12" fmla="*/ 4471988 w 6186488"/>
                  <a:gd name="connsiteY12" fmla="*/ 1701255 h 2659228"/>
                  <a:gd name="connsiteX13" fmla="*/ 4714875 w 6186488"/>
                  <a:gd name="connsiteY13" fmla="*/ 301080 h 2659228"/>
                  <a:gd name="connsiteX14" fmla="*/ 5029200 w 6186488"/>
                  <a:gd name="connsiteY14" fmla="*/ 1058318 h 2659228"/>
                  <a:gd name="connsiteX15" fmla="*/ 5257800 w 6186488"/>
                  <a:gd name="connsiteY15" fmla="*/ 329655 h 2659228"/>
                  <a:gd name="connsiteX16" fmla="*/ 5614988 w 6186488"/>
                  <a:gd name="connsiteY16" fmla="*/ 1658393 h 2659228"/>
                  <a:gd name="connsiteX17" fmla="*/ 5986463 w 6186488"/>
                  <a:gd name="connsiteY17" fmla="*/ 1201193 h 2659228"/>
                  <a:gd name="connsiteX18" fmla="*/ 6186488 w 6186488"/>
                  <a:gd name="connsiteY18" fmla="*/ 1358355 h 265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86488" h="2659228">
                    <a:moveTo>
                      <a:pt x="0" y="1629818"/>
                    </a:moveTo>
                    <a:cubicBezTo>
                      <a:pt x="65484" y="891630"/>
                      <a:pt x="130969" y="153443"/>
                      <a:pt x="271463" y="143918"/>
                    </a:cubicBezTo>
                    <a:cubicBezTo>
                      <a:pt x="411957" y="134393"/>
                      <a:pt x="707232" y="1358356"/>
                      <a:pt x="842963" y="1572668"/>
                    </a:cubicBezTo>
                    <a:cubicBezTo>
                      <a:pt x="978694" y="1786980"/>
                      <a:pt x="962025" y="1253581"/>
                      <a:pt x="1085850" y="1429793"/>
                    </a:cubicBezTo>
                    <a:cubicBezTo>
                      <a:pt x="1209675" y="1606005"/>
                      <a:pt x="1395413" y="2865687"/>
                      <a:pt x="1585913" y="2629943"/>
                    </a:cubicBezTo>
                    <a:cubicBezTo>
                      <a:pt x="1776413" y="2394199"/>
                      <a:pt x="2021681" y="196305"/>
                      <a:pt x="2228850" y="15330"/>
                    </a:cubicBezTo>
                    <a:cubicBezTo>
                      <a:pt x="2436019" y="-165645"/>
                      <a:pt x="2676525" y="1310731"/>
                      <a:pt x="2828925" y="1544093"/>
                    </a:cubicBezTo>
                    <a:cubicBezTo>
                      <a:pt x="2981325" y="1777455"/>
                      <a:pt x="3043238" y="1296442"/>
                      <a:pt x="3143250" y="1415505"/>
                    </a:cubicBezTo>
                    <a:cubicBezTo>
                      <a:pt x="3243263" y="1534567"/>
                      <a:pt x="3343275" y="2317999"/>
                      <a:pt x="3429000" y="2258468"/>
                    </a:cubicBezTo>
                    <a:cubicBezTo>
                      <a:pt x="3514725" y="2198937"/>
                      <a:pt x="3559969" y="998787"/>
                      <a:pt x="3657600" y="1058318"/>
                    </a:cubicBezTo>
                    <a:cubicBezTo>
                      <a:pt x="3755231" y="1117849"/>
                      <a:pt x="3905251" y="2551361"/>
                      <a:pt x="4014788" y="2615655"/>
                    </a:cubicBezTo>
                    <a:cubicBezTo>
                      <a:pt x="4124326" y="2679949"/>
                      <a:pt x="4238625" y="1596480"/>
                      <a:pt x="4314825" y="1444080"/>
                    </a:cubicBezTo>
                    <a:cubicBezTo>
                      <a:pt x="4391025" y="1291680"/>
                      <a:pt x="4405313" y="1891755"/>
                      <a:pt x="4471988" y="1701255"/>
                    </a:cubicBezTo>
                    <a:cubicBezTo>
                      <a:pt x="4538663" y="1510755"/>
                      <a:pt x="4622006" y="408236"/>
                      <a:pt x="4714875" y="301080"/>
                    </a:cubicBezTo>
                    <a:cubicBezTo>
                      <a:pt x="4807744" y="193924"/>
                      <a:pt x="4938713" y="1053556"/>
                      <a:pt x="5029200" y="1058318"/>
                    </a:cubicBezTo>
                    <a:cubicBezTo>
                      <a:pt x="5119687" y="1063080"/>
                      <a:pt x="5160169" y="229642"/>
                      <a:pt x="5257800" y="329655"/>
                    </a:cubicBezTo>
                    <a:cubicBezTo>
                      <a:pt x="5355431" y="429667"/>
                      <a:pt x="5493544" y="1513137"/>
                      <a:pt x="5614988" y="1658393"/>
                    </a:cubicBezTo>
                    <a:cubicBezTo>
                      <a:pt x="5736432" y="1803649"/>
                      <a:pt x="5891213" y="1251199"/>
                      <a:pt x="5986463" y="1201193"/>
                    </a:cubicBezTo>
                    <a:cubicBezTo>
                      <a:pt x="6081713" y="1151187"/>
                      <a:pt x="6134100" y="1254771"/>
                      <a:pt x="6186488" y="1358355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EFC0AC22-7261-4FEB-BB5E-23A60C4AE71A}"/>
                  </a:ext>
                </a:extLst>
              </p:cNvPr>
              <p:cNvSpPr/>
              <p:nvPr/>
            </p:nvSpPr>
            <p:spPr>
              <a:xfrm>
                <a:off x="-7494509" y="6417128"/>
                <a:ext cx="6186488" cy="2659228"/>
              </a:xfrm>
              <a:custGeom>
                <a:avLst/>
                <a:gdLst>
                  <a:gd name="connsiteX0" fmla="*/ 0 w 6186488"/>
                  <a:gd name="connsiteY0" fmla="*/ 1629818 h 2659228"/>
                  <a:gd name="connsiteX1" fmla="*/ 271463 w 6186488"/>
                  <a:gd name="connsiteY1" fmla="*/ 143918 h 2659228"/>
                  <a:gd name="connsiteX2" fmla="*/ 842963 w 6186488"/>
                  <a:gd name="connsiteY2" fmla="*/ 1572668 h 2659228"/>
                  <a:gd name="connsiteX3" fmla="*/ 1085850 w 6186488"/>
                  <a:gd name="connsiteY3" fmla="*/ 1429793 h 2659228"/>
                  <a:gd name="connsiteX4" fmla="*/ 1585913 w 6186488"/>
                  <a:gd name="connsiteY4" fmla="*/ 2629943 h 2659228"/>
                  <a:gd name="connsiteX5" fmla="*/ 2228850 w 6186488"/>
                  <a:gd name="connsiteY5" fmla="*/ 15330 h 2659228"/>
                  <a:gd name="connsiteX6" fmla="*/ 2828925 w 6186488"/>
                  <a:gd name="connsiteY6" fmla="*/ 1544093 h 2659228"/>
                  <a:gd name="connsiteX7" fmla="*/ 3143250 w 6186488"/>
                  <a:gd name="connsiteY7" fmla="*/ 1415505 h 2659228"/>
                  <a:gd name="connsiteX8" fmla="*/ 3429000 w 6186488"/>
                  <a:gd name="connsiteY8" fmla="*/ 2258468 h 2659228"/>
                  <a:gd name="connsiteX9" fmla="*/ 3657600 w 6186488"/>
                  <a:gd name="connsiteY9" fmla="*/ 1058318 h 2659228"/>
                  <a:gd name="connsiteX10" fmla="*/ 4014788 w 6186488"/>
                  <a:gd name="connsiteY10" fmla="*/ 2615655 h 2659228"/>
                  <a:gd name="connsiteX11" fmla="*/ 4314825 w 6186488"/>
                  <a:gd name="connsiteY11" fmla="*/ 1444080 h 2659228"/>
                  <a:gd name="connsiteX12" fmla="*/ 4471988 w 6186488"/>
                  <a:gd name="connsiteY12" fmla="*/ 1701255 h 2659228"/>
                  <a:gd name="connsiteX13" fmla="*/ 4714875 w 6186488"/>
                  <a:gd name="connsiteY13" fmla="*/ 301080 h 2659228"/>
                  <a:gd name="connsiteX14" fmla="*/ 5029200 w 6186488"/>
                  <a:gd name="connsiteY14" fmla="*/ 1058318 h 2659228"/>
                  <a:gd name="connsiteX15" fmla="*/ 5257800 w 6186488"/>
                  <a:gd name="connsiteY15" fmla="*/ 329655 h 2659228"/>
                  <a:gd name="connsiteX16" fmla="*/ 5614988 w 6186488"/>
                  <a:gd name="connsiteY16" fmla="*/ 1658393 h 2659228"/>
                  <a:gd name="connsiteX17" fmla="*/ 5986463 w 6186488"/>
                  <a:gd name="connsiteY17" fmla="*/ 1201193 h 2659228"/>
                  <a:gd name="connsiteX18" fmla="*/ 6186488 w 6186488"/>
                  <a:gd name="connsiteY18" fmla="*/ 1358355 h 265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86488" h="2659228">
                    <a:moveTo>
                      <a:pt x="0" y="1629818"/>
                    </a:moveTo>
                    <a:cubicBezTo>
                      <a:pt x="65484" y="891630"/>
                      <a:pt x="130969" y="153443"/>
                      <a:pt x="271463" y="143918"/>
                    </a:cubicBezTo>
                    <a:cubicBezTo>
                      <a:pt x="411957" y="134393"/>
                      <a:pt x="707232" y="1358356"/>
                      <a:pt x="842963" y="1572668"/>
                    </a:cubicBezTo>
                    <a:cubicBezTo>
                      <a:pt x="978694" y="1786980"/>
                      <a:pt x="962025" y="1253581"/>
                      <a:pt x="1085850" y="1429793"/>
                    </a:cubicBezTo>
                    <a:cubicBezTo>
                      <a:pt x="1209675" y="1606005"/>
                      <a:pt x="1395413" y="2865687"/>
                      <a:pt x="1585913" y="2629943"/>
                    </a:cubicBezTo>
                    <a:cubicBezTo>
                      <a:pt x="1776413" y="2394199"/>
                      <a:pt x="2021681" y="196305"/>
                      <a:pt x="2228850" y="15330"/>
                    </a:cubicBezTo>
                    <a:cubicBezTo>
                      <a:pt x="2436019" y="-165645"/>
                      <a:pt x="2676525" y="1310731"/>
                      <a:pt x="2828925" y="1544093"/>
                    </a:cubicBezTo>
                    <a:cubicBezTo>
                      <a:pt x="2981325" y="1777455"/>
                      <a:pt x="3043238" y="1296442"/>
                      <a:pt x="3143250" y="1415505"/>
                    </a:cubicBezTo>
                    <a:cubicBezTo>
                      <a:pt x="3243263" y="1534567"/>
                      <a:pt x="3343275" y="2317999"/>
                      <a:pt x="3429000" y="2258468"/>
                    </a:cubicBezTo>
                    <a:cubicBezTo>
                      <a:pt x="3514725" y="2198937"/>
                      <a:pt x="3559969" y="998787"/>
                      <a:pt x="3657600" y="1058318"/>
                    </a:cubicBezTo>
                    <a:cubicBezTo>
                      <a:pt x="3755231" y="1117849"/>
                      <a:pt x="3905251" y="2551361"/>
                      <a:pt x="4014788" y="2615655"/>
                    </a:cubicBezTo>
                    <a:cubicBezTo>
                      <a:pt x="4124326" y="2679949"/>
                      <a:pt x="4238625" y="1596480"/>
                      <a:pt x="4314825" y="1444080"/>
                    </a:cubicBezTo>
                    <a:cubicBezTo>
                      <a:pt x="4391025" y="1291680"/>
                      <a:pt x="4405313" y="1891755"/>
                      <a:pt x="4471988" y="1701255"/>
                    </a:cubicBezTo>
                    <a:cubicBezTo>
                      <a:pt x="4538663" y="1510755"/>
                      <a:pt x="4622006" y="408236"/>
                      <a:pt x="4714875" y="301080"/>
                    </a:cubicBezTo>
                    <a:cubicBezTo>
                      <a:pt x="4807744" y="193924"/>
                      <a:pt x="4938713" y="1053556"/>
                      <a:pt x="5029200" y="1058318"/>
                    </a:cubicBezTo>
                    <a:cubicBezTo>
                      <a:pt x="5119687" y="1063080"/>
                      <a:pt x="5160169" y="229642"/>
                      <a:pt x="5257800" y="329655"/>
                    </a:cubicBezTo>
                    <a:cubicBezTo>
                      <a:pt x="5355431" y="429667"/>
                      <a:pt x="5493544" y="1513137"/>
                      <a:pt x="5614988" y="1658393"/>
                    </a:cubicBezTo>
                    <a:cubicBezTo>
                      <a:pt x="5736432" y="1803649"/>
                      <a:pt x="5891213" y="1251199"/>
                      <a:pt x="5986463" y="1201193"/>
                    </a:cubicBezTo>
                    <a:cubicBezTo>
                      <a:pt x="6081713" y="1151187"/>
                      <a:pt x="6134100" y="1254771"/>
                      <a:pt x="6186488" y="1358355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reeform 23">
                <a:extLst>
                  <a:ext uri="{FF2B5EF4-FFF2-40B4-BE49-F238E27FC236}">
                    <a16:creationId xmlns:a16="http://schemas.microsoft.com/office/drawing/2014/main" id="{C3ED73C8-6836-4021-9447-2AF34AA8A97C}"/>
                  </a:ext>
                </a:extLst>
              </p:cNvPr>
              <p:cNvSpPr/>
              <p:nvPr/>
            </p:nvSpPr>
            <p:spPr>
              <a:xfrm>
                <a:off x="-19867485" y="6977666"/>
                <a:ext cx="6186488" cy="2659228"/>
              </a:xfrm>
              <a:custGeom>
                <a:avLst/>
                <a:gdLst>
                  <a:gd name="connsiteX0" fmla="*/ 0 w 6186488"/>
                  <a:gd name="connsiteY0" fmla="*/ 1629818 h 2659228"/>
                  <a:gd name="connsiteX1" fmla="*/ 271463 w 6186488"/>
                  <a:gd name="connsiteY1" fmla="*/ 143918 h 2659228"/>
                  <a:gd name="connsiteX2" fmla="*/ 842963 w 6186488"/>
                  <a:gd name="connsiteY2" fmla="*/ 1572668 h 2659228"/>
                  <a:gd name="connsiteX3" fmla="*/ 1085850 w 6186488"/>
                  <a:gd name="connsiteY3" fmla="*/ 1429793 h 2659228"/>
                  <a:gd name="connsiteX4" fmla="*/ 1585913 w 6186488"/>
                  <a:gd name="connsiteY4" fmla="*/ 2629943 h 2659228"/>
                  <a:gd name="connsiteX5" fmla="*/ 2228850 w 6186488"/>
                  <a:gd name="connsiteY5" fmla="*/ 15330 h 2659228"/>
                  <a:gd name="connsiteX6" fmla="*/ 2828925 w 6186488"/>
                  <a:gd name="connsiteY6" fmla="*/ 1544093 h 2659228"/>
                  <a:gd name="connsiteX7" fmla="*/ 3143250 w 6186488"/>
                  <a:gd name="connsiteY7" fmla="*/ 1415505 h 2659228"/>
                  <a:gd name="connsiteX8" fmla="*/ 3429000 w 6186488"/>
                  <a:gd name="connsiteY8" fmla="*/ 2258468 h 2659228"/>
                  <a:gd name="connsiteX9" fmla="*/ 3657600 w 6186488"/>
                  <a:gd name="connsiteY9" fmla="*/ 1058318 h 2659228"/>
                  <a:gd name="connsiteX10" fmla="*/ 4014788 w 6186488"/>
                  <a:gd name="connsiteY10" fmla="*/ 2615655 h 2659228"/>
                  <a:gd name="connsiteX11" fmla="*/ 4314825 w 6186488"/>
                  <a:gd name="connsiteY11" fmla="*/ 1444080 h 2659228"/>
                  <a:gd name="connsiteX12" fmla="*/ 4471988 w 6186488"/>
                  <a:gd name="connsiteY12" fmla="*/ 1701255 h 2659228"/>
                  <a:gd name="connsiteX13" fmla="*/ 4714875 w 6186488"/>
                  <a:gd name="connsiteY13" fmla="*/ 301080 h 2659228"/>
                  <a:gd name="connsiteX14" fmla="*/ 5029200 w 6186488"/>
                  <a:gd name="connsiteY14" fmla="*/ 1058318 h 2659228"/>
                  <a:gd name="connsiteX15" fmla="*/ 5257800 w 6186488"/>
                  <a:gd name="connsiteY15" fmla="*/ 329655 h 2659228"/>
                  <a:gd name="connsiteX16" fmla="*/ 5614988 w 6186488"/>
                  <a:gd name="connsiteY16" fmla="*/ 1658393 h 2659228"/>
                  <a:gd name="connsiteX17" fmla="*/ 5986463 w 6186488"/>
                  <a:gd name="connsiteY17" fmla="*/ 1201193 h 2659228"/>
                  <a:gd name="connsiteX18" fmla="*/ 6186488 w 6186488"/>
                  <a:gd name="connsiteY18" fmla="*/ 1358355 h 265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86488" h="2659228">
                    <a:moveTo>
                      <a:pt x="0" y="1629818"/>
                    </a:moveTo>
                    <a:cubicBezTo>
                      <a:pt x="65484" y="891630"/>
                      <a:pt x="130969" y="153443"/>
                      <a:pt x="271463" y="143918"/>
                    </a:cubicBezTo>
                    <a:cubicBezTo>
                      <a:pt x="411957" y="134393"/>
                      <a:pt x="707232" y="1358356"/>
                      <a:pt x="842963" y="1572668"/>
                    </a:cubicBezTo>
                    <a:cubicBezTo>
                      <a:pt x="978694" y="1786980"/>
                      <a:pt x="962025" y="1253581"/>
                      <a:pt x="1085850" y="1429793"/>
                    </a:cubicBezTo>
                    <a:cubicBezTo>
                      <a:pt x="1209675" y="1606005"/>
                      <a:pt x="1395413" y="2865687"/>
                      <a:pt x="1585913" y="2629943"/>
                    </a:cubicBezTo>
                    <a:cubicBezTo>
                      <a:pt x="1776413" y="2394199"/>
                      <a:pt x="2021681" y="196305"/>
                      <a:pt x="2228850" y="15330"/>
                    </a:cubicBezTo>
                    <a:cubicBezTo>
                      <a:pt x="2436019" y="-165645"/>
                      <a:pt x="2676525" y="1310731"/>
                      <a:pt x="2828925" y="1544093"/>
                    </a:cubicBezTo>
                    <a:cubicBezTo>
                      <a:pt x="2981325" y="1777455"/>
                      <a:pt x="3043238" y="1296442"/>
                      <a:pt x="3143250" y="1415505"/>
                    </a:cubicBezTo>
                    <a:cubicBezTo>
                      <a:pt x="3243263" y="1534567"/>
                      <a:pt x="3343275" y="2317999"/>
                      <a:pt x="3429000" y="2258468"/>
                    </a:cubicBezTo>
                    <a:cubicBezTo>
                      <a:pt x="3514725" y="2198937"/>
                      <a:pt x="3559969" y="998787"/>
                      <a:pt x="3657600" y="1058318"/>
                    </a:cubicBezTo>
                    <a:cubicBezTo>
                      <a:pt x="3755231" y="1117849"/>
                      <a:pt x="3905251" y="2551361"/>
                      <a:pt x="4014788" y="2615655"/>
                    </a:cubicBezTo>
                    <a:cubicBezTo>
                      <a:pt x="4124326" y="2679949"/>
                      <a:pt x="4238625" y="1596480"/>
                      <a:pt x="4314825" y="1444080"/>
                    </a:cubicBezTo>
                    <a:cubicBezTo>
                      <a:pt x="4391025" y="1291680"/>
                      <a:pt x="4405313" y="1891755"/>
                      <a:pt x="4471988" y="1701255"/>
                    </a:cubicBezTo>
                    <a:cubicBezTo>
                      <a:pt x="4538663" y="1510755"/>
                      <a:pt x="4622006" y="408236"/>
                      <a:pt x="4714875" y="301080"/>
                    </a:cubicBezTo>
                    <a:cubicBezTo>
                      <a:pt x="4807744" y="193924"/>
                      <a:pt x="4938713" y="1053556"/>
                      <a:pt x="5029200" y="1058318"/>
                    </a:cubicBezTo>
                    <a:cubicBezTo>
                      <a:pt x="5119687" y="1063080"/>
                      <a:pt x="5160169" y="229642"/>
                      <a:pt x="5257800" y="329655"/>
                    </a:cubicBezTo>
                    <a:cubicBezTo>
                      <a:pt x="5355431" y="429667"/>
                      <a:pt x="5493544" y="1513137"/>
                      <a:pt x="5614988" y="1658393"/>
                    </a:cubicBezTo>
                    <a:cubicBezTo>
                      <a:pt x="5736432" y="1803649"/>
                      <a:pt x="5891213" y="1251199"/>
                      <a:pt x="5986463" y="1201193"/>
                    </a:cubicBezTo>
                    <a:cubicBezTo>
                      <a:pt x="6081713" y="1151187"/>
                      <a:pt x="6134100" y="1254771"/>
                      <a:pt x="6186488" y="1358355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DE9A98B0-5E44-4137-A4A7-2B1EFD2D6C14}"/>
                </a:ext>
              </a:extLst>
            </p:cNvPr>
            <p:cNvSpPr/>
            <p:nvPr/>
          </p:nvSpPr>
          <p:spPr>
            <a:xfrm>
              <a:off x="-24745953" y="2793708"/>
              <a:ext cx="6186488" cy="2659228"/>
            </a:xfrm>
            <a:custGeom>
              <a:avLst/>
              <a:gdLst>
                <a:gd name="connsiteX0" fmla="*/ 0 w 6186488"/>
                <a:gd name="connsiteY0" fmla="*/ 1629818 h 2659228"/>
                <a:gd name="connsiteX1" fmla="*/ 271463 w 6186488"/>
                <a:gd name="connsiteY1" fmla="*/ 143918 h 2659228"/>
                <a:gd name="connsiteX2" fmla="*/ 842963 w 6186488"/>
                <a:gd name="connsiteY2" fmla="*/ 1572668 h 2659228"/>
                <a:gd name="connsiteX3" fmla="*/ 1085850 w 6186488"/>
                <a:gd name="connsiteY3" fmla="*/ 1429793 h 2659228"/>
                <a:gd name="connsiteX4" fmla="*/ 1585913 w 6186488"/>
                <a:gd name="connsiteY4" fmla="*/ 2629943 h 2659228"/>
                <a:gd name="connsiteX5" fmla="*/ 2228850 w 6186488"/>
                <a:gd name="connsiteY5" fmla="*/ 15330 h 2659228"/>
                <a:gd name="connsiteX6" fmla="*/ 2828925 w 6186488"/>
                <a:gd name="connsiteY6" fmla="*/ 1544093 h 2659228"/>
                <a:gd name="connsiteX7" fmla="*/ 3143250 w 6186488"/>
                <a:gd name="connsiteY7" fmla="*/ 1415505 h 2659228"/>
                <a:gd name="connsiteX8" fmla="*/ 3429000 w 6186488"/>
                <a:gd name="connsiteY8" fmla="*/ 2258468 h 2659228"/>
                <a:gd name="connsiteX9" fmla="*/ 3657600 w 6186488"/>
                <a:gd name="connsiteY9" fmla="*/ 1058318 h 2659228"/>
                <a:gd name="connsiteX10" fmla="*/ 4014788 w 6186488"/>
                <a:gd name="connsiteY10" fmla="*/ 2615655 h 2659228"/>
                <a:gd name="connsiteX11" fmla="*/ 4314825 w 6186488"/>
                <a:gd name="connsiteY11" fmla="*/ 1444080 h 2659228"/>
                <a:gd name="connsiteX12" fmla="*/ 4471988 w 6186488"/>
                <a:gd name="connsiteY12" fmla="*/ 1701255 h 2659228"/>
                <a:gd name="connsiteX13" fmla="*/ 4714875 w 6186488"/>
                <a:gd name="connsiteY13" fmla="*/ 301080 h 2659228"/>
                <a:gd name="connsiteX14" fmla="*/ 5029200 w 6186488"/>
                <a:gd name="connsiteY14" fmla="*/ 1058318 h 2659228"/>
                <a:gd name="connsiteX15" fmla="*/ 5257800 w 6186488"/>
                <a:gd name="connsiteY15" fmla="*/ 329655 h 2659228"/>
                <a:gd name="connsiteX16" fmla="*/ 5614988 w 6186488"/>
                <a:gd name="connsiteY16" fmla="*/ 1658393 h 2659228"/>
                <a:gd name="connsiteX17" fmla="*/ 5986463 w 6186488"/>
                <a:gd name="connsiteY17" fmla="*/ 1201193 h 2659228"/>
                <a:gd name="connsiteX18" fmla="*/ 6186488 w 6186488"/>
                <a:gd name="connsiteY18" fmla="*/ 1358355 h 265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86488" h="2659228">
                  <a:moveTo>
                    <a:pt x="0" y="1629818"/>
                  </a:moveTo>
                  <a:cubicBezTo>
                    <a:pt x="65484" y="891630"/>
                    <a:pt x="130969" y="153443"/>
                    <a:pt x="271463" y="143918"/>
                  </a:cubicBezTo>
                  <a:cubicBezTo>
                    <a:pt x="411957" y="134393"/>
                    <a:pt x="707232" y="1358356"/>
                    <a:pt x="842963" y="1572668"/>
                  </a:cubicBezTo>
                  <a:cubicBezTo>
                    <a:pt x="978694" y="1786980"/>
                    <a:pt x="962025" y="1253581"/>
                    <a:pt x="1085850" y="1429793"/>
                  </a:cubicBezTo>
                  <a:cubicBezTo>
                    <a:pt x="1209675" y="1606005"/>
                    <a:pt x="1395413" y="2865687"/>
                    <a:pt x="1585913" y="2629943"/>
                  </a:cubicBezTo>
                  <a:cubicBezTo>
                    <a:pt x="1776413" y="2394199"/>
                    <a:pt x="2021681" y="196305"/>
                    <a:pt x="2228850" y="15330"/>
                  </a:cubicBezTo>
                  <a:cubicBezTo>
                    <a:pt x="2436019" y="-165645"/>
                    <a:pt x="2676525" y="1310731"/>
                    <a:pt x="2828925" y="1544093"/>
                  </a:cubicBezTo>
                  <a:cubicBezTo>
                    <a:pt x="2981325" y="1777455"/>
                    <a:pt x="3043238" y="1296442"/>
                    <a:pt x="3143250" y="1415505"/>
                  </a:cubicBezTo>
                  <a:cubicBezTo>
                    <a:pt x="3243263" y="1534567"/>
                    <a:pt x="3343275" y="2317999"/>
                    <a:pt x="3429000" y="2258468"/>
                  </a:cubicBezTo>
                  <a:cubicBezTo>
                    <a:pt x="3514725" y="2198937"/>
                    <a:pt x="3559969" y="998787"/>
                    <a:pt x="3657600" y="1058318"/>
                  </a:cubicBezTo>
                  <a:cubicBezTo>
                    <a:pt x="3755231" y="1117849"/>
                    <a:pt x="3905251" y="2551361"/>
                    <a:pt x="4014788" y="2615655"/>
                  </a:cubicBezTo>
                  <a:cubicBezTo>
                    <a:pt x="4124326" y="2679949"/>
                    <a:pt x="4238625" y="1596480"/>
                    <a:pt x="4314825" y="1444080"/>
                  </a:cubicBezTo>
                  <a:cubicBezTo>
                    <a:pt x="4391025" y="1291680"/>
                    <a:pt x="4405313" y="1891755"/>
                    <a:pt x="4471988" y="1701255"/>
                  </a:cubicBezTo>
                  <a:cubicBezTo>
                    <a:pt x="4538663" y="1510755"/>
                    <a:pt x="4622006" y="408236"/>
                    <a:pt x="4714875" y="301080"/>
                  </a:cubicBezTo>
                  <a:cubicBezTo>
                    <a:pt x="4807744" y="193924"/>
                    <a:pt x="4938713" y="1053556"/>
                    <a:pt x="5029200" y="1058318"/>
                  </a:cubicBezTo>
                  <a:cubicBezTo>
                    <a:pt x="5119687" y="1063080"/>
                    <a:pt x="5160169" y="229642"/>
                    <a:pt x="5257800" y="329655"/>
                  </a:cubicBezTo>
                  <a:cubicBezTo>
                    <a:pt x="5355431" y="429667"/>
                    <a:pt x="5493544" y="1513137"/>
                    <a:pt x="5614988" y="1658393"/>
                  </a:cubicBezTo>
                  <a:cubicBezTo>
                    <a:pt x="5736432" y="1803649"/>
                    <a:pt x="5891213" y="1251199"/>
                    <a:pt x="5986463" y="1201193"/>
                  </a:cubicBezTo>
                  <a:cubicBezTo>
                    <a:pt x="6081713" y="1151187"/>
                    <a:pt x="6134100" y="1254771"/>
                    <a:pt x="6186488" y="1358355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1" name="Audio 40">
            <a:hlinkClick r:id="" action="ppaction://media"/>
            <a:extLst>
              <a:ext uri="{FF2B5EF4-FFF2-40B4-BE49-F238E27FC236}">
                <a16:creationId xmlns:a16="http://schemas.microsoft.com/office/drawing/2014/main" id="{E9136973-71CA-4AEC-BD57-5AD22CF82BE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035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82"/>
    </mc:Choice>
    <mc:Fallback>
      <p:transition spd="slow" advTm="280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-0.00185 L 3.03841 0.00324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3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1875 L 3.03932 -0.01875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231 L 3.03672 0.00324 " pathEditMode="relative" ptsTypes="AA">
                                      <p:cBhvr>
                                        <p:cTn id="4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  <p:bldLst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4165CE-4D07-FC48-9E33-43F902FD7808}"/>
              </a:ext>
            </a:extLst>
          </p:cNvPr>
          <p:cNvSpPr txBox="1"/>
          <p:nvPr/>
        </p:nvSpPr>
        <p:spPr>
          <a:xfrm>
            <a:off x="565456" y="2813596"/>
            <a:ext cx="1723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Easier to build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A3819-244C-4B69-B9EA-DDA342F4FAE2}"/>
              </a:ext>
            </a:extLst>
          </p:cNvPr>
          <p:cNvSpPr txBox="1"/>
          <p:nvPr/>
        </p:nvSpPr>
        <p:spPr>
          <a:xfrm>
            <a:off x="881790" y="2366815"/>
            <a:ext cx="1699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aramond" panose="02020404030301010803" pitchFamily="18" charset="0"/>
              </a:rPr>
              <a:t>Larger error margin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D65473-DCBF-4EFB-9B6B-C8B0152F1187}"/>
              </a:ext>
            </a:extLst>
          </p:cNvPr>
          <p:cNvSpPr txBox="1"/>
          <p:nvPr/>
        </p:nvSpPr>
        <p:spPr>
          <a:xfrm>
            <a:off x="-1216348" y="2764229"/>
            <a:ext cx="3584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aramond" panose="02020404030301010803" pitchFamily="18" charset="0"/>
              </a:rPr>
              <a:t>More uncertainty over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FEC6A-C0E2-AF4E-BA78-F638723E077C}"/>
              </a:ext>
            </a:extLst>
          </p:cNvPr>
          <p:cNvSpPr/>
          <p:nvPr/>
        </p:nvSpPr>
        <p:spPr>
          <a:xfrm>
            <a:off x="-2856" y="2610107"/>
            <a:ext cx="865882" cy="1695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BF1635A-1714-A74C-916A-83265F4A0B8D}"/>
              </a:ext>
            </a:extLst>
          </p:cNvPr>
          <p:cNvGrpSpPr/>
          <p:nvPr/>
        </p:nvGrpSpPr>
        <p:grpSpPr>
          <a:xfrm>
            <a:off x="406960" y="2953039"/>
            <a:ext cx="1376362" cy="1044892"/>
            <a:chOff x="1019401" y="2772811"/>
            <a:chExt cx="1376362" cy="104489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486F73E-7C0B-B041-AFC3-4947D35A971C}"/>
                </a:ext>
              </a:extLst>
            </p:cNvPr>
            <p:cNvGrpSpPr/>
            <p:nvPr/>
          </p:nvGrpSpPr>
          <p:grpSpPr>
            <a:xfrm>
              <a:off x="1019401" y="2772811"/>
              <a:ext cx="1143952" cy="1029652"/>
              <a:chOff x="1019401" y="2772811"/>
              <a:chExt cx="1143952" cy="102965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D5EC3BA-C883-994A-AE89-2982ABF4D7D8}"/>
                  </a:ext>
                </a:extLst>
              </p:cNvPr>
              <p:cNvGrpSpPr/>
              <p:nvPr/>
            </p:nvGrpSpPr>
            <p:grpSpPr>
              <a:xfrm>
                <a:off x="1019401" y="277281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26" name="Diagonal Stripe 25">
                  <a:extLst>
                    <a:ext uri="{FF2B5EF4-FFF2-40B4-BE49-F238E27FC236}">
                      <a16:creationId xmlns:a16="http://schemas.microsoft.com/office/drawing/2014/main" id="{5BB47FEF-6779-B749-9221-2016A84956E5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Diagonal Stripe 59">
                  <a:extLst>
                    <a:ext uri="{FF2B5EF4-FFF2-40B4-BE49-F238E27FC236}">
                      <a16:creationId xmlns:a16="http://schemas.microsoft.com/office/drawing/2014/main" id="{1EFDE707-4AD3-FE43-B7A4-639B4CE94A4D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8714519-5660-E544-9EE9-8890220B0269}"/>
                  </a:ext>
                </a:extLst>
              </p:cNvPr>
              <p:cNvGrpSpPr/>
              <p:nvPr/>
            </p:nvGrpSpPr>
            <p:grpSpPr>
              <a:xfrm>
                <a:off x="1137511" y="277662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63" name="Diagonal Stripe 62">
                  <a:extLst>
                    <a:ext uri="{FF2B5EF4-FFF2-40B4-BE49-F238E27FC236}">
                      <a16:creationId xmlns:a16="http://schemas.microsoft.com/office/drawing/2014/main" id="{F49176CE-A81B-1A48-8389-67E16CE02F83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Diagonal Stripe 63">
                  <a:extLst>
                    <a:ext uri="{FF2B5EF4-FFF2-40B4-BE49-F238E27FC236}">
                      <a16:creationId xmlns:a16="http://schemas.microsoft.com/office/drawing/2014/main" id="{55373782-94AC-D744-A89E-33C8DD086C13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BAE5A33-08CB-E647-A838-51687D01049C}"/>
                </a:ext>
              </a:extLst>
            </p:cNvPr>
            <p:cNvGrpSpPr/>
            <p:nvPr/>
          </p:nvGrpSpPr>
          <p:grpSpPr>
            <a:xfrm>
              <a:off x="1251811" y="2788051"/>
              <a:ext cx="1143952" cy="1029652"/>
              <a:chOff x="1019401" y="2772811"/>
              <a:chExt cx="1143952" cy="102965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65FB442-FF7F-0D48-B97A-BBAC4594B928}"/>
                  </a:ext>
                </a:extLst>
              </p:cNvPr>
              <p:cNvGrpSpPr/>
              <p:nvPr/>
            </p:nvGrpSpPr>
            <p:grpSpPr>
              <a:xfrm>
                <a:off x="1019401" y="277281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70" name="Diagonal Stripe 69">
                  <a:extLst>
                    <a:ext uri="{FF2B5EF4-FFF2-40B4-BE49-F238E27FC236}">
                      <a16:creationId xmlns:a16="http://schemas.microsoft.com/office/drawing/2014/main" id="{0C65A6E7-7EC2-414E-93D7-E553E2E96EF3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Diagonal Stripe 70">
                  <a:extLst>
                    <a:ext uri="{FF2B5EF4-FFF2-40B4-BE49-F238E27FC236}">
                      <a16:creationId xmlns:a16="http://schemas.microsoft.com/office/drawing/2014/main" id="{C99B3739-B76C-A643-B6B8-D10286D0BB84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D75AA4E-F2C9-2942-8E7B-3E228C34ADE5}"/>
                  </a:ext>
                </a:extLst>
              </p:cNvPr>
              <p:cNvGrpSpPr/>
              <p:nvPr/>
            </p:nvGrpSpPr>
            <p:grpSpPr>
              <a:xfrm>
                <a:off x="1137511" y="277662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68" name="Diagonal Stripe 67">
                  <a:extLst>
                    <a:ext uri="{FF2B5EF4-FFF2-40B4-BE49-F238E27FC236}">
                      <a16:creationId xmlns:a16="http://schemas.microsoft.com/office/drawing/2014/main" id="{66240A3A-19D5-7046-8A35-6897320FB708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Diagonal Stripe 68">
                  <a:extLst>
                    <a:ext uri="{FF2B5EF4-FFF2-40B4-BE49-F238E27FC236}">
                      <a16:creationId xmlns:a16="http://schemas.microsoft.com/office/drawing/2014/main" id="{9525434B-E5E8-BD42-AFB2-FEDA124AE04D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6DDEACC-2843-4C31-A815-08905315788F}"/>
              </a:ext>
            </a:extLst>
          </p:cNvPr>
          <p:cNvGrpSpPr/>
          <p:nvPr/>
        </p:nvGrpSpPr>
        <p:grpSpPr>
          <a:xfrm>
            <a:off x="797557" y="1163968"/>
            <a:ext cx="3012141" cy="4530064"/>
            <a:chOff x="1210380" y="1192925"/>
            <a:chExt cx="3012141" cy="4530064"/>
          </a:xfrm>
        </p:grpSpPr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0EC8CD14-E79A-AA40-A298-DCB5BF440864}"/>
                </a:ext>
              </a:extLst>
            </p:cNvPr>
            <p:cNvSpPr/>
            <p:nvPr/>
          </p:nvSpPr>
          <p:spPr>
            <a:xfrm rot="18900000">
              <a:off x="1210380" y="1951887"/>
              <a:ext cx="3012141" cy="3012141"/>
            </a:xfrm>
            <a:prstGeom prst="diagStripe">
              <a:avLst>
                <a:gd name="adj" fmla="val 3989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F52916-522F-B04A-ABAF-DF7852D489E4}"/>
                </a:ext>
              </a:extLst>
            </p:cNvPr>
            <p:cNvSpPr/>
            <p:nvPr/>
          </p:nvSpPr>
          <p:spPr>
            <a:xfrm>
              <a:off x="2701460" y="1192925"/>
              <a:ext cx="160002" cy="453006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D3995DC6-13ED-45BD-BA43-6E5DF63464D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500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66"/>
    </mc:Choice>
    <mc:Fallback>
      <p:transition spd="slow" advTm="306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0181 0 L 0.00013 0 L 0.01771 0 L 0.00013 0 L 0.01784 0 L -2.29167E-6 0 " pathEditMode="relative" rAng="0" ptsTypes="AAAAAAA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76002 -0.006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9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046 L -0.00169 -0.00023 C 0.00039 -0.00093 0.00261 -0.00116 0.00482 -0.00185 C 0.00586 -0.00208 0.00677 -0.00278 0.00768 -0.00301 C 0.00938 -0.00347 0.01107 -0.00394 0.01289 -0.00417 C 0.0138 -0.00394 0.01485 -0.00347 0.01576 -0.00301 C 0.01654 -0.00255 0.01875 -0.00185 0.01797 -0.00185 C 0.0155 -0.00185 0.01302 -0.00255 0.01068 -0.00301 C 0.00768 -0.00347 0.00482 -0.00417 0.00196 -0.00417 C -0.00052 -0.00417 0.00677 -0.00347 0.00925 -0.00301 C 0.01107 -0.00208 0.01706 -0.00023 0.01498 -0.00046 C 0.01094 -0.00093 -0.00143 -0.00347 0.00261 -0.00185 C 0.00755 0.00046 0.02305 0.00139 0.01797 0.00069 C 0.00547 -0.00069 0.0043 -0.00116 0.01433 0.00069 C 0.01498 0.00116 0.01576 0.00162 0.01654 0.00208 C 0.01745 0.00255 0.02045 0.00347 0.0194 0.00347 C 0.01693 0.00347 0.01459 0.00231 0.01211 0.00208 C 0.00847 0.00185 0.00052 0 -0.00169 -0.00046 Z " pathEditMode="relative" rAng="0" ptsTypes="AAAAAAAAAAAAAAAAAA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0.00185 L 0.4737 0.0120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5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 L -0.00065 0.00023 C 0.00378 -0.00023 0.00821 -0.00023 0.01263 -0.00069 C 0.01302 -0.00093 0.01185 -0.00139 0.01146 -0.00139 C 0.00755 -0.00139 0.00365 -0.00093 -0.00026 -0.00069 C 0.00196 -0.00023 0.00404 0.00069 0.00638 0.00069 C 0.0086 0.00069 0.01081 0 0.01302 0 C 0.01446 0 0.01016 0.00046 0.00873 0.00069 C 0.00586 0.00093 -0.00286 0.00139 0.00013 0.00139 C 0.00339 0.00139 0.00664 0.00093 0.0099 0.00069 C 0.01172 0.00046 0.01719 0 0.01537 0 C 0.01328 0 0.0112 0.00046 0.00912 0.00069 L 0.0013 0.00139 C 0.00664 -0.00116 -0.00143 0.00231 0.01263 -0.00069 C 0.01367 -0.00093 0.01472 -0.00139 0.01576 -0.00139 C 0.01628 -0.00139 0.01472 -0.00093 0.0142 -0.00069 C 0.01224 -0.00023 0.01016 0.00023 0.00834 0.00069 C 0.00664 0.00093 0.00143 0.00139 0.00326 0.00139 C 0.00651 0.00139 0.01628 0.00069 0.01302 0.00069 C 0.00899 0.00069 0.00156 0 -0.00065 0 Z " pathEditMode="relative" rAng="0" ptsTypes="AAAAAAAAAAAAAAAAAAAA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602 L 0.3164 0.0060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8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3" grpId="0"/>
      <p:bldP spid="3" grpId="1"/>
      <p:bldP spid="3" grpId="3"/>
      <p:bldP spid="31" grpId="0"/>
      <p:bldP spid="31" grpId="1"/>
      <p:bldP spid="31" grpId="3"/>
      <p:bldP spid="29" grpId="0"/>
      <p:bldP spid="29" grpId="1"/>
      <p:bldP spid="29" grpId="3"/>
      <p:bldP spid="7" grpId="0" animBg="1"/>
      <p:bldP spid="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0E44A-555E-45CA-B369-EFE0B10B5A25}"/>
              </a:ext>
            </a:extLst>
          </p:cNvPr>
          <p:cNvSpPr txBox="1"/>
          <p:nvPr/>
        </p:nvSpPr>
        <p:spPr>
          <a:xfrm>
            <a:off x="-6267702" y="987611"/>
            <a:ext cx="62677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dirty="0">
                <a:solidFill>
                  <a:srgbClr val="FF0000"/>
                </a:solidFill>
                <a:latin typeface="Garamond" panose="02020404030301010803" pitchFamily="18" charset="0"/>
              </a:rPr>
              <a:t>PREMIUM PRICE POINTS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E167A-51A5-4BCA-822F-32F36728F3B3}"/>
              </a:ext>
            </a:extLst>
          </p:cNvPr>
          <p:cNvGrpSpPr/>
          <p:nvPr/>
        </p:nvGrpSpPr>
        <p:grpSpPr>
          <a:xfrm>
            <a:off x="12192000" y="1364069"/>
            <a:ext cx="9089394" cy="4129862"/>
            <a:chOff x="3776183" y="84386"/>
            <a:chExt cx="9089394" cy="41298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DA4570-3DD6-3D41-8BD6-86555342FB4E}"/>
                </a:ext>
              </a:extLst>
            </p:cNvPr>
            <p:cNvSpPr txBox="1"/>
            <p:nvPr/>
          </p:nvSpPr>
          <p:spPr>
            <a:xfrm>
              <a:off x="6538368" y="84386"/>
              <a:ext cx="3183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Bass Enthusiasts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A9A346-C1EF-7E48-9E22-F8A7BFE657F9}"/>
                </a:ext>
              </a:extLst>
            </p:cNvPr>
            <p:cNvSpPr txBox="1"/>
            <p:nvPr/>
          </p:nvSpPr>
          <p:spPr>
            <a:xfrm>
              <a:off x="3776183" y="1068530"/>
              <a:ext cx="31834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Live Music Venues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2BD6B7-5E19-7B4C-825D-78E21DA7F535}"/>
                </a:ext>
              </a:extLst>
            </p:cNvPr>
            <p:cNvSpPr txBox="1"/>
            <p:nvPr/>
          </p:nvSpPr>
          <p:spPr>
            <a:xfrm>
              <a:off x="4672966" y="2891022"/>
              <a:ext cx="3183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Cinemas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45F5AF-3A0A-2E4B-B95E-D2D1E1FC369B}"/>
                </a:ext>
              </a:extLst>
            </p:cNvPr>
            <p:cNvSpPr txBox="1"/>
            <p:nvPr/>
          </p:nvSpPr>
          <p:spPr>
            <a:xfrm>
              <a:off x="9072487" y="1345590"/>
              <a:ext cx="37930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Music</a:t>
              </a:r>
            </a:p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Production</a:t>
              </a:r>
            </a:p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Studios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BC3B6F-42BB-C646-AE74-E0CE8749F01C}"/>
                </a:ext>
              </a:extLst>
            </p:cNvPr>
            <p:cNvSpPr txBox="1"/>
            <p:nvPr/>
          </p:nvSpPr>
          <p:spPr>
            <a:xfrm>
              <a:off x="6572153" y="877589"/>
              <a:ext cx="318341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400" dirty="0">
                  <a:latin typeface="Garamond" panose="02020404030301010803" pitchFamily="18" charset="0"/>
                </a:rPr>
                <a:t>Traditional Subwoofer Markets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B1754D-B40C-4968-BDBA-7B0C99196832}"/>
                </a:ext>
              </a:extLst>
            </p:cNvPr>
            <p:cNvSpPr txBox="1"/>
            <p:nvPr/>
          </p:nvSpPr>
          <p:spPr>
            <a:xfrm>
              <a:off x="7284481" y="3567917"/>
              <a:ext cx="3183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Audiophiles</a:t>
              </a:r>
            </a:p>
          </p:txBody>
        </p:sp>
      </p:grp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AFB713F0-6230-4A5D-A04D-35461948B8B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572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01"/>
    </mc:Choice>
    <mc:Fallback>
      <p:transition spd="slow" advTm="81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-0.67956 -0.012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58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78 L 0.75703 0.0127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73" y="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7149 -0.01713 L -1.875E-6 0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49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Lightning Bolt 289">
            <a:extLst>
              <a:ext uri="{FF2B5EF4-FFF2-40B4-BE49-F238E27FC236}">
                <a16:creationId xmlns:a16="http://schemas.microsoft.com/office/drawing/2014/main" id="{137F5270-EEB1-4232-827A-3A292964C9EA}"/>
              </a:ext>
            </a:extLst>
          </p:cNvPr>
          <p:cNvSpPr/>
          <p:nvPr/>
        </p:nvSpPr>
        <p:spPr>
          <a:xfrm rot="3435562" flipV="1">
            <a:off x="4887056" y="2302143"/>
            <a:ext cx="902963" cy="131776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7" name="Lightning Bolt 316">
            <a:extLst>
              <a:ext uri="{FF2B5EF4-FFF2-40B4-BE49-F238E27FC236}">
                <a16:creationId xmlns:a16="http://schemas.microsoft.com/office/drawing/2014/main" id="{C3CA7FD4-3130-4E30-A86E-64063C48B96E}"/>
              </a:ext>
            </a:extLst>
          </p:cNvPr>
          <p:cNvSpPr/>
          <p:nvPr/>
        </p:nvSpPr>
        <p:spPr>
          <a:xfrm rot="3435562" flipV="1">
            <a:off x="4887055" y="3082313"/>
            <a:ext cx="902963" cy="131776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A46DB0-2AA7-473A-83A0-2E2BDC905A13}"/>
              </a:ext>
            </a:extLst>
          </p:cNvPr>
          <p:cNvGrpSpPr/>
          <p:nvPr/>
        </p:nvGrpSpPr>
        <p:grpSpPr>
          <a:xfrm>
            <a:off x="3470146" y="2314202"/>
            <a:ext cx="5251709" cy="2229596"/>
            <a:chOff x="-47174" y="1803400"/>
            <a:chExt cx="7658051" cy="3251200"/>
          </a:xfrm>
        </p:grpSpPr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3B59CAAE-FCB3-D545-81DB-427E1EE8E1DF}"/>
                </a:ext>
              </a:extLst>
            </p:cNvPr>
            <p:cNvGrpSpPr/>
            <p:nvPr/>
          </p:nvGrpSpPr>
          <p:grpSpPr>
            <a:xfrm>
              <a:off x="-47174" y="1803400"/>
              <a:ext cx="7658051" cy="3251200"/>
              <a:chOff x="-47174" y="1803400"/>
              <a:chExt cx="7658051" cy="3251200"/>
            </a:xfrm>
          </p:grpSpPr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F87DDA44-0DB5-9C49-BA27-A6AE07FA259E}"/>
                  </a:ext>
                </a:extLst>
              </p:cNvPr>
              <p:cNvGrpSpPr/>
              <p:nvPr/>
            </p:nvGrpSpPr>
            <p:grpSpPr>
              <a:xfrm>
                <a:off x="-47174" y="1803400"/>
                <a:ext cx="7658051" cy="3251200"/>
                <a:chOff x="-47174" y="1803400"/>
                <a:chExt cx="7658051" cy="3251200"/>
              </a:xfrm>
            </p:grpSpPr>
            <p:sp>
              <p:nvSpPr>
                <p:cNvPr id="1038" name="Freeform 1037">
                  <a:extLst>
                    <a:ext uri="{FF2B5EF4-FFF2-40B4-BE49-F238E27FC236}">
                      <a16:creationId xmlns:a16="http://schemas.microsoft.com/office/drawing/2014/main" id="{FF751FB1-7BED-C948-817D-F8CE0F611241}"/>
                    </a:ext>
                  </a:extLst>
                </p:cNvPr>
                <p:cNvSpPr/>
                <p:nvPr/>
              </p:nvSpPr>
              <p:spPr>
                <a:xfrm>
                  <a:off x="-47174" y="2047319"/>
                  <a:ext cx="957002" cy="885944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8B4DCF75-434D-A449-BC05-C4F1218A3E8B}"/>
                    </a:ext>
                  </a:extLst>
                </p:cNvPr>
                <p:cNvSpPr/>
                <p:nvPr/>
              </p:nvSpPr>
              <p:spPr>
                <a:xfrm rot="8505199">
                  <a:off x="226180" y="3200797"/>
                  <a:ext cx="712886" cy="1313580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6" name="Group 1045">
                  <a:extLst>
                    <a:ext uri="{FF2B5EF4-FFF2-40B4-BE49-F238E27FC236}">
                      <a16:creationId xmlns:a16="http://schemas.microsoft.com/office/drawing/2014/main" id="{2ADFE7ED-0530-7F40-B583-8DA32B873EF9}"/>
                    </a:ext>
                  </a:extLst>
                </p:cNvPr>
                <p:cNvGrpSpPr/>
                <p:nvPr/>
              </p:nvGrpSpPr>
              <p:grpSpPr>
                <a:xfrm>
                  <a:off x="887664" y="1803400"/>
                  <a:ext cx="6723213" cy="3251200"/>
                  <a:chOff x="887664" y="1803400"/>
                  <a:chExt cx="6723213" cy="3251200"/>
                </a:xfrm>
              </p:grpSpPr>
              <p:grpSp>
                <p:nvGrpSpPr>
                  <p:cNvPr id="1036" name="Group 1035">
                    <a:extLst>
                      <a:ext uri="{FF2B5EF4-FFF2-40B4-BE49-F238E27FC236}">
                        <a16:creationId xmlns:a16="http://schemas.microsoft.com/office/drawing/2014/main" id="{330396AE-2C2D-AD4C-B056-F51C6A470A1A}"/>
                      </a:ext>
                    </a:extLst>
                  </p:cNvPr>
                  <p:cNvGrpSpPr/>
                  <p:nvPr/>
                </p:nvGrpSpPr>
                <p:grpSpPr>
                  <a:xfrm>
                    <a:off x="887664" y="1803400"/>
                    <a:ext cx="6723213" cy="3251200"/>
                    <a:chOff x="2734393" y="1803398"/>
                    <a:chExt cx="6723213" cy="3251200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6B854C30-7D89-F544-A5C0-443788FB8E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93" y="1803398"/>
                      <a:ext cx="6723213" cy="3251200"/>
                      <a:chOff x="2415079" y="1803400"/>
                      <a:chExt cx="6723213" cy="3251200"/>
                    </a:xfrm>
                  </p:grpSpPr>
                  <p:grpSp>
                    <p:nvGrpSpPr>
                      <p:cNvPr id="8" name="Group 7">
                        <a:extLst>
                          <a:ext uri="{FF2B5EF4-FFF2-40B4-BE49-F238E27FC236}">
                            <a16:creationId xmlns:a16="http://schemas.microsoft.com/office/drawing/2014/main" id="{FDB820F3-685E-CA41-B8CF-43FEB9E62C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53708" y="1803400"/>
                        <a:ext cx="6084584" cy="3251200"/>
                        <a:chOff x="0" y="1803400"/>
                        <a:chExt cx="6084584" cy="3251200"/>
                      </a:xfrm>
                    </p:grpSpPr>
                    <p:sp>
                      <p:nvSpPr>
                        <p:cNvPr id="7" name="Rectangle 6">
                          <a:extLst>
                            <a:ext uri="{FF2B5EF4-FFF2-40B4-BE49-F238E27FC236}">
                              <a16:creationId xmlns:a16="http://schemas.microsoft.com/office/drawing/2014/main" id="{AC3723F2-6992-3F40-8F64-5FCBCFB0BA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2536372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1285B4B7-C09D-F345-9E25-B460AB1B40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3712029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" name="Rounded Rectangle 5">
                          <a:extLst>
                            <a:ext uri="{FF2B5EF4-FFF2-40B4-BE49-F238E27FC236}">
                              <a16:creationId xmlns:a16="http://schemas.microsoft.com/office/drawing/2014/main" id="{142E56BA-7723-AF4E-BC9F-7155FEA5E9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1803400"/>
                          <a:ext cx="5457371" cy="3251200"/>
                        </a:xfrm>
                        <a:prstGeom prst="roundRect">
                          <a:avLst>
                            <a:gd name="adj" fmla="val 5953"/>
                          </a:avLst>
                        </a:prstGeom>
                        <a:solidFill>
                          <a:srgbClr val="4B782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A212B9E3-335A-2241-9C4B-F958B265E5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2536372"/>
                        <a:ext cx="638629" cy="609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8F666A50-8EA2-EA4B-B6E0-39321006D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3712029"/>
                        <a:ext cx="638629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4E62C548-28F9-C641-B866-AF0AEEC48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5736" y="2773834"/>
                      <a:ext cx="1520526" cy="1310328"/>
                      <a:chOff x="5551021" y="2933170"/>
                      <a:chExt cx="1520526" cy="1310328"/>
                    </a:xfrm>
                  </p:grpSpPr>
                  <p:grpSp>
                    <p:nvGrpSpPr>
                      <p:cNvPr id="17" name="Group 16">
                        <a:extLst>
                          <a:ext uri="{FF2B5EF4-FFF2-40B4-BE49-F238E27FC236}">
                            <a16:creationId xmlns:a16="http://schemas.microsoft.com/office/drawing/2014/main" id="{D832C910-3074-5347-9693-8569B3DE03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7659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16" name="Rectangle 15">
                          <a:extLst>
                            <a:ext uri="{FF2B5EF4-FFF2-40B4-BE49-F238E27FC236}">
                              <a16:creationId xmlns:a16="http://schemas.microsoft.com/office/drawing/2014/main" id="{0B9F3385-3505-A940-A472-B627F7DD27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C61F06B1-1823-8444-85E9-F63B7396E8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BEBBDDA3-BA6E-994A-990D-ED648F0794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" name="Rectangle 19">
                          <a:extLst>
                            <a:ext uri="{FF2B5EF4-FFF2-40B4-BE49-F238E27FC236}">
                              <a16:creationId xmlns:a16="http://schemas.microsoft.com/office/drawing/2014/main" id="{1521C55B-3E70-CD40-BF2D-0C741F23AB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>
                          <a:extLst>
                            <a:ext uri="{FF2B5EF4-FFF2-40B4-BE49-F238E27FC236}">
                              <a16:creationId xmlns:a16="http://schemas.microsoft.com/office/drawing/2014/main" id="{7286AFB3-75C4-0141-8ECB-91D8F65C05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88A2E6D5-52B6-8E44-91DE-C51DA429F7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" name="Rectangle 13">
                          <a:extLst>
                            <a:ext uri="{FF2B5EF4-FFF2-40B4-BE49-F238E27FC236}">
                              <a16:creationId xmlns:a16="http://schemas.microsoft.com/office/drawing/2014/main" id="{4F239807-3B66-CA48-9293-CA98F52C77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10AC49E8-412A-6D4E-979A-89259651BE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8041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6" name="Rectangle 25">
                          <a:extLst>
                            <a:ext uri="{FF2B5EF4-FFF2-40B4-BE49-F238E27FC236}">
                              <a16:creationId xmlns:a16="http://schemas.microsoft.com/office/drawing/2014/main" id="{447CB542-E4F9-BC4C-8D39-EDA76A60F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 26">
                          <a:extLst>
                            <a:ext uri="{FF2B5EF4-FFF2-40B4-BE49-F238E27FC236}">
                              <a16:creationId xmlns:a16="http://schemas.microsoft.com/office/drawing/2014/main" id="{DCEA57C0-5EB6-2442-B1F9-B84D59E27C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F65C47DF-B401-254B-AED7-C279E25C4E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15D4BA83-D284-AE4E-BB54-324C0CB875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" name="Rectangle 29">
                          <a:extLst>
                            <a:ext uri="{FF2B5EF4-FFF2-40B4-BE49-F238E27FC236}">
                              <a16:creationId xmlns:a16="http://schemas.microsoft.com/office/drawing/2014/main" id="{DD36FFE0-A705-B045-86ED-ABC0F0DB28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91893EB4-2906-6E4A-939E-59EC3ED276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E024DD08-8FFC-A044-86FD-8D0D29D10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FBB8446C-90BE-7F4C-852D-8B3070CEAF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1021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A26D953F-B4C8-DB49-A141-CBF392974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" name="Rectangle 34">
                          <a:extLst>
                            <a:ext uri="{FF2B5EF4-FFF2-40B4-BE49-F238E27FC236}">
                              <a16:creationId xmlns:a16="http://schemas.microsoft.com/office/drawing/2014/main" id="{6C58A4FA-DE85-0347-B21F-B109BE21C2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" name="Rectangle 35">
                          <a:extLst>
                            <a:ext uri="{FF2B5EF4-FFF2-40B4-BE49-F238E27FC236}">
                              <a16:creationId xmlns:a16="http://schemas.microsoft.com/office/drawing/2014/main" id="{AFF12F4A-98DE-F248-A5FA-99611754E2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C30F8D63-3128-7C4B-8846-E7962ECC8A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8" name="Rectangle 37">
                          <a:extLst>
                            <a:ext uri="{FF2B5EF4-FFF2-40B4-BE49-F238E27FC236}">
                              <a16:creationId xmlns:a16="http://schemas.microsoft.com/office/drawing/2014/main" id="{6976FE5D-9B64-4B4A-AD2F-3B848D5C9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29904CBA-EAC7-BD4B-9BE2-FD6B6A980A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A42BB59C-400D-AE47-9597-3F193462E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1" name="Group 40">
                        <a:extLst>
                          <a:ext uri="{FF2B5EF4-FFF2-40B4-BE49-F238E27FC236}">
                            <a16:creationId xmlns:a16="http://schemas.microsoft.com/office/drawing/2014/main" id="{9A35AD55-E0F6-A244-9EC3-871EA6BA84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1403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42" name="Rectangle 41">
                          <a:extLst>
                            <a:ext uri="{FF2B5EF4-FFF2-40B4-BE49-F238E27FC236}">
                              <a16:creationId xmlns:a16="http://schemas.microsoft.com/office/drawing/2014/main" id="{DE98F875-18E2-A845-8C66-2B8A44429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3" name="Rectangle 42">
                          <a:extLst>
                            <a:ext uri="{FF2B5EF4-FFF2-40B4-BE49-F238E27FC236}">
                              <a16:creationId xmlns:a16="http://schemas.microsoft.com/office/drawing/2014/main" id="{75229D05-037A-8B4F-917A-E63DB12832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4" name="Rectangle 43">
                          <a:extLst>
                            <a:ext uri="{FF2B5EF4-FFF2-40B4-BE49-F238E27FC236}">
                              <a16:creationId xmlns:a16="http://schemas.microsoft.com/office/drawing/2014/main" id="{2A10AA94-6BD8-DC4A-8F5E-6B6B49A962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5" name="Rectangle 44">
                          <a:extLst>
                            <a:ext uri="{FF2B5EF4-FFF2-40B4-BE49-F238E27FC236}">
                              <a16:creationId xmlns:a16="http://schemas.microsoft.com/office/drawing/2014/main" id="{51922A39-0B39-574B-8E16-A3CE24B818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54CA98BC-9304-FE48-B27C-3F5E7EC047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F9529017-A955-FC4F-A1E4-2CE53F326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8" name="Rectangle 47">
                          <a:extLst>
                            <a:ext uri="{FF2B5EF4-FFF2-40B4-BE49-F238E27FC236}">
                              <a16:creationId xmlns:a16="http://schemas.microsoft.com/office/drawing/2014/main" id="{14C07CEF-CA86-774A-B0DF-0B7FD1DACF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A3A2A338-11A9-B24D-9A46-C8C9A1F294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389693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52" name="Group 51">
                        <a:extLst>
                          <a:ext uri="{FF2B5EF4-FFF2-40B4-BE49-F238E27FC236}">
                            <a16:creationId xmlns:a16="http://schemas.microsoft.com/office/drawing/2014/main" id="{A6937F1C-3E76-5D4A-ACF7-CECC9D7A92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53" name="Rectangle 52">
                          <a:extLst>
                            <a:ext uri="{FF2B5EF4-FFF2-40B4-BE49-F238E27FC236}">
                              <a16:creationId xmlns:a16="http://schemas.microsoft.com/office/drawing/2014/main" id="{EBBCCC00-D9FA-5D43-A4B4-C4F52E9B76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Rectangle 53">
                          <a:extLst>
                            <a:ext uri="{FF2B5EF4-FFF2-40B4-BE49-F238E27FC236}">
                              <a16:creationId xmlns:a16="http://schemas.microsoft.com/office/drawing/2014/main" id="{49AC6BBB-8ACF-7B46-84E6-5F32225BAD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6" name="Group 55">
                        <a:extLst>
                          <a:ext uri="{FF2B5EF4-FFF2-40B4-BE49-F238E27FC236}">
                            <a16:creationId xmlns:a16="http://schemas.microsoft.com/office/drawing/2014/main" id="{86F6A586-F334-F14B-9C13-149790B449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57" name="Rectangle 56">
                          <a:extLst>
                            <a:ext uri="{FF2B5EF4-FFF2-40B4-BE49-F238E27FC236}">
                              <a16:creationId xmlns:a16="http://schemas.microsoft.com/office/drawing/2014/main" id="{A4D4458A-9DB9-6B43-B407-945ADADF44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8" name="Rectangle 57">
                          <a:extLst>
                            <a:ext uri="{FF2B5EF4-FFF2-40B4-BE49-F238E27FC236}">
                              <a16:creationId xmlns:a16="http://schemas.microsoft.com/office/drawing/2014/main" id="{A6965AC5-21B5-2347-812A-7497D96AA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93576ACF-A7E4-DB40-A45A-137CCF6FAF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0" name="Rectangle 59">
                          <a:extLst>
                            <a:ext uri="{FF2B5EF4-FFF2-40B4-BE49-F238E27FC236}">
                              <a16:creationId xmlns:a16="http://schemas.microsoft.com/office/drawing/2014/main" id="{2BEA5549-D2FF-CD4F-8D08-BF94ACFA08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1" name="Rectangle 60">
                          <a:extLst>
                            <a:ext uri="{FF2B5EF4-FFF2-40B4-BE49-F238E27FC236}">
                              <a16:creationId xmlns:a16="http://schemas.microsoft.com/office/drawing/2014/main" id="{83E81F99-7338-3B49-BAF3-8495FB45FD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3299C70C-385D-A447-AA55-F1F8EC49C0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97297338-4C84-F043-B4FE-C0775906CA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900CBBE8-4844-B14D-B558-793DF790F6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4" name="Group 1023">
                      <a:extLst>
                        <a:ext uri="{FF2B5EF4-FFF2-40B4-BE49-F238E27FC236}">
                          <a16:creationId xmlns:a16="http://schemas.microsoft.com/office/drawing/2014/main" id="{74067CDB-DC38-5647-BDF3-865EF7B161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7910" y="4179258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id="{A37A18D3-E951-0E4F-A4CC-81786FA0AD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6" name="Rectangle 65">
                          <a:extLst>
                            <a:ext uri="{FF2B5EF4-FFF2-40B4-BE49-F238E27FC236}">
                              <a16:creationId xmlns:a16="http://schemas.microsoft.com/office/drawing/2014/main" id="{4E244623-7344-9543-A599-1FFBC14D49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9810CF64-0F07-3C4A-84DF-803B5CACD0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8" name="Group 67">
                        <a:extLst>
                          <a:ext uri="{FF2B5EF4-FFF2-40B4-BE49-F238E27FC236}">
                            <a16:creationId xmlns:a16="http://schemas.microsoft.com/office/drawing/2014/main" id="{3D9BEECA-4A35-0545-B6D2-BD6C51A50E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9" name="Rectangle 68">
                          <a:extLst>
                            <a:ext uri="{FF2B5EF4-FFF2-40B4-BE49-F238E27FC236}">
                              <a16:creationId xmlns:a16="http://schemas.microsoft.com/office/drawing/2014/main" id="{844416F5-1167-0544-82E7-A489E38F7F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0" name="Rectangle 69">
                          <a:extLst>
                            <a:ext uri="{FF2B5EF4-FFF2-40B4-BE49-F238E27FC236}">
                              <a16:creationId xmlns:a16="http://schemas.microsoft.com/office/drawing/2014/main" id="{FFBFB647-6D40-A64D-8595-568565029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0B944B31-A0F6-904C-A1CF-EEB3142410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93837" y="3566564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C7B57BD0-A4AE-1648-BA33-532DAB100E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50" name="Group 49">
                          <a:extLst>
                            <a:ext uri="{FF2B5EF4-FFF2-40B4-BE49-F238E27FC236}">
                              <a16:creationId xmlns:a16="http://schemas.microsoft.com/office/drawing/2014/main" id="{9C0CF318-EC98-9D45-9671-D51682DD93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49" name="Rectangle 48">
                            <a:extLst>
                              <a:ext uri="{FF2B5EF4-FFF2-40B4-BE49-F238E27FC236}">
                                <a16:creationId xmlns:a16="http://schemas.microsoft.com/office/drawing/2014/main" id="{8B6350C0-4047-2740-8FB6-585E986C01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1" name="Rectangle 50">
                            <a:extLst>
                              <a:ext uri="{FF2B5EF4-FFF2-40B4-BE49-F238E27FC236}">
                                <a16:creationId xmlns:a16="http://schemas.microsoft.com/office/drawing/2014/main" id="{7F4784B0-97E6-DA4A-956F-A6B3532BEE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1" name="Group 70">
                          <a:extLst>
                            <a:ext uri="{FF2B5EF4-FFF2-40B4-BE49-F238E27FC236}">
                              <a16:creationId xmlns:a16="http://schemas.microsoft.com/office/drawing/2014/main" id="{EA796AA2-1EF1-2143-B88D-D4C4D54A16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72" name="Rectangle 71">
                            <a:extLst>
                              <a:ext uri="{FF2B5EF4-FFF2-40B4-BE49-F238E27FC236}">
                                <a16:creationId xmlns:a16="http://schemas.microsoft.com/office/drawing/2014/main" id="{57D2E1F0-08C2-1547-91B2-CEB67CA387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3" name="Rectangle 72">
                            <a:extLst>
                              <a:ext uri="{FF2B5EF4-FFF2-40B4-BE49-F238E27FC236}">
                                <a16:creationId xmlns:a16="http://schemas.microsoft.com/office/drawing/2014/main" id="{A87D5B15-D2EC-344B-A023-9A210E2495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F76040AE-40F6-5142-89F0-5B912DAC09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76" name="Group 75">
                          <a:extLst>
                            <a:ext uri="{FF2B5EF4-FFF2-40B4-BE49-F238E27FC236}">
                              <a16:creationId xmlns:a16="http://schemas.microsoft.com/office/drawing/2014/main" id="{34E71CC2-0BF7-5E42-A614-A0A589CD54F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80" name="Rectangle 79">
                            <a:extLst>
                              <a:ext uri="{FF2B5EF4-FFF2-40B4-BE49-F238E27FC236}">
                                <a16:creationId xmlns:a16="http://schemas.microsoft.com/office/drawing/2014/main" id="{B0C9CFC4-4A4B-094C-B9AD-2BBEB57F3A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1" name="Rectangle 80">
                            <a:extLst>
                              <a:ext uri="{FF2B5EF4-FFF2-40B4-BE49-F238E27FC236}">
                                <a16:creationId xmlns:a16="http://schemas.microsoft.com/office/drawing/2014/main" id="{BA4AD70F-4165-694E-B236-B923921BE9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4D0203F0-0A25-414E-892C-04183289F4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78" name="Rectangle 77">
                            <a:extLst>
                              <a:ext uri="{FF2B5EF4-FFF2-40B4-BE49-F238E27FC236}">
                                <a16:creationId xmlns:a16="http://schemas.microsoft.com/office/drawing/2014/main" id="{873FD598-2D13-0F4F-9F73-1A1D9B898D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9" name="Rectangle 78">
                            <a:extLst>
                              <a:ext uri="{FF2B5EF4-FFF2-40B4-BE49-F238E27FC236}">
                                <a16:creationId xmlns:a16="http://schemas.microsoft.com/office/drawing/2014/main" id="{43D7DD60-DF22-7B41-821A-543FF313DA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C174692B-01EA-3243-A590-BF6BEC94D4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91" name="Group 90">
                          <a:extLst>
                            <a:ext uri="{FF2B5EF4-FFF2-40B4-BE49-F238E27FC236}">
                              <a16:creationId xmlns:a16="http://schemas.microsoft.com/office/drawing/2014/main" id="{FB3E864D-E6AF-7040-BFEC-40B029B00D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95" name="Rectangle 94">
                            <a:extLst>
                              <a:ext uri="{FF2B5EF4-FFF2-40B4-BE49-F238E27FC236}">
                                <a16:creationId xmlns:a16="http://schemas.microsoft.com/office/drawing/2014/main" id="{F1D33E61-CB03-2B4D-9DA5-1389A9865D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6" name="Rectangle 95">
                            <a:extLst>
                              <a:ext uri="{FF2B5EF4-FFF2-40B4-BE49-F238E27FC236}">
                                <a16:creationId xmlns:a16="http://schemas.microsoft.com/office/drawing/2014/main" id="{BFF9B478-2EFA-9342-BE10-F175501AAB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F0A4811D-EA74-844F-8D80-7C8BB1FDE57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93" name="Rectangle 92">
                            <a:extLst>
                              <a:ext uri="{FF2B5EF4-FFF2-40B4-BE49-F238E27FC236}">
                                <a16:creationId xmlns:a16="http://schemas.microsoft.com/office/drawing/2014/main" id="{1DCDB33B-2B20-F540-9BF9-3341B09736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4" name="Rectangle 93">
                            <a:extLst>
                              <a:ext uri="{FF2B5EF4-FFF2-40B4-BE49-F238E27FC236}">
                                <a16:creationId xmlns:a16="http://schemas.microsoft.com/office/drawing/2014/main" id="{C5877D78-92EA-5540-889B-5EFEC8D924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98" name="Group 97">
                      <a:extLst>
                        <a:ext uri="{FF2B5EF4-FFF2-40B4-BE49-F238E27FC236}">
                          <a16:creationId xmlns:a16="http://schemas.microsoft.com/office/drawing/2014/main" id="{141E67DC-0D76-9F4D-A948-6AD18DC633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892455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28C7A3DA-A61B-1C44-B745-66FB64DED8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14" name="Group 113">
                          <a:extLst>
                            <a:ext uri="{FF2B5EF4-FFF2-40B4-BE49-F238E27FC236}">
                              <a16:creationId xmlns:a16="http://schemas.microsoft.com/office/drawing/2014/main" id="{C1F8A1FC-5CBB-AB4B-9A86-C21E53614B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8" name="Rectangle 117">
                            <a:extLst>
                              <a:ext uri="{FF2B5EF4-FFF2-40B4-BE49-F238E27FC236}">
                                <a16:creationId xmlns:a16="http://schemas.microsoft.com/office/drawing/2014/main" id="{1D438DD5-838A-4D46-BEA6-78C1394330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9" name="Rectangle 118">
                            <a:extLst>
                              <a:ext uri="{FF2B5EF4-FFF2-40B4-BE49-F238E27FC236}">
                                <a16:creationId xmlns:a16="http://schemas.microsoft.com/office/drawing/2014/main" id="{BD996B63-641C-5548-BA90-DB563C05CA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15" name="Group 114">
                          <a:extLst>
                            <a:ext uri="{FF2B5EF4-FFF2-40B4-BE49-F238E27FC236}">
                              <a16:creationId xmlns:a16="http://schemas.microsoft.com/office/drawing/2014/main" id="{141C3C29-5CDD-2949-AE38-3A3B3473C8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6" name="Rectangle 115">
                            <a:extLst>
                              <a:ext uri="{FF2B5EF4-FFF2-40B4-BE49-F238E27FC236}">
                                <a16:creationId xmlns:a16="http://schemas.microsoft.com/office/drawing/2014/main" id="{3D7378B1-82C3-5946-94B1-74A6E7AD31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7" name="Rectangle 116">
                            <a:extLst>
                              <a:ext uri="{FF2B5EF4-FFF2-40B4-BE49-F238E27FC236}">
                                <a16:creationId xmlns:a16="http://schemas.microsoft.com/office/drawing/2014/main" id="{FD3FBBC9-7E87-C846-BDCC-36EC5E7331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00" name="Group 99">
                        <a:extLst>
                          <a:ext uri="{FF2B5EF4-FFF2-40B4-BE49-F238E27FC236}">
                            <a16:creationId xmlns:a16="http://schemas.microsoft.com/office/drawing/2014/main" id="{A8A6F9D6-1B89-844A-A45F-FD8496EEB0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08" name="Group 107">
                          <a:extLst>
                            <a:ext uri="{FF2B5EF4-FFF2-40B4-BE49-F238E27FC236}">
                              <a16:creationId xmlns:a16="http://schemas.microsoft.com/office/drawing/2014/main" id="{269C78E6-7236-1849-B02A-BD43B1773C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2" name="Rectangle 111">
                            <a:extLst>
                              <a:ext uri="{FF2B5EF4-FFF2-40B4-BE49-F238E27FC236}">
                                <a16:creationId xmlns:a16="http://schemas.microsoft.com/office/drawing/2014/main" id="{F2909CAF-B398-9846-99FF-9B11B294E1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3" name="Rectangle 112">
                            <a:extLst>
                              <a:ext uri="{FF2B5EF4-FFF2-40B4-BE49-F238E27FC236}">
                                <a16:creationId xmlns:a16="http://schemas.microsoft.com/office/drawing/2014/main" id="{EC9DAD7C-D8E3-D44C-A8A7-2B17CFBE83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9" name="Group 108">
                          <a:extLst>
                            <a:ext uri="{FF2B5EF4-FFF2-40B4-BE49-F238E27FC236}">
                              <a16:creationId xmlns:a16="http://schemas.microsoft.com/office/drawing/2014/main" id="{3FBE1420-7F1D-B940-AC7E-7894742BC9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0" name="Rectangle 109">
                            <a:extLst>
                              <a:ext uri="{FF2B5EF4-FFF2-40B4-BE49-F238E27FC236}">
                                <a16:creationId xmlns:a16="http://schemas.microsoft.com/office/drawing/2014/main" id="{B549128A-A2F2-AB41-B565-2344AF548D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1" name="Rectangle 110">
                            <a:extLst>
                              <a:ext uri="{FF2B5EF4-FFF2-40B4-BE49-F238E27FC236}">
                                <a16:creationId xmlns:a16="http://schemas.microsoft.com/office/drawing/2014/main" id="{9618EEB2-1AA2-2544-91CB-1A131E01A4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01" name="Group 100">
                        <a:extLst>
                          <a:ext uri="{FF2B5EF4-FFF2-40B4-BE49-F238E27FC236}">
                            <a16:creationId xmlns:a16="http://schemas.microsoft.com/office/drawing/2014/main" id="{F335BCA5-8A9D-5745-BE6F-1B785BAE2F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02" name="Group 101">
                          <a:extLst>
                            <a:ext uri="{FF2B5EF4-FFF2-40B4-BE49-F238E27FC236}">
                              <a16:creationId xmlns:a16="http://schemas.microsoft.com/office/drawing/2014/main" id="{AE1D5C1C-0CA3-2145-B33B-B6587D1DA1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06" name="Rectangle 105">
                            <a:extLst>
                              <a:ext uri="{FF2B5EF4-FFF2-40B4-BE49-F238E27FC236}">
                                <a16:creationId xmlns:a16="http://schemas.microsoft.com/office/drawing/2014/main" id="{FAB31677-13A4-FF4E-BCF6-3B38112E17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7" name="Rectangle 106">
                            <a:extLst>
                              <a:ext uri="{FF2B5EF4-FFF2-40B4-BE49-F238E27FC236}">
                                <a16:creationId xmlns:a16="http://schemas.microsoft.com/office/drawing/2014/main" id="{819F8D63-D6CB-9142-A9C7-16DEA6AAAE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3" name="Group 102">
                          <a:extLst>
                            <a:ext uri="{FF2B5EF4-FFF2-40B4-BE49-F238E27FC236}">
                              <a16:creationId xmlns:a16="http://schemas.microsoft.com/office/drawing/2014/main" id="{5AE9030A-0A90-D44F-876D-B730910D45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04" name="Rectangle 103">
                            <a:extLst>
                              <a:ext uri="{FF2B5EF4-FFF2-40B4-BE49-F238E27FC236}">
                                <a16:creationId xmlns:a16="http://schemas.microsoft.com/office/drawing/2014/main" id="{1E4BAF35-7BB6-4443-8C83-C2691FCE0B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5" name="Rectangle 104">
                            <a:extLst>
                              <a:ext uri="{FF2B5EF4-FFF2-40B4-BE49-F238E27FC236}">
                                <a16:creationId xmlns:a16="http://schemas.microsoft.com/office/drawing/2014/main" id="{9BD3AB25-B3E9-4440-8C6A-E7C2638917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6C852045-80A0-6943-B15C-7CF79A9B3D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86707" y="3218110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411103A7-AA04-8949-84DF-95B2D513B5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59" name="Group 158">
                          <a:extLst>
                            <a:ext uri="{FF2B5EF4-FFF2-40B4-BE49-F238E27FC236}">
                              <a16:creationId xmlns:a16="http://schemas.microsoft.com/office/drawing/2014/main" id="{07DDB21C-2A9E-3844-9F83-1141731473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3" name="Rectangle 162">
                            <a:extLst>
                              <a:ext uri="{FF2B5EF4-FFF2-40B4-BE49-F238E27FC236}">
                                <a16:creationId xmlns:a16="http://schemas.microsoft.com/office/drawing/2014/main" id="{1DC889B0-4A6F-BC43-8CEA-7C14DA5C38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4" name="Rectangle 163">
                            <a:extLst>
                              <a:ext uri="{FF2B5EF4-FFF2-40B4-BE49-F238E27FC236}">
                                <a16:creationId xmlns:a16="http://schemas.microsoft.com/office/drawing/2014/main" id="{2EB9E845-C7F0-E24E-83AE-6684EA8775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60" name="Group 159">
                          <a:extLst>
                            <a:ext uri="{FF2B5EF4-FFF2-40B4-BE49-F238E27FC236}">
                              <a16:creationId xmlns:a16="http://schemas.microsoft.com/office/drawing/2014/main" id="{73D60889-3EE3-7A49-88AB-20E7FCA433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1" name="Rectangle 160">
                            <a:extLst>
                              <a:ext uri="{FF2B5EF4-FFF2-40B4-BE49-F238E27FC236}">
                                <a16:creationId xmlns:a16="http://schemas.microsoft.com/office/drawing/2014/main" id="{B4149BBE-9400-5D44-9FFC-76CCE195A4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2" name="Rectangle 161">
                            <a:extLst>
                              <a:ext uri="{FF2B5EF4-FFF2-40B4-BE49-F238E27FC236}">
                                <a16:creationId xmlns:a16="http://schemas.microsoft.com/office/drawing/2014/main" id="{F0B05095-8E5E-5049-943D-127C97A4E1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45" name="Group 144">
                        <a:extLst>
                          <a:ext uri="{FF2B5EF4-FFF2-40B4-BE49-F238E27FC236}">
                            <a16:creationId xmlns:a16="http://schemas.microsoft.com/office/drawing/2014/main" id="{7C4788C2-3ED4-6A46-A99C-EB44F69762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53" name="Group 152">
                          <a:extLst>
                            <a:ext uri="{FF2B5EF4-FFF2-40B4-BE49-F238E27FC236}">
                              <a16:creationId xmlns:a16="http://schemas.microsoft.com/office/drawing/2014/main" id="{5CB84970-8819-5A49-8A48-EFE12BD36B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7" name="Rectangle 156">
                            <a:extLst>
                              <a:ext uri="{FF2B5EF4-FFF2-40B4-BE49-F238E27FC236}">
                                <a16:creationId xmlns:a16="http://schemas.microsoft.com/office/drawing/2014/main" id="{6D08EC7C-DD1F-7643-902C-6ED090E30F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8" name="Rectangle 157">
                            <a:extLst>
                              <a:ext uri="{FF2B5EF4-FFF2-40B4-BE49-F238E27FC236}">
                                <a16:creationId xmlns:a16="http://schemas.microsoft.com/office/drawing/2014/main" id="{BDF37F4A-9AB1-1C44-8922-EE7F4745FA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54" name="Group 153">
                          <a:extLst>
                            <a:ext uri="{FF2B5EF4-FFF2-40B4-BE49-F238E27FC236}">
                              <a16:creationId xmlns:a16="http://schemas.microsoft.com/office/drawing/2014/main" id="{AC917676-FD7F-1B47-BB11-513BEC10603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5" name="Rectangle 154">
                            <a:extLst>
                              <a:ext uri="{FF2B5EF4-FFF2-40B4-BE49-F238E27FC236}">
                                <a16:creationId xmlns:a16="http://schemas.microsoft.com/office/drawing/2014/main" id="{CA8C4E2F-E117-5942-992D-CBB8FAFCA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6" name="Rectangle 155">
                            <a:extLst>
                              <a:ext uri="{FF2B5EF4-FFF2-40B4-BE49-F238E27FC236}">
                                <a16:creationId xmlns:a16="http://schemas.microsoft.com/office/drawing/2014/main" id="{73AC6D9F-31A7-7844-99E6-4A524D6C2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46" name="Group 145">
                        <a:extLst>
                          <a:ext uri="{FF2B5EF4-FFF2-40B4-BE49-F238E27FC236}">
                            <a16:creationId xmlns:a16="http://schemas.microsoft.com/office/drawing/2014/main" id="{6A925B53-1CC2-EB46-9DBA-41408294F3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47" name="Group 146">
                          <a:extLst>
                            <a:ext uri="{FF2B5EF4-FFF2-40B4-BE49-F238E27FC236}">
                              <a16:creationId xmlns:a16="http://schemas.microsoft.com/office/drawing/2014/main" id="{A19CEB42-ACE3-BB4E-B645-157D168521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1" name="Rectangle 150">
                            <a:extLst>
                              <a:ext uri="{FF2B5EF4-FFF2-40B4-BE49-F238E27FC236}">
                                <a16:creationId xmlns:a16="http://schemas.microsoft.com/office/drawing/2014/main" id="{522EDCEF-D50B-314D-9C04-4F398B2BF1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2" name="Rectangle 151">
                            <a:extLst>
                              <a:ext uri="{FF2B5EF4-FFF2-40B4-BE49-F238E27FC236}">
                                <a16:creationId xmlns:a16="http://schemas.microsoft.com/office/drawing/2014/main" id="{8673E254-07AB-7448-B5F7-71646FA758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48" name="Group 147">
                          <a:extLst>
                            <a:ext uri="{FF2B5EF4-FFF2-40B4-BE49-F238E27FC236}">
                              <a16:creationId xmlns:a16="http://schemas.microsoft.com/office/drawing/2014/main" id="{39C8CA93-80BB-984E-AFF7-AB3E5E468C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49" name="Rectangle 148">
                            <a:extLst>
                              <a:ext uri="{FF2B5EF4-FFF2-40B4-BE49-F238E27FC236}">
                                <a16:creationId xmlns:a16="http://schemas.microsoft.com/office/drawing/2014/main" id="{1765BE76-32C5-7444-BF66-218552F665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0" name="Rectangle 149">
                            <a:extLst>
                              <a:ext uri="{FF2B5EF4-FFF2-40B4-BE49-F238E27FC236}">
                                <a16:creationId xmlns:a16="http://schemas.microsoft.com/office/drawing/2014/main" id="{2F273B50-220F-6C44-BF8E-C07B560BA0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73174ABC-FF17-E640-B4E9-7EE047E70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1055" y="4470662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167" name="Group 166">
                        <a:extLst>
                          <a:ext uri="{FF2B5EF4-FFF2-40B4-BE49-F238E27FC236}">
                            <a16:creationId xmlns:a16="http://schemas.microsoft.com/office/drawing/2014/main" id="{F43B3456-AC17-7547-8932-F5977F48C3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71" name="Rectangle 170">
                          <a:extLst>
                            <a:ext uri="{FF2B5EF4-FFF2-40B4-BE49-F238E27FC236}">
                              <a16:creationId xmlns:a16="http://schemas.microsoft.com/office/drawing/2014/main" id="{257BBC4F-0D84-B44D-BC2A-D2227F3BA9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Rectangle 171">
                          <a:extLst>
                            <a:ext uri="{FF2B5EF4-FFF2-40B4-BE49-F238E27FC236}">
                              <a16:creationId xmlns:a16="http://schemas.microsoft.com/office/drawing/2014/main" id="{5522FD83-A4E3-3C4C-8150-49F2D0B21D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8" name="Group 167">
                        <a:extLst>
                          <a:ext uri="{FF2B5EF4-FFF2-40B4-BE49-F238E27FC236}">
                            <a16:creationId xmlns:a16="http://schemas.microsoft.com/office/drawing/2014/main" id="{310367D7-2532-2347-81AC-8778256D25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69" name="Rectangle 168">
                          <a:extLst>
                            <a:ext uri="{FF2B5EF4-FFF2-40B4-BE49-F238E27FC236}">
                              <a16:creationId xmlns:a16="http://schemas.microsoft.com/office/drawing/2014/main" id="{68B33319-2D5A-7844-9C4F-C7F6654235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0" name="Rectangle 169">
                          <a:extLst>
                            <a:ext uri="{FF2B5EF4-FFF2-40B4-BE49-F238E27FC236}">
                              <a16:creationId xmlns:a16="http://schemas.microsoft.com/office/drawing/2014/main" id="{5B8ECA2B-7AE9-5349-9C98-379957341C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7" name="Group 1026">
                      <a:extLst>
                        <a:ext uri="{FF2B5EF4-FFF2-40B4-BE49-F238E27FC236}">
                          <a16:creationId xmlns:a16="http://schemas.microsoft.com/office/drawing/2014/main" id="{EF8D3C61-C887-1E4F-A9AF-445EC599AF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6897" y="4513225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400FEF34-9456-8246-B06F-79EAF4813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92B2CEA9-F972-3646-8EA2-55F78473F3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58423987-F538-9C4D-8913-00E5C7C756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CF8C9075-B87E-FC44-A614-8108E4F5E3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4" name="Group 183">
                      <a:extLst>
                        <a:ext uri="{FF2B5EF4-FFF2-40B4-BE49-F238E27FC236}">
                          <a16:creationId xmlns:a16="http://schemas.microsoft.com/office/drawing/2014/main" id="{A35A6D24-C4C8-8344-877D-9D65B7C615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97704" y="4202901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5C265299-C9E8-4F44-B687-BE5D6C2997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19F18431-D437-814E-BC7C-E05BB8CF64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EE07AD5E-5A6D-3C49-8EF4-B753980F3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CA57744E-EA2F-BE41-97EF-EA1B44AE0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34F2D8D7-E3D5-524E-B760-8DD2BE635F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1585" y="2709386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190" name="Group 189">
                        <a:extLst>
                          <a:ext uri="{FF2B5EF4-FFF2-40B4-BE49-F238E27FC236}">
                            <a16:creationId xmlns:a16="http://schemas.microsoft.com/office/drawing/2014/main" id="{30C24882-98F0-374A-B672-18E928E134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08864A80-3203-C149-BECD-6A8FEC34C5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574E8EE3-9A81-3445-B545-CD707087E6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1" name="Group 190">
                        <a:extLst>
                          <a:ext uri="{FF2B5EF4-FFF2-40B4-BE49-F238E27FC236}">
                            <a16:creationId xmlns:a16="http://schemas.microsoft.com/office/drawing/2014/main" id="{C4F65ABF-700F-FF45-8C24-ADD9BF146F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1D0BAE11-F0D5-2F47-91F6-32364E39F5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E2020BD2-EB3E-AD49-BFF0-CAC7A4DFC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191">
                        <a:extLst>
                          <a:ext uri="{FF2B5EF4-FFF2-40B4-BE49-F238E27FC236}">
                            <a16:creationId xmlns:a16="http://schemas.microsoft.com/office/drawing/2014/main" id="{1758792A-FB44-9648-B971-83C5ED11BD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715692F2-ABC6-0145-8F55-5DC6E32842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71F118FF-B0A0-5B42-B0B0-C155A7A3EC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3" name="Group 192">
                        <a:extLst>
                          <a:ext uri="{FF2B5EF4-FFF2-40B4-BE49-F238E27FC236}">
                            <a16:creationId xmlns:a16="http://schemas.microsoft.com/office/drawing/2014/main" id="{BCA67B7A-88EC-654F-B5D8-A998C65566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9C8F5C23-9DF5-114A-AD37-80AE58F217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1F2764DF-5CFA-054E-BFBC-5BD1E3D649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31362901-A6C8-054E-BDAD-E4EFFA50AB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6916" y="3755345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203" name="Group 202">
                        <a:extLst>
                          <a:ext uri="{FF2B5EF4-FFF2-40B4-BE49-F238E27FC236}">
                            <a16:creationId xmlns:a16="http://schemas.microsoft.com/office/drawing/2014/main" id="{7B498CA1-0D95-BA46-B7CF-690D223B27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13" name="Rectangle 212">
                          <a:extLst>
                            <a:ext uri="{FF2B5EF4-FFF2-40B4-BE49-F238E27FC236}">
                              <a16:creationId xmlns:a16="http://schemas.microsoft.com/office/drawing/2014/main" id="{FC0E2BA7-F21D-A548-91C1-A790538F2B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Rectangle 213">
                          <a:extLst>
                            <a:ext uri="{FF2B5EF4-FFF2-40B4-BE49-F238E27FC236}">
                              <a16:creationId xmlns:a16="http://schemas.microsoft.com/office/drawing/2014/main" id="{C8008865-CCE9-9E48-8550-730751BE22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4" name="Group 203">
                        <a:extLst>
                          <a:ext uri="{FF2B5EF4-FFF2-40B4-BE49-F238E27FC236}">
                            <a16:creationId xmlns:a16="http://schemas.microsoft.com/office/drawing/2014/main" id="{3CB06915-34B4-DA4B-9F42-4EA11E449E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11" name="Rectangle 210">
                          <a:extLst>
                            <a:ext uri="{FF2B5EF4-FFF2-40B4-BE49-F238E27FC236}">
                              <a16:creationId xmlns:a16="http://schemas.microsoft.com/office/drawing/2014/main" id="{47689D6A-F305-BC40-A152-BC4C92D489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2" name="Rectangle 211">
                          <a:extLst>
                            <a:ext uri="{FF2B5EF4-FFF2-40B4-BE49-F238E27FC236}">
                              <a16:creationId xmlns:a16="http://schemas.microsoft.com/office/drawing/2014/main" id="{7B63A67F-F402-524A-AB9D-7BE8B8FD48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5" name="Group 204">
                        <a:extLst>
                          <a:ext uri="{FF2B5EF4-FFF2-40B4-BE49-F238E27FC236}">
                            <a16:creationId xmlns:a16="http://schemas.microsoft.com/office/drawing/2014/main" id="{E0442ED0-4621-0E43-8FA1-8373CBB3CA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9" name="Rectangle 208">
                          <a:extLst>
                            <a:ext uri="{FF2B5EF4-FFF2-40B4-BE49-F238E27FC236}">
                              <a16:creationId xmlns:a16="http://schemas.microsoft.com/office/drawing/2014/main" id="{1565D4A6-2A6E-9841-A022-7E37AB6D5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Rectangle 209">
                          <a:extLst>
                            <a:ext uri="{FF2B5EF4-FFF2-40B4-BE49-F238E27FC236}">
                              <a16:creationId xmlns:a16="http://schemas.microsoft.com/office/drawing/2014/main" id="{0BB83C4B-9E68-464A-955E-DE8E3B6ED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6" name="Group 205">
                        <a:extLst>
                          <a:ext uri="{FF2B5EF4-FFF2-40B4-BE49-F238E27FC236}">
                            <a16:creationId xmlns:a16="http://schemas.microsoft.com/office/drawing/2014/main" id="{65677C16-A774-3644-8E7C-A12E98BCD2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7" name="Rectangle 206">
                          <a:extLst>
                            <a:ext uri="{FF2B5EF4-FFF2-40B4-BE49-F238E27FC236}">
                              <a16:creationId xmlns:a16="http://schemas.microsoft.com/office/drawing/2014/main" id="{AF39DA96-4475-424C-9315-FE9E01BA7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Rectangle 207">
                          <a:extLst>
                            <a:ext uri="{FF2B5EF4-FFF2-40B4-BE49-F238E27FC236}">
                              <a16:creationId xmlns:a16="http://schemas.microsoft.com/office/drawing/2014/main" id="{E4AFCB87-02E5-D84A-8AC2-8B0FA8858A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9" name="Group 1028">
                      <a:extLst>
                        <a:ext uri="{FF2B5EF4-FFF2-40B4-BE49-F238E27FC236}">
                          <a16:creationId xmlns:a16="http://schemas.microsoft.com/office/drawing/2014/main" id="{F9421920-E5F9-3D44-8FE3-EE62511212AB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3731968" y="2027991"/>
                      <a:ext cx="305555" cy="417851"/>
                      <a:chOff x="3790583" y="2015252"/>
                      <a:chExt cx="305555" cy="417851"/>
                    </a:xfrm>
                  </p:grpSpPr>
                  <p:grpSp>
                    <p:nvGrpSpPr>
                      <p:cNvPr id="1028" name="Group 1027">
                        <a:extLst>
                          <a:ext uri="{FF2B5EF4-FFF2-40B4-BE49-F238E27FC236}">
                            <a16:creationId xmlns:a16="http://schemas.microsoft.com/office/drawing/2014/main" id="{79F57C43-EF24-5F4E-AC7B-42D86802A5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3" y="2015252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217" name="Rectangle 216">
                          <a:extLst>
                            <a:ext uri="{FF2B5EF4-FFF2-40B4-BE49-F238E27FC236}">
                              <a16:creationId xmlns:a16="http://schemas.microsoft.com/office/drawing/2014/main" id="{7FB3E6A6-999A-5D48-94A2-AEF99D44AB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8" name="Rectangle 217">
                          <a:extLst>
                            <a:ext uri="{FF2B5EF4-FFF2-40B4-BE49-F238E27FC236}">
                              <a16:creationId xmlns:a16="http://schemas.microsoft.com/office/drawing/2014/main" id="{3930A096-E6F7-A149-B62E-B46DCDB18C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grpSp>
                    <p:nvGrpSpPr>
                      <p:cNvPr id="224" name="Group 223">
                        <a:extLst>
                          <a:ext uri="{FF2B5EF4-FFF2-40B4-BE49-F238E27FC236}">
                            <a16:creationId xmlns:a16="http://schemas.microsoft.com/office/drawing/2014/main" id="{21695A0E-082F-AB4F-A253-932031D90A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4" y="2346283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225" name="Rectangle 224">
                          <a:extLst>
                            <a:ext uri="{FF2B5EF4-FFF2-40B4-BE49-F238E27FC236}">
                              <a16:creationId xmlns:a16="http://schemas.microsoft.com/office/drawing/2014/main" id="{C2D4174D-38BF-DE4A-94CC-ABE479A3F5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26" name="Rectangle 225">
                          <a:extLst>
                            <a:ext uri="{FF2B5EF4-FFF2-40B4-BE49-F238E27FC236}">
                              <a16:creationId xmlns:a16="http://schemas.microsoft.com/office/drawing/2014/main" id="{B46FB3FF-4B91-3842-A425-0F2B694BBF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215" name="Rectangle 214">
                        <a:extLst>
                          <a:ext uri="{FF2B5EF4-FFF2-40B4-BE49-F238E27FC236}">
                            <a16:creationId xmlns:a16="http://schemas.microsoft.com/office/drawing/2014/main" id="{381F70FE-0ED2-8E47-81C4-579875D3A71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21070" y="2071584"/>
                        <a:ext cx="244581" cy="30555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33" name="Group 1032">
                      <a:extLst>
                        <a:ext uri="{FF2B5EF4-FFF2-40B4-BE49-F238E27FC236}">
                          <a16:creationId xmlns:a16="http://schemas.microsoft.com/office/drawing/2014/main" id="{B7028B56-DB2C-AC43-839C-C06F33B7DE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17235" y="2732142"/>
                      <a:ext cx="310209" cy="1414540"/>
                      <a:chOff x="3557345" y="3136328"/>
                      <a:chExt cx="310209" cy="1414540"/>
                    </a:xfrm>
                  </p:grpSpPr>
                  <p:grpSp>
                    <p:nvGrpSpPr>
                      <p:cNvPr id="1032" name="Group 1031">
                        <a:extLst>
                          <a:ext uri="{FF2B5EF4-FFF2-40B4-BE49-F238E27FC236}">
                            <a16:creationId xmlns:a16="http://schemas.microsoft.com/office/drawing/2014/main" id="{3F5E5DC5-7292-0542-8BAF-6F82AB60D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50443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30" name="Oval 1029">
                          <a:extLst>
                            <a:ext uri="{FF2B5EF4-FFF2-40B4-BE49-F238E27FC236}">
                              <a16:creationId xmlns:a16="http://schemas.microsoft.com/office/drawing/2014/main" id="{890B926D-D2DA-EB4F-A32B-52D31DA845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31" name="Oval 1030">
                          <a:extLst>
                            <a:ext uri="{FF2B5EF4-FFF2-40B4-BE49-F238E27FC236}">
                              <a16:creationId xmlns:a16="http://schemas.microsoft.com/office/drawing/2014/main" id="{2A73BC2C-A618-9D4C-923E-1979B10B4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1" name="Group 230">
                        <a:extLst>
                          <a:ext uri="{FF2B5EF4-FFF2-40B4-BE49-F238E27FC236}">
                            <a16:creationId xmlns:a16="http://schemas.microsoft.com/office/drawing/2014/main" id="{BD333380-7198-F443-8F51-94504AB586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13632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2" name="Oval 231">
                          <a:extLst>
                            <a:ext uri="{FF2B5EF4-FFF2-40B4-BE49-F238E27FC236}">
                              <a16:creationId xmlns:a16="http://schemas.microsoft.com/office/drawing/2014/main" id="{0633526C-DB5C-4541-9D07-3389861C2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3" name="Oval 232">
                          <a:extLst>
                            <a:ext uri="{FF2B5EF4-FFF2-40B4-BE49-F238E27FC236}">
                              <a16:creationId xmlns:a16="http://schemas.microsoft.com/office/drawing/2014/main" id="{52CD7532-5903-D44B-8679-F45A5C71A5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4" name="Group 233">
                        <a:extLst>
                          <a:ext uri="{FF2B5EF4-FFF2-40B4-BE49-F238E27FC236}">
                            <a16:creationId xmlns:a16="http://schemas.microsoft.com/office/drawing/2014/main" id="{A93975AC-2BFD-304D-A99A-2744D0B3F3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87254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5" name="Oval 234">
                          <a:extLst>
                            <a:ext uri="{FF2B5EF4-FFF2-40B4-BE49-F238E27FC236}">
                              <a16:creationId xmlns:a16="http://schemas.microsoft.com/office/drawing/2014/main" id="{CDBB1F13-D682-CD4E-8E02-D8C2C8C8F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6" name="Oval 235">
                          <a:extLst>
                            <a:ext uri="{FF2B5EF4-FFF2-40B4-BE49-F238E27FC236}">
                              <a16:creationId xmlns:a16="http://schemas.microsoft.com/office/drawing/2014/main" id="{21632C77-33FC-E14B-A094-D4E690AE7F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7" name="Group 236">
                        <a:extLst>
                          <a:ext uri="{FF2B5EF4-FFF2-40B4-BE49-F238E27FC236}">
                            <a16:creationId xmlns:a16="http://schemas.microsoft.com/office/drawing/2014/main" id="{D58C2E42-3000-4A48-958E-AF91DA5EE4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4240659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8" name="Oval 237">
                          <a:extLst>
                            <a:ext uri="{FF2B5EF4-FFF2-40B4-BE49-F238E27FC236}">
                              <a16:creationId xmlns:a16="http://schemas.microsoft.com/office/drawing/2014/main" id="{556BEBB6-931B-024F-962A-02A72B7234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9" name="Oval 238">
                          <a:extLst>
                            <a:ext uri="{FF2B5EF4-FFF2-40B4-BE49-F238E27FC236}">
                              <a16:creationId xmlns:a16="http://schemas.microsoft.com/office/drawing/2014/main" id="{875B3590-5449-F240-96F4-02D60E191E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35" name="Group 1034">
                      <a:extLst>
                        <a:ext uri="{FF2B5EF4-FFF2-40B4-BE49-F238E27FC236}">
                          <a16:creationId xmlns:a16="http://schemas.microsoft.com/office/drawing/2014/main" id="{B44F597F-02F5-9148-B2C9-EF45DD53F7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905" y="3063005"/>
                      <a:ext cx="729431" cy="687599"/>
                      <a:chOff x="7804905" y="3063005"/>
                      <a:chExt cx="729431" cy="687599"/>
                    </a:xfrm>
                  </p:grpSpPr>
                  <p:grpSp>
                    <p:nvGrpSpPr>
                      <p:cNvPr id="1034" name="Group 1033">
                        <a:extLst>
                          <a:ext uri="{FF2B5EF4-FFF2-40B4-BE49-F238E27FC236}">
                            <a16:creationId xmlns:a16="http://schemas.microsoft.com/office/drawing/2014/main" id="{DED976BA-D1DC-1745-BB49-0EBD8F6423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8595" y="307072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42" name="Oval 241">
                          <a:extLst>
                            <a:ext uri="{FF2B5EF4-FFF2-40B4-BE49-F238E27FC236}">
                              <a16:creationId xmlns:a16="http://schemas.microsoft.com/office/drawing/2014/main" id="{5EEA104F-0AB6-8E40-ACC0-29CD8F41CF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" name="Oval 242">
                          <a:extLst>
                            <a:ext uri="{FF2B5EF4-FFF2-40B4-BE49-F238E27FC236}">
                              <a16:creationId xmlns:a16="http://schemas.microsoft.com/office/drawing/2014/main" id="{CE51208E-4A46-F74C-94EB-349A141136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4" name="Group 253">
                        <a:extLst>
                          <a:ext uri="{FF2B5EF4-FFF2-40B4-BE49-F238E27FC236}">
                            <a16:creationId xmlns:a16="http://schemas.microsoft.com/office/drawing/2014/main" id="{6F19A0D1-50B5-2340-B38E-E15C5C6E23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24127" y="306300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55" name="Oval 254">
                          <a:extLst>
                            <a:ext uri="{FF2B5EF4-FFF2-40B4-BE49-F238E27FC236}">
                              <a16:creationId xmlns:a16="http://schemas.microsoft.com/office/drawing/2014/main" id="{F169F045-58E2-8840-94AB-2F7FCB7A2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>
                          <a:extLst>
                            <a:ext uri="{FF2B5EF4-FFF2-40B4-BE49-F238E27FC236}">
                              <a16:creationId xmlns:a16="http://schemas.microsoft.com/office/drawing/2014/main" id="{573C0D69-830E-6C4B-BDA4-A00F08591B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7" name="Group 256">
                        <a:extLst>
                          <a:ext uri="{FF2B5EF4-FFF2-40B4-BE49-F238E27FC236}">
                            <a16:creationId xmlns:a16="http://schemas.microsoft.com/office/drawing/2014/main" id="{6B893F5D-9A00-0644-94A2-5A5C11B098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4905" y="344039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58" name="Oval 257">
                          <a:extLst>
                            <a:ext uri="{FF2B5EF4-FFF2-40B4-BE49-F238E27FC236}">
                              <a16:creationId xmlns:a16="http://schemas.microsoft.com/office/drawing/2014/main" id="{C3E73DBF-B9B9-2E47-A725-8A48FB3944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9" name="Oval 258">
                          <a:extLst>
                            <a:ext uri="{FF2B5EF4-FFF2-40B4-BE49-F238E27FC236}">
                              <a16:creationId xmlns:a16="http://schemas.microsoft.com/office/drawing/2014/main" id="{92BA99B6-CA97-7649-859C-BA8660DAB0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60" name="Group 259">
                        <a:extLst>
                          <a:ext uri="{FF2B5EF4-FFF2-40B4-BE49-F238E27FC236}">
                            <a16:creationId xmlns:a16="http://schemas.microsoft.com/office/drawing/2014/main" id="{D39C1C6F-192B-7946-A96F-C82AA201F4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17898" y="343711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61" name="Oval 260">
                          <a:extLst>
                            <a:ext uri="{FF2B5EF4-FFF2-40B4-BE49-F238E27FC236}">
                              <a16:creationId xmlns:a16="http://schemas.microsoft.com/office/drawing/2014/main" id="{EBF0724F-5355-504A-8178-338C21FD74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>
                          <a:extLst>
                            <a:ext uri="{FF2B5EF4-FFF2-40B4-BE49-F238E27FC236}">
                              <a16:creationId xmlns:a16="http://schemas.microsoft.com/office/drawing/2014/main" id="{42FBCB79-457C-0042-9DF0-874F054E73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BBEFAAFF-DDC1-CF42-B1AE-625E6FE22F61}"/>
                      </a:ext>
                    </a:extLst>
                  </p:cNvPr>
                  <p:cNvGrpSpPr/>
                  <p:nvPr/>
                </p:nvGrpSpPr>
                <p:grpSpPr>
                  <a:xfrm>
                    <a:off x="1932489" y="4423439"/>
                    <a:ext cx="2749557" cy="310603"/>
                    <a:chOff x="1565224" y="4405620"/>
                    <a:chExt cx="2749557" cy="310603"/>
                  </a:xfrm>
                </p:grpSpPr>
                <p:grpSp>
                  <p:nvGrpSpPr>
                    <p:cNvPr id="1039" name="Group 1038">
                      <a:extLst>
                        <a:ext uri="{FF2B5EF4-FFF2-40B4-BE49-F238E27FC236}">
                          <a16:creationId xmlns:a16="http://schemas.microsoft.com/office/drawing/2014/main" id="{AC7F4CA8-B611-BA4B-93EE-110B3C6E73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0916" y="4405620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269" name="Oval 268">
                        <a:extLst>
                          <a:ext uri="{FF2B5EF4-FFF2-40B4-BE49-F238E27FC236}">
                            <a16:creationId xmlns:a16="http://schemas.microsoft.com/office/drawing/2014/main" id="{7B5C6113-D482-3841-9E54-2E1222CBAF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0" name="Oval 269">
                        <a:extLst>
                          <a:ext uri="{FF2B5EF4-FFF2-40B4-BE49-F238E27FC236}">
                            <a16:creationId xmlns:a16="http://schemas.microsoft.com/office/drawing/2014/main" id="{1BECC9F7-1D3C-4249-8A19-7ECFA772E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72" name="Group 271">
                      <a:extLst>
                        <a:ext uri="{FF2B5EF4-FFF2-40B4-BE49-F238E27FC236}">
                          <a16:creationId xmlns:a16="http://schemas.microsoft.com/office/drawing/2014/main" id="{4A1B5AB0-E354-D14F-95CB-B6B205E0C0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68478" y="4406014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273" name="Oval 272">
                        <a:extLst>
                          <a:ext uri="{FF2B5EF4-FFF2-40B4-BE49-F238E27FC236}">
                            <a16:creationId xmlns:a16="http://schemas.microsoft.com/office/drawing/2014/main" id="{3AAC01AE-2BDF-6441-B240-B0716C6128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4" name="Oval 273">
                        <a:extLst>
                          <a:ext uri="{FF2B5EF4-FFF2-40B4-BE49-F238E27FC236}">
                            <a16:creationId xmlns:a16="http://schemas.microsoft.com/office/drawing/2014/main" id="{A01E930D-2FCC-7C4F-A229-AF2FBCA050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40" name="Group 1039">
                      <a:extLst>
                        <a:ext uri="{FF2B5EF4-FFF2-40B4-BE49-F238E27FC236}">
                          <a16:creationId xmlns:a16="http://schemas.microsoft.com/office/drawing/2014/main" id="{FA6A1538-991B-8742-B75E-3C41882E72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471" y="4484603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275" name="Rectangle 274">
                        <a:extLst>
                          <a:ext uri="{FF2B5EF4-FFF2-40B4-BE49-F238E27FC236}">
                            <a16:creationId xmlns:a16="http://schemas.microsoft.com/office/drawing/2014/main" id="{DD38D0B1-206C-F847-AB6E-E6AC0296A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Rectangle 275">
                        <a:extLst>
                          <a:ext uri="{FF2B5EF4-FFF2-40B4-BE49-F238E27FC236}">
                            <a16:creationId xmlns:a16="http://schemas.microsoft.com/office/drawing/2014/main" id="{A20BE3CE-5249-4747-A73D-CBE00B363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7" name="Rectangle 276">
                        <a:extLst>
                          <a:ext uri="{FF2B5EF4-FFF2-40B4-BE49-F238E27FC236}">
                            <a16:creationId xmlns:a16="http://schemas.microsoft.com/office/drawing/2014/main" id="{3485421B-420A-2347-80BA-A9AB11E23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8" name="Rectangle 277">
                        <a:extLst>
                          <a:ext uri="{FF2B5EF4-FFF2-40B4-BE49-F238E27FC236}">
                            <a16:creationId xmlns:a16="http://schemas.microsoft.com/office/drawing/2014/main" id="{E0F2E1AF-6810-9D45-A51A-FEB9E80D5A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C7B32A57-CABA-E344-8A1C-483F79AC0D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5224" y="4503485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281" name="Rectangle 280">
                        <a:extLst>
                          <a:ext uri="{FF2B5EF4-FFF2-40B4-BE49-F238E27FC236}">
                            <a16:creationId xmlns:a16="http://schemas.microsoft.com/office/drawing/2014/main" id="{DBFED9B0-4820-B84C-954D-10A50E7CC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64BE9D96-8C59-6943-AAD0-652736904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8DA6CDB-AD11-F948-869C-47199221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02B88048-7F70-E74F-B367-507AA465D6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42" name="Group 1041">
                    <a:extLst>
                      <a:ext uri="{FF2B5EF4-FFF2-40B4-BE49-F238E27FC236}">
                        <a16:creationId xmlns:a16="http://schemas.microsoft.com/office/drawing/2014/main" id="{3459BE1C-2FEB-4642-907A-E659ADC7A281}"/>
                      </a:ext>
                    </a:extLst>
                  </p:cNvPr>
                  <p:cNvGrpSpPr/>
                  <p:nvPr/>
                </p:nvGrpSpPr>
                <p:grpSpPr>
                  <a:xfrm>
                    <a:off x="4524450" y="2538966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286" name="Rectangle 285">
                      <a:extLst>
                        <a:ext uri="{FF2B5EF4-FFF2-40B4-BE49-F238E27FC236}">
                          <a16:creationId xmlns:a16="http://schemas.microsoft.com/office/drawing/2014/main" id="{A0F1EEE7-17CE-6449-B46C-99E4BCEE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710DD27D-3CE3-8D46-97CE-195C7A7E0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03140399-237A-BA42-A1FB-0EE819E254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6800800F-5F30-DB4F-A4C3-BCFF4DEEA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F233D5AB-CC63-B346-80D6-64805CC6E656}"/>
                      </a:ext>
                    </a:extLst>
                  </p:cNvPr>
                  <p:cNvGrpSpPr/>
                  <p:nvPr/>
                </p:nvGrpSpPr>
                <p:grpSpPr>
                  <a:xfrm>
                    <a:off x="3546433" y="2536372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5CF86AB9-DDD4-E346-9D93-878C2011E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0E9DCF14-DCAD-5840-8FFE-F45E5AE95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A66C4F68-E3D1-6A46-9D3C-EDF95C75D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D7D7682C-67C3-194D-9921-C3CBCF0D6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3" name="Group 1042">
                    <a:extLst>
                      <a:ext uri="{FF2B5EF4-FFF2-40B4-BE49-F238E27FC236}">
                        <a16:creationId xmlns:a16="http://schemas.microsoft.com/office/drawing/2014/main" id="{2D418B3E-2E1F-7549-8B86-3DF940B87AF9}"/>
                      </a:ext>
                    </a:extLst>
                  </p:cNvPr>
                  <p:cNvGrpSpPr/>
                  <p:nvPr/>
                </p:nvGrpSpPr>
                <p:grpSpPr>
                  <a:xfrm>
                    <a:off x="287448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B350AF5A-11E7-2A4D-BAC3-3631A5033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Rectangle 306">
                      <a:extLst>
                        <a:ext uri="{FF2B5EF4-FFF2-40B4-BE49-F238E27FC236}">
                          <a16:creationId xmlns:a16="http://schemas.microsoft.com/office/drawing/2014/main" id="{BB74959E-6DAA-974F-B70B-2FB68325E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10E522C1-D870-ED44-925F-68B6C4EFA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24D4F07A-8F49-854C-AB58-8E6D42D1F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1" name="Group 310">
                    <a:extLst>
                      <a:ext uri="{FF2B5EF4-FFF2-40B4-BE49-F238E27FC236}">
                        <a16:creationId xmlns:a16="http://schemas.microsoft.com/office/drawing/2014/main" id="{35B0C594-A8F5-FC43-96D9-308A062B48F8}"/>
                      </a:ext>
                    </a:extLst>
                  </p:cNvPr>
                  <p:cNvGrpSpPr/>
                  <p:nvPr/>
                </p:nvGrpSpPr>
                <p:grpSpPr>
                  <a:xfrm>
                    <a:off x="407729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08601BC0-8277-954A-890E-BC0ADD89E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95C321FE-5786-E84F-891E-010B070E5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426EC92A-DE07-3A42-92AA-3C2ED7AED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FF634877-DB1B-0348-BEEF-7E2C2B794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3AB91EBE-E16C-AC4B-9683-B4DBA326224B}"/>
                  </a:ext>
                </a:extLst>
              </p:cNvPr>
              <p:cNvGrpSpPr/>
              <p:nvPr/>
            </p:nvGrpSpPr>
            <p:grpSpPr>
              <a:xfrm>
                <a:off x="6284205" y="2043142"/>
                <a:ext cx="417851" cy="305555"/>
                <a:chOff x="1981492" y="2236541"/>
                <a:chExt cx="417851" cy="305555"/>
              </a:xfrm>
            </p:grpSpPr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251B835D-02CB-F644-88D7-B841FB409938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EC3A8801-5A31-3D49-9AF6-BBC999AE176A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F57CEC05-0AB3-AE40-9C7A-3E83CBD6DF69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E0CBF345-8908-5D4A-981A-AD8298D76324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D233C681-D5D6-5B4A-B99D-0CE6F7450DE5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B5CE0BDE-5905-B645-85E7-7CD163A1ECD5}"/>
                  </a:ext>
                </a:extLst>
              </p:cNvPr>
              <p:cNvGrpSpPr/>
              <p:nvPr/>
            </p:nvGrpSpPr>
            <p:grpSpPr>
              <a:xfrm>
                <a:off x="6284019" y="2502319"/>
                <a:ext cx="417851" cy="305555"/>
                <a:chOff x="1981492" y="2236541"/>
                <a:chExt cx="417851" cy="305555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3F690FBC-88D6-5748-8441-1E47A04825BF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84109BC9-5D18-CA4B-A3E7-CF3E2A9F5583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86C2B9C5-C9FA-CF4A-BAD5-DD1BA6263FE3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03A9A624-8025-8142-B311-7621550D68FB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FFAC25F1-C1B6-D54F-AD45-4CB01FB9D7BA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BB63A2CF-DD3F-5A41-A35F-6DB786EA7C6D}"/>
                </a:ext>
              </a:extLst>
            </p:cNvPr>
            <p:cNvGrpSpPr/>
            <p:nvPr/>
          </p:nvGrpSpPr>
          <p:grpSpPr>
            <a:xfrm>
              <a:off x="3513594" y="4230300"/>
              <a:ext cx="532718" cy="103470"/>
              <a:chOff x="5222568" y="4665627"/>
              <a:chExt cx="532718" cy="103470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147256E-FE91-7048-8362-B6334F215C00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DE80531B-CC75-284B-A117-01254D6A5C07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64865CB2-9829-9640-9447-904072CC30AE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E3F49525-639D-4E40-8A52-D0A3A5E3BE6A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B3465E46-3AB5-CB48-9766-B36D65A5F471}"/>
                </a:ext>
              </a:extLst>
            </p:cNvPr>
            <p:cNvGrpSpPr/>
            <p:nvPr/>
          </p:nvGrpSpPr>
          <p:grpSpPr>
            <a:xfrm>
              <a:off x="4477579" y="4213734"/>
              <a:ext cx="532718" cy="103470"/>
              <a:chOff x="5222568" y="4665627"/>
              <a:chExt cx="532718" cy="103470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BA76C327-7657-864A-B072-91A69B4D868F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42D60DD-0B35-B646-82DB-ADC3217D40BE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A9D3D455-4588-194C-9382-385EA520015B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1CCC825-7DEF-0C4A-B98F-46AE810062CB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F5D64BC-12AB-4A39-A4F9-5F3DBCDA120E}"/>
              </a:ext>
            </a:extLst>
          </p:cNvPr>
          <p:cNvGrpSpPr/>
          <p:nvPr/>
        </p:nvGrpSpPr>
        <p:grpSpPr>
          <a:xfrm>
            <a:off x="5367338" y="301841"/>
            <a:ext cx="6477058" cy="4117943"/>
            <a:chOff x="5471172" y="301841"/>
            <a:chExt cx="6477058" cy="4117943"/>
          </a:xfrm>
        </p:grpSpPr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A639DE0E-9C1A-47DE-868B-DCE5544A3661}"/>
                </a:ext>
              </a:extLst>
            </p:cNvPr>
            <p:cNvSpPr/>
            <p:nvPr/>
          </p:nvSpPr>
          <p:spPr>
            <a:xfrm>
              <a:off x="7280395" y="3823805"/>
              <a:ext cx="2858610" cy="595979"/>
            </a:xfrm>
            <a:prstGeom prst="trapezoid">
              <a:avLst/>
            </a:prstGeom>
            <a:gradFill flip="none" rotWithShape="1">
              <a:gsLst>
                <a:gs pos="92000">
                  <a:schemeClr val="bg1">
                    <a:lumMod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E38137D-0136-44EE-B1D0-850F7C6BBABA}"/>
                </a:ext>
              </a:extLst>
            </p:cNvPr>
            <p:cNvGrpSpPr/>
            <p:nvPr/>
          </p:nvGrpSpPr>
          <p:grpSpPr>
            <a:xfrm>
              <a:off x="5471172" y="301841"/>
              <a:ext cx="6477058" cy="3582662"/>
              <a:chOff x="5335560" y="338526"/>
              <a:chExt cx="6477058" cy="358266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E6FEE06-197A-4942-9707-5EC7C6A5327D}"/>
                  </a:ext>
                </a:extLst>
              </p:cNvPr>
              <p:cNvSpPr/>
              <p:nvPr/>
            </p:nvSpPr>
            <p:spPr>
              <a:xfrm>
                <a:off x="5335560" y="338526"/>
                <a:ext cx="6477058" cy="35826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5EBC35-0C82-4896-8F64-B9922661AA90}"/>
                  </a:ext>
                </a:extLst>
              </p:cNvPr>
              <p:cNvSpPr/>
              <p:nvPr/>
            </p:nvSpPr>
            <p:spPr>
              <a:xfrm>
                <a:off x="5418077" y="446782"/>
                <a:ext cx="6312023" cy="3373514"/>
              </a:xfrm>
              <a:prstGeom prst="rect">
                <a:avLst/>
              </a:prstGeom>
              <a:gradFill flip="none" rotWithShape="1">
                <a:gsLst>
                  <a:gs pos="98000">
                    <a:schemeClr val="bg1">
                      <a:lumMod val="50000"/>
                    </a:schemeClr>
                  </a:gs>
                  <a:gs pos="98000">
                    <a:schemeClr val="tx1"/>
                  </a:gs>
                  <a:gs pos="94000">
                    <a:schemeClr val="bg1"/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97EB1C5B-AC9B-45A0-8B13-D09D86469F2C}"/>
              </a:ext>
            </a:extLst>
          </p:cNvPr>
          <p:cNvSpPr txBox="1"/>
          <p:nvPr/>
        </p:nvSpPr>
        <p:spPr>
          <a:xfrm>
            <a:off x="5548026" y="407485"/>
            <a:ext cx="6115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Electronic solutions: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Same cheaper hardware plus cheap electronics means cheaper unit but better sound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Easy for end-users to implement – simple but attractive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Can mitigate lifelong changes to speaker’s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Applies to other similar electromechanical systems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4645C49-DFB7-4638-A816-37AF193CEE54}"/>
              </a:ext>
            </a:extLst>
          </p:cNvPr>
          <p:cNvSpPr txBox="1"/>
          <p:nvPr/>
        </p:nvSpPr>
        <p:spPr>
          <a:xfrm>
            <a:off x="12456636" y="1074510"/>
            <a:ext cx="62677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dirty="0">
                <a:solidFill>
                  <a:srgbClr val="FF0000"/>
                </a:solidFill>
                <a:latin typeface="Garamond" panose="02020404030301010803" pitchFamily="18" charset="0"/>
              </a:rPr>
              <a:t>PREMIUM PRICE POINTS</a:t>
            </a:r>
          </a:p>
        </p:txBody>
      </p:sp>
      <p:pic>
        <p:nvPicPr>
          <p:cNvPr id="1044" name="Audio 1043">
            <a:hlinkClick r:id="" action="ppaction://media"/>
            <a:extLst>
              <a:ext uri="{FF2B5EF4-FFF2-40B4-BE49-F238E27FC236}">
                <a16:creationId xmlns:a16="http://schemas.microsoft.com/office/drawing/2014/main" id="{4D644E5A-E4D7-4DDB-B6B1-884BCD68EFB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588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669"/>
    </mc:Choice>
    <mc:Fallback>
      <p:transition spd="slow" advTm="366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2222 L -0.30859 0.3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859 0.30278 L -0.30859 0.30301 C -0.30885 0.29167 -0.30885 0.29815 -0.30885 0.29005 L -0.31237 -0.00185 " pathEditMode="relative" rAng="0" ptsTypes="AAAA">
                                      <p:cBhvr>
                                        <p:cTn id="9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0.01389 L -0.55847 0.01389 " pathEditMode="relative" ptsTypes="AA">
                                      <p:cBhvr>
                                        <p:cTn id="101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50" autoRev="1" fill="remove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6" dur="250" autoRev="1" fill="remove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50" autoRev="1" fill="remove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1" dur="250" autoRev="1" fill="remove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250" autoRev="1" fill="remove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44"/>
                </p:tgtEl>
              </p:cMediaNode>
            </p:audio>
          </p:childTnLst>
        </p:cTn>
      </p:par>
    </p:tnLst>
    <p:bldLst>
      <p:bldP spid="290" grpId="0" animBg="1"/>
      <p:bldP spid="290" grpId="1" animBg="1"/>
      <p:bldP spid="290" grpId="2" animBg="1"/>
      <p:bldP spid="290" grpId="3" animBg="1"/>
      <p:bldP spid="317" grpId="0" animBg="1"/>
      <p:bldP spid="317" grpId="1" animBg="1"/>
      <p:bldP spid="317" grpId="2" animBg="1"/>
      <p:bldP spid="317" grpId="3" animBg="1"/>
      <p:bldP spid="285" grpId="0" build="allAtOnce"/>
      <p:bldP spid="279" grpId="0"/>
      <p:bldP spid="27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DA4570-3DD6-3D41-8BD6-86555342FB4E}"/>
              </a:ext>
            </a:extLst>
          </p:cNvPr>
          <p:cNvSpPr txBox="1"/>
          <p:nvPr/>
        </p:nvSpPr>
        <p:spPr>
          <a:xfrm>
            <a:off x="-1" y="0"/>
            <a:ext cx="3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Bass Enthusiasts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9A346-C1EF-7E48-9E22-F8A7BFE657F9}"/>
              </a:ext>
            </a:extLst>
          </p:cNvPr>
          <p:cNvSpPr txBox="1"/>
          <p:nvPr/>
        </p:nvSpPr>
        <p:spPr>
          <a:xfrm>
            <a:off x="1845781" y="1275918"/>
            <a:ext cx="318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Live Music Venues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3A04E-9EF5-A645-9C93-ABE1875930E6}"/>
              </a:ext>
            </a:extLst>
          </p:cNvPr>
          <p:cNvSpPr txBox="1"/>
          <p:nvPr/>
        </p:nvSpPr>
        <p:spPr>
          <a:xfrm>
            <a:off x="6705601" y="6211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Garamond" panose="02020404030301010803" pitchFamily="18" charset="0"/>
              </a:rPr>
              <a:t>Similar Mechanical Setups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BD6B7-5E19-7B4C-825D-78E21DA7F535}"/>
              </a:ext>
            </a:extLst>
          </p:cNvPr>
          <p:cNvSpPr txBox="1"/>
          <p:nvPr/>
        </p:nvSpPr>
        <p:spPr>
          <a:xfrm>
            <a:off x="4504290" y="3105834"/>
            <a:ext cx="3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Cinemas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5F5AF-3A0A-2E4B-B95E-D2D1E1FC369B}"/>
              </a:ext>
            </a:extLst>
          </p:cNvPr>
          <p:cNvSpPr txBox="1"/>
          <p:nvPr/>
        </p:nvSpPr>
        <p:spPr>
          <a:xfrm>
            <a:off x="6959602" y="4381753"/>
            <a:ext cx="379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Music Production Studios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C3B6F-42BB-C646-AE74-E0CE8749F01C}"/>
              </a:ext>
            </a:extLst>
          </p:cNvPr>
          <p:cNvSpPr txBox="1"/>
          <p:nvPr/>
        </p:nvSpPr>
        <p:spPr>
          <a:xfrm>
            <a:off x="8641444" y="103013"/>
            <a:ext cx="3183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atin typeface="Garamond" panose="02020404030301010803" pitchFamily="18" charset="0"/>
              </a:rPr>
              <a:t>Traditional Subwoofer Markets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9607AC-D154-3E4C-81B4-3CAA1BD0C4D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83418" y="323166"/>
            <a:ext cx="5119334" cy="3231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EB8B6B-F449-3B48-91CC-650FDC56A31B}"/>
              </a:ext>
            </a:extLst>
          </p:cNvPr>
          <p:cNvCxnSpPr>
            <a:cxnSpLocks/>
          </p:cNvCxnSpPr>
          <p:nvPr/>
        </p:nvCxnSpPr>
        <p:spPr>
          <a:xfrm flipV="1">
            <a:off x="4504290" y="1554480"/>
            <a:ext cx="3798462" cy="4023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E44802-E646-754D-85F2-BC0A09B95183}"/>
              </a:ext>
            </a:extLst>
          </p:cNvPr>
          <p:cNvCxnSpPr>
            <a:cxnSpLocks/>
          </p:cNvCxnSpPr>
          <p:nvPr/>
        </p:nvCxnSpPr>
        <p:spPr>
          <a:xfrm flipV="1">
            <a:off x="6959602" y="2139696"/>
            <a:ext cx="2285998" cy="10972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89022D-DDE3-3741-B8C7-ADAB359BE84C}"/>
              </a:ext>
            </a:extLst>
          </p:cNvPr>
          <p:cNvCxnSpPr>
            <a:cxnSpLocks/>
          </p:cNvCxnSpPr>
          <p:nvPr/>
        </p:nvCxnSpPr>
        <p:spPr>
          <a:xfrm flipV="1">
            <a:off x="10259568" y="2688336"/>
            <a:ext cx="493124" cy="1693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EEA45F-B46C-2346-8B34-F4EA2CA1B509}"/>
              </a:ext>
            </a:extLst>
          </p:cNvPr>
          <p:cNvSpPr txBox="1"/>
          <p:nvPr/>
        </p:nvSpPr>
        <p:spPr>
          <a:xfrm>
            <a:off x="1005481" y="3225867"/>
            <a:ext cx="3183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aramond" panose="02020404030301010803" pitchFamily="18" charset="0"/>
              </a:rPr>
              <a:t>Huge Untapped Market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683BFF-4442-A146-98B9-03BDD759B9CB}"/>
              </a:ext>
            </a:extLst>
          </p:cNvPr>
          <p:cNvCxnSpPr>
            <a:cxnSpLocks/>
          </p:cNvCxnSpPr>
          <p:nvPr/>
        </p:nvCxnSpPr>
        <p:spPr>
          <a:xfrm flipH="1" flipV="1">
            <a:off x="3831275" y="5264471"/>
            <a:ext cx="3392959" cy="10672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Audio 21">
            <a:hlinkClick r:id="" action="ppaction://media"/>
            <a:extLst>
              <a:ext uri="{FF2B5EF4-FFF2-40B4-BE49-F238E27FC236}">
                <a16:creationId xmlns:a16="http://schemas.microsoft.com/office/drawing/2014/main" id="{C7908A8F-F905-40D4-AC7A-146BDE4D885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650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37"/>
    </mc:Choice>
    <mc:Fallback>
      <p:transition spd="slow" advTm="126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6" grpId="0"/>
      <p:bldP spid="6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37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1.5|1.8|4.1|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6|8.1|5.3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4|4.8|1.8|1.5|2.2|2.3|8.4|2.1|4.5|2.2|2.8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3.4|5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142</Words>
  <Application>Microsoft Office PowerPoint</Application>
  <PresentationFormat>Widescreen</PresentationFormat>
  <Paragraphs>33</Paragraphs>
  <Slides>7</Slides>
  <Notes>1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Public Engagement 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Engagement Video</dc:title>
  <dc:creator>Sujit Malde</dc:creator>
  <cp:lastModifiedBy>Sujit Malde</cp:lastModifiedBy>
  <cp:revision>107</cp:revision>
  <dcterms:created xsi:type="dcterms:W3CDTF">2020-01-12T15:34:56Z</dcterms:created>
  <dcterms:modified xsi:type="dcterms:W3CDTF">2020-01-24T18:03:22Z</dcterms:modified>
</cp:coreProperties>
</file>