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quickStyle9.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ppt/diagrams/layout11.xml" ContentType="application/vnd.openxmlformats-officedocument.drawingml.diagram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82" r:id="rId2"/>
    <p:sldId id="283" r:id="rId3"/>
    <p:sldId id="285" r:id="rId4"/>
    <p:sldId id="286" r:id="rId5"/>
    <p:sldId id="287" r:id="rId6"/>
    <p:sldId id="288" r:id="rId7"/>
    <p:sldId id="289" r:id="rId8"/>
    <p:sldId id="284" r:id="rId9"/>
    <p:sldId id="290" r:id="rId10"/>
    <p:sldId id="291"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2469A"/>
    <a:srgbClr val="0033CC"/>
    <a:srgbClr val="243C80"/>
    <a:srgbClr val="204898"/>
    <a:srgbClr val="2034AC"/>
    <a:srgbClr val="234187"/>
    <a:srgbClr val="333399"/>
    <a:srgbClr val="3333CC"/>
    <a:srgbClr val="000099"/>
    <a:srgbClr val="00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29" autoAdjust="0"/>
  </p:normalViewPr>
  <p:slideViewPr>
    <p:cSldViewPr>
      <p:cViewPr>
        <p:scale>
          <a:sx n="125" d="100"/>
          <a:sy n="125" d="100"/>
        </p:scale>
        <p:origin x="-1140" y="3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8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4B260-931C-4648-8C9D-476A9B2244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603AA966-616B-40F4-80D2-6C33E138214C}">
      <dgm:prSet phldrT="[Текст]"/>
      <dgm:spPr/>
      <dgm:t>
        <a:bodyPr/>
        <a:lstStyle/>
        <a:p>
          <a:r>
            <a:rPr lang="en-US" dirty="0" smtClean="0"/>
            <a:t>The structure principle</a:t>
          </a:r>
          <a:endParaRPr lang="ru-RU" dirty="0"/>
        </a:p>
      </dgm:t>
    </dgm:pt>
    <dgm:pt modelId="{A438C3B3-6603-4F60-B915-B4E0470EB634}" type="parTrans" cxnId="{5E00C80D-4EB3-4983-A105-22EDA1B5755E}">
      <dgm:prSet/>
      <dgm:spPr/>
      <dgm:t>
        <a:bodyPr/>
        <a:lstStyle/>
        <a:p>
          <a:endParaRPr lang="ru-RU"/>
        </a:p>
      </dgm:t>
    </dgm:pt>
    <dgm:pt modelId="{A3853480-A128-49B0-85F7-D019BB2A4C0A}" type="sibTrans" cxnId="{5E00C80D-4EB3-4983-A105-22EDA1B5755E}">
      <dgm:prSet/>
      <dgm:spPr/>
      <dgm:t>
        <a:bodyPr/>
        <a:lstStyle/>
        <a:p>
          <a:endParaRPr lang="ru-RU"/>
        </a:p>
      </dgm:t>
    </dgm:pt>
    <dgm:pt modelId="{D9C99838-3BA5-4D48-B4C6-340F2C190B6E}">
      <dgm:prSet phldrT="[Текст]"/>
      <dgm:spPr/>
      <dgm:t>
        <a:bodyPr/>
        <a:lstStyle/>
        <a:p>
          <a:r>
            <a:rPr lang="en-US" dirty="0" smtClean="0"/>
            <a:t>The simplicity principle</a:t>
          </a:r>
          <a:endParaRPr lang="ru-RU" dirty="0"/>
        </a:p>
      </dgm:t>
    </dgm:pt>
    <dgm:pt modelId="{A87AD962-E6A6-4892-B5CF-3D25A4C75008}" type="parTrans" cxnId="{99D716EF-C1E5-4FE1-B2C7-5E91F44E0504}">
      <dgm:prSet/>
      <dgm:spPr/>
      <dgm:t>
        <a:bodyPr/>
        <a:lstStyle/>
        <a:p>
          <a:endParaRPr lang="ru-RU"/>
        </a:p>
      </dgm:t>
    </dgm:pt>
    <dgm:pt modelId="{BD879E9A-33E4-47A5-B1A8-E7972FD6F361}" type="sibTrans" cxnId="{99D716EF-C1E5-4FE1-B2C7-5E91F44E0504}">
      <dgm:prSet/>
      <dgm:spPr/>
      <dgm:t>
        <a:bodyPr/>
        <a:lstStyle/>
        <a:p>
          <a:endParaRPr lang="ru-RU"/>
        </a:p>
      </dgm:t>
    </dgm:pt>
    <dgm:pt modelId="{7A211F1D-194E-4C27-978E-E0EA0747ACBF}">
      <dgm:prSet phldrT="[Текст]"/>
      <dgm:spPr/>
      <dgm:t>
        <a:bodyPr/>
        <a:lstStyle/>
        <a:p>
          <a:r>
            <a:rPr lang="en-US" dirty="0" smtClean="0"/>
            <a:t>The visibility principle</a:t>
          </a:r>
          <a:endParaRPr lang="ru-RU" dirty="0"/>
        </a:p>
      </dgm:t>
    </dgm:pt>
    <dgm:pt modelId="{A0FFEC03-122E-4A89-977D-B6A1637B84F1}" type="parTrans" cxnId="{574C178E-23AF-4633-849C-297763EAAB83}">
      <dgm:prSet/>
      <dgm:spPr/>
      <dgm:t>
        <a:bodyPr/>
        <a:lstStyle/>
        <a:p>
          <a:endParaRPr lang="ru-RU"/>
        </a:p>
      </dgm:t>
    </dgm:pt>
    <dgm:pt modelId="{6AB1D16B-6315-409C-9EA0-442AEE0AFC9B}" type="sibTrans" cxnId="{574C178E-23AF-4633-849C-297763EAAB83}">
      <dgm:prSet/>
      <dgm:spPr/>
      <dgm:t>
        <a:bodyPr/>
        <a:lstStyle/>
        <a:p>
          <a:endParaRPr lang="ru-RU"/>
        </a:p>
      </dgm:t>
    </dgm:pt>
    <dgm:pt modelId="{36B33427-8390-4262-93BF-61FA04A56C5B}">
      <dgm:prSet/>
      <dgm:spPr/>
      <dgm:t>
        <a:bodyPr/>
        <a:lstStyle/>
        <a:p>
          <a:r>
            <a:rPr lang="en-US" dirty="0" smtClean="0"/>
            <a:t>The feedback principle</a:t>
          </a:r>
          <a:endParaRPr lang="ru-RU" dirty="0"/>
        </a:p>
      </dgm:t>
    </dgm:pt>
    <dgm:pt modelId="{C2FD4D42-148F-470B-AFB5-0ADE1CFB01C4}" type="parTrans" cxnId="{E6AB3F75-1205-4E0C-B30A-1AEE5BBEA75D}">
      <dgm:prSet/>
      <dgm:spPr/>
      <dgm:t>
        <a:bodyPr/>
        <a:lstStyle/>
        <a:p>
          <a:endParaRPr lang="ru-RU"/>
        </a:p>
      </dgm:t>
    </dgm:pt>
    <dgm:pt modelId="{BBE3DB70-577E-47C5-AF11-67209C1C1BFC}" type="sibTrans" cxnId="{E6AB3F75-1205-4E0C-B30A-1AEE5BBEA75D}">
      <dgm:prSet/>
      <dgm:spPr/>
      <dgm:t>
        <a:bodyPr/>
        <a:lstStyle/>
        <a:p>
          <a:endParaRPr lang="ru-RU"/>
        </a:p>
      </dgm:t>
    </dgm:pt>
    <dgm:pt modelId="{A51BAE5F-3594-4E53-91BD-E4493544D8B0}">
      <dgm:prSet/>
      <dgm:spPr/>
      <dgm:t>
        <a:bodyPr/>
        <a:lstStyle/>
        <a:p>
          <a:r>
            <a:rPr lang="en-US" dirty="0" smtClean="0"/>
            <a:t>The tolerance principle</a:t>
          </a:r>
          <a:endParaRPr lang="ru-RU" dirty="0"/>
        </a:p>
      </dgm:t>
    </dgm:pt>
    <dgm:pt modelId="{57AB16D8-67D7-40E6-9834-E4A9A85DF1FB}" type="parTrans" cxnId="{FA730A16-920B-471C-90C9-D2B96A6751E2}">
      <dgm:prSet/>
      <dgm:spPr/>
      <dgm:t>
        <a:bodyPr/>
        <a:lstStyle/>
        <a:p>
          <a:endParaRPr lang="ru-RU"/>
        </a:p>
      </dgm:t>
    </dgm:pt>
    <dgm:pt modelId="{941A59EA-393E-4F51-B463-3E20CAAD3C56}" type="sibTrans" cxnId="{FA730A16-920B-471C-90C9-D2B96A6751E2}">
      <dgm:prSet/>
      <dgm:spPr/>
      <dgm:t>
        <a:bodyPr/>
        <a:lstStyle/>
        <a:p>
          <a:endParaRPr lang="ru-RU"/>
        </a:p>
      </dgm:t>
    </dgm:pt>
    <dgm:pt modelId="{FC0289C5-6304-461D-BE7D-098A76ACF92D}">
      <dgm:prSet/>
      <dgm:spPr/>
      <dgm:t>
        <a:bodyPr/>
        <a:lstStyle/>
        <a:p>
          <a:r>
            <a:rPr lang="en-US" dirty="0" smtClean="0"/>
            <a:t>The reuse principle</a:t>
          </a:r>
          <a:endParaRPr lang="ru-RU" dirty="0"/>
        </a:p>
      </dgm:t>
    </dgm:pt>
    <dgm:pt modelId="{1EC4B098-6CF9-400E-88E7-6F40C0F9EDF9}" type="parTrans" cxnId="{A6244CDA-4A56-4D32-B984-B73505100B27}">
      <dgm:prSet/>
      <dgm:spPr/>
      <dgm:t>
        <a:bodyPr/>
        <a:lstStyle/>
        <a:p>
          <a:endParaRPr lang="ru-RU"/>
        </a:p>
      </dgm:t>
    </dgm:pt>
    <dgm:pt modelId="{A31377B6-96D2-4389-BE78-B793951EDA66}" type="sibTrans" cxnId="{A6244CDA-4A56-4D32-B984-B73505100B27}">
      <dgm:prSet/>
      <dgm:spPr/>
      <dgm:t>
        <a:bodyPr/>
        <a:lstStyle/>
        <a:p>
          <a:endParaRPr lang="ru-RU"/>
        </a:p>
      </dgm:t>
    </dgm:pt>
    <dgm:pt modelId="{966375B2-D6D2-4F9B-BFA0-F77EDD769B77}" type="pres">
      <dgm:prSet presAssocID="{B024B260-931C-4648-8C9D-476A9B2244E7}" presName="linear" presStyleCnt="0">
        <dgm:presLayoutVars>
          <dgm:animLvl val="lvl"/>
          <dgm:resizeHandles val="exact"/>
        </dgm:presLayoutVars>
      </dgm:prSet>
      <dgm:spPr/>
    </dgm:pt>
    <dgm:pt modelId="{C0E4C75C-DCDC-4060-AE9C-93266424CACA}" type="pres">
      <dgm:prSet presAssocID="{603AA966-616B-40F4-80D2-6C33E138214C}" presName="parentText" presStyleLbl="node1" presStyleIdx="0" presStyleCnt="6">
        <dgm:presLayoutVars>
          <dgm:chMax val="0"/>
          <dgm:bulletEnabled val="1"/>
        </dgm:presLayoutVars>
      </dgm:prSet>
      <dgm:spPr>
        <a:prstGeom prst="rect">
          <a:avLst/>
        </a:prstGeom>
      </dgm:spPr>
      <dgm:t>
        <a:bodyPr/>
        <a:lstStyle/>
        <a:p>
          <a:endParaRPr lang="ru-RU"/>
        </a:p>
      </dgm:t>
    </dgm:pt>
    <dgm:pt modelId="{8DD2EFCA-B2D5-4208-BBC8-20D27E1C4DC1}" type="pres">
      <dgm:prSet presAssocID="{A3853480-A128-49B0-85F7-D019BB2A4C0A}" presName="spacer" presStyleCnt="0"/>
      <dgm:spPr/>
    </dgm:pt>
    <dgm:pt modelId="{555A4BAD-FD5E-4A70-912B-F141CAD0418E}" type="pres">
      <dgm:prSet presAssocID="{D9C99838-3BA5-4D48-B4C6-340F2C190B6E}" presName="parentText" presStyleLbl="node1" presStyleIdx="1" presStyleCnt="6">
        <dgm:presLayoutVars>
          <dgm:chMax val="0"/>
          <dgm:bulletEnabled val="1"/>
        </dgm:presLayoutVars>
      </dgm:prSet>
      <dgm:spPr>
        <a:prstGeom prst="rect">
          <a:avLst/>
        </a:prstGeom>
      </dgm:spPr>
    </dgm:pt>
    <dgm:pt modelId="{BA97606C-E82D-49FD-BF7C-0D28A435671E}" type="pres">
      <dgm:prSet presAssocID="{BD879E9A-33E4-47A5-B1A8-E7972FD6F361}" presName="spacer" presStyleCnt="0"/>
      <dgm:spPr/>
    </dgm:pt>
    <dgm:pt modelId="{7E733626-8803-47E5-ACC4-9AA2CBB274EA}" type="pres">
      <dgm:prSet presAssocID="{7A211F1D-194E-4C27-978E-E0EA0747ACBF}" presName="parentText" presStyleLbl="node1" presStyleIdx="2" presStyleCnt="6">
        <dgm:presLayoutVars>
          <dgm:chMax val="0"/>
          <dgm:bulletEnabled val="1"/>
        </dgm:presLayoutVars>
      </dgm:prSet>
      <dgm:spPr>
        <a:prstGeom prst="rect">
          <a:avLst/>
        </a:prstGeom>
      </dgm:spPr>
      <dgm:t>
        <a:bodyPr/>
        <a:lstStyle/>
        <a:p>
          <a:endParaRPr lang="ru-RU"/>
        </a:p>
      </dgm:t>
    </dgm:pt>
    <dgm:pt modelId="{DD6879C2-5AA7-4D82-AB58-18DDC1F1E029}" type="pres">
      <dgm:prSet presAssocID="{6AB1D16B-6315-409C-9EA0-442AEE0AFC9B}" presName="spacer" presStyleCnt="0"/>
      <dgm:spPr/>
    </dgm:pt>
    <dgm:pt modelId="{4D6BC2E8-1D3E-4A42-9C71-B34E90D09997}" type="pres">
      <dgm:prSet presAssocID="{36B33427-8390-4262-93BF-61FA04A56C5B}" presName="parentText" presStyleLbl="node1" presStyleIdx="3" presStyleCnt="6">
        <dgm:presLayoutVars>
          <dgm:chMax val="0"/>
          <dgm:bulletEnabled val="1"/>
        </dgm:presLayoutVars>
      </dgm:prSet>
      <dgm:spPr>
        <a:prstGeom prst="rect">
          <a:avLst/>
        </a:prstGeom>
      </dgm:spPr>
    </dgm:pt>
    <dgm:pt modelId="{80CD156C-1CFC-4EC1-96F6-8B97A7AB7954}" type="pres">
      <dgm:prSet presAssocID="{BBE3DB70-577E-47C5-AF11-67209C1C1BFC}" presName="spacer" presStyleCnt="0"/>
      <dgm:spPr/>
    </dgm:pt>
    <dgm:pt modelId="{2ABC5708-7760-4B9D-9128-1823FA6D4DFA}" type="pres">
      <dgm:prSet presAssocID="{A51BAE5F-3594-4E53-91BD-E4493544D8B0}" presName="parentText" presStyleLbl="node1" presStyleIdx="4" presStyleCnt="6">
        <dgm:presLayoutVars>
          <dgm:chMax val="0"/>
          <dgm:bulletEnabled val="1"/>
        </dgm:presLayoutVars>
      </dgm:prSet>
      <dgm:spPr>
        <a:prstGeom prst="rect">
          <a:avLst/>
        </a:prstGeom>
      </dgm:spPr>
    </dgm:pt>
    <dgm:pt modelId="{62969830-ED9D-4AE7-BB40-9C4BC0537BBF}" type="pres">
      <dgm:prSet presAssocID="{941A59EA-393E-4F51-B463-3E20CAAD3C56}" presName="spacer" presStyleCnt="0"/>
      <dgm:spPr/>
    </dgm:pt>
    <dgm:pt modelId="{18F4B560-4AA3-4724-B626-D611E38941DD}" type="pres">
      <dgm:prSet presAssocID="{FC0289C5-6304-461D-BE7D-098A76ACF92D}" presName="parentText" presStyleLbl="node1" presStyleIdx="5" presStyleCnt="6">
        <dgm:presLayoutVars>
          <dgm:chMax val="0"/>
          <dgm:bulletEnabled val="1"/>
        </dgm:presLayoutVars>
      </dgm:prSet>
      <dgm:spPr>
        <a:prstGeom prst="rect">
          <a:avLst/>
        </a:prstGeom>
      </dgm:spPr>
    </dgm:pt>
  </dgm:ptLst>
  <dgm:cxnLst>
    <dgm:cxn modelId="{FA730A16-920B-471C-90C9-D2B96A6751E2}" srcId="{B024B260-931C-4648-8C9D-476A9B2244E7}" destId="{A51BAE5F-3594-4E53-91BD-E4493544D8B0}" srcOrd="4" destOrd="0" parTransId="{57AB16D8-67D7-40E6-9834-E4A9A85DF1FB}" sibTransId="{941A59EA-393E-4F51-B463-3E20CAAD3C56}"/>
    <dgm:cxn modelId="{E6AB3F75-1205-4E0C-B30A-1AEE5BBEA75D}" srcId="{B024B260-931C-4648-8C9D-476A9B2244E7}" destId="{36B33427-8390-4262-93BF-61FA04A56C5B}" srcOrd="3" destOrd="0" parTransId="{C2FD4D42-148F-470B-AFB5-0ADE1CFB01C4}" sibTransId="{BBE3DB70-577E-47C5-AF11-67209C1C1BFC}"/>
    <dgm:cxn modelId="{B952345B-0AB2-467E-8782-E4715AF46675}" type="presOf" srcId="{7A211F1D-194E-4C27-978E-E0EA0747ACBF}" destId="{7E733626-8803-47E5-ACC4-9AA2CBB274EA}" srcOrd="0" destOrd="0" presId="urn:microsoft.com/office/officeart/2005/8/layout/vList2"/>
    <dgm:cxn modelId="{BF0F72AF-BDC3-4054-B4AA-5561E417F468}" type="presOf" srcId="{B024B260-931C-4648-8C9D-476A9B2244E7}" destId="{966375B2-D6D2-4F9B-BFA0-F77EDD769B77}" srcOrd="0" destOrd="0" presId="urn:microsoft.com/office/officeart/2005/8/layout/vList2"/>
    <dgm:cxn modelId="{99D716EF-C1E5-4FE1-B2C7-5E91F44E0504}" srcId="{B024B260-931C-4648-8C9D-476A9B2244E7}" destId="{D9C99838-3BA5-4D48-B4C6-340F2C190B6E}" srcOrd="1" destOrd="0" parTransId="{A87AD962-E6A6-4892-B5CF-3D25A4C75008}" sibTransId="{BD879E9A-33E4-47A5-B1A8-E7972FD6F361}"/>
    <dgm:cxn modelId="{8085CEED-3BE1-475B-9C13-79C2E9E05728}" type="presOf" srcId="{36B33427-8390-4262-93BF-61FA04A56C5B}" destId="{4D6BC2E8-1D3E-4A42-9C71-B34E90D09997}" srcOrd="0" destOrd="0" presId="urn:microsoft.com/office/officeart/2005/8/layout/vList2"/>
    <dgm:cxn modelId="{574C178E-23AF-4633-849C-297763EAAB83}" srcId="{B024B260-931C-4648-8C9D-476A9B2244E7}" destId="{7A211F1D-194E-4C27-978E-E0EA0747ACBF}" srcOrd="2" destOrd="0" parTransId="{A0FFEC03-122E-4A89-977D-B6A1637B84F1}" sibTransId="{6AB1D16B-6315-409C-9EA0-442AEE0AFC9B}"/>
    <dgm:cxn modelId="{A6244CDA-4A56-4D32-B984-B73505100B27}" srcId="{B024B260-931C-4648-8C9D-476A9B2244E7}" destId="{FC0289C5-6304-461D-BE7D-098A76ACF92D}" srcOrd="5" destOrd="0" parTransId="{1EC4B098-6CF9-400E-88E7-6F40C0F9EDF9}" sibTransId="{A31377B6-96D2-4389-BE78-B793951EDA66}"/>
    <dgm:cxn modelId="{36EE1A3F-E4D0-4400-BAAF-AA9B87EB7934}" type="presOf" srcId="{D9C99838-3BA5-4D48-B4C6-340F2C190B6E}" destId="{555A4BAD-FD5E-4A70-912B-F141CAD0418E}" srcOrd="0" destOrd="0" presId="urn:microsoft.com/office/officeart/2005/8/layout/vList2"/>
    <dgm:cxn modelId="{5E00C80D-4EB3-4983-A105-22EDA1B5755E}" srcId="{B024B260-931C-4648-8C9D-476A9B2244E7}" destId="{603AA966-616B-40F4-80D2-6C33E138214C}" srcOrd="0" destOrd="0" parTransId="{A438C3B3-6603-4F60-B915-B4E0470EB634}" sibTransId="{A3853480-A128-49B0-85F7-D019BB2A4C0A}"/>
    <dgm:cxn modelId="{31D2FE40-7DB4-4164-AFC2-408791D2FB53}" type="presOf" srcId="{FC0289C5-6304-461D-BE7D-098A76ACF92D}" destId="{18F4B560-4AA3-4724-B626-D611E38941DD}" srcOrd="0" destOrd="0" presId="urn:microsoft.com/office/officeart/2005/8/layout/vList2"/>
    <dgm:cxn modelId="{1972F3C5-8A47-4242-92C5-96B00CF61D7E}" type="presOf" srcId="{A51BAE5F-3594-4E53-91BD-E4493544D8B0}" destId="{2ABC5708-7760-4B9D-9128-1823FA6D4DFA}" srcOrd="0" destOrd="0" presId="urn:microsoft.com/office/officeart/2005/8/layout/vList2"/>
    <dgm:cxn modelId="{E794BC29-74D1-4E4B-8A8E-30048A17F5D6}" type="presOf" srcId="{603AA966-616B-40F4-80D2-6C33E138214C}" destId="{C0E4C75C-DCDC-4060-AE9C-93266424CACA}" srcOrd="0" destOrd="0" presId="urn:microsoft.com/office/officeart/2005/8/layout/vList2"/>
    <dgm:cxn modelId="{FEBFDE47-993C-409E-AB16-F6F2B5AB1C20}" type="presParOf" srcId="{966375B2-D6D2-4F9B-BFA0-F77EDD769B77}" destId="{C0E4C75C-DCDC-4060-AE9C-93266424CACA}" srcOrd="0" destOrd="0" presId="urn:microsoft.com/office/officeart/2005/8/layout/vList2"/>
    <dgm:cxn modelId="{E579E4F7-38D1-4757-8A77-D755EA81486C}" type="presParOf" srcId="{966375B2-D6D2-4F9B-BFA0-F77EDD769B77}" destId="{8DD2EFCA-B2D5-4208-BBC8-20D27E1C4DC1}" srcOrd="1" destOrd="0" presId="urn:microsoft.com/office/officeart/2005/8/layout/vList2"/>
    <dgm:cxn modelId="{0270D8FE-3B83-44B8-87A1-49BCA75B6035}" type="presParOf" srcId="{966375B2-D6D2-4F9B-BFA0-F77EDD769B77}" destId="{555A4BAD-FD5E-4A70-912B-F141CAD0418E}" srcOrd="2" destOrd="0" presId="urn:microsoft.com/office/officeart/2005/8/layout/vList2"/>
    <dgm:cxn modelId="{90D1202B-893A-4CF8-B4F8-5FA38C2C3C9E}" type="presParOf" srcId="{966375B2-D6D2-4F9B-BFA0-F77EDD769B77}" destId="{BA97606C-E82D-49FD-BF7C-0D28A435671E}" srcOrd="3" destOrd="0" presId="urn:microsoft.com/office/officeart/2005/8/layout/vList2"/>
    <dgm:cxn modelId="{31982E8C-A110-4C0E-B01A-7EF3575E3CD7}" type="presParOf" srcId="{966375B2-D6D2-4F9B-BFA0-F77EDD769B77}" destId="{7E733626-8803-47E5-ACC4-9AA2CBB274EA}" srcOrd="4" destOrd="0" presId="urn:microsoft.com/office/officeart/2005/8/layout/vList2"/>
    <dgm:cxn modelId="{3732331B-E4DF-4241-87A1-2B233A262D29}" type="presParOf" srcId="{966375B2-D6D2-4F9B-BFA0-F77EDD769B77}" destId="{DD6879C2-5AA7-4D82-AB58-18DDC1F1E029}" srcOrd="5" destOrd="0" presId="urn:microsoft.com/office/officeart/2005/8/layout/vList2"/>
    <dgm:cxn modelId="{544B1665-7D38-49D5-B54B-6DC43A4BFFF6}" type="presParOf" srcId="{966375B2-D6D2-4F9B-BFA0-F77EDD769B77}" destId="{4D6BC2E8-1D3E-4A42-9C71-B34E90D09997}" srcOrd="6" destOrd="0" presId="urn:microsoft.com/office/officeart/2005/8/layout/vList2"/>
    <dgm:cxn modelId="{C2D8B4B0-C474-442C-BB0E-1FF5BD1C43B7}" type="presParOf" srcId="{966375B2-D6D2-4F9B-BFA0-F77EDD769B77}" destId="{80CD156C-1CFC-4EC1-96F6-8B97A7AB7954}" srcOrd="7" destOrd="0" presId="urn:microsoft.com/office/officeart/2005/8/layout/vList2"/>
    <dgm:cxn modelId="{F428EA4A-3117-45EC-96E6-7BA09D92E9A7}" type="presParOf" srcId="{966375B2-D6D2-4F9B-BFA0-F77EDD769B77}" destId="{2ABC5708-7760-4B9D-9128-1823FA6D4DFA}" srcOrd="8" destOrd="0" presId="urn:microsoft.com/office/officeart/2005/8/layout/vList2"/>
    <dgm:cxn modelId="{0227DD12-2BB7-4516-9473-82A6FBE03481}" type="presParOf" srcId="{966375B2-D6D2-4F9B-BFA0-F77EDD769B77}" destId="{62969830-ED9D-4AE7-BB40-9C4BC0537BBF}" srcOrd="9" destOrd="0" presId="urn:microsoft.com/office/officeart/2005/8/layout/vList2"/>
    <dgm:cxn modelId="{5ABA193E-A5C2-45D2-A426-FCF9447DC485}" type="presParOf" srcId="{966375B2-D6D2-4F9B-BFA0-F77EDD769B77}" destId="{18F4B560-4AA3-4724-B626-D611E38941DD}" srcOrd="10"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35D28C5E-ACFB-4E02-97FB-81943E6AE1C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A11590B1-2E24-4457-8960-53C3B4ECCBE7}">
      <dgm:prSet phldrT="[Текст]"/>
      <dgm:spPr/>
      <dgm:t>
        <a:bodyPr/>
        <a:lstStyle/>
        <a:p>
          <a:r>
            <a:rPr lang="en-US" dirty="0" smtClean="0"/>
            <a:t>How paper works</a:t>
          </a:r>
          <a:endParaRPr lang="ru-RU" dirty="0"/>
        </a:p>
      </dgm:t>
    </dgm:pt>
    <dgm:pt modelId="{50918724-CEA6-4124-88CF-70B081FAA526}" type="parTrans" cxnId="{08858E61-AB51-4830-A7C0-49EEBCDD8E21}">
      <dgm:prSet/>
      <dgm:spPr/>
      <dgm:t>
        <a:bodyPr/>
        <a:lstStyle/>
        <a:p>
          <a:endParaRPr lang="ru-RU"/>
        </a:p>
      </dgm:t>
    </dgm:pt>
    <dgm:pt modelId="{E8412F06-2B71-42ED-A7F0-6E4344863949}" type="sibTrans" cxnId="{08858E61-AB51-4830-A7C0-49EEBCDD8E21}">
      <dgm:prSet/>
      <dgm:spPr/>
      <dgm:t>
        <a:bodyPr/>
        <a:lstStyle/>
        <a:p>
          <a:endParaRPr lang="ru-RU"/>
        </a:p>
      </dgm:t>
    </dgm:pt>
    <dgm:pt modelId="{D24E7ABE-6742-4DAD-A0C5-F379F2891286}">
      <dgm:prSet/>
      <dgm:spPr/>
      <dgm:t>
        <a:bodyPr/>
        <a:lstStyle/>
        <a:p>
          <a:r>
            <a:rPr lang="en-US" dirty="0" smtClean="0"/>
            <a:t>Responsive UI</a:t>
          </a:r>
          <a:endParaRPr lang="ru-RU" dirty="0"/>
        </a:p>
      </dgm:t>
    </dgm:pt>
    <dgm:pt modelId="{3A9CDEF8-D8EC-4B8A-ABE4-969EA354488F}" type="sibTrans" cxnId="{1B33C225-0326-452D-B942-005394478A0F}">
      <dgm:prSet/>
      <dgm:spPr/>
      <dgm:t>
        <a:bodyPr/>
        <a:lstStyle/>
        <a:p>
          <a:endParaRPr lang="ru-RU"/>
        </a:p>
      </dgm:t>
    </dgm:pt>
    <dgm:pt modelId="{35CCE7B1-D1C6-43CD-8DF5-C7846909D15C}" type="parTrans" cxnId="{1B33C225-0326-452D-B942-005394478A0F}">
      <dgm:prSet/>
      <dgm:spPr/>
      <dgm:t>
        <a:bodyPr/>
        <a:lstStyle/>
        <a:p>
          <a:endParaRPr lang="ru-RU"/>
        </a:p>
      </dgm:t>
    </dgm:pt>
    <dgm:pt modelId="{DB41366F-C6FB-454F-B3A7-582813B59818}">
      <dgm:prSet/>
      <dgm:spPr/>
      <dgm:t>
        <a:bodyPr/>
        <a:lstStyle/>
        <a:p>
          <a:r>
            <a:rPr lang="en-US" dirty="0" smtClean="0"/>
            <a:t>Structure</a:t>
          </a:r>
          <a:endParaRPr lang="ru-RU" dirty="0"/>
        </a:p>
      </dgm:t>
    </dgm:pt>
    <dgm:pt modelId="{25AB7593-D159-4BC0-97E9-ECD739C77C17}" type="sibTrans" cxnId="{F56B3709-0EEE-4088-99B8-2E4184F7B279}">
      <dgm:prSet/>
      <dgm:spPr/>
      <dgm:t>
        <a:bodyPr/>
        <a:lstStyle/>
        <a:p>
          <a:endParaRPr lang="ru-RU"/>
        </a:p>
      </dgm:t>
    </dgm:pt>
    <dgm:pt modelId="{6007C2D4-5416-48BC-9B56-48F7243BF51A}" type="parTrans" cxnId="{F56B3709-0EEE-4088-99B8-2E4184F7B279}">
      <dgm:prSet/>
      <dgm:spPr/>
      <dgm:t>
        <a:bodyPr/>
        <a:lstStyle/>
        <a:p>
          <a:endParaRPr lang="ru-RU"/>
        </a:p>
      </dgm:t>
    </dgm:pt>
    <dgm:pt modelId="{B74249FF-0CA6-4168-91EA-31BB781FDCF0}">
      <dgm:prSet/>
      <dgm:spPr/>
      <dgm:t>
        <a:bodyPr/>
        <a:lstStyle/>
        <a:p>
          <a:r>
            <a:rPr lang="en-US" dirty="0" smtClean="0"/>
            <a:t>Floating action button</a:t>
          </a:r>
          <a:endParaRPr lang="ru-RU" dirty="0"/>
        </a:p>
      </dgm:t>
    </dgm:pt>
    <dgm:pt modelId="{BA606135-26E3-4089-B1F0-47E9E542CC40}" type="sibTrans" cxnId="{143D2094-7461-4D33-A681-64FCED67F2E5}">
      <dgm:prSet/>
      <dgm:spPr/>
      <dgm:t>
        <a:bodyPr/>
        <a:lstStyle/>
        <a:p>
          <a:endParaRPr lang="ru-RU"/>
        </a:p>
      </dgm:t>
    </dgm:pt>
    <dgm:pt modelId="{BA83F0E1-A1FB-4786-8186-73E610BB78E8}" type="parTrans" cxnId="{143D2094-7461-4D33-A681-64FCED67F2E5}">
      <dgm:prSet/>
      <dgm:spPr/>
      <dgm:t>
        <a:bodyPr/>
        <a:lstStyle/>
        <a:p>
          <a:endParaRPr lang="ru-RU"/>
        </a:p>
      </dgm:t>
    </dgm:pt>
    <dgm:pt modelId="{ED9001F3-4F19-43CC-9094-7DA007466C6A}" type="pres">
      <dgm:prSet presAssocID="{35D28C5E-ACFB-4E02-97FB-81943E6AE1C4}" presName="Name0" presStyleCnt="0">
        <dgm:presLayoutVars>
          <dgm:dir/>
          <dgm:animLvl val="lvl"/>
          <dgm:resizeHandles val="exact"/>
        </dgm:presLayoutVars>
      </dgm:prSet>
      <dgm:spPr/>
    </dgm:pt>
    <dgm:pt modelId="{E5F764B8-63C3-4CF7-8753-73EC40850A14}" type="pres">
      <dgm:prSet presAssocID="{A11590B1-2E24-4457-8960-53C3B4ECCBE7}" presName="linNode" presStyleCnt="0"/>
      <dgm:spPr/>
    </dgm:pt>
    <dgm:pt modelId="{B77E4150-FC10-435E-82CD-F521C519EF6E}" type="pres">
      <dgm:prSet presAssocID="{A11590B1-2E24-4457-8960-53C3B4ECCBE7}" presName="parentText" presStyleLbl="node1" presStyleIdx="0" presStyleCnt="4" custScaleX="203451">
        <dgm:presLayoutVars>
          <dgm:chMax val="1"/>
          <dgm:bulletEnabled val="1"/>
        </dgm:presLayoutVars>
      </dgm:prSet>
      <dgm:spPr>
        <a:prstGeom prst="rect">
          <a:avLst/>
        </a:prstGeom>
      </dgm:spPr>
      <dgm:t>
        <a:bodyPr/>
        <a:lstStyle/>
        <a:p>
          <a:endParaRPr lang="ru-RU"/>
        </a:p>
      </dgm:t>
    </dgm:pt>
    <dgm:pt modelId="{875F5967-4F61-48B6-AB40-B566F7431ACA}" type="pres">
      <dgm:prSet presAssocID="{E8412F06-2B71-42ED-A7F0-6E4344863949}" presName="sp" presStyleCnt="0"/>
      <dgm:spPr/>
    </dgm:pt>
    <dgm:pt modelId="{34DBAD72-0DAD-45A6-8D1E-1D225F787FA2}" type="pres">
      <dgm:prSet presAssocID="{B74249FF-0CA6-4168-91EA-31BB781FDCF0}" presName="linNode" presStyleCnt="0"/>
      <dgm:spPr/>
    </dgm:pt>
    <dgm:pt modelId="{E8DC48A5-705E-42C1-8512-DB4D08C06218}" type="pres">
      <dgm:prSet presAssocID="{B74249FF-0CA6-4168-91EA-31BB781FDCF0}" presName="parentText" presStyleLbl="node1" presStyleIdx="1" presStyleCnt="4" custScaleX="203451">
        <dgm:presLayoutVars>
          <dgm:chMax val="1"/>
          <dgm:bulletEnabled val="1"/>
        </dgm:presLayoutVars>
      </dgm:prSet>
      <dgm:spPr>
        <a:prstGeom prst="rect">
          <a:avLst/>
        </a:prstGeom>
      </dgm:spPr>
      <dgm:t>
        <a:bodyPr/>
        <a:lstStyle/>
        <a:p>
          <a:endParaRPr lang="ru-RU"/>
        </a:p>
      </dgm:t>
    </dgm:pt>
    <dgm:pt modelId="{37E150C8-57FB-4EFA-903F-87BC0A928563}" type="pres">
      <dgm:prSet presAssocID="{BA606135-26E3-4089-B1F0-47E9E542CC40}" presName="sp" presStyleCnt="0"/>
      <dgm:spPr/>
    </dgm:pt>
    <dgm:pt modelId="{1C714815-2A8F-4DCB-906C-19E44E8CB731}" type="pres">
      <dgm:prSet presAssocID="{DB41366F-C6FB-454F-B3A7-582813B59818}" presName="linNode" presStyleCnt="0"/>
      <dgm:spPr/>
    </dgm:pt>
    <dgm:pt modelId="{50661B1F-7359-42E1-ADD3-F3066E49C22F}" type="pres">
      <dgm:prSet presAssocID="{DB41366F-C6FB-454F-B3A7-582813B59818}" presName="parentText" presStyleLbl="node1" presStyleIdx="2" presStyleCnt="4" custScaleX="203451">
        <dgm:presLayoutVars>
          <dgm:chMax val="1"/>
          <dgm:bulletEnabled val="1"/>
        </dgm:presLayoutVars>
      </dgm:prSet>
      <dgm:spPr>
        <a:prstGeom prst="rect">
          <a:avLst/>
        </a:prstGeom>
      </dgm:spPr>
      <dgm:t>
        <a:bodyPr/>
        <a:lstStyle/>
        <a:p>
          <a:endParaRPr lang="ru-RU"/>
        </a:p>
      </dgm:t>
    </dgm:pt>
    <dgm:pt modelId="{65702B2D-D04C-47A1-8123-34E631A55D2B}" type="pres">
      <dgm:prSet presAssocID="{25AB7593-D159-4BC0-97E9-ECD739C77C17}" presName="sp" presStyleCnt="0"/>
      <dgm:spPr/>
    </dgm:pt>
    <dgm:pt modelId="{21943D25-E760-4D73-AA68-3DB7AF71BB12}" type="pres">
      <dgm:prSet presAssocID="{D24E7ABE-6742-4DAD-A0C5-F379F2891286}" presName="linNode" presStyleCnt="0"/>
      <dgm:spPr/>
    </dgm:pt>
    <dgm:pt modelId="{CEE57B04-7414-4E2D-B4F1-A2BF70E0A161}" type="pres">
      <dgm:prSet presAssocID="{D24E7ABE-6742-4DAD-A0C5-F379F2891286}" presName="parentText" presStyleLbl="node1" presStyleIdx="3" presStyleCnt="4" custScaleX="203451">
        <dgm:presLayoutVars>
          <dgm:chMax val="1"/>
          <dgm:bulletEnabled val="1"/>
        </dgm:presLayoutVars>
      </dgm:prSet>
      <dgm:spPr>
        <a:prstGeom prst="rect">
          <a:avLst/>
        </a:prstGeom>
      </dgm:spPr>
      <dgm:t>
        <a:bodyPr/>
        <a:lstStyle/>
        <a:p>
          <a:endParaRPr lang="ru-RU"/>
        </a:p>
      </dgm:t>
    </dgm:pt>
  </dgm:ptLst>
  <dgm:cxnLst>
    <dgm:cxn modelId="{007CD431-D0BE-4732-A8DC-D0B0F7098830}" type="presOf" srcId="{35D28C5E-ACFB-4E02-97FB-81943E6AE1C4}" destId="{ED9001F3-4F19-43CC-9094-7DA007466C6A}" srcOrd="0" destOrd="0" presId="urn:microsoft.com/office/officeart/2005/8/layout/vList5"/>
    <dgm:cxn modelId="{F56B3709-0EEE-4088-99B8-2E4184F7B279}" srcId="{35D28C5E-ACFB-4E02-97FB-81943E6AE1C4}" destId="{DB41366F-C6FB-454F-B3A7-582813B59818}" srcOrd="2" destOrd="0" parTransId="{6007C2D4-5416-48BC-9B56-48F7243BF51A}" sibTransId="{25AB7593-D159-4BC0-97E9-ECD739C77C17}"/>
    <dgm:cxn modelId="{08858E61-AB51-4830-A7C0-49EEBCDD8E21}" srcId="{35D28C5E-ACFB-4E02-97FB-81943E6AE1C4}" destId="{A11590B1-2E24-4457-8960-53C3B4ECCBE7}" srcOrd="0" destOrd="0" parTransId="{50918724-CEA6-4124-88CF-70B081FAA526}" sibTransId="{E8412F06-2B71-42ED-A7F0-6E4344863949}"/>
    <dgm:cxn modelId="{6CE9EDBF-857F-41FD-B686-A3A7EC4569D5}" type="presOf" srcId="{A11590B1-2E24-4457-8960-53C3B4ECCBE7}" destId="{B77E4150-FC10-435E-82CD-F521C519EF6E}" srcOrd="0" destOrd="0" presId="urn:microsoft.com/office/officeart/2005/8/layout/vList5"/>
    <dgm:cxn modelId="{19E3C643-6644-4C67-92F2-454D99BC759D}" type="presOf" srcId="{B74249FF-0CA6-4168-91EA-31BB781FDCF0}" destId="{E8DC48A5-705E-42C1-8512-DB4D08C06218}" srcOrd="0" destOrd="0" presId="urn:microsoft.com/office/officeart/2005/8/layout/vList5"/>
    <dgm:cxn modelId="{56034A41-051A-451C-8039-B3CFA5D1FCDA}" type="presOf" srcId="{D24E7ABE-6742-4DAD-A0C5-F379F2891286}" destId="{CEE57B04-7414-4E2D-B4F1-A2BF70E0A161}" srcOrd="0" destOrd="0" presId="urn:microsoft.com/office/officeart/2005/8/layout/vList5"/>
    <dgm:cxn modelId="{1B33C225-0326-452D-B942-005394478A0F}" srcId="{35D28C5E-ACFB-4E02-97FB-81943E6AE1C4}" destId="{D24E7ABE-6742-4DAD-A0C5-F379F2891286}" srcOrd="3" destOrd="0" parTransId="{35CCE7B1-D1C6-43CD-8DF5-C7846909D15C}" sibTransId="{3A9CDEF8-D8EC-4B8A-ABE4-969EA354488F}"/>
    <dgm:cxn modelId="{65DFEB04-E8DD-4D98-8FAB-F25BCC67F868}" type="presOf" srcId="{DB41366F-C6FB-454F-B3A7-582813B59818}" destId="{50661B1F-7359-42E1-ADD3-F3066E49C22F}" srcOrd="0" destOrd="0" presId="urn:microsoft.com/office/officeart/2005/8/layout/vList5"/>
    <dgm:cxn modelId="{143D2094-7461-4D33-A681-64FCED67F2E5}" srcId="{35D28C5E-ACFB-4E02-97FB-81943E6AE1C4}" destId="{B74249FF-0CA6-4168-91EA-31BB781FDCF0}" srcOrd="1" destOrd="0" parTransId="{BA83F0E1-A1FB-4786-8186-73E610BB78E8}" sibTransId="{BA606135-26E3-4089-B1F0-47E9E542CC40}"/>
    <dgm:cxn modelId="{1FCA55C2-A6E0-4D30-AB91-9929C8AEC9C4}" type="presParOf" srcId="{ED9001F3-4F19-43CC-9094-7DA007466C6A}" destId="{E5F764B8-63C3-4CF7-8753-73EC40850A14}" srcOrd="0" destOrd="0" presId="urn:microsoft.com/office/officeart/2005/8/layout/vList5"/>
    <dgm:cxn modelId="{289E4F13-F73A-4C1A-A3BA-5648D262F84B}" type="presParOf" srcId="{E5F764B8-63C3-4CF7-8753-73EC40850A14}" destId="{B77E4150-FC10-435E-82CD-F521C519EF6E}" srcOrd="0" destOrd="0" presId="urn:microsoft.com/office/officeart/2005/8/layout/vList5"/>
    <dgm:cxn modelId="{9400916D-6732-4F75-888C-4451EAC840BB}" type="presParOf" srcId="{ED9001F3-4F19-43CC-9094-7DA007466C6A}" destId="{875F5967-4F61-48B6-AB40-B566F7431ACA}" srcOrd="1" destOrd="0" presId="urn:microsoft.com/office/officeart/2005/8/layout/vList5"/>
    <dgm:cxn modelId="{34E15F4E-E4FC-452C-85D9-70B64010C2E4}" type="presParOf" srcId="{ED9001F3-4F19-43CC-9094-7DA007466C6A}" destId="{34DBAD72-0DAD-45A6-8D1E-1D225F787FA2}" srcOrd="2" destOrd="0" presId="urn:microsoft.com/office/officeart/2005/8/layout/vList5"/>
    <dgm:cxn modelId="{11C99A1A-23FF-463B-B98E-622F77E5178F}" type="presParOf" srcId="{34DBAD72-0DAD-45A6-8D1E-1D225F787FA2}" destId="{E8DC48A5-705E-42C1-8512-DB4D08C06218}" srcOrd="0" destOrd="0" presId="urn:microsoft.com/office/officeart/2005/8/layout/vList5"/>
    <dgm:cxn modelId="{6B2E7A84-92E4-470E-9152-C9B6B20B0B53}" type="presParOf" srcId="{ED9001F3-4F19-43CC-9094-7DA007466C6A}" destId="{37E150C8-57FB-4EFA-903F-87BC0A928563}" srcOrd="3" destOrd="0" presId="urn:microsoft.com/office/officeart/2005/8/layout/vList5"/>
    <dgm:cxn modelId="{17192932-A485-47B2-9820-9586F5090730}" type="presParOf" srcId="{ED9001F3-4F19-43CC-9094-7DA007466C6A}" destId="{1C714815-2A8F-4DCB-906C-19E44E8CB731}" srcOrd="4" destOrd="0" presId="urn:microsoft.com/office/officeart/2005/8/layout/vList5"/>
    <dgm:cxn modelId="{8CA9881E-9BE0-4A98-AC24-98B1290D160A}" type="presParOf" srcId="{1C714815-2A8F-4DCB-906C-19E44E8CB731}" destId="{50661B1F-7359-42E1-ADD3-F3066E49C22F}" srcOrd="0" destOrd="0" presId="urn:microsoft.com/office/officeart/2005/8/layout/vList5"/>
    <dgm:cxn modelId="{27C6C540-1D28-423C-8078-3666E1CE6023}" type="presParOf" srcId="{ED9001F3-4F19-43CC-9094-7DA007466C6A}" destId="{65702B2D-D04C-47A1-8123-34E631A55D2B}" srcOrd="5" destOrd="0" presId="urn:microsoft.com/office/officeart/2005/8/layout/vList5"/>
    <dgm:cxn modelId="{BDCB362F-5F28-450B-A3E3-6284F671A252}" type="presParOf" srcId="{ED9001F3-4F19-43CC-9094-7DA007466C6A}" destId="{21943D25-E760-4D73-AA68-3DB7AF71BB12}" srcOrd="6" destOrd="0" presId="urn:microsoft.com/office/officeart/2005/8/layout/vList5"/>
    <dgm:cxn modelId="{F48DDAFB-11FA-4CE8-9385-22DBEBC66D1A}" type="presParOf" srcId="{21943D25-E760-4D73-AA68-3DB7AF71BB12}" destId="{CEE57B04-7414-4E2D-B4F1-A2BF70E0A161}" srcOrd="0" destOrd="0" presId="urn:microsoft.com/office/officeart/2005/8/layout/vList5"/>
  </dgm:cxnLst>
  <dgm:bg/>
  <dgm:whole/>
</dgm:dataModel>
</file>

<file path=ppt/diagrams/data11.xml><?xml version="1.0" encoding="utf-8"?>
<dgm:dataModel xmlns:dgm="http://schemas.openxmlformats.org/drawingml/2006/diagram" xmlns:a="http://schemas.openxmlformats.org/drawingml/2006/main">
  <dgm:ptLst>
    <dgm:pt modelId="{70CEC9B1-5680-47CD-BA5C-6AF93BF1E5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DE6469C2-221B-4F6D-8497-1D803C03F08D}" type="pres">
      <dgm:prSet presAssocID="{70CEC9B1-5680-47CD-BA5C-6AF93BF1E545}" presName="Name0" presStyleCnt="0">
        <dgm:presLayoutVars>
          <dgm:dir/>
          <dgm:animLvl val="lvl"/>
          <dgm:resizeHandles val="exact"/>
        </dgm:presLayoutVars>
      </dgm:prSet>
      <dgm:spPr/>
      <dgm:t>
        <a:bodyPr/>
        <a:lstStyle/>
        <a:p>
          <a:endParaRPr lang="ru-RU"/>
        </a:p>
      </dgm:t>
    </dgm:pt>
  </dgm:ptLst>
  <dgm:cxnLst>
    <dgm:cxn modelId="{9EDB7461-5870-423A-A739-5A224901FC8C}" type="presOf" srcId="{70CEC9B1-5680-47CD-BA5C-6AF93BF1E545}" destId="{DE6469C2-221B-4F6D-8497-1D803C03F08D}" srcOrd="0"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59D28D67-7319-4669-9CA0-790A60093C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107FA5B6-CEF2-41AD-99F1-A4AF2E88B759}">
      <dgm:prSet/>
      <dgm:spPr/>
      <dgm:t>
        <a:bodyPr/>
        <a:lstStyle/>
        <a:p>
          <a:pPr rtl="0"/>
          <a:r>
            <a:rPr lang="en-US" dirty="0" smtClean="0"/>
            <a:t>Create a visual language that synthesizes classic principles of good design with the innovation and possibility of technology and science.</a:t>
          </a:r>
          <a:endParaRPr lang="ru-RU" dirty="0"/>
        </a:p>
      </dgm:t>
    </dgm:pt>
    <dgm:pt modelId="{C3204D02-CFCF-47A6-90DB-76AB2D571C51}" type="parTrans" cxnId="{36FF6612-1564-4A76-AF79-438E2CEC42D2}">
      <dgm:prSet/>
      <dgm:spPr/>
      <dgm:t>
        <a:bodyPr/>
        <a:lstStyle/>
        <a:p>
          <a:endParaRPr lang="ru-RU"/>
        </a:p>
      </dgm:t>
    </dgm:pt>
    <dgm:pt modelId="{E47C8933-BB88-4403-BE1F-BBE480385B3A}" type="sibTrans" cxnId="{36FF6612-1564-4A76-AF79-438E2CEC42D2}">
      <dgm:prSet/>
      <dgm:spPr/>
      <dgm:t>
        <a:bodyPr/>
        <a:lstStyle/>
        <a:p>
          <a:endParaRPr lang="ru-RU"/>
        </a:p>
      </dgm:t>
    </dgm:pt>
    <dgm:pt modelId="{5AB30C97-464D-4A73-BDBE-A92069A8F16F}">
      <dgm:prSet/>
      <dgm:spPr/>
      <dgm:t>
        <a:bodyPr/>
        <a:lstStyle/>
        <a:p>
          <a:pPr rtl="0"/>
          <a:r>
            <a:rPr lang="en-US" dirty="0" smtClean="0"/>
            <a:t>Develop a single underlying system that allows for a unified experience across platforms and device sizes. Mobile precepts are fundamental, but touch, voice, mouse, and keyboard are all ﬁrst-class input methods.</a:t>
          </a:r>
          <a:endParaRPr lang="en-US" dirty="0"/>
        </a:p>
      </dgm:t>
    </dgm:pt>
    <dgm:pt modelId="{0DD052B6-A4DA-4E21-A339-1920A2E12A78}" type="parTrans" cxnId="{653FE258-BB3B-441B-A989-D5FC3217AE06}">
      <dgm:prSet/>
      <dgm:spPr/>
      <dgm:t>
        <a:bodyPr/>
        <a:lstStyle/>
        <a:p>
          <a:endParaRPr lang="ru-RU"/>
        </a:p>
      </dgm:t>
    </dgm:pt>
    <dgm:pt modelId="{4D40972E-8FB9-4D3D-BCC9-0009D9E3754F}" type="sibTrans" cxnId="{653FE258-BB3B-441B-A989-D5FC3217AE06}">
      <dgm:prSet/>
      <dgm:spPr/>
      <dgm:t>
        <a:bodyPr/>
        <a:lstStyle/>
        <a:p>
          <a:endParaRPr lang="ru-RU"/>
        </a:p>
      </dgm:t>
    </dgm:pt>
    <dgm:pt modelId="{69C243D3-9673-465D-99B8-ABE53E4C53E7}" type="pres">
      <dgm:prSet presAssocID="{59D28D67-7319-4669-9CA0-790A60093C02}" presName="linear" presStyleCnt="0">
        <dgm:presLayoutVars>
          <dgm:animLvl val="lvl"/>
          <dgm:resizeHandles val="exact"/>
        </dgm:presLayoutVars>
      </dgm:prSet>
      <dgm:spPr/>
      <dgm:t>
        <a:bodyPr/>
        <a:lstStyle/>
        <a:p>
          <a:endParaRPr lang="ru-RU"/>
        </a:p>
      </dgm:t>
    </dgm:pt>
    <dgm:pt modelId="{299452B2-B528-457E-869C-99E76A0FB133}" type="pres">
      <dgm:prSet presAssocID="{107FA5B6-CEF2-41AD-99F1-A4AF2E88B759}" presName="parentText" presStyleLbl="node1" presStyleIdx="0" presStyleCnt="2">
        <dgm:presLayoutVars>
          <dgm:chMax val="0"/>
          <dgm:bulletEnabled val="1"/>
        </dgm:presLayoutVars>
      </dgm:prSet>
      <dgm:spPr>
        <a:prstGeom prst="rect">
          <a:avLst/>
        </a:prstGeom>
      </dgm:spPr>
      <dgm:t>
        <a:bodyPr/>
        <a:lstStyle/>
        <a:p>
          <a:endParaRPr lang="ru-RU"/>
        </a:p>
      </dgm:t>
    </dgm:pt>
    <dgm:pt modelId="{F9919028-02F2-4A21-9649-DD048F78B77E}" type="pres">
      <dgm:prSet presAssocID="{E47C8933-BB88-4403-BE1F-BBE480385B3A}" presName="spacer" presStyleCnt="0"/>
      <dgm:spPr/>
    </dgm:pt>
    <dgm:pt modelId="{9BDA7247-7153-445A-A7A8-F91A6F6E1161}" type="pres">
      <dgm:prSet presAssocID="{5AB30C97-464D-4A73-BDBE-A92069A8F16F}" presName="parentText" presStyleLbl="node1" presStyleIdx="1" presStyleCnt="2">
        <dgm:presLayoutVars>
          <dgm:chMax val="0"/>
          <dgm:bulletEnabled val="1"/>
        </dgm:presLayoutVars>
      </dgm:prSet>
      <dgm:spPr>
        <a:prstGeom prst="rect">
          <a:avLst/>
        </a:prstGeom>
      </dgm:spPr>
      <dgm:t>
        <a:bodyPr/>
        <a:lstStyle/>
        <a:p>
          <a:endParaRPr lang="ru-RU"/>
        </a:p>
      </dgm:t>
    </dgm:pt>
  </dgm:ptLst>
  <dgm:cxnLst>
    <dgm:cxn modelId="{BD926120-FD38-4745-A5AF-4CC51ECEE2CB}" type="presOf" srcId="{107FA5B6-CEF2-41AD-99F1-A4AF2E88B759}" destId="{299452B2-B528-457E-869C-99E76A0FB133}" srcOrd="0" destOrd="0" presId="urn:microsoft.com/office/officeart/2005/8/layout/vList2"/>
    <dgm:cxn modelId="{A3BA98BC-CD20-416D-9CBD-7B139A78F667}" type="presOf" srcId="{59D28D67-7319-4669-9CA0-790A60093C02}" destId="{69C243D3-9673-465D-99B8-ABE53E4C53E7}" srcOrd="0" destOrd="0" presId="urn:microsoft.com/office/officeart/2005/8/layout/vList2"/>
    <dgm:cxn modelId="{36FF6612-1564-4A76-AF79-438E2CEC42D2}" srcId="{59D28D67-7319-4669-9CA0-790A60093C02}" destId="{107FA5B6-CEF2-41AD-99F1-A4AF2E88B759}" srcOrd="0" destOrd="0" parTransId="{C3204D02-CFCF-47A6-90DB-76AB2D571C51}" sibTransId="{E47C8933-BB88-4403-BE1F-BBE480385B3A}"/>
    <dgm:cxn modelId="{CFE8D2A4-A7CB-44A4-9DD8-A13F21495D45}" type="presOf" srcId="{5AB30C97-464D-4A73-BDBE-A92069A8F16F}" destId="{9BDA7247-7153-445A-A7A8-F91A6F6E1161}" srcOrd="0" destOrd="0" presId="urn:microsoft.com/office/officeart/2005/8/layout/vList2"/>
    <dgm:cxn modelId="{653FE258-BB3B-441B-A989-D5FC3217AE06}" srcId="{59D28D67-7319-4669-9CA0-790A60093C02}" destId="{5AB30C97-464D-4A73-BDBE-A92069A8F16F}" srcOrd="1" destOrd="0" parTransId="{0DD052B6-A4DA-4E21-A339-1920A2E12A78}" sibTransId="{4D40972E-8FB9-4D3D-BCC9-0009D9E3754F}"/>
    <dgm:cxn modelId="{3D4C8A94-1125-479D-98C1-F75FE8B38029}" type="presParOf" srcId="{69C243D3-9673-465D-99B8-ABE53E4C53E7}" destId="{299452B2-B528-457E-869C-99E76A0FB133}" srcOrd="0" destOrd="0" presId="urn:microsoft.com/office/officeart/2005/8/layout/vList2"/>
    <dgm:cxn modelId="{9B90C344-0CAC-4907-96E9-7C11934514CD}" type="presParOf" srcId="{69C243D3-9673-465D-99B8-ABE53E4C53E7}" destId="{F9919028-02F2-4A21-9649-DD048F78B77E}" srcOrd="1" destOrd="0" presId="urn:microsoft.com/office/officeart/2005/8/layout/vList2"/>
    <dgm:cxn modelId="{53C9D521-9946-4251-9EE2-20C21A95EEC0}" type="presParOf" srcId="{69C243D3-9673-465D-99B8-ABE53E4C53E7}" destId="{9BDA7247-7153-445A-A7A8-F91A6F6E1161}" srcOrd="2"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DAEE8FBE-A1EC-4B21-A9E1-11DFEDF6DC3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ru-RU"/>
        </a:p>
      </dgm:t>
    </dgm:pt>
    <dgm:pt modelId="{DAD59577-A9F3-44DF-B62B-9EBE3E9FB12A}">
      <dgm:prSet/>
      <dgm:spPr/>
      <dgm:t>
        <a:bodyPr/>
        <a:lstStyle/>
        <a:p>
          <a:pPr rtl="0"/>
          <a:r>
            <a:rPr lang="en-US" b="1" dirty="0" smtClean="0"/>
            <a:t>Material is the metaphor </a:t>
          </a:r>
          <a:endParaRPr lang="en-US" b="1" dirty="0"/>
        </a:p>
      </dgm:t>
    </dgm:pt>
    <dgm:pt modelId="{8591B236-B3CC-493C-A86A-31E6AB4B2BE3}" type="parTrans" cxnId="{806339A9-0732-4AFA-8C34-B4EE7BBC59EF}">
      <dgm:prSet/>
      <dgm:spPr/>
      <dgm:t>
        <a:bodyPr/>
        <a:lstStyle/>
        <a:p>
          <a:endParaRPr lang="ru-RU"/>
        </a:p>
      </dgm:t>
    </dgm:pt>
    <dgm:pt modelId="{245107DE-2D3B-4439-B944-0E22A81929D5}" type="sibTrans" cxnId="{806339A9-0732-4AFA-8C34-B4EE7BBC59EF}">
      <dgm:prSet/>
      <dgm:spPr/>
      <dgm:t>
        <a:bodyPr/>
        <a:lstStyle/>
        <a:p>
          <a:endParaRPr lang="ru-RU"/>
        </a:p>
      </dgm:t>
    </dgm:pt>
    <dgm:pt modelId="{6EF2CDD1-B37B-4DB2-8D6D-ABABFC147910}">
      <dgm:prSet/>
      <dgm:spPr/>
      <dgm:t>
        <a:bodyPr/>
        <a:lstStyle/>
        <a:p>
          <a:pPr rtl="0"/>
          <a:r>
            <a:rPr lang="en-US" b="1" dirty="0" smtClean="0"/>
            <a:t>Bold, graphic, intentional</a:t>
          </a:r>
          <a:endParaRPr lang="ru-RU" dirty="0"/>
        </a:p>
      </dgm:t>
    </dgm:pt>
    <dgm:pt modelId="{88EDBBAF-9F25-420F-92CB-D0CCDAF4D7E8}" type="parTrans" cxnId="{04DE6168-0D63-4AD0-A546-5857D5047967}">
      <dgm:prSet/>
      <dgm:spPr/>
      <dgm:t>
        <a:bodyPr/>
        <a:lstStyle/>
        <a:p>
          <a:endParaRPr lang="ru-RU"/>
        </a:p>
      </dgm:t>
    </dgm:pt>
    <dgm:pt modelId="{42B3E06A-4278-4EDD-9B3F-F47E15FD0093}" type="sibTrans" cxnId="{04DE6168-0D63-4AD0-A546-5857D5047967}">
      <dgm:prSet/>
      <dgm:spPr/>
      <dgm:t>
        <a:bodyPr/>
        <a:lstStyle/>
        <a:p>
          <a:endParaRPr lang="ru-RU"/>
        </a:p>
      </dgm:t>
    </dgm:pt>
    <dgm:pt modelId="{05A8EF84-A799-4091-88AC-90BEC8077D3A}">
      <dgm:prSet/>
      <dgm:spPr/>
      <dgm:t>
        <a:bodyPr/>
        <a:lstStyle/>
        <a:p>
          <a:pPr rtl="0"/>
          <a:r>
            <a:rPr lang="en-US" b="1" dirty="0" smtClean="0"/>
            <a:t>Motion provides meaning</a:t>
          </a:r>
          <a:endParaRPr lang="ru-RU" dirty="0"/>
        </a:p>
      </dgm:t>
    </dgm:pt>
    <dgm:pt modelId="{7A696D68-768A-4D04-A92A-44FCD6178C51}" type="parTrans" cxnId="{7A9F9B92-5BD5-4CCA-9271-F0280DD26D08}">
      <dgm:prSet/>
      <dgm:spPr/>
      <dgm:t>
        <a:bodyPr/>
        <a:lstStyle/>
        <a:p>
          <a:endParaRPr lang="ru-RU"/>
        </a:p>
      </dgm:t>
    </dgm:pt>
    <dgm:pt modelId="{A9B56DF4-6624-40BA-A4C4-D82C84BEF2E5}" type="sibTrans" cxnId="{7A9F9B92-5BD5-4CCA-9271-F0280DD26D08}">
      <dgm:prSet/>
      <dgm:spPr/>
      <dgm:t>
        <a:bodyPr/>
        <a:lstStyle/>
        <a:p>
          <a:endParaRPr lang="ru-RU"/>
        </a:p>
      </dgm:t>
    </dgm:pt>
    <dgm:pt modelId="{EBEA40FC-3032-4AE5-9CDA-A343C0062F63}" type="pres">
      <dgm:prSet presAssocID="{DAEE8FBE-A1EC-4B21-A9E1-11DFEDF6DC37}" presName="linear" presStyleCnt="0">
        <dgm:presLayoutVars>
          <dgm:dir/>
          <dgm:resizeHandles val="exact"/>
        </dgm:presLayoutVars>
      </dgm:prSet>
      <dgm:spPr/>
      <dgm:t>
        <a:bodyPr/>
        <a:lstStyle/>
        <a:p>
          <a:endParaRPr lang="ru-RU"/>
        </a:p>
      </dgm:t>
    </dgm:pt>
    <dgm:pt modelId="{387515CA-A9E2-4FEC-9847-347387B5668B}" type="pres">
      <dgm:prSet presAssocID="{DAD59577-A9F3-44DF-B62B-9EBE3E9FB12A}" presName="comp" presStyleCnt="0"/>
      <dgm:spPr/>
    </dgm:pt>
    <dgm:pt modelId="{B155EDC9-6139-4945-AB6A-BE306C4DCDC7}" type="pres">
      <dgm:prSet presAssocID="{DAD59577-A9F3-44DF-B62B-9EBE3E9FB12A}" presName="box" presStyleLbl="node1" presStyleIdx="0" presStyleCnt="3"/>
      <dgm:spPr>
        <a:prstGeom prst="rect">
          <a:avLst/>
        </a:prstGeom>
      </dgm:spPr>
      <dgm:t>
        <a:bodyPr/>
        <a:lstStyle/>
        <a:p>
          <a:endParaRPr lang="ru-RU"/>
        </a:p>
      </dgm:t>
    </dgm:pt>
    <dgm:pt modelId="{1C93105B-8404-452E-ADFD-8E83194FEC8E}" type="pres">
      <dgm:prSet presAssocID="{DAD59577-A9F3-44DF-B62B-9EBE3E9FB12A}" presName="img" presStyleLbl="fgImgPlace1" presStyleIdx="0" presStyleCnt="3" custScaleX="71043" custLinFactNeighborX="-6823" custLinFactNeighborY="1059"/>
      <dgm:spPr>
        <a:prstGeom prst="rect">
          <a:avLst/>
        </a:prstGeom>
        <a:blipFill rotWithShape="0">
          <a:blip xmlns:r="http://schemas.openxmlformats.org/officeDocument/2006/relationships" r:embed="rId1"/>
          <a:stretch>
            <a:fillRect/>
          </a:stretch>
        </a:blipFill>
      </dgm:spPr>
    </dgm:pt>
    <dgm:pt modelId="{D4E6FB2E-D129-4F7A-A130-FADF1258303B}" type="pres">
      <dgm:prSet presAssocID="{DAD59577-A9F3-44DF-B62B-9EBE3E9FB12A}" presName="text" presStyleLbl="node1" presStyleIdx="0" presStyleCnt="3">
        <dgm:presLayoutVars>
          <dgm:bulletEnabled val="1"/>
        </dgm:presLayoutVars>
      </dgm:prSet>
      <dgm:spPr>
        <a:prstGeom prst="rect">
          <a:avLst/>
        </a:prstGeom>
      </dgm:spPr>
      <dgm:t>
        <a:bodyPr/>
        <a:lstStyle/>
        <a:p>
          <a:endParaRPr lang="ru-RU"/>
        </a:p>
      </dgm:t>
    </dgm:pt>
    <dgm:pt modelId="{8A1B641B-1E5C-4134-8972-6C157EBF8678}" type="pres">
      <dgm:prSet presAssocID="{245107DE-2D3B-4439-B944-0E22A81929D5}" presName="spacer" presStyleCnt="0"/>
      <dgm:spPr/>
    </dgm:pt>
    <dgm:pt modelId="{8D42FCC8-EC27-47F0-AA2C-DAC92796805C}" type="pres">
      <dgm:prSet presAssocID="{6EF2CDD1-B37B-4DB2-8D6D-ABABFC147910}" presName="comp" presStyleCnt="0"/>
      <dgm:spPr/>
    </dgm:pt>
    <dgm:pt modelId="{619284DF-DC94-494D-9FAB-375C48E5E318}" type="pres">
      <dgm:prSet presAssocID="{6EF2CDD1-B37B-4DB2-8D6D-ABABFC147910}" presName="box" presStyleLbl="node1" presStyleIdx="1" presStyleCnt="3"/>
      <dgm:spPr>
        <a:prstGeom prst="rect">
          <a:avLst/>
        </a:prstGeom>
      </dgm:spPr>
      <dgm:t>
        <a:bodyPr/>
        <a:lstStyle/>
        <a:p>
          <a:endParaRPr lang="ru-RU"/>
        </a:p>
      </dgm:t>
    </dgm:pt>
    <dgm:pt modelId="{A165B8B9-3643-4C38-99C9-ADF3834B3C41}" type="pres">
      <dgm:prSet presAssocID="{6EF2CDD1-B37B-4DB2-8D6D-ABABFC147910}" presName="img" presStyleLbl="fgImgPlace1" presStyleIdx="1" presStyleCnt="3" custScaleX="71043" custLinFactNeighborX="-6823" custLinFactNeighborY="-847"/>
      <dgm:spPr>
        <a:prstGeom prst="rect">
          <a:avLst/>
        </a:prstGeom>
        <a:blipFill rotWithShape="0">
          <a:blip xmlns:r="http://schemas.openxmlformats.org/officeDocument/2006/relationships" r:embed="rId2"/>
          <a:stretch>
            <a:fillRect/>
          </a:stretch>
        </a:blipFill>
      </dgm:spPr>
    </dgm:pt>
    <dgm:pt modelId="{EC1CA0DF-1533-4663-85BA-B3F525F63CE7}" type="pres">
      <dgm:prSet presAssocID="{6EF2CDD1-B37B-4DB2-8D6D-ABABFC147910}" presName="text" presStyleLbl="node1" presStyleIdx="1" presStyleCnt="3">
        <dgm:presLayoutVars>
          <dgm:bulletEnabled val="1"/>
        </dgm:presLayoutVars>
      </dgm:prSet>
      <dgm:spPr>
        <a:prstGeom prst="rect">
          <a:avLst/>
        </a:prstGeom>
      </dgm:spPr>
      <dgm:t>
        <a:bodyPr/>
        <a:lstStyle/>
        <a:p>
          <a:endParaRPr lang="ru-RU"/>
        </a:p>
      </dgm:t>
    </dgm:pt>
    <dgm:pt modelId="{86580AEC-69B6-44BD-ACA0-A70B69E5FD97}" type="pres">
      <dgm:prSet presAssocID="{42B3E06A-4278-4EDD-9B3F-F47E15FD0093}" presName="spacer" presStyleCnt="0"/>
      <dgm:spPr/>
    </dgm:pt>
    <dgm:pt modelId="{C4A99DCC-72ED-4F78-AACC-39E02A9166B3}" type="pres">
      <dgm:prSet presAssocID="{05A8EF84-A799-4091-88AC-90BEC8077D3A}" presName="comp" presStyleCnt="0"/>
      <dgm:spPr/>
    </dgm:pt>
    <dgm:pt modelId="{55C2A8A5-7A30-4B79-B358-F1DB0BBB6C41}" type="pres">
      <dgm:prSet presAssocID="{05A8EF84-A799-4091-88AC-90BEC8077D3A}" presName="box" presStyleLbl="node1" presStyleIdx="2" presStyleCnt="3"/>
      <dgm:spPr>
        <a:prstGeom prst="rect">
          <a:avLst/>
        </a:prstGeom>
      </dgm:spPr>
      <dgm:t>
        <a:bodyPr/>
        <a:lstStyle/>
        <a:p>
          <a:endParaRPr lang="ru-RU"/>
        </a:p>
      </dgm:t>
    </dgm:pt>
    <dgm:pt modelId="{55E21BDA-6DB3-431C-A3C4-63F22E0C4AEA}" type="pres">
      <dgm:prSet presAssocID="{05A8EF84-A799-4091-88AC-90BEC8077D3A}" presName="img" presStyleLbl="fgImgPlace1" presStyleIdx="2" presStyleCnt="3" custScaleX="71043" custLinFactNeighborX="-6823" custLinFactNeighborY="-1059"/>
      <dgm:spPr>
        <a:prstGeom prst="rect">
          <a:avLst/>
        </a:prstGeom>
        <a:blipFill rotWithShape="0">
          <a:blip xmlns:r="http://schemas.openxmlformats.org/officeDocument/2006/relationships" r:embed="rId3"/>
          <a:stretch>
            <a:fillRect/>
          </a:stretch>
        </a:blipFill>
      </dgm:spPr>
    </dgm:pt>
    <dgm:pt modelId="{9D3077CA-639B-4DD4-9F05-750DC4211135}" type="pres">
      <dgm:prSet presAssocID="{05A8EF84-A799-4091-88AC-90BEC8077D3A}" presName="text" presStyleLbl="node1" presStyleIdx="2" presStyleCnt="3">
        <dgm:presLayoutVars>
          <dgm:bulletEnabled val="1"/>
        </dgm:presLayoutVars>
      </dgm:prSet>
      <dgm:spPr>
        <a:prstGeom prst="rect">
          <a:avLst/>
        </a:prstGeom>
      </dgm:spPr>
      <dgm:t>
        <a:bodyPr/>
        <a:lstStyle/>
        <a:p>
          <a:endParaRPr lang="ru-RU"/>
        </a:p>
      </dgm:t>
    </dgm:pt>
  </dgm:ptLst>
  <dgm:cxnLst>
    <dgm:cxn modelId="{7A9F9B92-5BD5-4CCA-9271-F0280DD26D08}" srcId="{DAEE8FBE-A1EC-4B21-A9E1-11DFEDF6DC37}" destId="{05A8EF84-A799-4091-88AC-90BEC8077D3A}" srcOrd="2" destOrd="0" parTransId="{7A696D68-768A-4D04-A92A-44FCD6178C51}" sibTransId="{A9B56DF4-6624-40BA-A4C4-D82C84BEF2E5}"/>
    <dgm:cxn modelId="{1A345EED-7364-4767-9DB9-148EA1CA0D19}" type="presOf" srcId="{05A8EF84-A799-4091-88AC-90BEC8077D3A}" destId="{9D3077CA-639B-4DD4-9F05-750DC4211135}" srcOrd="1" destOrd="0" presId="urn:microsoft.com/office/officeart/2005/8/layout/vList4"/>
    <dgm:cxn modelId="{67A18DA8-C99C-49A5-A9AE-435BFE099E0C}" type="presOf" srcId="{6EF2CDD1-B37B-4DB2-8D6D-ABABFC147910}" destId="{EC1CA0DF-1533-4663-85BA-B3F525F63CE7}" srcOrd="1" destOrd="0" presId="urn:microsoft.com/office/officeart/2005/8/layout/vList4"/>
    <dgm:cxn modelId="{5E223AF1-2804-4940-BC34-FB62D70B1B48}" type="presOf" srcId="{05A8EF84-A799-4091-88AC-90BEC8077D3A}" destId="{55C2A8A5-7A30-4B79-B358-F1DB0BBB6C41}" srcOrd="0" destOrd="0" presId="urn:microsoft.com/office/officeart/2005/8/layout/vList4"/>
    <dgm:cxn modelId="{04DE6168-0D63-4AD0-A546-5857D5047967}" srcId="{DAEE8FBE-A1EC-4B21-A9E1-11DFEDF6DC37}" destId="{6EF2CDD1-B37B-4DB2-8D6D-ABABFC147910}" srcOrd="1" destOrd="0" parTransId="{88EDBBAF-9F25-420F-92CB-D0CCDAF4D7E8}" sibTransId="{42B3E06A-4278-4EDD-9B3F-F47E15FD0093}"/>
    <dgm:cxn modelId="{FB456DB5-C2D1-4773-845D-9B2C2437C137}" type="presOf" srcId="{DAEE8FBE-A1EC-4B21-A9E1-11DFEDF6DC37}" destId="{EBEA40FC-3032-4AE5-9CDA-A343C0062F63}" srcOrd="0" destOrd="0" presId="urn:microsoft.com/office/officeart/2005/8/layout/vList4"/>
    <dgm:cxn modelId="{806339A9-0732-4AFA-8C34-B4EE7BBC59EF}" srcId="{DAEE8FBE-A1EC-4B21-A9E1-11DFEDF6DC37}" destId="{DAD59577-A9F3-44DF-B62B-9EBE3E9FB12A}" srcOrd="0" destOrd="0" parTransId="{8591B236-B3CC-493C-A86A-31E6AB4B2BE3}" sibTransId="{245107DE-2D3B-4439-B944-0E22A81929D5}"/>
    <dgm:cxn modelId="{75DE1CFB-E9EE-4CAB-BCBC-27B29D5DCE5B}" type="presOf" srcId="{DAD59577-A9F3-44DF-B62B-9EBE3E9FB12A}" destId="{B155EDC9-6139-4945-AB6A-BE306C4DCDC7}" srcOrd="0" destOrd="0" presId="urn:microsoft.com/office/officeart/2005/8/layout/vList4"/>
    <dgm:cxn modelId="{9F7AB9EE-70AA-4210-B0F6-916EBF2923F8}" type="presOf" srcId="{6EF2CDD1-B37B-4DB2-8D6D-ABABFC147910}" destId="{619284DF-DC94-494D-9FAB-375C48E5E318}" srcOrd="0" destOrd="0" presId="urn:microsoft.com/office/officeart/2005/8/layout/vList4"/>
    <dgm:cxn modelId="{579B548E-786A-4CF8-AF8A-21BF6D859069}" type="presOf" srcId="{DAD59577-A9F3-44DF-B62B-9EBE3E9FB12A}" destId="{D4E6FB2E-D129-4F7A-A130-FADF1258303B}" srcOrd="1" destOrd="0" presId="urn:microsoft.com/office/officeart/2005/8/layout/vList4"/>
    <dgm:cxn modelId="{30289209-D747-4961-8C29-87ADD45D8F70}" type="presParOf" srcId="{EBEA40FC-3032-4AE5-9CDA-A343C0062F63}" destId="{387515CA-A9E2-4FEC-9847-347387B5668B}" srcOrd="0" destOrd="0" presId="urn:microsoft.com/office/officeart/2005/8/layout/vList4"/>
    <dgm:cxn modelId="{F811AFAE-EE49-4F35-86B6-792A24718930}" type="presParOf" srcId="{387515CA-A9E2-4FEC-9847-347387B5668B}" destId="{B155EDC9-6139-4945-AB6A-BE306C4DCDC7}" srcOrd="0" destOrd="0" presId="urn:microsoft.com/office/officeart/2005/8/layout/vList4"/>
    <dgm:cxn modelId="{85C8042B-8EDA-4103-ABE3-61BE5CFD8D61}" type="presParOf" srcId="{387515CA-A9E2-4FEC-9847-347387B5668B}" destId="{1C93105B-8404-452E-ADFD-8E83194FEC8E}" srcOrd="1" destOrd="0" presId="urn:microsoft.com/office/officeart/2005/8/layout/vList4"/>
    <dgm:cxn modelId="{6EA72016-4DD4-4590-9BEA-268E05A0064D}" type="presParOf" srcId="{387515CA-A9E2-4FEC-9847-347387B5668B}" destId="{D4E6FB2E-D129-4F7A-A130-FADF1258303B}" srcOrd="2" destOrd="0" presId="urn:microsoft.com/office/officeart/2005/8/layout/vList4"/>
    <dgm:cxn modelId="{C9F5CFA8-8E94-44DE-863D-A0555C9B8299}" type="presParOf" srcId="{EBEA40FC-3032-4AE5-9CDA-A343C0062F63}" destId="{8A1B641B-1E5C-4134-8972-6C157EBF8678}" srcOrd="1" destOrd="0" presId="urn:microsoft.com/office/officeart/2005/8/layout/vList4"/>
    <dgm:cxn modelId="{7F9F18BB-47CA-4546-A6D9-FAEAE362A76A}" type="presParOf" srcId="{EBEA40FC-3032-4AE5-9CDA-A343C0062F63}" destId="{8D42FCC8-EC27-47F0-AA2C-DAC92796805C}" srcOrd="2" destOrd="0" presId="urn:microsoft.com/office/officeart/2005/8/layout/vList4"/>
    <dgm:cxn modelId="{6E1E9D74-AE59-404C-A58F-A5DEA5B7D784}" type="presParOf" srcId="{8D42FCC8-EC27-47F0-AA2C-DAC92796805C}" destId="{619284DF-DC94-494D-9FAB-375C48E5E318}" srcOrd="0" destOrd="0" presId="urn:microsoft.com/office/officeart/2005/8/layout/vList4"/>
    <dgm:cxn modelId="{D785B639-BB7D-4FE5-BF33-E3D694D693A1}" type="presParOf" srcId="{8D42FCC8-EC27-47F0-AA2C-DAC92796805C}" destId="{A165B8B9-3643-4C38-99C9-ADF3834B3C41}" srcOrd="1" destOrd="0" presId="urn:microsoft.com/office/officeart/2005/8/layout/vList4"/>
    <dgm:cxn modelId="{871EC565-5FA8-4962-9EDE-0773B21162EC}" type="presParOf" srcId="{8D42FCC8-EC27-47F0-AA2C-DAC92796805C}" destId="{EC1CA0DF-1533-4663-85BA-B3F525F63CE7}" srcOrd="2" destOrd="0" presId="urn:microsoft.com/office/officeart/2005/8/layout/vList4"/>
    <dgm:cxn modelId="{53EF3FE7-92F3-42EE-9028-1CCF69251FF4}" type="presParOf" srcId="{EBEA40FC-3032-4AE5-9CDA-A343C0062F63}" destId="{86580AEC-69B6-44BD-ACA0-A70B69E5FD97}" srcOrd="3" destOrd="0" presId="urn:microsoft.com/office/officeart/2005/8/layout/vList4"/>
    <dgm:cxn modelId="{5B8046D3-B477-4306-A229-3E4CA36D1316}" type="presParOf" srcId="{EBEA40FC-3032-4AE5-9CDA-A343C0062F63}" destId="{C4A99DCC-72ED-4F78-AACC-39E02A9166B3}" srcOrd="4" destOrd="0" presId="urn:microsoft.com/office/officeart/2005/8/layout/vList4"/>
    <dgm:cxn modelId="{46F6D7A4-4F2B-420A-ABDE-72BAB32CFFAE}" type="presParOf" srcId="{C4A99DCC-72ED-4F78-AACC-39E02A9166B3}" destId="{55C2A8A5-7A30-4B79-B358-F1DB0BBB6C41}" srcOrd="0" destOrd="0" presId="urn:microsoft.com/office/officeart/2005/8/layout/vList4"/>
    <dgm:cxn modelId="{37376805-18D8-4BE4-A5EC-5ECFDCEC4FB4}" type="presParOf" srcId="{C4A99DCC-72ED-4F78-AACC-39E02A9166B3}" destId="{55E21BDA-6DB3-431C-A3C4-63F22E0C4AEA}" srcOrd="1" destOrd="0" presId="urn:microsoft.com/office/officeart/2005/8/layout/vList4"/>
    <dgm:cxn modelId="{4275CF07-85FC-4D22-9F31-E0B9D341C82E}" type="presParOf" srcId="{C4A99DCC-72ED-4F78-AACC-39E02A9166B3}" destId="{9D3077CA-639B-4DD4-9F05-750DC4211135}" srcOrd="2" destOrd="0" presId="urn:microsoft.com/office/officeart/2005/8/layout/vList4"/>
  </dgm:cxnLst>
  <dgm:bg/>
  <dgm:whole/>
</dgm:dataModel>
</file>

<file path=ppt/diagrams/data4.xml><?xml version="1.0" encoding="utf-8"?>
<dgm:dataModel xmlns:dgm="http://schemas.openxmlformats.org/drawingml/2006/diagram" xmlns:a="http://schemas.openxmlformats.org/drawingml/2006/main">
  <dgm:ptLst>
    <dgm:pt modelId="{B959477F-D75F-413B-8965-A42BBFA2514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ru-RU"/>
        </a:p>
      </dgm:t>
    </dgm:pt>
    <dgm:pt modelId="{77BF6412-DB31-42B2-8414-8BE6F969AEAD}">
      <dgm:prSet custT="1"/>
      <dgm:spPr/>
      <dgm:t>
        <a:bodyPr/>
        <a:lstStyle/>
        <a:p>
          <a:pPr algn="r" rtl="0"/>
          <a:r>
            <a:rPr lang="en-US" sz="4800" dirty="0" smtClean="0"/>
            <a:t>3D </a:t>
          </a:r>
          <a:r>
            <a:rPr lang="en-US" sz="4800" dirty="0" smtClean="0"/>
            <a:t>world</a:t>
          </a:r>
          <a:endParaRPr lang="ru-RU" sz="4800" dirty="0"/>
        </a:p>
      </dgm:t>
    </dgm:pt>
    <dgm:pt modelId="{59B4F93E-861A-4FD2-A164-0D8D7B28C883}" type="parTrans" cxnId="{C6C28D37-CCC2-4353-A5CE-2FEE295B8CF3}">
      <dgm:prSet/>
      <dgm:spPr/>
      <dgm:t>
        <a:bodyPr/>
        <a:lstStyle/>
        <a:p>
          <a:endParaRPr lang="ru-RU"/>
        </a:p>
      </dgm:t>
    </dgm:pt>
    <dgm:pt modelId="{DBFC144E-8242-49D3-9F26-3DE3606D0E68}" type="sibTrans" cxnId="{C6C28D37-CCC2-4353-A5CE-2FEE295B8CF3}">
      <dgm:prSet/>
      <dgm:spPr/>
      <dgm:t>
        <a:bodyPr/>
        <a:lstStyle/>
        <a:p>
          <a:endParaRPr lang="ru-RU"/>
        </a:p>
      </dgm:t>
    </dgm:pt>
    <dgm:pt modelId="{39583B20-6491-49BA-9706-E06687DD3E97}">
      <dgm:prSet/>
      <dgm:spPr/>
      <dgm:t>
        <a:bodyPr/>
        <a:lstStyle/>
        <a:p>
          <a:pPr marL="720000" algn="ctr" rtl="0">
            <a:spcAft>
              <a:spcPts val="0"/>
            </a:spcAft>
          </a:pPr>
          <a:r>
            <a:rPr lang="en-US" dirty="0" smtClean="0"/>
            <a:t>Light and shadow </a:t>
          </a:r>
          <a:endParaRPr lang="ru-RU" dirty="0"/>
        </a:p>
      </dgm:t>
    </dgm:pt>
    <dgm:pt modelId="{7AFE35EC-54BD-4A90-B040-1B0B75A737D1}" type="parTrans" cxnId="{BAAC002C-AAF3-4935-81A4-13913A7A9EB7}">
      <dgm:prSet/>
      <dgm:spPr/>
      <dgm:t>
        <a:bodyPr/>
        <a:lstStyle/>
        <a:p>
          <a:endParaRPr lang="ru-RU"/>
        </a:p>
      </dgm:t>
    </dgm:pt>
    <dgm:pt modelId="{65F253B5-56D8-41E0-B0D0-AED5D17FBB39}" type="sibTrans" cxnId="{BAAC002C-AAF3-4935-81A4-13913A7A9EB7}">
      <dgm:prSet/>
      <dgm:spPr/>
      <dgm:t>
        <a:bodyPr/>
        <a:lstStyle/>
        <a:p>
          <a:endParaRPr lang="ru-RU"/>
        </a:p>
      </dgm:t>
    </dgm:pt>
    <dgm:pt modelId="{D7A81645-F8D9-415D-8CD0-AA931F3D720A}" type="pres">
      <dgm:prSet presAssocID="{B959477F-D75F-413B-8965-A42BBFA25145}" presName="diagram" presStyleCnt="0">
        <dgm:presLayoutVars>
          <dgm:dir/>
          <dgm:animLvl val="lvl"/>
          <dgm:resizeHandles val="exact"/>
        </dgm:presLayoutVars>
      </dgm:prSet>
      <dgm:spPr/>
      <dgm:t>
        <a:bodyPr/>
        <a:lstStyle/>
        <a:p>
          <a:endParaRPr lang="ru-RU"/>
        </a:p>
      </dgm:t>
    </dgm:pt>
    <dgm:pt modelId="{D1135D40-6735-4F7E-9AB2-C7B4D2126DAD}" type="pres">
      <dgm:prSet presAssocID="{77BF6412-DB31-42B2-8414-8BE6F969AEAD}" presName="compNode" presStyleCnt="0"/>
      <dgm:spPr/>
    </dgm:pt>
    <dgm:pt modelId="{913BD8C7-E261-4988-BAAB-C6AE54B4183E}" type="pres">
      <dgm:prSet presAssocID="{77BF6412-DB31-42B2-8414-8BE6F969AEAD}" presName="childRect" presStyleLbl="bgAcc1" presStyleIdx="0" presStyleCnt="2" custScaleX="145218" custScaleY="106521" custLinFactNeighborX="-2324" custLinFactNeighborY="-23839">
        <dgm:presLayoutVars>
          <dgm:bulletEnabled val="1"/>
        </dgm:presLayoutVars>
      </dgm:prSet>
      <dgm:spPr>
        <a:prstGeom prst="rect">
          <a:avLst/>
        </a:prstGeom>
        <a:noFill/>
        <a:ln>
          <a:noFill/>
        </a:ln>
      </dgm:spPr>
      <dgm:t>
        <a:bodyPr/>
        <a:lstStyle/>
        <a:p>
          <a:endParaRPr lang="ru-RU"/>
        </a:p>
      </dgm:t>
    </dgm:pt>
    <dgm:pt modelId="{FC0BC9ED-E0C6-4D5B-8344-E8D01EEC51E2}" type="pres">
      <dgm:prSet presAssocID="{77BF6412-DB31-42B2-8414-8BE6F969AEAD}" presName="parentText" presStyleLbl="node1" presStyleIdx="0" presStyleCnt="0">
        <dgm:presLayoutVars>
          <dgm:chMax val="0"/>
          <dgm:bulletEnabled val="1"/>
        </dgm:presLayoutVars>
      </dgm:prSet>
      <dgm:spPr/>
      <dgm:t>
        <a:bodyPr/>
        <a:lstStyle/>
        <a:p>
          <a:endParaRPr lang="ru-RU"/>
        </a:p>
      </dgm:t>
    </dgm:pt>
    <dgm:pt modelId="{BCB32ADF-E9CF-482B-A823-DB913FE931F3}" type="pres">
      <dgm:prSet presAssocID="{77BF6412-DB31-42B2-8414-8BE6F969AEAD}" presName="parentRect" presStyleLbl="alignNode1" presStyleIdx="0" presStyleCnt="2" custScaleX="153152" custScaleY="173056" custLinFactNeighborX="1643" custLinFactNeighborY="68617"/>
      <dgm:spPr/>
      <dgm:t>
        <a:bodyPr/>
        <a:lstStyle/>
        <a:p>
          <a:endParaRPr lang="ru-RU"/>
        </a:p>
      </dgm:t>
    </dgm:pt>
    <dgm:pt modelId="{8EFC625B-44EE-49E1-A720-77BAAEF7CC07}" type="pres">
      <dgm:prSet presAssocID="{77BF6412-DB31-42B2-8414-8BE6F969AEAD}" presName="adorn" presStyleLbl="fgAccFollowNode1" presStyleIdx="0" presStyleCnt="2" custScaleX="271967" custScaleY="212093" custLinFactX="-25856" custLinFactY="-100000" custLinFactNeighborX="-100000" custLinFactNeighborY="-121012"/>
      <dgm:spPr>
        <a:prstGeom prst="rect">
          <a:avLst/>
        </a:prstGeom>
        <a:blipFill rotWithShape="0">
          <a:blip xmlns:r="http://schemas.openxmlformats.org/officeDocument/2006/relationships" r:embed="rId1"/>
          <a:stretch>
            <a:fillRect/>
          </a:stretch>
        </a:blipFill>
      </dgm:spPr>
    </dgm:pt>
    <dgm:pt modelId="{6C2631F5-7B85-4901-A1F1-831A2630897C}" type="pres">
      <dgm:prSet presAssocID="{DBFC144E-8242-49D3-9F26-3DE3606D0E68}" presName="sibTrans" presStyleLbl="sibTrans2D1" presStyleIdx="0" presStyleCnt="0"/>
      <dgm:spPr/>
      <dgm:t>
        <a:bodyPr/>
        <a:lstStyle/>
        <a:p>
          <a:endParaRPr lang="ru-RU"/>
        </a:p>
      </dgm:t>
    </dgm:pt>
    <dgm:pt modelId="{EDD7C149-977A-4C84-BE68-7B3704F4768D}" type="pres">
      <dgm:prSet presAssocID="{39583B20-6491-49BA-9706-E06687DD3E97}" presName="compNode" presStyleCnt="0"/>
      <dgm:spPr/>
    </dgm:pt>
    <dgm:pt modelId="{26953C76-B764-4832-AD1B-E2446575360A}" type="pres">
      <dgm:prSet presAssocID="{39583B20-6491-49BA-9706-E06687DD3E97}" presName="childRect" presStyleLbl="bgAcc1" presStyleIdx="1" presStyleCnt="2" custScaleX="167830" custScaleY="107622" custLinFactNeighborX="-661" custLinFactNeighborY="-23127">
        <dgm:presLayoutVars>
          <dgm:bulletEnabled val="1"/>
        </dgm:presLayoutVars>
      </dgm:prSet>
      <dgm:spPr>
        <a:prstGeom prst="rect">
          <a:avLst/>
        </a:prstGeom>
        <a:ln>
          <a:noFill/>
        </a:ln>
      </dgm:spPr>
      <dgm:t>
        <a:bodyPr/>
        <a:lstStyle/>
        <a:p>
          <a:endParaRPr lang="ru-RU"/>
        </a:p>
      </dgm:t>
    </dgm:pt>
    <dgm:pt modelId="{545873EB-9CCD-4E8D-8F64-EEA6398CA37A}" type="pres">
      <dgm:prSet presAssocID="{39583B20-6491-49BA-9706-E06687DD3E97}" presName="parentText" presStyleLbl="node1" presStyleIdx="0" presStyleCnt="0">
        <dgm:presLayoutVars>
          <dgm:chMax val="0"/>
          <dgm:bulletEnabled val="1"/>
        </dgm:presLayoutVars>
      </dgm:prSet>
      <dgm:spPr/>
      <dgm:t>
        <a:bodyPr/>
        <a:lstStyle/>
        <a:p>
          <a:endParaRPr lang="ru-RU"/>
        </a:p>
      </dgm:t>
    </dgm:pt>
    <dgm:pt modelId="{D3974FFF-3658-4C0A-8B7E-69751A0519CB}" type="pres">
      <dgm:prSet presAssocID="{39583B20-6491-49BA-9706-E06687DD3E97}" presName="parentRect" presStyleLbl="alignNode1" presStyleIdx="1" presStyleCnt="2" custScaleX="166061" custScaleY="169316" custLinFactNeighborX="-1546" custLinFactNeighborY="67122"/>
      <dgm:spPr/>
      <dgm:t>
        <a:bodyPr/>
        <a:lstStyle/>
        <a:p>
          <a:endParaRPr lang="ru-RU"/>
        </a:p>
      </dgm:t>
    </dgm:pt>
    <dgm:pt modelId="{F65D561A-9432-4988-93D7-5F583F406750}" type="pres">
      <dgm:prSet presAssocID="{39583B20-6491-49BA-9706-E06687DD3E97}" presName="adorn" presStyleLbl="fgAccFollowNode1" presStyleIdx="1" presStyleCnt="2" custScaleX="278898" custScaleY="215815" custLinFactX="-15599" custLinFactY="-100000" custLinFactNeighborX="-100000" custLinFactNeighborY="-118808"/>
      <dgm:spPr>
        <a:prstGeom prst="rect">
          <a:avLst/>
        </a:prstGeom>
        <a:blipFill rotWithShape="0">
          <a:blip xmlns:r="http://schemas.openxmlformats.org/officeDocument/2006/relationships" r:embed="rId2"/>
          <a:stretch>
            <a:fillRect/>
          </a:stretch>
        </a:blipFill>
      </dgm:spPr>
      <dgm:t>
        <a:bodyPr/>
        <a:lstStyle/>
        <a:p>
          <a:endParaRPr lang="ru-RU"/>
        </a:p>
      </dgm:t>
    </dgm:pt>
  </dgm:ptLst>
  <dgm:cxnLst>
    <dgm:cxn modelId="{BAAC002C-AAF3-4935-81A4-13913A7A9EB7}" srcId="{B959477F-D75F-413B-8965-A42BBFA25145}" destId="{39583B20-6491-49BA-9706-E06687DD3E97}" srcOrd="1" destOrd="0" parTransId="{7AFE35EC-54BD-4A90-B040-1B0B75A737D1}" sibTransId="{65F253B5-56D8-41E0-B0D0-AED5D17FBB39}"/>
    <dgm:cxn modelId="{1F79DF1A-C38E-401C-B87C-C232DE963E76}" type="presOf" srcId="{77BF6412-DB31-42B2-8414-8BE6F969AEAD}" destId="{FC0BC9ED-E0C6-4D5B-8344-E8D01EEC51E2}" srcOrd="0" destOrd="0" presId="urn:microsoft.com/office/officeart/2005/8/layout/bList2"/>
    <dgm:cxn modelId="{514027AD-88C1-46BC-A161-B2E92AC88504}" type="presOf" srcId="{DBFC144E-8242-49D3-9F26-3DE3606D0E68}" destId="{6C2631F5-7B85-4901-A1F1-831A2630897C}" srcOrd="0" destOrd="0" presId="urn:microsoft.com/office/officeart/2005/8/layout/bList2"/>
    <dgm:cxn modelId="{C8587F0D-AA05-487A-8BE1-51D99A63FE2B}" type="presOf" srcId="{B959477F-D75F-413B-8965-A42BBFA25145}" destId="{D7A81645-F8D9-415D-8CD0-AA931F3D720A}" srcOrd="0" destOrd="0" presId="urn:microsoft.com/office/officeart/2005/8/layout/bList2"/>
    <dgm:cxn modelId="{C6C28D37-CCC2-4353-A5CE-2FEE295B8CF3}" srcId="{B959477F-D75F-413B-8965-A42BBFA25145}" destId="{77BF6412-DB31-42B2-8414-8BE6F969AEAD}" srcOrd="0" destOrd="0" parTransId="{59B4F93E-861A-4FD2-A164-0D8D7B28C883}" sibTransId="{DBFC144E-8242-49D3-9F26-3DE3606D0E68}"/>
    <dgm:cxn modelId="{8CDBC407-5404-45AB-84AD-86853041942A}" type="presOf" srcId="{39583B20-6491-49BA-9706-E06687DD3E97}" destId="{545873EB-9CCD-4E8D-8F64-EEA6398CA37A}" srcOrd="0" destOrd="0" presId="urn:microsoft.com/office/officeart/2005/8/layout/bList2"/>
    <dgm:cxn modelId="{AD244FCE-5671-4463-B55E-98866C6EC8B0}" type="presOf" srcId="{39583B20-6491-49BA-9706-E06687DD3E97}" destId="{D3974FFF-3658-4C0A-8B7E-69751A0519CB}" srcOrd="1" destOrd="0" presId="urn:microsoft.com/office/officeart/2005/8/layout/bList2"/>
    <dgm:cxn modelId="{8E2DE309-D228-420C-91B0-02CCB247E554}" type="presOf" srcId="{77BF6412-DB31-42B2-8414-8BE6F969AEAD}" destId="{BCB32ADF-E9CF-482B-A823-DB913FE931F3}" srcOrd="1" destOrd="0" presId="urn:microsoft.com/office/officeart/2005/8/layout/bList2"/>
    <dgm:cxn modelId="{E5422F16-B4BF-4EBB-B347-FB52F5A23FBF}" type="presParOf" srcId="{D7A81645-F8D9-415D-8CD0-AA931F3D720A}" destId="{D1135D40-6735-4F7E-9AB2-C7B4D2126DAD}" srcOrd="0" destOrd="0" presId="urn:microsoft.com/office/officeart/2005/8/layout/bList2"/>
    <dgm:cxn modelId="{0D4A0692-4C22-4FBE-A587-4CEA71C95392}" type="presParOf" srcId="{D1135D40-6735-4F7E-9AB2-C7B4D2126DAD}" destId="{913BD8C7-E261-4988-BAAB-C6AE54B4183E}" srcOrd="0" destOrd="0" presId="urn:microsoft.com/office/officeart/2005/8/layout/bList2"/>
    <dgm:cxn modelId="{6B0DAADF-11B2-4D14-98E6-3E0C7D24C7F1}" type="presParOf" srcId="{D1135D40-6735-4F7E-9AB2-C7B4D2126DAD}" destId="{FC0BC9ED-E0C6-4D5B-8344-E8D01EEC51E2}" srcOrd="1" destOrd="0" presId="urn:microsoft.com/office/officeart/2005/8/layout/bList2"/>
    <dgm:cxn modelId="{4DFD99A7-FB46-4F25-8D44-C50CFB2E9C70}" type="presParOf" srcId="{D1135D40-6735-4F7E-9AB2-C7B4D2126DAD}" destId="{BCB32ADF-E9CF-482B-A823-DB913FE931F3}" srcOrd="2" destOrd="0" presId="urn:microsoft.com/office/officeart/2005/8/layout/bList2"/>
    <dgm:cxn modelId="{9CD72176-A44F-47BC-B185-A215112E5618}" type="presParOf" srcId="{D1135D40-6735-4F7E-9AB2-C7B4D2126DAD}" destId="{8EFC625B-44EE-49E1-A720-77BAAEF7CC07}" srcOrd="3" destOrd="0" presId="urn:microsoft.com/office/officeart/2005/8/layout/bList2"/>
    <dgm:cxn modelId="{EE2CEE82-882B-416A-8527-92B7A1538678}" type="presParOf" srcId="{D7A81645-F8D9-415D-8CD0-AA931F3D720A}" destId="{6C2631F5-7B85-4901-A1F1-831A2630897C}" srcOrd="1" destOrd="0" presId="urn:microsoft.com/office/officeart/2005/8/layout/bList2"/>
    <dgm:cxn modelId="{A883A1C6-832A-4540-92AB-47DCB965BCA3}" type="presParOf" srcId="{D7A81645-F8D9-415D-8CD0-AA931F3D720A}" destId="{EDD7C149-977A-4C84-BE68-7B3704F4768D}" srcOrd="2" destOrd="0" presId="urn:microsoft.com/office/officeart/2005/8/layout/bList2"/>
    <dgm:cxn modelId="{FF5A8398-D705-4C4F-AB1E-7812CFF94AA5}" type="presParOf" srcId="{EDD7C149-977A-4C84-BE68-7B3704F4768D}" destId="{26953C76-B764-4832-AD1B-E2446575360A}" srcOrd="0" destOrd="0" presId="urn:microsoft.com/office/officeart/2005/8/layout/bList2"/>
    <dgm:cxn modelId="{BABC90B6-A384-41E0-921F-70701DE72788}" type="presParOf" srcId="{EDD7C149-977A-4C84-BE68-7B3704F4768D}" destId="{545873EB-9CCD-4E8D-8F64-EEA6398CA37A}" srcOrd="1" destOrd="0" presId="urn:microsoft.com/office/officeart/2005/8/layout/bList2"/>
    <dgm:cxn modelId="{7E9CD8B3-9FBD-42CE-8056-532E62E1A6EF}" type="presParOf" srcId="{EDD7C149-977A-4C84-BE68-7B3704F4768D}" destId="{D3974FFF-3658-4C0A-8B7E-69751A0519CB}" srcOrd="2" destOrd="0" presId="urn:microsoft.com/office/officeart/2005/8/layout/bList2"/>
    <dgm:cxn modelId="{7BD2AFEB-F26C-4743-8983-A9DDFB9A6C6F}" type="presParOf" srcId="{EDD7C149-977A-4C84-BE68-7B3704F4768D}" destId="{F65D561A-9432-4988-93D7-5F583F406750}" srcOrd="3" destOrd="0" presId="urn:microsoft.com/office/officeart/2005/8/layout/bList2"/>
  </dgm:cxnLst>
  <dgm:bg/>
  <dgm:whole/>
</dgm:dataModel>
</file>

<file path=ppt/diagrams/data5.xml><?xml version="1.0" encoding="utf-8"?>
<dgm:dataModel xmlns:dgm="http://schemas.openxmlformats.org/drawingml/2006/diagram" xmlns:a="http://schemas.openxmlformats.org/drawingml/2006/main">
  <dgm:ptLst>
    <dgm:pt modelId="{70CEC9B1-5680-47CD-BA5C-6AF93BF1E5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DE6469C2-221B-4F6D-8497-1D803C03F08D}" type="pres">
      <dgm:prSet presAssocID="{70CEC9B1-5680-47CD-BA5C-6AF93BF1E545}" presName="Name0" presStyleCnt="0">
        <dgm:presLayoutVars>
          <dgm:dir/>
          <dgm:animLvl val="lvl"/>
          <dgm:resizeHandles val="exact"/>
        </dgm:presLayoutVars>
      </dgm:prSet>
      <dgm:spPr/>
      <dgm:t>
        <a:bodyPr/>
        <a:lstStyle/>
        <a:p>
          <a:endParaRPr lang="ru-RU"/>
        </a:p>
      </dgm:t>
    </dgm:pt>
  </dgm:ptLst>
  <dgm:cxnLst>
    <dgm:cxn modelId="{EC52E2E8-BA8D-4B65-8ACD-B2234B3DB771}" type="presOf" srcId="{70CEC9B1-5680-47CD-BA5C-6AF93BF1E545}" destId="{DE6469C2-221B-4F6D-8497-1D803C03F08D}" srcOrd="0"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35D28C5E-ACFB-4E02-97FB-81943E6AE1C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A11590B1-2E24-4457-8960-53C3B4ECCBE7}">
      <dgm:prSet phldrT="[Текст]"/>
      <dgm:spPr/>
      <dgm:t>
        <a:bodyPr/>
        <a:lstStyle/>
        <a:p>
          <a:r>
            <a:rPr lang="en-US" dirty="0" smtClean="0"/>
            <a:t>Authentic motion </a:t>
          </a:r>
          <a:endParaRPr lang="ru-RU" dirty="0"/>
        </a:p>
      </dgm:t>
    </dgm:pt>
    <dgm:pt modelId="{50918724-CEA6-4124-88CF-70B081FAA526}" type="parTrans" cxnId="{08858E61-AB51-4830-A7C0-49EEBCDD8E21}">
      <dgm:prSet/>
      <dgm:spPr/>
      <dgm:t>
        <a:bodyPr/>
        <a:lstStyle/>
        <a:p>
          <a:endParaRPr lang="ru-RU"/>
        </a:p>
      </dgm:t>
    </dgm:pt>
    <dgm:pt modelId="{E8412F06-2B71-42ED-A7F0-6E4344863949}" type="sibTrans" cxnId="{08858E61-AB51-4830-A7C0-49EEBCDD8E21}">
      <dgm:prSet/>
      <dgm:spPr/>
      <dgm:t>
        <a:bodyPr/>
        <a:lstStyle/>
        <a:p>
          <a:endParaRPr lang="ru-RU"/>
        </a:p>
      </dgm:t>
    </dgm:pt>
    <dgm:pt modelId="{B74249FF-0CA6-4168-91EA-31BB781FDCF0}">
      <dgm:prSet/>
      <dgm:spPr/>
      <dgm:t>
        <a:bodyPr/>
        <a:lstStyle/>
        <a:p>
          <a:r>
            <a:rPr lang="en-US" dirty="0" smtClean="0"/>
            <a:t>Responsive interaction </a:t>
          </a:r>
          <a:endParaRPr lang="ru-RU" dirty="0"/>
        </a:p>
      </dgm:t>
    </dgm:pt>
    <dgm:pt modelId="{BA83F0E1-A1FB-4786-8186-73E610BB78E8}" type="parTrans" cxnId="{143D2094-7461-4D33-A681-64FCED67F2E5}">
      <dgm:prSet/>
      <dgm:spPr/>
      <dgm:t>
        <a:bodyPr/>
        <a:lstStyle/>
        <a:p>
          <a:endParaRPr lang="ru-RU"/>
        </a:p>
      </dgm:t>
    </dgm:pt>
    <dgm:pt modelId="{BA606135-26E3-4089-B1F0-47E9E542CC40}" type="sibTrans" cxnId="{143D2094-7461-4D33-A681-64FCED67F2E5}">
      <dgm:prSet/>
      <dgm:spPr/>
      <dgm:t>
        <a:bodyPr/>
        <a:lstStyle/>
        <a:p>
          <a:endParaRPr lang="ru-RU"/>
        </a:p>
      </dgm:t>
    </dgm:pt>
    <dgm:pt modelId="{DB41366F-C6FB-454F-B3A7-582813B59818}">
      <dgm:prSet/>
      <dgm:spPr/>
      <dgm:t>
        <a:bodyPr/>
        <a:lstStyle/>
        <a:p>
          <a:r>
            <a:rPr lang="en-US" dirty="0" smtClean="0"/>
            <a:t>Meaningful transitions</a:t>
          </a:r>
          <a:endParaRPr lang="ru-RU" dirty="0"/>
        </a:p>
      </dgm:t>
    </dgm:pt>
    <dgm:pt modelId="{6007C2D4-5416-48BC-9B56-48F7243BF51A}" type="parTrans" cxnId="{F56B3709-0EEE-4088-99B8-2E4184F7B279}">
      <dgm:prSet/>
      <dgm:spPr/>
      <dgm:t>
        <a:bodyPr/>
        <a:lstStyle/>
        <a:p>
          <a:endParaRPr lang="ru-RU"/>
        </a:p>
      </dgm:t>
    </dgm:pt>
    <dgm:pt modelId="{25AB7593-D159-4BC0-97E9-ECD739C77C17}" type="sibTrans" cxnId="{F56B3709-0EEE-4088-99B8-2E4184F7B279}">
      <dgm:prSet/>
      <dgm:spPr/>
      <dgm:t>
        <a:bodyPr/>
        <a:lstStyle/>
        <a:p>
          <a:endParaRPr lang="ru-RU"/>
        </a:p>
      </dgm:t>
    </dgm:pt>
    <dgm:pt modelId="{D24E7ABE-6742-4DAD-A0C5-F379F2891286}">
      <dgm:prSet/>
      <dgm:spPr/>
      <dgm:t>
        <a:bodyPr/>
        <a:lstStyle/>
        <a:p>
          <a:r>
            <a:rPr lang="en-US" dirty="0" smtClean="0"/>
            <a:t>Delightful detail</a:t>
          </a:r>
          <a:endParaRPr lang="ru-RU" dirty="0"/>
        </a:p>
      </dgm:t>
    </dgm:pt>
    <dgm:pt modelId="{35CCE7B1-D1C6-43CD-8DF5-C7846909D15C}" type="parTrans" cxnId="{1B33C225-0326-452D-B942-005394478A0F}">
      <dgm:prSet/>
      <dgm:spPr/>
      <dgm:t>
        <a:bodyPr/>
        <a:lstStyle/>
        <a:p>
          <a:endParaRPr lang="ru-RU"/>
        </a:p>
      </dgm:t>
    </dgm:pt>
    <dgm:pt modelId="{3A9CDEF8-D8EC-4B8A-ABE4-969EA354488F}" type="sibTrans" cxnId="{1B33C225-0326-452D-B942-005394478A0F}">
      <dgm:prSet/>
      <dgm:spPr/>
      <dgm:t>
        <a:bodyPr/>
        <a:lstStyle/>
        <a:p>
          <a:endParaRPr lang="ru-RU"/>
        </a:p>
      </dgm:t>
    </dgm:pt>
    <dgm:pt modelId="{ED9001F3-4F19-43CC-9094-7DA007466C6A}" type="pres">
      <dgm:prSet presAssocID="{35D28C5E-ACFB-4E02-97FB-81943E6AE1C4}" presName="Name0" presStyleCnt="0">
        <dgm:presLayoutVars>
          <dgm:dir/>
          <dgm:animLvl val="lvl"/>
          <dgm:resizeHandles val="exact"/>
        </dgm:presLayoutVars>
      </dgm:prSet>
      <dgm:spPr/>
    </dgm:pt>
    <dgm:pt modelId="{E5F764B8-63C3-4CF7-8753-73EC40850A14}" type="pres">
      <dgm:prSet presAssocID="{A11590B1-2E24-4457-8960-53C3B4ECCBE7}" presName="linNode" presStyleCnt="0"/>
      <dgm:spPr/>
    </dgm:pt>
    <dgm:pt modelId="{B77E4150-FC10-435E-82CD-F521C519EF6E}" type="pres">
      <dgm:prSet presAssocID="{A11590B1-2E24-4457-8960-53C3B4ECCBE7}" presName="parentText" presStyleLbl="node1" presStyleIdx="0" presStyleCnt="4" custScaleX="203451">
        <dgm:presLayoutVars>
          <dgm:chMax val="1"/>
          <dgm:bulletEnabled val="1"/>
        </dgm:presLayoutVars>
      </dgm:prSet>
      <dgm:spPr>
        <a:prstGeom prst="rect">
          <a:avLst/>
        </a:prstGeom>
      </dgm:spPr>
      <dgm:t>
        <a:bodyPr/>
        <a:lstStyle/>
        <a:p>
          <a:endParaRPr lang="ru-RU"/>
        </a:p>
      </dgm:t>
    </dgm:pt>
    <dgm:pt modelId="{875F5967-4F61-48B6-AB40-B566F7431ACA}" type="pres">
      <dgm:prSet presAssocID="{E8412F06-2B71-42ED-A7F0-6E4344863949}" presName="sp" presStyleCnt="0"/>
      <dgm:spPr/>
    </dgm:pt>
    <dgm:pt modelId="{34DBAD72-0DAD-45A6-8D1E-1D225F787FA2}" type="pres">
      <dgm:prSet presAssocID="{B74249FF-0CA6-4168-91EA-31BB781FDCF0}" presName="linNode" presStyleCnt="0"/>
      <dgm:spPr/>
    </dgm:pt>
    <dgm:pt modelId="{E8DC48A5-705E-42C1-8512-DB4D08C06218}" type="pres">
      <dgm:prSet presAssocID="{B74249FF-0CA6-4168-91EA-31BB781FDCF0}" presName="parentText" presStyleLbl="node1" presStyleIdx="1" presStyleCnt="4" custScaleX="203451">
        <dgm:presLayoutVars>
          <dgm:chMax val="1"/>
          <dgm:bulletEnabled val="1"/>
        </dgm:presLayoutVars>
      </dgm:prSet>
      <dgm:spPr>
        <a:prstGeom prst="rect">
          <a:avLst/>
        </a:prstGeom>
      </dgm:spPr>
    </dgm:pt>
    <dgm:pt modelId="{37E150C8-57FB-4EFA-903F-87BC0A928563}" type="pres">
      <dgm:prSet presAssocID="{BA606135-26E3-4089-B1F0-47E9E542CC40}" presName="sp" presStyleCnt="0"/>
      <dgm:spPr/>
    </dgm:pt>
    <dgm:pt modelId="{1C714815-2A8F-4DCB-906C-19E44E8CB731}" type="pres">
      <dgm:prSet presAssocID="{DB41366F-C6FB-454F-B3A7-582813B59818}" presName="linNode" presStyleCnt="0"/>
      <dgm:spPr/>
    </dgm:pt>
    <dgm:pt modelId="{50661B1F-7359-42E1-ADD3-F3066E49C22F}" type="pres">
      <dgm:prSet presAssocID="{DB41366F-C6FB-454F-B3A7-582813B59818}" presName="parentText" presStyleLbl="node1" presStyleIdx="2" presStyleCnt="4" custScaleX="203451">
        <dgm:presLayoutVars>
          <dgm:chMax val="1"/>
          <dgm:bulletEnabled val="1"/>
        </dgm:presLayoutVars>
      </dgm:prSet>
      <dgm:spPr>
        <a:prstGeom prst="rect">
          <a:avLst/>
        </a:prstGeom>
      </dgm:spPr>
    </dgm:pt>
    <dgm:pt modelId="{65702B2D-D04C-47A1-8123-34E631A55D2B}" type="pres">
      <dgm:prSet presAssocID="{25AB7593-D159-4BC0-97E9-ECD739C77C17}" presName="sp" presStyleCnt="0"/>
      <dgm:spPr/>
    </dgm:pt>
    <dgm:pt modelId="{21943D25-E760-4D73-AA68-3DB7AF71BB12}" type="pres">
      <dgm:prSet presAssocID="{D24E7ABE-6742-4DAD-A0C5-F379F2891286}" presName="linNode" presStyleCnt="0"/>
      <dgm:spPr/>
    </dgm:pt>
    <dgm:pt modelId="{CEE57B04-7414-4E2D-B4F1-A2BF70E0A161}" type="pres">
      <dgm:prSet presAssocID="{D24E7ABE-6742-4DAD-A0C5-F379F2891286}" presName="parentText" presStyleLbl="node1" presStyleIdx="3" presStyleCnt="4" custScaleX="203451">
        <dgm:presLayoutVars>
          <dgm:chMax val="1"/>
          <dgm:bulletEnabled val="1"/>
        </dgm:presLayoutVars>
      </dgm:prSet>
      <dgm:spPr>
        <a:prstGeom prst="rect">
          <a:avLst/>
        </a:prstGeom>
      </dgm:spPr>
      <dgm:t>
        <a:bodyPr/>
        <a:lstStyle/>
        <a:p>
          <a:endParaRPr lang="ru-RU"/>
        </a:p>
      </dgm:t>
    </dgm:pt>
  </dgm:ptLst>
  <dgm:cxnLst>
    <dgm:cxn modelId="{F56B3709-0EEE-4088-99B8-2E4184F7B279}" srcId="{35D28C5E-ACFB-4E02-97FB-81943E6AE1C4}" destId="{DB41366F-C6FB-454F-B3A7-582813B59818}" srcOrd="2" destOrd="0" parTransId="{6007C2D4-5416-48BC-9B56-48F7243BF51A}" sibTransId="{25AB7593-D159-4BC0-97E9-ECD739C77C17}"/>
    <dgm:cxn modelId="{08858E61-AB51-4830-A7C0-49EEBCDD8E21}" srcId="{35D28C5E-ACFB-4E02-97FB-81943E6AE1C4}" destId="{A11590B1-2E24-4457-8960-53C3B4ECCBE7}" srcOrd="0" destOrd="0" parTransId="{50918724-CEA6-4124-88CF-70B081FAA526}" sibTransId="{E8412F06-2B71-42ED-A7F0-6E4344863949}"/>
    <dgm:cxn modelId="{86C14230-A285-4968-8FCF-3F0AA3C60B9C}" type="presOf" srcId="{B74249FF-0CA6-4168-91EA-31BB781FDCF0}" destId="{E8DC48A5-705E-42C1-8512-DB4D08C06218}" srcOrd="0" destOrd="0" presId="urn:microsoft.com/office/officeart/2005/8/layout/vList5"/>
    <dgm:cxn modelId="{BA5130D4-C7EF-4E21-8AB2-3B938D4C2185}" type="presOf" srcId="{D24E7ABE-6742-4DAD-A0C5-F379F2891286}" destId="{CEE57B04-7414-4E2D-B4F1-A2BF70E0A161}" srcOrd="0" destOrd="0" presId="urn:microsoft.com/office/officeart/2005/8/layout/vList5"/>
    <dgm:cxn modelId="{2E7C3BE3-C1CE-43F7-BB16-31594E94F2B5}" type="presOf" srcId="{A11590B1-2E24-4457-8960-53C3B4ECCBE7}" destId="{B77E4150-FC10-435E-82CD-F521C519EF6E}" srcOrd="0" destOrd="0" presId="urn:microsoft.com/office/officeart/2005/8/layout/vList5"/>
    <dgm:cxn modelId="{1B33C225-0326-452D-B942-005394478A0F}" srcId="{35D28C5E-ACFB-4E02-97FB-81943E6AE1C4}" destId="{D24E7ABE-6742-4DAD-A0C5-F379F2891286}" srcOrd="3" destOrd="0" parTransId="{35CCE7B1-D1C6-43CD-8DF5-C7846909D15C}" sibTransId="{3A9CDEF8-D8EC-4B8A-ABE4-969EA354488F}"/>
    <dgm:cxn modelId="{11A9D6F0-EACD-4E4B-883B-53D69C122ABE}" type="presOf" srcId="{35D28C5E-ACFB-4E02-97FB-81943E6AE1C4}" destId="{ED9001F3-4F19-43CC-9094-7DA007466C6A}" srcOrd="0" destOrd="0" presId="urn:microsoft.com/office/officeart/2005/8/layout/vList5"/>
    <dgm:cxn modelId="{759E5ADC-01F0-4F9A-B2EB-EF907DCFC6D4}" type="presOf" srcId="{DB41366F-C6FB-454F-B3A7-582813B59818}" destId="{50661B1F-7359-42E1-ADD3-F3066E49C22F}" srcOrd="0" destOrd="0" presId="urn:microsoft.com/office/officeart/2005/8/layout/vList5"/>
    <dgm:cxn modelId="{143D2094-7461-4D33-A681-64FCED67F2E5}" srcId="{35D28C5E-ACFB-4E02-97FB-81943E6AE1C4}" destId="{B74249FF-0CA6-4168-91EA-31BB781FDCF0}" srcOrd="1" destOrd="0" parTransId="{BA83F0E1-A1FB-4786-8186-73E610BB78E8}" sibTransId="{BA606135-26E3-4089-B1F0-47E9E542CC40}"/>
    <dgm:cxn modelId="{559504BB-9315-4490-A018-034D3B93E8C2}" type="presParOf" srcId="{ED9001F3-4F19-43CC-9094-7DA007466C6A}" destId="{E5F764B8-63C3-4CF7-8753-73EC40850A14}" srcOrd="0" destOrd="0" presId="urn:microsoft.com/office/officeart/2005/8/layout/vList5"/>
    <dgm:cxn modelId="{E22BF147-9A04-4F3E-AC06-BD5C554EE9E5}" type="presParOf" srcId="{E5F764B8-63C3-4CF7-8753-73EC40850A14}" destId="{B77E4150-FC10-435E-82CD-F521C519EF6E}" srcOrd="0" destOrd="0" presId="urn:microsoft.com/office/officeart/2005/8/layout/vList5"/>
    <dgm:cxn modelId="{0D7DBBEE-8389-4241-9C5A-2CF05B209920}" type="presParOf" srcId="{ED9001F3-4F19-43CC-9094-7DA007466C6A}" destId="{875F5967-4F61-48B6-AB40-B566F7431ACA}" srcOrd="1" destOrd="0" presId="urn:microsoft.com/office/officeart/2005/8/layout/vList5"/>
    <dgm:cxn modelId="{9315153C-B293-45DF-B974-782A9E8187E1}" type="presParOf" srcId="{ED9001F3-4F19-43CC-9094-7DA007466C6A}" destId="{34DBAD72-0DAD-45A6-8D1E-1D225F787FA2}" srcOrd="2" destOrd="0" presId="urn:microsoft.com/office/officeart/2005/8/layout/vList5"/>
    <dgm:cxn modelId="{A77A35E4-B4FE-414C-839B-136ECE7FAB3D}" type="presParOf" srcId="{34DBAD72-0DAD-45A6-8D1E-1D225F787FA2}" destId="{E8DC48A5-705E-42C1-8512-DB4D08C06218}" srcOrd="0" destOrd="0" presId="urn:microsoft.com/office/officeart/2005/8/layout/vList5"/>
    <dgm:cxn modelId="{9A8E9E2F-67FF-4E5B-89D3-4D30E69A4A49}" type="presParOf" srcId="{ED9001F3-4F19-43CC-9094-7DA007466C6A}" destId="{37E150C8-57FB-4EFA-903F-87BC0A928563}" srcOrd="3" destOrd="0" presId="urn:microsoft.com/office/officeart/2005/8/layout/vList5"/>
    <dgm:cxn modelId="{17A8B5C3-891C-46B9-8048-998505DC3F0E}" type="presParOf" srcId="{ED9001F3-4F19-43CC-9094-7DA007466C6A}" destId="{1C714815-2A8F-4DCB-906C-19E44E8CB731}" srcOrd="4" destOrd="0" presId="urn:microsoft.com/office/officeart/2005/8/layout/vList5"/>
    <dgm:cxn modelId="{9056C0B7-7472-40E7-93D0-E19994FD1E62}" type="presParOf" srcId="{1C714815-2A8F-4DCB-906C-19E44E8CB731}" destId="{50661B1F-7359-42E1-ADD3-F3066E49C22F}" srcOrd="0" destOrd="0" presId="urn:microsoft.com/office/officeart/2005/8/layout/vList5"/>
    <dgm:cxn modelId="{2E0AD6A5-4E8D-42FA-92E5-075DBB939073}" type="presParOf" srcId="{ED9001F3-4F19-43CC-9094-7DA007466C6A}" destId="{65702B2D-D04C-47A1-8123-34E631A55D2B}" srcOrd="5" destOrd="0" presId="urn:microsoft.com/office/officeart/2005/8/layout/vList5"/>
    <dgm:cxn modelId="{B4499AED-7ADA-422B-94F0-A583758C0F90}" type="presParOf" srcId="{ED9001F3-4F19-43CC-9094-7DA007466C6A}" destId="{21943D25-E760-4D73-AA68-3DB7AF71BB12}" srcOrd="6" destOrd="0" presId="urn:microsoft.com/office/officeart/2005/8/layout/vList5"/>
    <dgm:cxn modelId="{2680291C-E4BD-478F-8824-EFE26F0F0454}" type="presParOf" srcId="{21943D25-E760-4D73-AA68-3DB7AF71BB12}" destId="{CEE57B04-7414-4E2D-B4F1-A2BF70E0A161}" srcOrd="0" destOrd="0" presId="urn:microsoft.com/office/officeart/2005/8/layout/vList5"/>
  </dgm:cxnLst>
  <dgm:bg/>
  <dgm:whole/>
</dgm:dataModel>
</file>

<file path=ppt/diagrams/data7.xml><?xml version="1.0" encoding="utf-8"?>
<dgm:dataModel xmlns:dgm="http://schemas.openxmlformats.org/drawingml/2006/diagram" xmlns:a="http://schemas.openxmlformats.org/drawingml/2006/main">
  <dgm:ptLst>
    <dgm:pt modelId="{70CEC9B1-5680-47CD-BA5C-6AF93BF1E5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DE6469C2-221B-4F6D-8497-1D803C03F08D}" type="pres">
      <dgm:prSet presAssocID="{70CEC9B1-5680-47CD-BA5C-6AF93BF1E545}" presName="Name0" presStyleCnt="0">
        <dgm:presLayoutVars>
          <dgm:dir/>
          <dgm:animLvl val="lvl"/>
          <dgm:resizeHandles val="exact"/>
        </dgm:presLayoutVars>
      </dgm:prSet>
      <dgm:spPr/>
      <dgm:t>
        <a:bodyPr/>
        <a:lstStyle/>
        <a:p>
          <a:endParaRPr lang="ru-RU"/>
        </a:p>
      </dgm:t>
    </dgm:pt>
  </dgm:ptLst>
  <dgm:cxnLst>
    <dgm:cxn modelId="{9B7AAF5E-96BF-4EDD-B62D-CF4730FE67C0}" type="presOf" srcId="{70CEC9B1-5680-47CD-BA5C-6AF93BF1E545}" destId="{DE6469C2-221B-4F6D-8497-1D803C03F08D}" srcOrd="0"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35D28C5E-ACFB-4E02-97FB-81943E6AE1C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A11590B1-2E24-4457-8960-53C3B4ECCBE7}">
      <dgm:prSet phldrT="[Текст]"/>
      <dgm:spPr>
        <a:ln>
          <a:noFill/>
        </a:ln>
      </dgm:spPr>
      <dgm:t>
        <a:bodyPr/>
        <a:lstStyle/>
        <a:p>
          <a:r>
            <a:rPr lang="en-US" b="1" dirty="0" smtClean="0"/>
            <a:t>Color</a:t>
          </a:r>
          <a:endParaRPr lang="ru-RU" dirty="0"/>
        </a:p>
      </dgm:t>
    </dgm:pt>
    <dgm:pt modelId="{50918724-CEA6-4124-88CF-70B081FAA526}" type="parTrans" cxnId="{08858E61-AB51-4830-A7C0-49EEBCDD8E21}">
      <dgm:prSet/>
      <dgm:spPr/>
      <dgm:t>
        <a:bodyPr/>
        <a:lstStyle/>
        <a:p>
          <a:endParaRPr lang="ru-RU"/>
        </a:p>
      </dgm:t>
    </dgm:pt>
    <dgm:pt modelId="{E8412F06-2B71-42ED-A7F0-6E4344863949}" type="sibTrans" cxnId="{08858E61-AB51-4830-A7C0-49EEBCDD8E21}">
      <dgm:prSet/>
      <dgm:spPr/>
      <dgm:t>
        <a:bodyPr/>
        <a:lstStyle/>
        <a:p>
          <a:endParaRPr lang="ru-RU"/>
        </a:p>
      </dgm:t>
    </dgm:pt>
    <dgm:pt modelId="{39A883C8-E841-431C-801D-10AF4800E1FB}">
      <dgm:prSet/>
      <dgm:spPr/>
      <dgm:t>
        <a:bodyPr/>
        <a:lstStyle/>
        <a:p>
          <a:r>
            <a:rPr lang="en-US" b="1" dirty="0" smtClean="0"/>
            <a:t>Icons</a:t>
          </a:r>
          <a:endParaRPr lang="ru-RU" b="1" dirty="0" smtClean="0"/>
        </a:p>
      </dgm:t>
    </dgm:pt>
    <dgm:pt modelId="{0F585FD8-3F77-4AAB-AB44-949B95D58A19}" type="parTrans" cxnId="{120756A1-A9A4-471A-B32B-CAF0577FC5B5}">
      <dgm:prSet/>
      <dgm:spPr/>
      <dgm:t>
        <a:bodyPr/>
        <a:lstStyle/>
        <a:p>
          <a:endParaRPr lang="ru-RU"/>
        </a:p>
      </dgm:t>
    </dgm:pt>
    <dgm:pt modelId="{41C24604-3411-41C1-BBFD-90B142663B95}" type="sibTrans" cxnId="{120756A1-A9A4-471A-B32B-CAF0577FC5B5}">
      <dgm:prSet/>
      <dgm:spPr/>
      <dgm:t>
        <a:bodyPr/>
        <a:lstStyle/>
        <a:p>
          <a:endParaRPr lang="ru-RU"/>
        </a:p>
      </dgm:t>
    </dgm:pt>
    <dgm:pt modelId="{94AB6E82-4EE3-4EF3-A59A-79E65B2D34FB}">
      <dgm:prSet/>
      <dgm:spPr/>
      <dgm:t>
        <a:bodyPr/>
        <a:lstStyle/>
        <a:p>
          <a:r>
            <a:rPr lang="en-US" b="1" dirty="0" smtClean="0"/>
            <a:t>Imagery</a:t>
          </a:r>
          <a:endParaRPr lang="ru-RU" b="1" dirty="0" smtClean="0"/>
        </a:p>
      </dgm:t>
    </dgm:pt>
    <dgm:pt modelId="{C4139CE4-1722-46AA-9CB8-E88EA6E88E65}" type="parTrans" cxnId="{E6C6E063-81B3-4FF9-890C-800162014214}">
      <dgm:prSet/>
      <dgm:spPr/>
      <dgm:t>
        <a:bodyPr/>
        <a:lstStyle/>
        <a:p>
          <a:endParaRPr lang="ru-RU"/>
        </a:p>
      </dgm:t>
    </dgm:pt>
    <dgm:pt modelId="{5966FE8A-2EF4-46DA-BC6D-A051B2C63527}" type="sibTrans" cxnId="{E6C6E063-81B3-4FF9-890C-800162014214}">
      <dgm:prSet/>
      <dgm:spPr/>
      <dgm:t>
        <a:bodyPr/>
        <a:lstStyle/>
        <a:p>
          <a:endParaRPr lang="ru-RU"/>
        </a:p>
      </dgm:t>
    </dgm:pt>
    <dgm:pt modelId="{138C2A4C-12B5-46E8-A970-54226AEBA831}">
      <dgm:prSet/>
      <dgm:spPr/>
      <dgm:t>
        <a:bodyPr/>
        <a:lstStyle/>
        <a:p>
          <a:r>
            <a:rPr lang="en-US" b="1" dirty="0" smtClean="0"/>
            <a:t>Typography</a:t>
          </a:r>
          <a:endParaRPr lang="ru-RU" b="1" dirty="0" smtClean="0"/>
        </a:p>
      </dgm:t>
    </dgm:pt>
    <dgm:pt modelId="{FA98444B-0468-4340-B802-27E9E731AC6B}" type="parTrans" cxnId="{1FA925DA-D6F6-4280-950F-56205F1F5EF1}">
      <dgm:prSet/>
      <dgm:spPr/>
      <dgm:t>
        <a:bodyPr/>
        <a:lstStyle/>
        <a:p>
          <a:endParaRPr lang="ru-RU"/>
        </a:p>
      </dgm:t>
    </dgm:pt>
    <dgm:pt modelId="{8DD93C26-EB92-44B8-9820-E20F122EB9C6}" type="sibTrans" cxnId="{1FA925DA-D6F6-4280-950F-56205F1F5EF1}">
      <dgm:prSet/>
      <dgm:spPr/>
      <dgm:t>
        <a:bodyPr/>
        <a:lstStyle/>
        <a:p>
          <a:endParaRPr lang="ru-RU"/>
        </a:p>
      </dgm:t>
    </dgm:pt>
    <dgm:pt modelId="{8DC4E7B4-51DE-40E6-B172-27C5286452F3}">
      <dgm:prSet/>
      <dgm:spPr/>
      <dgm:t>
        <a:bodyPr/>
        <a:lstStyle/>
        <a:p>
          <a:r>
            <a:rPr lang="en-US" b="1" dirty="0" smtClean="0"/>
            <a:t>Writing</a:t>
          </a:r>
          <a:endParaRPr lang="ru-RU" b="1" dirty="0" smtClean="0"/>
        </a:p>
      </dgm:t>
    </dgm:pt>
    <dgm:pt modelId="{43533B6B-9B06-487C-B289-8154D89EEFDF}" type="parTrans" cxnId="{BC343825-9943-40DF-9C48-9C3A2A21A98A}">
      <dgm:prSet/>
      <dgm:spPr/>
      <dgm:t>
        <a:bodyPr/>
        <a:lstStyle/>
        <a:p>
          <a:endParaRPr lang="ru-RU"/>
        </a:p>
      </dgm:t>
    </dgm:pt>
    <dgm:pt modelId="{23864427-EE30-417A-9B92-5390AAE2ABAE}" type="sibTrans" cxnId="{BC343825-9943-40DF-9C48-9C3A2A21A98A}">
      <dgm:prSet/>
      <dgm:spPr/>
      <dgm:t>
        <a:bodyPr/>
        <a:lstStyle/>
        <a:p>
          <a:endParaRPr lang="ru-RU"/>
        </a:p>
      </dgm:t>
    </dgm:pt>
    <dgm:pt modelId="{ED9001F3-4F19-43CC-9094-7DA007466C6A}" type="pres">
      <dgm:prSet presAssocID="{35D28C5E-ACFB-4E02-97FB-81943E6AE1C4}" presName="Name0" presStyleCnt="0">
        <dgm:presLayoutVars>
          <dgm:dir/>
          <dgm:animLvl val="lvl"/>
          <dgm:resizeHandles val="exact"/>
        </dgm:presLayoutVars>
      </dgm:prSet>
      <dgm:spPr/>
    </dgm:pt>
    <dgm:pt modelId="{E5F764B8-63C3-4CF7-8753-73EC40850A14}" type="pres">
      <dgm:prSet presAssocID="{A11590B1-2E24-4457-8960-53C3B4ECCBE7}" presName="linNode" presStyleCnt="0"/>
      <dgm:spPr/>
    </dgm:pt>
    <dgm:pt modelId="{B77E4150-FC10-435E-82CD-F521C519EF6E}" type="pres">
      <dgm:prSet presAssocID="{A11590B1-2E24-4457-8960-53C3B4ECCBE7}" presName="parentText" presStyleLbl="node1" presStyleIdx="0" presStyleCnt="5" custScaleX="101485" custLinFactNeighborX="638" custLinFactNeighborY="-1884">
        <dgm:presLayoutVars>
          <dgm:chMax val="1"/>
          <dgm:bulletEnabled val="1"/>
        </dgm:presLayoutVars>
      </dgm:prSet>
      <dgm:spPr>
        <a:prstGeom prst="rect">
          <a:avLst/>
        </a:prstGeom>
      </dgm:spPr>
      <dgm:t>
        <a:bodyPr/>
        <a:lstStyle/>
        <a:p>
          <a:endParaRPr lang="ru-RU"/>
        </a:p>
      </dgm:t>
    </dgm:pt>
    <dgm:pt modelId="{875F5967-4F61-48B6-AB40-B566F7431ACA}" type="pres">
      <dgm:prSet presAssocID="{E8412F06-2B71-42ED-A7F0-6E4344863949}" presName="sp" presStyleCnt="0"/>
      <dgm:spPr/>
    </dgm:pt>
    <dgm:pt modelId="{368038BD-1CD0-4EE9-87BD-DA220D88C540}" type="pres">
      <dgm:prSet presAssocID="{39A883C8-E841-431C-801D-10AF4800E1FB}" presName="linNode" presStyleCnt="0"/>
      <dgm:spPr/>
    </dgm:pt>
    <dgm:pt modelId="{A035F7B1-667C-41C5-A0AE-D0B4DC0A1E28}" type="pres">
      <dgm:prSet presAssocID="{39A883C8-E841-431C-801D-10AF4800E1FB}" presName="parentText" presStyleLbl="node1" presStyleIdx="1" presStyleCnt="5" custScaleX="102761">
        <dgm:presLayoutVars>
          <dgm:chMax val="1"/>
          <dgm:bulletEnabled val="1"/>
        </dgm:presLayoutVars>
      </dgm:prSet>
      <dgm:spPr>
        <a:prstGeom prst="rect">
          <a:avLst/>
        </a:prstGeom>
      </dgm:spPr>
    </dgm:pt>
    <dgm:pt modelId="{D9E3AA9A-35E7-40E1-A6DA-38B1842F5458}" type="pres">
      <dgm:prSet presAssocID="{41C24604-3411-41C1-BBFD-90B142663B95}" presName="sp" presStyleCnt="0"/>
      <dgm:spPr/>
    </dgm:pt>
    <dgm:pt modelId="{905F8937-32CC-4FBA-A20A-6B5F256F0CBF}" type="pres">
      <dgm:prSet presAssocID="{94AB6E82-4EE3-4EF3-A59A-79E65B2D34FB}" presName="linNode" presStyleCnt="0"/>
      <dgm:spPr/>
    </dgm:pt>
    <dgm:pt modelId="{C23B9B60-243F-4C3F-9204-B09EFE4DAF5C}" type="pres">
      <dgm:prSet presAssocID="{94AB6E82-4EE3-4EF3-A59A-79E65B2D34FB}" presName="parentText" presStyleLbl="node1" presStyleIdx="2" presStyleCnt="5" custScaleX="102761">
        <dgm:presLayoutVars>
          <dgm:chMax val="1"/>
          <dgm:bulletEnabled val="1"/>
        </dgm:presLayoutVars>
      </dgm:prSet>
      <dgm:spPr>
        <a:prstGeom prst="rect">
          <a:avLst/>
        </a:prstGeom>
      </dgm:spPr>
    </dgm:pt>
    <dgm:pt modelId="{0BBBA79D-07CD-4FF5-8082-F2B8A418B7DF}" type="pres">
      <dgm:prSet presAssocID="{5966FE8A-2EF4-46DA-BC6D-A051B2C63527}" presName="sp" presStyleCnt="0"/>
      <dgm:spPr/>
    </dgm:pt>
    <dgm:pt modelId="{70DD58A3-D3C4-4036-B9E4-E58E5340F9DF}" type="pres">
      <dgm:prSet presAssocID="{138C2A4C-12B5-46E8-A970-54226AEBA831}" presName="linNode" presStyleCnt="0"/>
      <dgm:spPr/>
    </dgm:pt>
    <dgm:pt modelId="{3FC1D262-3188-472E-A9F9-C840B2244F76}" type="pres">
      <dgm:prSet presAssocID="{138C2A4C-12B5-46E8-A970-54226AEBA831}" presName="parentText" presStyleLbl="node1" presStyleIdx="3" presStyleCnt="5" custScaleX="102761">
        <dgm:presLayoutVars>
          <dgm:chMax val="1"/>
          <dgm:bulletEnabled val="1"/>
        </dgm:presLayoutVars>
      </dgm:prSet>
      <dgm:spPr>
        <a:prstGeom prst="rect">
          <a:avLst/>
        </a:prstGeom>
      </dgm:spPr>
    </dgm:pt>
    <dgm:pt modelId="{0CC07B2D-CEA4-414B-93E4-7AE669CC5C7F}" type="pres">
      <dgm:prSet presAssocID="{8DD93C26-EB92-44B8-9820-E20F122EB9C6}" presName="sp" presStyleCnt="0"/>
      <dgm:spPr/>
    </dgm:pt>
    <dgm:pt modelId="{A9B4CE85-6195-4F39-B8C1-B58DAF2BCEA3}" type="pres">
      <dgm:prSet presAssocID="{8DC4E7B4-51DE-40E6-B172-27C5286452F3}" presName="linNode" presStyleCnt="0"/>
      <dgm:spPr/>
    </dgm:pt>
    <dgm:pt modelId="{7FCF2026-BAB6-48FC-9BDE-61D619926BD7}" type="pres">
      <dgm:prSet presAssocID="{8DC4E7B4-51DE-40E6-B172-27C5286452F3}" presName="parentText" presStyleLbl="node1" presStyleIdx="4" presStyleCnt="5" custScaleX="102761">
        <dgm:presLayoutVars>
          <dgm:chMax val="1"/>
          <dgm:bulletEnabled val="1"/>
        </dgm:presLayoutVars>
      </dgm:prSet>
      <dgm:spPr>
        <a:prstGeom prst="rect">
          <a:avLst/>
        </a:prstGeom>
      </dgm:spPr>
    </dgm:pt>
  </dgm:ptLst>
  <dgm:cxnLst>
    <dgm:cxn modelId="{08858E61-AB51-4830-A7C0-49EEBCDD8E21}" srcId="{35D28C5E-ACFB-4E02-97FB-81943E6AE1C4}" destId="{A11590B1-2E24-4457-8960-53C3B4ECCBE7}" srcOrd="0" destOrd="0" parTransId="{50918724-CEA6-4124-88CF-70B081FAA526}" sibTransId="{E8412F06-2B71-42ED-A7F0-6E4344863949}"/>
    <dgm:cxn modelId="{8A3FDCA0-6643-4949-BE14-8B3426ABE11B}" type="presOf" srcId="{39A883C8-E841-431C-801D-10AF4800E1FB}" destId="{A035F7B1-667C-41C5-A0AE-D0B4DC0A1E28}" srcOrd="0" destOrd="0" presId="urn:microsoft.com/office/officeart/2005/8/layout/vList5"/>
    <dgm:cxn modelId="{84115A1B-0B34-430C-B95D-EAA2588D78AA}" type="presOf" srcId="{138C2A4C-12B5-46E8-A970-54226AEBA831}" destId="{3FC1D262-3188-472E-A9F9-C840B2244F76}" srcOrd="0" destOrd="0" presId="urn:microsoft.com/office/officeart/2005/8/layout/vList5"/>
    <dgm:cxn modelId="{BC343825-9943-40DF-9C48-9C3A2A21A98A}" srcId="{35D28C5E-ACFB-4E02-97FB-81943E6AE1C4}" destId="{8DC4E7B4-51DE-40E6-B172-27C5286452F3}" srcOrd="4" destOrd="0" parTransId="{43533B6B-9B06-487C-B289-8154D89EEFDF}" sibTransId="{23864427-EE30-417A-9B92-5390AAE2ABAE}"/>
    <dgm:cxn modelId="{E6C6E063-81B3-4FF9-890C-800162014214}" srcId="{35D28C5E-ACFB-4E02-97FB-81943E6AE1C4}" destId="{94AB6E82-4EE3-4EF3-A59A-79E65B2D34FB}" srcOrd="2" destOrd="0" parTransId="{C4139CE4-1722-46AA-9CB8-E88EA6E88E65}" sibTransId="{5966FE8A-2EF4-46DA-BC6D-A051B2C63527}"/>
    <dgm:cxn modelId="{EEAD85FF-7909-4A6D-93F2-4AC70B6E5048}" type="presOf" srcId="{8DC4E7B4-51DE-40E6-B172-27C5286452F3}" destId="{7FCF2026-BAB6-48FC-9BDE-61D619926BD7}" srcOrd="0" destOrd="0" presId="urn:microsoft.com/office/officeart/2005/8/layout/vList5"/>
    <dgm:cxn modelId="{120756A1-A9A4-471A-B32B-CAF0577FC5B5}" srcId="{35D28C5E-ACFB-4E02-97FB-81943E6AE1C4}" destId="{39A883C8-E841-431C-801D-10AF4800E1FB}" srcOrd="1" destOrd="0" parTransId="{0F585FD8-3F77-4AAB-AB44-949B95D58A19}" sibTransId="{41C24604-3411-41C1-BBFD-90B142663B95}"/>
    <dgm:cxn modelId="{1FA925DA-D6F6-4280-950F-56205F1F5EF1}" srcId="{35D28C5E-ACFB-4E02-97FB-81943E6AE1C4}" destId="{138C2A4C-12B5-46E8-A970-54226AEBA831}" srcOrd="3" destOrd="0" parTransId="{FA98444B-0468-4340-B802-27E9E731AC6B}" sibTransId="{8DD93C26-EB92-44B8-9820-E20F122EB9C6}"/>
    <dgm:cxn modelId="{052765E0-7368-4F71-B58C-4FE0AC0210C9}" type="presOf" srcId="{35D28C5E-ACFB-4E02-97FB-81943E6AE1C4}" destId="{ED9001F3-4F19-43CC-9094-7DA007466C6A}" srcOrd="0" destOrd="0" presId="urn:microsoft.com/office/officeart/2005/8/layout/vList5"/>
    <dgm:cxn modelId="{D71E575E-5627-4FF4-B485-BF87A84A4DE8}" type="presOf" srcId="{A11590B1-2E24-4457-8960-53C3B4ECCBE7}" destId="{B77E4150-FC10-435E-82CD-F521C519EF6E}" srcOrd="0" destOrd="0" presId="urn:microsoft.com/office/officeart/2005/8/layout/vList5"/>
    <dgm:cxn modelId="{D1A0608E-0DEF-4E87-A4C9-E9774825882B}" type="presOf" srcId="{94AB6E82-4EE3-4EF3-A59A-79E65B2D34FB}" destId="{C23B9B60-243F-4C3F-9204-B09EFE4DAF5C}" srcOrd="0" destOrd="0" presId="urn:microsoft.com/office/officeart/2005/8/layout/vList5"/>
    <dgm:cxn modelId="{58AC45A5-6035-431A-A6E6-79E01E904F80}" type="presParOf" srcId="{ED9001F3-4F19-43CC-9094-7DA007466C6A}" destId="{E5F764B8-63C3-4CF7-8753-73EC40850A14}" srcOrd="0" destOrd="0" presId="urn:microsoft.com/office/officeart/2005/8/layout/vList5"/>
    <dgm:cxn modelId="{2073BD74-29B3-44EC-A48E-E617BC8C880C}" type="presParOf" srcId="{E5F764B8-63C3-4CF7-8753-73EC40850A14}" destId="{B77E4150-FC10-435E-82CD-F521C519EF6E}" srcOrd="0" destOrd="0" presId="urn:microsoft.com/office/officeart/2005/8/layout/vList5"/>
    <dgm:cxn modelId="{A648F8B6-ABF7-4020-82D3-360956DB7674}" type="presParOf" srcId="{ED9001F3-4F19-43CC-9094-7DA007466C6A}" destId="{875F5967-4F61-48B6-AB40-B566F7431ACA}" srcOrd="1" destOrd="0" presId="urn:microsoft.com/office/officeart/2005/8/layout/vList5"/>
    <dgm:cxn modelId="{B21691B3-9CA4-42A2-902E-6FB0B46B808C}" type="presParOf" srcId="{ED9001F3-4F19-43CC-9094-7DA007466C6A}" destId="{368038BD-1CD0-4EE9-87BD-DA220D88C540}" srcOrd="2" destOrd="0" presId="urn:microsoft.com/office/officeart/2005/8/layout/vList5"/>
    <dgm:cxn modelId="{B1062097-B5EE-432D-A3D5-76639D152D32}" type="presParOf" srcId="{368038BD-1CD0-4EE9-87BD-DA220D88C540}" destId="{A035F7B1-667C-41C5-A0AE-D0B4DC0A1E28}" srcOrd="0" destOrd="0" presId="urn:microsoft.com/office/officeart/2005/8/layout/vList5"/>
    <dgm:cxn modelId="{10D9B91D-7730-415C-8980-E559F1DC0EBD}" type="presParOf" srcId="{ED9001F3-4F19-43CC-9094-7DA007466C6A}" destId="{D9E3AA9A-35E7-40E1-A6DA-38B1842F5458}" srcOrd="3" destOrd="0" presId="urn:microsoft.com/office/officeart/2005/8/layout/vList5"/>
    <dgm:cxn modelId="{1B22A50E-9659-4509-BA6C-3EDAD46E9C29}" type="presParOf" srcId="{ED9001F3-4F19-43CC-9094-7DA007466C6A}" destId="{905F8937-32CC-4FBA-A20A-6B5F256F0CBF}" srcOrd="4" destOrd="0" presId="urn:microsoft.com/office/officeart/2005/8/layout/vList5"/>
    <dgm:cxn modelId="{5CE605F7-45DB-4D85-9C2F-BBD8F3F24E6D}" type="presParOf" srcId="{905F8937-32CC-4FBA-A20A-6B5F256F0CBF}" destId="{C23B9B60-243F-4C3F-9204-B09EFE4DAF5C}" srcOrd="0" destOrd="0" presId="urn:microsoft.com/office/officeart/2005/8/layout/vList5"/>
    <dgm:cxn modelId="{807C2216-84CD-443B-9DC2-D906C202394B}" type="presParOf" srcId="{ED9001F3-4F19-43CC-9094-7DA007466C6A}" destId="{0BBBA79D-07CD-4FF5-8082-F2B8A418B7DF}" srcOrd="5" destOrd="0" presId="urn:microsoft.com/office/officeart/2005/8/layout/vList5"/>
    <dgm:cxn modelId="{5DCD674E-7C5B-47CE-89B2-616033D5CFE8}" type="presParOf" srcId="{ED9001F3-4F19-43CC-9094-7DA007466C6A}" destId="{70DD58A3-D3C4-4036-B9E4-E58E5340F9DF}" srcOrd="6" destOrd="0" presId="urn:microsoft.com/office/officeart/2005/8/layout/vList5"/>
    <dgm:cxn modelId="{8420AA23-591F-42F3-BA04-75DD8E7FE072}" type="presParOf" srcId="{70DD58A3-D3C4-4036-B9E4-E58E5340F9DF}" destId="{3FC1D262-3188-472E-A9F9-C840B2244F76}" srcOrd="0" destOrd="0" presId="urn:microsoft.com/office/officeart/2005/8/layout/vList5"/>
    <dgm:cxn modelId="{6BB58971-3FD5-45DF-AF40-4FDAA695D0FE}" type="presParOf" srcId="{ED9001F3-4F19-43CC-9094-7DA007466C6A}" destId="{0CC07B2D-CEA4-414B-93E4-7AE669CC5C7F}" srcOrd="7" destOrd="0" presId="urn:microsoft.com/office/officeart/2005/8/layout/vList5"/>
    <dgm:cxn modelId="{31C8D2A3-F26B-4F2A-8868-BB87553A86A7}" type="presParOf" srcId="{ED9001F3-4F19-43CC-9094-7DA007466C6A}" destId="{A9B4CE85-6195-4F39-B8C1-B58DAF2BCEA3}" srcOrd="8" destOrd="0" presId="urn:microsoft.com/office/officeart/2005/8/layout/vList5"/>
    <dgm:cxn modelId="{B388C01D-F3F2-4C60-84B1-B73649CAFF76}" type="presParOf" srcId="{A9B4CE85-6195-4F39-B8C1-B58DAF2BCEA3}" destId="{7FCF2026-BAB6-48FC-9BDE-61D619926BD7}" srcOrd="0" destOrd="0" presId="urn:microsoft.com/office/officeart/2005/8/layout/vList5"/>
  </dgm:cxnLst>
  <dgm:bg/>
  <dgm:whole/>
</dgm:dataModel>
</file>

<file path=ppt/diagrams/data9.xml><?xml version="1.0" encoding="utf-8"?>
<dgm:dataModel xmlns:dgm="http://schemas.openxmlformats.org/drawingml/2006/diagram" xmlns:a="http://schemas.openxmlformats.org/drawingml/2006/main">
  <dgm:ptLst>
    <dgm:pt modelId="{70CEC9B1-5680-47CD-BA5C-6AF93BF1E5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DE6469C2-221B-4F6D-8497-1D803C03F08D}" type="pres">
      <dgm:prSet presAssocID="{70CEC9B1-5680-47CD-BA5C-6AF93BF1E545}" presName="Name0" presStyleCnt="0">
        <dgm:presLayoutVars>
          <dgm:dir/>
          <dgm:animLvl val="lvl"/>
          <dgm:resizeHandles val="exact"/>
        </dgm:presLayoutVars>
      </dgm:prSet>
      <dgm:spPr/>
      <dgm:t>
        <a:bodyPr/>
        <a:lstStyle/>
        <a:p>
          <a:endParaRPr lang="ru-RU"/>
        </a:p>
      </dgm:t>
    </dgm:pt>
  </dgm:ptLst>
  <dgm:cxnLst>
    <dgm:cxn modelId="{40762C02-A302-4949-AD09-780EF2DDADC7}" type="presOf" srcId="{70CEC9B1-5680-47CD-BA5C-6AF93BF1E545}" destId="{DE6469C2-221B-4F6D-8497-1D803C03F08D}" srcOrd="0"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DB6DF3-FA61-45CB-BE27-053A00556DB1}" type="datetimeFigureOut">
              <a:rPr lang="en-US" smtClean="0"/>
              <a:pPr/>
              <a:t>3/29/2016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FA7AAB-6417-4573-AFEB-2CFC05049505}" type="slidenum">
              <a:rPr lang="en-US" smtClean="0"/>
              <a:pPr/>
              <a:t>‹#›</a:t>
            </a:fld>
            <a:endParaRPr lang="en-US"/>
          </a:p>
        </p:txBody>
      </p:sp>
    </p:spTree>
    <p:extLst>
      <p:ext uri="{BB962C8B-B14F-4D97-AF65-F5344CB8AC3E}">
        <p14:creationId xmlns="" xmlns:p14="http://schemas.microsoft.com/office/powerpoint/2010/main" val="197382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C4D45-EFF8-479D-AF6F-9BB9BF232254}" type="datetimeFigureOut">
              <a:rPr lang="en-US" smtClean="0"/>
              <a:pPr/>
              <a:t>3/29/2016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 xmlns:p14="http://schemas.microsoft.com/office/powerpoint/2010/main" val="11661225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924800" cy="1447800"/>
          </a:xfrm>
        </p:spPr>
        <p:txBody>
          <a:bodyPr/>
          <a:lstStyle>
            <a:lvl1pPr algn="ctr">
              <a:defRPr>
                <a:solidFill>
                  <a:schemeClr val="bg1"/>
                </a:solidFill>
                <a:latin typeface="Segoe UI" pitchFamily="34" charset="0"/>
                <a:ea typeface="Segoe UI" pitchFamily="34" charset="0"/>
                <a:cs typeface="Segoe UI" pitchFamily="34" charset="0"/>
              </a:defRPr>
            </a:lvl1pPr>
          </a:lstStyle>
          <a:p>
            <a:endParaRPr lang="en-US" dirty="0"/>
          </a:p>
        </p:txBody>
      </p:sp>
      <p:sp>
        <p:nvSpPr>
          <p:cNvPr id="6" name="Subtitle 2"/>
          <p:cNvSpPr>
            <a:spLocks noGrp="1"/>
          </p:cNvSpPr>
          <p:nvPr>
            <p:ph type="subTitle" idx="1"/>
          </p:nvPr>
        </p:nvSpPr>
        <p:spPr>
          <a:xfrm>
            <a:off x="1371600" y="4267200"/>
            <a:ext cx="6400800" cy="762000"/>
          </a:xfrm>
        </p:spPr>
        <p:txBody>
          <a:bodyPr>
            <a:normAutofit/>
          </a:bodyPr>
          <a:lstStyle>
            <a:lvl1pPr marL="0" indent="0" algn="ctr">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rgbClr val="243C80"/>
            </a:gs>
            <a:gs pos="91000">
              <a:srgbClr val="204898"/>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anchor="ctr"/>
          <a:lstStyle>
            <a:lvl1pPr algn="ctr">
              <a:defRPr sz="4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40931555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Layout">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Layout (no lin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34948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l">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9636380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509449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2469A"/>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10200"/>
            <a:ext cx="5486400" cy="7620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5" r:id="rId3"/>
    <p:sldLayoutId id="2147483650" r:id="rId4"/>
    <p:sldLayoutId id="2147483674" r:id="rId5"/>
    <p:sldLayoutId id="2147483661" r:id="rId6"/>
    <p:sldLayoutId id="2147483660" r:id="rId7"/>
    <p:sldLayoutId id="2147483657" r:id="rId8"/>
  </p:sldLayoutIdLst>
  <p:timing>
    <p:tnLst>
      <p:par>
        <p:cTn id="1" dur="indefinite" restart="never" nodeType="tmRoot"/>
      </p:par>
    </p:tnLst>
  </p:timing>
  <p:hf sldNum="0" hdr="0" ftr="0" dt="0"/>
  <p:txStyles>
    <p:titleStyle>
      <a:lvl1pPr algn="l" defTabSz="914400" rtl="0" eaLnBrk="1" latinLnBrk="0" hangingPunct="1">
        <a:spcBef>
          <a:spcPct val="0"/>
        </a:spcBef>
        <a:buNone/>
        <a:defRPr lang="en-US" sz="4000" b="1" kern="1200" dirty="0">
          <a:solidFill>
            <a:srgbClr val="32469A"/>
          </a:solidFill>
          <a:latin typeface="Segoe UI"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32469A"/>
        </a:buClr>
        <a:buFont typeface="Calibri" pitchFamily="34" charset="0"/>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Font typeface="Calibri" pitchFamily="34" charset="0"/>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diagramLayout" Target="../diagrams/layout9.xml"/><Relationship Id="rId7" Type="http://schemas.openxmlformats.org/officeDocument/2006/relationships/diagramLayout" Target="../diagrams/layout10.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openxmlformats.org/officeDocument/2006/relationships/diagramData" Target="../diagrams/data10.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diagramColors" Target="../diagrams/colors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diagramLayout" Target="../diagrams/layout5.xml"/><Relationship Id="rId7" Type="http://schemas.openxmlformats.org/officeDocument/2006/relationships/diagramLayout" Target="../diagrams/layout6.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openxmlformats.org/officeDocument/2006/relationships/diagramData" Target="../diagrams/data6.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Colors" Target="../diagrams/colors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diagramLayout" Target="../diagrams/layout7.xml"/><Relationship Id="rId7" Type="http://schemas.openxmlformats.org/officeDocument/2006/relationships/diagramLayout" Target="../diagrams/layout8.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openxmlformats.org/officeDocument/2006/relationships/diagramData" Target="../diagrams/data8.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Colors" Target="../diagrams/colors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4800" dirty="0" smtClean="0">
                <a:latin typeface="Arial" pitchFamily="34" charset="0"/>
                <a:cs typeface="Arial" pitchFamily="34" charset="0"/>
              </a:rPr>
              <a:t>Material</a:t>
            </a:r>
            <a:r>
              <a:rPr lang="en-US" sz="4800" dirty="0" smtClean="0"/>
              <a:t> Design</a:t>
            </a:r>
            <a:endParaRPr lang="en-US" sz="4800" dirty="0"/>
          </a:p>
        </p:txBody>
      </p:sp>
      <p:sp>
        <p:nvSpPr>
          <p:cNvPr id="2" name="Subtitle 1"/>
          <p:cNvSpPr>
            <a:spLocks noGrp="1"/>
          </p:cNvSpPr>
          <p:nvPr>
            <p:ph type="subTitle" idx="1"/>
          </p:nvPr>
        </p:nvSpPr>
        <p:spPr/>
        <p:txBody>
          <a:bodyPr/>
          <a:lstStyle/>
          <a:p>
            <a:endParaRPr lang="en-US" dirty="0" smtClean="0"/>
          </a:p>
          <a:p>
            <a:endParaRPr lang="en-US" dirty="0"/>
          </a:p>
        </p:txBody>
      </p:sp>
      <p:sp>
        <p:nvSpPr>
          <p:cNvPr id="7" name="TextBox 6"/>
          <p:cNvSpPr txBox="1"/>
          <p:nvPr/>
        </p:nvSpPr>
        <p:spPr>
          <a:xfrm>
            <a:off x="6553200" y="6248400"/>
            <a:ext cx="2209800" cy="338554"/>
          </a:xfrm>
          <a:prstGeom prst="rect">
            <a:avLst/>
          </a:prstGeom>
          <a:noFill/>
        </p:spPr>
        <p:txBody>
          <a:bodyPr wrap="square" rtlCol="0">
            <a:spAutoFit/>
          </a:bodyPr>
          <a:lstStyle/>
          <a:p>
            <a:pPr algn="r"/>
            <a:r>
              <a:rPr lang="en-US" sz="1600" dirty="0" smtClean="0">
                <a:solidFill>
                  <a:schemeClr val="accent1">
                    <a:lumMod val="40000"/>
                    <a:lumOff val="60000"/>
                  </a:schemeClr>
                </a:solidFill>
                <a:latin typeface="Segoe UI" pitchFamily="34" charset="0"/>
                <a:ea typeface="Segoe UI" pitchFamily="34" charset="0"/>
                <a:cs typeface="Segoe UI" pitchFamily="34" charset="0"/>
              </a:rPr>
              <a:t>03.28.2016</a:t>
            </a:r>
            <a:endParaRPr lang="en-US" sz="1600" dirty="0">
              <a:solidFill>
                <a:schemeClr val="accent1">
                  <a:lumMod val="40000"/>
                  <a:lumOff val="60000"/>
                </a:schemeClr>
              </a:soli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6896538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sz="6600" smtClean="0"/>
              <a:t>Layout</a:t>
            </a:r>
            <a:endParaRPr lang="en-US" sz="6600" dirty="0"/>
          </a:p>
        </p:txBody>
      </p:sp>
      <p:graphicFrame>
        <p:nvGraphicFramePr>
          <p:cNvPr id="5" name="Содержимое 4"/>
          <p:cNvGraphicFramePr>
            <a:graphicFrameLocks noGrp="1"/>
          </p:cNvGraphicFramePr>
          <p:nvPr>
            <p:ph idx="10"/>
          </p:nvPr>
        </p:nvGraphicFramePr>
        <p:xfrm>
          <a:off x="457200" y="1373903"/>
          <a:ext cx="4038600" cy="449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Содержимое 5"/>
          <p:cNvGraphicFramePr>
            <a:graphicFrameLocks noGrp="1"/>
          </p:cNvGraphicFramePr>
          <p:nvPr>
            <p:ph idx="11"/>
          </p:nvPr>
        </p:nvGraphicFramePr>
        <p:xfrm>
          <a:off x="357158" y="1371600"/>
          <a:ext cx="8329642" cy="44957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 xmlns:p14="http://schemas.microsoft.com/office/powerpoint/2010/main" val="3450386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sz="6600" smtClean="0"/>
              <a:t>Components</a:t>
            </a:r>
            <a:endParaRPr lang="en-US" sz="6600" dirty="0"/>
          </a:p>
        </p:txBody>
      </p:sp>
      <p:graphicFrame>
        <p:nvGraphicFramePr>
          <p:cNvPr id="5" name="Содержимое 4"/>
          <p:cNvGraphicFramePr>
            <a:graphicFrameLocks noGrp="1"/>
          </p:cNvGraphicFramePr>
          <p:nvPr>
            <p:ph idx="10"/>
          </p:nvPr>
        </p:nvGraphicFramePr>
        <p:xfrm>
          <a:off x="457200" y="1373903"/>
          <a:ext cx="4038600" cy="4493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Содержимое 8"/>
          <p:cNvSpPr>
            <a:spLocks noGrp="1"/>
          </p:cNvSpPr>
          <p:nvPr>
            <p:ph idx="11"/>
          </p:nvPr>
        </p:nvSpPr>
        <p:spPr>
          <a:xfrm>
            <a:off x="428596" y="1371600"/>
            <a:ext cx="8258204" cy="4495799"/>
          </a:xfrm>
        </p:spPr>
        <p:txBody>
          <a:bodyPr numCol="2"/>
          <a:lstStyle/>
          <a:p>
            <a:r>
              <a:rPr lang="en-US" dirty="0" smtClean="0"/>
              <a:t>Bottom navigation</a:t>
            </a:r>
          </a:p>
          <a:p>
            <a:r>
              <a:rPr lang="en-US" dirty="0" smtClean="0"/>
              <a:t>Bottom sheets</a:t>
            </a:r>
          </a:p>
          <a:p>
            <a:r>
              <a:rPr lang="en-US" dirty="0" smtClean="0"/>
              <a:t>Buttons</a:t>
            </a:r>
          </a:p>
          <a:p>
            <a:r>
              <a:rPr lang="en-US" dirty="0" smtClean="0"/>
              <a:t>Buttons: Floating Action Button</a:t>
            </a:r>
          </a:p>
          <a:p>
            <a:r>
              <a:rPr lang="en-US" dirty="0" smtClean="0"/>
              <a:t>Cards</a:t>
            </a:r>
          </a:p>
          <a:p>
            <a:r>
              <a:rPr lang="en-US" dirty="0" smtClean="0"/>
              <a:t>Data tables</a:t>
            </a:r>
          </a:p>
          <a:p>
            <a:r>
              <a:rPr lang="en-US" dirty="0" smtClean="0"/>
              <a:t>Grid lists</a:t>
            </a:r>
          </a:p>
          <a:p>
            <a:r>
              <a:rPr lang="en-US" dirty="0" smtClean="0"/>
              <a:t>Lists</a:t>
            </a:r>
          </a:p>
          <a:p>
            <a:r>
              <a:rPr lang="en-US" dirty="0" smtClean="0"/>
              <a:t>...</a:t>
            </a:r>
          </a:p>
          <a:p>
            <a:r>
              <a:rPr lang="en-US" dirty="0" smtClean="0"/>
              <a:t>Progress &amp; activity</a:t>
            </a:r>
          </a:p>
          <a:p>
            <a:r>
              <a:rPr lang="en-US" dirty="0" smtClean="0"/>
              <a:t>Tabs</a:t>
            </a:r>
          </a:p>
          <a:p>
            <a:r>
              <a:rPr lang="en-US" dirty="0" smtClean="0"/>
              <a:t>Toolbars</a:t>
            </a:r>
          </a:p>
          <a:p>
            <a:r>
              <a:rPr lang="en-US" dirty="0" smtClean="0"/>
              <a:t>Tooltips</a:t>
            </a:r>
            <a:endParaRPr lang="ru-RU" dirty="0"/>
          </a:p>
        </p:txBody>
      </p:sp>
    </p:spTree>
    <p:extLst>
      <p:ext uri="{BB962C8B-B14F-4D97-AF65-F5344CB8AC3E}">
        <p14:creationId xmlns="" xmlns:p14="http://schemas.microsoft.com/office/powerpoint/2010/main" val="345038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User interface design</a:t>
            </a:r>
            <a:endParaRPr/>
          </a:p>
        </p:txBody>
      </p:sp>
      <p:sp>
        <p:nvSpPr>
          <p:cNvPr id="4" name="Content Placeholder 3"/>
          <p:cNvSpPr>
            <a:spLocks noGrp="1"/>
          </p:cNvSpPr>
          <p:nvPr>
            <p:ph idx="1"/>
          </p:nvPr>
        </p:nvSpPr>
        <p:spPr/>
        <p:txBody>
          <a:bodyPr>
            <a:normAutofit fontScale="70000" lnSpcReduction="20000"/>
          </a:bodyPr>
          <a:lstStyle/>
          <a:p>
            <a:pPr marL="0" indent="0" algn="just">
              <a:buNone/>
            </a:pPr>
            <a:r>
              <a:rPr lang="en-US" dirty="0" smtClean="0">
                <a:latin typeface="Arial" pitchFamily="34" charset="0"/>
                <a:cs typeface="Arial" pitchFamily="34" charset="0"/>
              </a:rPr>
              <a:t>User interface design (UI) or user interface engineering is the design of user interfaces for machines and software, with the focus on maximizing the user experience. The goal of user interface design is to make the user's interaction as simple and efficient as possible, in terms of accomplishing user goals (user-centered design).</a:t>
            </a:r>
          </a:p>
          <a:p>
            <a:pPr algn="just">
              <a:spcBef>
                <a:spcPts val="1200"/>
              </a:spcBef>
              <a:buNone/>
            </a:pPr>
            <a:r>
              <a:rPr lang="en-US" b="1" dirty="0" smtClean="0">
                <a:latin typeface="Arial" pitchFamily="34" charset="0"/>
                <a:cs typeface="Arial" pitchFamily="34" charset="0"/>
              </a:rPr>
              <a:t>A typical visitor will NOT read the entire content of your Web page!</a:t>
            </a:r>
            <a:endParaRPr lang="en-US" dirty="0" smtClean="0">
              <a:latin typeface="Arial" pitchFamily="34" charset="0"/>
              <a:cs typeface="Arial" pitchFamily="34" charset="0"/>
            </a:endParaRPr>
          </a:p>
          <a:p>
            <a:pPr algn="just"/>
            <a:r>
              <a:rPr lang="en-US" dirty="0" smtClean="0">
                <a:latin typeface="Arial" pitchFamily="34" charset="0"/>
                <a:cs typeface="Arial" pitchFamily="34" charset="0"/>
              </a:rPr>
              <a:t>No matter how much useful information you put into a Web page, a visitor will only spend a few seconds scanning it before he/she decide whether to leave or to stay.</a:t>
            </a:r>
          </a:p>
          <a:p>
            <a:pPr algn="just"/>
            <a:r>
              <a:rPr lang="en-US" dirty="0" smtClean="0">
                <a:latin typeface="Arial" pitchFamily="34" charset="0"/>
                <a:cs typeface="Arial" pitchFamily="34" charset="0"/>
              </a:rPr>
              <a:t>Be sure to make your point in the very first sentence of the page! After that, try to keep the user occupied with short paragraphs, and new headers down the page.</a:t>
            </a:r>
          </a:p>
          <a:p>
            <a:pPr marL="0" indent="0" algn="just">
              <a:buNone/>
            </a:pPr>
            <a:endParaRPr lang="en-US" dirty="0" smtClean="0">
              <a:latin typeface="Arial" pitchFamily="34" charset="0"/>
              <a:cs typeface="Arial" pitchFamily="34" charset="0"/>
            </a:endParaRPr>
          </a:p>
        </p:txBody>
      </p:sp>
    </p:spTree>
    <p:extLst>
      <p:ext uri="{BB962C8B-B14F-4D97-AF65-F5344CB8AC3E}">
        <p14:creationId xmlns="" xmlns:p14="http://schemas.microsoft.com/office/powerpoint/2010/main" val="1609473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Principles of user interface design</a:t>
            </a:r>
            <a:endParaRPr/>
          </a:p>
        </p:txBody>
      </p:sp>
      <p:graphicFrame>
        <p:nvGraphicFramePr>
          <p:cNvPr id="6" name="Содержимое 5"/>
          <p:cNvGraphicFramePr>
            <a:graphicFrameLocks noGrp="1"/>
          </p:cNvGraphicFramePr>
          <p:nvPr>
            <p:ph idx="1"/>
          </p:nvPr>
        </p:nvGraphicFramePr>
        <p:xfrm>
          <a:off x="142844" y="1285860"/>
          <a:ext cx="8858312"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09473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latin typeface="Arial" pitchFamily="34" charset="0"/>
                <a:cs typeface="Arial" pitchFamily="34" charset="0"/>
              </a:rPr>
              <a:t>Material design</a:t>
            </a:r>
            <a:endParaRPr>
              <a:latin typeface="Arial" pitchFamily="34" charset="0"/>
              <a:cs typeface="Arial" pitchFamily="34" charset="0"/>
            </a:endParaRPr>
          </a:p>
        </p:txBody>
      </p:sp>
      <p:sp>
        <p:nvSpPr>
          <p:cNvPr id="4" name="Content Placeholder 3"/>
          <p:cNvSpPr>
            <a:spLocks noGrp="1"/>
          </p:cNvSpPr>
          <p:nvPr>
            <p:ph idx="1"/>
          </p:nvPr>
        </p:nvSpPr>
        <p:spPr>
          <a:xfrm>
            <a:off x="214282" y="2071678"/>
            <a:ext cx="8786874" cy="3000396"/>
          </a:xfrm>
        </p:spPr>
        <p:txBody>
          <a:bodyPr>
            <a:noAutofit/>
          </a:bodyPr>
          <a:lstStyle/>
          <a:p>
            <a:pPr marL="0" indent="0" algn="just">
              <a:buNone/>
            </a:pPr>
            <a:r>
              <a:rPr lang="en-US" sz="2800" dirty="0" smtClean="0">
                <a:latin typeface="Arial" pitchFamily="34" charset="0"/>
                <a:cs typeface="Arial" pitchFamily="34" charset="0"/>
              </a:rPr>
              <a:t>Material Design (</a:t>
            </a:r>
            <a:r>
              <a:rPr lang="en-US" sz="2800" i="1" dirty="0" smtClean="0">
                <a:latin typeface="Arial" pitchFamily="34" charset="0"/>
                <a:cs typeface="Arial" pitchFamily="34" charset="0"/>
              </a:rPr>
              <a:t>codenamed Quantum Paper</a:t>
            </a:r>
            <a:r>
              <a:rPr lang="en-US" sz="2800" dirty="0" smtClean="0">
                <a:latin typeface="Arial" pitchFamily="34" charset="0"/>
                <a:cs typeface="Arial" pitchFamily="34" charset="0"/>
              </a:rPr>
              <a:t>) is a design language developed by Google.</a:t>
            </a:r>
          </a:p>
          <a:p>
            <a:pPr marL="0" indent="0" algn="just">
              <a:buNone/>
            </a:pPr>
            <a:r>
              <a:rPr lang="en-US" sz="2800" dirty="0" smtClean="0">
                <a:latin typeface="Arial" pitchFamily="34" charset="0"/>
                <a:cs typeface="Arial" pitchFamily="34" charset="0"/>
              </a:rPr>
              <a:t>Material </a:t>
            </a:r>
            <a:r>
              <a:rPr lang="en-US" sz="2800" dirty="0" smtClean="0">
                <a:latin typeface="Arial" pitchFamily="34" charset="0"/>
                <a:cs typeface="Arial" pitchFamily="34" charset="0"/>
              </a:rPr>
              <a:t>has physical surfaces and edges. Seams and shadows provide meaning about what you can touch." Google states that their new design language is based on paper and ink.</a:t>
            </a:r>
          </a:p>
          <a:p>
            <a:pPr>
              <a:buNone/>
            </a:pPr>
            <a:endParaRPr lang="en-US" sz="1500" dirty="0" smtClean="0">
              <a:latin typeface="Arial" pitchFamily="34" charset="0"/>
              <a:cs typeface="Arial" pitchFamily="34" charset="0"/>
            </a:endParaRPr>
          </a:p>
          <a:p>
            <a:endParaRPr lang="en-US" sz="1500" dirty="0" smtClean="0">
              <a:latin typeface="Arial" pitchFamily="34" charset="0"/>
              <a:cs typeface="Arial" pitchFamily="34" charset="0"/>
            </a:endParaRPr>
          </a:p>
        </p:txBody>
      </p:sp>
    </p:spTree>
    <p:extLst>
      <p:ext uri="{BB962C8B-B14F-4D97-AF65-F5344CB8AC3E}">
        <p14:creationId xmlns="" xmlns:p14="http://schemas.microsoft.com/office/powerpoint/2010/main" val="160947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latin typeface="Arial" pitchFamily="34" charset="0"/>
                <a:cs typeface="Arial" pitchFamily="34" charset="0"/>
              </a:rPr>
              <a:t>The Goals of Material design</a:t>
            </a:r>
            <a:endParaRPr>
              <a:latin typeface="Arial" pitchFamily="34" charset="0"/>
              <a:cs typeface="Arial" pitchFamily="34" charset="0"/>
            </a:endParaRPr>
          </a:p>
        </p:txBody>
      </p:sp>
      <p:graphicFrame>
        <p:nvGraphicFramePr>
          <p:cNvPr id="5" name="Содержимое 4"/>
          <p:cNvGraphicFramePr>
            <a:graphicFrameLocks noGrp="1"/>
          </p:cNvGraphicFramePr>
          <p:nvPr>
            <p:ph idx="1"/>
          </p:nvPr>
        </p:nvGraphicFramePr>
        <p:xfrm>
          <a:off x="142844" y="1785926"/>
          <a:ext cx="8858312"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09473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latin typeface="Arial" pitchFamily="34" charset="0"/>
                <a:cs typeface="Arial" pitchFamily="34" charset="0"/>
              </a:rPr>
              <a:t>The </a:t>
            </a:r>
            <a:r>
              <a:rPr smtClean="0"/>
              <a:t>Principles </a:t>
            </a:r>
            <a:r>
              <a:rPr smtClean="0">
                <a:latin typeface="Arial" pitchFamily="34" charset="0"/>
                <a:cs typeface="Arial" pitchFamily="34" charset="0"/>
              </a:rPr>
              <a:t>of Material design</a:t>
            </a:r>
            <a:endParaRPr>
              <a:latin typeface="Arial" pitchFamily="34" charset="0"/>
              <a:cs typeface="Arial" pitchFamily="34" charset="0"/>
            </a:endParaRPr>
          </a:p>
        </p:txBody>
      </p:sp>
      <p:graphicFrame>
        <p:nvGraphicFramePr>
          <p:cNvPr id="5" name="Содержимое 4"/>
          <p:cNvGraphicFramePr>
            <a:graphicFrameLocks noGrp="1"/>
          </p:cNvGraphicFramePr>
          <p:nvPr>
            <p:ph idx="1"/>
          </p:nvPr>
        </p:nvGraphicFramePr>
        <p:xfrm>
          <a:off x="714348" y="1785926"/>
          <a:ext cx="7786742"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09473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p:txBody>
          <a:bodyPr>
            <a:normAutofit fontScale="90000"/>
          </a:bodyPr>
          <a:lstStyle/>
          <a:p>
            <a:r>
              <a:rPr sz="7200" smtClean="0"/>
              <a:t>Environment</a:t>
            </a:r>
            <a:endParaRPr lang="ru-RU" sz="7200" dirty="0"/>
          </a:p>
        </p:txBody>
      </p:sp>
      <p:graphicFrame>
        <p:nvGraphicFramePr>
          <p:cNvPr id="11" name="Содержимое 10"/>
          <p:cNvGraphicFramePr>
            <a:graphicFrameLocks noGrp="1"/>
          </p:cNvGraphicFramePr>
          <p:nvPr>
            <p:ph idx="10"/>
          </p:nvPr>
        </p:nvGraphicFramePr>
        <p:xfrm>
          <a:off x="457200" y="1373903"/>
          <a:ext cx="8258204" cy="449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09473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sz="7200" smtClean="0"/>
              <a:t>Animation</a:t>
            </a:r>
            <a:endParaRPr lang="en-US" sz="7200" dirty="0"/>
          </a:p>
        </p:txBody>
      </p:sp>
      <p:graphicFrame>
        <p:nvGraphicFramePr>
          <p:cNvPr id="5" name="Содержимое 4"/>
          <p:cNvGraphicFramePr>
            <a:graphicFrameLocks noGrp="1"/>
          </p:cNvGraphicFramePr>
          <p:nvPr>
            <p:ph idx="10"/>
          </p:nvPr>
        </p:nvGraphicFramePr>
        <p:xfrm>
          <a:off x="457200" y="1373903"/>
          <a:ext cx="4038600" cy="449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Содержимое 5"/>
          <p:cNvGraphicFramePr>
            <a:graphicFrameLocks noGrp="1"/>
          </p:cNvGraphicFramePr>
          <p:nvPr>
            <p:ph idx="11"/>
          </p:nvPr>
        </p:nvGraphicFramePr>
        <p:xfrm>
          <a:off x="357158" y="1371600"/>
          <a:ext cx="8329642" cy="44957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 xmlns:p14="http://schemas.microsoft.com/office/powerpoint/2010/main" val="345038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sz="7200" smtClean="0"/>
              <a:t>Style</a:t>
            </a:r>
            <a:endParaRPr lang="en-US" sz="7200" dirty="0"/>
          </a:p>
        </p:txBody>
      </p:sp>
      <p:graphicFrame>
        <p:nvGraphicFramePr>
          <p:cNvPr id="5" name="Содержимое 4"/>
          <p:cNvGraphicFramePr>
            <a:graphicFrameLocks noGrp="1"/>
          </p:cNvGraphicFramePr>
          <p:nvPr>
            <p:ph idx="10"/>
          </p:nvPr>
        </p:nvGraphicFramePr>
        <p:xfrm>
          <a:off x="457200" y="1373903"/>
          <a:ext cx="4038600" cy="449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Содержимое 5"/>
          <p:cNvGraphicFramePr>
            <a:graphicFrameLocks noGrp="1"/>
          </p:cNvGraphicFramePr>
          <p:nvPr>
            <p:ph idx="11"/>
          </p:nvPr>
        </p:nvGraphicFramePr>
        <p:xfrm>
          <a:off x="357158" y="1371600"/>
          <a:ext cx="8329642" cy="44957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 xmlns:p14="http://schemas.microsoft.com/office/powerpoint/2010/main" val="345038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3183</TotalTime>
  <Words>354</Words>
  <Application>Microsoft Office PowerPoint</Application>
  <PresentationFormat>Экран (4:3)</PresentationFormat>
  <Paragraphs>57</Paragraphs>
  <Slides>11</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Office Theme</vt:lpstr>
      <vt:lpstr>Material Design</vt:lpstr>
      <vt:lpstr>User interface design</vt:lpstr>
      <vt:lpstr>Principles of user interface design</vt:lpstr>
      <vt:lpstr>Material design</vt:lpstr>
      <vt:lpstr>The Goals of Material design</vt:lpstr>
      <vt:lpstr>The Principles of Material design</vt:lpstr>
      <vt:lpstr>Environment</vt:lpstr>
      <vt:lpstr>Animation</vt:lpstr>
      <vt:lpstr>Style</vt:lpstr>
      <vt:lpstr>Layout</vt:lpstr>
      <vt:lpstr>Components</vt:lpstr>
    </vt:vector>
  </TitlesOfParts>
  <Company>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Design</dc:title>
  <dc:creator>Paul Shlapak</dc:creator>
  <cp:lastModifiedBy>iLife-User-10</cp:lastModifiedBy>
  <cp:revision>110</cp:revision>
  <dcterms:created xsi:type="dcterms:W3CDTF">2011-09-23T10:13:30Z</dcterms:created>
  <dcterms:modified xsi:type="dcterms:W3CDTF">2016-03-29T06:34:17Z</dcterms:modified>
</cp:coreProperties>
</file>