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diagrams/layout4.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82" r:id="rId2"/>
    <p:sldId id="283" r:id="rId3"/>
    <p:sldId id="285" r:id="rId4"/>
    <p:sldId id="286" r:id="rId5"/>
    <p:sldId id="287" r:id="rId6"/>
    <p:sldId id="288" r:id="rId7"/>
    <p:sldId id="289" r:id="rId8"/>
    <p:sldId id="28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2469A"/>
    <a:srgbClr val="0033CC"/>
    <a:srgbClr val="243C80"/>
    <a:srgbClr val="204898"/>
    <a:srgbClr val="2034AC"/>
    <a:srgbClr val="234187"/>
    <a:srgbClr val="333399"/>
    <a:srgbClr val="3333CC"/>
    <a:srgbClr val="000099"/>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25" d="100"/>
          <a:sy n="125" d="100"/>
        </p:scale>
        <p:origin x="-114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28D67-7319-4669-9CA0-790A60093C0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107FA5B6-CEF2-41AD-99F1-A4AF2E88B759}">
      <dgm:prSet/>
      <dgm:spPr/>
      <dgm:t>
        <a:bodyPr/>
        <a:lstStyle/>
        <a:p>
          <a:pPr rtl="0"/>
          <a:r>
            <a:rPr lang="en-US" dirty="0" smtClean="0"/>
            <a:t>Create a visual language that synthesizes classic principles of good design with the innovation and possibility of technology and science.</a:t>
          </a:r>
          <a:endParaRPr lang="ru-RU" dirty="0"/>
        </a:p>
      </dgm:t>
    </dgm:pt>
    <dgm:pt modelId="{C3204D02-CFCF-47A6-90DB-76AB2D571C51}" type="parTrans" cxnId="{36FF6612-1564-4A76-AF79-438E2CEC42D2}">
      <dgm:prSet/>
      <dgm:spPr/>
      <dgm:t>
        <a:bodyPr/>
        <a:lstStyle/>
        <a:p>
          <a:endParaRPr lang="ru-RU"/>
        </a:p>
      </dgm:t>
    </dgm:pt>
    <dgm:pt modelId="{E47C8933-BB88-4403-BE1F-BBE480385B3A}" type="sibTrans" cxnId="{36FF6612-1564-4A76-AF79-438E2CEC42D2}">
      <dgm:prSet/>
      <dgm:spPr/>
      <dgm:t>
        <a:bodyPr/>
        <a:lstStyle/>
        <a:p>
          <a:endParaRPr lang="ru-RU"/>
        </a:p>
      </dgm:t>
    </dgm:pt>
    <dgm:pt modelId="{5AB30C97-464D-4A73-BDBE-A92069A8F16F}">
      <dgm:prSet/>
      <dgm:spPr/>
      <dgm:t>
        <a:bodyPr/>
        <a:lstStyle/>
        <a:p>
          <a:pPr rtl="0"/>
          <a:r>
            <a:rPr lang="en-US" dirty="0" smtClean="0"/>
            <a:t>Develop a single underlying system that allows for a unified experience across platforms and device sizes. Mobile precepts are fundamental, but touch, voice, mouse, and keyboard are all ﬁrst-class input methods.</a:t>
          </a:r>
          <a:endParaRPr lang="en-US" dirty="0"/>
        </a:p>
      </dgm:t>
    </dgm:pt>
    <dgm:pt modelId="{0DD052B6-A4DA-4E21-A339-1920A2E12A78}" type="parTrans" cxnId="{653FE258-BB3B-441B-A989-D5FC3217AE06}">
      <dgm:prSet/>
      <dgm:spPr/>
      <dgm:t>
        <a:bodyPr/>
        <a:lstStyle/>
        <a:p>
          <a:endParaRPr lang="ru-RU"/>
        </a:p>
      </dgm:t>
    </dgm:pt>
    <dgm:pt modelId="{4D40972E-8FB9-4D3D-BCC9-0009D9E3754F}" type="sibTrans" cxnId="{653FE258-BB3B-441B-A989-D5FC3217AE06}">
      <dgm:prSet/>
      <dgm:spPr/>
      <dgm:t>
        <a:bodyPr/>
        <a:lstStyle/>
        <a:p>
          <a:endParaRPr lang="ru-RU"/>
        </a:p>
      </dgm:t>
    </dgm:pt>
    <dgm:pt modelId="{69C243D3-9673-465D-99B8-ABE53E4C53E7}" type="pres">
      <dgm:prSet presAssocID="{59D28D67-7319-4669-9CA0-790A60093C02}" presName="linear" presStyleCnt="0">
        <dgm:presLayoutVars>
          <dgm:animLvl val="lvl"/>
          <dgm:resizeHandles val="exact"/>
        </dgm:presLayoutVars>
      </dgm:prSet>
      <dgm:spPr/>
    </dgm:pt>
    <dgm:pt modelId="{299452B2-B528-457E-869C-99E76A0FB133}" type="pres">
      <dgm:prSet presAssocID="{107FA5B6-CEF2-41AD-99F1-A4AF2E88B759}" presName="parentText" presStyleLbl="node1" presStyleIdx="0" presStyleCnt="2">
        <dgm:presLayoutVars>
          <dgm:chMax val="0"/>
          <dgm:bulletEnabled val="1"/>
        </dgm:presLayoutVars>
      </dgm:prSet>
      <dgm:spPr>
        <a:prstGeom prst="rect">
          <a:avLst/>
        </a:prstGeom>
      </dgm:spPr>
    </dgm:pt>
    <dgm:pt modelId="{F9919028-02F2-4A21-9649-DD048F78B77E}" type="pres">
      <dgm:prSet presAssocID="{E47C8933-BB88-4403-BE1F-BBE480385B3A}" presName="spacer" presStyleCnt="0"/>
      <dgm:spPr/>
    </dgm:pt>
    <dgm:pt modelId="{9BDA7247-7153-445A-A7A8-F91A6F6E1161}" type="pres">
      <dgm:prSet presAssocID="{5AB30C97-464D-4A73-BDBE-A92069A8F16F}" presName="parentText" presStyleLbl="node1" presStyleIdx="1" presStyleCnt="2">
        <dgm:presLayoutVars>
          <dgm:chMax val="0"/>
          <dgm:bulletEnabled val="1"/>
        </dgm:presLayoutVars>
      </dgm:prSet>
      <dgm:spPr>
        <a:prstGeom prst="rect">
          <a:avLst/>
        </a:prstGeom>
      </dgm:spPr>
    </dgm:pt>
  </dgm:ptLst>
  <dgm:cxnLst>
    <dgm:cxn modelId="{BD926120-FD38-4745-A5AF-4CC51ECEE2CB}" type="presOf" srcId="{107FA5B6-CEF2-41AD-99F1-A4AF2E88B759}" destId="{299452B2-B528-457E-869C-99E76A0FB133}" srcOrd="0" destOrd="0" presId="urn:microsoft.com/office/officeart/2005/8/layout/vList2"/>
    <dgm:cxn modelId="{A3BA98BC-CD20-416D-9CBD-7B139A78F667}" type="presOf" srcId="{59D28D67-7319-4669-9CA0-790A60093C02}" destId="{69C243D3-9673-465D-99B8-ABE53E4C53E7}" srcOrd="0" destOrd="0" presId="urn:microsoft.com/office/officeart/2005/8/layout/vList2"/>
    <dgm:cxn modelId="{36FF6612-1564-4A76-AF79-438E2CEC42D2}" srcId="{59D28D67-7319-4669-9CA0-790A60093C02}" destId="{107FA5B6-CEF2-41AD-99F1-A4AF2E88B759}" srcOrd="0" destOrd="0" parTransId="{C3204D02-CFCF-47A6-90DB-76AB2D571C51}" sibTransId="{E47C8933-BB88-4403-BE1F-BBE480385B3A}"/>
    <dgm:cxn modelId="{CFE8D2A4-A7CB-44A4-9DD8-A13F21495D45}" type="presOf" srcId="{5AB30C97-464D-4A73-BDBE-A92069A8F16F}" destId="{9BDA7247-7153-445A-A7A8-F91A6F6E1161}" srcOrd="0" destOrd="0" presId="urn:microsoft.com/office/officeart/2005/8/layout/vList2"/>
    <dgm:cxn modelId="{653FE258-BB3B-441B-A989-D5FC3217AE06}" srcId="{59D28D67-7319-4669-9CA0-790A60093C02}" destId="{5AB30C97-464D-4A73-BDBE-A92069A8F16F}" srcOrd="1" destOrd="0" parTransId="{0DD052B6-A4DA-4E21-A339-1920A2E12A78}" sibTransId="{4D40972E-8FB9-4D3D-BCC9-0009D9E3754F}"/>
    <dgm:cxn modelId="{3D4C8A94-1125-479D-98C1-F75FE8B38029}" type="presParOf" srcId="{69C243D3-9673-465D-99B8-ABE53E4C53E7}" destId="{299452B2-B528-457E-869C-99E76A0FB133}" srcOrd="0" destOrd="0" presId="urn:microsoft.com/office/officeart/2005/8/layout/vList2"/>
    <dgm:cxn modelId="{9B90C344-0CAC-4907-96E9-7C11934514CD}" type="presParOf" srcId="{69C243D3-9673-465D-99B8-ABE53E4C53E7}" destId="{F9919028-02F2-4A21-9649-DD048F78B77E}" srcOrd="1" destOrd="0" presId="urn:microsoft.com/office/officeart/2005/8/layout/vList2"/>
    <dgm:cxn modelId="{53C9D521-9946-4251-9EE2-20C21A95EEC0}" type="presParOf" srcId="{69C243D3-9673-465D-99B8-ABE53E4C53E7}" destId="{9BDA7247-7153-445A-A7A8-F91A6F6E1161}" srcOrd="2"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DAEE8FBE-A1EC-4B21-A9E1-11DFEDF6DC3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ru-RU"/>
        </a:p>
      </dgm:t>
    </dgm:pt>
    <dgm:pt modelId="{DAD59577-A9F3-44DF-B62B-9EBE3E9FB12A}">
      <dgm:prSet/>
      <dgm:spPr/>
      <dgm:t>
        <a:bodyPr/>
        <a:lstStyle/>
        <a:p>
          <a:pPr rtl="0"/>
          <a:r>
            <a:rPr lang="en-US" b="1" dirty="0" smtClean="0"/>
            <a:t>Material is the metaphor </a:t>
          </a:r>
          <a:endParaRPr lang="en-US" b="1" dirty="0"/>
        </a:p>
      </dgm:t>
    </dgm:pt>
    <dgm:pt modelId="{8591B236-B3CC-493C-A86A-31E6AB4B2BE3}" type="parTrans" cxnId="{806339A9-0732-4AFA-8C34-B4EE7BBC59EF}">
      <dgm:prSet/>
      <dgm:spPr/>
      <dgm:t>
        <a:bodyPr/>
        <a:lstStyle/>
        <a:p>
          <a:endParaRPr lang="ru-RU"/>
        </a:p>
      </dgm:t>
    </dgm:pt>
    <dgm:pt modelId="{245107DE-2D3B-4439-B944-0E22A81929D5}" type="sibTrans" cxnId="{806339A9-0732-4AFA-8C34-B4EE7BBC59EF}">
      <dgm:prSet/>
      <dgm:spPr/>
      <dgm:t>
        <a:bodyPr/>
        <a:lstStyle/>
        <a:p>
          <a:endParaRPr lang="ru-RU"/>
        </a:p>
      </dgm:t>
    </dgm:pt>
    <dgm:pt modelId="{6EF2CDD1-B37B-4DB2-8D6D-ABABFC147910}">
      <dgm:prSet/>
      <dgm:spPr/>
      <dgm:t>
        <a:bodyPr/>
        <a:lstStyle/>
        <a:p>
          <a:pPr rtl="0"/>
          <a:r>
            <a:rPr lang="en-US" b="1" dirty="0" smtClean="0"/>
            <a:t>Bold, graphic, intentional</a:t>
          </a:r>
          <a:endParaRPr lang="ru-RU" dirty="0"/>
        </a:p>
      </dgm:t>
    </dgm:pt>
    <dgm:pt modelId="{88EDBBAF-9F25-420F-92CB-D0CCDAF4D7E8}" type="parTrans" cxnId="{04DE6168-0D63-4AD0-A546-5857D5047967}">
      <dgm:prSet/>
      <dgm:spPr/>
      <dgm:t>
        <a:bodyPr/>
        <a:lstStyle/>
        <a:p>
          <a:endParaRPr lang="ru-RU"/>
        </a:p>
      </dgm:t>
    </dgm:pt>
    <dgm:pt modelId="{42B3E06A-4278-4EDD-9B3F-F47E15FD0093}" type="sibTrans" cxnId="{04DE6168-0D63-4AD0-A546-5857D5047967}">
      <dgm:prSet/>
      <dgm:spPr/>
      <dgm:t>
        <a:bodyPr/>
        <a:lstStyle/>
        <a:p>
          <a:endParaRPr lang="ru-RU"/>
        </a:p>
      </dgm:t>
    </dgm:pt>
    <dgm:pt modelId="{05A8EF84-A799-4091-88AC-90BEC8077D3A}">
      <dgm:prSet/>
      <dgm:spPr/>
      <dgm:t>
        <a:bodyPr/>
        <a:lstStyle/>
        <a:p>
          <a:pPr rtl="0"/>
          <a:r>
            <a:rPr lang="en-US" b="1" dirty="0" smtClean="0"/>
            <a:t>Motion provides meaning</a:t>
          </a:r>
          <a:endParaRPr lang="ru-RU" dirty="0"/>
        </a:p>
      </dgm:t>
    </dgm:pt>
    <dgm:pt modelId="{7A696D68-768A-4D04-A92A-44FCD6178C51}" type="parTrans" cxnId="{7A9F9B92-5BD5-4CCA-9271-F0280DD26D08}">
      <dgm:prSet/>
      <dgm:spPr/>
      <dgm:t>
        <a:bodyPr/>
        <a:lstStyle/>
        <a:p>
          <a:endParaRPr lang="ru-RU"/>
        </a:p>
      </dgm:t>
    </dgm:pt>
    <dgm:pt modelId="{A9B56DF4-6624-40BA-A4C4-D82C84BEF2E5}" type="sibTrans" cxnId="{7A9F9B92-5BD5-4CCA-9271-F0280DD26D08}">
      <dgm:prSet/>
      <dgm:spPr/>
      <dgm:t>
        <a:bodyPr/>
        <a:lstStyle/>
        <a:p>
          <a:endParaRPr lang="ru-RU"/>
        </a:p>
      </dgm:t>
    </dgm:pt>
    <dgm:pt modelId="{EBEA40FC-3032-4AE5-9CDA-A343C0062F63}" type="pres">
      <dgm:prSet presAssocID="{DAEE8FBE-A1EC-4B21-A9E1-11DFEDF6DC37}" presName="linear" presStyleCnt="0">
        <dgm:presLayoutVars>
          <dgm:dir/>
          <dgm:resizeHandles val="exact"/>
        </dgm:presLayoutVars>
      </dgm:prSet>
      <dgm:spPr/>
    </dgm:pt>
    <dgm:pt modelId="{387515CA-A9E2-4FEC-9847-347387B5668B}" type="pres">
      <dgm:prSet presAssocID="{DAD59577-A9F3-44DF-B62B-9EBE3E9FB12A}" presName="comp" presStyleCnt="0"/>
      <dgm:spPr/>
    </dgm:pt>
    <dgm:pt modelId="{B155EDC9-6139-4945-AB6A-BE306C4DCDC7}" type="pres">
      <dgm:prSet presAssocID="{DAD59577-A9F3-44DF-B62B-9EBE3E9FB12A}" presName="box" presStyleLbl="node1" presStyleIdx="0" presStyleCnt="3"/>
      <dgm:spPr/>
    </dgm:pt>
    <dgm:pt modelId="{1C93105B-8404-452E-ADFD-8E83194FEC8E}" type="pres">
      <dgm:prSet presAssocID="{DAD59577-A9F3-44DF-B62B-9EBE3E9FB12A}" presName="img" presStyleLbl="fgImgPlace1" presStyleIdx="0" presStyleCnt="3" custScaleX="71043" custLinFactNeighborX="-6823" custLinFactNeighborY="1059"/>
      <dgm:spPr>
        <a:prstGeom prst="rect">
          <a:avLst/>
        </a:prstGeom>
        <a:blipFill rotWithShape="0">
          <a:blip xmlns:r="http://schemas.openxmlformats.org/officeDocument/2006/relationships" r:embed="rId1"/>
          <a:stretch>
            <a:fillRect/>
          </a:stretch>
        </a:blipFill>
      </dgm:spPr>
    </dgm:pt>
    <dgm:pt modelId="{D4E6FB2E-D129-4F7A-A130-FADF1258303B}" type="pres">
      <dgm:prSet presAssocID="{DAD59577-A9F3-44DF-B62B-9EBE3E9FB12A}" presName="text" presStyleLbl="node1" presStyleIdx="0" presStyleCnt="3">
        <dgm:presLayoutVars>
          <dgm:bulletEnabled val="1"/>
        </dgm:presLayoutVars>
      </dgm:prSet>
      <dgm:spPr/>
    </dgm:pt>
    <dgm:pt modelId="{8A1B641B-1E5C-4134-8972-6C157EBF8678}" type="pres">
      <dgm:prSet presAssocID="{245107DE-2D3B-4439-B944-0E22A81929D5}" presName="spacer" presStyleCnt="0"/>
      <dgm:spPr/>
    </dgm:pt>
    <dgm:pt modelId="{8D42FCC8-EC27-47F0-AA2C-DAC92796805C}" type="pres">
      <dgm:prSet presAssocID="{6EF2CDD1-B37B-4DB2-8D6D-ABABFC147910}" presName="comp" presStyleCnt="0"/>
      <dgm:spPr/>
    </dgm:pt>
    <dgm:pt modelId="{619284DF-DC94-494D-9FAB-375C48E5E318}" type="pres">
      <dgm:prSet presAssocID="{6EF2CDD1-B37B-4DB2-8D6D-ABABFC147910}" presName="box" presStyleLbl="node1" presStyleIdx="1" presStyleCnt="3"/>
      <dgm:spPr/>
    </dgm:pt>
    <dgm:pt modelId="{A165B8B9-3643-4C38-99C9-ADF3834B3C41}" type="pres">
      <dgm:prSet presAssocID="{6EF2CDD1-B37B-4DB2-8D6D-ABABFC147910}" presName="img" presStyleLbl="fgImgPlace1" presStyleIdx="1" presStyleCnt="3" custScaleX="71043" custLinFactNeighborX="-6823" custLinFactNeighborY="-847"/>
      <dgm:spPr>
        <a:prstGeom prst="rect">
          <a:avLst/>
        </a:prstGeom>
        <a:blipFill rotWithShape="0">
          <a:blip xmlns:r="http://schemas.openxmlformats.org/officeDocument/2006/relationships" r:embed="rId2"/>
          <a:stretch>
            <a:fillRect/>
          </a:stretch>
        </a:blipFill>
      </dgm:spPr>
    </dgm:pt>
    <dgm:pt modelId="{EC1CA0DF-1533-4663-85BA-B3F525F63CE7}" type="pres">
      <dgm:prSet presAssocID="{6EF2CDD1-B37B-4DB2-8D6D-ABABFC147910}" presName="text" presStyleLbl="node1" presStyleIdx="1" presStyleCnt="3">
        <dgm:presLayoutVars>
          <dgm:bulletEnabled val="1"/>
        </dgm:presLayoutVars>
      </dgm:prSet>
      <dgm:spPr/>
    </dgm:pt>
    <dgm:pt modelId="{86580AEC-69B6-44BD-ACA0-A70B69E5FD97}" type="pres">
      <dgm:prSet presAssocID="{42B3E06A-4278-4EDD-9B3F-F47E15FD0093}" presName="spacer" presStyleCnt="0"/>
      <dgm:spPr/>
    </dgm:pt>
    <dgm:pt modelId="{C4A99DCC-72ED-4F78-AACC-39E02A9166B3}" type="pres">
      <dgm:prSet presAssocID="{05A8EF84-A799-4091-88AC-90BEC8077D3A}" presName="comp" presStyleCnt="0"/>
      <dgm:spPr/>
    </dgm:pt>
    <dgm:pt modelId="{55C2A8A5-7A30-4B79-B358-F1DB0BBB6C41}" type="pres">
      <dgm:prSet presAssocID="{05A8EF84-A799-4091-88AC-90BEC8077D3A}" presName="box" presStyleLbl="node1" presStyleIdx="2" presStyleCnt="3"/>
      <dgm:spPr/>
    </dgm:pt>
    <dgm:pt modelId="{55E21BDA-6DB3-431C-A3C4-63F22E0C4AEA}" type="pres">
      <dgm:prSet presAssocID="{05A8EF84-A799-4091-88AC-90BEC8077D3A}" presName="img" presStyleLbl="fgImgPlace1" presStyleIdx="2" presStyleCnt="3" custScaleX="71043" custLinFactNeighborX="-6823" custLinFactNeighborY="-1059"/>
      <dgm:spPr>
        <a:prstGeom prst="rect">
          <a:avLst/>
        </a:prstGeom>
        <a:blipFill rotWithShape="0">
          <a:blip xmlns:r="http://schemas.openxmlformats.org/officeDocument/2006/relationships" r:embed="rId3"/>
          <a:stretch>
            <a:fillRect/>
          </a:stretch>
        </a:blipFill>
      </dgm:spPr>
    </dgm:pt>
    <dgm:pt modelId="{9D3077CA-639B-4DD4-9F05-750DC4211135}" type="pres">
      <dgm:prSet presAssocID="{05A8EF84-A799-4091-88AC-90BEC8077D3A}" presName="text" presStyleLbl="node1" presStyleIdx="2" presStyleCnt="3">
        <dgm:presLayoutVars>
          <dgm:bulletEnabled val="1"/>
        </dgm:presLayoutVars>
      </dgm:prSet>
      <dgm:spPr/>
    </dgm:pt>
  </dgm:ptLst>
  <dgm:cxnLst>
    <dgm:cxn modelId="{7A9F9B92-5BD5-4CCA-9271-F0280DD26D08}" srcId="{DAEE8FBE-A1EC-4B21-A9E1-11DFEDF6DC37}" destId="{05A8EF84-A799-4091-88AC-90BEC8077D3A}" srcOrd="2" destOrd="0" parTransId="{7A696D68-768A-4D04-A92A-44FCD6178C51}" sibTransId="{A9B56DF4-6624-40BA-A4C4-D82C84BEF2E5}"/>
    <dgm:cxn modelId="{1A345EED-7364-4767-9DB9-148EA1CA0D19}" type="presOf" srcId="{05A8EF84-A799-4091-88AC-90BEC8077D3A}" destId="{9D3077CA-639B-4DD4-9F05-750DC4211135}" srcOrd="1" destOrd="0" presId="urn:microsoft.com/office/officeart/2005/8/layout/vList4"/>
    <dgm:cxn modelId="{67A18DA8-C99C-49A5-A9AE-435BFE099E0C}" type="presOf" srcId="{6EF2CDD1-B37B-4DB2-8D6D-ABABFC147910}" destId="{EC1CA0DF-1533-4663-85BA-B3F525F63CE7}" srcOrd="1" destOrd="0" presId="urn:microsoft.com/office/officeart/2005/8/layout/vList4"/>
    <dgm:cxn modelId="{5E223AF1-2804-4940-BC34-FB62D70B1B48}" type="presOf" srcId="{05A8EF84-A799-4091-88AC-90BEC8077D3A}" destId="{55C2A8A5-7A30-4B79-B358-F1DB0BBB6C41}" srcOrd="0" destOrd="0" presId="urn:microsoft.com/office/officeart/2005/8/layout/vList4"/>
    <dgm:cxn modelId="{04DE6168-0D63-4AD0-A546-5857D5047967}" srcId="{DAEE8FBE-A1EC-4B21-A9E1-11DFEDF6DC37}" destId="{6EF2CDD1-B37B-4DB2-8D6D-ABABFC147910}" srcOrd="1" destOrd="0" parTransId="{88EDBBAF-9F25-420F-92CB-D0CCDAF4D7E8}" sibTransId="{42B3E06A-4278-4EDD-9B3F-F47E15FD0093}"/>
    <dgm:cxn modelId="{FB456DB5-C2D1-4773-845D-9B2C2437C137}" type="presOf" srcId="{DAEE8FBE-A1EC-4B21-A9E1-11DFEDF6DC37}" destId="{EBEA40FC-3032-4AE5-9CDA-A343C0062F63}" srcOrd="0" destOrd="0" presId="urn:microsoft.com/office/officeart/2005/8/layout/vList4"/>
    <dgm:cxn modelId="{806339A9-0732-4AFA-8C34-B4EE7BBC59EF}" srcId="{DAEE8FBE-A1EC-4B21-A9E1-11DFEDF6DC37}" destId="{DAD59577-A9F3-44DF-B62B-9EBE3E9FB12A}" srcOrd="0" destOrd="0" parTransId="{8591B236-B3CC-493C-A86A-31E6AB4B2BE3}" sibTransId="{245107DE-2D3B-4439-B944-0E22A81929D5}"/>
    <dgm:cxn modelId="{75DE1CFB-E9EE-4CAB-BCBC-27B29D5DCE5B}" type="presOf" srcId="{DAD59577-A9F3-44DF-B62B-9EBE3E9FB12A}" destId="{B155EDC9-6139-4945-AB6A-BE306C4DCDC7}" srcOrd="0" destOrd="0" presId="urn:microsoft.com/office/officeart/2005/8/layout/vList4"/>
    <dgm:cxn modelId="{9F7AB9EE-70AA-4210-B0F6-916EBF2923F8}" type="presOf" srcId="{6EF2CDD1-B37B-4DB2-8D6D-ABABFC147910}" destId="{619284DF-DC94-494D-9FAB-375C48E5E318}" srcOrd="0" destOrd="0" presId="urn:microsoft.com/office/officeart/2005/8/layout/vList4"/>
    <dgm:cxn modelId="{579B548E-786A-4CF8-AF8A-21BF6D859069}" type="presOf" srcId="{DAD59577-A9F3-44DF-B62B-9EBE3E9FB12A}" destId="{D4E6FB2E-D129-4F7A-A130-FADF1258303B}" srcOrd="1" destOrd="0" presId="urn:microsoft.com/office/officeart/2005/8/layout/vList4"/>
    <dgm:cxn modelId="{30289209-D747-4961-8C29-87ADD45D8F70}" type="presParOf" srcId="{EBEA40FC-3032-4AE5-9CDA-A343C0062F63}" destId="{387515CA-A9E2-4FEC-9847-347387B5668B}" srcOrd="0" destOrd="0" presId="urn:microsoft.com/office/officeart/2005/8/layout/vList4"/>
    <dgm:cxn modelId="{F811AFAE-EE49-4F35-86B6-792A24718930}" type="presParOf" srcId="{387515CA-A9E2-4FEC-9847-347387B5668B}" destId="{B155EDC9-6139-4945-AB6A-BE306C4DCDC7}" srcOrd="0" destOrd="0" presId="urn:microsoft.com/office/officeart/2005/8/layout/vList4"/>
    <dgm:cxn modelId="{85C8042B-8EDA-4103-ABE3-61BE5CFD8D61}" type="presParOf" srcId="{387515CA-A9E2-4FEC-9847-347387B5668B}" destId="{1C93105B-8404-452E-ADFD-8E83194FEC8E}" srcOrd="1" destOrd="0" presId="urn:microsoft.com/office/officeart/2005/8/layout/vList4"/>
    <dgm:cxn modelId="{6EA72016-4DD4-4590-9BEA-268E05A0064D}" type="presParOf" srcId="{387515CA-A9E2-4FEC-9847-347387B5668B}" destId="{D4E6FB2E-D129-4F7A-A130-FADF1258303B}" srcOrd="2" destOrd="0" presId="urn:microsoft.com/office/officeart/2005/8/layout/vList4"/>
    <dgm:cxn modelId="{C9F5CFA8-8E94-44DE-863D-A0555C9B8299}" type="presParOf" srcId="{EBEA40FC-3032-4AE5-9CDA-A343C0062F63}" destId="{8A1B641B-1E5C-4134-8972-6C157EBF8678}" srcOrd="1" destOrd="0" presId="urn:microsoft.com/office/officeart/2005/8/layout/vList4"/>
    <dgm:cxn modelId="{7F9F18BB-47CA-4546-A6D9-FAEAE362A76A}" type="presParOf" srcId="{EBEA40FC-3032-4AE5-9CDA-A343C0062F63}" destId="{8D42FCC8-EC27-47F0-AA2C-DAC92796805C}" srcOrd="2" destOrd="0" presId="urn:microsoft.com/office/officeart/2005/8/layout/vList4"/>
    <dgm:cxn modelId="{6E1E9D74-AE59-404C-A58F-A5DEA5B7D784}" type="presParOf" srcId="{8D42FCC8-EC27-47F0-AA2C-DAC92796805C}" destId="{619284DF-DC94-494D-9FAB-375C48E5E318}" srcOrd="0" destOrd="0" presId="urn:microsoft.com/office/officeart/2005/8/layout/vList4"/>
    <dgm:cxn modelId="{D785B639-BB7D-4FE5-BF33-E3D694D693A1}" type="presParOf" srcId="{8D42FCC8-EC27-47F0-AA2C-DAC92796805C}" destId="{A165B8B9-3643-4C38-99C9-ADF3834B3C41}" srcOrd="1" destOrd="0" presId="urn:microsoft.com/office/officeart/2005/8/layout/vList4"/>
    <dgm:cxn modelId="{871EC565-5FA8-4962-9EDE-0773B21162EC}" type="presParOf" srcId="{8D42FCC8-EC27-47F0-AA2C-DAC92796805C}" destId="{EC1CA0DF-1533-4663-85BA-B3F525F63CE7}" srcOrd="2" destOrd="0" presId="urn:microsoft.com/office/officeart/2005/8/layout/vList4"/>
    <dgm:cxn modelId="{53EF3FE7-92F3-42EE-9028-1CCF69251FF4}" type="presParOf" srcId="{EBEA40FC-3032-4AE5-9CDA-A343C0062F63}" destId="{86580AEC-69B6-44BD-ACA0-A70B69E5FD97}" srcOrd="3" destOrd="0" presId="urn:microsoft.com/office/officeart/2005/8/layout/vList4"/>
    <dgm:cxn modelId="{5B8046D3-B477-4306-A229-3E4CA36D1316}" type="presParOf" srcId="{EBEA40FC-3032-4AE5-9CDA-A343C0062F63}" destId="{C4A99DCC-72ED-4F78-AACC-39E02A9166B3}" srcOrd="4" destOrd="0" presId="urn:microsoft.com/office/officeart/2005/8/layout/vList4"/>
    <dgm:cxn modelId="{46F6D7A4-4F2B-420A-ABDE-72BAB32CFFAE}" type="presParOf" srcId="{C4A99DCC-72ED-4F78-AACC-39E02A9166B3}" destId="{55C2A8A5-7A30-4B79-B358-F1DB0BBB6C41}" srcOrd="0" destOrd="0" presId="urn:microsoft.com/office/officeart/2005/8/layout/vList4"/>
    <dgm:cxn modelId="{37376805-18D8-4BE4-A5EC-5ECFDCEC4FB4}" type="presParOf" srcId="{C4A99DCC-72ED-4F78-AACC-39E02A9166B3}" destId="{55E21BDA-6DB3-431C-A3C4-63F22E0C4AEA}" srcOrd="1" destOrd="0" presId="urn:microsoft.com/office/officeart/2005/8/layout/vList4"/>
    <dgm:cxn modelId="{4275CF07-85FC-4D22-9F31-E0B9D341C82E}" type="presParOf" srcId="{C4A99DCC-72ED-4F78-AACC-39E02A9166B3}" destId="{9D3077CA-639B-4DD4-9F05-750DC4211135}" srcOrd="2" destOrd="0" presId="urn:microsoft.com/office/officeart/2005/8/layout/vList4"/>
  </dgm:cxnLst>
  <dgm:bg/>
  <dgm:whole/>
</dgm:dataModel>
</file>

<file path=ppt/diagrams/data3.xml><?xml version="1.0" encoding="utf-8"?>
<dgm:dataModel xmlns:dgm="http://schemas.openxmlformats.org/drawingml/2006/diagram" xmlns:a="http://schemas.openxmlformats.org/drawingml/2006/main">
  <dgm:ptLst>
    <dgm:pt modelId="{B959477F-D75F-413B-8965-A42BBFA2514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ru-RU"/>
        </a:p>
      </dgm:t>
    </dgm:pt>
    <dgm:pt modelId="{77BF6412-DB31-42B2-8414-8BE6F969AEAD}">
      <dgm:prSet/>
      <dgm:spPr/>
      <dgm:t>
        <a:bodyPr/>
        <a:lstStyle/>
        <a:p>
          <a:pPr rtl="0"/>
          <a:r>
            <a:rPr lang="en-US" dirty="0" smtClean="0"/>
            <a:t>3D world</a:t>
          </a:r>
          <a:endParaRPr lang="ru-RU" dirty="0"/>
        </a:p>
      </dgm:t>
    </dgm:pt>
    <dgm:pt modelId="{59B4F93E-861A-4FD2-A164-0D8D7B28C883}" type="parTrans" cxnId="{C6C28D37-CCC2-4353-A5CE-2FEE295B8CF3}">
      <dgm:prSet/>
      <dgm:spPr/>
      <dgm:t>
        <a:bodyPr/>
        <a:lstStyle/>
        <a:p>
          <a:endParaRPr lang="ru-RU"/>
        </a:p>
      </dgm:t>
    </dgm:pt>
    <dgm:pt modelId="{DBFC144E-8242-49D3-9F26-3DE3606D0E68}" type="sibTrans" cxnId="{C6C28D37-CCC2-4353-A5CE-2FEE295B8CF3}">
      <dgm:prSet/>
      <dgm:spPr/>
      <dgm:t>
        <a:bodyPr/>
        <a:lstStyle/>
        <a:p>
          <a:endParaRPr lang="ru-RU"/>
        </a:p>
      </dgm:t>
    </dgm:pt>
    <dgm:pt modelId="{39583B20-6491-49BA-9706-E06687DD3E97}">
      <dgm:prSet/>
      <dgm:spPr/>
      <dgm:t>
        <a:bodyPr/>
        <a:lstStyle/>
        <a:p>
          <a:pPr rtl="0"/>
          <a:endParaRPr lang="ru-RU" dirty="0"/>
        </a:p>
      </dgm:t>
    </dgm:pt>
    <dgm:pt modelId="{7AFE35EC-54BD-4A90-B040-1B0B75A737D1}" type="parTrans" cxnId="{BAAC002C-AAF3-4935-81A4-13913A7A9EB7}">
      <dgm:prSet/>
      <dgm:spPr/>
      <dgm:t>
        <a:bodyPr/>
        <a:lstStyle/>
        <a:p>
          <a:endParaRPr lang="ru-RU"/>
        </a:p>
      </dgm:t>
    </dgm:pt>
    <dgm:pt modelId="{65F253B5-56D8-41E0-B0D0-AED5D17FBB39}" type="sibTrans" cxnId="{BAAC002C-AAF3-4935-81A4-13913A7A9EB7}">
      <dgm:prSet/>
      <dgm:spPr/>
      <dgm:t>
        <a:bodyPr/>
        <a:lstStyle/>
        <a:p>
          <a:endParaRPr lang="ru-RU"/>
        </a:p>
      </dgm:t>
    </dgm:pt>
    <dgm:pt modelId="{7A786539-90A7-4E5C-84A6-FEF9585DF848}">
      <dgm:prSet/>
      <dgm:spPr/>
      <dgm:t>
        <a:bodyPr/>
        <a:lstStyle/>
        <a:p>
          <a:endParaRPr lang="ru-RU" dirty="0"/>
        </a:p>
      </dgm:t>
    </dgm:pt>
    <dgm:pt modelId="{2761E274-AD9A-4E52-A759-BA918DB3665D}" type="parTrans" cxnId="{131ACACC-2160-4447-9A0D-AF6F5BEDB2E1}">
      <dgm:prSet/>
      <dgm:spPr/>
    </dgm:pt>
    <dgm:pt modelId="{FD31FC87-69B6-4E18-8F62-0A7606983D93}" type="sibTrans" cxnId="{131ACACC-2160-4447-9A0D-AF6F5BEDB2E1}">
      <dgm:prSet/>
      <dgm:spPr/>
    </dgm:pt>
    <dgm:pt modelId="{D7A81645-F8D9-415D-8CD0-AA931F3D720A}" type="pres">
      <dgm:prSet presAssocID="{B959477F-D75F-413B-8965-A42BBFA25145}" presName="diagram" presStyleCnt="0">
        <dgm:presLayoutVars>
          <dgm:dir/>
          <dgm:animLvl val="lvl"/>
          <dgm:resizeHandles val="exact"/>
        </dgm:presLayoutVars>
      </dgm:prSet>
      <dgm:spPr/>
    </dgm:pt>
    <dgm:pt modelId="{D1135D40-6735-4F7E-9AB2-C7B4D2126DAD}" type="pres">
      <dgm:prSet presAssocID="{77BF6412-DB31-42B2-8414-8BE6F969AEAD}" presName="compNode" presStyleCnt="0"/>
      <dgm:spPr/>
    </dgm:pt>
    <dgm:pt modelId="{913BD8C7-E261-4988-BAAB-C6AE54B4183E}" type="pres">
      <dgm:prSet presAssocID="{77BF6412-DB31-42B2-8414-8BE6F969AEAD}" presName="childRect" presStyleLbl="bgAcc1" presStyleIdx="0" presStyleCnt="2" custScaleX="128945" custScaleY="106521" custLinFactNeighborX="-1722" custLinFactNeighborY="3397">
        <dgm:presLayoutVars>
          <dgm:bulletEnabled val="1"/>
        </dgm:presLayoutVars>
      </dgm:prSet>
      <dgm:spPr>
        <a:prstGeom prst="rect">
          <a:avLst/>
        </a:prstGeom>
      </dgm:spPr>
    </dgm:pt>
    <dgm:pt modelId="{FC0BC9ED-E0C6-4D5B-8344-E8D01EEC51E2}" type="pres">
      <dgm:prSet presAssocID="{77BF6412-DB31-42B2-8414-8BE6F969AEAD}" presName="parentText" presStyleLbl="node1" presStyleIdx="0" presStyleCnt="0">
        <dgm:presLayoutVars>
          <dgm:chMax val="0"/>
          <dgm:bulletEnabled val="1"/>
        </dgm:presLayoutVars>
      </dgm:prSet>
      <dgm:spPr/>
      <dgm:t>
        <a:bodyPr/>
        <a:lstStyle/>
        <a:p>
          <a:endParaRPr lang="ru-RU"/>
        </a:p>
      </dgm:t>
    </dgm:pt>
    <dgm:pt modelId="{BCB32ADF-E9CF-482B-A823-DB913FE931F3}" type="pres">
      <dgm:prSet presAssocID="{77BF6412-DB31-42B2-8414-8BE6F969AEAD}" presName="parentRect" presStyleLbl="alignNode1" presStyleIdx="0" presStyleCnt="2" custScaleX="126677" custScaleY="182699" custLinFactNeighborX="3977" custLinFactNeighborY="62648"/>
      <dgm:spPr/>
      <dgm:t>
        <a:bodyPr/>
        <a:lstStyle/>
        <a:p>
          <a:endParaRPr lang="ru-RU"/>
        </a:p>
      </dgm:t>
    </dgm:pt>
    <dgm:pt modelId="{8EFC625B-44EE-49E1-A720-77BAAEF7CC07}" type="pres">
      <dgm:prSet presAssocID="{77BF6412-DB31-42B2-8414-8BE6F969AEAD}" presName="adorn" presStyleLbl="fgAccFollowNode1" presStyleIdx="0" presStyleCnt="2" custScaleX="271967" custScaleY="212093" custLinFactY="-93651" custLinFactNeighborX="-87470" custLinFactNeighborY="-100000"/>
      <dgm:spPr>
        <a:prstGeom prst="rect">
          <a:avLst/>
        </a:prstGeom>
        <a:blipFill rotWithShape="0">
          <a:blip xmlns:r="http://schemas.openxmlformats.org/officeDocument/2006/relationships" r:embed="rId1"/>
          <a:stretch>
            <a:fillRect/>
          </a:stretch>
        </a:blipFill>
      </dgm:spPr>
    </dgm:pt>
    <dgm:pt modelId="{6C2631F5-7B85-4901-A1F1-831A2630897C}" type="pres">
      <dgm:prSet presAssocID="{DBFC144E-8242-49D3-9F26-3DE3606D0E68}" presName="sibTrans" presStyleLbl="sibTrans2D1" presStyleIdx="0" presStyleCnt="0"/>
      <dgm:spPr/>
    </dgm:pt>
    <dgm:pt modelId="{EDD7C149-977A-4C84-BE68-7B3704F4768D}" type="pres">
      <dgm:prSet presAssocID="{39583B20-6491-49BA-9706-E06687DD3E97}" presName="compNode" presStyleCnt="0"/>
      <dgm:spPr/>
    </dgm:pt>
    <dgm:pt modelId="{26953C76-B764-4832-AD1B-E2446575360A}" type="pres">
      <dgm:prSet presAssocID="{39583B20-6491-49BA-9706-E06687DD3E97}" presName="childRect" presStyleLbl="bgAcc1" presStyleIdx="1" presStyleCnt="2">
        <dgm:presLayoutVars>
          <dgm:bulletEnabled val="1"/>
        </dgm:presLayoutVars>
      </dgm:prSet>
      <dgm:spPr>
        <a:prstGeom prst="rect">
          <a:avLst/>
        </a:prstGeom>
      </dgm:spPr>
    </dgm:pt>
    <dgm:pt modelId="{545873EB-9CCD-4E8D-8F64-EEA6398CA37A}" type="pres">
      <dgm:prSet presAssocID="{39583B20-6491-49BA-9706-E06687DD3E97}" presName="parentText" presStyleLbl="node1" presStyleIdx="0" presStyleCnt="0">
        <dgm:presLayoutVars>
          <dgm:chMax val="0"/>
          <dgm:bulletEnabled val="1"/>
        </dgm:presLayoutVars>
      </dgm:prSet>
      <dgm:spPr/>
    </dgm:pt>
    <dgm:pt modelId="{D3974FFF-3658-4C0A-8B7E-69751A0519CB}" type="pres">
      <dgm:prSet presAssocID="{39583B20-6491-49BA-9706-E06687DD3E97}" presName="parentRect" presStyleLbl="alignNode1" presStyleIdx="1" presStyleCnt="2"/>
      <dgm:spPr/>
    </dgm:pt>
    <dgm:pt modelId="{F65D561A-9432-4988-93D7-5F583F406750}" type="pres">
      <dgm:prSet presAssocID="{39583B20-6491-49BA-9706-E06687DD3E97}" presName="adorn" presStyleLbl="fgAccFollowNode1" presStyleIdx="1" presStyleCnt="2" custLinFactX="-33673" custLinFactY="-62415" custLinFactNeighborX="-100000" custLinFactNeighborY="-100000"/>
      <dgm:spPr>
        <a:prstGeom prst="rect">
          <a:avLst/>
        </a:prstGeom>
      </dgm:spPr>
      <dgm:t>
        <a:bodyPr/>
        <a:lstStyle/>
        <a:p>
          <a:endParaRPr lang="ru-RU"/>
        </a:p>
      </dgm:t>
    </dgm:pt>
  </dgm:ptLst>
  <dgm:cxnLst>
    <dgm:cxn modelId="{131ACACC-2160-4447-9A0D-AF6F5BEDB2E1}" srcId="{77BF6412-DB31-42B2-8414-8BE6F969AEAD}" destId="{7A786539-90A7-4E5C-84A6-FEF9585DF848}" srcOrd="0" destOrd="0" parTransId="{2761E274-AD9A-4E52-A759-BA918DB3665D}" sibTransId="{FD31FC87-69B6-4E18-8F62-0A7606983D93}"/>
    <dgm:cxn modelId="{E4A155C1-D991-4637-9CCD-1168D35E30B5}" type="presOf" srcId="{B959477F-D75F-413B-8965-A42BBFA25145}" destId="{D7A81645-F8D9-415D-8CD0-AA931F3D720A}" srcOrd="0" destOrd="0" presId="urn:microsoft.com/office/officeart/2005/8/layout/bList2"/>
    <dgm:cxn modelId="{C6C28D37-CCC2-4353-A5CE-2FEE295B8CF3}" srcId="{B959477F-D75F-413B-8965-A42BBFA25145}" destId="{77BF6412-DB31-42B2-8414-8BE6F969AEAD}" srcOrd="0" destOrd="0" parTransId="{59B4F93E-861A-4FD2-A164-0D8D7B28C883}" sibTransId="{DBFC144E-8242-49D3-9F26-3DE3606D0E68}"/>
    <dgm:cxn modelId="{BAAC002C-AAF3-4935-81A4-13913A7A9EB7}" srcId="{B959477F-D75F-413B-8965-A42BBFA25145}" destId="{39583B20-6491-49BA-9706-E06687DD3E97}" srcOrd="1" destOrd="0" parTransId="{7AFE35EC-54BD-4A90-B040-1B0B75A737D1}" sibTransId="{65F253B5-56D8-41E0-B0D0-AED5D17FBB39}"/>
    <dgm:cxn modelId="{3232D7B4-CFDD-4123-81E1-3010396D55FC}" type="presOf" srcId="{DBFC144E-8242-49D3-9F26-3DE3606D0E68}" destId="{6C2631F5-7B85-4901-A1F1-831A2630897C}" srcOrd="0" destOrd="0" presId="urn:microsoft.com/office/officeart/2005/8/layout/bList2"/>
    <dgm:cxn modelId="{1AD36296-3193-43B6-929B-2B1CBCB41128}" type="presOf" srcId="{7A786539-90A7-4E5C-84A6-FEF9585DF848}" destId="{913BD8C7-E261-4988-BAAB-C6AE54B4183E}" srcOrd="0" destOrd="0" presId="urn:microsoft.com/office/officeart/2005/8/layout/bList2"/>
    <dgm:cxn modelId="{DFD834C8-15C0-41AD-A711-150F653E0EFE}" type="presOf" srcId="{77BF6412-DB31-42B2-8414-8BE6F969AEAD}" destId="{FC0BC9ED-E0C6-4D5B-8344-E8D01EEC51E2}" srcOrd="0" destOrd="0" presId="urn:microsoft.com/office/officeart/2005/8/layout/bList2"/>
    <dgm:cxn modelId="{83EA780F-6123-4BD1-B98E-D66DF465A920}" type="presOf" srcId="{77BF6412-DB31-42B2-8414-8BE6F969AEAD}" destId="{BCB32ADF-E9CF-482B-A823-DB913FE931F3}" srcOrd="1" destOrd="0" presId="urn:microsoft.com/office/officeart/2005/8/layout/bList2"/>
    <dgm:cxn modelId="{AC27A00F-294E-4CA3-8ED8-301A06AD1BAB}" type="presOf" srcId="{39583B20-6491-49BA-9706-E06687DD3E97}" destId="{D3974FFF-3658-4C0A-8B7E-69751A0519CB}" srcOrd="1" destOrd="0" presId="urn:microsoft.com/office/officeart/2005/8/layout/bList2"/>
    <dgm:cxn modelId="{A7CC70BF-79BF-4B92-9FD1-1E4474538F08}" type="presOf" srcId="{39583B20-6491-49BA-9706-E06687DD3E97}" destId="{545873EB-9CCD-4E8D-8F64-EEA6398CA37A}" srcOrd="0" destOrd="0" presId="urn:microsoft.com/office/officeart/2005/8/layout/bList2"/>
    <dgm:cxn modelId="{75CD2EAD-67FC-403B-8A0C-E6A3B6189D94}" type="presParOf" srcId="{D7A81645-F8D9-415D-8CD0-AA931F3D720A}" destId="{D1135D40-6735-4F7E-9AB2-C7B4D2126DAD}" srcOrd="0" destOrd="0" presId="urn:microsoft.com/office/officeart/2005/8/layout/bList2"/>
    <dgm:cxn modelId="{05995174-83CB-4185-BDC6-BA430A0A5D20}" type="presParOf" srcId="{D1135D40-6735-4F7E-9AB2-C7B4D2126DAD}" destId="{913BD8C7-E261-4988-BAAB-C6AE54B4183E}" srcOrd="0" destOrd="0" presId="urn:microsoft.com/office/officeart/2005/8/layout/bList2"/>
    <dgm:cxn modelId="{2AB12118-4B6A-40AA-ABCA-CAE19BABD9AB}" type="presParOf" srcId="{D1135D40-6735-4F7E-9AB2-C7B4D2126DAD}" destId="{FC0BC9ED-E0C6-4D5B-8344-E8D01EEC51E2}" srcOrd="1" destOrd="0" presId="urn:microsoft.com/office/officeart/2005/8/layout/bList2"/>
    <dgm:cxn modelId="{B912C625-C0AF-431A-B1EB-88F3F0A61009}" type="presParOf" srcId="{D1135D40-6735-4F7E-9AB2-C7B4D2126DAD}" destId="{BCB32ADF-E9CF-482B-A823-DB913FE931F3}" srcOrd="2" destOrd="0" presId="urn:microsoft.com/office/officeart/2005/8/layout/bList2"/>
    <dgm:cxn modelId="{6FA0B2F2-288B-41F6-A721-842C210D6D88}" type="presParOf" srcId="{D1135D40-6735-4F7E-9AB2-C7B4D2126DAD}" destId="{8EFC625B-44EE-49E1-A720-77BAAEF7CC07}" srcOrd="3" destOrd="0" presId="urn:microsoft.com/office/officeart/2005/8/layout/bList2"/>
    <dgm:cxn modelId="{AC054F53-EFA5-49F4-8FEA-8543C0A948A8}" type="presParOf" srcId="{D7A81645-F8D9-415D-8CD0-AA931F3D720A}" destId="{6C2631F5-7B85-4901-A1F1-831A2630897C}" srcOrd="1" destOrd="0" presId="urn:microsoft.com/office/officeart/2005/8/layout/bList2"/>
    <dgm:cxn modelId="{7D3B4FA3-B123-4BC9-B115-2ED4165FE92C}" type="presParOf" srcId="{D7A81645-F8D9-415D-8CD0-AA931F3D720A}" destId="{EDD7C149-977A-4C84-BE68-7B3704F4768D}" srcOrd="2" destOrd="0" presId="urn:microsoft.com/office/officeart/2005/8/layout/bList2"/>
    <dgm:cxn modelId="{3DF3A11D-DFA9-4B33-B010-56F8D9D4AD68}" type="presParOf" srcId="{EDD7C149-977A-4C84-BE68-7B3704F4768D}" destId="{26953C76-B764-4832-AD1B-E2446575360A}" srcOrd="0" destOrd="0" presId="urn:microsoft.com/office/officeart/2005/8/layout/bList2"/>
    <dgm:cxn modelId="{D2503339-0EC9-4E11-9675-0E5C1EF68C76}" type="presParOf" srcId="{EDD7C149-977A-4C84-BE68-7B3704F4768D}" destId="{545873EB-9CCD-4E8D-8F64-EEA6398CA37A}" srcOrd="1" destOrd="0" presId="urn:microsoft.com/office/officeart/2005/8/layout/bList2"/>
    <dgm:cxn modelId="{F5034559-42DB-444D-BAF7-28AF14D36D40}" type="presParOf" srcId="{EDD7C149-977A-4C84-BE68-7B3704F4768D}" destId="{D3974FFF-3658-4C0A-8B7E-69751A0519CB}" srcOrd="2" destOrd="0" presId="urn:microsoft.com/office/officeart/2005/8/layout/bList2"/>
    <dgm:cxn modelId="{0BCB6F87-082B-4708-99FB-3CB632A48978}" type="presParOf" srcId="{EDD7C149-977A-4C84-BE68-7B3704F4768D}" destId="{F65D561A-9432-4988-93D7-5F583F406750}" srcOrd="3" destOrd="0" presId="urn:microsoft.com/office/officeart/2005/8/layout/bList2"/>
  </dgm:cxnLst>
  <dgm:bg/>
  <dgm:whole/>
</dgm:dataModel>
</file>

<file path=ppt/diagrams/data4.xml><?xml version="1.0" encoding="utf-8"?>
<dgm:dataModel xmlns:dgm="http://schemas.openxmlformats.org/drawingml/2006/diagram" xmlns:a="http://schemas.openxmlformats.org/drawingml/2006/main">
  <dgm:ptLst>
    <dgm:pt modelId="{70CEC9B1-5680-47CD-BA5C-6AF93BF1E5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DE6469C2-221B-4F6D-8497-1D803C03F08D}" type="pres">
      <dgm:prSet presAssocID="{70CEC9B1-5680-47CD-BA5C-6AF93BF1E545}" presName="Name0" presStyleCnt="0">
        <dgm:presLayoutVars>
          <dgm:dir/>
          <dgm:animLvl val="lvl"/>
          <dgm:resizeHandles val="exact"/>
        </dgm:presLayoutVars>
      </dgm:prSet>
      <dgm:spPr/>
    </dgm:pt>
  </dgm:ptLst>
  <dgm:cxnLst>
    <dgm:cxn modelId="{EC52E2E8-BA8D-4B65-8ACD-B2234B3DB771}" type="presOf" srcId="{70CEC9B1-5680-47CD-BA5C-6AF93BF1E545}" destId="{DE6469C2-221B-4F6D-8497-1D803C03F08D}" srcOrd="0"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DB6DF3-FA61-45CB-BE27-053A00556DB1}" type="datetimeFigureOut">
              <a:rPr lang="en-US" smtClean="0"/>
              <a:pPr/>
              <a:t>3/21/2016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FA7AAB-6417-4573-AFEB-2CFC05049505}" type="slidenum">
              <a:rPr lang="en-US" smtClean="0"/>
              <a:pPr/>
              <a:t>‹#›</a:t>
            </a:fld>
            <a:endParaRPr lang="en-US"/>
          </a:p>
        </p:txBody>
      </p:sp>
    </p:spTree>
    <p:extLst>
      <p:ext uri="{BB962C8B-B14F-4D97-AF65-F5344CB8AC3E}">
        <p14:creationId xmlns:p14="http://schemas.microsoft.com/office/powerpoint/2010/main" xmlns="" val="197382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C4D45-EFF8-479D-AF6F-9BB9BF232254}" type="datetimeFigureOut">
              <a:rPr lang="en-US" smtClean="0"/>
              <a:pPr/>
              <a:t>3/21/2016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jksdksd jh jhfkjhfsd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xmlns="" val="11661225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38400"/>
            <a:ext cx="7924800" cy="1447800"/>
          </a:xfrm>
        </p:spPr>
        <p:txBody>
          <a:bodyPr/>
          <a:lstStyle>
            <a:lvl1pPr algn="ctr">
              <a:defRPr>
                <a:solidFill>
                  <a:schemeClr val="bg1"/>
                </a:solidFill>
                <a:latin typeface="Segoe UI" pitchFamily="34" charset="0"/>
                <a:ea typeface="Segoe UI" pitchFamily="34" charset="0"/>
                <a:cs typeface="Segoe UI" pitchFamily="34" charset="0"/>
              </a:defRPr>
            </a:lvl1pPr>
          </a:lstStyle>
          <a:p>
            <a:endParaRPr lang="en-US" dirty="0"/>
          </a:p>
        </p:txBody>
      </p:sp>
      <p:sp>
        <p:nvSpPr>
          <p:cNvPr id="6" name="Subtitle 2"/>
          <p:cNvSpPr>
            <a:spLocks noGrp="1"/>
          </p:cNvSpPr>
          <p:nvPr>
            <p:ph type="subTitle" idx="1"/>
          </p:nvPr>
        </p:nvSpPr>
        <p:spPr>
          <a:xfrm>
            <a:off x="1371600" y="4267200"/>
            <a:ext cx="6400800" cy="762000"/>
          </a:xfrm>
        </p:spPr>
        <p:txBody>
          <a:bodyPr>
            <a:normAutofit/>
          </a:bodyPr>
          <a:lstStyle>
            <a:lvl1pPr marL="0" indent="0" algn="ctr">
              <a:buNone/>
              <a:defRPr sz="280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rgbClr val="243C80"/>
            </a:gs>
            <a:gs pos="91000">
              <a:srgbClr val="204898"/>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anchor="ctr"/>
          <a:lstStyle>
            <a:lvl1pPr algn="ctr">
              <a:defRPr sz="4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40931555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Layout">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Layout (no lin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34948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lvl1pPr algn="l">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1"/>
          </p:nvPr>
        </p:nvSpPr>
        <p:spPr>
          <a:xfrm>
            <a:off x="4724400" y="1371600"/>
            <a:ext cx="3962400" cy="4495799"/>
          </a:xfrm>
          <a:prstGeom prst="rect">
            <a:avLst/>
          </a:prstGeom>
        </p:spPr>
        <p:txBody>
          <a:bodyPr vert="horz" lIns="91440" tIns="45720" rIns="91440" bIns="45720" rtlCol="0">
            <a:normAutofit/>
          </a:bodyPr>
          <a:lstStyle>
            <a:lvl1pPr>
              <a:defRPr sz="2400"/>
            </a:lvl1pPr>
            <a:lvl2pPr>
              <a:defRPr sz="2000"/>
            </a:lvl2pPr>
            <a:lvl3pPr>
              <a:defRPr sz="1800"/>
            </a:lvl3pPr>
            <a:lvl4pPr>
              <a:defRPr sz="17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9636380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509449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1">
                <a:solidFill>
                  <a:srgbClr val="32469A"/>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10200"/>
            <a:ext cx="5486400" cy="7620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5" r:id="rId3"/>
    <p:sldLayoutId id="2147483650" r:id="rId4"/>
    <p:sldLayoutId id="2147483674" r:id="rId5"/>
    <p:sldLayoutId id="2147483661" r:id="rId6"/>
    <p:sldLayoutId id="2147483660" r:id="rId7"/>
    <p:sldLayoutId id="2147483657" r:id="rId8"/>
  </p:sldLayoutIdLst>
  <p:timing>
    <p:tnLst>
      <p:par>
        <p:cTn id="1" dur="indefinite" restart="never" nodeType="tmRoot"/>
      </p:par>
    </p:tnLst>
  </p:timing>
  <p:hf sldNum="0" hdr="0" ftr="0" dt="0"/>
  <p:txStyles>
    <p:titleStyle>
      <a:lvl1pPr algn="l" defTabSz="914400" rtl="0" eaLnBrk="1" latinLnBrk="0" hangingPunct="1">
        <a:spcBef>
          <a:spcPct val="0"/>
        </a:spcBef>
        <a:buNone/>
        <a:defRPr lang="en-US" sz="4000" b="1" kern="1200" dirty="0">
          <a:solidFill>
            <a:srgbClr val="32469A"/>
          </a:solidFill>
          <a:latin typeface="Segoe UI"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32469A"/>
        </a:buClr>
        <a:buFont typeface="Calibri" pitchFamily="34" charset="0"/>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Font typeface="Calibri" pitchFamily="34" charset="0"/>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4800" dirty="0" smtClean="0">
                <a:latin typeface="Arial" pitchFamily="34" charset="0"/>
                <a:cs typeface="Arial" pitchFamily="34" charset="0"/>
              </a:rPr>
              <a:t>Material</a:t>
            </a:r>
            <a:r>
              <a:rPr lang="en-US" sz="4800" dirty="0" smtClean="0"/>
              <a:t> Design</a:t>
            </a:r>
            <a:endParaRPr lang="en-US" sz="4800" dirty="0"/>
          </a:p>
        </p:txBody>
      </p:sp>
      <p:sp>
        <p:nvSpPr>
          <p:cNvPr id="2" name="Subtitle 1"/>
          <p:cNvSpPr>
            <a:spLocks noGrp="1"/>
          </p:cNvSpPr>
          <p:nvPr>
            <p:ph type="subTitle" idx="1"/>
          </p:nvPr>
        </p:nvSpPr>
        <p:spPr/>
        <p:txBody>
          <a:bodyPr/>
          <a:lstStyle/>
          <a:p>
            <a:endParaRPr lang="en-US" dirty="0" smtClean="0"/>
          </a:p>
          <a:p>
            <a:endParaRPr lang="en-US" dirty="0"/>
          </a:p>
        </p:txBody>
      </p:sp>
      <p:sp>
        <p:nvSpPr>
          <p:cNvPr id="7" name="TextBox 6"/>
          <p:cNvSpPr txBox="1"/>
          <p:nvPr/>
        </p:nvSpPr>
        <p:spPr>
          <a:xfrm>
            <a:off x="6553200" y="6248400"/>
            <a:ext cx="2209800" cy="338554"/>
          </a:xfrm>
          <a:prstGeom prst="rect">
            <a:avLst/>
          </a:prstGeom>
          <a:noFill/>
        </p:spPr>
        <p:txBody>
          <a:bodyPr wrap="square" rtlCol="0">
            <a:spAutoFit/>
          </a:bodyPr>
          <a:lstStyle/>
          <a:p>
            <a:pPr algn="r"/>
            <a:r>
              <a:rPr lang="en-US" sz="1600" dirty="0" smtClean="0">
                <a:solidFill>
                  <a:schemeClr val="accent1">
                    <a:lumMod val="40000"/>
                    <a:lumOff val="60000"/>
                  </a:schemeClr>
                </a:solidFill>
                <a:latin typeface="Segoe UI" pitchFamily="34" charset="0"/>
                <a:ea typeface="Segoe UI" pitchFamily="34" charset="0"/>
                <a:cs typeface="Segoe UI" pitchFamily="34" charset="0"/>
              </a:rPr>
              <a:t>03.28.2016</a:t>
            </a:r>
            <a:endParaRPr lang="en-US" sz="1600" dirty="0">
              <a:solidFill>
                <a:schemeClr val="accent1">
                  <a:lumMod val="40000"/>
                  <a:lumOff val="6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6896538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User interface design</a:t>
            </a:r>
            <a:endParaRPr/>
          </a:p>
        </p:txBody>
      </p:sp>
      <p:sp>
        <p:nvSpPr>
          <p:cNvPr id="4" name="Content Placeholder 3"/>
          <p:cNvSpPr>
            <a:spLocks noGrp="1"/>
          </p:cNvSpPr>
          <p:nvPr>
            <p:ph idx="1"/>
          </p:nvPr>
        </p:nvSpPr>
        <p:spPr/>
        <p:txBody>
          <a:bodyPr>
            <a:normAutofit fontScale="70000" lnSpcReduction="20000"/>
          </a:bodyPr>
          <a:lstStyle/>
          <a:p>
            <a:pPr marL="0" indent="0" algn="just">
              <a:buNone/>
            </a:pPr>
            <a:r>
              <a:rPr lang="en-US" dirty="0" smtClean="0">
                <a:latin typeface="Arial" pitchFamily="34" charset="0"/>
                <a:cs typeface="Arial" pitchFamily="34" charset="0"/>
              </a:rPr>
              <a:t>User interface design (UI) or user interface </a:t>
            </a:r>
            <a:r>
              <a:rPr lang="en-US" dirty="0" smtClean="0">
                <a:latin typeface="Arial" pitchFamily="34" charset="0"/>
                <a:cs typeface="Arial" pitchFamily="34" charset="0"/>
              </a:rPr>
              <a:t>engineering </a:t>
            </a:r>
            <a:r>
              <a:rPr lang="en-US" dirty="0" smtClean="0">
                <a:latin typeface="Arial" pitchFamily="34" charset="0"/>
                <a:cs typeface="Arial" pitchFamily="34" charset="0"/>
              </a:rPr>
              <a:t>is the design of user interfaces for machines and software, </a:t>
            </a:r>
            <a:r>
              <a:rPr lang="en-US" dirty="0" smtClean="0">
                <a:latin typeface="Arial" pitchFamily="34" charset="0"/>
                <a:cs typeface="Arial" pitchFamily="34" charset="0"/>
              </a:rPr>
              <a:t>with </a:t>
            </a:r>
            <a:r>
              <a:rPr lang="en-US" dirty="0" smtClean="0">
                <a:latin typeface="Arial" pitchFamily="34" charset="0"/>
                <a:cs typeface="Arial" pitchFamily="34" charset="0"/>
              </a:rPr>
              <a:t>the focus on maximizing the user experience. The goal of user interface design is to make the user's interaction as simple and efficient as possible, in terms of accomplishing user goals (user-centered design</a:t>
            </a:r>
            <a:r>
              <a:rPr lang="en-US" dirty="0" smtClean="0">
                <a:latin typeface="Arial" pitchFamily="34" charset="0"/>
                <a:cs typeface="Arial" pitchFamily="34" charset="0"/>
              </a:rPr>
              <a:t>).</a:t>
            </a:r>
          </a:p>
          <a:p>
            <a:pPr algn="just">
              <a:spcBef>
                <a:spcPts val="1200"/>
              </a:spcBef>
              <a:buNone/>
            </a:pPr>
            <a:r>
              <a:rPr lang="en-US" b="1" dirty="0" smtClean="0">
                <a:latin typeface="Arial" pitchFamily="34" charset="0"/>
                <a:cs typeface="Arial" pitchFamily="34" charset="0"/>
              </a:rPr>
              <a:t>A typical visitor will NOT read the entire content of your Web page!</a:t>
            </a:r>
            <a:endParaRPr lang="en-US" dirty="0" smtClean="0">
              <a:latin typeface="Arial" pitchFamily="34" charset="0"/>
              <a:cs typeface="Arial" pitchFamily="34" charset="0"/>
            </a:endParaRPr>
          </a:p>
          <a:p>
            <a:pPr algn="just"/>
            <a:r>
              <a:rPr lang="en-US" dirty="0" smtClean="0">
                <a:latin typeface="Arial" pitchFamily="34" charset="0"/>
                <a:cs typeface="Arial" pitchFamily="34" charset="0"/>
              </a:rPr>
              <a:t>No matter how much useful information you put into a Web page, a visitor will only spend a few seconds scanning it before he/she decide whether to leave or to stay.</a:t>
            </a:r>
          </a:p>
          <a:p>
            <a:pPr algn="just"/>
            <a:r>
              <a:rPr lang="en-US" dirty="0" smtClean="0">
                <a:latin typeface="Arial" pitchFamily="34" charset="0"/>
                <a:cs typeface="Arial" pitchFamily="34" charset="0"/>
              </a:rPr>
              <a:t>Be sure to make your point in the very first sentence of the page! After that, try to keep the user occupied with short paragraphs, and new headers down the page.</a:t>
            </a:r>
          </a:p>
          <a:p>
            <a:pPr marL="0" indent="0" algn="just">
              <a:buNone/>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xmlns="" val="1609473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smtClean="0"/>
              <a:t>Principles of user interface design</a:t>
            </a:r>
            <a:endParaRPr/>
          </a:p>
        </p:txBody>
      </p:sp>
      <p:sp>
        <p:nvSpPr>
          <p:cNvPr id="4" name="Content Placeholder 3"/>
          <p:cNvSpPr>
            <a:spLocks noGrp="1"/>
          </p:cNvSpPr>
          <p:nvPr>
            <p:ph idx="1"/>
          </p:nvPr>
        </p:nvSpPr>
        <p:spPr>
          <a:xfrm>
            <a:off x="142844" y="1285860"/>
            <a:ext cx="8858312" cy="5143536"/>
          </a:xfrm>
        </p:spPr>
        <p:txBody>
          <a:bodyPr>
            <a:noAutofit/>
          </a:bodyPr>
          <a:lstStyle/>
          <a:p>
            <a:r>
              <a:rPr lang="en-US" sz="1500" b="1" i="1" dirty="0" smtClean="0">
                <a:latin typeface="Arial" pitchFamily="34" charset="0"/>
                <a:cs typeface="Arial" pitchFamily="34" charset="0"/>
              </a:rPr>
              <a:t>The structure principle</a:t>
            </a:r>
            <a:r>
              <a:rPr lang="en-US" sz="1500" b="1" dirty="0" smtClean="0">
                <a:latin typeface="Arial" pitchFamily="34" charset="0"/>
                <a:cs typeface="Arial" pitchFamily="34" charset="0"/>
              </a:rPr>
              <a:t>:</a:t>
            </a:r>
            <a:r>
              <a:rPr lang="en-US" sz="1500" dirty="0" smtClean="0">
                <a:latin typeface="Arial" pitchFamily="34" charset="0"/>
                <a:cs typeface="Arial" pitchFamily="34" charset="0"/>
              </a:rPr>
              <a:t> Design should organize the user interface purposefully, in meaningful and useful ways based on clear, consistent models that are apparent and recognizable to users, putting related things together and separating unrelated things, differentiating dissimilar things and making similar things resemble one another. The structure principle is concerned with overall user interface architecture.</a:t>
            </a:r>
          </a:p>
          <a:p>
            <a:r>
              <a:rPr lang="en-US" sz="1500" b="1" i="1" dirty="0" smtClean="0">
                <a:latin typeface="Arial" pitchFamily="34" charset="0"/>
                <a:cs typeface="Arial" pitchFamily="34" charset="0"/>
              </a:rPr>
              <a:t>The simplicity principle</a:t>
            </a:r>
            <a:r>
              <a:rPr lang="en-US" sz="1500" b="1" dirty="0" smtClean="0">
                <a:latin typeface="Arial" pitchFamily="34" charset="0"/>
                <a:cs typeface="Arial" pitchFamily="34" charset="0"/>
              </a:rPr>
              <a:t>: </a:t>
            </a:r>
            <a:r>
              <a:rPr lang="en-US" sz="1500" dirty="0" smtClean="0">
                <a:latin typeface="Arial" pitchFamily="34" charset="0"/>
                <a:cs typeface="Arial" pitchFamily="34" charset="0"/>
              </a:rPr>
              <a:t>The design should make simple, common tasks easy, communicating clearly and simply in the user's own language, and providing good shortcuts that are meaningfully related to longer procedures.</a:t>
            </a:r>
          </a:p>
          <a:p>
            <a:r>
              <a:rPr lang="en-US" sz="1500" b="1" i="1" dirty="0" smtClean="0">
                <a:latin typeface="Arial" pitchFamily="34" charset="0"/>
                <a:cs typeface="Arial" pitchFamily="34" charset="0"/>
              </a:rPr>
              <a:t>The visibility principle</a:t>
            </a:r>
            <a:r>
              <a:rPr lang="en-US" sz="1500" b="1" dirty="0" smtClean="0">
                <a:latin typeface="Arial" pitchFamily="34" charset="0"/>
                <a:cs typeface="Arial" pitchFamily="34" charset="0"/>
              </a:rPr>
              <a:t>: </a:t>
            </a:r>
            <a:r>
              <a:rPr lang="en-US" sz="1500" dirty="0" smtClean="0">
                <a:latin typeface="Arial" pitchFamily="34" charset="0"/>
                <a:cs typeface="Arial" pitchFamily="34" charset="0"/>
              </a:rPr>
              <a:t>The design should make all needed options and materials for a given task visible without distracting the user with extraneous or redundant information. Good designs don't overwhelm users with alternatives or confuse with unneeded information.</a:t>
            </a:r>
          </a:p>
          <a:p>
            <a:r>
              <a:rPr lang="en-US" sz="1500" b="1" i="1" dirty="0" smtClean="0">
                <a:latin typeface="Arial" pitchFamily="34" charset="0"/>
                <a:cs typeface="Arial" pitchFamily="34" charset="0"/>
              </a:rPr>
              <a:t>The feedback principle</a:t>
            </a:r>
            <a:r>
              <a:rPr lang="en-US" sz="1500" b="1" dirty="0" smtClean="0">
                <a:latin typeface="Arial" pitchFamily="34" charset="0"/>
                <a:cs typeface="Arial" pitchFamily="34" charset="0"/>
              </a:rPr>
              <a:t>: </a:t>
            </a:r>
            <a:r>
              <a:rPr lang="en-US" sz="1500" dirty="0" smtClean="0">
                <a:latin typeface="Arial" pitchFamily="34" charset="0"/>
                <a:cs typeface="Arial" pitchFamily="34" charset="0"/>
              </a:rPr>
              <a:t>The design should keep users informed of actions or interpretations, changes of state or condition, and errors or exceptions that are relevant and of interest to the user through clear, concise, and unambiguous language familiar to users.</a:t>
            </a:r>
          </a:p>
          <a:p>
            <a:r>
              <a:rPr lang="en-US" sz="1500" b="1" i="1" dirty="0" smtClean="0">
                <a:latin typeface="Arial" pitchFamily="34" charset="0"/>
                <a:cs typeface="Arial" pitchFamily="34" charset="0"/>
              </a:rPr>
              <a:t>The tolerance principle</a:t>
            </a:r>
            <a:r>
              <a:rPr lang="en-US" sz="1500" b="1" dirty="0" smtClean="0">
                <a:latin typeface="Arial" pitchFamily="34" charset="0"/>
                <a:cs typeface="Arial" pitchFamily="34" charset="0"/>
              </a:rPr>
              <a:t>: </a:t>
            </a:r>
            <a:r>
              <a:rPr lang="en-US" sz="1500" dirty="0" smtClean="0">
                <a:latin typeface="Arial" pitchFamily="34" charset="0"/>
                <a:cs typeface="Arial" pitchFamily="34" charset="0"/>
              </a:rPr>
              <a:t>The design should be flexible and tolerant, reducing the cost of mistakes and misuse by allowing undoing and redoing, while also preventing errors wherever possible by tolerating varied inputs and sequences and by interpreting all reasonable actions.</a:t>
            </a:r>
          </a:p>
          <a:p>
            <a:r>
              <a:rPr lang="en-US" sz="1500" b="1" i="1" dirty="0" smtClean="0">
                <a:latin typeface="Arial" pitchFamily="34" charset="0"/>
                <a:cs typeface="Arial" pitchFamily="34" charset="0"/>
              </a:rPr>
              <a:t>The reuse principle</a:t>
            </a:r>
            <a:r>
              <a:rPr lang="en-US" sz="1500" b="1" dirty="0" smtClean="0">
                <a:latin typeface="Arial" pitchFamily="34" charset="0"/>
                <a:cs typeface="Arial" pitchFamily="34" charset="0"/>
              </a:rPr>
              <a:t>: </a:t>
            </a:r>
            <a:r>
              <a:rPr lang="en-US" sz="1500" dirty="0" smtClean="0">
                <a:latin typeface="Arial" pitchFamily="34" charset="0"/>
                <a:cs typeface="Arial" pitchFamily="34" charset="0"/>
              </a:rPr>
              <a:t>The design should reuse internal and external components and behaviors, maintaining consistency with purpose rather than merely arbitrary consistency, thus reducing the need for users to rethink and remember</a:t>
            </a:r>
            <a:r>
              <a:rPr lang="en-US" sz="1500" dirty="0" smtClean="0">
                <a:latin typeface="Arial" pitchFamily="34" charset="0"/>
                <a:cs typeface="Arial" pitchFamily="34" charset="0"/>
              </a:rPr>
              <a:t>.</a:t>
            </a:r>
            <a:endParaRPr lang="en-US" sz="1500" dirty="0" smtClean="0">
              <a:latin typeface="Arial" pitchFamily="34" charset="0"/>
              <a:cs typeface="Arial" pitchFamily="34" charset="0"/>
            </a:endParaRPr>
          </a:p>
        </p:txBody>
      </p:sp>
    </p:spTree>
    <p:extLst>
      <p:ext uri="{BB962C8B-B14F-4D97-AF65-F5344CB8AC3E}">
        <p14:creationId xmlns:p14="http://schemas.microsoft.com/office/powerpoint/2010/main" xmlns="" val="1609473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latin typeface="Arial" pitchFamily="34" charset="0"/>
                <a:cs typeface="Arial" pitchFamily="34" charset="0"/>
              </a:rPr>
              <a:t>Material design</a:t>
            </a:r>
            <a:endParaRPr>
              <a:latin typeface="Arial" pitchFamily="34" charset="0"/>
              <a:cs typeface="Arial" pitchFamily="34" charset="0"/>
            </a:endParaRPr>
          </a:p>
        </p:txBody>
      </p:sp>
      <p:sp>
        <p:nvSpPr>
          <p:cNvPr id="4" name="Content Placeholder 3"/>
          <p:cNvSpPr>
            <a:spLocks noGrp="1"/>
          </p:cNvSpPr>
          <p:nvPr>
            <p:ph idx="1"/>
          </p:nvPr>
        </p:nvSpPr>
        <p:spPr>
          <a:xfrm>
            <a:off x="142844" y="1357298"/>
            <a:ext cx="8858312" cy="4857784"/>
          </a:xfrm>
        </p:spPr>
        <p:txBody>
          <a:bodyPr>
            <a:noAutofit/>
          </a:bodyPr>
          <a:lstStyle/>
          <a:p>
            <a:pPr marL="0" indent="0" algn="just">
              <a:buNone/>
            </a:pPr>
            <a:r>
              <a:rPr lang="en-US" sz="2800" dirty="0" smtClean="0">
                <a:latin typeface="Arial" pitchFamily="34" charset="0"/>
                <a:cs typeface="Arial" pitchFamily="34" charset="0"/>
              </a:rPr>
              <a:t>Material Design (</a:t>
            </a:r>
            <a:r>
              <a:rPr lang="en-US" sz="2800" i="1" dirty="0" smtClean="0">
                <a:latin typeface="Arial" pitchFamily="34" charset="0"/>
                <a:cs typeface="Arial" pitchFamily="34" charset="0"/>
              </a:rPr>
              <a:t>codenamed Quantum Paper</a:t>
            </a:r>
            <a:r>
              <a:rPr lang="en-US" sz="2800" dirty="0" smtClean="0">
                <a:latin typeface="Arial" pitchFamily="34" charset="0"/>
                <a:cs typeface="Arial" pitchFamily="34" charset="0"/>
              </a:rPr>
              <a:t>) </a:t>
            </a:r>
            <a:r>
              <a:rPr lang="en-US" sz="2800" dirty="0" smtClean="0">
                <a:latin typeface="Arial" pitchFamily="34" charset="0"/>
                <a:cs typeface="Arial" pitchFamily="34" charset="0"/>
              </a:rPr>
              <a:t>is a design language developed by Google</a:t>
            </a:r>
            <a:r>
              <a:rPr lang="en-US" sz="2800" dirty="0" smtClean="0">
                <a:latin typeface="Arial" pitchFamily="34" charset="0"/>
                <a:cs typeface="Arial" pitchFamily="34" charset="0"/>
              </a:rPr>
              <a:t>.</a:t>
            </a:r>
          </a:p>
          <a:p>
            <a:pPr marL="0" indent="0" algn="just">
              <a:buNone/>
            </a:pPr>
            <a:r>
              <a:rPr lang="en-US" sz="2800" dirty="0" smtClean="0">
                <a:latin typeface="Arial" pitchFamily="34" charset="0"/>
                <a:cs typeface="Arial" pitchFamily="34" charset="0"/>
              </a:rPr>
              <a:t>Material Design makes more liberal use of grid-based layouts, responsive animations and transitions, padding, and depth effects such as lighting and shadows. Designer </a:t>
            </a:r>
            <a:r>
              <a:rPr lang="en-US" sz="2800" dirty="0" err="1" smtClean="0">
                <a:latin typeface="Arial" pitchFamily="34" charset="0"/>
                <a:cs typeface="Arial" pitchFamily="34" charset="0"/>
              </a:rPr>
              <a:t>Matias</a:t>
            </a:r>
            <a:r>
              <a:rPr lang="en-US" sz="2800" dirty="0" smtClean="0">
                <a:latin typeface="Arial" pitchFamily="34" charset="0"/>
                <a:cs typeface="Arial" pitchFamily="34" charset="0"/>
              </a:rPr>
              <a:t> </a:t>
            </a:r>
            <a:r>
              <a:rPr lang="en-US" sz="2800" dirty="0" smtClean="0">
                <a:latin typeface="Arial" pitchFamily="34" charset="0"/>
                <a:cs typeface="Arial" pitchFamily="34" charset="0"/>
              </a:rPr>
              <a:t>Duarte explained that, "unlike real paper, our digital material can expand and reform intelligently. Material has physical surfaces and edges. Seams and shadows provide meaning about what you can touch." Google states that their new design language is based on paper and ink.</a:t>
            </a:r>
            <a:endParaRPr lang="en-US" sz="2800" dirty="0" smtClean="0">
              <a:latin typeface="Arial" pitchFamily="34" charset="0"/>
              <a:cs typeface="Arial" pitchFamily="34" charset="0"/>
            </a:endParaRPr>
          </a:p>
          <a:p>
            <a:pPr>
              <a:buNone/>
            </a:pPr>
            <a:endParaRPr lang="en-US" sz="1500" dirty="0" smtClean="0">
              <a:latin typeface="Arial" pitchFamily="34" charset="0"/>
              <a:cs typeface="Arial" pitchFamily="34" charset="0"/>
            </a:endParaRPr>
          </a:p>
          <a:p>
            <a:endParaRPr lang="en-US" sz="1500" dirty="0" smtClean="0">
              <a:latin typeface="Arial" pitchFamily="34" charset="0"/>
              <a:cs typeface="Arial" pitchFamily="34" charset="0"/>
            </a:endParaRPr>
          </a:p>
        </p:txBody>
      </p:sp>
    </p:spTree>
    <p:extLst>
      <p:ext uri="{BB962C8B-B14F-4D97-AF65-F5344CB8AC3E}">
        <p14:creationId xmlns:p14="http://schemas.microsoft.com/office/powerpoint/2010/main" xmlns="" val="160947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latin typeface="Arial" pitchFamily="34" charset="0"/>
                <a:cs typeface="Arial" pitchFamily="34" charset="0"/>
              </a:rPr>
              <a:t>The Goals of Material </a:t>
            </a:r>
            <a:r>
              <a:rPr smtClean="0">
                <a:latin typeface="Arial" pitchFamily="34" charset="0"/>
                <a:cs typeface="Arial" pitchFamily="34" charset="0"/>
              </a:rPr>
              <a:t>design</a:t>
            </a:r>
            <a:endParaRPr>
              <a:latin typeface="Arial" pitchFamily="34" charset="0"/>
              <a:cs typeface="Arial" pitchFamily="34" charset="0"/>
            </a:endParaRPr>
          </a:p>
        </p:txBody>
      </p:sp>
      <p:graphicFrame>
        <p:nvGraphicFramePr>
          <p:cNvPr id="5" name="Содержимое 4"/>
          <p:cNvGraphicFramePr>
            <a:graphicFrameLocks noGrp="1"/>
          </p:cNvGraphicFramePr>
          <p:nvPr>
            <p:ph idx="1"/>
          </p:nvPr>
        </p:nvGraphicFramePr>
        <p:xfrm>
          <a:off x="142844" y="1785926"/>
          <a:ext cx="8858312"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09473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latin typeface="Arial" pitchFamily="34" charset="0"/>
                <a:cs typeface="Arial" pitchFamily="34" charset="0"/>
              </a:rPr>
              <a:t>The </a:t>
            </a:r>
            <a:r>
              <a:rPr smtClean="0"/>
              <a:t>Principles </a:t>
            </a:r>
            <a:r>
              <a:rPr smtClean="0">
                <a:latin typeface="Arial" pitchFamily="34" charset="0"/>
                <a:cs typeface="Arial" pitchFamily="34" charset="0"/>
              </a:rPr>
              <a:t>of Material design</a:t>
            </a:r>
            <a:endParaRPr>
              <a:latin typeface="Arial" pitchFamily="34" charset="0"/>
              <a:cs typeface="Arial" pitchFamily="34" charset="0"/>
            </a:endParaRPr>
          </a:p>
        </p:txBody>
      </p:sp>
      <p:graphicFrame>
        <p:nvGraphicFramePr>
          <p:cNvPr id="5" name="Содержимое 4"/>
          <p:cNvGraphicFramePr>
            <a:graphicFrameLocks noGrp="1"/>
          </p:cNvGraphicFramePr>
          <p:nvPr>
            <p:ph idx="1"/>
          </p:nvPr>
        </p:nvGraphicFramePr>
        <p:xfrm>
          <a:off x="714348" y="1785926"/>
          <a:ext cx="7786742" cy="4214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09473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p:txBody>
          <a:bodyPr/>
          <a:lstStyle/>
          <a:p>
            <a:r>
              <a:rPr smtClean="0"/>
              <a:t>Environment</a:t>
            </a:r>
            <a:endParaRPr lang="ru-RU" dirty="0"/>
          </a:p>
        </p:txBody>
      </p:sp>
      <p:graphicFrame>
        <p:nvGraphicFramePr>
          <p:cNvPr id="11" name="Содержимое 10"/>
          <p:cNvGraphicFramePr>
            <a:graphicFrameLocks noGrp="1"/>
          </p:cNvGraphicFramePr>
          <p:nvPr>
            <p:ph idx="10"/>
          </p:nvPr>
        </p:nvGraphicFramePr>
        <p:xfrm>
          <a:off x="457200" y="1373903"/>
          <a:ext cx="8258204" cy="449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09473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smtClean="0"/>
              <a:t>Environment</a:t>
            </a:r>
            <a:endParaRPr lang="en-US" dirty="0"/>
          </a:p>
        </p:txBody>
      </p:sp>
      <p:graphicFrame>
        <p:nvGraphicFramePr>
          <p:cNvPr id="5" name="Содержимое 4"/>
          <p:cNvGraphicFramePr>
            <a:graphicFrameLocks noGrp="1"/>
          </p:cNvGraphicFramePr>
          <p:nvPr>
            <p:ph idx="10"/>
          </p:nvPr>
        </p:nvGraphicFramePr>
        <p:xfrm>
          <a:off x="457200" y="1373903"/>
          <a:ext cx="4038600" cy="449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8"/>
          <p:cNvSpPr>
            <a:spLocks noGrp="1"/>
          </p:cNvSpPr>
          <p:nvPr>
            <p:ph idx="11"/>
          </p:nvPr>
        </p:nvSpPr>
        <p:spPr/>
        <p:txBody>
          <a:bodyPr/>
          <a:lstStyle/>
          <a:p>
            <a:pPr>
              <a:buNone/>
            </a:pPr>
            <a:endParaRPr lang="en-US" dirty="0"/>
          </a:p>
        </p:txBody>
      </p:sp>
    </p:spTree>
    <p:extLst>
      <p:ext uri="{BB962C8B-B14F-4D97-AF65-F5344CB8AC3E}">
        <p14:creationId xmlns:p14="http://schemas.microsoft.com/office/powerpoint/2010/main" xmlns="" val="345038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3133</TotalTime>
  <Words>596</Words>
  <Application>Microsoft Office PowerPoint</Application>
  <PresentationFormat>Экран (4:3)</PresentationFormat>
  <Paragraphs>27</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Office Theme</vt:lpstr>
      <vt:lpstr>Material Design</vt:lpstr>
      <vt:lpstr>User interface design</vt:lpstr>
      <vt:lpstr>Principles of user interface design</vt:lpstr>
      <vt:lpstr>Material design</vt:lpstr>
      <vt:lpstr>The Goals of Material design</vt:lpstr>
      <vt:lpstr>The Principles of Material design</vt:lpstr>
      <vt:lpstr>Environment</vt:lpstr>
      <vt:lpstr>Environment</vt:lpstr>
    </vt:vector>
  </TitlesOfParts>
  <Company>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Design</dc:title>
  <dc:creator>Paul Shlapak</dc:creator>
  <cp:lastModifiedBy>iLife-User-10</cp:lastModifiedBy>
  <cp:revision>103</cp:revision>
  <dcterms:created xsi:type="dcterms:W3CDTF">2011-09-23T10:13:30Z</dcterms:created>
  <dcterms:modified xsi:type="dcterms:W3CDTF">2016-03-21T12:18:04Z</dcterms:modified>
</cp:coreProperties>
</file>