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37E51-E746-4F69-8B9D-D0BF4FCDDE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2B87610-3498-4D50-95EF-1F703487A7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Name: Surya Prakash Garg</a:t>
          </a:r>
        </a:p>
      </dgm:t>
    </dgm:pt>
    <dgm:pt modelId="{1313CE2E-622E-4FFC-96B5-442BA86C6D40}" type="parTrans" cxnId="{D61C5E55-F272-49E3-85B2-1A10C51D297E}">
      <dgm:prSet/>
      <dgm:spPr/>
      <dgm:t>
        <a:bodyPr/>
        <a:lstStyle/>
        <a:p>
          <a:endParaRPr lang="en-US"/>
        </a:p>
      </dgm:t>
    </dgm:pt>
    <dgm:pt modelId="{C7D58586-F4DB-4E08-8B20-9228A4FF9BF5}" type="sibTrans" cxnId="{D61C5E55-F272-49E3-85B2-1A10C51D297E}">
      <dgm:prSet/>
      <dgm:spPr/>
      <dgm:t>
        <a:bodyPr/>
        <a:lstStyle/>
        <a:p>
          <a:endParaRPr lang="en-US"/>
        </a:p>
      </dgm:t>
    </dgm:pt>
    <dgm:pt modelId="{56A1137A-0699-4DA1-ADAA-78C8D33D92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Professional Experience:</a:t>
          </a:r>
        </a:p>
      </dgm:t>
    </dgm:pt>
    <dgm:pt modelId="{155126AF-176E-4315-9A96-7A021E957D56}" type="parTrans" cxnId="{80AE0837-A6BC-48D9-AE5B-2048EBAC239A}">
      <dgm:prSet/>
      <dgm:spPr/>
      <dgm:t>
        <a:bodyPr/>
        <a:lstStyle/>
        <a:p>
          <a:endParaRPr lang="en-US"/>
        </a:p>
      </dgm:t>
    </dgm:pt>
    <dgm:pt modelId="{6D22FEF9-35D6-4A35-9485-1E2435F21D14}" type="sibTrans" cxnId="{80AE0837-A6BC-48D9-AE5B-2048EBAC239A}">
      <dgm:prSet/>
      <dgm:spPr/>
      <dgm:t>
        <a:bodyPr/>
        <a:lstStyle/>
        <a:p>
          <a:endParaRPr lang="en-US"/>
        </a:p>
      </dgm:t>
    </dgm:pt>
    <dgm:pt modelId="{0F27D9B3-3EEB-4D06-9929-1E303828A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Analytics &amp; BI – 5 Years</a:t>
          </a:r>
        </a:p>
        <a:p>
          <a:pPr>
            <a:lnSpc>
              <a:spcPct val="100000"/>
            </a:lnSpc>
          </a:pPr>
          <a:r>
            <a:rPr lang="en-US" dirty="0"/>
            <a:t>ITSM, Process Consulting – 12 Years</a:t>
          </a:r>
        </a:p>
      </dgm:t>
    </dgm:pt>
    <dgm:pt modelId="{B7B8AF19-4A9B-4A13-A2AF-A45684B36F47}" type="parTrans" cxnId="{80AEE4E3-B2C5-4019-A0F5-140F60C156B8}">
      <dgm:prSet/>
      <dgm:spPr/>
      <dgm:t>
        <a:bodyPr/>
        <a:lstStyle/>
        <a:p>
          <a:endParaRPr lang="en-US"/>
        </a:p>
      </dgm:t>
    </dgm:pt>
    <dgm:pt modelId="{1B31E9CC-FF6C-429C-8EB6-169624173EF9}" type="sibTrans" cxnId="{80AEE4E3-B2C5-4019-A0F5-140F60C156B8}">
      <dgm:prSet/>
      <dgm:spPr/>
      <dgm:t>
        <a:bodyPr/>
        <a:lstStyle/>
        <a:p>
          <a:endParaRPr lang="en-US"/>
        </a:p>
      </dgm:t>
    </dgm:pt>
    <dgm:pt modelId="{D34C41F9-7009-4D5E-843E-DE7B190393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Certifications:</a:t>
          </a:r>
        </a:p>
      </dgm:t>
    </dgm:pt>
    <dgm:pt modelId="{DCDEDE6F-EDFA-4B9E-8E94-1B63C170EBC7}" type="parTrans" cxnId="{9F3901E2-5576-41F7-AF0B-4C809017A9F3}">
      <dgm:prSet/>
      <dgm:spPr/>
      <dgm:t>
        <a:bodyPr/>
        <a:lstStyle/>
        <a:p>
          <a:endParaRPr lang="en-US"/>
        </a:p>
      </dgm:t>
    </dgm:pt>
    <dgm:pt modelId="{0D8B556F-D587-45CE-B815-0EEE1A77EA01}" type="sibTrans" cxnId="{9F3901E2-5576-41F7-AF0B-4C809017A9F3}">
      <dgm:prSet/>
      <dgm:spPr/>
      <dgm:t>
        <a:bodyPr/>
        <a:lstStyle/>
        <a:p>
          <a:endParaRPr lang="en-US"/>
        </a:p>
      </dgm:t>
    </dgm:pt>
    <dgm:pt modelId="{10885118-5690-4901-AFF8-259BFF0F49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Microsoft Certified, Analyzing and Visualizing Data with Power BI </a:t>
          </a:r>
        </a:p>
        <a:p>
          <a:pPr>
            <a:lnSpc>
              <a:spcPct val="100000"/>
            </a:lnSpc>
          </a:pPr>
          <a:r>
            <a:rPr lang="en-US" dirty="0"/>
            <a:t>PSM, ITIL V4, Prince 2 Practitioner, CMMI 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22555EC9-177E-47C8-A7CA-2AC94F97D4B7}" type="parTrans" cxnId="{2E55931D-9293-46F2-BFBA-E634541BED54}">
      <dgm:prSet/>
      <dgm:spPr/>
      <dgm:t>
        <a:bodyPr/>
        <a:lstStyle/>
        <a:p>
          <a:endParaRPr lang="en-US"/>
        </a:p>
      </dgm:t>
    </dgm:pt>
    <dgm:pt modelId="{23D8DE48-9690-4464-A9C5-E0F69F4DAB5A}" type="sibTrans" cxnId="{2E55931D-9293-46F2-BFBA-E634541BED54}">
      <dgm:prSet/>
      <dgm:spPr/>
      <dgm:t>
        <a:bodyPr/>
        <a:lstStyle/>
        <a:p>
          <a:endParaRPr lang="en-US"/>
        </a:p>
      </dgm:t>
    </dgm:pt>
    <dgm:pt modelId="{C2CEF907-84C9-47C8-8E9C-CE35344745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Hobby:</a:t>
          </a:r>
        </a:p>
      </dgm:t>
    </dgm:pt>
    <dgm:pt modelId="{6265AB89-44D2-4198-9CC2-428E427D20CA}" type="parTrans" cxnId="{EBD6EF54-504D-42AF-B975-F126CE77803B}">
      <dgm:prSet/>
      <dgm:spPr/>
      <dgm:t>
        <a:bodyPr/>
        <a:lstStyle/>
        <a:p>
          <a:endParaRPr lang="en-US"/>
        </a:p>
      </dgm:t>
    </dgm:pt>
    <dgm:pt modelId="{0DB80BDD-0DE9-4646-99BB-6FFF5F297650}" type="sibTrans" cxnId="{EBD6EF54-504D-42AF-B975-F126CE77803B}">
      <dgm:prSet/>
      <dgm:spPr/>
      <dgm:t>
        <a:bodyPr/>
        <a:lstStyle/>
        <a:p>
          <a:endParaRPr lang="en-US"/>
        </a:p>
      </dgm:t>
    </dgm:pt>
    <dgm:pt modelId="{E7A156C2-BE17-4674-A830-8B7EDD409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Cycling and Staying Fit</a:t>
          </a:r>
        </a:p>
      </dgm:t>
    </dgm:pt>
    <dgm:pt modelId="{D5A3279A-9B49-4EDB-9884-0E49B55A18C8}" type="parTrans" cxnId="{A5051E10-D55B-4D68-87EF-D41172276569}">
      <dgm:prSet/>
      <dgm:spPr/>
      <dgm:t>
        <a:bodyPr/>
        <a:lstStyle/>
        <a:p>
          <a:endParaRPr lang="en-US"/>
        </a:p>
      </dgm:t>
    </dgm:pt>
    <dgm:pt modelId="{B80861D8-8319-47D4-AA48-22F814866C65}" type="sibTrans" cxnId="{A5051E10-D55B-4D68-87EF-D41172276569}">
      <dgm:prSet/>
      <dgm:spPr/>
      <dgm:t>
        <a:bodyPr/>
        <a:lstStyle/>
        <a:p>
          <a:endParaRPr lang="en-US"/>
        </a:p>
      </dgm:t>
    </dgm:pt>
    <dgm:pt modelId="{C4B0D09E-533C-4393-960A-DA56C2417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Contribution to </a:t>
          </a:r>
          <a:r>
            <a:rPr lang="en-US" dirty="0" err="1"/>
            <a:t>PowerBI</a:t>
          </a:r>
          <a:endParaRPr lang="en-US" dirty="0"/>
        </a:p>
      </dgm:t>
    </dgm:pt>
    <dgm:pt modelId="{EFE5EFD4-872B-4E1E-B238-6CEC1ABF5770}" type="parTrans" cxnId="{48FE6591-136F-4CD5-80E9-CC62226FA308}">
      <dgm:prSet/>
      <dgm:spPr/>
      <dgm:t>
        <a:bodyPr/>
        <a:lstStyle/>
        <a:p>
          <a:endParaRPr lang="en-US"/>
        </a:p>
      </dgm:t>
    </dgm:pt>
    <dgm:pt modelId="{ECC46233-FEC6-4D60-ACC0-9FC504633E3E}" type="sibTrans" cxnId="{48FE6591-136F-4CD5-80E9-CC62226FA308}">
      <dgm:prSet/>
      <dgm:spPr/>
      <dgm:t>
        <a:bodyPr/>
        <a:lstStyle/>
        <a:p>
          <a:endParaRPr lang="en-US"/>
        </a:p>
      </dgm:t>
    </dgm:pt>
    <dgm:pt modelId="{4B832680-25AF-4A4C-9B0D-5217C609F9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Presented 3x on different Data related topics</a:t>
          </a:r>
        </a:p>
        <a:p>
          <a:pPr>
            <a:lnSpc>
              <a:spcPct val="100000"/>
            </a:lnSpc>
          </a:pPr>
          <a:r>
            <a:rPr lang="en-US" dirty="0"/>
            <a:t>Runs blog and </a:t>
          </a:r>
          <a:r>
            <a:rPr lang="en-US" dirty="0" err="1"/>
            <a:t>youtube</a:t>
          </a:r>
          <a:r>
            <a:rPr lang="en-US" dirty="0"/>
            <a:t> channel.</a:t>
          </a:r>
        </a:p>
      </dgm:t>
    </dgm:pt>
    <dgm:pt modelId="{08732EAB-0DC7-4AC9-9664-B8BEE4BF24C6}" type="parTrans" cxnId="{5EB8F0C6-B57A-4DA7-8822-DF9961E72579}">
      <dgm:prSet/>
      <dgm:spPr/>
      <dgm:t>
        <a:bodyPr/>
        <a:lstStyle/>
        <a:p>
          <a:endParaRPr lang="en-US"/>
        </a:p>
      </dgm:t>
    </dgm:pt>
    <dgm:pt modelId="{57B2369F-BFFA-4A30-B250-2DFC40DB9AFA}" type="sibTrans" cxnId="{5EB8F0C6-B57A-4DA7-8822-DF9961E72579}">
      <dgm:prSet/>
      <dgm:spPr/>
      <dgm:t>
        <a:bodyPr/>
        <a:lstStyle/>
        <a:p>
          <a:endParaRPr lang="en-US"/>
        </a:p>
      </dgm:t>
    </dgm:pt>
    <dgm:pt modelId="{2A99F410-A38B-43D8-A2B7-14594DE1AC4F}" type="pres">
      <dgm:prSet presAssocID="{22E37E51-E746-4F69-8B9D-D0BF4FCDDEC2}" presName="root" presStyleCnt="0">
        <dgm:presLayoutVars>
          <dgm:dir/>
          <dgm:resizeHandles val="exact"/>
        </dgm:presLayoutVars>
      </dgm:prSet>
      <dgm:spPr/>
    </dgm:pt>
    <dgm:pt modelId="{9476633B-331D-4E83-AD8F-342099DB3B3C}" type="pres">
      <dgm:prSet presAssocID="{C2B87610-3498-4D50-95EF-1F703487A71A}" presName="compNode" presStyleCnt="0"/>
      <dgm:spPr/>
    </dgm:pt>
    <dgm:pt modelId="{37E324C9-8196-4211-9B08-13D51C98C4A6}" type="pres">
      <dgm:prSet presAssocID="{C2B87610-3498-4D50-95EF-1F703487A71A}" presName="bgRect" presStyleLbl="bgShp" presStyleIdx="0" presStyleCnt="5"/>
      <dgm:spPr/>
    </dgm:pt>
    <dgm:pt modelId="{21FF0067-2CB7-4BAB-90D6-911E3257423A}" type="pres">
      <dgm:prSet presAssocID="{C2B87610-3498-4D50-95EF-1F703487A7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07F36B1-7D20-486C-943F-D4430B0E2155}" type="pres">
      <dgm:prSet presAssocID="{C2B87610-3498-4D50-95EF-1F703487A71A}" presName="spaceRect" presStyleCnt="0"/>
      <dgm:spPr/>
    </dgm:pt>
    <dgm:pt modelId="{434CEE47-F991-4303-B9AC-74F98DA23141}" type="pres">
      <dgm:prSet presAssocID="{C2B87610-3498-4D50-95EF-1F703487A71A}" presName="parTx" presStyleLbl="revTx" presStyleIdx="0" presStyleCnt="9">
        <dgm:presLayoutVars>
          <dgm:chMax val="0"/>
          <dgm:chPref val="0"/>
        </dgm:presLayoutVars>
      </dgm:prSet>
      <dgm:spPr/>
    </dgm:pt>
    <dgm:pt modelId="{8934617D-4E08-49C6-B19D-62D514E8E2C6}" type="pres">
      <dgm:prSet presAssocID="{C7D58586-F4DB-4E08-8B20-9228A4FF9BF5}" presName="sibTrans" presStyleCnt="0"/>
      <dgm:spPr/>
    </dgm:pt>
    <dgm:pt modelId="{2663EB6B-C364-49EE-92B6-F06595084A6A}" type="pres">
      <dgm:prSet presAssocID="{56A1137A-0699-4DA1-ADAA-78C8D33D92F6}" presName="compNode" presStyleCnt="0"/>
      <dgm:spPr/>
    </dgm:pt>
    <dgm:pt modelId="{6CC7D08D-6738-4722-AC02-7D04920DA1E8}" type="pres">
      <dgm:prSet presAssocID="{56A1137A-0699-4DA1-ADAA-78C8D33D92F6}" presName="bgRect" presStyleLbl="bgShp" presStyleIdx="1" presStyleCnt="5"/>
      <dgm:spPr/>
    </dgm:pt>
    <dgm:pt modelId="{41584E2C-671C-46D9-A511-70F0E8B44E49}" type="pres">
      <dgm:prSet presAssocID="{56A1137A-0699-4DA1-ADAA-78C8D33D92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22F797F7-14B3-4A8B-8624-5C45F55FB5AC}" type="pres">
      <dgm:prSet presAssocID="{56A1137A-0699-4DA1-ADAA-78C8D33D92F6}" presName="spaceRect" presStyleCnt="0"/>
      <dgm:spPr/>
    </dgm:pt>
    <dgm:pt modelId="{ECEC8E5A-443B-408E-A83D-E780C5391E7C}" type="pres">
      <dgm:prSet presAssocID="{56A1137A-0699-4DA1-ADAA-78C8D33D92F6}" presName="parTx" presStyleLbl="revTx" presStyleIdx="1" presStyleCnt="9">
        <dgm:presLayoutVars>
          <dgm:chMax val="0"/>
          <dgm:chPref val="0"/>
        </dgm:presLayoutVars>
      </dgm:prSet>
      <dgm:spPr/>
    </dgm:pt>
    <dgm:pt modelId="{E43F2D4A-A0BA-4817-ADE3-4B28D78741CC}" type="pres">
      <dgm:prSet presAssocID="{56A1137A-0699-4DA1-ADAA-78C8D33D92F6}" presName="desTx" presStyleLbl="revTx" presStyleIdx="2" presStyleCnt="9">
        <dgm:presLayoutVars/>
      </dgm:prSet>
      <dgm:spPr/>
    </dgm:pt>
    <dgm:pt modelId="{9FB03959-D565-4053-A435-DDA5E9626CE0}" type="pres">
      <dgm:prSet presAssocID="{6D22FEF9-35D6-4A35-9485-1E2435F21D14}" presName="sibTrans" presStyleCnt="0"/>
      <dgm:spPr/>
    </dgm:pt>
    <dgm:pt modelId="{10270902-68F9-44A3-AC93-16F9DB280287}" type="pres">
      <dgm:prSet presAssocID="{D34C41F9-7009-4D5E-843E-DE7B190393D6}" presName="compNode" presStyleCnt="0"/>
      <dgm:spPr/>
    </dgm:pt>
    <dgm:pt modelId="{570BFB17-0924-4633-B3AA-4AEE61EEB2D0}" type="pres">
      <dgm:prSet presAssocID="{D34C41F9-7009-4D5E-843E-DE7B190393D6}" presName="bgRect" presStyleLbl="bgShp" presStyleIdx="2" presStyleCnt="5"/>
      <dgm:spPr/>
    </dgm:pt>
    <dgm:pt modelId="{91C8B288-0D59-4A0B-A0D0-87A971BCC5CA}" type="pres">
      <dgm:prSet presAssocID="{D34C41F9-7009-4D5E-843E-DE7B190393D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01E16A1C-31C6-444E-958D-835AB97ABCD9}" type="pres">
      <dgm:prSet presAssocID="{D34C41F9-7009-4D5E-843E-DE7B190393D6}" presName="spaceRect" presStyleCnt="0"/>
      <dgm:spPr/>
    </dgm:pt>
    <dgm:pt modelId="{0568E0EE-75CE-4826-8840-ADED92A3467A}" type="pres">
      <dgm:prSet presAssocID="{D34C41F9-7009-4D5E-843E-DE7B190393D6}" presName="parTx" presStyleLbl="revTx" presStyleIdx="3" presStyleCnt="9">
        <dgm:presLayoutVars>
          <dgm:chMax val="0"/>
          <dgm:chPref val="0"/>
        </dgm:presLayoutVars>
      </dgm:prSet>
      <dgm:spPr/>
    </dgm:pt>
    <dgm:pt modelId="{9B6A72DE-1F7E-4F9A-8CC9-AAB59DCC09C8}" type="pres">
      <dgm:prSet presAssocID="{D34C41F9-7009-4D5E-843E-DE7B190393D6}" presName="desTx" presStyleLbl="revTx" presStyleIdx="4" presStyleCnt="9">
        <dgm:presLayoutVars/>
      </dgm:prSet>
      <dgm:spPr/>
    </dgm:pt>
    <dgm:pt modelId="{100FAD3B-795B-485D-94A8-CD613A3770DB}" type="pres">
      <dgm:prSet presAssocID="{0D8B556F-D587-45CE-B815-0EEE1A77EA01}" presName="sibTrans" presStyleCnt="0"/>
      <dgm:spPr/>
    </dgm:pt>
    <dgm:pt modelId="{CBC6F3D1-A22D-4661-91A6-70327C78B09C}" type="pres">
      <dgm:prSet presAssocID="{C2CEF907-84C9-47C8-8E9C-CE35344745A3}" presName="compNode" presStyleCnt="0"/>
      <dgm:spPr/>
    </dgm:pt>
    <dgm:pt modelId="{50EFF93E-3AFF-4CA9-800E-5F1D97A65549}" type="pres">
      <dgm:prSet presAssocID="{C2CEF907-84C9-47C8-8E9C-CE35344745A3}" presName="bgRect" presStyleLbl="bgShp" presStyleIdx="3" presStyleCnt="5"/>
      <dgm:spPr/>
    </dgm:pt>
    <dgm:pt modelId="{DD5FDF03-A540-4198-9B4B-C37D6D6B454B}" type="pres">
      <dgm:prSet presAssocID="{C2CEF907-84C9-47C8-8E9C-CE35344745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"/>
        </a:ext>
      </dgm:extLst>
    </dgm:pt>
    <dgm:pt modelId="{C2A37E37-A99E-4B68-88AA-9BC207F87E2A}" type="pres">
      <dgm:prSet presAssocID="{C2CEF907-84C9-47C8-8E9C-CE35344745A3}" presName="spaceRect" presStyleCnt="0"/>
      <dgm:spPr/>
    </dgm:pt>
    <dgm:pt modelId="{5AA21694-A77F-4725-9F33-B459A6E41253}" type="pres">
      <dgm:prSet presAssocID="{C2CEF907-84C9-47C8-8E9C-CE35344745A3}" presName="parTx" presStyleLbl="revTx" presStyleIdx="5" presStyleCnt="9">
        <dgm:presLayoutVars>
          <dgm:chMax val="0"/>
          <dgm:chPref val="0"/>
        </dgm:presLayoutVars>
      </dgm:prSet>
      <dgm:spPr/>
    </dgm:pt>
    <dgm:pt modelId="{E468BB49-3741-49EF-BD47-F12D571D5F5B}" type="pres">
      <dgm:prSet presAssocID="{C2CEF907-84C9-47C8-8E9C-CE35344745A3}" presName="desTx" presStyleLbl="revTx" presStyleIdx="6" presStyleCnt="9">
        <dgm:presLayoutVars/>
      </dgm:prSet>
      <dgm:spPr/>
    </dgm:pt>
    <dgm:pt modelId="{03FCE086-FDE1-495E-9A10-81435460C11D}" type="pres">
      <dgm:prSet presAssocID="{0DB80BDD-0DE9-4646-99BB-6FFF5F297650}" presName="sibTrans" presStyleCnt="0"/>
      <dgm:spPr/>
    </dgm:pt>
    <dgm:pt modelId="{C143FAF3-AC21-47C6-BA82-ED7AE630A14B}" type="pres">
      <dgm:prSet presAssocID="{C4B0D09E-533C-4393-960A-DA56C24173BE}" presName="compNode" presStyleCnt="0"/>
      <dgm:spPr/>
    </dgm:pt>
    <dgm:pt modelId="{DAEFE304-7B61-49F3-AE53-DECDE84111B7}" type="pres">
      <dgm:prSet presAssocID="{C4B0D09E-533C-4393-960A-DA56C24173BE}" presName="bgRect" presStyleLbl="bgShp" presStyleIdx="4" presStyleCnt="5"/>
      <dgm:spPr/>
    </dgm:pt>
    <dgm:pt modelId="{7E5F8D2A-AB22-49E0-9A94-2143FB91A43B}" type="pres">
      <dgm:prSet presAssocID="{C4B0D09E-533C-4393-960A-DA56C24173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791475A-E68C-405B-A768-C5D221A8C393}" type="pres">
      <dgm:prSet presAssocID="{C4B0D09E-533C-4393-960A-DA56C24173BE}" presName="spaceRect" presStyleCnt="0"/>
      <dgm:spPr/>
    </dgm:pt>
    <dgm:pt modelId="{C07873BE-3C24-4C78-8074-B6D118F4C81F}" type="pres">
      <dgm:prSet presAssocID="{C4B0D09E-533C-4393-960A-DA56C24173BE}" presName="parTx" presStyleLbl="revTx" presStyleIdx="7" presStyleCnt="9">
        <dgm:presLayoutVars>
          <dgm:chMax val="0"/>
          <dgm:chPref val="0"/>
        </dgm:presLayoutVars>
      </dgm:prSet>
      <dgm:spPr/>
    </dgm:pt>
    <dgm:pt modelId="{E0A6511F-8C71-4449-8E1B-C0892DCA445F}" type="pres">
      <dgm:prSet presAssocID="{C4B0D09E-533C-4393-960A-DA56C24173BE}" presName="desTx" presStyleLbl="revTx" presStyleIdx="8" presStyleCnt="9">
        <dgm:presLayoutVars/>
      </dgm:prSet>
      <dgm:spPr/>
    </dgm:pt>
  </dgm:ptLst>
  <dgm:cxnLst>
    <dgm:cxn modelId="{A5051E10-D55B-4D68-87EF-D41172276569}" srcId="{C2CEF907-84C9-47C8-8E9C-CE35344745A3}" destId="{E7A156C2-BE17-4674-A830-8B7EDD4094B8}" srcOrd="0" destOrd="0" parTransId="{D5A3279A-9B49-4EDB-9884-0E49B55A18C8}" sibTransId="{B80861D8-8319-47D4-AA48-22F814866C65}"/>
    <dgm:cxn modelId="{2E55931D-9293-46F2-BFBA-E634541BED54}" srcId="{D34C41F9-7009-4D5E-843E-DE7B190393D6}" destId="{10885118-5690-4901-AFF8-259BFF0F4927}" srcOrd="0" destOrd="0" parTransId="{22555EC9-177E-47C8-A7CA-2AC94F97D4B7}" sibTransId="{23D8DE48-9690-4464-A9C5-E0F69F4DAB5A}"/>
    <dgm:cxn modelId="{80AE0837-A6BC-48D9-AE5B-2048EBAC239A}" srcId="{22E37E51-E746-4F69-8B9D-D0BF4FCDDEC2}" destId="{56A1137A-0699-4DA1-ADAA-78C8D33D92F6}" srcOrd="1" destOrd="0" parTransId="{155126AF-176E-4315-9A96-7A021E957D56}" sibTransId="{6D22FEF9-35D6-4A35-9485-1E2435F21D14}"/>
    <dgm:cxn modelId="{0ECC9641-335C-4479-A12B-35E3710B34B7}" type="presOf" srcId="{10885118-5690-4901-AFF8-259BFF0F4927}" destId="{9B6A72DE-1F7E-4F9A-8CC9-AAB59DCC09C8}" srcOrd="0" destOrd="0" presId="urn:microsoft.com/office/officeart/2018/2/layout/IconVerticalSolidList"/>
    <dgm:cxn modelId="{3DBC7B47-ACD2-4131-8694-CAB43A6B4336}" type="presOf" srcId="{C4B0D09E-533C-4393-960A-DA56C24173BE}" destId="{C07873BE-3C24-4C78-8074-B6D118F4C81F}" srcOrd="0" destOrd="0" presId="urn:microsoft.com/office/officeart/2018/2/layout/IconVerticalSolidList"/>
    <dgm:cxn modelId="{BBD9EE4D-003C-46CE-A951-4F186111EFE6}" type="presOf" srcId="{22E37E51-E746-4F69-8B9D-D0BF4FCDDEC2}" destId="{2A99F410-A38B-43D8-A2B7-14594DE1AC4F}" srcOrd="0" destOrd="0" presId="urn:microsoft.com/office/officeart/2018/2/layout/IconVerticalSolidList"/>
    <dgm:cxn modelId="{7E20614E-019C-4CE0-A838-E4645CB057A9}" type="presOf" srcId="{E7A156C2-BE17-4674-A830-8B7EDD4094B8}" destId="{E468BB49-3741-49EF-BD47-F12D571D5F5B}" srcOrd="0" destOrd="0" presId="urn:microsoft.com/office/officeart/2018/2/layout/IconVerticalSolidList"/>
    <dgm:cxn modelId="{EBD6EF54-504D-42AF-B975-F126CE77803B}" srcId="{22E37E51-E746-4F69-8B9D-D0BF4FCDDEC2}" destId="{C2CEF907-84C9-47C8-8E9C-CE35344745A3}" srcOrd="3" destOrd="0" parTransId="{6265AB89-44D2-4198-9CC2-428E427D20CA}" sibTransId="{0DB80BDD-0DE9-4646-99BB-6FFF5F297650}"/>
    <dgm:cxn modelId="{D61C5E55-F272-49E3-85B2-1A10C51D297E}" srcId="{22E37E51-E746-4F69-8B9D-D0BF4FCDDEC2}" destId="{C2B87610-3498-4D50-95EF-1F703487A71A}" srcOrd="0" destOrd="0" parTransId="{1313CE2E-622E-4FFC-96B5-442BA86C6D40}" sibTransId="{C7D58586-F4DB-4E08-8B20-9228A4FF9BF5}"/>
    <dgm:cxn modelId="{CC2FCC59-0D21-40C1-8AD2-57DD46F017E0}" type="presOf" srcId="{0F27D9B3-3EEB-4D06-9929-1E303828A4A1}" destId="{E43F2D4A-A0BA-4817-ADE3-4B28D78741CC}" srcOrd="0" destOrd="0" presId="urn:microsoft.com/office/officeart/2018/2/layout/IconVerticalSolidList"/>
    <dgm:cxn modelId="{48FE6591-136F-4CD5-80E9-CC62226FA308}" srcId="{22E37E51-E746-4F69-8B9D-D0BF4FCDDEC2}" destId="{C4B0D09E-533C-4393-960A-DA56C24173BE}" srcOrd="4" destOrd="0" parTransId="{EFE5EFD4-872B-4E1E-B238-6CEC1ABF5770}" sibTransId="{ECC46233-FEC6-4D60-ACC0-9FC504633E3E}"/>
    <dgm:cxn modelId="{ADD4DD98-E645-4317-B98A-EABB299524F5}" type="presOf" srcId="{56A1137A-0699-4DA1-ADAA-78C8D33D92F6}" destId="{ECEC8E5A-443B-408E-A83D-E780C5391E7C}" srcOrd="0" destOrd="0" presId="urn:microsoft.com/office/officeart/2018/2/layout/IconVerticalSolidList"/>
    <dgm:cxn modelId="{B11567A9-E8A6-43DC-81F7-1AE85E48AAE2}" type="presOf" srcId="{C2B87610-3498-4D50-95EF-1F703487A71A}" destId="{434CEE47-F991-4303-B9AC-74F98DA23141}" srcOrd="0" destOrd="0" presId="urn:microsoft.com/office/officeart/2018/2/layout/IconVerticalSolidList"/>
    <dgm:cxn modelId="{4D4874B3-5CF0-4F47-9979-44060E79C83C}" type="presOf" srcId="{C2CEF907-84C9-47C8-8E9C-CE35344745A3}" destId="{5AA21694-A77F-4725-9F33-B459A6E41253}" srcOrd="0" destOrd="0" presId="urn:microsoft.com/office/officeart/2018/2/layout/IconVerticalSolidList"/>
    <dgm:cxn modelId="{661634C6-DAEB-4954-A691-1FDBEEFA5632}" type="presOf" srcId="{4B832680-25AF-4A4C-9B0D-5217C609F9F6}" destId="{E0A6511F-8C71-4449-8E1B-C0892DCA445F}" srcOrd="0" destOrd="0" presId="urn:microsoft.com/office/officeart/2018/2/layout/IconVerticalSolidList"/>
    <dgm:cxn modelId="{5EB8F0C6-B57A-4DA7-8822-DF9961E72579}" srcId="{C4B0D09E-533C-4393-960A-DA56C24173BE}" destId="{4B832680-25AF-4A4C-9B0D-5217C609F9F6}" srcOrd="0" destOrd="0" parTransId="{08732EAB-0DC7-4AC9-9664-B8BEE4BF24C6}" sibTransId="{57B2369F-BFFA-4A30-B250-2DFC40DB9AFA}"/>
    <dgm:cxn modelId="{784108CB-D34B-497E-862C-D29B62BEFDF2}" type="presOf" srcId="{D34C41F9-7009-4D5E-843E-DE7B190393D6}" destId="{0568E0EE-75CE-4826-8840-ADED92A3467A}" srcOrd="0" destOrd="0" presId="urn:microsoft.com/office/officeart/2018/2/layout/IconVerticalSolidList"/>
    <dgm:cxn modelId="{9F3901E2-5576-41F7-AF0B-4C809017A9F3}" srcId="{22E37E51-E746-4F69-8B9D-D0BF4FCDDEC2}" destId="{D34C41F9-7009-4D5E-843E-DE7B190393D6}" srcOrd="2" destOrd="0" parTransId="{DCDEDE6F-EDFA-4B9E-8E94-1B63C170EBC7}" sibTransId="{0D8B556F-D587-45CE-B815-0EEE1A77EA01}"/>
    <dgm:cxn modelId="{80AEE4E3-B2C5-4019-A0F5-140F60C156B8}" srcId="{56A1137A-0699-4DA1-ADAA-78C8D33D92F6}" destId="{0F27D9B3-3EEB-4D06-9929-1E303828A4A1}" srcOrd="0" destOrd="0" parTransId="{B7B8AF19-4A9B-4A13-A2AF-A45684B36F47}" sibTransId="{1B31E9CC-FF6C-429C-8EB6-169624173EF9}"/>
    <dgm:cxn modelId="{BEADD385-8E5C-4FD3-8A0A-3CF670682470}" type="presParOf" srcId="{2A99F410-A38B-43D8-A2B7-14594DE1AC4F}" destId="{9476633B-331D-4E83-AD8F-342099DB3B3C}" srcOrd="0" destOrd="0" presId="urn:microsoft.com/office/officeart/2018/2/layout/IconVerticalSolidList"/>
    <dgm:cxn modelId="{33544A39-9DAB-4512-ABC2-34BA91FA8BCB}" type="presParOf" srcId="{9476633B-331D-4E83-AD8F-342099DB3B3C}" destId="{37E324C9-8196-4211-9B08-13D51C98C4A6}" srcOrd="0" destOrd="0" presId="urn:microsoft.com/office/officeart/2018/2/layout/IconVerticalSolidList"/>
    <dgm:cxn modelId="{F81D9B64-360B-4218-A7A2-C4A600EA69A2}" type="presParOf" srcId="{9476633B-331D-4E83-AD8F-342099DB3B3C}" destId="{21FF0067-2CB7-4BAB-90D6-911E3257423A}" srcOrd="1" destOrd="0" presId="urn:microsoft.com/office/officeart/2018/2/layout/IconVerticalSolidList"/>
    <dgm:cxn modelId="{931363B4-3F29-4D49-B19B-8E0A3528885E}" type="presParOf" srcId="{9476633B-331D-4E83-AD8F-342099DB3B3C}" destId="{307F36B1-7D20-486C-943F-D4430B0E2155}" srcOrd="2" destOrd="0" presId="urn:microsoft.com/office/officeart/2018/2/layout/IconVerticalSolidList"/>
    <dgm:cxn modelId="{B0CA3836-DE90-426B-BC3E-CE9A9F77FE2E}" type="presParOf" srcId="{9476633B-331D-4E83-AD8F-342099DB3B3C}" destId="{434CEE47-F991-4303-B9AC-74F98DA23141}" srcOrd="3" destOrd="0" presId="urn:microsoft.com/office/officeart/2018/2/layout/IconVerticalSolidList"/>
    <dgm:cxn modelId="{120218A7-B698-4FEE-9E19-BE764E5459EB}" type="presParOf" srcId="{2A99F410-A38B-43D8-A2B7-14594DE1AC4F}" destId="{8934617D-4E08-49C6-B19D-62D514E8E2C6}" srcOrd="1" destOrd="0" presId="urn:microsoft.com/office/officeart/2018/2/layout/IconVerticalSolidList"/>
    <dgm:cxn modelId="{307AF860-621C-4AC7-9CBC-D2FE4E052CA8}" type="presParOf" srcId="{2A99F410-A38B-43D8-A2B7-14594DE1AC4F}" destId="{2663EB6B-C364-49EE-92B6-F06595084A6A}" srcOrd="2" destOrd="0" presId="urn:microsoft.com/office/officeart/2018/2/layout/IconVerticalSolidList"/>
    <dgm:cxn modelId="{87D55415-E4C9-4737-90C6-857433F8AA8A}" type="presParOf" srcId="{2663EB6B-C364-49EE-92B6-F06595084A6A}" destId="{6CC7D08D-6738-4722-AC02-7D04920DA1E8}" srcOrd="0" destOrd="0" presId="urn:microsoft.com/office/officeart/2018/2/layout/IconVerticalSolidList"/>
    <dgm:cxn modelId="{7BB48F0F-8639-4C08-A528-568CAB8581E8}" type="presParOf" srcId="{2663EB6B-C364-49EE-92B6-F06595084A6A}" destId="{41584E2C-671C-46D9-A511-70F0E8B44E49}" srcOrd="1" destOrd="0" presId="urn:microsoft.com/office/officeart/2018/2/layout/IconVerticalSolidList"/>
    <dgm:cxn modelId="{26EAF0E2-3B81-44DA-A9B1-47D8E246264B}" type="presParOf" srcId="{2663EB6B-C364-49EE-92B6-F06595084A6A}" destId="{22F797F7-14B3-4A8B-8624-5C45F55FB5AC}" srcOrd="2" destOrd="0" presId="urn:microsoft.com/office/officeart/2018/2/layout/IconVerticalSolidList"/>
    <dgm:cxn modelId="{DD9BC33E-2ABA-4CAE-9B5E-1ABEF8FC16C2}" type="presParOf" srcId="{2663EB6B-C364-49EE-92B6-F06595084A6A}" destId="{ECEC8E5A-443B-408E-A83D-E780C5391E7C}" srcOrd="3" destOrd="0" presId="urn:microsoft.com/office/officeart/2018/2/layout/IconVerticalSolidList"/>
    <dgm:cxn modelId="{CC38C33F-7F72-4ED4-8EA9-7DD33592DA39}" type="presParOf" srcId="{2663EB6B-C364-49EE-92B6-F06595084A6A}" destId="{E43F2D4A-A0BA-4817-ADE3-4B28D78741CC}" srcOrd="4" destOrd="0" presId="urn:microsoft.com/office/officeart/2018/2/layout/IconVerticalSolidList"/>
    <dgm:cxn modelId="{ACD2BFF2-F143-48D9-A152-032A7B424034}" type="presParOf" srcId="{2A99F410-A38B-43D8-A2B7-14594DE1AC4F}" destId="{9FB03959-D565-4053-A435-DDA5E9626CE0}" srcOrd="3" destOrd="0" presId="urn:microsoft.com/office/officeart/2018/2/layout/IconVerticalSolidList"/>
    <dgm:cxn modelId="{30B71EC6-3229-464A-8100-6ADF2A5A8705}" type="presParOf" srcId="{2A99F410-A38B-43D8-A2B7-14594DE1AC4F}" destId="{10270902-68F9-44A3-AC93-16F9DB280287}" srcOrd="4" destOrd="0" presId="urn:microsoft.com/office/officeart/2018/2/layout/IconVerticalSolidList"/>
    <dgm:cxn modelId="{AD2452E8-BBD9-465B-AC24-E66C85FC46AD}" type="presParOf" srcId="{10270902-68F9-44A3-AC93-16F9DB280287}" destId="{570BFB17-0924-4633-B3AA-4AEE61EEB2D0}" srcOrd="0" destOrd="0" presId="urn:microsoft.com/office/officeart/2018/2/layout/IconVerticalSolidList"/>
    <dgm:cxn modelId="{D832D9C9-9221-49E2-A44F-123E29A741B9}" type="presParOf" srcId="{10270902-68F9-44A3-AC93-16F9DB280287}" destId="{91C8B288-0D59-4A0B-A0D0-87A971BCC5CA}" srcOrd="1" destOrd="0" presId="urn:microsoft.com/office/officeart/2018/2/layout/IconVerticalSolidList"/>
    <dgm:cxn modelId="{EEC97BC3-72CD-4B7A-AF16-3C92808FF030}" type="presParOf" srcId="{10270902-68F9-44A3-AC93-16F9DB280287}" destId="{01E16A1C-31C6-444E-958D-835AB97ABCD9}" srcOrd="2" destOrd="0" presId="urn:microsoft.com/office/officeart/2018/2/layout/IconVerticalSolidList"/>
    <dgm:cxn modelId="{AC11FE1A-4246-43C7-AA1F-EC36ED08EA01}" type="presParOf" srcId="{10270902-68F9-44A3-AC93-16F9DB280287}" destId="{0568E0EE-75CE-4826-8840-ADED92A3467A}" srcOrd="3" destOrd="0" presId="urn:microsoft.com/office/officeart/2018/2/layout/IconVerticalSolidList"/>
    <dgm:cxn modelId="{AB253852-8081-49EE-9460-1DD307A7ACBB}" type="presParOf" srcId="{10270902-68F9-44A3-AC93-16F9DB280287}" destId="{9B6A72DE-1F7E-4F9A-8CC9-AAB59DCC09C8}" srcOrd="4" destOrd="0" presId="urn:microsoft.com/office/officeart/2018/2/layout/IconVerticalSolidList"/>
    <dgm:cxn modelId="{F5B94374-09BD-4A4F-882D-88EE24BE2A4A}" type="presParOf" srcId="{2A99F410-A38B-43D8-A2B7-14594DE1AC4F}" destId="{100FAD3B-795B-485D-94A8-CD613A3770DB}" srcOrd="5" destOrd="0" presId="urn:microsoft.com/office/officeart/2018/2/layout/IconVerticalSolidList"/>
    <dgm:cxn modelId="{CB755F97-AEFE-4C80-BC3D-0160A43D3A99}" type="presParOf" srcId="{2A99F410-A38B-43D8-A2B7-14594DE1AC4F}" destId="{CBC6F3D1-A22D-4661-91A6-70327C78B09C}" srcOrd="6" destOrd="0" presId="urn:microsoft.com/office/officeart/2018/2/layout/IconVerticalSolidList"/>
    <dgm:cxn modelId="{4F7CD341-A7D4-442A-B4BD-C78205230A4C}" type="presParOf" srcId="{CBC6F3D1-A22D-4661-91A6-70327C78B09C}" destId="{50EFF93E-3AFF-4CA9-800E-5F1D97A65549}" srcOrd="0" destOrd="0" presId="urn:microsoft.com/office/officeart/2018/2/layout/IconVerticalSolidList"/>
    <dgm:cxn modelId="{0E34D41F-41B3-4332-8507-1BF2E41F2411}" type="presParOf" srcId="{CBC6F3D1-A22D-4661-91A6-70327C78B09C}" destId="{DD5FDF03-A540-4198-9B4B-C37D6D6B454B}" srcOrd="1" destOrd="0" presId="urn:microsoft.com/office/officeart/2018/2/layout/IconVerticalSolidList"/>
    <dgm:cxn modelId="{5D0AC12A-793D-40AC-A32C-B173809524EB}" type="presParOf" srcId="{CBC6F3D1-A22D-4661-91A6-70327C78B09C}" destId="{C2A37E37-A99E-4B68-88AA-9BC207F87E2A}" srcOrd="2" destOrd="0" presId="urn:microsoft.com/office/officeart/2018/2/layout/IconVerticalSolidList"/>
    <dgm:cxn modelId="{D11C2606-C97E-4368-A8F7-0523A9AC80BF}" type="presParOf" srcId="{CBC6F3D1-A22D-4661-91A6-70327C78B09C}" destId="{5AA21694-A77F-4725-9F33-B459A6E41253}" srcOrd="3" destOrd="0" presId="urn:microsoft.com/office/officeart/2018/2/layout/IconVerticalSolidList"/>
    <dgm:cxn modelId="{F23C770F-FB4B-47B4-B01A-B2AC4FDA179F}" type="presParOf" srcId="{CBC6F3D1-A22D-4661-91A6-70327C78B09C}" destId="{E468BB49-3741-49EF-BD47-F12D571D5F5B}" srcOrd="4" destOrd="0" presId="urn:microsoft.com/office/officeart/2018/2/layout/IconVerticalSolidList"/>
    <dgm:cxn modelId="{96F7F3BD-40AB-4C6D-8D68-73316F2C59C5}" type="presParOf" srcId="{2A99F410-A38B-43D8-A2B7-14594DE1AC4F}" destId="{03FCE086-FDE1-495E-9A10-81435460C11D}" srcOrd="7" destOrd="0" presId="urn:microsoft.com/office/officeart/2018/2/layout/IconVerticalSolidList"/>
    <dgm:cxn modelId="{14C89C0A-4AA8-44D9-B39A-83C05A038A4D}" type="presParOf" srcId="{2A99F410-A38B-43D8-A2B7-14594DE1AC4F}" destId="{C143FAF3-AC21-47C6-BA82-ED7AE630A14B}" srcOrd="8" destOrd="0" presId="urn:microsoft.com/office/officeart/2018/2/layout/IconVerticalSolidList"/>
    <dgm:cxn modelId="{96D7792C-90E8-4EB7-9530-93D62B9418E4}" type="presParOf" srcId="{C143FAF3-AC21-47C6-BA82-ED7AE630A14B}" destId="{DAEFE304-7B61-49F3-AE53-DECDE84111B7}" srcOrd="0" destOrd="0" presId="urn:microsoft.com/office/officeart/2018/2/layout/IconVerticalSolidList"/>
    <dgm:cxn modelId="{8A91922F-0B4F-4669-8AF4-432393AF5DB1}" type="presParOf" srcId="{C143FAF3-AC21-47C6-BA82-ED7AE630A14B}" destId="{7E5F8D2A-AB22-49E0-9A94-2143FB91A43B}" srcOrd="1" destOrd="0" presId="urn:microsoft.com/office/officeart/2018/2/layout/IconVerticalSolidList"/>
    <dgm:cxn modelId="{85B3E0A9-8896-40DF-A16A-C5D30E4A4FAE}" type="presParOf" srcId="{C143FAF3-AC21-47C6-BA82-ED7AE630A14B}" destId="{0791475A-E68C-405B-A768-C5D221A8C393}" srcOrd="2" destOrd="0" presId="urn:microsoft.com/office/officeart/2018/2/layout/IconVerticalSolidList"/>
    <dgm:cxn modelId="{BBEBA24C-59E7-4657-B91A-6DE9BA731274}" type="presParOf" srcId="{C143FAF3-AC21-47C6-BA82-ED7AE630A14B}" destId="{C07873BE-3C24-4C78-8074-B6D118F4C81F}" srcOrd="3" destOrd="0" presId="urn:microsoft.com/office/officeart/2018/2/layout/IconVerticalSolidList"/>
    <dgm:cxn modelId="{ABF7EF93-3485-4032-AA1B-5C195B8C869D}" type="presParOf" srcId="{C143FAF3-AC21-47C6-BA82-ED7AE630A14B}" destId="{E0A6511F-8C71-4449-8E1B-C0892DCA445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324C9-8196-4211-9B08-13D51C98C4A6}">
      <dsp:nvSpPr>
        <dsp:cNvPr id="0" name=""/>
        <dsp:cNvSpPr/>
      </dsp:nvSpPr>
      <dsp:spPr>
        <a:xfrm>
          <a:off x="0" y="6995"/>
          <a:ext cx="6364224" cy="916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F0067-2CB7-4BAB-90D6-911E3257423A}">
      <dsp:nvSpPr>
        <dsp:cNvPr id="0" name=""/>
        <dsp:cNvSpPr/>
      </dsp:nvSpPr>
      <dsp:spPr>
        <a:xfrm>
          <a:off x="277283" y="213239"/>
          <a:ext cx="504152" cy="5041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CEE47-F991-4303-B9AC-74F98DA23141}">
      <dsp:nvSpPr>
        <dsp:cNvPr id="0" name=""/>
        <dsp:cNvSpPr/>
      </dsp:nvSpPr>
      <dsp:spPr>
        <a:xfrm>
          <a:off x="1058719" y="6995"/>
          <a:ext cx="5304469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Name: Surya Prakash Garg</a:t>
          </a:r>
        </a:p>
      </dsp:txBody>
      <dsp:txXfrm>
        <a:off x="1058719" y="6995"/>
        <a:ext cx="5304469" cy="916640"/>
      </dsp:txXfrm>
    </dsp:sp>
    <dsp:sp modelId="{6CC7D08D-6738-4722-AC02-7D04920DA1E8}">
      <dsp:nvSpPr>
        <dsp:cNvPr id="0" name=""/>
        <dsp:cNvSpPr/>
      </dsp:nvSpPr>
      <dsp:spPr>
        <a:xfrm>
          <a:off x="0" y="1152795"/>
          <a:ext cx="6364224" cy="916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84E2C-671C-46D9-A511-70F0E8B44E49}">
      <dsp:nvSpPr>
        <dsp:cNvPr id="0" name=""/>
        <dsp:cNvSpPr/>
      </dsp:nvSpPr>
      <dsp:spPr>
        <a:xfrm>
          <a:off x="277283" y="1359039"/>
          <a:ext cx="504152" cy="5041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C8E5A-443B-408E-A83D-E780C5391E7C}">
      <dsp:nvSpPr>
        <dsp:cNvPr id="0" name=""/>
        <dsp:cNvSpPr/>
      </dsp:nvSpPr>
      <dsp:spPr>
        <a:xfrm>
          <a:off x="1058719" y="1152795"/>
          <a:ext cx="2863900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Professional Experience:</a:t>
          </a:r>
        </a:p>
      </dsp:txBody>
      <dsp:txXfrm>
        <a:off x="1058719" y="1152795"/>
        <a:ext cx="2863900" cy="916640"/>
      </dsp:txXfrm>
    </dsp:sp>
    <dsp:sp modelId="{E43F2D4A-A0BA-4817-ADE3-4B28D78741CC}">
      <dsp:nvSpPr>
        <dsp:cNvPr id="0" name=""/>
        <dsp:cNvSpPr/>
      </dsp:nvSpPr>
      <dsp:spPr>
        <a:xfrm>
          <a:off x="3922620" y="1152795"/>
          <a:ext cx="2440568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Analytics &amp; BI – 5 Years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ITSM, Process Consulting – 12 Years</a:t>
          </a:r>
        </a:p>
      </dsp:txBody>
      <dsp:txXfrm>
        <a:off x="3922620" y="1152795"/>
        <a:ext cx="2440568" cy="916640"/>
      </dsp:txXfrm>
    </dsp:sp>
    <dsp:sp modelId="{570BFB17-0924-4633-B3AA-4AEE61EEB2D0}">
      <dsp:nvSpPr>
        <dsp:cNvPr id="0" name=""/>
        <dsp:cNvSpPr/>
      </dsp:nvSpPr>
      <dsp:spPr>
        <a:xfrm>
          <a:off x="0" y="2298595"/>
          <a:ext cx="6364224" cy="916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8B288-0D59-4A0B-A0D0-87A971BCC5CA}">
      <dsp:nvSpPr>
        <dsp:cNvPr id="0" name=""/>
        <dsp:cNvSpPr/>
      </dsp:nvSpPr>
      <dsp:spPr>
        <a:xfrm>
          <a:off x="277283" y="2504839"/>
          <a:ext cx="504152" cy="5041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8E0EE-75CE-4826-8840-ADED92A3467A}">
      <dsp:nvSpPr>
        <dsp:cNvPr id="0" name=""/>
        <dsp:cNvSpPr/>
      </dsp:nvSpPr>
      <dsp:spPr>
        <a:xfrm>
          <a:off x="1058719" y="2298595"/>
          <a:ext cx="2863900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Certifications:</a:t>
          </a:r>
        </a:p>
      </dsp:txBody>
      <dsp:txXfrm>
        <a:off x="1058719" y="2298595"/>
        <a:ext cx="2863900" cy="916640"/>
      </dsp:txXfrm>
    </dsp:sp>
    <dsp:sp modelId="{9B6A72DE-1F7E-4F9A-8CC9-AAB59DCC09C8}">
      <dsp:nvSpPr>
        <dsp:cNvPr id="0" name=""/>
        <dsp:cNvSpPr/>
      </dsp:nvSpPr>
      <dsp:spPr>
        <a:xfrm>
          <a:off x="3922620" y="2298595"/>
          <a:ext cx="2440568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Microsoft Certified, Analyzing and Visualizing Data with Power BI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PSM, ITIL V4, Prince 2 Practitioner, CMMI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922620" y="2298595"/>
        <a:ext cx="2440568" cy="916640"/>
      </dsp:txXfrm>
    </dsp:sp>
    <dsp:sp modelId="{50EFF93E-3AFF-4CA9-800E-5F1D97A65549}">
      <dsp:nvSpPr>
        <dsp:cNvPr id="0" name=""/>
        <dsp:cNvSpPr/>
      </dsp:nvSpPr>
      <dsp:spPr>
        <a:xfrm>
          <a:off x="0" y="3444396"/>
          <a:ext cx="6364224" cy="916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FDF03-A540-4198-9B4B-C37D6D6B454B}">
      <dsp:nvSpPr>
        <dsp:cNvPr id="0" name=""/>
        <dsp:cNvSpPr/>
      </dsp:nvSpPr>
      <dsp:spPr>
        <a:xfrm>
          <a:off x="277283" y="3650640"/>
          <a:ext cx="504152" cy="5041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21694-A77F-4725-9F33-B459A6E41253}">
      <dsp:nvSpPr>
        <dsp:cNvPr id="0" name=""/>
        <dsp:cNvSpPr/>
      </dsp:nvSpPr>
      <dsp:spPr>
        <a:xfrm>
          <a:off x="1058719" y="3444396"/>
          <a:ext cx="2863900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Hobby:</a:t>
          </a:r>
        </a:p>
      </dsp:txBody>
      <dsp:txXfrm>
        <a:off x="1058719" y="3444396"/>
        <a:ext cx="2863900" cy="916640"/>
      </dsp:txXfrm>
    </dsp:sp>
    <dsp:sp modelId="{E468BB49-3741-49EF-BD47-F12D571D5F5B}">
      <dsp:nvSpPr>
        <dsp:cNvPr id="0" name=""/>
        <dsp:cNvSpPr/>
      </dsp:nvSpPr>
      <dsp:spPr>
        <a:xfrm>
          <a:off x="3922620" y="3444396"/>
          <a:ext cx="2440568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Cycling and Staying Fit</a:t>
          </a:r>
        </a:p>
      </dsp:txBody>
      <dsp:txXfrm>
        <a:off x="3922620" y="3444396"/>
        <a:ext cx="2440568" cy="916640"/>
      </dsp:txXfrm>
    </dsp:sp>
    <dsp:sp modelId="{DAEFE304-7B61-49F3-AE53-DECDE84111B7}">
      <dsp:nvSpPr>
        <dsp:cNvPr id="0" name=""/>
        <dsp:cNvSpPr/>
      </dsp:nvSpPr>
      <dsp:spPr>
        <a:xfrm>
          <a:off x="0" y="4590196"/>
          <a:ext cx="6364224" cy="916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F8D2A-AB22-49E0-9A94-2143FB91A43B}">
      <dsp:nvSpPr>
        <dsp:cNvPr id="0" name=""/>
        <dsp:cNvSpPr/>
      </dsp:nvSpPr>
      <dsp:spPr>
        <a:xfrm>
          <a:off x="277283" y="4796440"/>
          <a:ext cx="504152" cy="5041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873BE-3C24-4C78-8074-B6D118F4C81F}">
      <dsp:nvSpPr>
        <dsp:cNvPr id="0" name=""/>
        <dsp:cNvSpPr/>
      </dsp:nvSpPr>
      <dsp:spPr>
        <a:xfrm>
          <a:off x="1058719" y="4590196"/>
          <a:ext cx="2863900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Contribution to </a:t>
          </a:r>
          <a:r>
            <a:rPr lang="en-US" sz="1900" kern="1200" dirty="0" err="1"/>
            <a:t>PowerBI</a:t>
          </a:r>
          <a:endParaRPr lang="en-US" sz="1900" kern="1200" dirty="0"/>
        </a:p>
      </dsp:txBody>
      <dsp:txXfrm>
        <a:off x="1058719" y="4590196"/>
        <a:ext cx="2863900" cy="916640"/>
      </dsp:txXfrm>
    </dsp:sp>
    <dsp:sp modelId="{E0A6511F-8C71-4449-8E1B-C0892DCA445F}">
      <dsp:nvSpPr>
        <dsp:cNvPr id="0" name=""/>
        <dsp:cNvSpPr/>
      </dsp:nvSpPr>
      <dsp:spPr>
        <a:xfrm>
          <a:off x="3922620" y="4590196"/>
          <a:ext cx="2440568" cy="91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11" tIns="97011" rIns="97011" bIns="9701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Presented 3x on different Data related topics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Runs blog and </a:t>
          </a:r>
          <a:r>
            <a:rPr lang="en-US" sz="1100" kern="1200" dirty="0" err="1"/>
            <a:t>youtube</a:t>
          </a:r>
          <a:r>
            <a:rPr lang="en-US" sz="1100" kern="1200" dirty="0"/>
            <a:t> channel.</a:t>
          </a:r>
        </a:p>
      </dsp:txBody>
      <dsp:txXfrm>
        <a:off x="3922620" y="4590196"/>
        <a:ext cx="2440568" cy="91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31CF1-A222-473D-9DCE-A07DFAEAA44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34162-7E04-4344-A171-A03968C4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34162-7E04-4344-A171-A03968C483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34162-7E04-4344-A171-A03968C483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4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34162-7E04-4344-A171-A03968C483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EC0C-3450-48F0-AC83-98A72E81E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0356D-AE11-4449-B08D-836D647C0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CE84-27FE-4C35-8C76-0D69FCB5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B3C3-F901-4C0B-849C-FACC7AF7CD5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01AAE-8076-478A-AA35-05CF82B7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A3CEC-688D-44CD-8E05-61175307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3038-F462-4CDE-8306-7D8ACBE3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300D-6D78-4CCA-9A39-21368A8C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19B5F-A9DC-46CD-89E0-1BBDF5A9B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D28E-2F65-4DDC-A13D-6EF58AB5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B3C3-F901-4C0B-849C-FACC7AF7CD5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69205-EB4B-4D9A-9658-4DF8C8A7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28F6-4AFB-4BF6-BA25-3464488B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3038-F462-4CDE-8306-7D8ACBE3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8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E560D-A970-4F6E-B1EA-040B9F28E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0FF2-1648-463A-AAEB-C3EB7F8D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09E86-4ABF-4EF0-AAAF-880A11CF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B3C3-F901-4C0B-849C-FACC7AF7CD5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851C-CCBD-4EBC-8F7B-70C71A14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18A09-5672-4533-BFA0-A3848808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3038-F462-4CDE-8306-7D8ACBE3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9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52400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05278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5AC4-0242-4F80-8151-14A8F698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7CE7-B649-4B0C-AE65-D63A7C20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F5312-86D3-4261-B6F2-06F3E5C7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B3C3-F901-4C0B-849C-FACC7AF7CD5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A5D6-0FFB-4530-A829-027E4C96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22230-7B1F-48AD-877A-156BA68B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3038-F462-4CDE-8306-7D8ACBE3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EC71-25AA-4E4C-B955-5EC2D625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0122-449D-479A-AA54-C15E3CCE6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A6BB-BC8B-4563-AAF1-A021B362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B3C3-F901-4C0B-849C-FACC7AF7CD5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5300A-5B4B-45A1-9998-B59747C7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0617-5D3C-451F-A07C-DF1E4283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3038-F462-4CDE-8306-7D8ACBE3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652B-70CF-49EB-87B8-4D743395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BF2C-0070-4444-93D2-F809FC88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24929-422A-48A3-800D-C4174436D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8E097-376F-43D5-9A87-137D1A1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B3C3-F901-4C0B-849C-FACC7AF7CD5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6ABED-5AC9-412C-A107-0097DD40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9DDE1-AA74-4EC7-8CE5-51E4AC7D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3038-F462-4CDE-8306-7D8ACBE3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5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B217-9DFE-462F-AAAC-6A0FFA47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3C0A1-2099-457C-9FDB-D3C66AF42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F3A32-D6FF-4ABB-8581-DC56FD21D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184BB-7948-4859-A801-A8542EEF1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8AF53-F366-4867-ADB7-E92E1F6BD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EBF41-E092-4C59-BF75-1C12C87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B3C3-F901-4C0B-849C-FACC7AF7CD5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0810E-0026-4A7E-92B8-BEC0B0A4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EF754-1215-4051-9313-69AF6C91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3038-F462-4CDE-8306-7D8ACBE3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9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B73A-EBF5-43EF-90F7-8B340015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BFA44-FC78-459F-BF13-5DA2AE54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B3C3-F901-4C0B-849C-FACC7AF7CD5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5E0E5-2283-4955-8E9B-9D3031A5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28637-CF90-4319-8D79-2A382A79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3038-F462-4CDE-8306-7D8ACBE3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B61CD-8C35-4CAE-A82B-0FB2A1FE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B3C3-F901-4C0B-849C-FACC7AF7CD5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6D1A9-45A5-4935-9A13-FC02D01B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2417-01B2-4343-A926-34074EFB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3038-F462-4CDE-8306-7D8ACBE3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B442-098A-418B-B43C-3F30CEA8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FAD8-26CC-4176-B4A6-9828AB5E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9519F-45A3-4897-86CB-DE4BD345C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A076-1F92-41E3-8DCE-06D0AC04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B3C3-F901-4C0B-849C-FACC7AF7CD5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F225-E313-43A3-ACD4-90217BDC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35BF1-7842-4812-B18A-3679FF34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3038-F462-4CDE-8306-7D8ACBE3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F42E-D53E-45A0-AE64-907AE61F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F8F72-B892-4AE8-BED9-B5AB92213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3E2C-F090-4DAC-8DC3-DD73E3A95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48096-3035-4DD3-AF28-A421CD20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B3C3-F901-4C0B-849C-FACC7AF7CD5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94D4E-0521-42DB-8A22-67D8E71B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9EF0-F1D7-4AAA-BCE0-E2F1C497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3038-F462-4CDE-8306-7D8ACBE3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4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BEFFB-EC90-4A7D-9838-B48FEB7B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DEDD-280A-4B26-A209-F4C34CC6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FCFC0-53BE-4B51-8E97-11706A3F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EB3C3-F901-4C0B-849C-FACC7AF7CD5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0800-0209-47E8-A31B-D9929EF18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6E59-2A97-4DC2-AFC2-22777FE81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3038-F462-4CDE-8306-7D8ACBE35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L6-fullslab.jpg" descr="SL6-fullsla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welcome_webinar.png" descr="welcome_webin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60" y="23539"/>
            <a:ext cx="9258880" cy="6810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upcoming-events (2).png" descr="upcoming-events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61BE9A-4670-47D5-86C7-455194CE87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9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8D612B1-7C45-4DC5-B1C6-D88BF55A3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44" y="249033"/>
            <a:ext cx="5291666" cy="1944688"/>
          </a:xfrm>
          <a:prstGeom prst="rect">
            <a:avLst/>
          </a:prstGeom>
        </p:spPr>
      </p:pic>
      <p:pic>
        <p:nvPicPr>
          <p:cNvPr id="1034" name="Picture 10" descr="Power-Bi-logo-transparent | PARIS Tech">
            <a:extLst>
              <a:ext uri="{FF2B5EF4-FFF2-40B4-BE49-F238E27FC236}">
                <a16:creationId xmlns:a16="http://schemas.microsoft.com/office/drawing/2014/main" id="{88F54D86-2148-4C49-8B8E-A4D0D467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5242" y="553304"/>
            <a:ext cx="5291667" cy="133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55B50-E1F9-4AB2-AE3D-BE51C7E5E47E}"/>
              </a:ext>
            </a:extLst>
          </p:cNvPr>
          <p:cNvSpPr txBox="1"/>
          <p:nvPr/>
        </p:nvSpPr>
        <p:spPr>
          <a:xfrm>
            <a:off x="3230216" y="5934670"/>
            <a:ext cx="8961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VizCube.biz </a:t>
            </a:r>
            <a:r>
              <a:rPr lang="en-US" sz="4400" dirty="0">
                <a:latin typeface="Eras Light ITC" panose="020B0402030504020804" pitchFamily="34" charset="0"/>
              </a:rPr>
              <a:t>By Surya Prakash Garg</a:t>
            </a:r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F70D265-3BBF-46CF-8353-6BDCA68AC7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8" t="19541" r="30100" b="30138"/>
          <a:stretch/>
        </p:blipFill>
        <p:spPr>
          <a:xfrm>
            <a:off x="721844" y="2341169"/>
            <a:ext cx="2646972" cy="2175661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2E92E1-0014-4A21-9A3E-D739781B2687}"/>
              </a:ext>
            </a:extLst>
          </p:cNvPr>
          <p:cNvSpPr txBox="1"/>
          <p:nvPr/>
        </p:nvSpPr>
        <p:spPr>
          <a:xfrm>
            <a:off x="3367677" y="3187033"/>
            <a:ext cx="8961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Self Service BI With Power BI</a:t>
            </a:r>
            <a:endParaRPr lang="en-US" sz="24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9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2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24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7" name="Rectangle 26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3E09D-AAEF-41A3-927B-37082862B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6EFB8BB4-B780-4C19-BBD0-0E3A2BBB5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4790"/>
              </p:ext>
            </p:extLst>
          </p:nvPr>
        </p:nvGraphicFramePr>
        <p:xfrm>
          <a:off x="721588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8" name="Picture 37" descr="A close up of a sign&#10;&#10;Description automatically generated">
            <a:extLst>
              <a:ext uri="{FF2B5EF4-FFF2-40B4-BE49-F238E27FC236}">
                <a16:creationId xmlns:a16="http://schemas.microsoft.com/office/drawing/2014/main" id="{68864D08-88E0-4624-BA1A-DBD884903F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22" y="-158301"/>
            <a:ext cx="2475826" cy="9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72BAF-57BC-4331-980A-CB5181A1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9D2E7-3EE4-4BCB-8E99-E9C9ACAD7733}"/>
              </a:ext>
            </a:extLst>
          </p:cNvPr>
          <p:cNvSpPr txBox="1"/>
          <p:nvPr/>
        </p:nvSpPr>
        <p:spPr>
          <a:xfrm>
            <a:off x="5469811" y="243513"/>
            <a:ext cx="55537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 to Power BI – 2 Mins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extraction from Web Portal, recursively – 15 Mins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   Text Transformation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transformation – Power Query – 15 Mins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modeling – 10 Minutes</a:t>
            </a:r>
          </a:p>
          <a:p>
            <a:r>
              <a:rPr lang="en-US" sz="2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Visualization – 10 Mins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Q&amp;A – 15 Mins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6C36B38-79D7-4B2D-BEA4-C678E4FA1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22" y="-158301"/>
            <a:ext cx="2475826" cy="911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2B176D-2043-4A68-ADB4-503E9DA8410E}"/>
              </a:ext>
            </a:extLst>
          </p:cNvPr>
          <p:cNvSpPr txBox="1"/>
          <p:nvPr/>
        </p:nvSpPr>
        <p:spPr>
          <a:xfrm>
            <a:off x="3230216" y="5934670"/>
            <a:ext cx="8961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VizCube.biz </a:t>
            </a:r>
            <a:r>
              <a:rPr lang="en-US" sz="4400" dirty="0">
                <a:latin typeface="Eras Light ITC" panose="020B0402030504020804" pitchFamily="34" charset="0"/>
              </a:rPr>
              <a:t>By Surya Prakash Garg</a:t>
            </a:r>
          </a:p>
        </p:txBody>
      </p:sp>
    </p:spTree>
    <p:extLst>
      <p:ext uri="{BB962C8B-B14F-4D97-AF65-F5344CB8AC3E}">
        <p14:creationId xmlns:p14="http://schemas.microsoft.com/office/powerpoint/2010/main" val="114670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CDBD-9C6A-4F69-B570-077E79A0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355292"/>
            <a:ext cx="10515600" cy="1325563"/>
          </a:xfrm>
        </p:spPr>
        <p:txBody>
          <a:bodyPr/>
          <a:lstStyle/>
          <a:p>
            <a:r>
              <a:rPr lang="en-US" dirty="0"/>
              <a:t>Data modeling best practices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A151BDA-581E-46AC-A66B-208F2BD4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2"/>
            <a:r>
              <a:rPr lang="en-US" dirty="0"/>
              <a:t>#1 - Data Modeling - using Calendar Table</a:t>
            </a:r>
          </a:p>
          <a:p>
            <a:r>
              <a:rPr lang="en-US" dirty="0"/>
              <a:t>#2 – Calculated columns vs. measures </a:t>
            </a:r>
          </a:p>
          <a:p>
            <a:r>
              <a:rPr lang="en-US" dirty="0"/>
              <a:t>#3 – Implicit Measures vs Explicit Measures</a:t>
            </a:r>
          </a:p>
          <a:p>
            <a:r>
              <a:rPr lang="en-US" dirty="0"/>
              <a:t>#4 – Create the columns at right place</a:t>
            </a:r>
          </a:p>
          <a:p>
            <a:r>
              <a:rPr lang="en-US" dirty="0"/>
              <a:t>#5- Delete unwanted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396EB-D828-4FB9-92BF-27D8C9B829B7}"/>
              </a:ext>
            </a:extLst>
          </p:cNvPr>
          <p:cNvSpPr txBox="1"/>
          <p:nvPr/>
        </p:nvSpPr>
        <p:spPr>
          <a:xfrm>
            <a:off x="3230216" y="5934670"/>
            <a:ext cx="8961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VizCube.biz </a:t>
            </a:r>
            <a:r>
              <a:rPr lang="en-US" sz="4400" dirty="0">
                <a:latin typeface="Eras Light ITC" panose="020B0402030504020804" pitchFamily="34" charset="0"/>
              </a:rPr>
              <a:t>By Surya Prakash Garg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831B321-C67F-485C-A0E3-36F1AEF78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92"/>
            <a:ext cx="2475826" cy="9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9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185</Words>
  <Application>Microsoft Office PowerPoint</Application>
  <PresentationFormat>Widescreen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Eras Light ITC</vt:lpstr>
      <vt:lpstr>Office Theme</vt:lpstr>
      <vt:lpstr>PowerPoint Presentation</vt:lpstr>
      <vt:lpstr>PowerPoint Presentation</vt:lpstr>
      <vt:lpstr>PowerPoint Presentation</vt:lpstr>
      <vt:lpstr>PowerPoint Presentation</vt:lpstr>
      <vt:lpstr>Agenda</vt:lpstr>
      <vt:lpstr>Data modeling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Prakash Garg</dc:creator>
  <cp:lastModifiedBy>Surya Prakash Garg</cp:lastModifiedBy>
  <cp:revision>25</cp:revision>
  <dcterms:created xsi:type="dcterms:W3CDTF">2020-07-13T11:23:57Z</dcterms:created>
  <dcterms:modified xsi:type="dcterms:W3CDTF">2020-07-18T13:57:31Z</dcterms:modified>
</cp:coreProperties>
</file>