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5" d="100"/>
          <a:sy n="10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E5DF-F612-144C-A388-33DA2F7B8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C391B-A220-5C4E-BE4A-B662349D4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D68D-FA12-BE40-AA5D-3DBBE64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A3DD-4D2F-B54D-885E-3FCD4C75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C479D-33C0-004A-BD29-641B837F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9D9A-7F0D-8D47-A80A-4B6D7C9C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F5405-556F-D24A-A724-302A14606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1BA1-B70A-B644-ABDC-871D9301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81FD-5EB1-E342-BCB4-462306F4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E42D-44C6-5941-B40D-9FF0855B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CD544-0305-434A-A5D5-FBB612B14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20D40-4ECC-7745-8281-5B880A79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2496-A7E6-A849-A557-6B63507C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6E5E-2779-4D4B-8280-D11CA85B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F4A0-7BFF-BD4C-8F7D-153CCDE1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DD2E-39CA-A245-B3FD-9479BAD2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CCCE-39C1-D94A-9A85-402DEEF6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C3D7-11DD-AF48-98F7-9F442C3E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375B7-57CF-FA4F-8D01-E09EA3C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2AAD-B031-7643-864B-74FBDFC2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0E7F-BECD-9C43-ABD3-D25E97FA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971B-C9E4-164E-AEA3-7A131F06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15E1-1327-A94B-8B33-9EE52EC5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F365-64DD-1743-8C0E-D191758A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7D6E-DAC3-E64B-8ACD-FB4E803B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9F9E-F988-F646-AEF6-C3EE88FC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3B76-7FCD-6246-B852-D73631E20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9CD5C-D312-8546-B1C9-592E05D27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59E7-E603-0848-8CAF-F83F9D19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7DAC-D706-2C4A-BD83-6D15F7F9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382DD-53F8-FF48-8F00-EB872A19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619A-C624-C541-A20E-B0DF1A72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BC9CE-49CA-5349-BF0A-46703A4C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AA688-B246-024F-B5FA-1102CBA1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8ED27-5ED6-5C48-A5E4-AA09C0D2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27E32-9F5E-B647-9BBB-261528062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5B388-550F-7B45-AF41-B136213C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C6496-081A-6C46-AC63-E2B9CD58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D7282-E825-054D-91AD-0B9059E5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DDC1-D33C-2647-8802-150A8282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E7AF0-3D15-C54C-AD0C-9A678154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E3BDD-6C47-B34F-9D88-6ED8B173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223DF-6AFC-F742-8F4B-B591DC14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8D2DE-F174-3A46-A0EE-BF8BE29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74625-1391-B048-8683-732060F8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C92CB-1BE1-4241-9690-84FD2A1C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CFF8-09A1-9042-B30F-8ECF54F9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3070-E3EF-354E-AB90-E893C08F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45D8B-D702-874D-9762-7D4E0116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82AF0-897A-7C45-87BA-3D464E8E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5C2E-B918-3C47-AC16-20D0330B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D980C-A134-854A-A16A-7BB63971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248F-A543-7D4B-A06A-08F646D9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DB15B-47CA-FF4E-B401-6314208EA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77477-49E8-FB40-B5D5-69F34A77B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6649-CB28-834F-B768-8048D73A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E12C-BA45-CA48-ABE0-D20A44F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FEF48-0CC0-8B44-8213-5E80AFE2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74F5A-3A1E-734B-910B-0178CE15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7F1CB-5F87-5C4C-88D8-87E54028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C58B-467A-B148-940B-11D1E18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9C9B-2F2E-5645-A0EE-886CB214DB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AEF57-8739-6141-8F96-1A5FB604A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FC7A2-4FB1-E940-AE2C-1A8D5404C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2166-34EE-7749-BA4A-380236FA0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group/theory-pl-refinement/blob/dev/PartialRefDefault.pvs" TargetMode="External"/><Relationship Id="rId2" Type="http://schemas.openxmlformats.org/officeDocument/2006/relationships/hyperlink" Target="https://github.com/spgroup/theory-pl-refinement/blob/dev/SPLrefinement.pv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B107EE5C-35CB-AA4D-B9D3-495B6FA313B8}"/>
              </a:ext>
            </a:extLst>
          </p:cNvPr>
          <p:cNvSpPr/>
          <p:nvPr/>
        </p:nvSpPr>
        <p:spPr>
          <a:xfrm>
            <a:off x="1719072" y="1280160"/>
            <a:ext cx="2279904" cy="81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SPLRefinement</a:t>
            </a:r>
            <a:endParaRPr lang="en-US" dirty="0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73160DA1-BEFB-FD45-A6D2-F27418FF7000}"/>
              </a:ext>
            </a:extLst>
          </p:cNvPr>
          <p:cNvSpPr/>
          <p:nvPr/>
        </p:nvSpPr>
        <p:spPr>
          <a:xfrm>
            <a:off x="1719072" y="2883408"/>
            <a:ext cx="2279904" cy="81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PartialRefBasics</a:t>
            </a:r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23383CF5-AEBB-2B45-92E4-520CAC41CA7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465832" y="2490216"/>
            <a:ext cx="78638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5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Cunha Sampaio, Gabriela</dc:creator>
  <cp:lastModifiedBy>Cunha Sampaio, Gabriela</cp:lastModifiedBy>
  <cp:revision>1</cp:revision>
  <dcterms:created xsi:type="dcterms:W3CDTF">2018-08-23T10:38:32Z</dcterms:created>
  <dcterms:modified xsi:type="dcterms:W3CDTF">2018-08-23T10:42:47Z</dcterms:modified>
</cp:coreProperties>
</file>