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36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B4A2-2234-4E6D-B185-085A35374634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44E4-0B67-4145-BEA1-30B07474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B4A2-2234-4E6D-B185-085A35374634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44E4-0B67-4145-BEA1-30B07474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8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B4A2-2234-4E6D-B185-085A35374634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44E4-0B67-4145-BEA1-30B07474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5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B4A2-2234-4E6D-B185-085A35374634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44E4-0B67-4145-BEA1-30B07474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4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B4A2-2234-4E6D-B185-085A35374634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44E4-0B67-4145-BEA1-30B07474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9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B4A2-2234-4E6D-B185-085A35374634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44E4-0B67-4145-BEA1-30B07474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2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B4A2-2234-4E6D-B185-085A35374634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44E4-0B67-4145-BEA1-30B07474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5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B4A2-2234-4E6D-B185-085A35374634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44E4-0B67-4145-BEA1-30B07474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26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B4A2-2234-4E6D-B185-085A35374634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44E4-0B67-4145-BEA1-30B07474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5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B4A2-2234-4E6D-B185-085A35374634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44E4-0B67-4145-BEA1-30B07474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1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B4A2-2234-4E6D-B185-085A35374634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44E4-0B67-4145-BEA1-30B07474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0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9B4A2-2234-4E6D-B185-085A35374634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A44E4-0B67-4145-BEA1-30B07474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0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75242"/>
              </p:ext>
            </p:extLst>
          </p:nvPr>
        </p:nvGraphicFramePr>
        <p:xfrm>
          <a:off x="1979712" y="1297901"/>
          <a:ext cx="1080120" cy="1627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</a:tblGrid>
              <a:tr h="3761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Index(</a:t>
                      </a:r>
                      <a:r>
                        <a:rPr lang="ko-KR" altLang="en-US" sz="1000" dirty="0" smtClean="0"/>
                        <a:t>구매번호</a:t>
                      </a:r>
                      <a:r>
                        <a:rPr lang="en-US" altLang="ko-KR" sz="1000" dirty="0" smtClean="0"/>
                        <a:t>)-PK</a:t>
                      </a:r>
                      <a:endParaRPr lang="ko-KR" altLang="en-US" sz="1000" dirty="0"/>
                    </a:p>
                  </a:txBody>
                  <a:tcPr/>
                </a:tc>
              </a:tr>
              <a:tr h="12308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회원아이디 </a:t>
                      </a:r>
                      <a:r>
                        <a:rPr lang="en-US" altLang="ko-KR" sz="1000" dirty="0" smtClean="0"/>
                        <a:t>–FK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이용시간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지불금액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마일리지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결제날짜 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시간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87624" y="8367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이용내역</a:t>
            </a:r>
            <a:endParaRPr lang="ko-KR" altLang="en-US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985530"/>
              </p:ext>
            </p:extLst>
          </p:nvPr>
        </p:nvGraphicFramePr>
        <p:xfrm>
          <a:off x="395536" y="1267573"/>
          <a:ext cx="1080120" cy="1657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</a:tblGrid>
              <a:tr h="2959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좌석번호</a:t>
                      </a:r>
                      <a:endParaRPr lang="ko-KR" altLang="en-US" sz="1000" dirty="0"/>
                    </a:p>
                  </a:txBody>
                  <a:tcPr/>
                </a:tc>
              </a:tr>
              <a:tr h="13614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상태</a:t>
                      </a:r>
                      <a:r>
                        <a:rPr lang="en-US" altLang="ko-KR" sz="1000" dirty="0" smtClean="0"/>
                        <a:t>(ON:1</a:t>
                      </a:r>
                      <a:r>
                        <a:rPr lang="en-US" altLang="ko-KR" sz="1000" baseline="0" dirty="0" smtClean="0"/>
                        <a:t>/OFF:0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</a:rPr>
                        <a:t>남은시간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누적사용시간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모니터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본체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7504" y="888609"/>
            <a:ext cx="160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좌</a:t>
            </a:r>
            <a:r>
              <a:rPr lang="ko-KR" altLang="en-US" dirty="0"/>
              <a:t>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116632"/>
            <a:ext cx="244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Tx/>
              <a:buChar char="-"/>
            </a:pPr>
            <a:r>
              <a:rPr lang="ko-KR" altLang="en-US" sz="3000" b="1" smtClean="0"/>
              <a:t>도메인</a:t>
            </a:r>
            <a:endParaRPr lang="en-US" altLang="ko-KR" sz="3000" b="1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28706"/>
              </p:ext>
            </p:extLst>
          </p:nvPr>
        </p:nvGraphicFramePr>
        <p:xfrm>
          <a:off x="6923575" y="3787853"/>
          <a:ext cx="1080120" cy="1657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</a:tblGrid>
              <a:tr h="2959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회원아이디</a:t>
                      </a:r>
                      <a:endParaRPr lang="ko-KR" altLang="en-US" sz="1000" dirty="0"/>
                    </a:p>
                  </a:txBody>
                  <a:tcPr/>
                </a:tc>
              </a:tr>
              <a:tr h="13614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등급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생년월일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휴대폰번호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메일주소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주소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</a:rPr>
                        <a:t>남은시간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35543" y="3419708"/>
            <a:ext cx="160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71277"/>
              </p:ext>
            </p:extLst>
          </p:nvPr>
        </p:nvGraphicFramePr>
        <p:xfrm>
          <a:off x="2051720" y="3653129"/>
          <a:ext cx="1080120" cy="1657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</a:tblGrid>
              <a:tr h="2959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13614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판매가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재고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구입가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판매가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구분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63688" y="3284984"/>
            <a:ext cx="160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77488"/>
              </p:ext>
            </p:extLst>
          </p:nvPr>
        </p:nvGraphicFramePr>
        <p:xfrm>
          <a:off x="395536" y="3643837"/>
          <a:ext cx="1080120" cy="1657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</a:tblGrid>
              <a:tr h="2959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endParaRPr lang="ko-KR" altLang="en-US" sz="1000" dirty="0"/>
                    </a:p>
                  </a:txBody>
                  <a:tcPr/>
                </a:tc>
              </a:tr>
              <a:tr h="13614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주문자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주문상품명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주문수량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주문시간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가격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504" y="3275692"/>
            <a:ext cx="160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상품주문내역</a:t>
            </a:r>
            <a:endParaRPr lang="en-US" altLang="ko-KR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86237"/>
              </p:ext>
            </p:extLst>
          </p:nvPr>
        </p:nvGraphicFramePr>
        <p:xfrm>
          <a:off x="6995583" y="1267573"/>
          <a:ext cx="1080120" cy="1657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</a:tblGrid>
              <a:tr h="2959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채팅번호</a:t>
                      </a:r>
                      <a:endParaRPr lang="ko-KR" altLang="en-US" sz="1000" dirty="0"/>
                    </a:p>
                  </a:txBody>
                  <a:tcPr/>
                </a:tc>
              </a:tr>
              <a:tr h="13614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 1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 2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내용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707551" y="899428"/>
            <a:ext cx="160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채팅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46442"/>
              </p:ext>
            </p:extLst>
          </p:nvPr>
        </p:nvGraphicFramePr>
        <p:xfrm>
          <a:off x="4211960" y="3645024"/>
          <a:ext cx="1080120" cy="172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</a:tblGrid>
              <a:tr h="29595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  <a:tr h="1361412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상품매출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smtClean="0"/>
                        <a:t>이용료매출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95936" y="3284984"/>
            <a:ext cx="160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매출관리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9512" y="888608"/>
            <a:ext cx="3456384" cy="21083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79512" y="3284984"/>
            <a:ext cx="3456384" cy="21602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707551" y="3429000"/>
            <a:ext cx="1536858" cy="21602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732240" y="836712"/>
            <a:ext cx="1536858" cy="21602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3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700808"/>
            <a:ext cx="64087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dirty="0" smtClean="0"/>
          </a:p>
          <a:p>
            <a:pPr marL="342900" indent="-342900">
              <a:buAutoNum type="arabicPeriod"/>
            </a:pPr>
            <a:r>
              <a:rPr lang="ko-KR" altLang="en-US" sz="3000" dirty="0" smtClean="0"/>
              <a:t>각자 맡은 도메인 분석</a:t>
            </a:r>
            <a:endParaRPr lang="en-US" altLang="ko-KR" sz="3000" dirty="0"/>
          </a:p>
          <a:p>
            <a:pPr marL="342900" indent="-342900">
              <a:buAutoNum type="arabicPeriod"/>
            </a:pPr>
            <a:r>
              <a:rPr lang="ko-KR" altLang="en-US" sz="3000" dirty="0" smtClean="0"/>
              <a:t>서비스에 필요한 적용기술 찾기</a:t>
            </a:r>
            <a:endParaRPr lang="en-US" altLang="ko-KR" sz="3000" dirty="0" smtClean="0"/>
          </a:p>
          <a:p>
            <a:pPr marL="342900" indent="-342900">
              <a:buAutoNum type="arabicPeriod"/>
            </a:pPr>
            <a:r>
              <a:rPr lang="ko-KR" altLang="en-US" sz="3000" dirty="0" smtClean="0"/>
              <a:t>해당 도메인으로 </a:t>
            </a:r>
            <a:r>
              <a:rPr lang="en-US" altLang="ko-KR" sz="3000" dirty="0" err="1"/>
              <a:t>ddl</a:t>
            </a:r>
            <a:r>
              <a:rPr lang="en-US" altLang="ko-KR" sz="3000" dirty="0" smtClean="0"/>
              <a:t>, </a:t>
            </a:r>
            <a:r>
              <a:rPr lang="en-US" altLang="ko-KR" sz="3000" dirty="0" err="1" smtClean="0"/>
              <a:t>dml</a:t>
            </a:r>
            <a:r>
              <a:rPr lang="en-US" altLang="ko-KR" sz="3000" dirty="0" smtClean="0"/>
              <a:t>(data</a:t>
            </a:r>
            <a:r>
              <a:rPr lang="ko-KR" altLang="en-US" sz="3000" dirty="0"/>
              <a:t>포함</a:t>
            </a:r>
            <a:r>
              <a:rPr lang="en-US" altLang="ko-KR" sz="3000" dirty="0" smtClean="0"/>
              <a:t>) </a:t>
            </a:r>
            <a:r>
              <a:rPr lang="ko-KR" altLang="en-US" sz="3000" dirty="0" smtClean="0"/>
              <a:t>작성</a:t>
            </a:r>
            <a:endParaRPr lang="en-US" altLang="ko-KR" sz="3000" dirty="0"/>
          </a:p>
          <a:p>
            <a:pPr marL="342900" indent="-342900">
              <a:buAutoNum type="arabicPeriod"/>
            </a:pPr>
            <a:r>
              <a:rPr lang="ko-KR" altLang="en-US" sz="3000" dirty="0" smtClean="0"/>
              <a:t>각자 맡은 시스템 화면  레이아웃</a:t>
            </a:r>
            <a:endParaRPr lang="en-US" altLang="ko-KR" sz="3000" dirty="0" smtClean="0"/>
          </a:p>
          <a:p>
            <a:pPr marL="342900" indent="-342900">
              <a:buAutoNum type="arabicPeriod"/>
            </a:pPr>
            <a:endParaRPr lang="en-US" altLang="ko-KR" sz="3000" dirty="0"/>
          </a:p>
          <a:p>
            <a:r>
              <a:rPr lang="ko-KR" altLang="en-US" sz="3000" dirty="0" smtClean="0"/>
              <a:t> </a:t>
            </a:r>
            <a:endParaRPr lang="en-US" altLang="ko-KR" sz="3000" dirty="0" smtClean="0"/>
          </a:p>
          <a:p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17309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86</Words>
  <Application>Microsoft Office PowerPoint</Application>
  <PresentationFormat>화면 슬라이드 쇼(4:3)</PresentationFormat>
  <Paragraphs>55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pyounghwa son</dc:creator>
  <cp:lastModifiedBy>Gwangil</cp:lastModifiedBy>
  <cp:revision>14</cp:revision>
  <dcterms:created xsi:type="dcterms:W3CDTF">2017-07-13T14:10:36Z</dcterms:created>
  <dcterms:modified xsi:type="dcterms:W3CDTF">2017-07-15T23:13:59Z</dcterms:modified>
</cp:coreProperties>
</file>