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360" autoAdjust="0"/>
  </p:normalViewPr>
  <p:slideViewPr>
    <p:cSldViewPr snapToGrid="0">
      <p:cViewPr varScale="1">
        <p:scale>
          <a:sx n="74" d="100"/>
          <a:sy n="74" d="100"/>
        </p:scale>
        <p:origin x="136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DC73C-29DE-468D-AE90-60B40BF0DB2A}" type="datetimeFigureOut">
              <a:rPr lang="en-SG" smtClean="0"/>
              <a:t>13/6/2020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B1B6E-BE2D-467B-B935-88AF149C54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91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images sourced from </a:t>
            </a:r>
            <a:r>
              <a:rPr lang="en-SG" dirty="0" err="1"/>
              <a:t>ibm</a:t>
            </a:r>
            <a:endParaRPr lang="en-SG" dirty="0"/>
          </a:p>
          <a:p>
            <a:r>
              <a:rPr lang="en-SG" dirty="0"/>
              <a:t>Visual input </a:t>
            </a:r>
            <a:r>
              <a:rPr lang="en-SG" dirty="0" err="1"/>
              <a:t>svg</a:t>
            </a:r>
            <a:r>
              <a:rPr lang="en-SG" dirty="0"/>
              <a:t> sourced from https://upload.wikimedia.org/wikipedia/commons/thumb/a/aa/Camera-icon.svg/1087px-Camera-icon.svg.png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B1B6E-BE2D-467B-B935-88AF149C546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000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B39D-9518-4539-9939-06E399C1B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D9291-68AF-4CA2-9410-7DDB30A95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0A98-226D-463E-9DE9-67E6EBDD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13/6/2020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41D3-1E6D-4398-B9EE-C6873DB9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5B60E-385E-4F9E-B914-CBB7D7BE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911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FB52-2FB2-4BC8-B8EC-35404494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6A848-35C2-4966-8199-5E464F61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281B-E770-45FF-8790-0CD8AC41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13/6/2020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0FC8-EEB6-45DB-8246-BE5BFA97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D5D33-CA63-4693-A6CB-E51DBC43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24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C1303-940C-4D71-8A01-44D55927D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7FF9C-0B13-45BC-A632-773BCB75B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86BDB-47E4-403B-BEC0-205D0A3D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13/6/2020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2E15-62DB-4334-8706-CDC488C3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232A-C346-44A6-9566-8B0DE797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42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C5A7-6834-47E0-811A-94879B1A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8C961-5DD0-401F-A2D5-1C58CFD9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075CC-6BE7-405F-8BCF-0E1E11AE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13/6/2020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943D1-C53A-43CF-BD4C-AAFA3E07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A58AD-C265-4E80-84C3-EE8E65C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8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C9C7-0336-4223-9FE0-8EBAEE94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2C977-9B1E-4DC7-8562-575C9F701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C26F-F5BE-4101-93D0-116C6A4A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13/6/2020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6D21-CD3D-4CC0-AD79-B47F8EEF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F81D-8ACA-4393-970B-D4240907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675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1192-5B8C-4C27-8E57-F129F434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3CFD-73C0-43E2-87CE-03121C05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F2F14-C334-4275-BD89-9A6FEFAC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D1B99-3455-4CDB-8F81-F89F5FD7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13/6/2020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6E79-1B19-44C5-8E1D-EC241233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F0D7C-24AC-4BAE-B210-631C6A0B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44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46B7-3C8B-4EEF-86AF-F7939F9E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26AFF-8ABE-4BAA-86B7-477D34C39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6120B-79E8-4B9E-B85F-E6EB36A57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BB03A-0D6B-411B-A6E2-E2AB44898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940C0-8837-4F42-9242-0B5D999F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62841-7C82-4CCA-9BD6-731E92CF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13/6/2020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08216-74A8-4F03-BF6F-3327CF06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5AE27-4E16-448A-BDD6-77A5EC62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92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1317-8490-4445-83EB-65DF4C30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6D0C6-B387-4158-A7D7-BB820A54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13/6/2020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7F82F-DE65-49C4-9C7E-2120CF81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AA44F-7449-40BF-B89B-9813C3CC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513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EAD7B-D780-490B-82A1-76370EDA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13/6/2020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96B13-A1F8-44DC-8BAD-855DA513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C9795-21FF-4000-A819-DB082B66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027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138D-9F84-494E-88EF-DDAE89F2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F844-85A4-4BCB-8496-996B1517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1E931-D9FA-4CE3-AAA6-504AB061F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2B23-C2F3-4C1F-9B94-FDFD8D96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13/6/2020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759F5-D2EE-45CC-8A96-374293DB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193A2-AA55-4386-BAB1-5A15E8C2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34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DB19-2B13-4022-A2EE-A921BA70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17EFF-38B8-477D-8F5F-0F67FFA44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7F968-9543-4031-BF93-6528C1D6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461B-48C9-4D62-9126-AF019570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13/6/2020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DB67A-9210-4774-8601-98036CE0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03414-ECCF-4815-AC52-B9F82291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741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7D801-9406-4F3D-8707-9C1F4FDB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9D9E7-E514-4A09-A3E4-4FCAD8FA5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2AA2-7111-41F4-B501-BFF89882F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87CE-008D-437E-9B96-098F56F06CD5}" type="datetimeFigureOut">
              <a:rPr lang="en-SG" smtClean="0"/>
              <a:t>13/6/2020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4B84-6C7A-4397-9940-BEFA7BA9D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AE287-7EA3-426D-9E49-1D6EC17DE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149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svg"/><Relationship Id="rId5" Type="http://schemas.openxmlformats.org/officeDocument/2006/relationships/image" Target="../media/image3.sv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D2FC0D7-3EEE-4E2E-94DF-2D1DC7D25F1A}"/>
              </a:ext>
            </a:extLst>
          </p:cNvPr>
          <p:cNvGrpSpPr/>
          <p:nvPr/>
        </p:nvGrpSpPr>
        <p:grpSpPr>
          <a:xfrm>
            <a:off x="-1414826" y="4581128"/>
            <a:ext cx="827471" cy="1027777"/>
            <a:chOff x="1429143" y="3533401"/>
            <a:chExt cx="827471" cy="102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4D7E71-EE9A-46A7-87F7-373F5DA5C1BE}"/>
                </a:ext>
              </a:extLst>
            </p:cNvPr>
            <p:cNvSpPr txBox="1"/>
            <p:nvPr/>
          </p:nvSpPr>
          <p:spPr>
            <a:xfrm>
              <a:off x="1429143" y="4253401"/>
              <a:ext cx="827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IBM IoT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E7C661-86D7-4B47-AFA0-03CA5A25A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879" y="3533401"/>
              <a:ext cx="720000" cy="720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9288E2-22A4-4626-8A23-121B17F9B1E9}"/>
              </a:ext>
            </a:extLst>
          </p:cNvPr>
          <p:cNvGrpSpPr/>
          <p:nvPr/>
        </p:nvGrpSpPr>
        <p:grpSpPr>
          <a:xfrm>
            <a:off x="-1668902" y="1182786"/>
            <a:ext cx="1335622" cy="1027777"/>
            <a:chOff x="1175068" y="653401"/>
            <a:chExt cx="1335622" cy="1027777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D3240F2D-4634-4762-9C1D-109933072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2879" y="653401"/>
              <a:ext cx="720000" cy="72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E6FB38-BC46-4131-B924-74E9DF850458}"/>
                </a:ext>
              </a:extLst>
            </p:cNvPr>
            <p:cNvSpPr txBox="1"/>
            <p:nvPr/>
          </p:nvSpPr>
          <p:spPr>
            <a:xfrm>
              <a:off x="1175068" y="1373401"/>
              <a:ext cx="13356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Watson Studio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14C760-E6F2-4A90-82A6-9EEFB0A6FA17}"/>
              </a:ext>
            </a:extLst>
          </p:cNvPr>
          <p:cNvGrpSpPr/>
          <p:nvPr/>
        </p:nvGrpSpPr>
        <p:grpSpPr>
          <a:xfrm>
            <a:off x="-1510204" y="5715248"/>
            <a:ext cx="1018227" cy="1027777"/>
            <a:chOff x="8025641" y="4769210"/>
            <a:chExt cx="1018227" cy="10277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5F255B9-5151-416B-A305-27E3734E7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74755" y="4769210"/>
              <a:ext cx="720000" cy="72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92C8A5-768C-4604-A199-4052091C3A2E}"/>
                </a:ext>
              </a:extLst>
            </p:cNvPr>
            <p:cNvSpPr txBox="1"/>
            <p:nvPr/>
          </p:nvSpPr>
          <p:spPr>
            <a:xfrm>
              <a:off x="8025641" y="5489210"/>
              <a:ext cx="1018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Node-RED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B7A3CA-8A1B-49FC-B2AA-5D478C87A943}"/>
              </a:ext>
            </a:extLst>
          </p:cNvPr>
          <p:cNvGrpSpPr/>
          <p:nvPr/>
        </p:nvGrpSpPr>
        <p:grpSpPr>
          <a:xfrm>
            <a:off x="-1483755" y="48666"/>
            <a:ext cx="965329" cy="1027777"/>
            <a:chOff x="3496911" y="2093401"/>
            <a:chExt cx="965329" cy="102777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67B981C-EC2A-4268-8C04-E3495495B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1153" b="53085" l="66068" r="72835">
                          <a14:foregroundMark x1="68281" y1="44354" x2="68281" y2="44354"/>
                          <a14:foregroundMark x1="71296" y1="45343" x2="71296" y2="45343"/>
                          <a14:foregroundMark x1="71713" y1="42666" x2="71713" y2="42666"/>
                          <a14:foregroundMark x1="71584" y1="42608" x2="71584" y2="42608"/>
                          <a14:foregroundMark x1="68922" y1="41153" x2="68922" y2="41153"/>
                          <a14:foregroundMark x1="67351" y1="42258" x2="67351" y2="42258"/>
                          <a14:foregroundMark x1="66645" y1="43714" x2="66645" y2="43714"/>
                          <a14:foregroundMark x1="66068" y1="46915" x2="66068" y2="46915"/>
                          <a14:foregroundMark x1="69628" y1="53143" x2="69628" y2="53143"/>
                          <a14:foregroundMark x1="72835" y1="46973" x2="72835" y2="469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77" t="40705" r="27031" b="46420"/>
            <a:stretch/>
          </p:blipFill>
          <p:spPr>
            <a:xfrm>
              <a:off x="3619655" y="2093401"/>
              <a:ext cx="719998" cy="720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EF792F-9CB1-46CE-8E42-6A1AE05C9C54}"/>
                </a:ext>
              </a:extLst>
            </p:cNvPr>
            <p:cNvSpPr txBox="1"/>
            <p:nvPr/>
          </p:nvSpPr>
          <p:spPr>
            <a:xfrm>
              <a:off x="3496911" y="2813401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Functions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E048F7-23D3-4531-8978-B86B7152187E}"/>
              </a:ext>
            </a:extLst>
          </p:cNvPr>
          <p:cNvGrpSpPr/>
          <p:nvPr/>
        </p:nvGrpSpPr>
        <p:grpSpPr>
          <a:xfrm>
            <a:off x="-1825996" y="2316906"/>
            <a:ext cx="1649811" cy="1027777"/>
            <a:chOff x="1095938" y="2093401"/>
            <a:chExt cx="1649811" cy="102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670246D2-8594-420A-AE96-D51DEFA25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82879" y="2093401"/>
              <a:ext cx="720000" cy="720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CC15C5-A96C-4511-91DD-8B8E5A452640}"/>
                </a:ext>
              </a:extLst>
            </p:cNvPr>
            <p:cNvSpPr txBox="1"/>
            <p:nvPr/>
          </p:nvSpPr>
          <p:spPr>
            <a:xfrm>
              <a:off x="1095938" y="2813401"/>
              <a:ext cx="1649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Visual Recognition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492967-3092-4766-8D9A-E5F8FD9BAE9C}"/>
              </a:ext>
            </a:extLst>
          </p:cNvPr>
          <p:cNvGrpSpPr/>
          <p:nvPr/>
        </p:nvGrpSpPr>
        <p:grpSpPr>
          <a:xfrm>
            <a:off x="-1361167" y="3451026"/>
            <a:ext cx="720153" cy="1023759"/>
            <a:chOff x="3619500" y="653401"/>
            <a:chExt cx="720153" cy="102375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9C1AC-5907-4488-AD01-DF311A4DE128}"/>
                </a:ext>
              </a:extLst>
            </p:cNvPr>
            <p:cNvSpPr txBox="1"/>
            <p:nvPr/>
          </p:nvSpPr>
          <p:spPr>
            <a:xfrm>
              <a:off x="3703699" y="1369383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User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C29DAB-EEA1-4F51-9A17-3E6EB32C1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0687" b="53085" l="8916" r="15555">
                          <a14:foregroundMark x1="11610" y1="41153" x2="11610" y2="41153"/>
                          <a14:foregroundMark x1="10840" y1="41560" x2="10840" y2="41560"/>
                          <a14:foregroundMark x1="9557" y1="43364" x2="9557" y2="43364"/>
                          <a14:foregroundMark x1="8916" y1="45984" x2="8916" y2="45984"/>
                          <a14:foregroundMark x1="12155" y1="53143" x2="12155" y2="53143"/>
                          <a14:foregroundMark x1="15555" y1="47905" x2="15555" y2="479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67" t="40761" r="84317" b="46509"/>
            <a:stretch/>
          </p:blipFill>
          <p:spPr>
            <a:xfrm>
              <a:off x="3619500" y="653401"/>
              <a:ext cx="720153" cy="720000"/>
            </a:xfrm>
            <a:prstGeom prst="rect">
              <a:avLst/>
            </a:prstGeom>
          </p:spPr>
        </p:pic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E564F677-ADCA-4E5C-8BEE-5CC100F814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268" y="-647585"/>
            <a:ext cx="151041" cy="151041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E569B302-4E9A-48E4-93B6-393A9B478937}"/>
              </a:ext>
            </a:extLst>
          </p:cNvPr>
          <p:cNvGrpSpPr/>
          <p:nvPr/>
        </p:nvGrpSpPr>
        <p:grpSpPr>
          <a:xfrm>
            <a:off x="-2838604" y="1205540"/>
            <a:ext cx="1141659" cy="1027777"/>
            <a:chOff x="1565535" y="92050"/>
            <a:chExt cx="1141659" cy="1027777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5AB96F6C-B673-4899-9CFB-0FCF4C7AA5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84" t="20842" r="21968" b="20108"/>
            <a:stretch/>
          </p:blipFill>
          <p:spPr>
            <a:xfrm>
              <a:off x="1771067" y="92050"/>
              <a:ext cx="730597" cy="7200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7117069-C7AB-4749-82AD-FB4B2DC6B21B}"/>
                </a:ext>
              </a:extLst>
            </p:cNvPr>
            <p:cNvSpPr txBox="1"/>
            <p:nvPr/>
          </p:nvSpPr>
          <p:spPr>
            <a:xfrm>
              <a:off x="1565535" y="812050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Visual Input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5405E85-7EE1-4D82-8C2B-5A0B407A60B4}"/>
              </a:ext>
            </a:extLst>
          </p:cNvPr>
          <p:cNvGrpSpPr/>
          <p:nvPr/>
        </p:nvGrpSpPr>
        <p:grpSpPr>
          <a:xfrm>
            <a:off x="-2718006" y="69290"/>
            <a:ext cx="902811" cy="1011253"/>
            <a:chOff x="1671017" y="1289147"/>
            <a:chExt cx="902811" cy="1011253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88926CD-2707-485D-8604-85E55B670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7813" b="92188" l="7813" r="90625">
                          <a14:foregroundMark x1="7813" y1="48438" x2="7813" y2="48438"/>
                          <a14:foregroundMark x1="51563" y1="7813" x2="51563" y2="7813"/>
                          <a14:foregroundMark x1="90625" y1="46875" x2="90625" y2="46875"/>
                          <a14:foregroundMark x1="48438" y1="92188" x2="48438" y2="92188"/>
                          <a14:foregroundMark x1="43387" y1="22081" x2="65625" y2="15625"/>
                          <a14:foregroundMark x1="33558" y1="24935" x2="36972" y2="23944"/>
                          <a14:backgroundMark x1="10938" y1="76563" x2="10938" y2="76563"/>
                          <a14:backgroundMark x1="20313" y1="14063" x2="20313" y2="14063"/>
                          <a14:backgroundMark x1="84375" y1="17188" x2="84375" y2="17188"/>
                          <a14:backgroundMark x1="81250" y1="15625" x2="81250" y2="15625"/>
                          <a14:backgroundMark x1="85938" y1="20313" x2="85938" y2="20313"/>
                          <a14:backgroundMark x1="89063" y1="78125" x2="89063" y2="78125"/>
                          <a14:backgroundMark x1="89063" y1="78125" x2="89063" y2="78125"/>
                          <a14:backgroundMark x1="87500" y1="76563" x2="87500" y2="76563"/>
                          <a14:backgroundMark x1="85938" y1="78125" x2="85938" y2="78125"/>
                          <a14:backgroundMark x1="82813" y1="81250" x2="82813" y2="81250"/>
                          <a14:backgroundMark x1="46875" y1="95313" x2="50000" y2="95313"/>
                          <a14:backgroundMark x1="51563" y1="96875" x2="51563" y2="96875"/>
                          <a14:backgroundMark x1="15625" y1="84375" x2="23438" y2="89063"/>
                          <a14:backgroundMark x1="15625" y1="15625" x2="9375" y2="26563"/>
                          <a14:backgroundMark x1="48438" y1="3125" x2="54688" y2="1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0" t="5591" r="5881" b="4399"/>
            <a:stretch/>
          </p:blipFill>
          <p:spPr>
            <a:xfrm>
              <a:off x="1770345" y="1289147"/>
              <a:ext cx="720153" cy="72000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BFF6B89-5361-4C32-A3CB-5CE09B29AA4F}"/>
                </a:ext>
              </a:extLst>
            </p:cNvPr>
            <p:cNvSpPr txBox="1"/>
            <p:nvPr/>
          </p:nvSpPr>
          <p:spPr>
            <a:xfrm>
              <a:off x="1671017" y="19926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Cloudant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E3B8E83-608C-4A9D-ADDE-B2293CFD8E35}"/>
              </a:ext>
            </a:extLst>
          </p:cNvPr>
          <p:cNvGrpSpPr/>
          <p:nvPr/>
        </p:nvGrpSpPr>
        <p:grpSpPr>
          <a:xfrm>
            <a:off x="1730193" y="851925"/>
            <a:ext cx="8731614" cy="4985515"/>
            <a:chOff x="1195794" y="933627"/>
            <a:chExt cx="8731614" cy="498551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4AA3607-2341-4E18-AD69-27D9AB33ACBE}"/>
                </a:ext>
              </a:extLst>
            </p:cNvPr>
            <p:cNvSpPr/>
            <p:nvPr/>
          </p:nvSpPr>
          <p:spPr>
            <a:xfrm>
              <a:off x="6265061" y="1925540"/>
              <a:ext cx="1556837" cy="133969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E63E50E-E038-4A11-A807-D599A8549DEF}"/>
                </a:ext>
              </a:extLst>
            </p:cNvPr>
            <p:cNvGrpSpPr/>
            <p:nvPr/>
          </p:nvGrpSpPr>
          <p:grpSpPr>
            <a:xfrm>
              <a:off x="3877914" y="3663536"/>
              <a:ext cx="1649811" cy="1027777"/>
              <a:chOff x="1095938" y="2093401"/>
              <a:chExt cx="1649811" cy="1027777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5642CB5-CDD7-42FE-8EF1-87FB5FE21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482879" y="209340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277390-59C9-42EE-8B4A-5EA1525E7D4A}"/>
                  </a:ext>
                </a:extLst>
              </p:cNvPr>
              <p:cNvSpPr txBox="1"/>
              <p:nvPr/>
            </p:nvSpPr>
            <p:spPr>
              <a:xfrm>
                <a:off x="1095938" y="2813401"/>
                <a:ext cx="164981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Visual Recognition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A7229A3-A174-4A5E-82CE-610067A19547}"/>
                </a:ext>
              </a:extLst>
            </p:cNvPr>
            <p:cNvGrpSpPr/>
            <p:nvPr/>
          </p:nvGrpSpPr>
          <p:grpSpPr>
            <a:xfrm>
              <a:off x="9102104" y="2164969"/>
              <a:ext cx="720153" cy="1023759"/>
              <a:chOff x="3619500" y="653401"/>
              <a:chExt cx="720153" cy="102375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2FBBBC-60D3-4EF9-93AC-61245EB73DD3}"/>
                  </a:ext>
                </a:extLst>
              </p:cNvPr>
              <p:cNvSpPr txBox="1"/>
              <p:nvPr/>
            </p:nvSpPr>
            <p:spPr>
              <a:xfrm>
                <a:off x="3703699" y="1369383"/>
                <a:ext cx="55175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User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17A6272-D59C-40C6-B820-278D6129AD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0687" b="53085" l="8916" r="15555">
                            <a14:foregroundMark x1="11610" y1="41153" x2="11610" y2="41153"/>
                            <a14:foregroundMark x1="10840" y1="41560" x2="10840" y2="41560"/>
                            <a14:foregroundMark x1="9557" y1="43364" x2="9557" y2="43364"/>
                            <a14:foregroundMark x1="8916" y1="45984" x2="8916" y2="45984"/>
                            <a14:foregroundMark x1="12155" y1="53143" x2="12155" y2="53143"/>
                            <a14:foregroundMark x1="15555" y1="47905" x2="15555" y2="4790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67" t="40761" r="84317" b="46509"/>
              <a:stretch/>
            </p:blipFill>
            <p:spPr>
              <a:xfrm>
                <a:off x="3619500" y="653401"/>
                <a:ext cx="720153" cy="720000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1CA1C40-FC4A-4BC0-892A-364914141781}"/>
                </a:ext>
              </a:extLst>
            </p:cNvPr>
            <p:cNvGrpSpPr/>
            <p:nvPr/>
          </p:nvGrpSpPr>
          <p:grpSpPr>
            <a:xfrm>
              <a:off x="1195794" y="2154356"/>
              <a:ext cx="1556836" cy="1019195"/>
              <a:chOff x="1064459" y="3533401"/>
              <a:chExt cx="1556836" cy="101919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936494-9511-41EA-A711-600E118E76E2}"/>
                  </a:ext>
                </a:extLst>
              </p:cNvPr>
              <p:cNvSpPr txBox="1"/>
              <p:nvPr/>
            </p:nvSpPr>
            <p:spPr>
              <a:xfrm>
                <a:off x="1064459" y="4244819"/>
                <a:ext cx="155683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IBM IoT Platform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9EF9C57F-ABC8-4079-B03F-0235291FF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879" y="353340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20A7E94-650F-40C5-92F2-5E1535CDE83A}"/>
                </a:ext>
              </a:extLst>
            </p:cNvPr>
            <p:cNvGrpSpPr/>
            <p:nvPr/>
          </p:nvGrpSpPr>
          <p:grpSpPr>
            <a:xfrm>
              <a:off x="3957044" y="4891365"/>
              <a:ext cx="1335622" cy="1027777"/>
              <a:chOff x="1175068" y="653401"/>
              <a:chExt cx="1335622" cy="1027777"/>
            </a:xfrm>
          </p:grpSpPr>
          <p:pic>
            <p:nvPicPr>
              <p:cNvPr id="46" name="Graphic 45">
                <a:extLst>
                  <a:ext uri="{FF2B5EF4-FFF2-40B4-BE49-F238E27FC236}">
                    <a16:creationId xmlns:a16="http://schemas.microsoft.com/office/drawing/2014/main" id="{D343AA1D-F53A-42DA-82F2-7551E3C06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82879" y="65340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82EC289-12EB-4D8D-8EDA-E248B40A810E}"/>
                  </a:ext>
                </a:extLst>
              </p:cNvPr>
              <p:cNvSpPr txBox="1"/>
              <p:nvPr/>
            </p:nvSpPr>
            <p:spPr>
              <a:xfrm>
                <a:off x="1175068" y="1373401"/>
                <a:ext cx="13356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Watson Studio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8EB5EB3-2338-477B-BFD0-3809E8A5241E}"/>
                </a:ext>
              </a:extLst>
            </p:cNvPr>
            <p:cNvGrpSpPr/>
            <p:nvPr/>
          </p:nvGrpSpPr>
          <p:grpSpPr>
            <a:xfrm>
              <a:off x="6550107" y="2166656"/>
              <a:ext cx="1018227" cy="1011253"/>
              <a:chOff x="8745028" y="4776128"/>
              <a:chExt cx="1018227" cy="1011253"/>
            </a:xfrm>
          </p:grpSpPr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F68E8A85-0D27-4F79-8D8F-DECCF3399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78401" y="477612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E5D0A8F-D84D-4CF6-AECF-51DA58C83BDE}"/>
                  </a:ext>
                </a:extLst>
              </p:cNvPr>
              <p:cNvSpPr txBox="1"/>
              <p:nvPr/>
            </p:nvSpPr>
            <p:spPr>
              <a:xfrm>
                <a:off x="8745028" y="5479604"/>
                <a:ext cx="101822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Node-RED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72FA905-65C4-4DA5-A647-D7ADFAB42D8E}"/>
                </a:ext>
              </a:extLst>
            </p:cNvPr>
            <p:cNvGrpSpPr/>
            <p:nvPr/>
          </p:nvGrpSpPr>
          <p:grpSpPr>
            <a:xfrm>
              <a:off x="1403382" y="3652923"/>
              <a:ext cx="1141659" cy="1028170"/>
              <a:chOff x="1565534" y="92050"/>
              <a:chExt cx="1141659" cy="1028170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32883087-6289-4809-9527-871F6BB86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84" t="20842" r="21968" b="20108"/>
              <a:stretch/>
            </p:blipFill>
            <p:spPr>
              <a:xfrm>
                <a:off x="1765293" y="92050"/>
                <a:ext cx="730597" cy="72000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54F32B5-26A5-452B-990C-A08D90945AF1}"/>
                  </a:ext>
                </a:extLst>
              </p:cNvPr>
              <p:cNvSpPr txBox="1"/>
              <p:nvPr/>
            </p:nvSpPr>
            <p:spPr>
              <a:xfrm>
                <a:off x="1565534" y="812443"/>
                <a:ext cx="11416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Visual Input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B56C0C3-9833-4210-B504-A9D3AAE5311C}"/>
                </a:ext>
              </a:extLst>
            </p:cNvPr>
            <p:cNvGrpSpPr/>
            <p:nvPr/>
          </p:nvGrpSpPr>
          <p:grpSpPr>
            <a:xfrm>
              <a:off x="6388204" y="933627"/>
              <a:ext cx="1342034" cy="1019999"/>
              <a:chOff x="1467147" y="1289147"/>
              <a:chExt cx="1342034" cy="1019999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2F491DC8-EB36-46B9-ADA2-D3BB42816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1865716" y="1289147"/>
                <a:ext cx="529411" cy="72000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737584-C7D1-438B-86E2-E116D1FFE46A}"/>
                  </a:ext>
                </a:extLst>
              </p:cNvPr>
              <p:cNvSpPr txBox="1"/>
              <p:nvPr/>
            </p:nvSpPr>
            <p:spPr>
              <a:xfrm>
                <a:off x="1467147" y="2001369"/>
                <a:ext cx="13420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Cloud Foundry</a:t>
                </a:r>
              </a:p>
            </p:txBody>
          </p: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B6ABF05-3A96-48CB-BE84-AEC1F6E696FC}"/>
                </a:ext>
              </a:extLst>
            </p:cNvPr>
            <p:cNvCxnSpPr>
              <a:stCxn id="68" idx="3"/>
              <a:endCxn id="12" idx="1"/>
            </p:cNvCxnSpPr>
            <p:nvPr/>
          </p:nvCxnSpPr>
          <p:spPr>
            <a:xfrm>
              <a:off x="2333738" y="4012923"/>
              <a:ext cx="1931117" cy="10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EE281CF-20EC-4110-AD01-AA095EF0C31C}"/>
                </a:ext>
              </a:extLst>
            </p:cNvPr>
            <p:cNvSpPr/>
            <p:nvPr/>
          </p:nvSpPr>
          <p:spPr>
            <a:xfrm>
              <a:off x="3797926" y="3433826"/>
              <a:ext cx="1800200" cy="138398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601F1C-CDA2-4E5E-B0C0-685EC7524F78}"/>
                </a:ext>
              </a:extLst>
            </p:cNvPr>
            <p:cNvCxnSpPr>
              <a:stCxn id="38" idx="3"/>
              <a:endCxn id="55" idx="1"/>
            </p:cNvCxnSpPr>
            <p:nvPr/>
          </p:nvCxnSpPr>
          <p:spPr>
            <a:xfrm>
              <a:off x="2334214" y="2514356"/>
              <a:ext cx="4349266" cy="123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id="{7EF53C4C-B468-4C5A-9B1F-77DC668A43F2}"/>
                </a:ext>
              </a:extLst>
            </p:cNvPr>
            <p:cNvCxnSpPr>
              <a:stCxn id="12" idx="3"/>
              <a:endCxn id="56" idx="2"/>
            </p:cNvCxnSpPr>
            <p:nvPr/>
          </p:nvCxnSpPr>
          <p:spPr>
            <a:xfrm flipV="1">
              <a:off x="4984855" y="3177909"/>
              <a:ext cx="2074366" cy="845627"/>
            </a:xfrm>
            <a:prstGeom prst="curved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E4E8C2-4780-4550-825E-4ADAB53D88B5}"/>
                </a:ext>
              </a:extLst>
            </p:cNvPr>
            <p:cNvCxnSpPr>
              <a:cxnSpLocks/>
              <a:stCxn id="55" idx="3"/>
              <a:endCxn id="28" idx="1"/>
            </p:cNvCxnSpPr>
            <p:nvPr/>
          </p:nvCxnSpPr>
          <p:spPr>
            <a:xfrm flipV="1">
              <a:off x="7403480" y="2524969"/>
              <a:ext cx="1698624" cy="16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A5ED6BE-DC96-457F-9BD2-DAABF6BFD210}"/>
                </a:ext>
              </a:extLst>
            </p:cNvPr>
            <p:cNvSpPr/>
            <p:nvPr/>
          </p:nvSpPr>
          <p:spPr>
            <a:xfrm>
              <a:off x="2333739" y="3464066"/>
              <a:ext cx="189351" cy="219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latin typeface="IBM Plex Sans" panose="020B0503050203000203" pitchFamily="34" charset="0"/>
                </a:rPr>
                <a:t>1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E86FCDC-D7CE-4FF2-B910-590CB7891700}"/>
                </a:ext>
              </a:extLst>
            </p:cNvPr>
            <p:cNvSpPr/>
            <p:nvPr/>
          </p:nvSpPr>
          <p:spPr>
            <a:xfrm>
              <a:off x="4972263" y="3498434"/>
              <a:ext cx="189351" cy="219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latin typeface="IBM Plex Sans" panose="020B0503050203000203" pitchFamily="34" charset="0"/>
                </a:rPr>
                <a:t>2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A7DBC3E-DEF1-40EF-B907-B6CBA7341A37}"/>
                </a:ext>
              </a:extLst>
            </p:cNvPr>
            <p:cNvSpPr/>
            <p:nvPr/>
          </p:nvSpPr>
          <p:spPr>
            <a:xfrm>
              <a:off x="2314095" y="2039978"/>
              <a:ext cx="189351" cy="219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latin typeface="IBM Plex Sans" panose="020B0503050203000203" pitchFamily="34" charset="0"/>
                </a:rPr>
                <a:t>3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AB0D3DD-41CE-4409-8A01-6D68B8E558F4}"/>
                </a:ext>
              </a:extLst>
            </p:cNvPr>
            <p:cNvSpPr/>
            <p:nvPr/>
          </p:nvSpPr>
          <p:spPr>
            <a:xfrm>
              <a:off x="7394258" y="2041072"/>
              <a:ext cx="189351" cy="219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latin typeface="IBM Plex Sans" panose="020B0503050203000203" pitchFamily="34" charset="0"/>
                </a:rPr>
                <a:t>4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D070E92-0E00-4947-80E3-E798E1380F4B}"/>
                </a:ext>
              </a:extLst>
            </p:cNvPr>
            <p:cNvSpPr/>
            <p:nvPr/>
          </p:nvSpPr>
          <p:spPr>
            <a:xfrm>
              <a:off x="9738057" y="2055262"/>
              <a:ext cx="189351" cy="219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latin typeface="IBM Plex Sans" panose="020B0503050203000203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33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67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IBM Plex Sans</vt:lpstr>
      <vt:lpstr>IBM Plex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Symus Say</dc:creator>
  <cp:lastModifiedBy>Symus Say</cp:lastModifiedBy>
  <cp:revision>19</cp:revision>
  <dcterms:created xsi:type="dcterms:W3CDTF">2020-06-13T10:22:38Z</dcterms:created>
  <dcterms:modified xsi:type="dcterms:W3CDTF">2020-06-13T14:57:24Z</dcterms:modified>
</cp:coreProperties>
</file>