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49" autoAdjust="0"/>
  </p:normalViewPr>
  <p:slideViewPr>
    <p:cSldViewPr snapToGrid="0">
      <p:cViewPr>
        <p:scale>
          <a:sx n="75" d="100"/>
          <a:sy n="75" d="100"/>
        </p:scale>
        <p:origin x="97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DC73C-29DE-468D-AE90-60B40BF0DB2A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B1B6E-BE2D-467B-B935-88AF149C54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91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images sourced from </a:t>
            </a:r>
            <a:r>
              <a:rPr lang="en-SG" dirty="0" err="1"/>
              <a:t>ibm</a:t>
            </a:r>
            <a:endParaRPr lang="en-SG" dirty="0"/>
          </a:p>
          <a:p>
            <a:r>
              <a:rPr lang="en-SG" dirty="0"/>
              <a:t>Visual input </a:t>
            </a:r>
            <a:r>
              <a:rPr lang="en-SG" dirty="0" err="1"/>
              <a:t>svg</a:t>
            </a:r>
            <a:r>
              <a:rPr lang="en-SG" dirty="0"/>
              <a:t> sourced from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1B6E-BE2D-467B-B935-88AF149C546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00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Images sourced from Wikimedia commons and IBM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1B6E-BE2D-467B-B935-88AF149C546F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644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B39D-9518-4539-9939-06E399C1B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9291-68AF-4CA2-9410-7DDB30A95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B0A98-226D-463E-9DE9-67E6EBDD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41D3-1E6D-4398-B9EE-C6873DB9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5B60E-385E-4F9E-B914-CBB7D7BE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11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B52-2FB2-4BC8-B8EC-35404494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A848-35C2-4966-8199-5E464F61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281B-E770-45FF-8790-0CD8AC41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0FC8-EEB6-45DB-8246-BE5BFA9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D5D33-CA63-4693-A6CB-E51DBC43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424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1303-940C-4D71-8A01-44D55927D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7FF9C-0B13-45BC-A632-773BCB75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6BDB-47E4-403B-BEC0-205D0A3D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2E15-62DB-4334-8706-CDC488C3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232A-C346-44A6-9566-8B0DE797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94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C5A7-6834-47E0-811A-94879B1A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C961-5DD0-401F-A2D5-1C58CFD9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75CC-6BE7-405F-8BCF-0E1E11AE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43D1-C53A-43CF-BD4C-AAFA3E07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A58AD-C265-4E80-84C3-EE8E65C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8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C9C7-0336-4223-9FE0-8EBAEE94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C977-9B1E-4DC7-8562-575C9F70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C26F-F5BE-4101-93D0-116C6A4A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6D21-CD3D-4CC0-AD79-B47F8EEF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F81D-8ACA-4393-970B-D4240907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675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1192-5B8C-4C27-8E57-F129F434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3CFD-73C0-43E2-87CE-03121C05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F2F14-C334-4275-BD89-9A6FEFAC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D1B99-3455-4CDB-8F81-F89F5FD7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6E79-1B19-44C5-8E1D-EC241233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F0D7C-24AC-4BAE-B210-631C6A0B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4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6B7-3C8B-4EEF-86AF-F7939F9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26AFF-8ABE-4BAA-86B7-477D34C3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6120B-79E8-4B9E-B85F-E6EB36A57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BB03A-0D6B-411B-A6E2-E2AB44898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940C0-8837-4F42-9242-0B5D999F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62841-7C82-4CCA-9BD6-731E92CF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08216-74A8-4F03-BF6F-3327CF06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5AE27-4E16-448A-BDD6-77A5EC62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9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1317-8490-4445-83EB-65DF4C30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6D0C6-B387-4158-A7D7-BB820A54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7F82F-DE65-49C4-9C7E-2120CF8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AA44F-7449-40BF-B89B-9813C3CC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513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EAD7B-D780-490B-82A1-76370EDA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96B13-A1F8-44DC-8BAD-855DA513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9795-21FF-4000-A819-DB082B66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27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138D-9F84-494E-88EF-DDAE89F2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F844-85A4-4BCB-8496-996B1517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1E931-D9FA-4CE3-AAA6-504AB061F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2B23-C2F3-4C1F-9B94-FDFD8D96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759F5-D2EE-45CC-8A96-374293DB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193A2-AA55-4386-BAB1-5A15E8C2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34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DB19-2B13-4022-A2EE-A921BA70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17EFF-38B8-477D-8F5F-0F67FFA44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7F968-9543-4031-BF93-6528C1D6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461B-48C9-4D62-9126-AF019570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B67A-9210-4774-8601-98036CE0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3414-ECCF-4815-AC52-B9F8229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41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7D801-9406-4F3D-8707-9C1F4FDB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9D9E7-E514-4A09-A3E4-4FCAD8FA5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2AA2-7111-41F4-B501-BFF89882F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687CE-008D-437E-9B96-098F56F06CD5}" type="datetimeFigureOut">
              <a:rPr lang="en-SG" smtClean="0"/>
              <a:t>14/6/2020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4B84-6C7A-4397-9940-BEFA7BA9D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E287-7EA3-426D-9E49-1D6EC17DE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F802-FE1D-4746-9294-3666C05EED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149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sv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14.svg"/><Relationship Id="rId3" Type="http://schemas.openxmlformats.org/officeDocument/2006/relationships/image" Target="../media/image8.svg"/><Relationship Id="rId7" Type="http://schemas.openxmlformats.org/officeDocument/2006/relationships/image" Target="../media/image2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5.sv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8.svg"/><Relationship Id="rId17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D2FC0D7-3EEE-4E2E-94DF-2D1DC7D25F1A}"/>
              </a:ext>
            </a:extLst>
          </p:cNvPr>
          <p:cNvGrpSpPr/>
          <p:nvPr/>
        </p:nvGrpSpPr>
        <p:grpSpPr>
          <a:xfrm>
            <a:off x="-1414826" y="4581128"/>
            <a:ext cx="827471" cy="1027777"/>
            <a:chOff x="1429143" y="3533401"/>
            <a:chExt cx="827471" cy="102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4D7E71-EE9A-46A7-87F7-373F5DA5C1BE}"/>
                </a:ext>
              </a:extLst>
            </p:cNvPr>
            <p:cNvSpPr txBox="1"/>
            <p:nvPr/>
          </p:nvSpPr>
          <p:spPr>
            <a:xfrm>
              <a:off x="1429143" y="4253401"/>
              <a:ext cx="8274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IBM IoT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E7C661-86D7-4B47-AFA0-03CA5A25A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879" y="3533401"/>
              <a:ext cx="720000" cy="72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9288E2-22A4-4626-8A23-121B17F9B1E9}"/>
              </a:ext>
            </a:extLst>
          </p:cNvPr>
          <p:cNvGrpSpPr/>
          <p:nvPr/>
        </p:nvGrpSpPr>
        <p:grpSpPr>
          <a:xfrm>
            <a:off x="-1668902" y="1182786"/>
            <a:ext cx="1335622" cy="1027777"/>
            <a:chOff x="1175068" y="653401"/>
            <a:chExt cx="1335622" cy="1027777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D3240F2D-4634-4762-9C1D-109933072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2879" y="653401"/>
              <a:ext cx="720000" cy="72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E6FB38-BC46-4131-B924-74E9DF850458}"/>
                </a:ext>
              </a:extLst>
            </p:cNvPr>
            <p:cNvSpPr txBox="1"/>
            <p:nvPr/>
          </p:nvSpPr>
          <p:spPr>
            <a:xfrm>
              <a:off x="1175068" y="1373401"/>
              <a:ext cx="1335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Watson Studio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14C760-E6F2-4A90-82A6-9EEFB0A6FA17}"/>
              </a:ext>
            </a:extLst>
          </p:cNvPr>
          <p:cNvGrpSpPr/>
          <p:nvPr/>
        </p:nvGrpSpPr>
        <p:grpSpPr>
          <a:xfrm>
            <a:off x="-1510204" y="5715248"/>
            <a:ext cx="1018227" cy="1027777"/>
            <a:chOff x="8025641" y="4769210"/>
            <a:chExt cx="1018227" cy="1027777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5F255B9-5151-416B-A305-27E3734E7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74755" y="4769210"/>
              <a:ext cx="720000" cy="72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92C8A5-768C-4604-A199-4052091C3A2E}"/>
                </a:ext>
              </a:extLst>
            </p:cNvPr>
            <p:cNvSpPr txBox="1"/>
            <p:nvPr/>
          </p:nvSpPr>
          <p:spPr>
            <a:xfrm>
              <a:off x="8025641" y="5489210"/>
              <a:ext cx="1018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Node-RED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B7A3CA-8A1B-49FC-B2AA-5D478C87A943}"/>
              </a:ext>
            </a:extLst>
          </p:cNvPr>
          <p:cNvGrpSpPr/>
          <p:nvPr/>
        </p:nvGrpSpPr>
        <p:grpSpPr>
          <a:xfrm>
            <a:off x="-1483755" y="48666"/>
            <a:ext cx="965329" cy="1027777"/>
            <a:chOff x="3496911" y="2093401"/>
            <a:chExt cx="965329" cy="102777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67B981C-EC2A-4268-8C04-E3495495B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1153" b="53085" l="66068" r="72835">
                          <a14:foregroundMark x1="68281" y1="44354" x2="68281" y2="44354"/>
                          <a14:foregroundMark x1="71296" y1="45343" x2="71296" y2="45343"/>
                          <a14:foregroundMark x1="71713" y1="42666" x2="71713" y2="42666"/>
                          <a14:foregroundMark x1="71584" y1="42608" x2="71584" y2="42608"/>
                          <a14:foregroundMark x1="68922" y1="41153" x2="68922" y2="41153"/>
                          <a14:foregroundMark x1="67351" y1="42258" x2="67351" y2="42258"/>
                          <a14:foregroundMark x1="66645" y1="43714" x2="66645" y2="43714"/>
                          <a14:foregroundMark x1="66068" y1="46915" x2="66068" y2="46915"/>
                          <a14:foregroundMark x1="69628" y1="53143" x2="69628" y2="53143"/>
                          <a14:foregroundMark x1="72835" y1="46973" x2="72835" y2="469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77" t="40705" r="27031" b="46420"/>
            <a:stretch/>
          </p:blipFill>
          <p:spPr>
            <a:xfrm>
              <a:off x="3619655" y="2093401"/>
              <a:ext cx="719998" cy="720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EF792F-9CB1-46CE-8E42-6A1AE05C9C54}"/>
                </a:ext>
              </a:extLst>
            </p:cNvPr>
            <p:cNvSpPr txBox="1"/>
            <p:nvPr/>
          </p:nvSpPr>
          <p:spPr>
            <a:xfrm>
              <a:off x="3496911" y="2813401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Functions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E048F7-23D3-4531-8978-B86B7152187E}"/>
              </a:ext>
            </a:extLst>
          </p:cNvPr>
          <p:cNvGrpSpPr/>
          <p:nvPr/>
        </p:nvGrpSpPr>
        <p:grpSpPr>
          <a:xfrm>
            <a:off x="-1825996" y="2316906"/>
            <a:ext cx="1649811" cy="1027777"/>
            <a:chOff x="1095938" y="2093401"/>
            <a:chExt cx="1649811" cy="102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670246D2-8594-420A-AE96-D51DEFA25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82879" y="2093401"/>
              <a:ext cx="720000" cy="72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CC15C5-A96C-4511-91DD-8B8E5A452640}"/>
                </a:ext>
              </a:extLst>
            </p:cNvPr>
            <p:cNvSpPr txBox="1"/>
            <p:nvPr/>
          </p:nvSpPr>
          <p:spPr>
            <a:xfrm>
              <a:off x="1095938" y="2813401"/>
              <a:ext cx="1649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Visual Recognition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492967-3092-4766-8D9A-E5F8FD9BAE9C}"/>
              </a:ext>
            </a:extLst>
          </p:cNvPr>
          <p:cNvGrpSpPr/>
          <p:nvPr/>
        </p:nvGrpSpPr>
        <p:grpSpPr>
          <a:xfrm>
            <a:off x="-1361167" y="3451026"/>
            <a:ext cx="720153" cy="1023759"/>
            <a:chOff x="3619500" y="653401"/>
            <a:chExt cx="720153" cy="102375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89C1AC-5907-4488-AD01-DF311A4DE128}"/>
                </a:ext>
              </a:extLst>
            </p:cNvPr>
            <p:cNvSpPr txBox="1"/>
            <p:nvPr/>
          </p:nvSpPr>
          <p:spPr>
            <a:xfrm>
              <a:off x="3703699" y="1369383"/>
              <a:ext cx="551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User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C29DAB-EEA1-4F51-9A17-3E6EB32C1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0687" b="53085" l="8916" r="15555">
                          <a14:foregroundMark x1="11610" y1="41153" x2="11610" y2="41153"/>
                          <a14:foregroundMark x1="10840" y1="41560" x2="10840" y2="41560"/>
                          <a14:foregroundMark x1="9557" y1="43364" x2="9557" y2="43364"/>
                          <a14:foregroundMark x1="8916" y1="45984" x2="8916" y2="45984"/>
                          <a14:foregroundMark x1="12155" y1="53143" x2="12155" y2="53143"/>
                          <a14:foregroundMark x1="15555" y1="47905" x2="15555" y2="479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67" t="40761" r="84317" b="46509"/>
            <a:stretch/>
          </p:blipFill>
          <p:spPr>
            <a:xfrm>
              <a:off x="3619500" y="653401"/>
              <a:ext cx="720153" cy="720000"/>
            </a:xfrm>
            <a:prstGeom prst="rect">
              <a:avLst/>
            </a:prstGeom>
          </p:spPr>
        </p:pic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E564F677-ADCA-4E5C-8BEE-5CC100F814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68" y="-647585"/>
            <a:ext cx="151041" cy="151041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E569B302-4E9A-48E4-93B6-393A9B478937}"/>
              </a:ext>
            </a:extLst>
          </p:cNvPr>
          <p:cNvGrpSpPr/>
          <p:nvPr/>
        </p:nvGrpSpPr>
        <p:grpSpPr>
          <a:xfrm>
            <a:off x="-3015260" y="1225690"/>
            <a:ext cx="1141659" cy="1027777"/>
            <a:chOff x="1565535" y="92050"/>
            <a:chExt cx="1141659" cy="1027777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5AB96F6C-B673-4899-9CFB-0FCF4C7AA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84" t="20842" r="21968" b="20108"/>
            <a:stretch/>
          </p:blipFill>
          <p:spPr>
            <a:xfrm>
              <a:off x="1771067" y="92050"/>
              <a:ext cx="730597" cy="7200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117069-C7AB-4749-82AD-FB4B2DC6B21B}"/>
                </a:ext>
              </a:extLst>
            </p:cNvPr>
            <p:cNvSpPr txBox="1"/>
            <p:nvPr/>
          </p:nvSpPr>
          <p:spPr>
            <a:xfrm>
              <a:off x="1565535" y="81205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Visual Input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5405E85-7EE1-4D82-8C2B-5A0B407A60B4}"/>
              </a:ext>
            </a:extLst>
          </p:cNvPr>
          <p:cNvGrpSpPr/>
          <p:nvPr/>
        </p:nvGrpSpPr>
        <p:grpSpPr>
          <a:xfrm>
            <a:off x="-2894662" y="89440"/>
            <a:ext cx="902811" cy="1011253"/>
            <a:chOff x="1671017" y="1289147"/>
            <a:chExt cx="902811" cy="1011253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88926CD-2707-485D-8604-85E55B670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7813" b="92188" l="7813" r="90625">
                          <a14:foregroundMark x1="7813" y1="48438" x2="7813" y2="48438"/>
                          <a14:foregroundMark x1="51563" y1="7813" x2="51563" y2="7813"/>
                          <a14:foregroundMark x1="90625" y1="46875" x2="90625" y2="46875"/>
                          <a14:foregroundMark x1="48438" y1="92188" x2="48438" y2="92188"/>
                          <a14:foregroundMark x1="43387" y1="22081" x2="65625" y2="15625"/>
                          <a14:foregroundMark x1="33558" y1="24935" x2="36972" y2="23944"/>
                          <a14:backgroundMark x1="10938" y1="76563" x2="10938" y2="76563"/>
                          <a14:backgroundMark x1="20313" y1="14063" x2="20313" y2="14063"/>
                          <a14:backgroundMark x1="84375" y1="17188" x2="84375" y2="17188"/>
                          <a14:backgroundMark x1="81250" y1="15625" x2="81250" y2="15625"/>
                          <a14:backgroundMark x1="85938" y1="20313" x2="85938" y2="20313"/>
                          <a14:backgroundMark x1="89063" y1="78125" x2="89063" y2="78125"/>
                          <a14:backgroundMark x1="89063" y1="78125" x2="89063" y2="78125"/>
                          <a14:backgroundMark x1="87500" y1="76563" x2="87500" y2="76563"/>
                          <a14:backgroundMark x1="85938" y1="78125" x2="85938" y2="78125"/>
                          <a14:backgroundMark x1="82813" y1="81250" x2="82813" y2="81250"/>
                          <a14:backgroundMark x1="46875" y1="95313" x2="50000" y2="95313"/>
                          <a14:backgroundMark x1="51563" y1="96875" x2="51563" y2="96875"/>
                          <a14:backgroundMark x1="15625" y1="84375" x2="23438" y2="89063"/>
                          <a14:backgroundMark x1="15625" y1="15625" x2="9375" y2="26563"/>
                          <a14:backgroundMark x1="48438" y1="3125" x2="54688" y2="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0" t="5591" r="5881" b="4399"/>
            <a:stretch/>
          </p:blipFill>
          <p:spPr>
            <a:xfrm>
              <a:off x="1770345" y="1289147"/>
              <a:ext cx="720153" cy="7200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BFF6B89-5361-4C32-A3CB-5CE09B29AA4F}"/>
                </a:ext>
              </a:extLst>
            </p:cNvPr>
            <p:cNvSpPr txBox="1"/>
            <p:nvPr/>
          </p:nvSpPr>
          <p:spPr>
            <a:xfrm>
              <a:off x="1671017" y="19926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Cloudant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A12F30-8A6F-4AB5-9D5F-7DA55D85981F}"/>
              </a:ext>
            </a:extLst>
          </p:cNvPr>
          <p:cNvGrpSpPr/>
          <p:nvPr/>
        </p:nvGrpSpPr>
        <p:grpSpPr>
          <a:xfrm>
            <a:off x="1730193" y="851925"/>
            <a:ext cx="8731614" cy="4985515"/>
            <a:chOff x="1730193" y="851925"/>
            <a:chExt cx="8731614" cy="498551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4AA3607-2341-4E18-AD69-27D9AB33ACBE}"/>
                </a:ext>
              </a:extLst>
            </p:cNvPr>
            <p:cNvSpPr/>
            <p:nvPr/>
          </p:nvSpPr>
          <p:spPr>
            <a:xfrm>
              <a:off x="6799460" y="1843838"/>
              <a:ext cx="1556837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E63E50E-E038-4A11-A807-D599A8549DEF}"/>
                </a:ext>
              </a:extLst>
            </p:cNvPr>
            <p:cNvGrpSpPr/>
            <p:nvPr/>
          </p:nvGrpSpPr>
          <p:grpSpPr>
            <a:xfrm>
              <a:off x="4412313" y="3581834"/>
              <a:ext cx="1649811" cy="1027777"/>
              <a:chOff x="1095938" y="2093401"/>
              <a:chExt cx="1649811" cy="1027777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F5642CB5-CDD7-42FE-8EF1-87FB5FE21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482879" y="209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277390-59C9-42EE-8B4A-5EA1525E7D4A}"/>
                  </a:ext>
                </a:extLst>
              </p:cNvPr>
              <p:cNvSpPr txBox="1"/>
              <p:nvPr/>
            </p:nvSpPr>
            <p:spPr>
              <a:xfrm>
                <a:off x="1095938" y="2813401"/>
                <a:ext cx="1649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Recognition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7229A3-A174-4A5E-82CE-610067A19547}"/>
                </a:ext>
              </a:extLst>
            </p:cNvPr>
            <p:cNvGrpSpPr/>
            <p:nvPr/>
          </p:nvGrpSpPr>
          <p:grpSpPr>
            <a:xfrm>
              <a:off x="9636503" y="2083267"/>
              <a:ext cx="720153" cy="1023759"/>
              <a:chOff x="3619500" y="653401"/>
              <a:chExt cx="720153" cy="102375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2FBBBC-60D3-4EF9-93AC-61245EB73DD3}"/>
                  </a:ext>
                </a:extLst>
              </p:cNvPr>
              <p:cNvSpPr txBox="1"/>
              <p:nvPr/>
            </p:nvSpPr>
            <p:spPr>
              <a:xfrm>
                <a:off x="3703699" y="1369383"/>
                <a:ext cx="5517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User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7A6272-D59C-40C6-B820-278D6129A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40687" b="53085" l="8916" r="15555">
                            <a14:foregroundMark x1="11610" y1="41153" x2="11610" y2="41153"/>
                            <a14:foregroundMark x1="10840" y1="41560" x2="10840" y2="41560"/>
                            <a14:foregroundMark x1="9557" y1="43364" x2="9557" y2="43364"/>
                            <a14:foregroundMark x1="8916" y1="45984" x2="8916" y2="45984"/>
                            <a14:foregroundMark x1="12155" y1="53143" x2="12155" y2="53143"/>
                            <a14:foregroundMark x1="15555" y1="47905" x2="15555" y2="479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67" t="40761" r="84317" b="46509"/>
              <a:stretch/>
            </p:blipFill>
            <p:spPr>
              <a:xfrm>
                <a:off x="3619500" y="653401"/>
                <a:ext cx="720153" cy="72000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1CA1C40-FC4A-4BC0-892A-364914141781}"/>
                </a:ext>
              </a:extLst>
            </p:cNvPr>
            <p:cNvGrpSpPr/>
            <p:nvPr/>
          </p:nvGrpSpPr>
          <p:grpSpPr>
            <a:xfrm>
              <a:off x="1730193" y="2072654"/>
              <a:ext cx="1556836" cy="1019195"/>
              <a:chOff x="1064459" y="3533401"/>
              <a:chExt cx="1556836" cy="101919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36494-9511-41EA-A711-600E118E76E2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9EF9C57F-ABC8-4079-B03F-0235291FF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20A7E94-650F-40C5-92F2-5E1535CDE83A}"/>
                </a:ext>
              </a:extLst>
            </p:cNvPr>
            <p:cNvGrpSpPr/>
            <p:nvPr/>
          </p:nvGrpSpPr>
          <p:grpSpPr>
            <a:xfrm>
              <a:off x="4491443" y="4809663"/>
              <a:ext cx="1335622" cy="1027777"/>
              <a:chOff x="1175068" y="653401"/>
              <a:chExt cx="1335622" cy="1027777"/>
            </a:xfrm>
          </p:grpSpPr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D343AA1D-F53A-42DA-82F2-7551E3C06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82879" y="65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82EC289-12EB-4D8D-8EDA-E248B40A810E}"/>
                  </a:ext>
                </a:extLst>
              </p:cNvPr>
              <p:cNvSpPr txBox="1"/>
              <p:nvPr/>
            </p:nvSpPr>
            <p:spPr>
              <a:xfrm>
                <a:off x="1175068" y="1373401"/>
                <a:ext cx="13356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Watson Studio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8EB5EB3-2338-477B-BFD0-3809E8A5241E}"/>
                </a:ext>
              </a:extLst>
            </p:cNvPr>
            <p:cNvGrpSpPr/>
            <p:nvPr/>
          </p:nvGrpSpPr>
          <p:grpSpPr>
            <a:xfrm>
              <a:off x="7084506" y="2084954"/>
              <a:ext cx="1018227" cy="1011253"/>
              <a:chOff x="8745028" y="4776128"/>
              <a:chExt cx="1018227" cy="1011253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F68E8A85-0D27-4F79-8D8F-DECCF3399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78401" y="477612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5D0A8F-D84D-4CF6-AECF-51DA58C83BDE}"/>
                  </a:ext>
                </a:extLst>
              </p:cNvPr>
              <p:cNvSpPr txBox="1"/>
              <p:nvPr/>
            </p:nvSpPr>
            <p:spPr>
              <a:xfrm>
                <a:off x="8745028" y="5479604"/>
                <a:ext cx="10182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Node-RED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72FA905-65C4-4DA5-A647-D7ADFAB42D8E}"/>
                </a:ext>
              </a:extLst>
            </p:cNvPr>
            <p:cNvGrpSpPr/>
            <p:nvPr/>
          </p:nvGrpSpPr>
          <p:grpSpPr>
            <a:xfrm>
              <a:off x="1937781" y="3571221"/>
              <a:ext cx="1141659" cy="1028170"/>
              <a:chOff x="1565534" y="92050"/>
              <a:chExt cx="1141659" cy="1028170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2883087-6289-4809-9527-871F6BB86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84" t="20842" r="21968" b="20108"/>
              <a:stretch/>
            </p:blipFill>
            <p:spPr>
              <a:xfrm>
                <a:off x="1765293" y="92050"/>
                <a:ext cx="730597" cy="7200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4F32B5-26A5-452B-990C-A08D90945AF1}"/>
                  </a:ext>
                </a:extLst>
              </p:cNvPr>
              <p:cNvSpPr txBox="1"/>
              <p:nvPr/>
            </p:nvSpPr>
            <p:spPr>
              <a:xfrm>
                <a:off x="1565534" y="812443"/>
                <a:ext cx="11416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Input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B56C0C3-9833-4210-B504-A9D3AAE5311C}"/>
                </a:ext>
              </a:extLst>
            </p:cNvPr>
            <p:cNvGrpSpPr/>
            <p:nvPr/>
          </p:nvGrpSpPr>
          <p:grpSpPr>
            <a:xfrm>
              <a:off x="6922603" y="851925"/>
              <a:ext cx="1342034" cy="1019999"/>
              <a:chOff x="1467147" y="1289147"/>
              <a:chExt cx="1342034" cy="1019999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2F491DC8-EB36-46B9-ADA2-D3BB42816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1865716" y="1289147"/>
                <a:ext cx="529411" cy="720000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737584-C7D1-438B-86E2-E116D1FFE46A}"/>
                  </a:ext>
                </a:extLst>
              </p:cNvPr>
              <p:cNvSpPr txBox="1"/>
              <p:nvPr/>
            </p:nvSpPr>
            <p:spPr>
              <a:xfrm>
                <a:off x="1467147" y="2001369"/>
                <a:ext cx="134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Cloud Foundry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B6ABF05-3A96-48CB-BE84-AEC1F6E696FC}"/>
                </a:ext>
              </a:extLst>
            </p:cNvPr>
            <p:cNvCxnSpPr>
              <a:stCxn id="68" idx="3"/>
              <a:endCxn id="12" idx="1"/>
            </p:cNvCxnSpPr>
            <p:nvPr/>
          </p:nvCxnSpPr>
          <p:spPr>
            <a:xfrm>
              <a:off x="2868137" y="3931221"/>
              <a:ext cx="1931117" cy="10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281CF-20EC-4110-AD01-AA095EF0C31C}"/>
                </a:ext>
              </a:extLst>
            </p:cNvPr>
            <p:cNvSpPr/>
            <p:nvPr/>
          </p:nvSpPr>
          <p:spPr>
            <a:xfrm>
              <a:off x="4332325" y="3352124"/>
              <a:ext cx="1800200" cy="13839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601F1C-CDA2-4E5E-B0C0-685EC7524F78}"/>
                </a:ext>
              </a:extLst>
            </p:cNvPr>
            <p:cNvCxnSpPr>
              <a:stCxn id="38" idx="3"/>
              <a:endCxn id="55" idx="1"/>
            </p:cNvCxnSpPr>
            <p:nvPr/>
          </p:nvCxnSpPr>
          <p:spPr>
            <a:xfrm>
              <a:off x="2868613" y="2432654"/>
              <a:ext cx="4349266" cy="123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Curved 96">
              <a:extLst>
                <a:ext uri="{FF2B5EF4-FFF2-40B4-BE49-F238E27FC236}">
                  <a16:creationId xmlns:a16="http://schemas.microsoft.com/office/drawing/2014/main" id="{7EF53C4C-B468-4C5A-9B1F-77DC668A43F2}"/>
                </a:ext>
              </a:extLst>
            </p:cNvPr>
            <p:cNvCxnSpPr>
              <a:stCxn id="12" idx="3"/>
              <a:endCxn id="56" idx="2"/>
            </p:cNvCxnSpPr>
            <p:nvPr/>
          </p:nvCxnSpPr>
          <p:spPr>
            <a:xfrm flipV="1">
              <a:off x="5519254" y="3096207"/>
              <a:ext cx="2074366" cy="845627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E4E8C2-4780-4550-825E-4ADAB53D88B5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 flipV="1">
              <a:off x="7937879" y="2443267"/>
              <a:ext cx="1698624" cy="16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A5ED6BE-DC96-457F-9BD2-DAABF6BFD210}"/>
                </a:ext>
              </a:extLst>
            </p:cNvPr>
            <p:cNvSpPr/>
            <p:nvPr/>
          </p:nvSpPr>
          <p:spPr>
            <a:xfrm>
              <a:off x="2868138" y="3382364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1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E86FCDC-D7CE-4FF2-B910-590CB7891700}"/>
                </a:ext>
              </a:extLst>
            </p:cNvPr>
            <p:cNvSpPr/>
            <p:nvPr/>
          </p:nvSpPr>
          <p:spPr>
            <a:xfrm>
              <a:off x="5506662" y="3416732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2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A7DBC3E-DEF1-40EF-B907-B6CBA7341A37}"/>
                </a:ext>
              </a:extLst>
            </p:cNvPr>
            <p:cNvSpPr/>
            <p:nvPr/>
          </p:nvSpPr>
          <p:spPr>
            <a:xfrm>
              <a:off x="2848494" y="1958276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3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AB0D3DD-41CE-4409-8A01-6D68B8E558F4}"/>
                </a:ext>
              </a:extLst>
            </p:cNvPr>
            <p:cNvSpPr/>
            <p:nvPr/>
          </p:nvSpPr>
          <p:spPr>
            <a:xfrm>
              <a:off x="7928657" y="1959370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4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D070E92-0E00-4947-80E3-E798E1380F4B}"/>
                </a:ext>
              </a:extLst>
            </p:cNvPr>
            <p:cNvSpPr/>
            <p:nvPr/>
          </p:nvSpPr>
          <p:spPr>
            <a:xfrm>
              <a:off x="10272456" y="1973560"/>
              <a:ext cx="189351" cy="2194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latin typeface="IBM Plex Sans" panose="020B0503050203000203" pitchFamily="34" charset="0"/>
                </a:rPr>
                <a:t>5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ACD86B-8E17-4432-87B4-04C5BFF7D4A8}"/>
              </a:ext>
            </a:extLst>
          </p:cNvPr>
          <p:cNvGrpSpPr/>
          <p:nvPr/>
        </p:nvGrpSpPr>
        <p:grpSpPr>
          <a:xfrm>
            <a:off x="-3115448" y="2337056"/>
            <a:ext cx="1342034" cy="1019999"/>
            <a:chOff x="1467147" y="1289147"/>
            <a:chExt cx="1342034" cy="1019999"/>
          </a:xfrm>
        </p:grpSpPr>
        <p:pic>
          <p:nvPicPr>
            <p:cNvPr id="61" name="Picture 65">
              <a:extLst>
                <a:ext uri="{FF2B5EF4-FFF2-40B4-BE49-F238E27FC236}">
                  <a16:creationId xmlns:a16="http://schemas.microsoft.com/office/drawing/2014/main" id="{F31B8126-7B13-4E8E-B7FD-4F75025B4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1865716" y="1289147"/>
              <a:ext cx="529411" cy="72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9EDE8D-470C-4EE6-A3EB-7BC5A9C05F8F}"/>
                </a:ext>
              </a:extLst>
            </p:cNvPr>
            <p:cNvSpPr txBox="1"/>
            <p:nvPr/>
          </p:nvSpPr>
          <p:spPr>
            <a:xfrm>
              <a:off x="1467147" y="2001369"/>
              <a:ext cx="13420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latin typeface="IBM Plex Sans Light" panose="020B0403050203000203" pitchFamily="34" charset="0"/>
                </a:rPr>
                <a:t>Cloud Foundry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D307AE7-CE91-4143-9E16-B8DA930D7F5F}"/>
              </a:ext>
            </a:extLst>
          </p:cNvPr>
          <p:cNvGrpSpPr/>
          <p:nvPr/>
        </p:nvGrpSpPr>
        <p:grpSpPr>
          <a:xfrm>
            <a:off x="1730193" y="851925"/>
            <a:ext cx="8626463" cy="4985515"/>
            <a:chOff x="1730193" y="851925"/>
            <a:chExt cx="8626463" cy="4985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CF52BB-CA26-4C04-A946-1D1B936E30A5}"/>
                </a:ext>
              </a:extLst>
            </p:cNvPr>
            <p:cNvSpPr/>
            <p:nvPr/>
          </p:nvSpPr>
          <p:spPr>
            <a:xfrm>
              <a:off x="6799460" y="1843838"/>
              <a:ext cx="1556837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BE57AE-8575-4DA6-A525-46ECA95B56D6}"/>
                </a:ext>
              </a:extLst>
            </p:cNvPr>
            <p:cNvGrpSpPr/>
            <p:nvPr/>
          </p:nvGrpSpPr>
          <p:grpSpPr>
            <a:xfrm>
              <a:off x="4412313" y="3581834"/>
              <a:ext cx="1649811" cy="1027777"/>
              <a:chOff x="1095938" y="2093401"/>
              <a:chExt cx="1649811" cy="1027777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0A21509D-3163-497D-B543-82A9FA28B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82879" y="209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ADF7BF-5E6A-4762-BB6B-B8EB08229C1A}"/>
                  </a:ext>
                </a:extLst>
              </p:cNvPr>
              <p:cNvSpPr txBox="1"/>
              <p:nvPr/>
            </p:nvSpPr>
            <p:spPr>
              <a:xfrm>
                <a:off x="1095938" y="2813401"/>
                <a:ext cx="1649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Recognition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194798-4E4F-4B02-80AE-9CB52CE2E4DE}"/>
                </a:ext>
              </a:extLst>
            </p:cNvPr>
            <p:cNvGrpSpPr/>
            <p:nvPr/>
          </p:nvGrpSpPr>
          <p:grpSpPr>
            <a:xfrm>
              <a:off x="9636503" y="2083267"/>
              <a:ext cx="720153" cy="1023759"/>
              <a:chOff x="3619500" y="653401"/>
              <a:chExt cx="720153" cy="102375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F2BD46-DF6C-4CE4-A4D2-61E9B4A750C2}"/>
                  </a:ext>
                </a:extLst>
              </p:cNvPr>
              <p:cNvSpPr txBox="1"/>
              <p:nvPr/>
            </p:nvSpPr>
            <p:spPr>
              <a:xfrm>
                <a:off x="3703699" y="1369383"/>
                <a:ext cx="5517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User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FBFCD2E-49BE-4026-AAE7-87473E5164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0687" b="53085" l="8916" r="15555">
                            <a14:foregroundMark x1="11610" y1="41153" x2="11610" y2="41153"/>
                            <a14:foregroundMark x1="10840" y1="41560" x2="10840" y2="41560"/>
                            <a14:foregroundMark x1="9557" y1="43364" x2="9557" y2="43364"/>
                            <a14:foregroundMark x1="8916" y1="45984" x2="8916" y2="45984"/>
                            <a14:foregroundMark x1="12155" y1="53143" x2="12155" y2="53143"/>
                            <a14:foregroundMark x1="15555" y1="47905" x2="15555" y2="479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67" t="40761" r="84317" b="46509"/>
              <a:stretch/>
            </p:blipFill>
            <p:spPr>
              <a:xfrm>
                <a:off x="3619500" y="653401"/>
                <a:ext cx="720153" cy="7200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67F2108-09FB-44C0-86E7-75949313942F}"/>
                </a:ext>
              </a:extLst>
            </p:cNvPr>
            <p:cNvGrpSpPr/>
            <p:nvPr/>
          </p:nvGrpSpPr>
          <p:grpSpPr>
            <a:xfrm>
              <a:off x="1730193" y="2072654"/>
              <a:ext cx="1556836" cy="1019195"/>
              <a:chOff x="1064459" y="3533401"/>
              <a:chExt cx="1556836" cy="101919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A1A6AF-EE50-4380-B53B-8F35C4145DFE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0438E28-55A0-4849-A031-F930482F3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573E0E-FA3E-4253-8B81-420117EDB14A}"/>
                </a:ext>
              </a:extLst>
            </p:cNvPr>
            <p:cNvGrpSpPr/>
            <p:nvPr/>
          </p:nvGrpSpPr>
          <p:grpSpPr>
            <a:xfrm>
              <a:off x="4491443" y="4809663"/>
              <a:ext cx="1335622" cy="1027777"/>
              <a:chOff x="1175068" y="653401"/>
              <a:chExt cx="1335622" cy="102777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1CF5FF1B-93EF-4C48-8FCF-BD790A2E8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82879" y="65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E4FA42-DAF4-4D18-98D5-F81AF3832598}"/>
                  </a:ext>
                </a:extLst>
              </p:cNvPr>
              <p:cNvSpPr txBox="1"/>
              <p:nvPr/>
            </p:nvSpPr>
            <p:spPr>
              <a:xfrm>
                <a:off x="1175068" y="1373401"/>
                <a:ext cx="13356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Watson Studio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B0E6CD-7D44-4775-BC06-C8DE312CCE23}"/>
                </a:ext>
              </a:extLst>
            </p:cNvPr>
            <p:cNvGrpSpPr/>
            <p:nvPr/>
          </p:nvGrpSpPr>
          <p:grpSpPr>
            <a:xfrm>
              <a:off x="7084506" y="2084954"/>
              <a:ext cx="1018227" cy="1011253"/>
              <a:chOff x="8745028" y="4776128"/>
              <a:chExt cx="1018227" cy="1011253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4F437A08-8B6C-465A-8C89-344A33606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878401" y="477612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8B9DA-DEE3-44B1-B994-9D44979B9446}"/>
                  </a:ext>
                </a:extLst>
              </p:cNvPr>
              <p:cNvSpPr txBox="1"/>
              <p:nvPr/>
            </p:nvSpPr>
            <p:spPr>
              <a:xfrm>
                <a:off x="8745028" y="5479604"/>
                <a:ext cx="10182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Node-RED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72B696-0711-4586-B105-C263A260A4CB}"/>
                </a:ext>
              </a:extLst>
            </p:cNvPr>
            <p:cNvGrpSpPr/>
            <p:nvPr/>
          </p:nvGrpSpPr>
          <p:grpSpPr>
            <a:xfrm>
              <a:off x="1937781" y="3571221"/>
              <a:ext cx="1141659" cy="1028170"/>
              <a:chOff x="1565534" y="92050"/>
              <a:chExt cx="1141659" cy="10281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F1A53D-E15A-47A5-9420-25ED1A765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84" t="20842" r="21968" b="20108"/>
              <a:stretch/>
            </p:blipFill>
            <p:spPr>
              <a:xfrm>
                <a:off x="1765293" y="92050"/>
                <a:ext cx="730597" cy="7200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BE7F69-3FD4-4A5B-8008-0B5D9ECCB8FF}"/>
                  </a:ext>
                </a:extLst>
              </p:cNvPr>
              <p:cNvSpPr txBox="1"/>
              <p:nvPr/>
            </p:nvSpPr>
            <p:spPr>
              <a:xfrm>
                <a:off x="1565534" y="812443"/>
                <a:ext cx="11416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Input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99B813-9AA4-4198-9D92-6F6E501B64C8}"/>
                </a:ext>
              </a:extLst>
            </p:cNvPr>
            <p:cNvGrpSpPr/>
            <p:nvPr/>
          </p:nvGrpSpPr>
          <p:grpSpPr>
            <a:xfrm>
              <a:off x="6922603" y="851925"/>
              <a:ext cx="1342034" cy="1019999"/>
              <a:chOff x="1467147" y="1289147"/>
              <a:chExt cx="1342034" cy="1019999"/>
            </a:xfrm>
          </p:grpSpPr>
          <p:pic>
            <p:nvPicPr>
              <p:cNvPr id="23" name="Picture 65">
                <a:extLst>
                  <a:ext uri="{FF2B5EF4-FFF2-40B4-BE49-F238E27FC236}">
                    <a16:creationId xmlns:a16="http://schemas.microsoft.com/office/drawing/2014/main" id="{259CDA0D-95F8-49B1-BF7F-0E300C375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1865716" y="1289147"/>
                <a:ext cx="529411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AF2029-4D90-4ABD-B2BC-C1BF8342281E}"/>
                  </a:ext>
                </a:extLst>
              </p:cNvPr>
              <p:cNvSpPr txBox="1"/>
              <p:nvPr/>
            </p:nvSpPr>
            <p:spPr>
              <a:xfrm>
                <a:off x="1467147" y="2001369"/>
                <a:ext cx="134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Cloud Foundry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F85056-96B9-44C5-85BE-7391769FA15C}"/>
                </a:ext>
              </a:extLst>
            </p:cNvPr>
            <p:cNvCxnSpPr>
              <a:stCxn id="25" idx="3"/>
              <a:endCxn id="35" idx="1"/>
            </p:cNvCxnSpPr>
            <p:nvPr/>
          </p:nvCxnSpPr>
          <p:spPr>
            <a:xfrm>
              <a:off x="2868137" y="3931221"/>
              <a:ext cx="1931117" cy="10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E1F089-B80C-4BBC-B1CF-1F9F7169E707}"/>
                </a:ext>
              </a:extLst>
            </p:cNvPr>
            <p:cNvSpPr/>
            <p:nvPr/>
          </p:nvSpPr>
          <p:spPr>
            <a:xfrm>
              <a:off x="4332325" y="3352124"/>
              <a:ext cx="1800200" cy="138398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5E3407-6499-4B14-8270-2B36DFE823DE}"/>
                </a:ext>
              </a:extLst>
            </p:cNvPr>
            <p:cNvCxnSpPr>
              <a:stCxn id="32" idx="3"/>
              <a:endCxn id="27" idx="1"/>
            </p:cNvCxnSpPr>
            <p:nvPr/>
          </p:nvCxnSpPr>
          <p:spPr>
            <a:xfrm>
              <a:off x="2868613" y="2432654"/>
              <a:ext cx="4349266" cy="123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9F7053A7-A50B-4E1E-B7A9-A5DAB989AD4A}"/>
                </a:ext>
              </a:extLst>
            </p:cNvPr>
            <p:cNvCxnSpPr>
              <a:stCxn id="35" idx="3"/>
              <a:endCxn id="28" idx="2"/>
            </p:cNvCxnSpPr>
            <p:nvPr/>
          </p:nvCxnSpPr>
          <p:spPr>
            <a:xfrm flipV="1">
              <a:off x="5519254" y="3096207"/>
              <a:ext cx="2074366" cy="845627"/>
            </a:xfrm>
            <a:prstGeom prst="curvedConnector2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C0FE1F-52F2-4DA5-8305-1C3DC56E673A}"/>
                </a:ext>
              </a:extLst>
            </p:cNvPr>
            <p:cNvCxnSpPr>
              <a:cxnSpLocks/>
              <a:stCxn id="27" idx="3"/>
              <a:endCxn id="34" idx="1"/>
            </p:cNvCxnSpPr>
            <p:nvPr/>
          </p:nvCxnSpPr>
          <p:spPr>
            <a:xfrm flipV="1">
              <a:off x="7937879" y="2443267"/>
              <a:ext cx="1698624" cy="16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2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1D19C6B-7BE8-47B8-B43A-E443BEF2EC65}"/>
              </a:ext>
            </a:extLst>
          </p:cNvPr>
          <p:cNvGrpSpPr/>
          <p:nvPr/>
        </p:nvGrpSpPr>
        <p:grpSpPr>
          <a:xfrm>
            <a:off x="1356643" y="2041076"/>
            <a:ext cx="1556836" cy="2697639"/>
            <a:chOff x="1356643" y="2041076"/>
            <a:chExt cx="1556836" cy="2697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D899D7-103A-4102-890E-48E29EB86B20}"/>
                </a:ext>
              </a:extLst>
            </p:cNvPr>
            <p:cNvGrpSpPr/>
            <p:nvPr/>
          </p:nvGrpSpPr>
          <p:grpSpPr>
            <a:xfrm>
              <a:off x="1356643" y="2041076"/>
              <a:ext cx="1556836" cy="1019195"/>
              <a:chOff x="1064459" y="3533401"/>
              <a:chExt cx="1556836" cy="101919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729820-8590-4EBC-A5A5-8A2B21130674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EFA3D6C-D234-4EE0-BC37-D05C8D678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B7D815-EAA8-4167-8FE5-B76FDFA122A2}"/>
                </a:ext>
              </a:extLst>
            </p:cNvPr>
            <p:cNvGrpSpPr/>
            <p:nvPr/>
          </p:nvGrpSpPr>
          <p:grpSpPr>
            <a:xfrm>
              <a:off x="1560309" y="3710545"/>
              <a:ext cx="1141659" cy="1028170"/>
              <a:chOff x="1565534" y="92050"/>
              <a:chExt cx="1141659" cy="102817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6329A84-94D1-4E96-A251-18A79F4FD8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84" t="20842" r="21968" b="20108"/>
              <a:stretch/>
            </p:blipFill>
            <p:spPr>
              <a:xfrm>
                <a:off x="1765293" y="92050"/>
                <a:ext cx="730597" cy="72000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8BB05B-F785-4E23-9366-6288A1EAB681}"/>
                  </a:ext>
                </a:extLst>
              </p:cNvPr>
              <p:cNvSpPr txBox="1"/>
              <p:nvPr/>
            </p:nvSpPr>
            <p:spPr>
              <a:xfrm>
                <a:off x="1565534" y="812443"/>
                <a:ext cx="114165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Input</a:t>
                </a: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41481F-F44E-4C77-8B4F-B1281F17CF27}"/>
              </a:ext>
            </a:extLst>
          </p:cNvPr>
          <p:cNvGrpSpPr/>
          <p:nvPr/>
        </p:nvGrpSpPr>
        <p:grpSpPr>
          <a:xfrm>
            <a:off x="2490665" y="885397"/>
            <a:ext cx="5760240" cy="5087206"/>
            <a:chOff x="2490665" y="885397"/>
            <a:chExt cx="5760240" cy="50872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7F30F2-2BC4-4F7B-AB8A-2433DB0379A5}"/>
                </a:ext>
              </a:extLst>
            </p:cNvPr>
            <p:cNvGrpSpPr/>
            <p:nvPr/>
          </p:nvGrpSpPr>
          <p:grpSpPr>
            <a:xfrm>
              <a:off x="6904065" y="2028570"/>
              <a:ext cx="1018227" cy="1011253"/>
              <a:chOff x="8745028" y="4776128"/>
              <a:chExt cx="1018227" cy="1011253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6D29F25C-BBF6-44C7-978C-76FF349FC9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878401" y="477612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D21DFF-ED07-4CB6-8A36-2A220A106E1B}"/>
                  </a:ext>
                </a:extLst>
              </p:cNvPr>
              <p:cNvSpPr txBox="1"/>
              <p:nvPr/>
            </p:nvSpPr>
            <p:spPr>
              <a:xfrm>
                <a:off x="8745028" y="5479604"/>
                <a:ext cx="101822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Node-RED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19FF63-0C32-4BEC-B053-A3C653EB307E}"/>
                </a:ext>
              </a:extLst>
            </p:cNvPr>
            <p:cNvGrpSpPr/>
            <p:nvPr/>
          </p:nvGrpSpPr>
          <p:grpSpPr>
            <a:xfrm>
              <a:off x="5880357" y="885397"/>
              <a:ext cx="1342034" cy="1019999"/>
              <a:chOff x="1467147" y="1289147"/>
              <a:chExt cx="1342034" cy="1019999"/>
            </a:xfrm>
          </p:grpSpPr>
          <p:pic>
            <p:nvPicPr>
              <p:cNvPr id="23" name="Picture 65">
                <a:extLst>
                  <a:ext uri="{FF2B5EF4-FFF2-40B4-BE49-F238E27FC236}">
                    <a16:creationId xmlns:a16="http://schemas.microsoft.com/office/drawing/2014/main" id="{77B5EF74-63D7-4A58-AD3E-7747187CD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865716" y="1289147"/>
                <a:ext cx="529411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7C6466-E13D-414C-9431-DEBD428DCDBA}"/>
                  </a:ext>
                </a:extLst>
              </p:cNvPr>
              <p:cNvSpPr txBox="1"/>
              <p:nvPr/>
            </p:nvSpPr>
            <p:spPr>
              <a:xfrm>
                <a:off x="1467147" y="2001369"/>
                <a:ext cx="134203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Cloud Foundry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B8AAD68-9453-42EB-BC6A-44ABA47D492B}"/>
                </a:ext>
              </a:extLst>
            </p:cNvPr>
            <p:cNvGrpSpPr/>
            <p:nvPr/>
          </p:nvGrpSpPr>
          <p:grpSpPr>
            <a:xfrm>
              <a:off x="5095527" y="1979374"/>
              <a:ext cx="1329210" cy="1132509"/>
              <a:chOff x="4368897" y="629235"/>
              <a:chExt cx="1329210" cy="1132509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1000FF95-2808-4146-B5B8-B5783A460B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519" b="52148" l="42750" r="57250">
                            <a14:foregroundMark x1="44500" y1="29333" x2="44500" y2="29333"/>
                            <a14:foregroundMark x1="50833" y1="23704" x2="50833" y2="23704"/>
                            <a14:foregroundMark x1="57250" y1="31852" x2="57250" y2="31852"/>
                            <a14:foregroundMark x1="51000" y1="50963" x2="51000" y2="50963"/>
                            <a14:foregroundMark x1="49417" y1="22519" x2="49417" y2="22519"/>
                            <a14:foregroundMark x1="50333" y1="22519" x2="50333" y2="22519"/>
                            <a14:foregroundMark x1="44083" y1="31556" x2="44083" y2="31556"/>
                            <a14:foregroundMark x1="49417" y1="52000" x2="49417" y2="52000"/>
                            <a14:foregroundMark x1="50417" y1="52148" x2="50333" y2="5214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026" t="21777" r="42596" b="47058"/>
              <a:stretch/>
            </p:blipFill>
            <p:spPr>
              <a:xfrm>
                <a:off x="4673502" y="629235"/>
                <a:ext cx="720000" cy="82075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9DB0EA5-51F5-4781-B2F4-A551B8843371}"/>
                  </a:ext>
                </a:extLst>
              </p:cNvPr>
              <p:cNvSpPr txBox="1"/>
              <p:nvPr/>
            </p:nvSpPr>
            <p:spPr>
              <a:xfrm>
                <a:off x="4368897" y="1453967"/>
                <a:ext cx="132921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Deep Learning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862112-77A7-444F-9014-CC5FDAC8AB55}"/>
                </a:ext>
              </a:extLst>
            </p:cNvPr>
            <p:cNvSpPr/>
            <p:nvPr/>
          </p:nvSpPr>
          <p:spPr>
            <a:xfrm>
              <a:off x="4851843" y="1880825"/>
              <a:ext cx="3399062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6576CB3-ECBD-4E81-B329-FB4B95B47EF6}"/>
                </a:ext>
              </a:extLst>
            </p:cNvPr>
            <p:cNvCxnSpPr>
              <a:stCxn id="32" idx="3"/>
              <a:endCxn id="81" idx="1"/>
            </p:cNvCxnSpPr>
            <p:nvPr/>
          </p:nvCxnSpPr>
          <p:spPr>
            <a:xfrm flipV="1">
              <a:off x="2495063" y="2389751"/>
              <a:ext cx="2905069" cy="11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274669D-B73D-4DE2-8E10-A53AB8502D1F}"/>
                </a:ext>
              </a:extLst>
            </p:cNvPr>
            <p:cNvCxnSpPr>
              <a:stCxn id="81" idx="1"/>
              <a:endCxn id="35" idx="3"/>
            </p:cNvCxnSpPr>
            <p:nvPr/>
          </p:nvCxnSpPr>
          <p:spPr>
            <a:xfrm flipH="1">
              <a:off x="4372515" y="2389751"/>
              <a:ext cx="1027617" cy="16811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6D0BDF0-1EB0-4B8E-B3EE-765678D8D3AC}"/>
                </a:ext>
              </a:extLst>
            </p:cNvPr>
            <p:cNvCxnSpPr>
              <a:stCxn id="81" idx="3"/>
              <a:endCxn id="27" idx="1"/>
            </p:cNvCxnSpPr>
            <p:nvPr/>
          </p:nvCxnSpPr>
          <p:spPr>
            <a:xfrm flipV="1">
              <a:off x="6120132" y="2388570"/>
              <a:ext cx="917306" cy="11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906F738-507C-44A2-B25B-C937C41AEF58}"/>
                </a:ext>
              </a:extLst>
            </p:cNvPr>
            <p:cNvCxnSpPr>
              <a:stCxn id="28" idx="2"/>
              <a:endCxn id="78" idx="3"/>
            </p:cNvCxnSpPr>
            <p:nvPr/>
          </p:nvCxnSpPr>
          <p:spPr>
            <a:xfrm flipH="1">
              <a:off x="6120132" y="3039823"/>
              <a:ext cx="1293047" cy="103111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305232C-225F-48E2-8181-51E32505DF87}"/>
                </a:ext>
              </a:extLst>
            </p:cNvPr>
            <p:cNvCxnSpPr>
              <a:stCxn id="25" idx="3"/>
              <a:endCxn id="35" idx="1"/>
            </p:cNvCxnSpPr>
            <p:nvPr/>
          </p:nvCxnSpPr>
          <p:spPr>
            <a:xfrm>
              <a:off x="2490665" y="4070545"/>
              <a:ext cx="1161850" cy="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B5E7F-3221-4433-A5A5-A17D8D3AF3B4}"/>
                </a:ext>
              </a:extLst>
            </p:cNvPr>
            <p:cNvSpPr/>
            <p:nvPr/>
          </p:nvSpPr>
          <p:spPr>
            <a:xfrm>
              <a:off x="3196949" y="3511173"/>
              <a:ext cx="3399062" cy="133969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7CBBCC-D5BC-438F-BF6C-3FF0A77E904C}"/>
                </a:ext>
              </a:extLst>
            </p:cNvPr>
            <p:cNvGrpSpPr/>
            <p:nvPr/>
          </p:nvGrpSpPr>
          <p:grpSpPr>
            <a:xfrm>
              <a:off x="3265574" y="3710938"/>
              <a:ext cx="1649811" cy="1027777"/>
              <a:chOff x="1095938" y="2093401"/>
              <a:chExt cx="1649811" cy="1027777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DDFC9EB5-1161-4F59-AB6D-0C382023D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82879" y="209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714091-910A-4444-804E-7E67DE9F28C1}"/>
                  </a:ext>
                </a:extLst>
              </p:cNvPr>
              <p:cNvSpPr txBox="1"/>
              <p:nvPr/>
            </p:nvSpPr>
            <p:spPr>
              <a:xfrm>
                <a:off x="1095938" y="2813401"/>
                <a:ext cx="16498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Visual Recognition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C8B50A-CF72-4118-9931-F5EC3E2B270F}"/>
                </a:ext>
              </a:extLst>
            </p:cNvPr>
            <p:cNvGrpSpPr/>
            <p:nvPr/>
          </p:nvGrpSpPr>
          <p:grpSpPr>
            <a:xfrm>
              <a:off x="4196322" y="4944826"/>
              <a:ext cx="1335622" cy="1027777"/>
              <a:chOff x="1175068" y="653401"/>
              <a:chExt cx="1335622" cy="102777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186FD7B4-2CAD-422D-B685-FF1A6576AD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82879" y="653401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09643-DD6A-45A6-9575-277C3CC26132}"/>
                  </a:ext>
                </a:extLst>
              </p:cNvPr>
              <p:cNvSpPr txBox="1"/>
              <p:nvPr/>
            </p:nvSpPr>
            <p:spPr>
              <a:xfrm>
                <a:off x="1175068" y="1373401"/>
                <a:ext cx="13356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Watson Studio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BAECB95-72E5-498F-998C-D6CC3E9EC696}"/>
                </a:ext>
              </a:extLst>
            </p:cNvPr>
            <p:cNvGrpSpPr/>
            <p:nvPr/>
          </p:nvGrpSpPr>
          <p:grpSpPr>
            <a:xfrm>
              <a:off x="4968890" y="3710938"/>
              <a:ext cx="1582484" cy="1027777"/>
              <a:chOff x="283231" y="1522657"/>
              <a:chExt cx="1582484" cy="1027777"/>
            </a:xfrm>
          </p:grpSpPr>
          <p:pic>
            <p:nvPicPr>
              <p:cNvPr id="78" name="Picture 65">
                <a:extLst>
                  <a:ext uri="{FF2B5EF4-FFF2-40B4-BE49-F238E27FC236}">
                    <a16:creationId xmlns:a16="http://schemas.microsoft.com/office/drawing/2014/main" id="{56896315-2825-42D8-BCFD-6E3B02323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14473" y="1522657"/>
                <a:ext cx="720000" cy="720000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9FDD440-C3B3-4A3F-B305-7081F58AA1A8}"/>
                  </a:ext>
                </a:extLst>
              </p:cNvPr>
              <p:cNvSpPr txBox="1"/>
              <p:nvPr/>
            </p:nvSpPr>
            <p:spPr>
              <a:xfrm>
                <a:off x="283231" y="2242657"/>
                <a:ext cx="158248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Machine Learning</a:t>
                </a:r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61CF1A2-1244-4C70-ACA0-21CB34F53AD4}"/>
                </a:ext>
              </a:extLst>
            </p:cNvPr>
            <p:cNvCxnSpPr>
              <a:stCxn id="78" idx="1"/>
              <a:endCxn id="35" idx="3"/>
            </p:cNvCxnSpPr>
            <p:nvPr/>
          </p:nvCxnSpPr>
          <p:spPr>
            <a:xfrm flipH="1">
              <a:off x="4372515" y="4070938"/>
              <a:ext cx="102761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D8A723-FBA3-470B-8879-7D7A17DE4116}"/>
              </a:ext>
            </a:extLst>
          </p:cNvPr>
          <p:cNvGrpSpPr/>
          <p:nvPr/>
        </p:nvGrpSpPr>
        <p:grpSpPr>
          <a:xfrm>
            <a:off x="7757438" y="2028570"/>
            <a:ext cx="3077920" cy="2710145"/>
            <a:chOff x="7757438" y="2028570"/>
            <a:chExt cx="3077920" cy="27101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F37328-CC30-4A47-86AB-8914C04CCC74}"/>
                </a:ext>
              </a:extLst>
            </p:cNvPr>
            <p:cNvGrpSpPr/>
            <p:nvPr/>
          </p:nvGrpSpPr>
          <p:grpSpPr>
            <a:xfrm>
              <a:off x="9696864" y="2028570"/>
              <a:ext cx="720153" cy="1023759"/>
              <a:chOff x="3619500" y="653401"/>
              <a:chExt cx="720153" cy="102375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64E69A-926A-4369-9897-410068843D41}"/>
                  </a:ext>
                </a:extLst>
              </p:cNvPr>
              <p:cNvSpPr txBox="1"/>
              <p:nvPr/>
            </p:nvSpPr>
            <p:spPr>
              <a:xfrm>
                <a:off x="3703699" y="1369383"/>
                <a:ext cx="55175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User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61FFD321-3FA9-4CBB-90B1-92B593C83B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40687" b="53085" l="8916" r="15555">
                            <a14:foregroundMark x1="11610" y1="41153" x2="11610" y2="41153"/>
                            <a14:foregroundMark x1="10840" y1="41560" x2="10840" y2="41560"/>
                            <a14:foregroundMark x1="9557" y1="43364" x2="9557" y2="43364"/>
                            <a14:foregroundMark x1="8916" y1="45984" x2="8916" y2="45984"/>
                            <a14:foregroundMark x1="12155" y1="53143" x2="12155" y2="53143"/>
                            <a14:foregroundMark x1="15555" y1="47905" x2="15555" y2="4790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67" t="40761" r="84317" b="46509"/>
              <a:stretch/>
            </p:blipFill>
            <p:spPr>
              <a:xfrm>
                <a:off x="3619500" y="653401"/>
                <a:ext cx="720153" cy="720000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424AC7C-613A-4125-9AD7-7079E33282A3}"/>
                </a:ext>
              </a:extLst>
            </p:cNvPr>
            <p:cNvGrpSpPr/>
            <p:nvPr/>
          </p:nvGrpSpPr>
          <p:grpSpPr>
            <a:xfrm>
              <a:off x="9278522" y="3719520"/>
              <a:ext cx="1556836" cy="1019195"/>
              <a:chOff x="1064459" y="3533401"/>
              <a:chExt cx="1556836" cy="1019195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26630D7-EF71-4C3A-91AD-5816C8DB4F44}"/>
                  </a:ext>
                </a:extLst>
              </p:cNvPr>
              <p:cNvSpPr txBox="1"/>
              <p:nvPr/>
            </p:nvSpPr>
            <p:spPr>
              <a:xfrm>
                <a:off x="1064459" y="4244819"/>
                <a:ext cx="155683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SG" sz="1400" dirty="0">
                    <a:solidFill>
                      <a:schemeClr val="bg1">
                        <a:lumMod val="65000"/>
                      </a:schemeClr>
                    </a:solidFill>
                    <a:latin typeface="IBM Plex Sans Light" panose="020B0403050203000203" pitchFamily="34" charset="0"/>
                  </a:rPr>
                  <a:t>IBM IoT Platform</a:t>
                </a: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BD1FF1D0-EF85-43AA-A51F-010AD8B28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2879" y="3533401"/>
                <a:ext cx="720000" cy="720000"/>
              </a:xfrm>
              <a:prstGeom prst="rect">
                <a:avLst/>
              </a:prstGeom>
            </p:spPr>
          </p:pic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768D214-E5E5-48AE-B4DB-E8FD8D7DB0E7}"/>
                </a:ext>
              </a:extLst>
            </p:cNvPr>
            <p:cNvCxnSpPr>
              <a:stCxn id="27" idx="3"/>
              <a:endCxn id="34" idx="1"/>
            </p:cNvCxnSpPr>
            <p:nvPr/>
          </p:nvCxnSpPr>
          <p:spPr>
            <a:xfrm>
              <a:off x="7757438" y="2388570"/>
              <a:ext cx="1939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31929EC-672D-45CD-94B1-750982C82B2E}"/>
                </a:ext>
              </a:extLst>
            </p:cNvPr>
            <p:cNvCxnSpPr>
              <a:stCxn id="27" idx="3"/>
              <a:endCxn id="92" idx="1"/>
            </p:cNvCxnSpPr>
            <p:nvPr/>
          </p:nvCxnSpPr>
          <p:spPr>
            <a:xfrm>
              <a:off x="7757438" y="2388570"/>
              <a:ext cx="1939504" cy="1690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257AF7E-6EDA-4D7B-88CE-41329EC9EAB8}"/>
                </a:ext>
              </a:extLst>
            </p:cNvPr>
            <p:cNvCxnSpPr>
              <a:stCxn id="92" idx="0"/>
              <a:endCxn id="33" idx="2"/>
            </p:cNvCxnSpPr>
            <p:nvPr/>
          </p:nvCxnSpPr>
          <p:spPr>
            <a:xfrm flipH="1" flipV="1">
              <a:off x="10056940" y="3052329"/>
              <a:ext cx="2" cy="6671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82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EF4C3E5-B351-4BD6-B131-4DE780D73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9927" y="769038"/>
            <a:ext cx="2160000" cy="223659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2BF9768-D635-4CB0-819A-96FE6FE9E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4000" y="807336"/>
            <a:ext cx="2160000" cy="216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AFA399D-650E-42EA-95F6-3AC211E6C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4073" y="843335"/>
            <a:ext cx="2088000" cy="208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EB29B5-E435-4C04-8C4F-BECFB219EEF5}"/>
              </a:ext>
            </a:extLst>
          </p:cNvPr>
          <p:cNvSpPr txBox="1"/>
          <p:nvPr/>
        </p:nvSpPr>
        <p:spPr>
          <a:xfrm>
            <a:off x="1944633" y="2967335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IBM Plex Sans Light" panose="020B0403050203000203" pitchFamily="34" charset="0"/>
              </a:rPr>
              <a:t>Current</a:t>
            </a:r>
            <a:endParaRPr lang="en-SG" dirty="0">
              <a:latin typeface="IBM Plex Sans Light" panose="020B040305020300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78224-2406-42AA-B5A0-5195E0AFB6A9}"/>
              </a:ext>
            </a:extLst>
          </p:cNvPr>
          <p:cNvSpPr txBox="1"/>
          <p:nvPr/>
        </p:nvSpPr>
        <p:spPr>
          <a:xfrm>
            <a:off x="5259439" y="2967334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IBM Plex Sans Light" panose="020B0403050203000203" pitchFamily="34" charset="0"/>
              </a:rPr>
              <a:t>Short Term</a:t>
            </a:r>
            <a:endParaRPr lang="en-SG" dirty="0">
              <a:latin typeface="IBM Plex Sans Light" panose="020B040305020300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B0C58-A6C6-4C56-995E-C6A3D07BA6FC}"/>
              </a:ext>
            </a:extLst>
          </p:cNvPr>
          <p:cNvSpPr txBox="1"/>
          <p:nvPr/>
        </p:nvSpPr>
        <p:spPr>
          <a:xfrm>
            <a:off x="8860381" y="2954435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IBM Plex Sans Light" panose="020B0403050203000203" pitchFamily="34" charset="0"/>
              </a:rPr>
              <a:t>Long Term</a:t>
            </a:r>
            <a:endParaRPr lang="en-SG" dirty="0">
              <a:latin typeface="IBM Plex Sans Light" panose="020B040305020300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C7B2B-9156-4DC3-B0E0-72D81B4D3737}"/>
              </a:ext>
            </a:extLst>
          </p:cNvPr>
          <p:cNvSpPr txBox="1"/>
          <p:nvPr/>
        </p:nvSpPr>
        <p:spPr>
          <a:xfrm>
            <a:off x="1344148" y="3416100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IBM Plex Sans" panose="020B0503050203000203" pitchFamily="34" charset="0"/>
              </a:rPr>
              <a:t>Gathers</a:t>
            </a:r>
          </a:p>
        </p:txBody>
      </p:sp>
    </p:spTree>
    <p:extLst>
      <p:ext uri="{BB962C8B-B14F-4D97-AF65-F5344CB8AC3E}">
        <p14:creationId xmlns:p14="http://schemas.microsoft.com/office/powerpoint/2010/main" val="31947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92</Words>
  <Application>Microsoft Office PowerPoint</Application>
  <PresentationFormat>Widescreen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IBM Plex Sans</vt:lpstr>
      <vt:lpstr>IBM Plex Sans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Symus Say</dc:creator>
  <cp:lastModifiedBy>Symus Say</cp:lastModifiedBy>
  <cp:revision>36</cp:revision>
  <dcterms:created xsi:type="dcterms:W3CDTF">2020-06-13T10:22:38Z</dcterms:created>
  <dcterms:modified xsi:type="dcterms:W3CDTF">2020-06-14T07:11:51Z</dcterms:modified>
</cp:coreProperties>
</file>