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1600" r:id="rId2"/>
    <p:sldId id="1615" r:id="rId3"/>
    <p:sldId id="1616" r:id="rId4"/>
    <p:sldId id="315" r:id="rId5"/>
    <p:sldId id="1619" r:id="rId6"/>
    <p:sldId id="1617" r:id="rId7"/>
    <p:sldId id="1618" r:id="rId8"/>
    <p:sldId id="1620" r:id="rId9"/>
    <p:sldId id="1606" r:id="rId10"/>
    <p:sldId id="1602" r:id="rId11"/>
    <p:sldId id="1603" r:id="rId12"/>
    <p:sldId id="1605" r:id="rId13"/>
    <p:sldId id="1607" r:id="rId14"/>
    <p:sldId id="1621" r:id="rId15"/>
    <p:sldId id="1604" r:id="rId16"/>
    <p:sldId id="1608" r:id="rId17"/>
    <p:sldId id="1609" r:id="rId18"/>
    <p:sldId id="1610" r:id="rId19"/>
    <p:sldId id="1611" r:id="rId20"/>
    <p:sldId id="1612" r:id="rId21"/>
    <p:sldId id="1613" r:id="rId22"/>
    <p:sldId id="161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94B19-59B3-4141-90D1-00A3904E6FF1}" v="2" dt="2022-01-14T15:20:35.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893" autoAdjust="0"/>
  </p:normalViewPr>
  <p:slideViewPr>
    <p:cSldViewPr snapToGrid="0">
      <p:cViewPr varScale="1">
        <p:scale>
          <a:sx n="68" d="100"/>
          <a:sy n="68" d="100"/>
        </p:scale>
        <p:origin x="121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Heydari" userId="065589f3340e704f" providerId="LiveId" clId="{4D594B19-59B3-4141-90D1-00A3904E6FF1}"/>
    <pc:docChg chg="addSld delSld modSld">
      <pc:chgData name="Vahid Heydari" userId="065589f3340e704f" providerId="LiveId" clId="{4D594B19-59B3-4141-90D1-00A3904E6FF1}" dt="2022-01-14T15:35:44.113" v="4" actId="20577"/>
      <pc:docMkLst>
        <pc:docMk/>
      </pc:docMkLst>
      <pc:sldChg chg="modSp add del mod">
        <pc:chgData name="Vahid Heydari" userId="065589f3340e704f" providerId="LiveId" clId="{4D594B19-59B3-4141-90D1-00A3904E6FF1}" dt="2022-01-14T15:20:30.201" v="2" actId="2696"/>
        <pc:sldMkLst>
          <pc:docMk/>
          <pc:sldMk cId="4139563254" sldId="315"/>
        </pc:sldMkLst>
        <pc:spChg chg="mod">
          <ac:chgData name="Vahid Heydari" userId="065589f3340e704f" providerId="LiveId" clId="{4D594B19-59B3-4141-90D1-00A3904E6FF1}" dt="2022-01-14T15:18:23.255" v="1" actId="6549"/>
          <ac:spMkLst>
            <pc:docMk/>
            <pc:sldMk cId="4139563254" sldId="315"/>
            <ac:spMk id="2" creationId="{00000000-0000-0000-0000-000000000000}"/>
          </ac:spMkLst>
        </pc:spChg>
      </pc:sldChg>
      <pc:sldChg chg="add">
        <pc:chgData name="Vahid Heydari" userId="065589f3340e704f" providerId="LiveId" clId="{4D594B19-59B3-4141-90D1-00A3904E6FF1}" dt="2022-01-14T15:20:35.068" v="3"/>
        <pc:sldMkLst>
          <pc:docMk/>
          <pc:sldMk cId="4283306860" sldId="315"/>
        </pc:sldMkLst>
      </pc:sldChg>
      <pc:sldChg chg="modSp mod">
        <pc:chgData name="Vahid Heydari" userId="065589f3340e704f" providerId="LiveId" clId="{4D594B19-59B3-4141-90D1-00A3904E6FF1}" dt="2022-01-14T15:35:44.113" v="4" actId="20577"/>
        <pc:sldMkLst>
          <pc:docMk/>
          <pc:sldMk cId="946646036" sldId="1600"/>
        </pc:sldMkLst>
        <pc:spChg chg="mod">
          <ac:chgData name="Vahid Heydari" userId="065589f3340e704f" providerId="LiveId" clId="{4D594B19-59B3-4141-90D1-00A3904E6FF1}" dt="2022-01-14T15:35:44.113" v="4" actId="20577"/>
          <ac:spMkLst>
            <pc:docMk/>
            <pc:sldMk cId="946646036" sldId="1600"/>
            <ac:spMk id="5122" creationId="{00000000-0000-0000-0000-000000000000}"/>
          </ac:spMkLst>
        </pc:spChg>
      </pc:sldChg>
      <pc:sldChg chg="del">
        <pc:chgData name="Vahid Heydari" userId="065589f3340e704f" providerId="LiveId" clId="{4D594B19-59B3-4141-90D1-00A3904E6FF1}" dt="2022-01-14T15:20:30.201" v="2" actId="2696"/>
        <pc:sldMkLst>
          <pc:docMk/>
          <pc:sldMk cId="1335058376" sldId="1615"/>
        </pc:sldMkLst>
      </pc:sldChg>
      <pc:sldChg chg="add">
        <pc:chgData name="Vahid Heydari" userId="065589f3340e704f" providerId="LiveId" clId="{4D594B19-59B3-4141-90D1-00A3904E6FF1}" dt="2022-01-14T15:20:35.068" v="3"/>
        <pc:sldMkLst>
          <pc:docMk/>
          <pc:sldMk cId="4224823772" sldId="1615"/>
        </pc:sldMkLst>
      </pc:sldChg>
      <pc:sldChg chg="add">
        <pc:chgData name="Vahid Heydari" userId="065589f3340e704f" providerId="LiveId" clId="{4D594B19-59B3-4141-90D1-00A3904E6FF1}" dt="2022-01-14T15:20:35.068" v="3"/>
        <pc:sldMkLst>
          <pc:docMk/>
          <pc:sldMk cId="1790577298" sldId="1616"/>
        </pc:sldMkLst>
      </pc:sldChg>
      <pc:sldChg chg="del">
        <pc:chgData name="Vahid Heydari" userId="065589f3340e704f" providerId="LiveId" clId="{4D594B19-59B3-4141-90D1-00A3904E6FF1}" dt="2022-01-14T15:20:30.201" v="2" actId="2696"/>
        <pc:sldMkLst>
          <pc:docMk/>
          <pc:sldMk cId="4022570327" sldId="1616"/>
        </pc:sldMkLst>
      </pc:sldChg>
      <pc:sldChg chg="add">
        <pc:chgData name="Vahid Heydari" userId="065589f3340e704f" providerId="LiveId" clId="{4D594B19-59B3-4141-90D1-00A3904E6FF1}" dt="2022-01-14T15:20:35.068" v="3"/>
        <pc:sldMkLst>
          <pc:docMk/>
          <pc:sldMk cId="398851541" sldId="1617"/>
        </pc:sldMkLst>
      </pc:sldChg>
      <pc:sldChg chg="del">
        <pc:chgData name="Vahid Heydari" userId="065589f3340e704f" providerId="LiveId" clId="{4D594B19-59B3-4141-90D1-00A3904E6FF1}" dt="2022-01-14T15:20:30.201" v="2" actId="2696"/>
        <pc:sldMkLst>
          <pc:docMk/>
          <pc:sldMk cId="1641840716" sldId="1617"/>
        </pc:sldMkLst>
      </pc:sldChg>
      <pc:sldChg chg="add">
        <pc:chgData name="Vahid Heydari" userId="065589f3340e704f" providerId="LiveId" clId="{4D594B19-59B3-4141-90D1-00A3904E6FF1}" dt="2022-01-14T15:20:35.068" v="3"/>
        <pc:sldMkLst>
          <pc:docMk/>
          <pc:sldMk cId="1146855043" sldId="1618"/>
        </pc:sldMkLst>
      </pc:sldChg>
      <pc:sldChg chg="del">
        <pc:chgData name="Vahid Heydari" userId="065589f3340e704f" providerId="LiveId" clId="{4D594B19-59B3-4141-90D1-00A3904E6FF1}" dt="2022-01-14T15:20:30.201" v="2" actId="2696"/>
        <pc:sldMkLst>
          <pc:docMk/>
          <pc:sldMk cId="4157387373" sldId="1618"/>
        </pc:sldMkLst>
      </pc:sldChg>
      <pc:sldChg chg="add">
        <pc:chgData name="Vahid Heydari" userId="065589f3340e704f" providerId="LiveId" clId="{4D594B19-59B3-4141-90D1-00A3904E6FF1}" dt="2022-01-14T15:20:35.068" v="3"/>
        <pc:sldMkLst>
          <pc:docMk/>
          <pc:sldMk cId="2002991683" sldId="1619"/>
        </pc:sldMkLst>
      </pc:sldChg>
      <pc:sldChg chg="del">
        <pc:chgData name="Vahid Heydari" userId="065589f3340e704f" providerId="LiveId" clId="{4D594B19-59B3-4141-90D1-00A3904E6FF1}" dt="2022-01-14T15:20:30.201" v="2" actId="2696"/>
        <pc:sldMkLst>
          <pc:docMk/>
          <pc:sldMk cId="2711698028" sldId="1619"/>
        </pc:sldMkLst>
      </pc:sldChg>
      <pc:sldChg chg="del">
        <pc:chgData name="Vahid Heydari" userId="065589f3340e704f" providerId="LiveId" clId="{4D594B19-59B3-4141-90D1-00A3904E6FF1}" dt="2022-01-14T15:20:30.201" v="2" actId="2696"/>
        <pc:sldMkLst>
          <pc:docMk/>
          <pc:sldMk cId="747323147" sldId="1620"/>
        </pc:sldMkLst>
      </pc:sldChg>
      <pc:sldChg chg="add">
        <pc:chgData name="Vahid Heydari" userId="065589f3340e704f" providerId="LiveId" clId="{4D594B19-59B3-4141-90D1-00A3904E6FF1}" dt="2022-01-14T15:20:35.068" v="3"/>
        <pc:sldMkLst>
          <pc:docMk/>
          <pc:sldMk cId="3426192882" sldId="1620"/>
        </pc:sldMkLst>
      </pc:sldChg>
      <pc:sldMasterChg chg="delSldLayout">
        <pc:chgData name="Vahid Heydari" userId="065589f3340e704f" providerId="LiveId" clId="{4D594B19-59B3-4141-90D1-00A3904E6FF1}" dt="2022-01-14T15:20:30.201" v="2" actId="2696"/>
        <pc:sldMasterMkLst>
          <pc:docMk/>
          <pc:sldMasterMk cId="2754295648" sldId="2147483660"/>
        </pc:sldMasterMkLst>
        <pc:sldLayoutChg chg="del">
          <pc:chgData name="Vahid Heydari" userId="065589f3340e704f" providerId="LiveId" clId="{4D594B19-59B3-4141-90D1-00A3904E6FF1}" dt="2022-01-14T15:20:30.201" v="2" actId="2696"/>
          <pc:sldLayoutMkLst>
            <pc:docMk/>
            <pc:sldMasterMk cId="2754295648" sldId="2147483660"/>
            <pc:sldLayoutMk cId="427916905" sldId="2147483664"/>
          </pc:sldLayoutMkLst>
        </pc:sldLayoutChg>
      </pc:sldMasterChg>
    </pc:docChg>
  </pc:docChgLst>
  <pc:docChgLst>
    <pc:chgData name="Vahid Heydari" userId="065589f3340e704f" providerId="LiveId" clId="{53C2D5B4-7229-4462-A737-87A71E9CCE64}"/>
    <pc:docChg chg="delSld">
      <pc:chgData name="Vahid Heydari" userId="065589f3340e704f" providerId="LiveId" clId="{53C2D5B4-7229-4462-A737-87A71E9CCE64}" dt="2022-01-13T16:15:00.072" v="0" actId="47"/>
      <pc:docMkLst>
        <pc:docMk/>
      </pc:docMkLst>
      <pc:sldChg chg="del">
        <pc:chgData name="Vahid Heydari" userId="065589f3340e704f" providerId="LiveId" clId="{53C2D5B4-7229-4462-A737-87A71E9CCE64}" dt="2022-01-13T16:15:00.072" v="0" actId="47"/>
        <pc:sldMkLst>
          <pc:docMk/>
          <pc:sldMk cId="1096540710" sldId="1622"/>
        </pc:sldMkLst>
      </pc:sldChg>
      <pc:sldChg chg="del">
        <pc:chgData name="Vahid Heydari" userId="065589f3340e704f" providerId="LiveId" clId="{53C2D5B4-7229-4462-A737-87A71E9CCE64}" dt="2022-01-13T16:15:00.072" v="0" actId="47"/>
        <pc:sldMkLst>
          <pc:docMk/>
          <pc:sldMk cId="91456314" sldId="1623"/>
        </pc:sldMkLst>
      </pc:sldChg>
      <pc:sldChg chg="del">
        <pc:chgData name="Vahid Heydari" userId="065589f3340e704f" providerId="LiveId" clId="{53C2D5B4-7229-4462-A737-87A71E9CCE64}" dt="2022-01-13T16:15:00.072" v="0" actId="47"/>
        <pc:sldMkLst>
          <pc:docMk/>
          <pc:sldMk cId="2339870901" sldId="1624"/>
        </pc:sldMkLst>
      </pc:sldChg>
      <pc:sldChg chg="del">
        <pc:chgData name="Vahid Heydari" userId="065589f3340e704f" providerId="LiveId" clId="{53C2D5B4-7229-4462-A737-87A71E9CCE64}" dt="2022-01-13T16:15:00.072" v="0" actId="47"/>
        <pc:sldMkLst>
          <pc:docMk/>
          <pc:sldMk cId="4155494599" sldId="1625"/>
        </pc:sldMkLst>
      </pc:sldChg>
    </pc:docChg>
  </pc:docChgLst>
  <pc:docChgLst>
    <pc:chgData name="Vahid Heydari" userId="065589f3340e704f" providerId="LiveId" clId="{21FD0F57-800F-214F-BA6E-0A83EECEF9D7}"/>
    <pc:docChg chg="delSld modSld">
      <pc:chgData name="Vahid Heydari" userId="065589f3340e704f" providerId="LiveId" clId="{21FD0F57-800F-214F-BA6E-0A83EECEF9D7}" dt="2019-11-22T13:37:55.494" v="20" actId="20577"/>
      <pc:docMkLst>
        <pc:docMk/>
      </pc:docMkLst>
      <pc:sldChg chg="modSp">
        <pc:chgData name="Vahid Heydari" userId="065589f3340e704f" providerId="LiveId" clId="{21FD0F57-800F-214F-BA6E-0A83EECEF9D7}" dt="2019-11-22T13:37:55.494" v="20" actId="20577"/>
        <pc:sldMkLst>
          <pc:docMk/>
          <pc:sldMk cId="946646036" sldId="1600"/>
        </pc:sldMkLst>
        <pc:spChg chg="mod">
          <ac:chgData name="Vahid Heydari" userId="065589f3340e704f" providerId="LiveId" clId="{21FD0F57-800F-214F-BA6E-0A83EECEF9D7}" dt="2019-11-22T13:37:55.494" v="20" actId="20577"/>
          <ac:spMkLst>
            <pc:docMk/>
            <pc:sldMk cId="946646036" sldId="1600"/>
            <ac:spMk id="5122" creationId="{00000000-0000-0000-0000-000000000000}"/>
          </ac:spMkLst>
        </pc:spChg>
      </pc:sldChg>
    </pc:docChg>
  </pc:docChgLst>
  <pc:docChgLst>
    <pc:chgData name="Vahid Heydari" userId="065589f3340e704f" providerId="LiveId" clId="{4A154994-8FFE-4083-96FF-6674E5CF45FF}"/>
    <pc:docChg chg="delSld">
      <pc:chgData name="Vahid Heydari" userId="065589f3340e704f" providerId="LiveId" clId="{4A154994-8FFE-4083-96FF-6674E5CF45FF}" dt="2019-11-27T17:49:59.733" v="1" actId="2696"/>
      <pc:docMkLst>
        <pc:docMk/>
      </pc:docMkLst>
    </pc:docChg>
  </pc:docChgLst>
  <pc:docChgLst>
    <pc:chgData name="Vahid Heydari" userId="065589f3340e704f" providerId="LiveId" clId="{5CD355CD-A5C7-4B4D-8B84-B20A0DF61E73}"/>
    <pc:docChg chg="undo custSel mod addSld delSld modSld sldOrd">
      <pc:chgData name="Vahid Heydari" userId="065589f3340e704f" providerId="LiveId" clId="{5CD355CD-A5C7-4B4D-8B84-B20A0DF61E73}" dt="2019-11-30T22:20:23.167" v="509"/>
      <pc:docMkLst>
        <pc:docMk/>
      </pc:docMkLst>
      <pc:sldChg chg="del">
        <pc:chgData name="Vahid Heydari" userId="065589f3340e704f" providerId="LiveId" clId="{5CD355CD-A5C7-4B4D-8B84-B20A0DF61E73}" dt="2019-11-30T14:25:39.609" v="0" actId="2696"/>
        <pc:sldMkLst>
          <pc:docMk/>
          <pc:sldMk cId="0" sldId="1549"/>
        </pc:sldMkLst>
      </pc:sldChg>
      <pc:sldChg chg="del">
        <pc:chgData name="Vahid Heydari" userId="065589f3340e704f" providerId="LiveId" clId="{5CD355CD-A5C7-4B4D-8B84-B20A0DF61E73}" dt="2019-11-30T14:25:39.727" v="12" actId="2696"/>
        <pc:sldMkLst>
          <pc:docMk/>
          <pc:sldMk cId="3784871358" sldId="1584"/>
        </pc:sldMkLst>
      </pc:sldChg>
      <pc:sldChg chg="del">
        <pc:chgData name="Vahid Heydari" userId="065589f3340e704f" providerId="LiveId" clId="{5CD355CD-A5C7-4B4D-8B84-B20A0DF61E73}" dt="2019-11-30T14:25:39.734" v="13" actId="2696"/>
        <pc:sldMkLst>
          <pc:docMk/>
          <pc:sldMk cId="2477941522" sldId="1585"/>
        </pc:sldMkLst>
      </pc:sldChg>
      <pc:sldChg chg="del">
        <pc:chgData name="Vahid Heydari" userId="065589f3340e704f" providerId="LiveId" clId="{5CD355CD-A5C7-4B4D-8B84-B20A0DF61E73}" dt="2019-11-30T14:25:39.743" v="14" actId="2696"/>
        <pc:sldMkLst>
          <pc:docMk/>
          <pc:sldMk cId="839413959" sldId="1586"/>
        </pc:sldMkLst>
      </pc:sldChg>
      <pc:sldChg chg="del">
        <pc:chgData name="Vahid Heydari" userId="065589f3340e704f" providerId="LiveId" clId="{5CD355CD-A5C7-4B4D-8B84-B20A0DF61E73}" dt="2019-11-30T14:25:39.751" v="15" actId="2696"/>
        <pc:sldMkLst>
          <pc:docMk/>
          <pc:sldMk cId="3336774846" sldId="1587"/>
        </pc:sldMkLst>
      </pc:sldChg>
      <pc:sldChg chg="del">
        <pc:chgData name="Vahid Heydari" userId="065589f3340e704f" providerId="LiveId" clId="{5CD355CD-A5C7-4B4D-8B84-B20A0DF61E73}" dt="2019-11-30T14:25:39.784" v="16" actId="2696"/>
        <pc:sldMkLst>
          <pc:docMk/>
          <pc:sldMk cId="1699668851" sldId="1588"/>
        </pc:sldMkLst>
      </pc:sldChg>
      <pc:sldChg chg="del">
        <pc:chgData name="Vahid Heydari" userId="065589f3340e704f" providerId="LiveId" clId="{5CD355CD-A5C7-4B4D-8B84-B20A0DF61E73}" dt="2019-11-30T14:25:39.860" v="17" actId="2696"/>
        <pc:sldMkLst>
          <pc:docMk/>
          <pc:sldMk cId="1440542562" sldId="1589"/>
        </pc:sldMkLst>
      </pc:sldChg>
      <pc:sldChg chg="del">
        <pc:chgData name="Vahid Heydari" userId="065589f3340e704f" providerId="LiveId" clId="{5CD355CD-A5C7-4B4D-8B84-B20A0DF61E73}" dt="2019-11-30T14:25:39.882" v="18" actId="2696"/>
        <pc:sldMkLst>
          <pc:docMk/>
          <pc:sldMk cId="3535223179" sldId="1592"/>
        </pc:sldMkLst>
      </pc:sldChg>
      <pc:sldChg chg="del">
        <pc:chgData name="Vahid Heydari" userId="065589f3340e704f" providerId="LiveId" clId="{5CD355CD-A5C7-4B4D-8B84-B20A0DF61E73}" dt="2019-11-30T14:25:39.900" v="19" actId="2696"/>
        <pc:sldMkLst>
          <pc:docMk/>
          <pc:sldMk cId="3004360623" sldId="1594"/>
        </pc:sldMkLst>
      </pc:sldChg>
      <pc:sldChg chg="del">
        <pc:chgData name="Vahid Heydari" userId="065589f3340e704f" providerId="LiveId" clId="{5CD355CD-A5C7-4B4D-8B84-B20A0DF61E73}" dt="2019-11-30T14:25:39.908" v="20" actId="2696"/>
        <pc:sldMkLst>
          <pc:docMk/>
          <pc:sldMk cId="424788020" sldId="1595"/>
        </pc:sldMkLst>
      </pc:sldChg>
      <pc:sldChg chg="del">
        <pc:chgData name="Vahid Heydari" userId="065589f3340e704f" providerId="LiveId" clId="{5CD355CD-A5C7-4B4D-8B84-B20A0DF61E73}" dt="2019-11-30T14:25:39.922" v="21" actId="2696"/>
        <pc:sldMkLst>
          <pc:docMk/>
          <pc:sldMk cId="590845915" sldId="1598"/>
        </pc:sldMkLst>
      </pc:sldChg>
      <pc:sldChg chg="modSp">
        <pc:chgData name="Vahid Heydari" userId="065589f3340e704f" providerId="LiveId" clId="{5CD355CD-A5C7-4B4D-8B84-B20A0DF61E73}" dt="2019-11-30T14:31:49.377" v="84" actId="14"/>
        <pc:sldMkLst>
          <pc:docMk/>
          <pc:sldMk cId="3318688462" sldId="1602"/>
        </pc:sldMkLst>
        <pc:spChg chg="mod">
          <ac:chgData name="Vahid Heydari" userId="065589f3340e704f" providerId="LiveId" clId="{5CD355CD-A5C7-4B4D-8B84-B20A0DF61E73}" dt="2019-11-30T14:31:42.161" v="81"/>
          <ac:spMkLst>
            <pc:docMk/>
            <pc:sldMk cId="3318688462" sldId="1602"/>
            <ac:spMk id="2" creationId="{00000000-0000-0000-0000-000000000000}"/>
          </ac:spMkLst>
        </pc:spChg>
        <pc:spChg chg="mod">
          <ac:chgData name="Vahid Heydari" userId="065589f3340e704f" providerId="LiveId" clId="{5CD355CD-A5C7-4B4D-8B84-B20A0DF61E73}" dt="2019-11-30T14:31:49.377" v="84" actId="14"/>
          <ac:spMkLst>
            <pc:docMk/>
            <pc:sldMk cId="3318688462" sldId="1602"/>
            <ac:spMk id="3" creationId="{00000000-0000-0000-0000-000000000000}"/>
          </ac:spMkLst>
        </pc:spChg>
      </pc:sldChg>
      <pc:sldChg chg="del">
        <pc:chgData name="Vahid Heydari" userId="065589f3340e704f" providerId="LiveId" clId="{5CD355CD-A5C7-4B4D-8B84-B20A0DF61E73}" dt="2019-11-30T14:25:39.619" v="1" actId="2696"/>
        <pc:sldMkLst>
          <pc:docMk/>
          <pc:sldMk cId="361223565" sldId="1603"/>
        </pc:sldMkLst>
      </pc:sldChg>
      <pc:sldChg chg="modSp add">
        <pc:chgData name="Vahid Heydari" userId="065589f3340e704f" providerId="LiveId" clId="{5CD355CD-A5C7-4B4D-8B84-B20A0DF61E73}" dt="2019-11-30T14:32:02.718" v="87" actId="14"/>
        <pc:sldMkLst>
          <pc:docMk/>
          <pc:sldMk cId="1623246149" sldId="1603"/>
        </pc:sldMkLst>
        <pc:spChg chg="mod">
          <ac:chgData name="Vahid Heydari" userId="065589f3340e704f" providerId="LiveId" clId="{5CD355CD-A5C7-4B4D-8B84-B20A0DF61E73}" dt="2019-11-30T14:31:55.753" v="85"/>
          <ac:spMkLst>
            <pc:docMk/>
            <pc:sldMk cId="1623246149" sldId="1603"/>
            <ac:spMk id="2" creationId="{00000000-0000-0000-0000-000000000000}"/>
          </ac:spMkLst>
        </pc:spChg>
        <pc:spChg chg="mod">
          <ac:chgData name="Vahid Heydari" userId="065589f3340e704f" providerId="LiveId" clId="{5CD355CD-A5C7-4B4D-8B84-B20A0DF61E73}" dt="2019-11-30T14:32:02.718" v="87" actId="14"/>
          <ac:spMkLst>
            <pc:docMk/>
            <pc:sldMk cId="1623246149" sldId="1603"/>
            <ac:spMk id="3" creationId="{00000000-0000-0000-0000-000000000000}"/>
          </ac:spMkLst>
        </pc:spChg>
      </pc:sldChg>
      <pc:sldChg chg="del">
        <pc:chgData name="Vahid Heydari" userId="065589f3340e704f" providerId="LiveId" clId="{5CD355CD-A5C7-4B4D-8B84-B20A0DF61E73}" dt="2019-11-30T14:25:39.628" v="2" actId="2696"/>
        <pc:sldMkLst>
          <pc:docMk/>
          <pc:sldMk cId="953569130" sldId="1604"/>
        </pc:sldMkLst>
      </pc:sldChg>
      <pc:sldChg chg="addSp delSp modSp add">
        <pc:chgData name="Vahid Heydari" userId="065589f3340e704f" providerId="LiveId" clId="{5CD355CD-A5C7-4B4D-8B84-B20A0DF61E73}" dt="2019-11-30T14:35:20.935" v="98" actId="6549"/>
        <pc:sldMkLst>
          <pc:docMk/>
          <pc:sldMk cId="2210907340" sldId="1604"/>
        </pc:sldMkLst>
        <pc:spChg chg="mod">
          <ac:chgData name="Vahid Heydari" userId="065589f3340e704f" providerId="LiveId" clId="{5CD355CD-A5C7-4B4D-8B84-B20A0DF61E73}" dt="2019-11-30T14:30:59.609" v="74"/>
          <ac:spMkLst>
            <pc:docMk/>
            <pc:sldMk cId="2210907340" sldId="1604"/>
            <ac:spMk id="2" creationId="{00000000-0000-0000-0000-000000000000}"/>
          </ac:spMkLst>
        </pc:spChg>
        <pc:spChg chg="mod">
          <ac:chgData name="Vahid Heydari" userId="065589f3340e704f" providerId="LiveId" clId="{5CD355CD-A5C7-4B4D-8B84-B20A0DF61E73}" dt="2019-11-30T14:35:20.935" v="98" actId="6549"/>
          <ac:spMkLst>
            <pc:docMk/>
            <pc:sldMk cId="2210907340" sldId="1604"/>
            <ac:spMk id="3" creationId="{00000000-0000-0000-0000-000000000000}"/>
          </ac:spMkLst>
        </pc:spChg>
        <pc:spChg chg="add del">
          <ac:chgData name="Vahid Heydari" userId="065589f3340e704f" providerId="LiveId" clId="{5CD355CD-A5C7-4B4D-8B84-B20A0DF61E73}" dt="2019-11-30T14:34:16.727" v="92"/>
          <ac:spMkLst>
            <pc:docMk/>
            <pc:sldMk cId="2210907340" sldId="1604"/>
            <ac:spMk id="4" creationId="{F3C4C760-7B7A-4B7D-B8E6-28B2ED457DB1}"/>
          </ac:spMkLst>
        </pc:spChg>
      </pc:sldChg>
      <pc:sldChg chg="delSp modSp add">
        <pc:chgData name="Vahid Heydari" userId="065589f3340e704f" providerId="LiveId" clId="{5CD355CD-A5C7-4B4D-8B84-B20A0DF61E73}" dt="2019-11-30T14:30:45.721" v="69"/>
        <pc:sldMkLst>
          <pc:docMk/>
          <pc:sldMk cId="1812126398" sldId="1605"/>
        </pc:sldMkLst>
        <pc:spChg chg="mod">
          <ac:chgData name="Vahid Heydari" userId="065589f3340e704f" providerId="LiveId" clId="{5CD355CD-A5C7-4B4D-8B84-B20A0DF61E73}" dt="2019-11-30T14:30:45.721" v="69"/>
          <ac:spMkLst>
            <pc:docMk/>
            <pc:sldMk cId="1812126398" sldId="1605"/>
            <ac:spMk id="2" creationId="{5BD2F1BA-C1C0-4136-9C8C-C6E6F45E82DA}"/>
          </ac:spMkLst>
        </pc:spChg>
        <pc:spChg chg="del">
          <ac:chgData name="Vahid Heydari" userId="065589f3340e704f" providerId="LiveId" clId="{5CD355CD-A5C7-4B4D-8B84-B20A0DF61E73}" dt="2019-11-30T14:30:33.559" v="67" actId="478"/>
          <ac:spMkLst>
            <pc:docMk/>
            <pc:sldMk cId="1812126398" sldId="1605"/>
            <ac:spMk id="3" creationId="{3677F4E8-0FFB-487C-AC79-95B191E1F52F}"/>
          </ac:spMkLst>
        </pc:spChg>
      </pc:sldChg>
      <pc:sldChg chg="del">
        <pc:chgData name="Vahid Heydari" userId="065589f3340e704f" providerId="LiveId" clId="{5CD355CD-A5C7-4B4D-8B84-B20A0DF61E73}" dt="2019-11-30T14:25:39.635" v="3" actId="2696"/>
        <pc:sldMkLst>
          <pc:docMk/>
          <pc:sldMk cId="3314788183" sldId="1605"/>
        </pc:sldMkLst>
      </pc:sldChg>
      <pc:sldChg chg="del">
        <pc:chgData name="Vahid Heydari" userId="065589f3340e704f" providerId="LiveId" clId="{5CD355CD-A5C7-4B4D-8B84-B20A0DF61E73}" dt="2019-11-30T14:25:39.648" v="4" actId="2696"/>
        <pc:sldMkLst>
          <pc:docMk/>
          <pc:sldMk cId="1330942174" sldId="1606"/>
        </pc:sldMkLst>
      </pc:sldChg>
      <pc:sldChg chg="modSp add">
        <pc:chgData name="Vahid Heydari" userId="065589f3340e704f" providerId="LiveId" clId="{5CD355CD-A5C7-4B4D-8B84-B20A0DF61E73}" dt="2019-11-30T14:31:36.276" v="80"/>
        <pc:sldMkLst>
          <pc:docMk/>
          <pc:sldMk cId="1678557431" sldId="1606"/>
        </pc:sldMkLst>
        <pc:spChg chg="mod">
          <ac:chgData name="Vahid Heydari" userId="065589f3340e704f" providerId="LiveId" clId="{5CD355CD-A5C7-4B4D-8B84-B20A0DF61E73}" dt="2019-11-30T14:31:36.276" v="80"/>
          <ac:spMkLst>
            <pc:docMk/>
            <pc:sldMk cId="1678557431" sldId="1606"/>
            <ac:spMk id="2" creationId="{5BD2F1BA-C1C0-4136-9C8C-C6E6F45E82DA}"/>
          </ac:spMkLst>
        </pc:spChg>
      </pc:sldChg>
      <pc:sldChg chg="modSp add ord">
        <pc:chgData name="Vahid Heydari" userId="065589f3340e704f" providerId="LiveId" clId="{5CD355CD-A5C7-4B4D-8B84-B20A0DF61E73}" dt="2019-11-30T14:35:12.676" v="97"/>
        <pc:sldMkLst>
          <pc:docMk/>
          <pc:sldMk cId="451486242" sldId="1607"/>
        </pc:sldMkLst>
        <pc:spChg chg="mod">
          <ac:chgData name="Vahid Heydari" userId="065589f3340e704f" providerId="LiveId" clId="{5CD355CD-A5C7-4B4D-8B84-B20A0DF61E73}" dt="2019-11-30T14:34:27.995" v="94"/>
          <ac:spMkLst>
            <pc:docMk/>
            <pc:sldMk cId="451486242" sldId="1607"/>
            <ac:spMk id="3" creationId="{00000000-0000-0000-0000-000000000000}"/>
          </ac:spMkLst>
        </pc:spChg>
      </pc:sldChg>
      <pc:sldChg chg="addSp delSp modSp add mod setBg">
        <pc:chgData name="Vahid Heydari" userId="065589f3340e704f" providerId="LiveId" clId="{5CD355CD-A5C7-4B4D-8B84-B20A0DF61E73}" dt="2019-11-30T14:44:45.679" v="183" actId="403"/>
        <pc:sldMkLst>
          <pc:docMk/>
          <pc:sldMk cId="2938686156" sldId="1608"/>
        </pc:sldMkLst>
        <pc:spChg chg="del mod">
          <ac:chgData name="Vahid Heydari" userId="065589f3340e704f" providerId="LiveId" clId="{5CD355CD-A5C7-4B4D-8B84-B20A0DF61E73}" dt="2019-11-30T14:44:30.748" v="179" actId="478"/>
          <ac:spMkLst>
            <pc:docMk/>
            <pc:sldMk cId="2938686156" sldId="1608"/>
            <ac:spMk id="2" creationId="{A4186960-DA01-4320-89D1-F457BE694E47}"/>
          </ac:spMkLst>
        </pc:spChg>
        <pc:spChg chg="mod">
          <ac:chgData name="Vahid Heydari" userId="065589f3340e704f" providerId="LiveId" clId="{5CD355CD-A5C7-4B4D-8B84-B20A0DF61E73}" dt="2019-11-30T14:44:45.679" v="183" actId="403"/>
          <ac:spMkLst>
            <pc:docMk/>
            <pc:sldMk cId="2938686156" sldId="1608"/>
            <ac:spMk id="3" creationId="{B9AB880C-7EBE-48B1-8385-91B473CEE36B}"/>
          </ac:spMkLst>
        </pc:spChg>
        <pc:spChg chg="add mod">
          <ac:chgData name="Vahid Heydari" userId="065589f3340e704f" providerId="LiveId" clId="{5CD355CD-A5C7-4B4D-8B84-B20A0DF61E73}" dt="2019-11-30T14:43:54.564" v="176" actId="1035"/>
          <ac:spMkLst>
            <pc:docMk/>
            <pc:sldMk cId="2938686156" sldId="1608"/>
            <ac:spMk id="4" creationId="{EAA265CA-B1D0-4DCA-974D-5ADCE8EC2D55}"/>
          </ac:spMkLst>
        </pc:spChg>
        <pc:spChg chg="add mod">
          <ac:chgData name="Vahid Heydari" userId="065589f3340e704f" providerId="LiveId" clId="{5CD355CD-A5C7-4B4D-8B84-B20A0DF61E73}" dt="2019-11-30T14:44:37.523" v="181" actId="20577"/>
          <ac:spMkLst>
            <pc:docMk/>
            <pc:sldMk cId="2938686156" sldId="1608"/>
            <ac:spMk id="12" creationId="{26803FF3-054D-4460-92A7-3431E6DC9C5C}"/>
          </ac:spMkLst>
        </pc:spChg>
        <pc:spChg chg="add del">
          <ac:chgData name="Vahid Heydari" userId="065589f3340e704f" providerId="LiveId" clId="{5CD355CD-A5C7-4B4D-8B84-B20A0DF61E73}" dt="2019-11-30T14:42:19.853" v="116" actId="26606"/>
          <ac:spMkLst>
            <pc:docMk/>
            <pc:sldMk cId="2938686156" sldId="1608"/>
            <ac:spMk id="73" creationId="{115719BB-48A7-4AF4-BB91-DC82E0DF727D}"/>
          </ac:spMkLst>
        </pc:spChg>
        <pc:spChg chg="add del">
          <ac:chgData name="Vahid Heydari" userId="065589f3340e704f" providerId="LiveId" clId="{5CD355CD-A5C7-4B4D-8B84-B20A0DF61E73}" dt="2019-11-30T14:42:19.853" v="116" actId="26606"/>
          <ac:spMkLst>
            <pc:docMk/>
            <pc:sldMk cId="2938686156" sldId="1608"/>
            <ac:spMk id="75" creationId="{10973A55-5440-4A99-B526-B5812E46271E}"/>
          </ac:spMkLst>
        </pc:spChg>
        <pc:spChg chg="add del">
          <ac:chgData name="Vahid Heydari" userId="065589f3340e704f" providerId="LiveId" clId="{5CD355CD-A5C7-4B4D-8B84-B20A0DF61E73}" dt="2019-11-30T14:42:19.853" v="116" actId="26606"/>
          <ac:spMkLst>
            <pc:docMk/>
            <pc:sldMk cId="2938686156" sldId="1608"/>
            <ac:spMk id="77" creationId="{A9682493-588A-4D52-98F6-FBBD80C07ECB}"/>
          </ac:spMkLst>
        </pc:spChg>
        <pc:spChg chg="add del">
          <ac:chgData name="Vahid Heydari" userId="065589f3340e704f" providerId="LiveId" clId="{5CD355CD-A5C7-4B4D-8B84-B20A0DF61E73}" dt="2019-11-30T14:42:19.853" v="116" actId="26606"/>
          <ac:spMkLst>
            <pc:docMk/>
            <pc:sldMk cId="2938686156" sldId="1608"/>
            <ac:spMk id="79" creationId="{FBEC5A7A-ADE4-48D9-B89C-2BA1C9110632}"/>
          </ac:spMkLst>
        </pc:spChg>
        <pc:spChg chg="add del">
          <ac:chgData name="Vahid Heydari" userId="065589f3340e704f" providerId="LiveId" clId="{5CD355CD-A5C7-4B4D-8B84-B20A0DF61E73}" dt="2019-11-30T14:42:19.853" v="116" actId="26606"/>
          <ac:spMkLst>
            <pc:docMk/>
            <pc:sldMk cId="2938686156" sldId="1608"/>
            <ac:spMk id="81" creationId="{82095FCE-EF05-4443-B97A-85DEE3A5CA17}"/>
          </ac:spMkLst>
        </pc:spChg>
        <pc:picChg chg="add mod ord">
          <ac:chgData name="Vahid Heydari" userId="065589f3340e704f" providerId="LiveId" clId="{5CD355CD-A5C7-4B4D-8B84-B20A0DF61E73}" dt="2019-11-30T14:43:22.007" v="158" actId="1035"/>
          <ac:picMkLst>
            <pc:docMk/>
            <pc:sldMk cId="2938686156" sldId="1608"/>
            <ac:picMk id="1026" creationId="{23D9F04B-1064-418E-AD5F-067AD6C7D92C}"/>
          </ac:picMkLst>
        </pc:picChg>
        <pc:picChg chg="add mod">
          <ac:chgData name="Vahid Heydari" userId="065589f3340e704f" providerId="LiveId" clId="{5CD355CD-A5C7-4B4D-8B84-B20A0DF61E73}" dt="2019-11-30T14:43:18.171" v="149" actId="14100"/>
          <ac:picMkLst>
            <pc:docMk/>
            <pc:sldMk cId="2938686156" sldId="1608"/>
            <ac:picMk id="1028" creationId="{A2BF68E9-2693-4017-B1D0-B48CD8C8ECD3}"/>
          </ac:picMkLst>
        </pc:picChg>
      </pc:sldChg>
      <pc:sldChg chg="modSp add modNotesTx">
        <pc:chgData name="Vahid Heydari" userId="065589f3340e704f" providerId="LiveId" clId="{5CD355CD-A5C7-4B4D-8B84-B20A0DF61E73}" dt="2019-11-30T14:53:42.518" v="366" actId="27636"/>
        <pc:sldMkLst>
          <pc:docMk/>
          <pc:sldMk cId="3092360290" sldId="1609"/>
        </pc:sldMkLst>
        <pc:spChg chg="mod">
          <ac:chgData name="Vahid Heydari" userId="065589f3340e704f" providerId="LiveId" clId="{5CD355CD-A5C7-4B4D-8B84-B20A0DF61E73}" dt="2019-11-30T14:53:42.518" v="366" actId="27636"/>
          <ac:spMkLst>
            <pc:docMk/>
            <pc:sldMk cId="3092360290" sldId="1609"/>
            <ac:spMk id="3" creationId="{B9AB880C-7EBE-48B1-8385-91B473CEE36B}"/>
          </ac:spMkLst>
        </pc:spChg>
        <pc:spChg chg="mod">
          <ac:chgData name="Vahid Heydari" userId="065589f3340e704f" providerId="LiveId" clId="{5CD355CD-A5C7-4B4D-8B84-B20A0DF61E73}" dt="2019-11-30T14:46:32.017" v="186" actId="6549"/>
          <ac:spMkLst>
            <pc:docMk/>
            <pc:sldMk cId="3092360290" sldId="1609"/>
            <ac:spMk id="12" creationId="{26803FF3-054D-4460-92A7-3431E6DC9C5C}"/>
          </ac:spMkLst>
        </pc:spChg>
      </pc:sldChg>
      <pc:sldChg chg="modSp add">
        <pc:chgData name="Vahid Heydari" userId="065589f3340e704f" providerId="LiveId" clId="{5CD355CD-A5C7-4B4D-8B84-B20A0DF61E73}" dt="2019-11-30T21:43:41.677" v="368"/>
        <pc:sldMkLst>
          <pc:docMk/>
          <pc:sldMk cId="1317489097" sldId="1610"/>
        </pc:sldMkLst>
        <pc:spChg chg="mod">
          <ac:chgData name="Vahid Heydari" userId="065589f3340e704f" providerId="LiveId" clId="{5CD355CD-A5C7-4B4D-8B84-B20A0DF61E73}" dt="2019-11-30T21:43:41.677" v="368"/>
          <ac:spMkLst>
            <pc:docMk/>
            <pc:sldMk cId="1317489097" sldId="1610"/>
            <ac:spMk id="2" creationId="{5BD2F1BA-C1C0-4136-9C8C-C6E6F45E82DA}"/>
          </ac:spMkLst>
        </pc:spChg>
      </pc:sldChg>
      <pc:sldChg chg="modSp add">
        <pc:chgData name="Vahid Heydari" userId="065589f3340e704f" providerId="LiveId" clId="{5CD355CD-A5C7-4B4D-8B84-B20A0DF61E73}" dt="2019-11-30T21:45:07.673" v="376" actId="404"/>
        <pc:sldMkLst>
          <pc:docMk/>
          <pc:sldMk cId="1042850607" sldId="1611"/>
        </pc:sldMkLst>
        <pc:spChg chg="mod">
          <ac:chgData name="Vahid Heydari" userId="065589f3340e704f" providerId="LiveId" clId="{5CD355CD-A5C7-4B4D-8B84-B20A0DF61E73}" dt="2019-11-30T21:45:07.673" v="376" actId="404"/>
          <ac:spMkLst>
            <pc:docMk/>
            <pc:sldMk cId="1042850607" sldId="1611"/>
            <ac:spMk id="3" creationId="{00000000-0000-0000-0000-000000000000}"/>
          </ac:spMkLst>
        </pc:spChg>
      </pc:sldChg>
      <pc:sldChg chg="del">
        <pc:chgData name="Vahid Heydari" userId="065589f3340e704f" providerId="LiveId" clId="{5CD355CD-A5C7-4B4D-8B84-B20A0DF61E73}" dt="2019-11-30T14:25:39.664" v="5" actId="2696"/>
        <pc:sldMkLst>
          <pc:docMk/>
          <pc:sldMk cId="3486014989" sldId="1611"/>
        </pc:sldMkLst>
      </pc:sldChg>
      <pc:sldChg chg="del">
        <pc:chgData name="Vahid Heydari" userId="065589f3340e704f" providerId="LiveId" clId="{5CD355CD-A5C7-4B4D-8B84-B20A0DF61E73}" dt="2019-11-30T14:25:39.672" v="6" actId="2696"/>
        <pc:sldMkLst>
          <pc:docMk/>
          <pc:sldMk cId="946184561" sldId="1612"/>
        </pc:sldMkLst>
      </pc:sldChg>
      <pc:sldChg chg="modSp add">
        <pc:chgData name="Vahid Heydari" userId="065589f3340e704f" providerId="LiveId" clId="{5CD355CD-A5C7-4B4D-8B84-B20A0DF61E73}" dt="2019-11-30T21:45:53.590" v="384" actId="404"/>
        <pc:sldMkLst>
          <pc:docMk/>
          <pc:sldMk cId="994667847" sldId="1612"/>
        </pc:sldMkLst>
        <pc:spChg chg="mod">
          <ac:chgData name="Vahid Heydari" userId="065589f3340e704f" providerId="LiveId" clId="{5CD355CD-A5C7-4B4D-8B84-B20A0DF61E73}" dt="2019-11-30T21:45:38.393" v="378"/>
          <ac:spMkLst>
            <pc:docMk/>
            <pc:sldMk cId="994667847" sldId="1612"/>
            <ac:spMk id="2" creationId="{00000000-0000-0000-0000-000000000000}"/>
          </ac:spMkLst>
        </pc:spChg>
        <pc:spChg chg="mod">
          <ac:chgData name="Vahid Heydari" userId="065589f3340e704f" providerId="LiveId" clId="{5CD355CD-A5C7-4B4D-8B84-B20A0DF61E73}" dt="2019-11-30T21:45:53.590" v="384" actId="404"/>
          <ac:spMkLst>
            <pc:docMk/>
            <pc:sldMk cId="994667847" sldId="1612"/>
            <ac:spMk id="3" creationId="{00000000-0000-0000-0000-000000000000}"/>
          </ac:spMkLst>
        </pc:spChg>
      </pc:sldChg>
      <pc:sldChg chg="del">
        <pc:chgData name="Vahid Heydari" userId="065589f3340e704f" providerId="LiveId" clId="{5CD355CD-A5C7-4B4D-8B84-B20A0DF61E73}" dt="2019-11-30T14:25:39.679" v="7" actId="2696"/>
        <pc:sldMkLst>
          <pc:docMk/>
          <pc:sldMk cId="692469646" sldId="1613"/>
        </pc:sldMkLst>
      </pc:sldChg>
      <pc:sldChg chg="modSp add">
        <pc:chgData name="Vahid Heydari" userId="065589f3340e704f" providerId="LiveId" clId="{5CD355CD-A5C7-4B4D-8B84-B20A0DF61E73}" dt="2019-11-30T21:46:19.081" v="388"/>
        <pc:sldMkLst>
          <pc:docMk/>
          <pc:sldMk cId="1673258110" sldId="1613"/>
        </pc:sldMkLst>
        <pc:spChg chg="mod">
          <ac:chgData name="Vahid Heydari" userId="065589f3340e704f" providerId="LiveId" clId="{5CD355CD-A5C7-4B4D-8B84-B20A0DF61E73}" dt="2019-11-30T21:46:14.494" v="387"/>
          <ac:spMkLst>
            <pc:docMk/>
            <pc:sldMk cId="1673258110" sldId="1613"/>
            <ac:spMk id="2" creationId="{00000000-0000-0000-0000-000000000000}"/>
          </ac:spMkLst>
        </pc:spChg>
        <pc:spChg chg="mod">
          <ac:chgData name="Vahid Heydari" userId="065589f3340e704f" providerId="LiveId" clId="{5CD355CD-A5C7-4B4D-8B84-B20A0DF61E73}" dt="2019-11-30T21:46:19.081" v="388"/>
          <ac:spMkLst>
            <pc:docMk/>
            <pc:sldMk cId="1673258110" sldId="1613"/>
            <ac:spMk id="3" creationId="{00000000-0000-0000-0000-000000000000}"/>
          </ac:spMkLst>
        </pc:spChg>
      </pc:sldChg>
      <pc:sldChg chg="modSp add">
        <pc:chgData name="Vahid Heydari" userId="065589f3340e704f" providerId="LiveId" clId="{5CD355CD-A5C7-4B4D-8B84-B20A0DF61E73}" dt="2019-11-30T21:46:34.662" v="391"/>
        <pc:sldMkLst>
          <pc:docMk/>
          <pc:sldMk cId="658241835" sldId="1614"/>
        </pc:sldMkLst>
        <pc:spChg chg="mod">
          <ac:chgData name="Vahid Heydari" userId="065589f3340e704f" providerId="LiveId" clId="{5CD355CD-A5C7-4B4D-8B84-B20A0DF61E73}" dt="2019-11-30T21:46:29.816" v="390"/>
          <ac:spMkLst>
            <pc:docMk/>
            <pc:sldMk cId="658241835" sldId="1614"/>
            <ac:spMk id="2" creationId="{00000000-0000-0000-0000-000000000000}"/>
          </ac:spMkLst>
        </pc:spChg>
        <pc:spChg chg="mod">
          <ac:chgData name="Vahid Heydari" userId="065589f3340e704f" providerId="LiveId" clId="{5CD355CD-A5C7-4B4D-8B84-B20A0DF61E73}" dt="2019-11-30T21:46:34.662" v="391"/>
          <ac:spMkLst>
            <pc:docMk/>
            <pc:sldMk cId="658241835" sldId="1614"/>
            <ac:spMk id="3" creationId="{00000000-0000-0000-0000-000000000000}"/>
          </ac:spMkLst>
        </pc:spChg>
      </pc:sldChg>
      <pc:sldChg chg="modSp add">
        <pc:chgData name="Vahid Heydari" userId="065589f3340e704f" providerId="LiveId" clId="{5CD355CD-A5C7-4B4D-8B84-B20A0DF61E73}" dt="2019-11-30T22:01:22.357" v="413" actId="20577"/>
        <pc:sldMkLst>
          <pc:docMk/>
          <pc:sldMk cId="1335058376" sldId="1615"/>
        </pc:sldMkLst>
        <pc:spChg chg="mod">
          <ac:chgData name="Vahid Heydari" userId="065589f3340e704f" providerId="LiveId" clId="{5CD355CD-A5C7-4B4D-8B84-B20A0DF61E73}" dt="2019-11-30T22:01:22.357" v="413" actId="20577"/>
          <ac:spMkLst>
            <pc:docMk/>
            <pc:sldMk cId="1335058376" sldId="1615"/>
            <ac:spMk id="2" creationId="{5BD2F1BA-C1C0-4136-9C8C-C6E6F45E82DA}"/>
          </ac:spMkLst>
        </pc:spChg>
      </pc:sldChg>
      <pc:sldChg chg="add del">
        <pc:chgData name="Vahid Heydari" userId="065589f3340e704f" providerId="LiveId" clId="{5CD355CD-A5C7-4B4D-8B84-B20A0DF61E73}" dt="2019-11-30T21:46:48.772" v="393" actId="2696"/>
        <pc:sldMkLst>
          <pc:docMk/>
          <pc:sldMk cId="1963409150" sldId="1615"/>
        </pc:sldMkLst>
      </pc:sldChg>
      <pc:sldChg chg="del">
        <pc:chgData name="Vahid Heydari" userId="065589f3340e704f" providerId="LiveId" clId="{5CD355CD-A5C7-4B4D-8B84-B20A0DF61E73}" dt="2019-11-30T14:25:39.685" v="8" actId="2696"/>
        <pc:sldMkLst>
          <pc:docMk/>
          <pc:sldMk cId="2953629227" sldId="1615"/>
        </pc:sldMkLst>
      </pc:sldChg>
      <pc:sldChg chg="del">
        <pc:chgData name="Vahid Heydari" userId="065589f3340e704f" providerId="LiveId" clId="{5CD355CD-A5C7-4B4D-8B84-B20A0DF61E73}" dt="2019-11-30T14:25:39.695" v="9" actId="2696"/>
        <pc:sldMkLst>
          <pc:docMk/>
          <pc:sldMk cId="2387138107" sldId="1616"/>
        </pc:sldMkLst>
      </pc:sldChg>
      <pc:sldChg chg="modSp add">
        <pc:chgData name="Vahid Heydari" userId="065589f3340e704f" providerId="LiveId" clId="{5CD355CD-A5C7-4B4D-8B84-B20A0DF61E73}" dt="2019-11-30T22:07:37.769" v="467" actId="113"/>
        <pc:sldMkLst>
          <pc:docMk/>
          <pc:sldMk cId="4022570327" sldId="1616"/>
        </pc:sldMkLst>
        <pc:spChg chg="mod">
          <ac:chgData name="Vahid Heydari" userId="065589f3340e704f" providerId="LiveId" clId="{5CD355CD-A5C7-4B4D-8B84-B20A0DF61E73}" dt="2019-11-30T22:02:27.689" v="416"/>
          <ac:spMkLst>
            <pc:docMk/>
            <pc:sldMk cId="4022570327" sldId="1616"/>
            <ac:spMk id="2" creationId="{00000000-0000-0000-0000-000000000000}"/>
          </ac:spMkLst>
        </pc:spChg>
        <pc:spChg chg="mod">
          <ac:chgData name="Vahid Heydari" userId="065589f3340e704f" providerId="LiveId" clId="{5CD355CD-A5C7-4B4D-8B84-B20A0DF61E73}" dt="2019-11-30T22:07:37.769" v="467" actId="113"/>
          <ac:spMkLst>
            <pc:docMk/>
            <pc:sldMk cId="4022570327" sldId="1616"/>
            <ac:spMk id="3" creationId="{00000000-0000-0000-0000-000000000000}"/>
          </ac:spMkLst>
        </pc:spChg>
      </pc:sldChg>
      <pc:sldChg chg="modSp add modNotesTx">
        <pc:chgData name="Vahid Heydari" userId="065589f3340e704f" providerId="LiveId" clId="{5CD355CD-A5C7-4B4D-8B84-B20A0DF61E73}" dt="2019-11-30T22:13:35.997" v="506" actId="20577"/>
        <pc:sldMkLst>
          <pc:docMk/>
          <pc:sldMk cId="1641840716" sldId="1617"/>
        </pc:sldMkLst>
        <pc:spChg chg="mod">
          <ac:chgData name="Vahid Heydari" userId="065589f3340e704f" providerId="LiveId" clId="{5CD355CD-A5C7-4B4D-8B84-B20A0DF61E73}" dt="2019-11-30T22:08:44.520" v="475" actId="20577"/>
          <ac:spMkLst>
            <pc:docMk/>
            <pc:sldMk cId="1641840716" sldId="1617"/>
            <ac:spMk id="2" creationId="{00000000-0000-0000-0000-000000000000}"/>
          </ac:spMkLst>
        </pc:spChg>
        <pc:spChg chg="mod">
          <ac:chgData name="Vahid Heydari" userId="065589f3340e704f" providerId="LiveId" clId="{5CD355CD-A5C7-4B4D-8B84-B20A0DF61E73}" dt="2019-11-30T22:12:42.384" v="494" actId="113"/>
          <ac:spMkLst>
            <pc:docMk/>
            <pc:sldMk cId="1641840716" sldId="1617"/>
            <ac:spMk id="3" creationId="{00000000-0000-0000-0000-000000000000}"/>
          </ac:spMkLst>
        </pc:spChg>
      </pc:sldChg>
      <pc:sldChg chg="addSp delSp modSp add">
        <pc:chgData name="Vahid Heydari" userId="065589f3340e704f" providerId="LiveId" clId="{5CD355CD-A5C7-4B4D-8B84-B20A0DF61E73}" dt="2019-11-30T22:20:23.167" v="509"/>
        <pc:sldMkLst>
          <pc:docMk/>
          <pc:sldMk cId="4157387373" sldId="1618"/>
        </pc:sldMkLst>
        <pc:spChg chg="del">
          <ac:chgData name="Vahid Heydari" userId="065589f3340e704f" providerId="LiveId" clId="{5CD355CD-A5C7-4B4D-8B84-B20A0DF61E73}" dt="2019-11-30T22:20:21.293" v="508" actId="478"/>
          <ac:spMkLst>
            <pc:docMk/>
            <pc:sldMk cId="4157387373" sldId="1618"/>
            <ac:spMk id="3" creationId="{00000000-0000-0000-0000-000000000000}"/>
          </ac:spMkLst>
        </pc:spChg>
        <pc:spChg chg="add del mod">
          <ac:chgData name="Vahid Heydari" userId="065589f3340e704f" providerId="LiveId" clId="{5CD355CD-A5C7-4B4D-8B84-B20A0DF61E73}" dt="2019-11-30T22:20:23.167" v="509"/>
          <ac:spMkLst>
            <pc:docMk/>
            <pc:sldMk cId="4157387373" sldId="1618"/>
            <ac:spMk id="5" creationId="{E0B947A0-02BC-4BF7-BD98-F87BC72CBD16}"/>
          </ac:spMkLst>
        </pc:spChg>
        <pc:picChg chg="add mod">
          <ac:chgData name="Vahid Heydari" userId="065589f3340e704f" providerId="LiveId" clId="{5CD355CD-A5C7-4B4D-8B84-B20A0DF61E73}" dt="2019-11-30T22:20:23.167" v="509"/>
          <ac:picMkLst>
            <pc:docMk/>
            <pc:sldMk cId="4157387373" sldId="1618"/>
            <ac:picMk id="6" creationId="{B5A86F7E-B5D4-49A7-879B-46E6C9241DBB}"/>
          </ac:picMkLst>
        </pc:picChg>
      </pc:sldChg>
      <pc:sldChg chg="del">
        <pc:chgData name="Vahid Heydari" userId="065589f3340e704f" providerId="LiveId" clId="{5CD355CD-A5C7-4B4D-8B84-B20A0DF61E73}" dt="2019-11-30T14:25:39.702" v="10" actId="2696"/>
        <pc:sldMkLst>
          <pc:docMk/>
          <pc:sldMk cId="2730812883" sldId="1619"/>
        </pc:sldMkLst>
      </pc:sldChg>
      <pc:sldChg chg="del">
        <pc:chgData name="Vahid Heydari" userId="065589f3340e704f" providerId="LiveId" clId="{5CD355CD-A5C7-4B4D-8B84-B20A0DF61E73}" dt="2019-11-30T14:25:39.712" v="11" actId="2696"/>
        <pc:sldMkLst>
          <pc:docMk/>
          <pc:sldMk cId="469387993" sldId="16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06DD6-CA28-4C55-8D67-D238115E2286}"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B8963-AC2D-49AD-B74C-5B2AE6AFE381}" type="slidenum">
              <a:rPr lang="en-US" smtClean="0"/>
              <a:t>‹#›</a:t>
            </a:fld>
            <a:endParaRPr lang="en-US"/>
          </a:p>
        </p:txBody>
      </p:sp>
    </p:spTree>
    <p:extLst>
      <p:ext uri="{BB962C8B-B14F-4D97-AF65-F5344CB8AC3E}">
        <p14:creationId xmlns:p14="http://schemas.microsoft.com/office/powerpoint/2010/main" val="150874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Bi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Bi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23925" rtl="0" eaLnBrk="1" fontAlgn="base" latinLnBrk="0" hangingPunct="1">
              <a:lnSpc>
                <a:spcPct val="100000"/>
              </a:lnSpc>
              <a:spcBef>
                <a:spcPct val="0"/>
              </a:spcBef>
              <a:spcAft>
                <a:spcPct val="0"/>
              </a:spcAft>
              <a:buClrTx/>
              <a:buSzTx/>
              <a:buFontTx/>
              <a:buNone/>
              <a:tabLst/>
              <a:defRPr/>
            </a:pPr>
            <a:fld id="{33204CD6-8BD3-4692-A4F1-DF486C909624}" type="slidenum">
              <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23925" rtl="0" eaLnBrk="1" fontAlgn="base" latinLnBrk="0" hangingPunct="1">
                <a:lnSpc>
                  <a:spcPct val="100000"/>
                </a:lnSpc>
                <a:spcBef>
                  <a:spcPct val="0"/>
                </a:spcBef>
                <a:spcAft>
                  <a:spcPct val="0"/>
                </a:spcAft>
                <a:buClrTx/>
                <a:buSzTx/>
                <a:buFontTx/>
                <a:buNone/>
                <a:tabLst/>
                <a:defRPr/>
              </a:pPr>
              <a:t>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082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15</a:t>
            </a:fld>
            <a:endParaRPr lang="en-US"/>
          </a:p>
        </p:txBody>
      </p:sp>
    </p:spTree>
    <p:extLst>
      <p:ext uri="{BB962C8B-B14F-4D97-AF65-F5344CB8AC3E}">
        <p14:creationId xmlns:p14="http://schemas.microsoft.com/office/powerpoint/2010/main" val="1248609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full backup every week.</a:t>
            </a:r>
          </a:p>
        </p:txBody>
      </p:sp>
      <p:sp>
        <p:nvSpPr>
          <p:cNvPr id="4" name="Slide Number Placeholder 3"/>
          <p:cNvSpPr>
            <a:spLocks noGrp="1"/>
          </p:cNvSpPr>
          <p:nvPr>
            <p:ph type="sldNum" sz="quarter" idx="5"/>
          </p:nvPr>
        </p:nvSpPr>
        <p:spPr/>
        <p:txBody>
          <a:bodyPr/>
          <a:lstStyle/>
          <a:p>
            <a:fld id="{3D9B8963-AC2D-49AD-B74C-5B2AE6AFE381}" type="slidenum">
              <a:rPr lang="en-US" smtClean="0"/>
              <a:t>16</a:t>
            </a:fld>
            <a:endParaRPr lang="en-US"/>
          </a:p>
        </p:txBody>
      </p:sp>
    </p:spTree>
    <p:extLst>
      <p:ext uri="{BB962C8B-B14F-4D97-AF65-F5344CB8AC3E}">
        <p14:creationId xmlns:p14="http://schemas.microsoft.com/office/powerpoint/2010/main" val="3468757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17</a:t>
            </a:fld>
            <a:endParaRPr lang="en-US"/>
          </a:p>
        </p:txBody>
      </p:sp>
    </p:spTree>
    <p:extLst>
      <p:ext uri="{BB962C8B-B14F-4D97-AF65-F5344CB8AC3E}">
        <p14:creationId xmlns:p14="http://schemas.microsoft.com/office/powerpoint/2010/main" val="2535523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19</a:t>
            </a:fld>
            <a:endParaRPr lang="en-US"/>
          </a:p>
        </p:txBody>
      </p:sp>
    </p:spTree>
    <p:extLst>
      <p:ext uri="{BB962C8B-B14F-4D97-AF65-F5344CB8AC3E}">
        <p14:creationId xmlns:p14="http://schemas.microsoft.com/office/powerpoint/2010/main" val="769095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20</a:t>
            </a:fld>
            <a:endParaRPr lang="en-US"/>
          </a:p>
        </p:txBody>
      </p:sp>
    </p:spTree>
    <p:extLst>
      <p:ext uri="{BB962C8B-B14F-4D97-AF65-F5344CB8AC3E}">
        <p14:creationId xmlns:p14="http://schemas.microsoft.com/office/powerpoint/2010/main" val="3716986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21</a:t>
            </a:fld>
            <a:endParaRPr lang="en-US"/>
          </a:p>
        </p:txBody>
      </p:sp>
    </p:spTree>
    <p:extLst>
      <p:ext uri="{BB962C8B-B14F-4D97-AF65-F5344CB8AC3E}">
        <p14:creationId xmlns:p14="http://schemas.microsoft.com/office/powerpoint/2010/main" val="1106201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22</a:t>
            </a:fld>
            <a:endParaRPr lang="en-US"/>
          </a:p>
        </p:txBody>
      </p:sp>
    </p:spTree>
    <p:extLst>
      <p:ext uri="{BB962C8B-B14F-4D97-AF65-F5344CB8AC3E}">
        <p14:creationId xmlns:p14="http://schemas.microsoft.com/office/powerpoint/2010/main" val="85185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3</a:t>
            </a:fld>
            <a:endParaRPr lang="en-US"/>
          </a:p>
        </p:txBody>
      </p:sp>
    </p:spTree>
    <p:extLst>
      <p:ext uri="{BB962C8B-B14F-4D97-AF65-F5344CB8AC3E}">
        <p14:creationId xmlns:p14="http://schemas.microsoft.com/office/powerpoint/2010/main" val="336851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5</a:t>
            </a:fld>
            <a:endParaRPr lang="en-US"/>
          </a:p>
        </p:txBody>
      </p:sp>
    </p:spTree>
    <p:extLst>
      <p:ext uri="{BB962C8B-B14F-4D97-AF65-F5344CB8AC3E}">
        <p14:creationId xmlns:p14="http://schemas.microsoft.com/office/powerpoint/2010/main" val="123496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Military chain of command: </a:t>
            </a:r>
          </a:p>
          <a:p>
            <a:r>
              <a:rPr lang="en-US" dirty="0"/>
              <a:t>A General may write orders to a Colonel, who can issue these orders to a Major. In this fashion, the General's original orders are kept intact and the mission of the military is protected (thus, "read up" integrity). Conversely, a Private can never issue orders to his Sergeant, who may never issue orders to a Lieutenant, also protecting the integrity of the mission ("write down").</a:t>
            </a:r>
          </a:p>
        </p:txBody>
      </p:sp>
      <p:sp>
        <p:nvSpPr>
          <p:cNvPr id="4" name="Slide Number Placeholder 3"/>
          <p:cNvSpPr>
            <a:spLocks noGrp="1"/>
          </p:cNvSpPr>
          <p:nvPr>
            <p:ph type="sldNum" sz="quarter" idx="5"/>
          </p:nvPr>
        </p:nvSpPr>
        <p:spPr/>
        <p:txBody>
          <a:bodyPr/>
          <a:lstStyle/>
          <a:p>
            <a:fld id="{3D9B8963-AC2D-49AD-B74C-5B2AE6AFE381}" type="slidenum">
              <a:rPr lang="en-US" smtClean="0"/>
              <a:t>6</a:t>
            </a:fld>
            <a:endParaRPr lang="en-US"/>
          </a:p>
        </p:txBody>
      </p:sp>
    </p:spTree>
    <p:extLst>
      <p:ext uri="{BB962C8B-B14F-4D97-AF65-F5344CB8AC3E}">
        <p14:creationId xmlns:p14="http://schemas.microsoft.com/office/powerpoint/2010/main" val="224633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Military chain of command: </a:t>
            </a:r>
          </a:p>
          <a:p>
            <a:r>
              <a:rPr lang="en-US" dirty="0"/>
              <a:t>A General may write orders to a Colonel, who can issue these orders to a Major. In this fashion, the General's original orders are kept intact and the mission of the military is protected (thus, "read up" integrity). Conversely, a Private can never issue orders to his Sergeant, who may never issue orders to a Lieutenant, also protecting the integrity of the mission ("write down").</a:t>
            </a:r>
          </a:p>
        </p:txBody>
      </p:sp>
      <p:sp>
        <p:nvSpPr>
          <p:cNvPr id="4" name="Slide Number Placeholder 3"/>
          <p:cNvSpPr>
            <a:spLocks noGrp="1"/>
          </p:cNvSpPr>
          <p:nvPr>
            <p:ph type="sldNum" sz="quarter" idx="5"/>
          </p:nvPr>
        </p:nvSpPr>
        <p:spPr/>
        <p:txBody>
          <a:bodyPr/>
          <a:lstStyle/>
          <a:p>
            <a:fld id="{3D9B8963-AC2D-49AD-B74C-5B2AE6AFE381}" type="slidenum">
              <a:rPr lang="en-US" smtClean="0"/>
              <a:t>7</a:t>
            </a:fld>
            <a:endParaRPr lang="en-US"/>
          </a:p>
        </p:txBody>
      </p:sp>
    </p:spTree>
    <p:extLst>
      <p:ext uri="{BB962C8B-B14F-4D97-AF65-F5344CB8AC3E}">
        <p14:creationId xmlns:p14="http://schemas.microsoft.com/office/powerpoint/2010/main" val="107215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8</a:t>
            </a:fld>
            <a:endParaRPr lang="en-US"/>
          </a:p>
        </p:txBody>
      </p:sp>
    </p:spTree>
    <p:extLst>
      <p:ext uri="{BB962C8B-B14F-4D97-AF65-F5344CB8AC3E}">
        <p14:creationId xmlns:p14="http://schemas.microsoft.com/office/powerpoint/2010/main" val="1810733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11</a:t>
            </a:fld>
            <a:endParaRPr lang="en-US"/>
          </a:p>
        </p:txBody>
      </p:sp>
    </p:spTree>
    <p:extLst>
      <p:ext uri="{BB962C8B-B14F-4D97-AF65-F5344CB8AC3E}">
        <p14:creationId xmlns:p14="http://schemas.microsoft.com/office/powerpoint/2010/main" val="169811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Windows and OS/2, when a file is created or modified, the archive </a:t>
            </a:r>
            <a:r>
              <a:rPr lang="en-US" sz="1200" b="0" i="0" u="none" strike="noStrike" kern="1200" dirty="0">
                <a:solidFill>
                  <a:schemeClr val="tx1"/>
                </a:solidFill>
                <a:effectLst/>
                <a:latin typeface="+mn-lt"/>
                <a:ea typeface="+mn-ea"/>
                <a:cs typeface="+mn-cs"/>
                <a:hlinkClick r:id="rId3" tooltip="Bit"/>
              </a:rPr>
              <a:t>bit</a:t>
            </a:r>
            <a:r>
              <a:rPr lang="en-US" sz="1200" b="0" i="0" kern="1200" dirty="0">
                <a:solidFill>
                  <a:schemeClr val="tx1"/>
                </a:solidFill>
                <a:effectLst/>
                <a:latin typeface="+mn-lt"/>
                <a:ea typeface="+mn-ea"/>
                <a:cs typeface="+mn-cs"/>
              </a:rPr>
              <a:t> is set (i.e. turned on), and when the file has been backed up, the archive bit is cleared (i.e. turned off). Thus, the meaning of the archive bit is "this file has not been archived".</a:t>
            </a:r>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13</a:t>
            </a:fld>
            <a:endParaRPr lang="en-US"/>
          </a:p>
        </p:txBody>
      </p:sp>
    </p:spTree>
    <p:extLst>
      <p:ext uri="{BB962C8B-B14F-4D97-AF65-F5344CB8AC3E}">
        <p14:creationId xmlns:p14="http://schemas.microsoft.com/office/powerpoint/2010/main" val="270864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Windows and OS/2, when a file is created or modified, the archive </a:t>
            </a:r>
            <a:r>
              <a:rPr lang="en-US" sz="1200" b="0" i="0" u="none" strike="noStrike" kern="1200" dirty="0">
                <a:solidFill>
                  <a:schemeClr val="tx1"/>
                </a:solidFill>
                <a:effectLst/>
                <a:latin typeface="+mn-lt"/>
                <a:ea typeface="+mn-ea"/>
                <a:cs typeface="+mn-cs"/>
                <a:hlinkClick r:id="rId3" tooltip="Bit"/>
              </a:rPr>
              <a:t>bit</a:t>
            </a:r>
            <a:r>
              <a:rPr lang="en-US" sz="1200" b="0" i="0" kern="1200" dirty="0">
                <a:solidFill>
                  <a:schemeClr val="tx1"/>
                </a:solidFill>
                <a:effectLst/>
                <a:latin typeface="+mn-lt"/>
                <a:ea typeface="+mn-ea"/>
                <a:cs typeface="+mn-cs"/>
              </a:rPr>
              <a:t> is set (i.e. turned on), and when the file has been backed up, the archive bit is cleared (i.e. turned off). Thus, the meaning of the archive bit is "this file has not been archived".</a:t>
            </a:r>
            <a:endParaRPr lang="en-US" dirty="0"/>
          </a:p>
        </p:txBody>
      </p:sp>
      <p:sp>
        <p:nvSpPr>
          <p:cNvPr id="4" name="Slide Number Placeholder 3"/>
          <p:cNvSpPr>
            <a:spLocks noGrp="1"/>
          </p:cNvSpPr>
          <p:nvPr>
            <p:ph type="sldNum" sz="quarter" idx="5"/>
          </p:nvPr>
        </p:nvSpPr>
        <p:spPr/>
        <p:txBody>
          <a:bodyPr/>
          <a:lstStyle/>
          <a:p>
            <a:fld id="{3D9B8963-AC2D-49AD-B74C-5B2AE6AFE381}" type="slidenum">
              <a:rPr lang="en-US" smtClean="0"/>
              <a:t>14</a:t>
            </a:fld>
            <a:endParaRPr lang="en-US"/>
          </a:p>
        </p:txBody>
      </p:sp>
    </p:spTree>
    <p:extLst>
      <p:ext uri="{BB962C8B-B14F-4D97-AF65-F5344CB8AC3E}">
        <p14:creationId xmlns:p14="http://schemas.microsoft.com/office/powerpoint/2010/main" val="250132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4234" y="0"/>
            <a:ext cx="12183533"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727200" y="2133601"/>
            <a:ext cx="9448800" cy="584775"/>
          </a:xfrm>
        </p:spPr>
        <p:txBody>
          <a:bodyPr>
            <a:spAutoFit/>
          </a:bodyPr>
          <a:lstStyle>
            <a:lvl1pPr marL="0" indent="0">
              <a:buFont typeface="Wingdings" pitchFamily="2" charset="2"/>
              <a:buNone/>
              <a:defRPr sz="3200" b="0">
                <a:solidFill>
                  <a:schemeClr val="bg1"/>
                </a:solidFill>
              </a:defRPr>
            </a:lvl1pPr>
          </a:lstStyle>
          <a:p>
            <a:r>
              <a:rPr lang="en-US" dirty="0"/>
              <a:t>Click to edit Master subtitle style</a:t>
            </a:r>
          </a:p>
        </p:txBody>
      </p:sp>
      <p:sp>
        <p:nvSpPr>
          <p:cNvPr id="6" name="Text Box 6"/>
          <p:cNvSpPr txBox="1">
            <a:spLocks noChangeArrowheads="1"/>
          </p:cNvSpPr>
          <p:nvPr userDrawn="1"/>
        </p:nvSpPr>
        <p:spPr bwMode="auto">
          <a:xfrm>
            <a:off x="11176001" y="6496050"/>
            <a:ext cx="580608" cy="215444"/>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186457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3200"/>
            </a:lvl1pPr>
            <a:lvl2pPr>
              <a:defRPr sz="3000"/>
            </a:lvl2pPr>
            <a:lvl3pPr>
              <a:defRPr sz="2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6"/>
          <p:cNvSpPr txBox="1">
            <a:spLocks noChangeArrowheads="1"/>
          </p:cNvSpPr>
          <p:nvPr userDrawn="1"/>
        </p:nvSpPr>
        <p:spPr bwMode="auto">
          <a:xfrm>
            <a:off x="11176001" y="6496050"/>
            <a:ext cx="580608" cy="215444"/>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119878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3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92447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00C2CCE-7E8B-DC4E-9A42-6095B227DACE}" type="slidenum">
              <a:rPr lang="en-US" altLang="en-US"/>
              <a:pPr/>
              <a:t>‹#›</a:t>
            </a:fld>
            <a:endParaRPr lang="en-US" altLang="en-US"/>
          </a:p>
        </p:txBody>
      </p:sp>
      <p:sp>
        <p:nvSpPr>
          <p:cNvPr id="6" name="Content Placeholder 2"/>
          <p:cNvSpPr>
            <a:spLocks noGrp="1"/>
          </p:cNvSpPr>
          <p:nvPr>
            <p:ph idx="1"/>
          </p:nvPr>
        </p:nvSpPr>
        <p:spPr>
          <a:xfrm>
            <a:off x="914400" y="1524000"/>
            <a:ext cx="10363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7421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719667" y="304800"/>
            <a:ext cx="11065933" cy="123613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19667" y="1540932"/>
            <a:ext cx="11065933" cy="4402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Text Box 6"/>
          <p:cNvSpPr txBox="1">
            <a:spLocks noChangeArrowheads="1"/>
          </p:cNvSpPr>
          <p:nvPr/>
        </p:nvSpPr>
        <p:spPr bwMode="auto">
          <a:xfrm>
            <a:off x="11176001" y="6496050"/>
            <a:ext cx="580608" cy="215444"/>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
        <p:nvSpPr>
          <p:cNvPr id="1031" name="Text Box 5"/>
          <p:cNvSpPr txBox="1">
            <a:spLocks noChangeArrowheads="1"/>
          </p:cNvSpPr>
          <p:nvPr userDrawn="1"/>
        </p:nvSpPr>
        <p:spPr bwMode="auto">
          <a:xfrm>
            <a:off x="127000" y="6478589"/>
            <a:ext cx="4402667" cy="24447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defRPr/>
            </a:pPr>
            <a:r>
              <a:rPr lang="en-US" sz="1000" dirty="0">
                <a:solidFill>
                  <a:schemeClr val="bg1"/>
                </a:solidFill>
              </a:rPr>
              <a:t>Fundamentals of Information Systems Security</a:t>
            </a:r>
          </a:p>
        </p:txBody>
      </p:sp>
    </p:spTree>
    <p:extLst>
      <p:ext uri="{BB962C8B-B14F-4D97-AF65-F5344CB8AC3E}">
        <p14:creationId xmlns:p14="http://schemas.microsoft.com/office/powerpoint/2010/main" val="2754295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30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1895475" y="1900238"/>
            <a:ext cx="8458200" cy="3366706"/>
          </a:xfrm>
          <a:noFill/>
        </p:spPr>
        <p:txBody>
          <a:bodyPr/>
          <a:lstStyle/>
          <a:p>
            <a:pPr algn="ctr" eaLnBrk="1" hangingPunct="1"/>
            <a:r>
              <a:rPr lang="en-US" altLang="en-US" sz="3200" dirty="0"/>
              <a:t>Lecture 4</a:t>
            </a:r>
            <a:br>
              <a:rPr lang="en-US" altLang="en-US" sz="3200" dirty="0"/>
            </a:br>
            <a:br>
              <a:rPr lang="en-US" altLang="en-US" sz="3200" dirty="0"/>
            </a:br>
            <a:r>
              <a:rPr lang="en-US" altLang="en-US" sz="3200" dirty="0"/>
              <a:t>CS 07351: Cyber Security: Fundamentals, Principles and Applications</a:t>
            </a:r>
            <a:br>
              <a:rPr lang="en-US" altLang="en-US" sz="3200" dirty="0"/>
            </a:br>
            <a:br>
              <a:rPr lang="en-US" altLang="en-US" sz="3200" dirty="0"/>
            </a:br>
            <a:r>
              <a:rPr lang="en-US" altLang="en-US" sz="3200" dirty="0"/>
              <a:t>Dr. Vahid </a:t>
            </a:r>
            <a:r>
              <a:rPr lang="en-US" altLang="en-US" sz="3200" dirty="0" err="1"/>
              <a:t>Heydari</a:t>
            </a:r>
            <a:endParaRPr lang="en-US" altLang="en-US" sz="3200" dirty="0"/>
          </a:p>
        </p:txBody>
      </p:sp>
    </p:spTree>
    <p:extLst>
      <p:ext uri="{BB962C8B-B14F-4D97-AF65-F5344CB8AC3E}">
        <p14:creationId xmlns:p14="http://schemas.microsoft.com/office/powerpoint/2010/main" val="94664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Definitions</a:t>
            </a:r>
          </a:p>
        </p:txBody>
      </p:sp>
      <p:sp>
        <p:nvSpPr>
          <p:cNvPr id="3" name="Content Placeholder 2"/>
          <p:cNvSpPr>
            <a:spLocks noGrp="1"/>
          </p:cNvSpPr>
          <p:nvPr>
            <p:ph idx="1"/>
          </p:nvPr>
        </p:nvSpPr>
        <p:spPr/>
        <p:txBody>
          <a:bodyPr/>
          <a:lstStyle/>
          <a:p>
            <a:r>
              <a:rPr lang="en-US" sz="3400" b="1" dirty="0"/>
              <a:t>Checkout Policy:</a:t>
            </a:r>
            <a:r>
              <a:rPr lang="en-US" sz="3400" dirty="0"/>
              <a:t> A policy that ensures that hardware doesn’t leave an organization's premises without prior approval.</a:t>
            </a:r>
          </a:p>
          <a:p>
            <a:r>
              <a:rPr lang="en-US" sz="3400" b="1" dirty="0"/>
              <a:t>Screen Filter:</a:t>
            </a:r>
            <a:r>
              <a:rPr lang="en-US" sz="3400" dirty="0"/>
              <a:t> A panel or filter that is placed over a display to make it difficult or impossible for someone to see the screen without being directly in front of the display.</a:t>
            </a:r>
          </a:p>
          <a:p>
            <a:endParaRPr lang="de-DE" sz="3600" dirty="0"/>
          </a:p>
          <a:p>
            <a:endParaRPr lang="en-US" sz="3600" dirty="0"/>
          </a:p>
        </p:txBody>
      </p:sp>
    </p:spTree>
    <p:extLst>
      <p:ext uri="{BB962C8B-B14F-4D97-AF65-F5344CB8AC3E}">
        <p14:creationId xmlns:p14="http://schemas.microsoft.com/office/powerpoint/2010/main" val="331868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Measures</a:t>
            </a:r>
          </a:p>
        </p:txBody>
      </p:sp>
      <p:sp>
        <p:nvSpPr>
          <p:cNvPr id="3" name="Content Placeholder 2"/>
          <p:cNvSpPr>
            <a:spLocks noGrp="1"/>
          </p:cNvSpPr>
          <p:nvPr>
            <p:ph idx="1"/>
          </p:nvPr>
        </p:nvSpPr>
        <p:spPr/>
        <p:txBody>
          <a:bodyPr/>
          <a:lstStyle/>
          <a:p>
            <a:r>
              <a:rPr lang="en-US" dirty="0"/>
              <a:t>Have a checkout policy
Lock up high-value assets
Install screen filters
Use cable locks
Create secure backups</a:t>
            </a:r>
          </a:p>
          <a:p>
            <a:endParaRPr lang="de-DE" sz="3600" dirty="0"/>
          </a:p>
          <a:p>
            <a:endParaRPr lang="en-US" sz="3600" dirty="0"/>
          </a:p>
        </p:txBody>
      </p:sp>
      <p:sp>
        <p:nvSpPr>
          <p:cNvPr id="4" name="TextBox 3">
            <a:extLst>
              <a:ext uri="{FF2B5EF4-FFF2-40B4-BE49-F238E27FC236}">
                <a16:creationId xmlns:a16="http://schemas.microsoft.com/office/drawing/2014/main" id="{0719E8B2-B958-48B8-AF64-A773F68B9D6B}"/>
              </a:ext>
            </a:extLst>
          </p:cNvPr>
          <p:cNvSpPr txBox="1"/>
          <p:nvPr/>
        </p:nvSpPr>
        <p:spPr>
          <a:xfrm flipH="1">
            <a:off x="4256474" y="3273778"/>
            <a:ext cx="2313659"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Cannot connect cable to other devices</a:t>
            </a:r>
          </a:p>
        </p:txBody>
      </p:sp>
    </p:spTree>
    <p:extLst>
      <p:ext uri="{BB962C8B-B14F-4D97-AF65-F5344CB8AC3E}">
        <p14:creationId xmlns:p14="http://schemas.microsoft.com/office/powerpoint/2010/main" val="162324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F1BA-C1C0-4136-9C8C-C6E6F45E82DA}"/>
              </a:ext>
            </a:extLst>
          </p:cNvPr>
          <p:cNvSpPr>
            <a:spLocks noGrp="1"/>
          </p:cNvSpPr>
          <p:nvPr>
            <p:ph type="title"/>
          </p:nvPr>
        </p:nvSpPr>
        <p:spPr>
          <a:xfrm>
            <a:off x="563033" y="2810933"/>
            <a:ext cx="11065933" cy="1236133"/>
          </a:xfrm>
        </p:spPr>
        <p:txBody>
          <a:bodyPr/>
          <a:lstStyle/>
          <a:p>
            <a:r>
              <a:rPr lang="en-US" dirty="0"/>
              <a:t>Backup and Restore</a:t>
            </a:r>
          </a:p>
        </p:txBody>
      </p:sp>
    </p:spTree>
    <p:extLst>
      <p:ext uri="{BB962C8B-B14F-4D97-AF65-F5344CB8AC3E}">
        <p14:creationId xmlns:p14="http://schemas.microsoft.com/office/powerpoint/2010/main" val="181212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Definitions</a:t>
            </a:r>
          </a:p>
        </p:txBody>
      </p:sp>
      <p:sp>
        <p:nvSpPr>
          <p:cNvPr id="3" name="Content Placeholder 2"/>
          <p:cNvSpPr>
            <a:spLocks noGrp="1"/>
          </p:cNvSpPr>
          <p:nvPr>
            <p:ph idx="1"/>
          </p:nvPr>
        </p:nvSpPr>
        <p:spPr>
          <a:xfrm>
            <a:off x="719667" y="1540932"/>
            <a:ext cx="11065933" cy="4402668"/>
          </a:xfrm>
        </p:spPr>
        <p:txBody>
          <a:bodyPr/>
          <a:lstStyle/>
          <a:p>
            <a:r>
              <a:rPr lang="en-US" sz="2400" b="1" dirty="0"/>
              <a:t>Backup: </a:t>
            </a:r>
            <a:r>
              <a:rPr lang="en-US" sz="2400" dirty="0"/>
              <a:t>The process of copying data to a second form of storage, such as tape, recordable optical media (CD-R and DVD-R), removable hard disk, flash drive, or solid state drive in order to protect data by providing a second copy that can be available in case the original data is lost, modified, or corrupted.</a:t>
            </a:r>
            <a:endParaRPr lang="en-US" sz="2400" b="1" dirty="0"/>
          </a:p>
          <a:p>
            <a:r>
              <a:rPr lang="en-US" sz="2400" b="1" dirty="0"/>
              <a:t>Copy Backup: </a:t>
            </a:r>
            <a:r>
              <a:rPr lang="en-US" sz="2400" dirty="0"/>
              <a:t>A backup of all files regardless of the archive bit status.</a:t>
            </a:r>
            <a:r>
              <a:rPr lang="en-US" sz="2400" b="1" dirty="0"/>
              <a:t>
Daily Backup: </a:t>
            </a:r>
            <a:r>
              <a:rPr lang="en-US" sz="2400" dirty="0"/>
              <a:t>A backup of all files modified that day, regardless of the archive bit status.</a:t>
            </a:r>
            <a:r>
              <a:rPr lang="en-US" sz="2400" b="1" dirty="0"/>
              <a:t>
Restore: </a:t>
            </a:r>
            <a:r>
              <a:rPr lang="en-US" sz="2400" dirty="0"/>
              <a:t>The process of copying backup data to its original storage location.</a:t>
            </a:r>
          </a:p>
        </p:txBody>
      </p:sp>
    </p:spTree>
    <p:extLst>
      <p:ext uri="{BB962C8B-B14F-4D97-AF65-F5344CB8AC3E}">
        <p14:creationId xmlns:p14="http://schemas.microsoft.com/office/powerpoint/2010/main" val="45148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Definitions</a:t>
            </a:r>
          </a:p>
        </p:txBody>
      </p:sp>
      <p:sp>
        <p:nvSpPr>
          <p:cNvPr id="3" name="Content Placeholder 2"/>
          <p:cNvSpPr>
            <a:spLocks noGrp="1"/>
          </p:cNvSpPr>
          <p:nvPr>
            <p:ph idx="1"/>
          </p:nvPr>
        </p:nvSpPr>
        <p:spPr>
          <a:xfrm>
            <a:off x="719667" y="1540932"/>
            <a:ext cx="11065933" cy="4402668"/>
          </a:xfrm>
        </p:spPr>
        <p:txBody>
          <a:bodyPr/>
          <a:lstStyle/>
          <a:p>
            <a:r>
              <a:rPr lang="en-US" sz="2400" b="1" dirty="0"/>
              <a:t>Online Tape Vaulting: </a:t>
            </a:r>
            <a:r>
              <a:rPr lang="en-US" sz="2400" dirty="0"/>
              <a:t>The transmission of tape backups to an offsite location by the primary data processing center.</a:t>
            </a:r>
            <a:r>
              <a:rPr lang="en-US" sz="2400" b="1" dirty="0"/>
              <a:t>
Remote Journaling: </a:t>
            </a:r>
            <a:r>
              <a:rPr lang="en-US" sz="2400" dirty="0"/>
              <a:t>The transmission of data journals and logs to an offsite location.</a:t>
            </a:r>
            <a:r>
              <a:rPr lang="en-US" sz="2400" b="1" dirty="0"/>
              <a:t>
Database Shadowing: </a:t>
            </a:r>
            <a:r>
              <a:rPr lang="en-US" sz="2400" dirty="0"/>
              <a:t>The transmission of a production database to an offsite location.</a:t>
            </a:r>
          </a:p>
          <a:p>
            <a:r>
              <a:rPr lang="en-US" sz="2400" b="1" dirty="0"/>
              <a:t>Hierarchical Storage Management: </a:t>
            </a:r>
            <a:r>
              <a:rPr lang="en-US" sz="2400" dirty="0"/>
              <a:t>The process of keeping the most current, necessary items on the fastest media devices.</a:t>
            </a:r>
          </a:p>
        </p:txBody>
      </p:sp>
    </p:spTree>
    <p:extLst>
      <p:ext uri="{BB962C8B-B14F-4D97-AF65-F5344CB8AC3E}">
        <p14:creationId xmlns:p14="http://schemas.microsoft.com/office/powerpoint/2010/main" val="90179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8" y="304800"/>
            <a:ext cx="3886200" cy="1236133"/>
          </a:xfrm>
        </p:spPr>
        <p:txBody>
          <a:bodyPr/>
          <a:lstStyle/>
          <a:p>
            <a:r>
              <a:rPr lang="en-US" dirty="0"/>
              <a:t>Key Definitions</a:t>
            </a:r>
          </a:p>
        </p:txBody>
      </p:sp>
      <p:sp>
        <p:nvSpPr>
          <p:cNvPr id="3" name="Content Placeholder 2"/>
          <p:cNvSpPr>
            <a:spLocks noGrp="1"/>
          </p:cNvSpPr>
          <p:nvPr>
            <p:ph idx="1"/>
          </p:nvPr>
        </p:nvSpPr>
        <p:spPr>
          <a:xfrm>
            <a:off x="719667" y="1540932"/>
            <a:ext cx="11065933" cy="4402668"/>
          </a:xfrm>
        </p:spPr>
        <p:txBody>
          <a:bodyPr/>
          <a:lstStyle/>
          <a:p>
            <a:pPr>
              <a:lnSpc>
                <a:spcPct val="150000"/>
              </a:lnSpc>
            </a:pPr>
            <a:r>
              <a:rPr lang="en-US" sz="2400" b="1" dirty="0"/>
              <a:t>Full Backup: </a:t>
            </a:r>
            <a:r>
              <a:rPr lang="en-US" sz="2400" dirty="0"/>
              <a:t>A backup of all files regardless of the archive bit.</a:t>
            </a:r>
            <a:r>
              <a:rPr lang="en-US" sz="2400" b="1" dirty="0"/>
              <a:t>
Image Backup: </a:t>
            </a:r>
            <a:r>
              <a:rPr lang="en-US" sz="2400" dirty="0"/>
              <a:t>A copy of a disk or partition where individual files are not examined, so all data is copied regardless of the archive bit.</a:t>
            </a:r>
          </a:p>
          <a:p>
            <a:pPr>
              <a:lnSpc>
                <a:spcPct val="150000"/>
              </a:lnSpc>
            </a:pPr>
            <a:r>
              <a:rPr lang="en-US" sz="2400" b="1" dirty="0"/>
              <a:t>Incremental Backup: </a:t>
            </a:r>
            <a:r>
              <a:rPr lang="en-US" sz="2400" dirty="0"/>
              <a:t>A backup of files on which the archive bit is set, backing up only the data changed since the last full or incremental backup.</a:t>
            </a:r>
            <a:r>
              <a:rPr lang="en-US" sz="2400" b="1" dirty="0"/>
              <a:t>
Differential Backup: </a:t>
            </a:r>
            <a:r>
              <a:rPr lang="en-US" sz="2400" dirty="0"/>
              <a:t>A backup of files on which the archived bit is set to back up only the data changed since the last full backup.</a:t>
            </a:r>
            <a:endParaRPr lang="en-US" sz="2800" dirty="0"/>
          </a:p>
        </p:txBody>
      </p:sp>
      <p:sp>
        <p:nvSpPr>
          <p:cNvPr id="4" name="TextBox 3">
            <a:extLst>
              <a:ext uri="{FF2B5EF4-FFF2-40B4-BE49-F238E27FC236}">
                <a16:creationId xmlns:a16="http://schemas.microsoft.com/office/drawing/2014/main" id="{C7F3C2E6-4249-4E74-8828-ACD28DC79DE7}"/>
              </a:ext>
            </a:extLst>
          </p:cNvPr>
          <p:cNvSpPr txBox="1"/>
          <p:nvPr/>
        </p:nvSpPr>
        <p:spPr>
          <a:xfrm flipH="1">
            <a:off x="4758548" y="1160355"/>
            <a:ext cx="2460415"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Doesn’t matter if it’s already been backed up</a:t>
            </a:r>
          </a:p>
        </p:txBody>
      </p:sp>
      <p:sp>
        <p:nvSpPr>
          <p:cNvPr id="5" name="TextBox 4">
            <a:extLst>
              <a:ext uri="{FF2B5EF4-FFF2-40B4-BE49-F238E27FC236}">
                <a16:creationId xmlns:a16="http://schemas.microsoft.com/office/drawing/2014/main" id="{2EF4C5C5-B6B6-4B16-9923-4DC9DB5C9090}"/>
              </a:ext>
            </a:extLst>
          </p:cNvPr>
          <p:cNvSpPr txBox="1"/>
          <p:nvPr/>
        </p:nvSpPr>
        <p:spPr>
          <a:xfrm flipH="1">
            <a:off x="8411070" y="5317068"/>
            <a:ext cx="3780930" cy="1477328"/>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Ex. Hard drive, etc., a partition in C drive; whole partition/hidden somewhere in disk, files can be written there (forensics purposes, like if crime was done on a computer)</a:t>
            </a:r>
          </a:p>
        </p:txBody>
      </p:sp>
      <p:sp>
        <p:nvSpPr>
          <p:cNvPr id="6" name="TextBox 5">
            <a:extLst>
              <a:ext uri="{FF2B5EF4-FFF2-40B4-BE49-F238E27FC236}">
                <a16:creationId xmlns:a16="http://schemas.microsoft.com/office/drawing/2014/main" id="{9152E8B9-FE3D-47A0-97BB-D70E46D8BD9F}"/>
              </a:ext>
            </a:extLst>
          </p:cNvPr>
          <p:cNvSpPr txBox="1"/>
          <p:nvPr/>
        </p:nvSpPr>
        <p:spPr>
          <a:xfrm flipH="1">
            <a:off x="7677009" y="883356"/>
            <a:ext cx="1342814"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Ex. All files and folders in C drive</a:t>
            </a:r>
          </a:p>
        </p:txBody>
      </p:sp>
      <p:sp>
        <p:nvSpPr>
          <p:cNvPr id="7" name="Rectangle 6">
            <a:extLst>
              <a:ext uri="{FF2B5EF4-FFF2-40B4-BE49-F238E27FC236}">
                <a16:creationId xmlns:a16="http://schemas.microsoft.com/office/drawing/2014/main" id="{E70A0E47-7E99-4A42-96C6-0FB15B686951}"/>
              </a:ext>
            </a:extLst>
          </p:cNvPr>
          <p:cNvSpPr/>
          <p:nvPr/>
        </p:nvSpPr>
        <p:spPr bwMode="auto">
          <a:xfrm>
            <a:off x="9810044" y="530578"/>
            <a:ext cx="1128889" cy="165946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9" name="Straight Connector 8">
            <a:extLst>
              <a:ext uri="{FF2B5EF4-FFF2-40B4-BE49-F238E27FC236}">
                <a16:creationId xmlns:a16="http://schemas.microsoft.com/office/drawing/2014/main" id="{3180BBD3-2A13-437B-9DCA-8498142D6FEF}"/>
              </a:ext>
            </a:extLst>
          </p:cNvPr>
          <p:cNvCxnSpPr/>
          <p:nvPr/>
        </p:nvCxnSpPr>
        <p:spPr bwMode="auto">
          <a:xfrm>
            <a:off x="9810044" y="883356"/>
            <a:ext cx="112888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ED669C09-1276-48DF-A4BC-12BF4470449F}"/>
              </a:ext>
            </a:extLst>
          </p:cNvPr>
          <p:cNvCxnSpPr/>
          <p:nvPr/>
        </p:nvCxnSpPr>
        <p:spPr bwMode="auto">
          <a:xfrm>
            <a:off x="9810044" y="1806686"/>
            <a:ext cx="112888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Oval 11">
            <a:extLst>
              <a:ext uri="{FF2B5EF4-FFF2-40B4-BE49-F238E27FC236}">
                <a16:creationId xmlns:a16="http://schemas.microsoft.com/office/drawing/2014/main" id="{10F5DAAB-36EE-4551-B3D0-BD7C8A0167AE}"/>
              </a:ext>
            </a:extLst>
          </p:cNvPr>
          <p:cNvSpPr/>
          <p:nvPr/>
        </p:nvSpPr>
        <p:spPr bwMode="auto">
          <a:xfrm>
            <a:off x="10081544" y="922866"/>
            <a:ext cx="677333" cy="80197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4" name="Straight Arrow Connector 13">
            <a:extLst>
              <a:ext uri="{FF2B5EF4-FFF2-40B4-BE49-F238E27FC236}">
                <a16:creationId xmlns:a16="http://schemas.microsoft.com/office/drawing/2014/main" id="{1E21E310-F74B-48B3-9FE7-1A121F4C78CE}"/>
              </a:ext>
            </a:extLst>
          </p:cNvPr>
          <p:cNvCxnSpPr>
            <a:cxnSpLocks/>
          </p:cNvCxnSpPr>
          <p:nvPr/>
        </p:nvCxnSpPr>
        <p:spPr bwMode="auto">
          <a:xfrm flipV="1">
            <a:off x="9211733" y="1501423"/>
            <a:ext cx="711200" cy="1895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CE131669-CE09-4A54-A8D6-4EE020AE2C49}"/>
              </a:ext>
            </a:extLst>
          </p:cNvPr>
          <p:cNvCxnSpPr/>
          <p:nvPr/>
        </p:nvCxnSpPr>
        <p:spPr bwMode="auto">
          <a:xfrm flipV="1">
            <a:off x="9674578" y="2020711"/>
            <a:ext cx="248355" cy="3273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604FF6B8-0CFC-47AD-92A4-C39F1EBB5027}"/>
              </a:ext>
            </a:extLst>
          </p:cNvPr>
          <p:cNvSpPr txBox="1"/>
          <p:nvPr/>
        </p:nvSpPr>
        <p:spPr>
          <a:xfrm flipH="1">
            <a:off x="4052993" y="66259"/>
            <a:ext cx="4086014"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If you just remove the address from the table, the file is there in the hard drive (when you delete a file)</a:t>
            </a:r>
          </a:p>
        </p:txBody>
      </p:sp>
      <p:sp>
        <p:nvSpPr>
          <p:cNvPr id="19" name="TextBox 18">
            <a:extLst>
              <a:ext uri="{FF2B5EF4-FFF2-40B4-BE49-F238E27FC236}">
                <a16:creationId xmlns:a16="http://schemas.microsoft.com/office/drawing/2014/main" id="{7C0244E0-8F8E-42D0-80FF-CE006358F540}"/>
              </a:ext>
            </a:extLst>
          </p:cNvPr>
          <p:cNvSpPr txBox="1"/>
          <p:nvPr/>
        </p:nvSpPr>
        <p:spPr>
          <a:xfrm flipH="1">
            <a:off x="478650" y="5677845"/>
            <a:ext cx="4086012"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Full format = 0 all bits since it’s under a certain value but you can still see it was originally 1 for some </a:t>
            </a:r>
            <a:r>
              <a:rPr lang="en-US" dirty="0">
                <a:latin typeface="Times" panose="02020603050405020304" pitchFamily="18" charset="0"/>
                <a:cs typeface="Times" panose="02020603050405020304" pitchFamily="18" charset="0"/>
                <a:sym typeface="Wingdings" panose="05000000000000000000" pitchFamily="2" charset="2"/>
              </a:rPr>
              <a:t> recovery</a:t>
            </a:r>
            <a:endParaRPr lang="en-US" dirty="0">
              <a:latin typeface="Times" panose="02020603050405020304" pitchFamily="18" charset="0"/>
              <a:cs typeface="Times" panose="02020603050405020304" pitchFamily="18" charset="0"/>
            </a:endParaRPr>
          </a:p>
        </p:txBody>
      </p:sp>
      <p:cxnSp>
        <p:nvCxnSpPr>
          <p:cNvPr id="21" name="Straight Arrow Connector 20">
            <a:extLst>
              <a:ext uri="{FF2B5EF4-FFF2-40B4-BE49-F238E27FC236}">
                <a16:creationId xmlns:a16="http://schemas.microsoft.com/office/drawing/2014/main" id="{21E9054B-E9A4-4445-BE7C-36288AF1FF2F}"/>
              </a:ext>
            </a:extLst>
          </p:cNvPr>
          <p:cNvCxnSpPr/>
          <p:nvPr/>
        </p:nvCxnSpPr>
        <p:spPr bwMode="auto">
          <a:xfrm flipH="1" flipV="1">
            <a:off x="8568267" y="3217122"/>
            <a:ext cx="643466" cy="20999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1090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B880C-7EBE-48B1-8385-91B473CEE36B}"/>
              </a:ext>
            </a:extLst>
          </p:cNvPr>
          <p:cNvSpPr>
            <a:spLocks noGrp="1"/>
          </p:cNvSpPr>
          <p:nvPr>
            <p:ph idx="1"/>
          </p:nvPr>
        </p:nvSpPr>
        <p:spPr>
          <a:xfrm>
            <a:off x="344905" y="1840832"/>
            <a:ext cx="5321969" cy="4340512"/>
          </a:xfrm>
        </p:spPr>
        <p:txBody>
          <a:bodyPr>
            <a:normAutofit/>
          </a:bodyPr>
          <a:lstStyle/>
          <a:p>
            <a:r>
              <a:rPr lang="en-US" sz="2800" dirty="0"/>
              <a:t>While an incremental backup only includes the data that has changed since the previous backup, a differential backup contains all of the data that has changed since the last full backup.</a:t>
            </a:r>
          </a:p>
        </p:txBody>
      </p:sp>
      <p:pic>
        <p:nvPicPr>
          <p:cNvPr id="1028" name="Picture 4" descr="incrementalBackup-01">
            <a:extLst>
              <a:ext uri="{FF2B5EF4-FFF2-40B4-BE49-F238E27FC236}">
                <a16:creationId xmlns:a16="http://schemas.microsoft.com/office/drawing/2014/main" id="{A2BF68E9-2693-4017-B1D0-B48CD8C8EC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1" y="787726"/>
            <a:ext cx="5567011" cy="25329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iffBackup-02">
            <a:extLst>
              <a:ext uri="{FF2B5EF4-FFF2-40B4-BE49-F238E27FC236}">
                <a16:creationId xmlns:a16="http://schemas.microsoft.com/office/drawing/2014/main" id="{23D9F04B-1064-418E-AD5F-067AD6C7D9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1" y="3486610"/>
            <a:ext cx="5567012" cy="25329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A265CA-B1D0-4DCA-974D-5ADCE8EC2D55}"/>
              </a:ext>
            </a:extLst>
          </p:cNvPr>
          <p:cNvSpPr txBox="1"/>
          <p:nvPr/>
        </p:nvSpPr>
        <p:spPr>
          <a:xfrm>
            <a:off x="6605337" y="6148133"/>
            <a:ext cx="4523874" cy="584775"/>
          </a:xfrm>
          <a:prstGeom prst="rect">
            <a:avLst/>
          </a:prstGeom>
          <a:noFill/>
        </p:spPr>
        <p:txBody>
          <a:bodyPr wrap="square" rtlCol="0">
            <a:spAutoFit/>
          </a:bodyPr>
          <a:lstStyle/>
          <a:p>
            <a:r>
              <a:rPr lang="en-US" sz="1600" dirty="0"/>
              <a:t>https://www.codetwo.com/admins-blog/difference-differential-incremental-backup/</a:t>
            </a:r>
          </a:p>
        </p:txBody>
      </p:sp>
      <p:sp>
        <p:nvSpPr>
          <p:cNvPr id="12" name="Title 1">
            <a:extLst>
              <a:ext uri="{FF2B5EF4-FFF2-40B4-BE49-F238E27FC236}">
                <a16:creationId xmlns:a16="http://schemas.microsoft.com/office/drawing/2014/main" id="{26803FF3-054D-4460-92A7-3431E6DC9C5C}"/>
              </a:ext>
            </a:extLst>
          </p:cNvPr>
          <p:cNvSpPr txBox="1">
            <a:spLocks/>
          </p:cNvSpPr>
          <p:nvPr/>
        </p:nvSpPr>
        <p:spPr bwMode="auto">
          <a:xfrm>
            <a:off x="719667" y="237067"/>
            <a:ext cx="11065933" cy="123613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a:lstStyle>
          <a:p>
            <a:r>
              <a:rPr lang="en-US" dirty="0"/>
              <a:t>Incremental vs. </a:t>
            </a:r>
          </a:p>
          <a:p>
            <a:r>
              <a:rPr lang="en-US" dirty="0"/>
              <a:t>Differential backup</a:t>
            </a:r>
            <a:endParaRPr lang="en-US" kern="0" dirty="0"/>
          </a:p>
        </p:txBody>
      </p:sp>
      <p:sp>
        <p:nvSpPr>
          <p:cNvPr id="7" name="TextBox 6">
            <a:extLst>
              <a:ext uri="{FF2B5EF4-FFF2-40B4-BE49-F238E27FC236}">
                <a16:creationId xmlns:a16="http://schemas.microsoft.com/office/drawing/2014/main" id="{8F101FB8-C832-4F76-B2C4-2DA4622E8588}"/>
              </a:ext>
            </a:extLst>
          </p:cNvPr>
          <p:cNvSpPr txBox="1"/>
          <p:nvPr/>
        </p:nvSpPr>
        <p:spPr>
          <a:xfrm flipH="1">
            <a:off x="4950809" y="304800"/>
            <a:ext cx="3309056"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Backup what has been changed only on Tuesday; if we haven’t changed a file on Monday, the file isn’t there on </a:t>
            </a:r>
            <a:r>
              <a:rPr lang="en-US" dirty="0" err="1">
                <a:latin typeface="Times" panose="02020603050405020304" pitchFamily="18" charset="0"/>
                <a:cs typeface="Times" panose="02020603050405020304" pitchFamily="18" charset="0"/>
              </a:rPr>
              <a:t>tuesday</a:t>
            </a:r>
            <a:endParaRPr lang="en-US" dirty="0">
              <a:latin typeface="Times" panose="02020603050405020304" pitchFamily="18" charset="0"/>
              <a:cs typeface="Times" panose="02020603050405020304" pitchFamily="18" charset="0"/>
            </a:endParaRPr>
          </a:p>
        </p:txBody>
      </p:sp>
      <p:sp>
        <p:nvSpPr>
          <p:cNvPr id="8" name="TextBox 7">
            <a:extLst>
              <a:ext uri="{FF2B5EF4-FFF2-40B4-BE49-F238E27FC236}">
                <a16:creationId xmlns:a16="http://schemas.microsoft.com/office/drawing/2014/main" id="{48765734-61D5-4C0B-8C90-7052C749519B}"/>
              </a:ext>
            </a:extLst>
          </p:cNvPr>
          <p:cNvSpPr txBox="1"/>
          <p:nvPr/>
        </p:nvSpPr>
        <p:spPr>
          <a:xfrm flipH="1">
            <a:off x="4990491" y="5103674"/>
            <a:ext cx="1781894" cy="1754326"/>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Full backup Sunday so it’ll store everything that has been changed since Sunday</a:t>
            </a:r>
          </a:p>
        </p:txBody>
      </p:sp>
      <p:cxnSp>
        <p:nvCxnSpPr>
          <p:cNvPr id="9" name="Straight Arrow Connector 8">
            <a:extLst>
              <a:ext uri="{FF2B5EF4-FFF2-40B4-BE49-F238E27FC236}">
                <a16:creationId xmlns:a16="http://schemas.microsoft.com/office/drawing/2014/main" id="{EDD0B410-A396-4126-88E4-5D6120FE9FBD}"/>
              </a:ext>
            </a:extLst>
          </p:cNvPr>
          <p:cNvCxnSpPr/>
          <p:nvPr/>
        </p:nvCxnSpPr>
        <p:spPr bwMode="auto">
          <a:xfrm>
            <a:off x="7552267" y="1207911"/>
            <a:ext cx="101600" cy="3330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BB766095-8260-46A4-8414-3DB18E8DF8A3}"/>
              </a:ext>
            </a:extLst>
          </p:cNvPr>
          <p:cNvSpPr txBox="1"/>
          <p:nvPr/>
        </p:nvSpPr>
        <p:spPr>
          <a:xfrm flipH="1">
            <a:off x="351500" y="4883538"/>
            <a:ext cx="4380088" cy="1477328"/>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Faster, less storage, but backups are tied together (restores multiple backups, more time) and if </a:t>
            </a:r>
            <a:r>
              <a:rPr lang="en-US" dirty="0" err="1">
                <a:latin typeface="Times" panose="02020603050405020304" pitchFamily="18" charset="0"/>
                <a:cs typeface="Times" panose="02020603050405020304" pitchFamily="18" charset="0"/>
              </a:rPr>
              <a:t>smthg</a:t>
            </a:r>
            <a:r>
              <a:rPr lang="en-US" dirty="0">
                <a:latin typeface="Times" panose="02020603050405020304" pitchFamily="18" charset="0"/>
                <a:cs typeface="Times" panose="02020603050405020304" pitchFamily="18" charset="0"/>
              </a:rPr>
              <a:t> goes wrong, one of the things we can’t restore; Monday backup broken, Tuesday can’t restore</a:t>
            </a:r>
          </a:p>
        </p:txBody>
      </p:sp>
      <p:sp>
        <p:nvSpPr>
          <p:cNvPr id="14" name="TextBox 13">
            <a:extLst>
              <a:ext uri="{FF2B5EF4-FFF2-40B4-BE49-F238E27FC236}">
                <a16:creationId xmlns:a16="http://schemas.microsoft.com/office/drawing/2014/main" id="{D39BFC6C-59A7-436A-AE65-0DBDA4CCF0F9}"/>
              </a:ext>
            </a:extLst>
          </p:cNvPr>
          <p:cNvSpPr txBox="1"/>
          <p:nvPr/>
        </p:nvSpPr>
        <p:spPr>
          <a:xfrm flipH="1">
            <a:off x="10172983" y="3237678"/>
            <a:ext cx="124008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Restores once, safer</a:t>
            </a:r>
          </a:p>
        </p:txBody>
      </p:sp>
      <p:cxnSp>
        <p:nvCxnSpPr>
          <p:cNvPr id="11" name="Straight Arrow Connector 10">
            <a:extLst>
              <a:ext uri="{FF2B5EF4-FFF2-40B4-BE49-F238E27FC236}">
                <a16:creationId xmlns:a16="http://schemas.microsoft.com/office/drawing/2014/main" id="{E9EEEF12-40A5-4642-A72B-79B3703C5CFC}"/>
              </a:ext>
            </a:extLst>
          </p:cNvPr>
          <p:cNvCxnSpPr/>
          <p:nvPr/>
        </p:nvCxnSpPr>
        <p:spPr bwMode="auto">
          <a:xfrm flipV="1">
            <a:off x="4244622" y="2856089"/>
            <a:ext cx="2360715" cy="21561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93868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B880C-7EBE-48B1-8385-91B473CEE36B}"/>
              </a:ext>
            </a:extLst>
          </p:cNvPr>
          <p:cNvSpPr>
            <a:spLocks noGrp="1"/>
          </p:cNvSpPr>
          <p:nvPr>
            <p:ph idx="1"/>
          </p:nvPr>
        </p:nvSpPr>
        <p:spPr>
          <a:xfrm>
            <a:off x="344905" y="1840832"/>
            <a:ext cx="5321969" cy="4340512"/>
          </a:xfrm>
        </p:spPr>
        <p:txBody>
          <a:bodyPr>
            <a:normAutofit fontScale="85000" lnSpcReduction="10000"/>
          </a:bodyPr>
          <a:lstStyle/>
          <a:p>
            <a:pPr marL="0" indent="0">
              <a:buNone/>
            </a:pPr>
            <a:r>
              <a:rPr lang="en-US" sz="2800" b="1" dirty="0"/>
              <a:t>Incremental Backup:</a:t>
            </a:r>
          </a:p>
          <a:p>
            <a:pPr marL="0" indent="0">
              <a:buNone/>
            </a:pPr>
            <a:endParaRPr lang="en-US" sz="2800" b="1" dirty="0">
              <a:solidFill>
                <a:srgbClr val="00B050"/>
              </a:solidFill>
            </a:endParaRPr>
          </a:p>
          <a:p>
            <a:pPr marL="0" indent="0">
              <a:buNone/>
            </a:pPr>
            <a:r>
              <a:rPr lang="en-US" sz="2800" b="1" dirty="0">
                <a:solidFill>
                  <a:srgbClr val="00B050"/>
                </a:solidFill>
              </a:rPr>
              <a:t>+</a:t>
            </a:r>
            <a:r>
              <a:rPr lang="en-US" sz="2800" dirty="0"/>
              <a:t> Faster</a:t>
            </a:r>
          </a:p>
          <a:p>
            <a:pPr marL="0" indent="0">
              <a:buNone/>
            </a:pPr>
            <a:r>
              <a:rPr lang="en-US" sz="2800" b="1" dirty="0">
                <a:solidFill>
                  <a:srgbClr val="00B050"/>
                </a:solidFill>
              </a:rPr>
              <a:t>+</a:t>
            </a:r>
            <a:r>
              <a:rPr lang="en-US" sz="2800" dirty="0"/>
              <a:t> Needs less storage</a:t>
            </a:r>
          </a:p>
          <a:p>
            <a:pPr marL="0" indent="0">
              <a:buNone/>
            </a:pPr>
            <a:endParaRPr lang="en-US" sz="2800" b="1" dirty="0">
              <a:solidFill>
                <a:srgbClr val="FF0000"/>
              </a:solidFill>
            </a:endParaRPr>
          </a:p>
          <a:p>
            <a:pPr marL="0" indent="0">
              <a:buNone/>
            </a:pPr>
            <a:r>
              <a:rPr lang="en-US" sz="2800" b="1" dirty="0">
                <a:solidFill>
                  <a:srgbClr val="FF0000"/>
                </a:solidFill>
              </a:rPr>
              <a:t>- </a:t>
            </a:r>
            <a:r>
              <a:rPr lang="en-US" sz="2800" dirty="0"/>
              <a:t>All iterations are needed for data restoration</a:t>
            </a:r>
          </a:p>
          <a:p>
            <a:pPr>
              <a:buFontTx/>
              <a:buChar char="-"/>
            </a:pPr>
            <a:r>
              <a:rPr lang="en-US" sz="2800" dirty="0"/>
              <a:t>Longer restore process</a:t>
            </a:r>
          </a:p>
          <a:p>
            <a:pPr marL="0" indent="0">
              <a:buNone/>
            </a:pPr>
            <a:endParaRPr lang="en-US" sz="2800" dirty="0"/>
          </a:p>
          <a:p>
            <a:pPr marL="0" indent="0">
              <a:buNone/>
            </a:pPr>
            <a:r>
              <a:rPr lang="en-US" sz="2800" dirty="0"/>
              <a:t>Incremental method is more popular specifically for Cloud storage</a:t>
            </a:r>
          </a:p>
        </p:txBody>
      </p:sp>
      <p:pic>
        <p:nvPicPr>
          <p:cNvPr id="1028" name="Picture 4" descr="incrementalBackup-01">
            <a:extLst>
              <a:ext uri="{FF2B5EF4-FFF2-40B4-BE49-F238E27FC236}">
                <a16:creationId xmlns:a16="http://schemas.microsoft.com/office/drawing/2014/main" id="{A2BF68E9-2693-4017-B1D0-B48CD8C8EC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1" y="787726"/>
            <a:ext cx="5567011" cy="25329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iffBackup-02">
            <a:extLst>
              <a:ext uri="{FF2B5EF4-FFF2-40B4-BE49-F238E27FC236}">
                <a16:creationId xmlns:a16="http://schemas.microsoft.com/office/drawing/2014/main" id="{23D9F04B-1064-418E-AD5F-067AD6C7D9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1" y="3486610"/>
            <a:ext cx="5567012" cy="25329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A265CA-B1D0-4DCA-974D-5ADCE8EC2D55}"/>
              </a:ext>
            </a:extLst>
          </p:cNvPr>
          <p:cNvSpPr txBox="1"/>
          <p:nvPr/>
        </p:nvSpPr>
        <p:spPr>
          <a:xfrm>
            <a:off x="6605337" y="6148133"/>
            <a:ext cx="4523874" cy="584775"/>
          </a:xfrm>
          <a:prstGeom prst="rect">
            <a:avLst/>
          </a:prstGeom>
          <a:noFill/>
        </p:spPr>
        <p:txBody>
          <a:bodyPr wrap="square" rtlCol="0">
            <a:spAutoFit/>
          </a:bodyPr>
          <a:lstStyle/>
          <a:p>
            <a:r>
              <a:rPr lang="en-US" sz="1600" dirty="0"/>
              <a:t>https://www.codetwo.com/admins-blog/difference-differential-incremental-backup/</a:t>
            </a:r>
          </a:p>
        </p:txBody>
      </p:sp>
      <p:sp>
        <p:nvSpPr>
          <p:cNvPr id="12" name="Title 1">
            <a:extLst>
              <a:ext uri="{FF2B5EF4-FFF2-40B4-BE49-F238E27FC236}">
                <a16:creationId xmlns:a16="http://schemas.microsoft.com/office/drawing/2014/main" id="{26803FF3-054D-4460-92A7-3431E6DC9C5C}"/>
              </a:ext>
            </a:extLst>
          </p:cNvPr>
          <p:cNvSpPr txBox="1">
            <a:spLocks/>
          </p:cNvSpPr>
          <p:nvPr/>
        </p:nvSpPr>
        <p:spPr bwMode="auto">
          <a:xfrm>
            <a:off x="719667" y="304800"/>
            <a:ext cx="11065933" cy="123613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a:lstStyle>
          <a:p>
            <a:r>
              <a:rPr lang="en-US" dirty="0"/>
              <a:t>Incremental vs. </a:t>
            </a:r>
          </a:p>
          <a:p>
            <a:r>
              <a:rPr lang="en-US" dirty="0"/>
              <a:t>Differential backup</a:t>
            </a:r>
            <a:endParaRPr lang="en-US" kern="0" dirty="0"/>
          </a:p>
        </p:txBody>
      </p:sp>
      <p:sp>
        <p:nvSpPr>
          <p:cNvPr id="7" name="TextBox 6">
            <a:extLst>
              <a:ext uri="{FF2B5EF4-FFF2-40B4-BE49-F238E27FC236}">
                <a16:creationId xmlns:a16="http://schemas.microsoft.com/office/drawing/2014/main" id="{6274B5F5-AAC2-4C00-912B-BD2E3F2A43A4}"/>
              </a:ext>
            </a:extLst>
          </p:cNvPr>
          <p:cNvSpPr txBox="1"/>
          <p:nvPr/>
        </p:nvSpPr>
        <p:spPr>
          <a:xfrm flipH="1">
            <a:off x="4719469" y="2023859"/>
            <a:ext cx="1805659" cy="1754326"/>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Make sure all backups work (ransomware is a problem since it “infiltrates”? the backup)</a:t>
            </a:r>
          </a:p>
        </p:txBody>
      </p:sp>
    </p:spTree>
    <p:extLst>
      <p:ext uri="{BB962C8B-B14F-4D97-AF65-F5344CB8AC3E}">
        <p14:creationId xmlns:p14="http://schemas.microsoft.com/office/powerpoint/2010/main" val="3092360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F1BA-C1C0-4136-9C8C-C6E6F45E82DA}"/>
              </a:ext>
            </a:extLst>
          </p:cNvPr>
          <p:cNvSpPr>
            <a:spLocks noGrp="1"/>
          </p:cNvSpPr>
          <p:nvPr>
            <p:ph type="title"/>
          </p:nvPr>
        </p:nvSpPr>
        <p:spPr>
          <a:xfrm>
            <a:off x="563033" y="2810933"/>
            <a:ext cx="11065933" cy="1236133"/>
          </a:xfrm>
        </p:spPr>
        <p:txBody>
          <a:bodyPr/>
          <a:lstStyle/>
          <a:p>
            <a:r>
              <a:rPr lang="en-US" dirty="0"/>
              <a:t>Data Loss Prevention (DLP)</a:t>
            </a:r>
          </a:p>
        </p:txBody>
      </p:sp>
    </p:spTree>
    <p:extLst>
      <p:ext uri="{BB962C8B-B14F-4D97-AF65-F5344CB8AC3E}">
        <p14:creationId xmlns:p14="http://schemas.microsoft.com/office/powerpoint/2010/main" val="131748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Definitions</a:t>
            </a:r>
          </a:p>
        </p:txBody>
      </p:sp>
      <p:sp>
        <p:nvSpPr>
          <p:cNvPr id="3" name="Content Placeholder 2"/>
          <p:cNvSpPr>
            <a:spLocks noGrp="1"/>
          </p:cNvSpPr>
          <p:nvPr>
            <p:ph idx="1"/>
          </p:nvPr>
        </p:nvSpPr>
        <p:spPr>
          <a:xfrm>
            <a:off x="719667" y="1540932"/>
            <a:ext cx="11065933" cy="4402668"/>
          </a:xfrm>
        </p:spPr>
        <p:txBody>
          <a:bodyPr/>
          <a:lstStyle/>
          <a:p>
            <a:r>
              <a:rPr lang="en-US" sz="2000" b="1" dirty="0"/>
              <a:t>Data Loss Prevention (DLP): </a:t>
            </a:r>
            <a:r>
              <a:rPr lang="en-US" sz="2000" dirty="0"/>
              <a:t>A system that attempts to detect and stop breaches of sensitive data within an organization.</a:t>
            </a:r>
            <a:r>
              <a:rPr lang="en-US" sz="2000" b="1" dirty="0"/>
              <a:t>
Network DLP: </a:t>
            </a:r>
            <a:r>
              <a:rPr lang="en-US" sz="2000" dirty="0"/>
              <a:t>A software or hardware solution that is typically installed near the network perimeter that analyzes network traffic in an attempt to detect sensitive data that is being transmitted in violation of an organization's security policies.  </a:t>
            </a:r>
            <a:r>
              <a:rPr lang="en-US" sz="2000" b="1" dirty="0"/>
              <a:t>
Endpoint DLP: </a:t>
            </a:r>
            <a:r>
              <a:rPr lang="en-US" sz="2000" dirty="0"/>
              <a:t>DLP Software that runs on end-user workstations and servers.</a:t>
            </a:r>
            <a:r>
              <a:rPr lang="en-US" sz="2000" b="1" dirty="0"/>
              <a:t>
File-Level DLP: </a:t>
            </a:r>
            <a:r>
              <a:rPr lang="en-US" sz="2000" dirty="0"/>
              <a:t>DLP software that is used to identify sensitive files in a file system and then to embed the organization's security policy within the file so that it travels with the file when it is moved or copied.  </a:t>
            </a:r>
          </a:p>
          <a:p>
            <a:r>
              <a:rPr lang="en-US" sz="2000" b="1" dirty="0"/>
              <a:t>Cloud DLP: </a:t>
            </a:r>
            <a:r>
              <a:rPr lang="en-US" sz="2000" dirty="0"/>
              <a:t>A software solution that is typically on cloud-based systems that analyzes traffic to and from cloud systems in an attempt to detect sensitive data that is being transmitted in violation of an organization's security policies.  </a:t>
            </a:r>
            <a:r>
              <a:rPr lang="en-US" sz="2000" b="1" dirty="0"/>
              <a:t>
Unified Threat Management (UTM): </a:t>
            </a:r>
            <a:r>
              <a:rPr lang="en-US" sz="2000" dirty="0"/>
              <a:t>A security system related to DLP that can be implemented as a single network appliance or as a service on the network.</a:t>
            </a:r>
          </a:p>
        </p:txBody>
      </p:sp>
    </p:spTree>
    <p:extLst>
      <p:ext uri="{BB962C8B-B14F-4D97-AF65-F5344CB8AC3E}">
        <p14:creationId xmlns:p14="http://schemas.microsoft.com/office/powerpoint/2010/main" val="104285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F1BA-C1C0-4136-9C8C-C6E6F45E82DA}"/>
              </a:ext>
            </a:extLst>
          </p:cNvPr>
          <p:cNvSpPr>
            <a:spLocks noGrp="1"/>
          </p:cNvSpPr>
          <p:nvPr>
            <p:ph type="title"/>
          </p:nvPr>
        </p:nvSpPr>
        <p:spPr>
          <a:xfrm>
            <a:off x="563033" y="2810933"/>
            <a:ext cx="11065933" cy="1236133"/>
          </a:xfrm>
        </p:spPr>
        <p:txBody>
          <a:bodyPr/>
          <a:lstStyle/>
          <a:p>
            <a:r>
              <a:rPr lang="en-US" dirty="0"/>
              <a:t>Security Models</a:t>
            </a:r>
          </a:p>
        </p:txBody>
      </p:sp>
    </p:spTree>
    <p:extLst>
      <p:ext uri="{BB962C8B-B14F-4D97-AF65-F5344CB8AC3E}">
        <p14:creationId xmlns:p14="http://schemas.microsoft.com/office/powerpoint/2010/main" val="422482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DLP</a:t>
            </a:r>
          </a:p>
        </p:txBody>
      </p:sp>
      <p:sp>
        <p:nvSpPr>
          <p:cNvPr id="3" name="Content Placeholder 2"/>
          <p:cNvSpPr>
            <a:spLocks noGrp="1"/>
          </p:cNvSpPr>
          <p:nvPr>
            <p:ph idx="1"/>
          </p:nvPr>
        </p:nvSpPr>
        <p:spPr>
          <a:xfrm>
            <a:off x="719667" y="1540932"/>
            <a:ext cx="11065933" cy="4402668"/>
          </a:xfrm>
        </p:spPr>
        <p:txBody>
          <a:bodyPr/>
          <a:lstStyle/>
          <a:p>
            <a:r>
              <a:rPr lang="en-US" sz="2800" dirty="0"/>
              <a:t>Analyzes network traffic
Determines if traffic adheres to security policies</a:t>
            </a:r>
          </a:p>
        </p:txBody>
      </p:sp>
      <p:sp>
        <p:nvSpPr>
          <p:cNvPr id="4" name="TextBox 3">
            <a:extLst>
              <a:ext uri="{FF2B5EF4-FFF2-40B4-BE49-F238E27FC236}">
                <a16:creationId xmlns:a16="http://schemas.microsoft.com/office/drawing/2014/main" id="{C16E696B-3531-4BD5-B75A-7728F8A5F2EE}"/>
              </a:ext>
            </a:extLst>
          </p:cNvPr>
          <p:cNvSpPr txBox="1"/>
          <p:nvPr/>
        </p:nvSpPr>
        <p:spPr>
          <a:xfrm flipH="1">
            <a:off x="2100297" y="2427111"/>
            <a:ext cx="1162192"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Sees if bad stuff is on data packets?</a:t>
            </a:r>
          </a:p>
        </p:txBody>
      </p:sp>
    </p:spTree>
    <p:extLst>
      <p:ext uri="{BB962C8B-B14F-4D97-AF65-F5344CB8AC3E}">
        <p14:creationId xmlns:p14="http://schemas.microsoft.com/office/powerpoint/2010/main" val="994667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Endpoint DLP</a:t>
            </a:r>
          </a:p>
        </p:txBody>
      </p:sp>
      <p:sp>
        <p:nvSpPr>
          <p:cNvPr id="3" name="Content Placeholder 2"/>
          <p:cNvSpPr>
            <a:spLocks noGrp="1"/>
          </p:cNvSpPr>
          <p:nvPr>
            <p:ph idx="1"/>
          </p:nvPr>
        </p:nvSpPr>
        <p:spPr>
          <a:xfrm>
            <a:off x="719667" y="1540932"/>
            <a:ext cx="11065933" cy="4402668"/>
          </a:xfrm>
        </p:spPr>
        <p:txBody>
          <a:bodyPr/>
          <a:lstStyle/>
          <a:p>
            <a:r>
              <a:rPr lang="en-US" sz="2800" dirty="0"/>
              <a:t>Runs on servers and workstations
Monitors and controls access
Provides application controls
Gives immediate feedback to users</a:t>
            </a:r>
          </a:p>
        </p:txBody>
      </p:sp>
      <p:sp>
        <p:nvSpPr>
          <p:cNvPr id="4" name="TextBox 3">
            <a:extLst>
              <a:ext uri="{FF2B5EF4-FFF2-40B4-BE49-F238E27FC236}">
                <a16:creationId xmlns:a16="http://schemas.microsoft.com/office/drawing/2014/main" id="{6510A9D1-9000-46CC-A200-BD8B7207BB8D}"/>
              </a:ext>
            </a:extLst>
          </p:cNvPr>
          <p:cNvSpPr txBox="1"/>
          <p:nvPr/>
        </p:nvSpPr>
        <p:spPr>
          <a:xfrm flipH="1">
            <a:off x="3138874" y="4007555"/>
            <a:ext cx="1873392"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On each devices (network is one)</a:t>
            </a:r>
          </a:p>
        </p:txBody>
      </p:sp>
      <p:sp>
        <p:nvSpPr>
          <p:cNvPr id="5" name="TextBox 4">
            <a:extLst>
              <a:ext uri="{FF2B5EF4-FFF2-40B4-BE49-F238E27FC236}">
                <a16:creationId xmlns:a16="http://schemas.microsoft.com/office/drawing/2014/main" id="{0318021E-322C-4B81-9B95-2F61ED75430D}"/>
              </a:ext>
            </a:extLst>
          </p:cNvPr>
          <p:cNvSpPr txBox="1"/>
          <p:nvPr/>
        </p:nvSpPr>
        <p:spPr>
          <a:xfrm flipH="1">
            <a:off x="7236740" y="3822889"/>
            <a:ext cx="3284503"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Sometimes we can’t find data breaches on network (ex. encryption)</a:t>
            </a:r>
          </a:p>
        </p:txBody>
      </p:sp>
    </p:spTree>
    <p:extLst>
      <p:ext uri="{BB962C8B-B14F-4D97-AF65-F5344CB8AC3E}">
        <p14:creationId xmlns:p14="http://schemas.microsoft.com/office/powerpoint/2010/main" val="1673258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File-level DLP</a:t>
            </a:r>
          </a:p>
        </p:txBody>
      </p:sp>
      <p:sp>
        <p:nvSpPr>
          <p:cNvPr id="3" name="Content Placeholder 2"/>
          <p:cNvSpPr>
            <a:spLocks noGrp="1"/>
          </p:cNvSpPr>
          <p:nvPr>
            <p:ph idx="1"/>
          </p:nvPr>
        </p:nvSpPr>
        <p:spPr>
          <a:xfrm>
            <a:off x="719667" y="1540932"/>
            <a:ext cx="11065933" cy="4402668"/>
          </a:xfrm>
        </p:spPr>
        <p:txBody>
          <a:bodyPr/>
          <a:lstStyle/>
          <a:p>
            <a:r>
              <a:rPr lang="en-US" sz="2800" dirty="0"/>
              <a:t>Flags files as containing sensitive information
Embeds security policies within files
Provides continual control and access to files</a:t>
            </a:r>
          </a:p>
        </p:txBody>
      </p:sp>
      <p:sp>
        <p:nvSpPr>
          <p:cNvPr id="4" name="TextBox 3">
            <a:extLst>
              <a:ext uri="{FF2B5EF4-FFF2-40B4-BE49-F238E27FC236}">
                <a16:creationId xmlns:a16="http://schemas.microsoft.com/office/drawing/2014/main" id="{057B5CAF-5189-4791-9784-182CDA4E13DE}"/>
              </a:ext>
            </a:extLst>
          </p:cNvPr>
          <p:cNvSpPr txBox="1"/>
          <p:nvPr/>
        </p:nvSpPr>
        <p:spPr>
          <a:xfrm flipH="1">
            <a:off x="3748475" y="3533422"/>
            <a:ext cx="3149036"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Prevents unauthorized access</a:t>
            </a:r>
          </a:p>
        </p:txBody>
      </p:sp>
    </p:spTree>
    <p:extLst>
      <p:ext uri="{BB962C8B-B14F-4D97-AF65-F5344CB8AC3E}">
        <p14:creationId xmlns:p14="http://schemas.microsoft.com/office/powerpoint/2010/main" val="65824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a:t>
            </a:r>
            <a:r>
              <a:rPr lang="en-US" dirty="0" err="1"/>
              <a:t>LaPadula</a:t>
            </a:r>
            <a:r>
              <a:rPr lang="en-US" dirty="0"/>
              <a:t> Model</a:t>
            </a:r>
          </a:p>
        </p:txBody>
      </p:sp>
      <p:sp>
        <p:nvSpPr>
          <p:cNvPr id="3" name="Content Placeholder 2"/>
          <p:cNvSpPr>
            <a:spLocks noGrp="1"/>
          </p:cNvSpPr>
          <p:nvPr>
            <p:ph idx="1"/>
          </p:nvPr>
        </p:nvSpPr>
        <p:spPr>
          <a:xfrm>
            <a:off x="719667" y="1540932"/>
            <a:ext cx="11065933" cy="4402668"/>
          </a:xfrm>
        </p:spPr>
        <p:txBody>
          <a:bodyPr/>
          <a:lstStyle/>
          <a:p>
            <a:r>
              <a:rPr lang="en-US" sz="2800" dirty="0"/>
              <a:t>Access control in government and military applications</a:t>
            </a:r>
          </a:p>
          <a:p>
            <a:r>
              <a:rPr lang="en-US" sz="2800" dirty="0"/>
              <a:t>Focuses on data </a:t>
            </a:r>
            <a:r>
              <a:rPr lang="en-US" sz="2800" b="1" dirty="0"/>
              <a:t>confidentiality</a:t>
            </a:r>
            <a:r>
              <a:rPr lang="en-US" sz="2800" dirty="0"/>
              <a:t> and controlled access to classified information</a:t>
            </a:r>
          </a:p>
          <a:p>
            <a:r>
              <a:rPr lang="en-US" sz="2800" dirty="0"/>
              <a:t>Security properties:</a:t>
            </a:r>
          </a:p>
          <a:p>
            <a:pPr lvl="1"/>
            <a:r>
              <a:rPr lang="en-US" sz="2600" dirty="0"/>
              <a:t>The Simple Security Property states that a subject at a given security level may not read an object at a higher security level. </a:t>
            </a:r>
            <a:r>
              <a:rPr lang="en-US" sz="2600" b="1" dirty="0"/>
              <a:t>Read Down</a:t>
            </a:r>
            <a:r>
              <a:rPr lang="en-US" sz="2600" dirty="0"/>
              <a:t>.</a:t>
            </a:r>
          </a:p>
          <a:p>
            <a:pPr lvl="1"/>
            <a:r>
              <a:rPr lang="en-US" sz="2600" dirty="0"/>
              <a:t>The * (</a:t>
            </a:r>
            <a:r>
              <a:rPr lang="en-US" sz="2600" dirty="0">
                <a:highlight>
                  <a:srgbClr val="FFFF00"/>
                </a:highlight>
              </a:rPr>
              <a:t>star</a:t>
            </a:r>
            <a:r>
              <a:rPr lang="en-US" sz="2600" dirty="0"/>
              <a:t>) Property states that a subject at a given security level may not write to any object at a lower security level. </a:t>
            </a:r>
            <a:r>
              <a:rPr lang="en-US" sz="2600" b="1" dirty="0">
                <a:highlight>
                  <a:srgbClr val="FFFF00"/>
                </a:highlight>
              </a:rPr>
              <a:t>Write Up</a:t>
            </a:r>
            <a:r>
              <a:rPr lang="en-US" sz="2600" b="1" dirty="0"/>
              <a:t>.</a:t>
            </a:r>
          </a:p>
          <a:p>
            <a:pPr lvl="1"/>
            <a:r>
              <a:rPr lang="en-US" sz="2600" dirty="0"/>
              <a:t>The Discretionary Security Property uses an access matrix to specify the discretionary access control.</a:t>
            </a:r>
          </a:p>
        </p:txBody>
      </p:sp>
    </p:spTree>
    <p:extLst>
      <p:ext uri="{BB962C8B-B14F-4D97-AF65-F5344CB8AC3E}">
        <p14:creationId xmlns:p14="http://schemas.microsoft.com/office/powerpoint/2010/main" val="179057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Bell–</a:t>
            </a:r>
            <a:r>
              <a:rPr lang="en-US" b="1" dirty="0" err="1"/>
              <a:t>LaPadula</a:t>
            </a:r>
            <a:r>
              <a:rPr lang="en-US" b="1" dirty="0"/>
              <a:t> Model</a:t>
            </a:r>
            <a:endParaRPr lang="en-US" dirty="0"/>
          </a:p>
        </p:txBody>
      </p:sp>
      <p:pic>
        <p:nvPicPr>
          <p:cNvPr id="5" name="Picture 4"/>
          <p:cNvPicPr>
            <a:picLocks noChangeAspect="1"/>
          </p:cNvPicPr>
          <p:nvPr/>
        </p:nvPicPr>
        <p:blipFill>
          <a:blip r:embed="rId2"/>
          <a:stretch>
            <a:fillRect/>
          </a:stretch>
        </p:blipFill>
        <p:spPr>
          <a:xfrm>
            <a:off x="3632200" y="1676400"/>
            <a:ext cx="4927600" cy="4546600"/>
          </a:xfrm>
          <a:prstGeom prst="rect">
            <a:avLst/>
          </a:prstGeom>
        </p:spPr>
      </p:pic>
      <p:sp>
        <p:nvSpPr>
          <p:cNvPr id="6" name="TextBox 5">
            <a:extLst>
              <a:ext uri="{FF2B5EF4-FFF2-40B4-BE49-F238E27FC236}">
                <a16:creationId xmlns:a16="http://schemas.microsoft.com/office/drawing/2014/main" id="{4D1E43C5-648B-488C-A342-7A9B048CCD81}"/>
              </a:ext>
            </a:extLst>
          </p:cNvPr>
          <p:cNvSpPr txBox="1"/>
          <p:nvPr/>
        </p:nvSpPr>
        <p:spPr>
          <a:xfrm flipH="1">
            <a:off x="1716475" y="2528711"/>
            <a:ext cx="2607170"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Aka unclassified can’t read confidential, but confidential can read unclassified</a:t>
            </a:r>
          </a:p>
        </p:txBody>
      </p:sp>
    </p:spTree>
    <p:extLst>
      <p:ext uri="{BB962C8B-B14F-4D97-AF65-F5344CB8AC3E}">
        <p14:creationId xmlns:p14="http://schemas.microsoft.com/office/powerpoint/2010/main" val="428330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a:t>
            </a:r>
            <a:r>
              <a:rPr lang="en-US" dirty="0" err="1"/>
              <a:t>LaPadula</a:t>
            </a:r>
            <a:r>
              <a:rPr lang="en-US" dirty="0"/>
              <a:t> Model</a:t>
            </a:r>
          </a:p>
        </p:txBody>
      </p:sp>
      <p:pic>
        <p:nvPicPr>
          <p:cNvPr id="7" name="Content Placeholder 6">
            <a:extLst>
              <a:ext uri="{FF2B5EF4-FFF2-40B4-BE49-F238E27FC236}">
                <a16:creationId xmlns:a16="http://schemas.microsoft.com/office/drawing/2014/main" id="{5BD8D41F-B5F7-4E47-88AE-C98EC2FD7CF3}"/>
              </a:ext>
            </a:extLst>
          </p:cNvPr>
          <p:cNvPicPr>
            <a:picLocks noGrp="1" noChangeAspect="1"/>
          </p:cNvPicPr>
          <p:nvPr>
            <p:ph idx="1"/>
          </p:nvPr>
        </p:nvPicPr>
        <p:blipFill>
          <a:blip r:embed="rId3"/>
          <a:stretch>
            <a:fillRect/>
          </a:stretch>
        </p:blipFill>
        <p:spPr>
          <a:xfrm>
            <a:off x="2942704" y="1541463"/>
            <a:ext cx="6619330" cy="4402137"/>
          </a:xfrm>
          <a:prstGeom prst="rect">
            <a:avLst/>
          </a:prstGeom>
        </p:spPr>
      </p:pic>
      <p:sp>
        <p:nvSpPr>
          <p:cNvPr id="4" name="TextBox 3">
            <a:extLst>
              <a:ext uri="{FF2B5EF4-FFF2-40B4-BE49-F238E27FC236}">
                <a16:creationId xmlns:a16="http://schemas.microsoft.com/office/drawing/2014/main" id="{1DDCD536-8E07-45D1-B877-1B587E63F6FD}"/>
              </a:ext>
            </a:extLst>
          </p:cNvPr>
          <p:cNvSpPr txBox="1"/>
          <p:nvPr/>
        </p:nvSpPr>
        <p:spPr>
          <a:xfrm flipH="1">
            <a:off x="10024568" y="3415774"/>
            <a:ext cx="1760503"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Cannot share secret info to lower levels (confidentiality)</a:t>
            </a:r>
          </a:p>
        </p:txBody>
      </p:sp>
    </p:spTree>
    <p:extLst>
      <p:ext uri="{BB962C8B-B14F-4D97-AF65-F5344CB8AC3E}">
        <p14:creationId xmlns:p14="http://schemas.microsoft.com/office/powerpoint/2010/main" val="200299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Biba Model</a:t>
            </a:r>
          </a:p>
        </p:txBody>
      </p:sp>
      <p:sp>
        <p:nvSpPr>
          <p:cNvPr id="3" name="Content Placeholder 2"/>
          <p:cNvSpPr>
            <a:spLocks noGrp="1"/>
          </p:cNvSpPr>
          <p:nvPr>
            <p:ph idx="1"/>
          </p:nvPr>
        </p:nvSpPr>
        <p:spPr>
          <a:xfrm>
            <a:off x="719667" y="1540932"/>
            <a:ext cx="11065933" cy="4402668"/>
          </a:xfrm>
        </p:spPr>
        <p:txBody>
          <a:bodyPr/>
          <a:lstStyle/>
          <a:p>
            <a:r>
              <a:rPr lang="en-US" sz="2800" dirty="0"/>
              <a:t>Address </a:t>
            </a:r>
            <a:r>
              <a:rPr lang="en-US" sz="2800" b="1" dirty="0">
                <a:highlight>
                  <a:srgbClr val="FFFF00"/>
                </a:highlight>
              </a:rPr>
              <a:t>integrity</a:t>
            </a:r>
            <a:r>
              <a:rPr lang="en-US" sz="2800" dirty="0"/>
              <a:t> as the core principle, which is the direct inverse of the Bell–</a:t>
            </a:r>
            <a:r>
              <a:rPr lang="en-US" sz="2800" dirty="0" err="1"/>
              <a:t>LaPadula</a:t>
            </a:r>
            <a:r>
              <a:rPr lang="en-US" sz="2800" dirty="0"/>
              <a:t> model.</a:t>
            </a:r>
          </a:p>
          <a:p>
            <a:r>
              <a:rPr lang="en-US" sz="2800" dirty="0"/>
              <a:t>Security properties:</a:t>
            </a:r>
          </a:p>
          <a:p>
            <a:pPr lvl="1"/>
            <a:r>
              <a:rPr lang="en-US" sz="2600" dirty="0"/>
              <a:t>The Simple Integrity Property states that a subject at a given level of integrity must not read data at a lower integrity level (</a:t>
            </a:r>
            <a:r>
              <a:rPr lang="en-US" sz="2600" b="1" dirty="0"/>
              <a:t>no read down</a:t>
            </a:r>
            <a:r>
              <a:rPr lang="en-US" sz="2600" dirty="0"/>
              <a:t>).</a:t>
            </a:r>
          </a:p>
          <a:p>
            <a:pPr lvl="1"/>
            <a:r>
              <a:rPr lang="en-US" sz="2600" dirty="0"/>
              <a:t>The * (star) Integrity Property states that a subject at a given level of integrity must not write to data at a higher level of integrity (</a:t>
            </a:r>
            <a:r>
              <a:rPr lang="en-US" sz="2600" b="1" dirty="0"/>
              <a:t>no write up</a:t>
            </a:r>
            <a:r>
              <a:rPr lang="en-US" sz="2600" dirty="0"/>
              <a:t>).</a:t>
            </a:r>
            <a:endParaRPr lang="en-US" sz="2600" b="1" dirty="0"/>
          </a:p>
          <a:p>
            <a:pPr lvl="1"/>
            <a:r>
              <a:rPr lang="en-US" sz="2600" dirty="0"/>
              <a:t>Invocation Property states that a process from below cannot request higher access; only with subjects at an equal or lower level.</a:t>
            </a:r>
          </a:p>
        </p:txBody>
      </p:sp>
    </p:spTree>
    <p:extLst>
      <p:ext uri="{BB962C8B-B14F-4D97-AF65-F5344CB8AC3E}">
        <p14:creationId xmlns:p14="http://schemas.microsoft.com/office/powerpoint/2010/main" val="39885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Biba Model</a:t>
            </a:r>
          </a:p>
        </p:txBody>
      </p:sp>
      <p:pic>
        <p:nvPicPr>
          <p:cNvPr id="6" name="Content Placeholder 5">
            <a:extLst>
              <a:ext uri="{FF2B5EF4-FFF2-40B4-BE49-F238E27FC236}">
                <a16:creationId xmlns:a16="http://schemas.microsoft.com/office/drawing/2014/main" id="{B5A86F7E-B5D4-49A7-879B-46E6C9241DBB}"/>
              </a:ext>
            </a:extLst>
          </p:cNvPr>
          <p:cNvPicPr>
            <a:picLocks noGrp="1" noChangeAspect="1"/>
          </p:cNvPicPr>
          <p:nvPr>
            <p:ph idx="1"/>
          </p:nvPr>
        </p:nvPicPr>
        <p:blipFill>
          <a:blip r:embed="rId3"/>
          <a:stretch>
            <a:fillRect/>
          </a:stretch>
        </p:blipFill>
        <p:spPr>
          <a:xfrm>
            <a:off x="3041447" y="1541463"/>
            <a:ext cx="6421844" cy="4402137"/>
          </a:xfrm>
          <a:prstGeom prst="rect">
            <a:avLst/>
          </a:prstGeom>
        </p:spPr>
      </p:pic>
      <p:sp>
        <p:nvSpPr>
          <p:cNvPr id="4" name="TextBox 3">
            <a:extLst>
              <a:ext uri="{FF2B5EF4-FFF2-40B4-BE49-F238E27FC236}">
                <a16:creationId xmlns:a16="http://schemas.microsoft.com/office/drawing/2014/main" id="{B334FC90-D778-4933-AC58-F2765908621D}"/>
              </a:ext>
            </a:extLst>
          </p:cNvPr>
          <p:cNvSpPr txBox="1"/>
          <p:nvPr/>
        </p:nvSpPr>
        <p:spPr>
          <a:xfrm flipH="1">
            <a:off x="9699038" y="2731911"/>
            <a:ext cx="1850814"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Cannot give comment to someone on the top</a:t>
            </a:r>
          </a:p>
        </p:txBody>
      </p:sp>
      <p:sp>
        <p:nvSpPr>
          <p:cNvPr id="5" name="TextBox 4">
            <a:extLst>
              <a:ext uri="{FF2B5EF4-FFF2-40B4-BE49-F238E27FC236}">
                <a16:creationId xmlns:a16="http://schemas.microsoft.com/office/drawing/2014/main" id="{C6FADBAC-3E9B-439B-80B3-983FB7D70B2A}"/>
              </a:ext>
            </a:extLst>
          </p:cNvPr>
          <p:cNvSpPr txBox="1"/>
          <p:nvPr/>
        </p:nvSpPr>
        <p:spPr>
          <a:xfrm flipH="1">
            <a:off x="1761382" y="2542202"/>
            <a:ext cx="1162192" cy="1754326"/>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Think things like receiving feedback from boss  (higher)</a:t>
            </a:r>
          </a:p>
        </p:txBody>
      </p:sp>
    </p:spTree>
    <p:extLst>
      <p:ext uri="{BB962C8B-B14F-4D97-AF65-F5344CB8AC3E}">
        <p14:creationId xmlns:p14="http://schemas.microsoft.com/office/powerpoint/2010/main" val="114685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Models</a:t>
            </a:r>
          </a:p>
        </p:txBody>
      </p:sp>
      <p:sp>
        <p:nvSpPr>
          <p:cNvPr id="3" name="Content Placeholder 2"/>
          <p:cNvSpPr>
            <a:spLocks noGrp="1"/>
          </p:cNvSpPr>
          <p:nvPr>
            <p:ph idx="1"/>
          </p:nvPr>
        </p:nvSpPr>
        <p:spPr>
          <a:xfrm>
            <a:off x="719667" y="1540932"/>
            <a:ext cx="11065933" cy="4402668"/>
          </a:xfrm>
        </p:spPr>
        <p:txBody>
          <a:bodyPr/>
          <a:lstStyle/>
          <a:p>
            <a:r>
              <a:rPr lang="en-US" sz="2800" b="1" dirty="0"/>
              <a:t>Clark–Wilson model</a:t>
            </a:r>
            <a:r>
              <a:rPr lang="en-US" sz="2800" dirty="0"/>
              <a:t>: </a:t>
            </a:r>
          </a:p>
          <a:p>
            <a:pPr lvl="1"/>
            <a:r>
              <a:rPr lang="en-US" sz="2800" dirty="0"/>
              <a:t>Provides a foundation for specifying and analyzing an integrity policy for a computing system.</a:t>
            </a:r>
          </a:p>
          <a:p>
            <a:pPr lvl="1"/>
            <a:r>
              <a:rPr lang="en-US" sz="2800" dirty="0"/>
              <a:t>The model uses security labels to grant access to objects via transformation procedures and a restricted interface model.</a:t>
            </a:r>
          </a:p>
          <a:p>
            <a:r>
              <a:rPr lang="en-US" sz="2800" b="1" dirty="0"/>
              <a:t>Brewer and Nash model (Chinese wall):</a:t>
            </a:r>
          </a:p>
          <a:p>
            <a:pPr lvl="1"/>
            <a:r>
              <a:rPr lang="en-US" sz="2800" dirty="0"/>
              <a:t>Provide information security access controls that can change dynamically.</a:t>
            </a:r>
          </a:p>
          <a:p>
            <a:pPr lvl="1"/>
            <a:r>
              <a:rPr lang="en-US" sz="2800" dirty="0"/>
              <a:t>No information can flow between the subjects and objects in a way that would create a conflict of interest.</a:t>
            </a:r>
          </a:p>
          <a:p>
            <a:endParaRPr lang="en-US" sz="2800" dirty="0"/>
          </a:p>
        </p:txBody>
      </p:sp>
    </p:spTree>
    <p:extLst>
      <p:ext uri="{BB962C8B-B14F-4D97-AF65-F5344CB8AC3E}">
        <p14:creationId xmlns:p14="http://schemas.microsoft.com/office/powerpoint/2010/main" val="342619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F1BA-C1C0-4136-9C8C-C6E6F45E82DA}"/>
              </a:ext>
            </a:extLst>
          </p:cNvPr>
          <p:cNvSpPr>
            <a:spLocks noGrp="1"/>
          </p:cNvSpPr>
          <p:nvPr>
            <p:ph type="title"/>
          </p:nvPr>
        </p:nvSpPr>
        <p:spPr>
          <a:xfrm>
            <a:off x="563033" y="2810933"/>
            <a:ext cx="11065933" cy="1236133"/>
          </a:xfrm>
        </p:spPr>
        <p:txBody>
          <a:bodyPr/>
          <a:lstStyle/>
          <a:p>
            <a:r>
              <a:rPr lang="en-US" dirty="0"/>
              <a:t>Device Protection</a:t>
            </a:r>
          </a:p>
        </p:txBody>
      </p:sp>
    </p:spTree>
    <p:extLst>
      <p:ext uri="{BB962C8B-B14F-4D97-AF65-F5344CB8AC3E}">
        <p14:creationId xmlns:p14="http://schemas.microsoft.com/office/powerpoint/2010/main" val="1678557431"/>
      </p:ext>
    </p:extLst>
  </p:cSld>
  <p:clrMapOvr>
    <a:masterClrMapping/>
  </p:clrMapOvr>
</p:sld>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1641</Words>
  <Application>Microsoft Office PowerPoint</Application>
  <PresentationFormat>Widescreen</PresentationFormat>
  <Paragraphs>109</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vt:lpstr>
      <vt:lpstr>Times New Roman</vt:lpstr>
      <vt:lpstr>Wingdings</vt:lpstr>
      <vt:lpstr>Blank Presentation</vt:lpstr>
      <vt:lpstr>Lecture 4  CS 07351: Cyber Security: Fundamentals, Principles and Applications  Dr. Vahid Heydari</vt:lpstr>
      <vt:lpstr>Security Models</vt:lpstr>
      <vt:lpstr>Bell–LaPadula Model</vt:lpstr>
      <vt:lpstr>Bell–LaPadula Model</vt:lpstr>
      <vt:lpstr>Bell–LaPadula Model</vt:lpstr>
      <vt:lpstr>Biba Model</vt:lpstr>
      <vt:lpstr>Biba Model</vt:lpstr>
      <vt:lpstr>Other Models</vt:lpstr>
      <vt:lpstr>Device Protection</vt:lpstr>
      <vt:lpstr>Key Definitions</vt:lpstr>
      <vt:lpstr>Security Measures</vt:lpstr>
      <vt:lpstr>Backup and Restore</vt:lpstr>
      <vt:lpstr>Key Definitions</vt:lpstr>
      <vt:lpstr>Key Definitions</vt:lpstr>
      <vt:lpstr>Key Definitions</vt:lpstr>
      <vt:lpstr>PowerPoint Presentation</vt:lpstr>
      <vt:lpstr>PowerPoint Presentation</vt:lpstr>
      <vt:lpstr>Data Loss Prevention (DLP)</vt:lpstr>
      <vt:lpstr>Key Definitions</vt:lpstr>
      <vt:lpstr>Network DLP</vt:lpstr>
      <vt:lpstr>Endpoint DLP</vt:lpstr>
      <vt:lpstr>File-level DLP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10: Threats and Malware  CS 07351: Cyber Security: Fundamentals, Principles and Applications  Dr. Vahid Heydari</dc:title>
  <dc:creator>Vahid Heydari</dc:creator>
  <cp:lastModifiedBy>Pham, Sarah</cp:lastModifiedBy>
  <cp:revision>9</cp:revision>
  <dcterms:created xsi:type="dcterms:W3CDTF">2019-11-30T14:42:31Z</dcterms:created>
  <dcterms:modified xsi:type="dcterms:W3CDTF">2022-02-11T15:29:28Z</dcterms:modified>
</cp:coreProperties>
</file>