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ink/ink1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1600" r:id="rId2"/>
    <p:sldId id="1602" r:id="rId3"/>
    <p:sldId id="1549" r:id="rId4"/>
    <p:sldId id="1603" r:id="rId5"/>
    <p:sldId id="1610" r:id="rId6"/>
    <p:sldId id="1604" r:id="rId7"/>
    <p:sldId id="1605" r:id="rId8"/>
    <p:sldId id="1625" r:id="rId9"/>
    <p:sldId id="1624" r:id="rId10"/>
    <p:sldId id="1609" r:id="rId11"/>
    <p:sldId id="1623" r:id="rId12"/>
    <p:sldId id="1606" r:id="rId13"/>
    <p:sldId id="1611" r:id="rId14"/>
    <p:sldId id="1612" r:id="rId15"/>
    <p:sldId id="1613" r:id="rId16"/>
    <p:sldId id="1615" r:id="rId17"/>
    <p:sldId id="1616" r:id="rId18"/>
    <p:sldId id="1619" r:id="rId19"/>
    <p:sldId id="1622" r:id="rId20"/>
    <p:sldId id="1584" r:id="rId21"/>
    <p:sldId id="1585" r:id="rId22"/>
    <p:sldId id="1586" r:id="rId23"/>
    <p:sldId id="1587" r:id="rId24"/>
    <p:sldId id="1588" r:id="rId25"/>
    <p:sldId id="1589" r:id="rId26"/>
    <p:sldId id="1592" r:id="rId27"/>
    <p:sldId id="1594" r:id="rId28"/>
    <p:sldId id="1595" r:id="rId29"/>
    <p:sldId id="15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4" autoAdjust="0"/>
    <p:restoredTop sz="85390" autoAdjust="0"/>
  </p:normalViewPr>
  <p:slideViewPr>
    <p:cSldViewPr snapToGrid="0">
      <p:cViewPr varScale="1">
        <p:scale>
          <a:sx n="55" d="100"/>
          <a:sy n="55" d="100"/>
        </p:scale>
        <p:origin x="7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hid Heydari" userId="065589f3340e704f" providerId="LiveId" clId="{21FD0F57-800F-214F-BA6E-0A83EECEF9D7}"/>
    <pc:docChg chg="delSld modSld">
      <pc:chgData name="Vahid Heydari" userId="065589f3340e704f" providerId="LiveId" clId="{21FD0F57-800F-214F-BA6E-0A83EECEF9D7}" dt="2019-11-22T13:37:55.494" v="20" actId="20577"/>
      <pc:docMkLst>
        <pc:docMk/>
      </pc:docMkLst>
      <pc:sldChg chg="modNotesTx">
        <pc:chgData name="Vahid Heydari" userId="065589f3340e704f" providerId="LiveId" clId="{21FD0F57-800F-214F-BA6E-0A83EECEF9D7}" dt="2019-11-22T13:23:43.023" v="1" actId="20577"/>
        <pc:sldMkLst>
          <pc:docMk/>
          <pc:sldMk cId="0" sldId="1549"/>
        </pc:sldMkLst>
      </pc:sldChg>
      <pc:sldChg chg="modSp">
        <pc:chgData name="Vahid Heydari" userId="065589f3340e704f" providerId="LiveId" clId="{21FD0F57-800F-214F-BA6E-0A83EECEF9D7}" dt="2019-11-22T13:37:55.494" v="20" actId="20577"/>
        <pc:sldMkLst>
          <pc:docMk/>
          <pc:sldMk cId="946646036" sldId="1600"/>
        </pc:sldMkLst>
        <pc:spChg chg="mod">
          <ac:chgData name="Vahid Heydari" userId="065589f3340e704f" providerId="LiveId" clId="{21FD0F57-800F-214F-BA6E-0A83EECEF9D7}" dt="2019-11-22T13:37:55.494" v="20" actId="20577"/>
          <ac:spMkLst>
            <pc:docMk/>
            <pc:sldMk cId="946646036" sldId="1600"/>
            <ac:spMk id="5122" creationId="{00000000-0000-0000-0000-000000000000}"/>
          </ac:spMkLst>
        </pc:spChg>
      </pc:sldChg>
    </pc:docChg>
  </pc:docChgLst>
  <pc:docChgLst>
    <pc:chgData name="Vahid Heydari" userId="065589f3340e704f" providerId="LiveId" clId="{77174A5E-18E5-4BFB-B70D-E5D41520E7AA}"/>
    <pc:docChg chg="modSld">
      <pc:chgData name="Vahid Heydari" userId="065589f3340e704f" providerId="LiveId" clId="{77174A5E-18E5-4BFB-B70D-E5D41520E7AA}" dt="2022-01-14T15:36:05.171" v="0" actId="20577"/>
      <pc:docMkLst>
        <pc:docMk/>
      </pc:docMkLst>
      <pc:sldChg chg="modSp mod">
        <pc:chgData name="Vahid Heydari" userId="065589f3340e704f" providerId="LiveId" clId="{77174A5E-18E5-4BFB-B70D-E5D41520E7AA}" dt="2022-01-14T15:36:05.171" v="0" actId="20577"/>
        <pc:sldMkLst>
          <pc:docMk/>
          <pc:sldMk cId="946646036" sldId="1600"/>
        </pc:sldMkLst>
        <pc:spChg chg="mod">
          <ac:chgData name="Vahid Heydari" userId="065589f3340e704f" providerId="LiveId" clId="{77174A5E-18E5-4BFB-B70D-E5D41520E7AA}" dt="2022-01-14T15:36:05.171" v="0" actId="20577"/>
          <ac:spMkLst>
            <pc:docMk/>
            <pc:sldMk cId="946646036" sldId="1600"/>
            <ac:spMk id="5122" creationId="{00000000-0000-0000-0000-000000000000}"/>
          </ac:spMkLst>
        </pc:spChg>
      </pc:sldChg>
    </pc:docChg>
  </pc:docChgLst>
  <pc:docChgLst>
    <pc:chgData name="Vahid Heydari" userId="065589f3340e704f" providerId="LiveId" clId="{4A154994-8FFE-4083-96FF-6674E5CF45FF}"/>
    <pc:docChg chg="delSld">
      <pc:chgData name="Vahid Heydari" userId="065589f3340e704f" providerId="LiveId" clId="{4A154994-8FFE-4083-96FF-6674E5CF45FF}" dt="2019-11-27T17:49:59.733" v="1" actId="2696"/>
      <pc:docMkLst>
        <pc:docMk/>
      </pc:docMkLst>
      <pc:sldChg chg="del">
        <pc:chgData name="Vahid Heydari" userId="065589f3340e704f" providerId="LiveId" clId="{4A154994-8FFE-4083-96FF-6674E5CF45FF}" dt="2019-11-27T17:49:57.621" v="0" actId="2696"/>
        <pc:sldMkLst>
          <pc:docMk/>
          <pc:sldMk cId="0" sldId="1559"/>
        </pc:sldMkLst>
      </pc:sldChg>
      <pc:sldChg chg="del">
        <pc:chgData name="Vahid Heydari" userId="065589f3340e704f" providerId="LiveId" clId="{4A154994-8FFE-4083-96FF-6674E5CF45FF}" dt="2019-11-27T17:49:59.733" v="1" actId="2696"/>
        <pc:sldMkLst>
          <pc:docMk/>
          <pc:sldMk cId="0" sldId="1560"/>
        </pc:sldMkLst>
      </pc:sldChg>
    </pc:docChg>
  </pc:docChgLst>
  <pc:docChgLst>
    <pc:chgData name="Vahid Heydari" userId="065589f3340e704f" providerId="LiveId" clId="{0D791BE4-7132-7C44-AC8B-D1A958EFE385}"/>
    <pc:docChg chg="addSld modSld sldOrd">
      <pc:chgData name="Vahid Heydari" userId="065589f3340e704f" providerId="LiveId" clId="{0D791BE4-7132-7C44-AC8B-D1A958EFE385}" dt="2020-09-21T14:57:21.550" v="27"/>
      <pc:docMkLst>
        <pc:docMk/>
      </pc:docMkLst>
      <pc:sldChg chg="add">
        <pc:chgData name="Vahid Heydari" userId="065589f3340e704f" providerId="LiveId" clId="{0D791BE4-7132-7C44-AC8B-D1A958EFE385}" dt="2020-09-21T14:55:19.371" v="4"/>
        <pc:sldMkLst>
          <pc:docMk/>
          <pc:sldMk cId="2745640943" sldId="1609"/>
        </pc:sldMkLst>
      </pc:sldChg>
      <pc:sldChg chg="modSp add">
        <pc:chgData name="Vahid Heydari" userId="065589f3340e704f" providerId="LiveId" clId="{0D791BE4-7132-7C44-AC8B-D1A958EFE385}" dt="2020-09-21T14:54:15.491" v="3" actId="20577"/>
        <pc:sldMkLst>
          <pc:docMk/>
          <pc:sldMk cId="103504567" sldId="1610"/>
        </pc:sldMkLst>
        <pc:spChg chg="mod">
          <ac:chgData name="Vahid Heydari" userId="065589f3340e704f" providerId="LiveId" clId="{0D791BE4-7132-7C44-AC8B-D1A958EFE385}" dt="2020-09-21T14:54:15.491" v="3" actId="20577"/>
          <ac:spMkLst>
            <pc:docMk/>
            <pc:sldMk cId="103504567" sldId="1610"/>
            <ac:spMk id="2" creationId="{4EB12BF5-F7A6-42C9-8EB7-354C3F9BD3A2}"/>
          </ac:spMkLst>
        </pc:spChg>
      </pc:sldChg>
      <pc:sldChg chg="add">
        <pc:chgData name="Vahid Heydari" userId="065589f3340e704f" providerId="LiveId" clId="{0D791BE4-7132-7C44-AC8B-D1A958EFE385}" dt="2020-09-21T14:55:19.371" v="4"/>
        <pc:sldMkLst>
          <pc:docMk/>
          <pc:sldMk cId="3588094149" sldId="1623"/>
        </pc:sldMkLst>
      </pc:sldChg>
      <pc:sldChg chg="add ord">
        <pc:chgData name="Vahid Heydari" userId="065589f3340e704f" providerId="LiveId" clId="{0D791BE4-7132-7C44-AC8B-D1A958EFE385}" dt="2020-09-21T14:56:30.484" v="6"/>
        <pc:sldMkLst>
          <pc:docMk/>
          <pc:sldMk cId="362026564" sldId="1624"/>
        </pc:sldMkLst>
      </pc:sldChg>
      <pc:sldChg chg="modSp add modNotesTx">
        <pc:chgData name="Vahid Heydari" userId="065589f3340e704f" providerId="LiveId" clId="{0D791BE4-7132-7C44-AC8B-D1A958EFE385}" dt="2020-09-21T14:57:21.550" v="27"/>
        <pc:sldMkLst>
          <pc:docMk/>
          <pc:sldMk cId="2215667318" sldId="1625"/>
        </pc:sldMkLst>
        <pc:spChg chg="mod">
          <ac:chgData name="Vahid Heydari" userId="065589f3340e704f" providerId="LiveId" clId="{0D791BE4-7132-7C44-AC8B-D1A958EFE385}" dt="2020-09-21T14:56:44.967" v="20" actId="20577"/>
          <ac:spMkLst>
            <pc:docMk/>
            <pc:sldMk cId="2215667318" sldId="1625"/>
            <ac:spMk id="2" creationId="{B436C7EB-D37E-4013-99C2-8F90C9D301D9}"/>
          </ac:spMkLst>
        </pc:spChg>
        <pc:spChg chg="mod">
          <ac:chgData name="Vahid Heydari" userId="065589f3340e704f" providerId="LiveId" clId="{0D791BE4-7132-7C44-AC8B-D1A958EFE385}" dt="2020-09-21T14:57:21.550" v="27"/>
          <ac:spMkLst>
            <pc:docMk/>
            <pc:sldMk cId="2215667318" sldId="1625"/>
            <ac:spMk id="3" creationId="{65BF4FC3-1755-4519-85AB-4BFB750DE23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B1527-62A0-4B16-90F7-3798701DF7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2371B-DB52-4339-81BA-823473D35153}">
      <dgm:prSet/>
      <dgm:spPr/>
      <dgm:t>
        <a:bodyPr/>
        <a:lstStyle/>
        <a:p>
          <a:pPr rtl="0" eaLnBrk="0" fontAlgn="base" hangingPunct="0">
            <a:buClr>
              <a:srgbClr val="ED6E2E"/>
            </a:buClr>
            <a:buSzPts val="3200"/>
            <a:buFont typeface="Wingdings" panose="05000000000000000000" pitchFamily="2" charset="2"/>
            <a:buNone/>
          </a:pPr>
          <a:r>
            <a:rPr lang="en-US" dirty="0"/>
            <a:t>Disclosure threats</a:t>
          </a:r>
        </a:p>
      </dgm:t>
    </dgm:pt>
    <dgm:pt modelId="{DA67F0E9-D7D7-48AA-8CEA-D7C731C53678}" type="parTrans" cxnId="{58ED86EF-6E4C-4AF9-8473-D3FEEDE44EAB}">
      <dgm:prSet/>
      <dgm:spPr/>
      <dgm:t>
        <a:bodyPr/>
        <a:lstStyle/>
        <a:p>
          <a:endParaRPr lang="en-US"/>
        </a:p>
      </dgm:t>
    </dgm:pt>
    <dgm:pt modelId="{6E99C9FC-259C-422B-A1AD-338064586A71}" type="sibTrans" cxnId="{58ED86EF-6E4C-4AF9-8473-D3FEEDE44EAB}">
      <dgm:prSet/>
      <dgm:spPr/>
      <dgm:t>
        <a:bodyPr/>
        <a:lstStyle/>
        <a:p>
          <a:endParaRPr lang="en-US"/>
        </a:p>
      </dgm:t>
    </dgm:pt>
    <dgm:pt modelId="{830BECDA-AD06-4E81-A8FC-06238D07A907}">
      <dgm:prSet/>
      <dgm:spPr/>
      <dgm:t>
        <a:bodyPr/>
        <a:lstStyle/>
        <a:p>
          <a:pPr rtl="0" eaLnBrk="0" fontAlgn="base" hangingPunct="0"/>
          <a:r>
            <a:rPr lang="en-US" dirty="0"/>
            <a:t>Alteration threats</a:t>
          </a:r>
        </a:p>
      </dgm:t>
    </dgm:pt>
    <dgm:pt modelId="{15B6A7BD-C67C-4AC4-82AC-9AEE201DBB17}" type="parTrans" cxnId="{BD93ACF9-9926-4637-BE18-C7DB5CA1AC36}">
      <dgm:prSet/>
      <dgm:spPr/>
      <dgm:t>
        <a:bodyPr/>
        <a:lstStyle/>
        <a:p>
          <a:endParaRPr lang="en-US"/>
        </a:p>
      </dgm:t>
    </dgm:pt>
    <dgm:pt modelId="{7A642B83-0852-4958-9B42-88AD4C4B744D}" type="sibTrans" cxnId="{BD93ACF9-9926-4637-BE18-C7DB5CA1AC36}">
      <dgm:prSet/>
      <dgm:spPr/>
      <dgm:t>
        <a:bodyPr/>
        <a:lstStyle/>
        <a:p>
          <a:endParaRPr lang="en-US"/>
        </a:p>
      </dgm:t>
    </dgm:pt>
    <dgm:pt modelId="{94023635-3CB9-434E-B410-C714F92C6E74}">
      <dgm:prSet/>
      <dgm:spPr/>
      <dgm:t>
        <a:bodyPr/>
        <a:lstStyle/>
        <a:p>
          <a:pPr rtl="0" eaLnBrk="0" fontAlgn="base" hangingPunct="0"/>
          <a:r>
            <a:rPr lang="en-US" dirty="0"/>
            <a:t>Denial or destruction threats</a:t>
          </a:r>
        </a:p>
      </dgm:t>
    </dgm:pt>
    <dgm:pt modelId="{BD4F5C55-021D-4AEF-94B0-040AAFA1332D}" type="parTrans" cxnId="{6730735C-D738-4B8C-8412-FC6F20C86987}">
      <dgm:prSet/>
      <dgm:spPr/>
      <dgm:t>
        <a:bodyPr/>
        <a:lstStyle/>
        <a:p>
          <a:endParaRPr lang="en-US"/>
        </a:p>
      </dgm:t>
    </dgm:pt>
    <dgm:pt modelId="{C3C94292-5FC9-48AE-AEFD-5D9EF2143477}" type="sibTrans" cxnId="{6730735C-D738-4B8C-8412-FC6F20C86987}">
      <dgm:prSet/>
      <dgm:spPr/>
      <dgm:t>
        <a:bodyPr/>
        <a:lstStyle/>
        <a:p>
          <a:endParaRPr lang="en-US"/>
        </a:p>
      </dgm:t>
    </dgm:pt>
    <dgm:pt modelId="{17C365CD-FF7A-4EA4-9F1C-8E02D8F3B799}" type="pres">
      <dgm:prSet presAssocID="{6B5B1527-62A0-4B16-90F7-3798701DF787}" presName="Name0" presStyleCnt="0">
        <dgm:presLayoutVars>
          <dgm:dir/>
          <dgm:animLvl val="lvl"/>
          <dgm:resizeHandles val="exact"/>
        </dgm:presLayoutVars>
      </dgm:prSet>
      <dgm:spPr/>
    </dgm:pt>
    <dgm:pt modelId="{E090CB9B-A027-48F7-AF12-76D58E40D125}" type="pres">
      <dgm:prSet presAssocID="{E232371B-DB52-4339-81BA-823473D35153}" presName="linNode" presStyleCnt="0"/>
      <dgm:spPr/>
    </dgm:pt>
    <dgm:pt modelId="{581F20A5-00D4-4D25-AB6A-73BD8F0A3A8B}" type="pres">
      <dgm:prSet presAssocID="{E232371B-DB52-4339-81BA-823473D3515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48808E0-9DED-4A57-B1D2-81C2701B6A7E}" type="pres">
      <dgm:prSet presAssocID="{6E99C9FC-259C-422B-A1AD-338064586A71}" presName="sp" presStyleCnt="0"/>
      <dgm:spPr/>
    </dgm:pt>
    <dgm:pt modelId="{959F967D-E81A-401E-A683-8AE61406BF74}" type="pres">
      <dgm:prSet presAssocID="{830BECDA-AD06-4E81-A8FC-06238D07A907}" presName="linNode" presStyleCnt="0"/>
      <dgm:spPr/>
    </dgm:pt>
    <dgm:pt modelId="{B69C4ACC-EC30-4DFC-893D-AA269BC03754}" type="pres">
      <dgm:prSet presAssocID="{830BECDA-AD06-4E81-A8FC-06238D07A90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C86C321-7A1C-4ABE-81C2-BEFAF295F6E9}" type="pres">
      <dgm:prSet presAssocID="{7A642B83-0852-4958-9B42-88AD4C4B744D}" presName="sp" presStyleCnt="0"/>
      <dgm:spPr/>
    </dgm:pt>
    <dgm:pt modelId="{A4545AD6-F8F5-4C54-9F14-FD11CF849D80}" type="pres">
      <dgm:prSet presAssocID="{94023635-3CB9-434E-B410-C714F92C6E74}" presName="linNode" presStyleCnt="0"/>
      <dgm:spPr/>
    </dgm:pt>
    <dgm:pt modelId="{AD3B17E7-DF77-43DC-8143-E7C839A11036}" type="pres">
      <dgm:prSet presAssocID="{94023635-3CB9-434E-B410-C714F92C6E7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869B3631-3CF9-436B-B765-D6AF39112009}" type="presOf" srcId="{94023635-3CB9-434E-B410-C714F92C6E74}" destId="{AD3B17E7-DF77-43DC-8143-E7C839A11036}" srcOrd="0" destOrd="0" presId="urn:microsoft.com/office/officeart/2005/8/layout/vList5"/>
    <dgm:cxn modelId="{6730735C-D738-4B8C-8412-FC6F20C86987}" srcId="{6B5B1527-62A0-4B16-90F7-3798701DF787}" destId="{94023635-3CB9-434E-B410-C714F92C6E74}" srcOrd="2" destOrd="0" parTransId="{BD4F5C55-021D-4AEF-94B0-040AAFA1332D}" sibTransId="{C3C94292-5FC9-48AE-AEFD-5D9EF2143477}"/>
    <dgm:cxn modelId="{114DD949-E01C-48D5-8077-7FF5F49719BA}" type="presOf" srcId="{6B5B1527-62A0-4B16-90F7-3798701DF787}" destId="{17C365CD-FF7A-4EA4-9F1C-8E02D8F3B799}" srcOrd="0" destOrd="0" presId="urn:microsoft.com/office/officeart/2005/8/layout/vList5"/>
    <dgm:cxn modelId="{FF2E71B7-9F28-4C69-A9AD-9812D0CB8153}" type="presOf" srcId="{E232371B-DB52-4339-81BA-823473D35153}" destId="{581F20A5-00D4-4D25-AB6A-73BD8F0A3A8B}" srcOrd="0" destOrd="0" presId="urn:microsoft.com/office/officeart/2005/8/layout/vList5"/>
    <dgm:cxn modelId="{C3D199D0-52D1-4E8D-97B5-567ED98F316B}" type="presOf" srcId="{830BECDA-AD06-4E81-A8FC-06238D07A907}" destId="{B69C4ACC-EC30-4DFC-893D-AA269BC03754}" srcOrd="0" destOrd="0" presId="urn:microsoft.com/office/officeart/2005/8/layout/vList5"/>
    <dgm:cxn modelId="{58ED86EF-6E4C-4AF9-8473-D3FEEDE44EAB}" srcId="{6B5B1527-62A0-4B16-90F7-3798701DF787}" destId="{E232371B-DB52-4339-81BA-823473D35153}" srcOrd="0" destOrd="0" parTransId="{DA67F0E9-D7D7-48AA-8CEA-D7C731C53678}" sibTransId="{6E99C9FC-259C-422B-A1AD-338064586A71}"/>
    <dgm:cxn modelId="{BD93ACF9-9926-4637-BE18-C7DB5CA1AC36}" srcId="{6B5B1527-62A0-4B16-90F7-3798701DF787}" destId="{830BECDA-AD06-4E81-A8FC-06238D07A907}" srcOrd="1" destOrd="0" parTransId="{15B6A7BD-C67C-4AC4-82AC-9AEE201DBB17}" sibTransId="{7A642B83-0852-4958-9B42-88AD4C4B744D}"/>
    <dgm:cxn modelId="{9DC363A8-03E7-419B-96C7-977D6FBB4212}" type="presParOf" srcId="{17C365CD-FF7A-4EA4-9F1C-8E02D8F3B799}" destId="{E090CB9B-A027-48F7-AF12-76D58E40D125}" srcOrd="0" destOrd="0" presId="urn:microsoft.com/office/officeart/2005/8/layout/vList5"/>
    <dgm:cxn modelId="{532744DC-481B-417C-880E-8F3CD77B925A}" type="presParOf" srcId="{E090CB9B-A027-48F7-AF12-76D58E40D125}" destId="{581F20A5-00D4-4D25-AB6A-73BD8F0A3A8B}" srcOrd="0" destOrd="0" presId="urn:microsoft.com/office/officeart/2005/8/layout/vList5"/>
    <dgm:cxn modelId="{26219D9C-E288-4B00-9767-26E2007B0410}" type="presParOf" srcId="{17C365CD-FF7A-4EA4-9F1C-8E02D8F3B799}" destId="{248808E0-9DED-4A57-B1D2-81C2701B6A7E}" srcOrd="1" destOrd="0" presId="urn:microsoft.com/office/officeart/2005/8/layout/vList5"/>
    <dgm:cxn modelId="{C1BCEB39-9275-4326-ADB5-ECB780E01FC4}" type="presParOf" srcId="{17C365CD-FF7A-4EA4-9F1C-8E02D8F3B799}" destId="{959F967D-E81A-401E-A683-8AE61406BF74}" srcOrd="2" destOrd="0" presId="urn:microsoft.com/office/officeart/2005/8/layout/vList5"/>
    <dgm:cxn modelId="{E81E0F6D-3D7F-4794-AE68-38285E094AE4}" type="presParOf" srcId="{959F967D-E81A-401E-A683-8AE61406BF74}" destId="{B69C4ACC-EC30-4DFC-893D-AA269BC03754}" srcOrd="0" destOrd="0" presId="urn:microsoft.com/office/officeart/2005/8/layout/vList5"/>
    <dgm:cxn modelId="{6A0E6660-7413-436B-8211-6714C6486971}" type="presParOf" srcId="{17C365CD-FF7A-4EA4-9F1C-8E02D8F3B799}" destId="{FC86C321-7A1C-4ABE-81C2-BEFAF295F6E9}" srcOrd="3" destOrd="0" presId="urn:microsoft.com/office/officeart/2005/8/layout/vList5"/>
    <dgm:cxn modelId="{4D5C459F-21A0-48F5-82BB-A5E92D7691F7}" type="presParOf" srcId="{17C365CD-FF7A-4EA4-9F1C-8E02D8F3B799}" destId="{A4545AD6-F8F5-4C54-9F14-FD11CF849D80}" srcOrd="4" destOrd="0" presId="urn:microsoft.com/office/officeart/2005/8/layout/vList5"/>
    <dgm:cxn modelId="{399A9C76-5C34-4990-B2C3-B449120B7525}" type="presParOf" srcId="{A4545AD6-F8F5-4C54-9F14-FD11CF849D80}" destId="{AD3B17E7-DF77-43DC-8143-E7C839A110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429CA-4A4C-4C23-BEA8-26438E1C8A7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F44230-1DB0-4E91-80D1-D335B03DEB21}">
      <dgm:prSet custT="1"/>
      <dgm:spPr/>
      <dgm:t>
        <a:bodyPr/>
        <a:lstStyle/>
        <a:p>
          <a:pPr rtl="0" eaLnBrk="0" fontAlgn="base" hangingPunct="0"/>
          <a:r>
            <a:rPr lang="en-US" sz="3200" dirty="0"/>
            <a:t>Software that: </a:t>
          </a:r>
        </a:p>
      </dgm:t>
    </dgm:pt>
    <dgm:pt modelId="{7775FB66-9996-46AF-AA4A-3B7C239A68F4}" type="parTrans" cxnId="{69338F73-8B71-464D-AFF4-768285203FCE}">
      <dgm:prSet/>
      <dgm:spPr/>
      <dgm:t>
        <a:bodyPr/>
        <a:lstStyle/>
        <a:p>
          <a:endParaRPr lang="en-US"/>
        </a:p>
      </dgm:t>
    </dgm:pt>
    <dgm:pt modelId="{64434794-E413-4F3C-90AD-835AC6081A86}" type="sibTrans" cxnId="{69338F73-8B71-464D-AFF4-768285203FCE}">
      <dgm:prSet/>
      <dgm:spPr/>
      <dgm:t>
        <a:bodyPr/>
        <a:lstStyle/>
        <a:p>
          <a:endParaRPr lang="en-US"/>
        </a:p>
      </dgm:t>
    </dgm:pt>
    <dgm:pt modelId="{25527F2A-6F9D-4CA8-A094-0A8A19AFC4E7}">
      <dgm:prSet custT="1"/>
      <dgm:spPr>
        <a:ln>
          <a:noFill/>
        </a:ln>
      </dgm:spPr>
      <dgm:t>
        <a:bodyPr/>
        <a:lstStyle/>
        <a:p>
          <a:pPr algn="l" rtl="0" eaLnBrk="0" fontAlgn="base" hangingPunct="0"/>
          <a:r>
            <a:rPr lang="en-US" sz="2800" dirty="0"/>
            <a:t>Causes damage</a:t>
          </a:r>
        </a:p>
      </dgm:t>
    </dgm:pt>
    <dgm:pt modelId="{E0B2F7D9-5046-4E81-AB28-73C697A116A4}" type="parTrans" cxnId="{C1BEC853-54AD-4581-9F2C-F0866FF06050}">
      <dgm:prSet/>
      <dgm:spPr/>
      <dgm:t>
        <a:bodyPr/>
        <a:lstStyle/>
        <a:p>
          <a:endParaRPr lang="en-US"/>
        </a:p>
      </dgm:t>
    </dgm:pt>
    <dgm:pt modelId="{2197B9A1-8788-4045-9AEE-E157996935FA}" type="sibTrans" cxnId="{C1BEC853-54AD-4581-9F2C-F0866FF06050}">
      <dgm:prSet/>
      <dgm:spPr/>
      <dgm:t>
        <a:bodyPr/>
        <a:lstStyle/>
        <a:p>
          <a:endParaRPr lang="en-US"/>
        </a:p>
      </dgm:t>
    </dgm:pt>
    <dgm:pt modelId="{3CF727D2-564C-43AE-965B-D4030973FB9B}">
      <dgm:prSet custT="1"/>
      <dgm:spPr>
        <a:ln>
          <a:noFill/>
        </a:ln>
      </dgm:spPr>
      <dgm:t>
        <a:bodyPr/>
        <a:lstStyle/>
        <a:p>
          <a:pPr algn="l" rtl="0" eaLnBrk="0" fontAlgn="base" hangingPunct="0"/>
          <a:r>
            <a:rPr lang="en-US" sz="2800" dirty="0"/>
            <a:t>Escalates security privileges</a:t>
          </a:r>
        </a:p>
      </dgm:t>
    </dgm:pt>
    <dgm:pt modelId="{7F9502B3-B432-4946-8912-3AD429A697F5}" type="parTrans" cxnId="{241FC526-6C3B-43E6-9CA3-7D80DB7B89DF}">
      <dgm:prSet/>
      <dgm:spPr/>
      <dgm:t>
        <a:bodyPr/>
        <a:lstStyle/>
        <a:p>
          <a:endParaRPr lang="en-US"/>
        </a:p>
      </dgm:t>
    </dgm:pt>
    <dgm:pt modelId="{76E5E107-1BC6-4FBE-8249-360D4B14B14B}" type="sibTrans" cxnId="{241FC526-6C3B-43E6-9CA3-7D80DB7B89DF}">
      <dgm:prSet/>
      <dgm:spPr/>
      <dgm:t>
        <a:bodyPr/>
        <a:lstStyle/>
        <a:p>
          <a:endParaRPr lang="en-US"/>
        </a:p>
      </dgm:t>
    </dgm:pt>
    <dgm:pt modelId="{D0E1AE90-528A-4AD0-A3DD-889915C97A9A}">
      <dgm:prSet custT="1"/>
      <dgm:spPr>
        <a:ln>
          <a:noFill/>
        </a:ln>
      </dgm:spPr>
      <dgm:t>
        <a:bodyPr/>
        <a:lstStyle/>
        <a:p>
          <a:pPr algn="l" rtl="0" eaLnBrk="0" fontAlgn="base" hangingPunct="0"/>
          <a:r>
            <a:rPr lang="en-US" sz="2800" dirty="0"/>
            <a:t>Divulges private data</a:t>
          </a:r>
        </a:p>
      </dgm:t>
    </dgm:pt>
    <dgm:pt modelId="{D1EF19BF-F97A-42F2-B246-A1F646735295}" type="parTrans" cxnId="{836F026F-89CC-42ED-AF27-632F570EC7DE}">
      <dgm:prSet/>
      <dgm:spPr/>
      <dgm:t>
        <a:bodyPr/>
        <a:lstStyle/>
        <a:p>
          <a:endParaRPr lang="en-US"/>
        </a:p>
      </dgm:t>
    </dgm:pt>
    <dgm:pt modelId="{DB72A417-F3C4-4FF3-BC4F-5EE14A25BFD9}" type="sibTrans" cxnId="{836F026F-89CC-42ED-AF27-632F570EC7DE}">
      <dgm:prSet/>
      <dgm:spPr/>
      <dgm:t>
        <a:bodyPr/>
        <a:lstStyle/>
        <a:p>
          <a:endParaRPr lang="en-US"/>
        </a:p>
      </dgm:t>
    </dgm:pt>
    <dgm:pt modelId="{7DFB1778-E0EF-4AE0-BEEB-D7D7A6A3BA57}">
      <dgm:prSet custT="1"/>
      <dgm:spPr>
        <a:ln>
          <a:noFill/>
        </a:ln>
      </dgm:spPr>
      <dgm:t>
        <a:bodyPr/>
        <a:lstStyle/>
        <a:p>
          <a:pPr algn="l" rtl="0" eaLnBrk="0" fontAlgn="base" hangingPunct="0"/>
          <a:r>
            <a:rPr lang="en-US" sz="2800" dirty="0"/>
            <a:t>Modifies or deletes data</a:t>
          </a:r>
        </a:p>
      </dgm:t>
    </dgm:pt>
    <dgm:pt modelId="{49BCB53F-006B-456A-B21D-9B53120A4122}" type="parTrans" cxnId="{4B20EA57-086C-4163-93B0-5D96152009BF}">
      <dgm:prSet/>
      <dgm:spPr/>
      <dgm:t>
        <a:bodyPr/>
        <a:lstStyle/>
        <a:p>
          <a:endParaRPr lang="en-US"/>
        </a:p>
      </dgm:t>
    </dgm:pt>
    <dgm:pt modelId="{71D897CC-8BC4-4EB1-97CC-65D7734B66B2}" type="sibTrans" cxnId="{4B20EA57-086C-4163-93B0-5D96152009BF}">
      <dgm:prSet/>
      <dgm:spPr/>
      <dgm:t>
        <a:bodyPr/>
        <a:lstStyle/>
        <a:p>
          <a:endParaRPr lang="en-US"/>
        </a:p>
      </dgm:t>
    </dgm:pt>
    <dgm:pt modelId="{A20B54EE-05F9-4C60-AF3C-2B332CA6B332}" type="pres">
      <dgm:prSet presAssocID="{936429CA-4A4C-4C23-BEA8-26438E1C8A79}" presName="theList" presStyleCnt="0">
        <dgm:presLayoutVars>
          <dgm:dir/>
          <dgm:animLvl val="lvl"/>
          <dgm:resizeHandles val="exact"/>
        </dgm:presLayoutVars>
      </dgm:prSet>
      <dgm:spPr/>
    </dgm:pt>
    <dgm:pt modelId="{398E2CED-7FF3-424C-8F5D-C67F33EFAF78}" type="pres">
      <dgm:prSet presAssocID="{DAF44230-1DB0-4E91-80D1-D335B03DEB21}" presName="compNode" presStyleCnt="0"/>
      <dgm:spPr/>
    </dgm:pt>
    <dgm:pt modelId="{544D2672-80BF-430C-BAC3-2435BA7D3FBC}" type="pres">
      <dgm:prSet presAssocID="{DAF44230-1DB0-4E91-80D1-D335B03DEB21}" presName="aNode" presStyleLbl="bgShp" presStyleIdx="0" presStyleCnt="1" custLinFactNeighborX="-16195" custLinFactNeighborY="4192"/>
      <dgm:spPr/>
    </dgm:pt>
    <dgm:pt modelId="{7FA677E0-B374-43A1-83B1-01A29A9DA1A2}" type="pres">
      <dgm:prSet presAssocID="{DAF44230-1DB0-4E91-80D1-D335B03DEB21}" presName="textNode" presStyleLbl="bgShp" presStyleIdx="0" presStyleCnt="1"/>
      <dgm:spPr/>
    </dgm:pt>
    <dgm:pt modelId="{61C40B49-EB83-4A74-847C-BD9C3646138E}" type="pres">
      <dgm:prSet presAssocID="{DAF44230-1DB0-4E91-80D1-D335B03DEB21}" presName="compChildNode" presStyleCnt="0"/>
      <dgm:spPr/>
    </dgm:pt>
    <dgm:pt modelId="{96857494-C145-420A-9824-CDC37404A7FE}" type="pres">
      <dgm:prSet presAssocID="{DAF44230-1DB0-4E91-80D1-D335B03DEB21}" presName="theInnerList" presStyleCnt="0"/>
      <dgm:spPr/>
    </dgm:pt>
    <dgm:pt modelId="{A0956A3C-8EE9-4364-8E20-F4502517BEA3}" type="pres">
      <dgm:prSet presAssocID="{25527F2A-6F9D-4CA8-A094-0A8A19AFC4E7}" presName="childNode" presStyleLbl="node1" presStyleIdx="0" presStyleCnt="4">
        <dgm:presLayoutVars>
          <dgm:bulletEnabled val="1"/>
        </dgm:presLayoutVars>
      </dgm:prSet>
      <dgm:spPr/>
    </dgm:pt>
    <dgm:pt modelId="{0808C682-0A65-45BF-9E50-3244DC7E5B61}" type="pres">
      <dgm:prSet presAssocID="{25527F2A-6F9D-4CA8-A094-0A8A19AFC4E7}" presName="aSpace2" presStyleCnt="0"/>
      <dgm:spPr/>
    </dgm:pt>
    <dgm:pt modelId="{FF48DBF4-03FD-4D7B-836F-AC2594CE0E0D}" type="pres">
      <dgm:prSet presAssocID="{3CF727D2-564C-43AE-965B-D4030973FB9B}" presName="childNode" presStyleLbl="node1" presStyleIdx="1" presStyleCnt="4">
        <dgm:presLayoutVars>
          <dgm:bulletEnabled val="1"/>
        </dgm:presLayoutVars>
      </dgm:prSet>
      <dgm:spPr/>
    </dgm:pt>
    <dgm:pt modelId="{796B8113-05E3-486E-A04E-58C561EC7F6B}" type="pres">
      <dgm:prSet presAssocID="{3CF727D2-564C-43AE-965B-D4030973FB9B}" presName="aSpace2" presStyleCnt="0"/>
      <dgm:spPr/>
    </dgm:pt>
    <dgm:pt modelId="{6081617D-26F9-4BCA-A46A-E475CC408E94}" type="pres">
      <dgm:prSet presAssocID="{D0E1AE90-528A-4AD0-A3DD-889915C97A9A}" presName="childNode" presStyleLbl="node1" presStyleIdx="2" presStyleCnt="4">
        <dgm:presLayoutVars>
          <dgm:bulletEnabled val="1"/>
        </dgm:presLayoutVars>
      </dgm:prSet>
      <dgm:spPr/>
    </dgm:pt>
    <dgm:pt modelId="{7992AD11-C0D2-4C67-A6BF-48222F31AB8A}" type="pres">
      <dgm:prSet presAssocID="{D0E1AE90-528A-4AD0-A3DD-889915C97A9A}" presName="aSpace2" presStyleCnt="0"/>
      <dgm:spPr/>
    </dgm:pt>
    <dgm:pt modelId="{36306636-5BE0-4E7D-8F89-F0CF0485C24F}" type="pres">
      <dgm:prSet presAssocID="{7DFB1778-E0EF-4AE0-BEEB-D7D7A6A3BA5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D459C1E-2C6C-44F1-9C72-DC87CEBE078D}" type="presOf" srcId="{25527F2A-6F9D-4CA8-A094-0A8A19AFC4E7}" destId="{A0956A3C-8EE9-4364-8E20-F4502517BEA3}" srcOrd="0" destOrd="0" presId="urn:microsoft.com/office/officeart/2005/8/layout/lProcess2"/>
    <dgm:cxn modelId="{241FC526-6C3B-43E6-9CA3-7D80DB7B89DF}" srcId="{DAF44230-1DB0-4E91-80D1-D335B03DEB21}" destId="{3CF727D2-564C-43AE-965B-D4030973FB9B}" srcOrd="1" destOrd="0" parTransId="{7F9502B3-B432-4946-8912-3AD429A697F5}" sibTransId="{76E5E107-1BC6-4FBE-8249-360D4B14B14B}"/>
    <dgm:cxn modelId="{9C904E29-F33E-4F71-9A33-10013E8B0736}" type="presOf" srcId="{DAF44230-1DB0-4E91-80D1-D335B03DEB21}" destId="{544D2672-80BF-430C-BAC3-2435BA7D3FBC}" srcOrd="0" destOrd="0" presId="urn:microsoft.com/office/officeart/2005/8/layout/lProcess2"/>
    <dgm:cxn modelId="{14E2BE40-64B0-4487-96C7-EA51FD700EA1}" type="presOf" srcId="{7DFB1778-E0EF-4AE0-BEEB-D7D7A6A3BA57}" destId="{36306636-5BE0-4E7D-8F89-F0CF0485C24F}" srcOrd="0" destOrd="0" presId="urn:microsoft.com/office/officeart/2005/8/layout/lProcess2"/>
    <dgm:cxn modelId="{DC03316C-2B32-4EF4-9885-94A1F9478D93}" type="presOf" srcId="{936429CA-4A4C-4C23-BEA8-26438E1C8A79}" destId="{A20B54EE-05F9-4C60-AF3C-2B332CA6B332}" srcOrd="0" destOrd="0" presId="urn:microsoft.com/office/officeart/2005/8/layout/lProcess2"/>
    <dgm:cxn modelId="{836F026F-89CC-42ED-AF27-632F570EC7DE}" srcId="{DAF44230-1DB0-4E91-80D1-D335B03DEB21}" destId="{D0E1AE90-528A-4AD0-A3DD-889915C97A9A}" srcOrd="2" destOrd="0" parTransId="{D1EF19BF-F97A-42F2-B246-A1F646735295}" sibTransId="{DB72A417-F3C4-4FF3-BC4F-5EE14A25BFD9}"/>
    <dgm:cxn modelId="{69338F73-8B71-464D-AFF4-768285203FCE}" srcId="{936429CA-4A4C-4C23-BEA8-26438E1C8A79}" destId="{DAF44230-1DB0-4E91-80D1-D335B03DEB21}" srcOrd="0" destOrd="0" parTransId="{7775FB66-9996-46AF-AA4A-3B7C239A68F4}" sibTransId="{64434794-E413-4F3C-90AD-835AC6081A86}"/>
    <dgm:cxn modelId="{C1BEC853-54AD-4581-9F2C-F0866FF06050}" srcId="{DAF44230-1DB0-4E91-80D1-D335B03DEB21}" destId="{25527F2A-6F9D-4CA8-A094-0A8A19AFC4E7}" srcOrd="0" destOrd="0" parTransId="{E0B2F7D9-5046-4E81-AB28-73C697A116A4}" sibTransId="{2197B9A1-8788-4045-9AEE-E157996935FA}"/>
    <dgm:cxn modelId="{4B20EA57-086C-4163-93B0-5D96152009BF}" srcId="{DAF44230-1DB0-4E91-80D1-D335B03DEB21}" destId="{7DFB1778-E0EF-4AE0-BEEB-D7D7A6A3BA57}" srcOrd="3" destOrd="0" parTransId="{49BCB53F-006B-456A-B21D-9B53120A4122}" sibTransId="{71D897CC-8BC4-4EB1-97CC-65D7734B66B2}"/>
    <dgm:cxn modelId="{C4F572D3-A797-4337-8444-59517DFBECF4}" type="presOf" srcId="{3CF727D2-564C-43AE-965B-D4030973FB9B}" destId="{FF48DBF4-03FD-4D7B-836F-AC2594CE0E0D}" srcOrd="0" destOrd="0" presId="urn:microsoft.com/office/officeart/2005/8/layout/lProcess2"/>
    <dgm:cxn modelId="{356B85DE-81B4-43A4-BF3D-A17546609B32}" type="presOf" srcId="{DAF44230-1DB0-4E91-80D1-D335B03DEB21}" destId="{7FA677E0-B374-43A1-83B1-01A29A9DA1A2}" srcOrd="1" destOrd="0" presId="urn:microsoft.com/office/officeart/2005/8/layout/lProcess2"/>
    <dgm:cxn modelId="{F0F73BF5-DFB7-4BDD-95A3-58D3A15FF0C0}" type="presOf" srcId="{D0E1AE90-528A-4AD0-A3DD-889915C97A9A}" destId="{6081617D-26F9-4BCA-A46A-E475CC408E94}" srcOrd="0" destOrd="0" presId="urn:microsoft.com/office/officeart/2005/8/layout/lProcess2"/>
    <dgm:cxn modelId="{8A20F628-D17B-433F-BC85-78E4BB81D071}" type="presParOf" srcId="{A20B54EE-05F9-4C60-AF3C-2B332CA6B332}" destId="{398E2CED-7FF3-424C-8F5D-C67F33EFAF78}" srcOrd="0" destOrd="0" presId="urn:microsoft.com/office/officeart/2005/8/layout/lProcess2"/>
    <dgm:cxn modelId="{FC4E1C44-0FED-400F-A131-28F5CA67EB73}" type="presParOf" srcId="{398E2CED-7FF3-424C-8F5D-C67F33EFAF78}" destId="{544D2672-80BF-430C-BAC3-2435BA7D3FBC}" srcOrd="0" destOrd="0" presId="urn:microsoft.com/office/officeart/2005/8/layout/lProcess2"/>
    <dgm:cxn modelId="{474D7283-83EB-4EC1-9EEA-06D20C661C3C}" type="presParOf" srcId="{398E2CED-7FF3-424C-8F5D-C67F33EFAF78}" destId="{7FA677E0-B374-43A1-83B1-01A29A9DA1A2}" srcOrd="1" destOrd="0" presId="urn:microsoft.com/office/officeart/2005/8/layout/lProcess2"/>
    <dgm:cxn modelId="{31665353-C61D-4BFF-B848-8ED97579B8E2}" type="presParOf" srcId="{398E2CED-7FF3-424C-8F5D-C67F33EFAF78}" destId="{61C40B49-EB83-4A74-847C-BD9C3646138E}" srcOrd="2" destOrd="0" presId="urn:microsoft.com/office/officeart/2005/8/layout/lProcess2"/>
    <dgm:cxn modelId="{75C18355-461F-42AD-97FB-3A06057EFFC3}" type="presParOf" srcId="{61C40B49-EB83-4A74-847C-BD9C3646138E}" destId="{96857494-C145-420A-9824-CDC37404A7FE}" srcOrd="0" destOrd="0" presId="urn:microsoft.com/office/officeart/2005/8/layout/lProcess2"/>
    <dgm:cxn modelId="{FDC88221-ADDB-4476-B0AB-76644D90993B}" type="presParOf" srcId="{96857494-C145-420A-9824-CDC37404A7FE}" destId="{A0956A3C-8EE9-4364-8E20-F4502517BEA3}" srcOrd="0" destOrd="0" presId="urn:microsoft.com/office/officeart/2005/8/layout/lProcess2"/>
    <dgm:cxn modelId="{D24EC434-B880-4B2E-8CF6-11B10C747DDB}" type="presParOf" srcId="{96857494-C145-420A-9824-CDC37404A7FE}" destId="{0808C682-0A65-45BF-9E50-3244DC7E5B61}" srcOrd="1" destOrd="0" presId="urn:microsoft.com/office/officeart/2005/8/layout/lProcess2"/>
    <dgm:cxn modelId="{8CB96953-535E-41AD-8912-C954C8DD3C01}" type="presParOf" srcId="{96857494-C145-420A-9824-CDC37404A7FE}" destId="{FF48DBF4-03FD-4D7B-836F-AC2594CE0E0D}" srcOrd="2" destOrd="0" presId="urn:microsoft.com/office/officeart/2005/8/layout/lProcess2"/>
    <dgm:cxn modelId="{DF5CCEBC-E243-4A04-BB9C-196317A5EDF9}" type="presParOf" srcId="{96857494-C145-420A-9824-CDC37404A7FE}" destId="{796B8113-05E3-486E-A04E-58C561EC7F6B}" srcOrd="3" destOrd="0" presId="urn:microsoft.com/office/officeart/2005/8/layout/lProcess2"/>
    <dgm:cxn modelId="{31FF1EBC-31DE-45D3-882C-8C357E084DD4}" type="presParOf" srcId="{96857494-C145-420A-9824-CDC37404A7FE}" destId="{6081617D-26F9-4BCA-A46A-E475CC408E94}" srcOrd="4" destOrd="0" presId="urn:microsoft.com/office/officeart/2005/8/layout/lProcess2"/>
    <dgm:cxn modelId="{673088CD-F93A-4C9C-99B4-CFEB6EE94BB0}" type="presParOf" srcId="{96857494-C145-420A-9824-CDC37404A7FE}" destId="{7992AD11-C0D2-4C67-A6BF-48222F31AB8A}" srcOrd="5" destOrd="0" presId="urn:microsoft.com/office/officeart/2005/8/layout/lProcess2"/>
    <dgm:cxn modelId="{E2062424-E1FD-41BF-8494-23719FC95544}" type="presParOf" srcId="{96857494-C145-420A-9824-CDC37404A7FE}" destId="{36306636-5BE0-4E7D-8F89-F0CF0485C24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8DDD7-11B3-423B-93BE-A512215782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B7406-6E78-438C-9375-AF3AB08782C5}">
      <dgm:prSet/>
      <dgm:spPr/>
      <dgm:t>
        <a:bodyPr/>
        <a:lstStyle/>
        <a:p>
          <a:pPr rtl="0" eaLnBrk="0" fontAlgn="base" hangingPunct="0">
            <a:buClr>
              <a:srgbClr val="ED6E2E"/>
            </a:buClr>
            <a:buSzPts val="3200"/>
            <a:buFont typeface="Wingdings" panose="05000000000000000000" pitchFamily="2" charset="2"/>
            <a:buNone/>
          </a:pPr>
          <a:r>
            <a:rPr lang="en-US" dirty="0"/>
            <a:t>Modifies or replaces one or more existing programs to hide traces of attacks</a:t>
          </a:r>
        </a:p>
      </dgm:t>
    </dgm:pt>
    <dgm:pt modelId="{E32F8173-E379-42CB-966B-D19457105A1A}" type="parTrans" cxnId="{5638B210-0881-4D57-880E-2F5E54D64C6C}">
      <dgm:prSet/>
      <dgm:spPr/>
      <dgm:t>
        <a:bodyPr/>
        <a:lstStyle/>
        <a:p>
          <a:endParaRPr lang="en-US"/>
        </a:p>
      </dgm:t>
    </dgm:pt>
    <dgm:pt modelId="{320043A6-98EC-4056-836E-2F5FDE308E53}" type="sibTrans" cxnId="{5638B210-0881-4D57-880E-2F5E54D64C6C}">
      <dgm:prSet/>
      <dgm:spPr/>
      <dgm:t>
        <a:bodyPr/>
        <a:lstStyle/>
        <a:p>
          <a:endParaRPr lang="en-US"/>
        </a:p>
      </dgm:t>
    </dgm:pt>
    <dgm:pt modelId="{A48B3A91-1451-49D6-9EFB-8BBDBD32E25A}">
      <dgm:prSet/>
      <dgm:spPr/>
      <dgm:t>
        <a:bodyPr/>
        <a:lstStyle/>
        <a:p>
          <a:pPr rtl="0" eaLnBrk="0" fontAlgn="base" hangingPunct="0"/>
          <a:r>
            <a:rPr lang="en-US" dirty="0"/>
            <a:t>Many different types of rootkits</a:t>
          </a:r>
        </a:p>
      </dgm:t>
    </dgm:pt>
    <dgm:pt modelId="{56B59DD8-410C-4E2F-88BA-28AE8D1F2E8E}" type="parTrans" cxnId="{649A7F19-007A-446F-B294-C849385F3EE7}">
      <dgm:prSet/>
      <dgm:spPr/>
      <dgm:t>
        <a:bodyPr/>
        <a:lstStyle/>
        <a:p>
          <a:endParaRPr lang="en-US"/>
        </a:p>
      </dgm:t>
    </dgm:pt>
    <dgm:pt modelId="{05B48C9A-51C7-4572-BC41-CDE174895B99}" type="sibTrans" cxnId="{649A7F19-007A-446F-B294-C849385F3EE7}">
      <dgm:prSet/>
      <dgm:spPr/>
      <dgm:t>
        <a:bodyPr/>
        <a:lstStyle/>
        <a:p>
          <a:endParaRPr lang="en-US"/>
        </a:p>
      </dgm:t>
    </dgm:pt>
    <dgm:pt modelId="{A6705A58-AAA1-4885-B305-A0E94D2E7590}">
      <dgm:prSet/>
      <dgm:spPr/>
      <dgm:t>
        <a:bodyPr/>
        <a:lstStyle/>
        <a:p>
          <a:pPr rtl="0" eaLnBrk="0" fontAlgn="base" hangingPunct="0"/>
          <a:r>
            <a:rPr lang="en-US" dirty="0"/>
            <a:t>Conceals its existence once installed </a:t>
          </a:r>
        </a:p>
      </dgm:t>
    </dgm:pt>
    <dgm:pt modelId="{7D680A72-D876-4CF7-8EF0-86E31D402063}" type="parTrans" cxnId="{078ABB3C-45F1-47A6-86F9-FA0F83851962}">
      <dgm:prSet/>
      <dgm:spPr/>
      <dgm:t>
        <a:bodyPr/>
        <a:lstStyle/>
        <a:p>
          <a:endParaRPr lang="en-US"/>
        </a:p>
      </dgm:t>
    </dgm:pt>
    <dgm:pt modelId="{C0CDBE3A-C7A2-4912-B2D9-569840E51C60}" type="sibTrans" cxnId="{078ABB3C-45F1-47A6-86F9-FA0F83851962}">
      <dgm:prSet/>
      <dgm:spPr/>
      <dgm:t>
        <a:bodyPr/>
        <a:lstStyle/>
        <a:p>
          <a:endParaRPr lang="en-US"/>
        </a:p>
      </dgm:t>
    </dgm:pt>
    <dgm:pt modelId="{2B4D6076-5A12-48AF-9020-13DDEB11701D}">
      <dgm:prSet/>
      <dgm:spPr/>
      <dgm:t>
        <a:bodyPr/>
        <a:lstStyle/>
        <a:p>
          <a:pPr rtl="0" eaLnBrk="0" fontAlgn="base" hangingPunct="0"/>
          <a:r>
            <a:rPr lang="en-US" dirty="0"/>
            <a:t>Is difficult to detect and remove</a:t>
          </a:r>
        </a:p>
      </dgm:t>
    </dgm:pt>
    <dgm:pt modelId="{DD8D6793-39E4-43C4-B9C7-29FDE6832C9A}" type="parTrans" cxnId="{57F41AC7-367A-44D3-8653-6A40834EFFD7}">
      <dgm:prSet/>
      <dgm:spPr/>
      <dgm:t>
        <a:bodyPr/>
        <a:lstStyle/>
        <a:p>
          <a:endParaRPr lang="en-US"/>
        </a:p>
      </dgm:t>
    </dgm:pt>
    <dgm:pt modelId="{BAF88F6E-66E0-47AC-850A-6E51E17BFF0C}" type="sibTrans" cxnId="{57F41AC7-367A-44D3-8653-6A40834EFFD7}">
      <dgm:prSet/>
      <dgm:spPr/>
      <dgm:t>
        <a:bodyPr/>
        <a:lstStyle/>
        <a:p>
          <a:endParaRPr lang="en-US"/>
        </a:p>
      </dgm:t>
    </dgm:pt>
    <dgm:pt modelId="{E1A8C276-24F6-4737-82C1-1FA54BB914E5}" type="pres">
      <dgm:prSet presAssocID="{7AA8DDD7-11B3-423B-93BE-A512215782C8}" presName="linear" presStyleCnt="0">
        <dgm:presLayoutVars>
          <dgm:animLvl val="lvl"/>
          <dgm:resizeHandles val="exact"/>
        </dgm:presLayoutVars>
      </dgm:prSet>
      <dgm:spPr/>
    </dgm:pt>
    <dgm:pt modelId="{CF10D693-264F-49B3-A591-EC0A1AE6B59C}" type="pres">
      <dgm:prSet presAssocID="{2B7B7406-6E78-438C-9375-AF3AB08782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853E58-7C46-4A36-96CA-8BEF5D9BD2AA}" type="pres">
      <dgm:prSet presAssocID="{320043A6-98EC-4056-836E-2F5FDE308E53}" presName="spacer" presStyleCnt="0"/>
      <dgm:spPr/>
    </dgm:pt>
    <dgm:pt modelId="{A465618A-AF51-4231-98D2-D1FD5A9D90C9}" type="pres">
      <dgm:prSet presAssocID="{A48B3A91-1451-49D6-9EFB-8BBDBD32E2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8FAAF9-1456-437E-A9A3-3E25D9EB4324}" type="pres">
      <dgm:prSet presAssocID="{05B48C9A-51C7-4572-BC41-CDE174895B99}" presName="spacer" presStyleCnt="0"/>
      <dgm:spPr/>
    </dgm:pt>
    <dgm:pt modelId="{F3DA719A-5A8C-4227-B8DF-2DAD196FF1A0}" type="pres">
      <dgm:prSet presAssocID="{A6705A58-AAA1-4885-B305-A0E94D2E75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0D832E-9483-46CC-BE0B-243060C10136}" type="pres">
      <dgm:prSet presAssocID="{C0CDBE3A-C7A2-4912-B2D9-569840E51C60}" presName="spacer" presStyleCnt="0"/>
      <dgm:spPr/>
    </dgm:pt>
    <dgm:pt modelId="{4B83FD6B-5443-41B6-8B1A-9F779BE2D8FE}" type="pres">
      <dgm:prSet presAssocID="{2B4D6076-5A12-48AF-9020-13DDEB1170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38B210-0881-4D57-880E-2F5E54D64C6C}" srcId="{7AA8DDD7-11B3-423B-93BE-A512215782C8}" destId="{2B7B7406-6E78-438C-9375-AF3AB08782C5}" srcOrd="0" destOrd="0" parTransId="{E32F8173-E379-42CB-966B-D19457105A1A}" sibTransId="{320043A6-98EC-4056-836E-2F5FDE308E53}"/>
    <dgm:cxn modelId="{649A7F19-007A-446F-B294-C849385F3EE7}" srcId="{7AA8DDD7-11B3-423B-93BE-A512215782C8}" destId="{A48B3A91-1451-49D6-9EFB-8BBDBD32E25A}" srcOrd="1" destOrd="0" parTransId="{56B59DD8-410C-4E2F-88BA-28AE8D1F2E8E}" sibTransId="{05B48C9A-51C7-4572-BC41-CDE174895B99}"/>
    <dgm:cxn modelId="{DCAF6238-2790-498B-9B28-4F3355E3AB8E}" type="presOf" srcId="{2B4D6076-5A12-48AF-9020-13DDEB11701D}" destId="{4B83FD6B-5443-41B6-8B1A-9F779BE2D8FE}" srcOrd="0" destOrd="0" presId="urn:microsoft.com/office/officeart/2005/8/layout/vList2"/>
    <dgm:cxn modelId="{078ABB3C-45F1-47A6-86F9-FA0F83851962}" srcId="{7AA8DDD7-11B3-423B-93BE-A512215782C8}" destId="{A6705A58-AAA1-4885-B305-A0E94D2E7590}" srcOrd="2" destOrd="0" parTransId="{7D680A72-D876-4CF7-8EF0-86E31D402063}" sibTransId="{C0CDBE3A-C7A2-4912-B2D9-569840E51C60}"/>
    <dgm:cxn modelId="{C89D984E-232C-4352-98F6-81B451D9F24A}" type="presOf" srcId="{A6705A58-AAA1-4885-B305-A0E94D2E7590}" destId="{F3DA719A-5A8C-4227-B8DF-2DAD196FF1A0}" srcOrd="0" destOrd="0" presId="urn:microsoft.com/office/officeart/2005/8/layout/vList2"/>
    <dgm:cxn modelId="{5364FC82-5B17-4B29-A9A1-337D79B72A1D}" type="presOf" srcId="{2B7B7406-6E78-438C-9375-AF3AB08782C5}" destId="{CF10D693-264F-49B3-A591-EC0A1AE6B59C}" srcOrd="0" destOrd="0" presId="urn:microsoft.com/office/officeart/2005/8/layout/vList2"/>
    <dgm:cxn modelId="{2663BE89-356B-44F8-B7ED-E9E907F680AF}" type="presOf" srcId="{7AA8DDD7-11B3-423B-93BE-A512215782C8}" destId="{E1A8C276-24F6-4737-82C1-1FA54BB914E5}" srcOrd="0" destOrd="0" presId="urn:microsoft.com/office/officeart/2005/8/layout/vList2"/>
    <dgm:cxn modelId="{57F41AC7-367A-44D3-8653-6A40834EFFD7}" srcId="{7AA8DDD7-11B3-423B-93BE-A512215782C8}" destId="{2B4D6076-5A12-48AF-9020-13DDEB11701D}" srcOrd="3" destOrd="0" parTransId="{DD8D6793-39E4-43C4-B9C7-29FDE6832C9A}" sibTransId="{BAF88F6E-66E0-47AC-850A-6E51E17BFF0C}"/>
    <dgm:cxn modelId="{5E9307DC-CAB5-4EB5-8496-5338DBDCF8DA}" type="presOf" srcId="{A48B3A91-1451-49D6-9EFB-8BBDBD32E25A}" destId="{A465618A-AF51-4231-98D2-D1FD5A9D90C9}" srcOrd="0" destOrd="0" presId="urn:microsoft.com/office/officeart/2005/8/layout/vList2"/>
    <dgm:cxn modelId="{0CBB7D0A-53B3-43A8-8A5B-F033E86DA92F}" type="presParOf" srcId="{E1A8C276-24F6-4737-82C1-1FA54BB914E5}" destId="{CF10D693-264F-49B3-A591-EC0A1AE6B59C}" srcOrd="0" destOrd="0" presId="urn:microsoft.com/office/officeart/2005/8/layout/vList2"/>
    <dgm:cxn modelId="{66ED31A0-18E5-401A-92CE-0AF7E35C3292}" type="presParOf" srcId="{E1A8C276-24F6-4737-82C1-1FA54BB914E5}" destId="{65853E58-7C46-4A36-96CA-8BEF5D9BD2AA}" srcOrd="1" destOrd="0" presId="urn:microsoft.com/office/officeart/2005/8/layout/vList2"/>
    <dgm:cxn modelId="{317D4A64-B120-47F5-80A3-6D26E46639E6}" type="presParOf" srcId="{E1A8C276-24F6-4737-82C1-1FA54BB914E5}" destId="{A465618A-AF51-4231-98D2-D1FD5A9D90C9}" srcOrd="2" destOrd="0" presId="urn:microsoft.com/office/officeart/2005/8/layout/vList2"/>
    <dgm:cxn modelId="{D75457B3-BE9B-4B0F-A73E-68416E1C7321}" type="presParOf" srcId="{E1A8C276-24F6-4737-82C1-1FA54BB914E5}" destId="{4C8FAAF9-1456-437E-A9A3-3E25D9EB4324}" srcOrd="3" destOrd="0" presId="urn:microsoft.com/office/officeart/2005/8/layout/vList2"/>
    <dgm:cxn modelId="{1610E342-DBCF-48A6-A590-97E686934134}" type="presParOf" srcId="{E1A8C276-24F6-4737-82C1-1FA54BB914E5}" destId="{F3DA719A-5A8C-4227-B8DF-2DAD196FF1A0}" srcOrd="4" destOrd="0" presId="urn:microsoft.com/office/officeart/2005/8/layout/vList2"/>
    <dgm:cxn modelId="{60DB163A-9563-40A2-BB8D-BC822B725134}" type="presParOf" srcId="{E1A8C276-24F6-4737-82C1-1FA54BB914E5}" destId="{690D832E-9483-46CC-BE0B-243060C10136}" srcOrd="5" destOrd="0" presId="urn:microsoft.com/office/officeart/2005/8/layout/vList2"/>
    <dgm:cxn modelId="{3B080641-2D3B-408C-9341-16140C73F035}" type="presParOf" srcId="{E1A8C276-24F6-4737-82C1-1FA54BB914E5}" destId="{4B83FD6B-5443-41B6-8B1A-9F779BE2D8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73922-89F5-4FDF-A896-A18D77D68B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67D7F8-15B0-42CE-8C60-8523A95B997E}">
      <dgm:prSet custT="1"/>
      <dgm:spPr/>
      <dgm:t>
        <a:bodyPr/>
        <a:lstStyle/>
        <a:p>
          <a:pPr rtl="0" eaLnBrk="0" fontAlgn="base" hangingPunct="0"/>
          <a:r>
            <a:rPr lang="en-US" sz="3000" dirty="0"/>
            <a:t>Type of malware that specifically threatens the confidentiality of information</a:t>
          </a:r>
        </a:p>
      </dgm:t>
    </dgm:pt>
    <dgm:pt modelId="{1EF15F5F-B36B-4160-9A36-DBFC58F0D867}" type="parTrans" cxnId="{805087CB-5CD9-4D5A-A287-A24751956141}">
      <dgm:prSet/>
      <dgm:spPr/>
      <dgm:t>
        <a:bodyPr/>
        <a:lstStyle/>
        <a:p>
          <a:endParaRPr lang="en-US"/>
        </a:p>
      </dgm:t>
    </dgm:pt>
    <dgm:pt modelId="{2B52F117-6C7B-4ACF-AE52-250392354163}" type="sibTrans" cxnId="{805087CB-5CD9-4D5A-A287-A24751956141}">
      <dgm:prSet/>
      <dgm:spPr/>
      <dgm:t>
        <a:bodyPr/>
        <a:lstStyle/>
        <a:p>
          <a:endParaRPr lang="en-US"/>
        </a:p>
      </dgm:t>
    </dgm:pt>
    <dgm:pt modelId="{E046EFAA-03D1-4B63-8172-1FD4DB5698A5}">
      <dgm:prSet/>
      <dgm:spPr/>
      <dgm:t>
        <a:bodyPr/>
        <a:lstStyle/>
        <a:p>
          <a:pPr rtl="0" eaLnBrk="0" fontAlgn="base" hangingPunct="0"/>
          <a:r>
            <a:rPr lang="en-US" dirty="0"/>
            <a:t>Monitors keystrokes</a:t>
          </a:r>
        </a:p>
      </dgm:t>
    </dgm:pt>
    <dgm:pt modelId="{6E311D48-B9A7-4556-9B6C-3A74B15D29C2}" type="parTrans" cxnId="{F8900FD7-516E-420A-9B6F-955090550C06}">
      <dgm:prSet/>
      <dgm:spPr/>
      <dgm:t>
        <a:bodyPr/>
        <a:lstStyle/>
        <a:p>
          <a:endParaRPr lang="en-US"/>
        </a:p>
      </dgm:t>
    </dgm:pt>
    <dgm:pt modelId="{ECBAEC51-3073-4A86-B919-4E66B7900BEF}" type="sibTrans" cxnId="{F8900FD7-516E-420A-9B6F-955090550C06}">
      <dgm:prSet/>
      <dgm:spPr/>
      <dgm:t>
        <a:bodyPr/>
        <a:lstStyle/>
        <a:p>
          <a:endParaRPr lang="en-US"/>
        </a:p>
      </dgm:t>
    </dgm:pt>
    <dgm:pt modelId="{275A1DAB-F18B-4E23-8D78-3CCF2CAEB5B6}">
      <dgm:prSet/>
      <dgm:spPr/>
      <dgm:t>
        <a:bodyPr/>
        <a:lstStyle/>
        <a:p>
          <a:pPr rtl="0" eaLnBrk="0" fontAlgn="base" hangingPunct="0"/>
          <a:r>
            <a:rPr lang="en-US" dirty="0"/>
            <a:t>Scans files on the hard drive</a:t>
          </a:r>
        </a:p>
      </dgm:t>
    </dgm:pt>
    <dgm:pt modelId="{B3237871-67A0-4248-87CE-9CF0845FA63A}" type="parTrans" cxnId="{F30D0F2B-DA51-40C2-B91D-0F23234C1EB1}">
      <dgm:prSet/>
      <dgm:spPr/>
      <dgm:t>
        <a:bodyPr/>
        <a:lstStyle/>
        <a:p>
          <a:endParaRPr lang="en-US"/>
        </a:p>
      </dgm:t>
    </dgm:pt>
    <dgm:pt modelId="{E56E28E7-9C2B-421C-8FC4-2196114B018A}" type="sibTrans" cxnId="{F30D0F2B-DA51-40C2-B91D-0F23234C1EB1}">
      <dgm:prSet/>
      <dgm:spPr/>
      <dgm:t>
        <a:bodyPr/>
        <a:lstStyle/>
        <a:p>
          <a:endParaRPr lang="en-US"/>
        </a:p>
      </dgm:t>
    </dgm:pt>
    <dgm:pt modelId="{A64B1D05-DAD9-4DA8-80EC-311F87FAA441}">
      <dgm:prSet/>
      <dgm:spPr/>
      <dgm:t>
        <a:bodyPr/>
        <a:lstStyle/>
        <a:p>
          <a:pPr rtl="0" eaLnBrk="0" fontAlgn="base" hangingPunct="0"/>
          <a:r>
            <a:rPr lang="en-US" dirty="0"/>
            <a:t>Snoops other applications</a:t>
          </a:r>
        </a:p>
      </dgm:t>
    </dgm:pt>
    <dgm:pt modelId="{5BBCAE80-27B5-4CA9-AF25-8DA6979A7AF9}" type="parTrans" cxnId="{ECE3AD82-C2AC-4E6D-A8AE-B8CDD78289F5}">
      <dgm:prSet/>
      <dgm:spPr/>
      <dgm:t>
        <a:bodyPr/>
        <a:lstStyle/>
        <a:p>
          <a:endParaRPr lang="en-US"/>
        </a:p>
      </dgm:t>
    </dgm:pt>
    <dgm:pt modelId="{A781C7C1-7DDF-4266-95B4-7FC9200C265D}" type="sibTrans" cxnId="{ECE3AD82-C2AC-4E6D-A8AE-B8CDD78289F5}">
      <dgm:prSet/>
      <dgm:spPr/>
      <dgm:t>
        <a:bodyPr/>
        <a:lstStyle/>
        <a:p>
          <a:endParaRPr lang="en-US"/>
        </a:p>
      </dgm:t>
    </dgm:pt>
    <dgm:pt modelId="{F8469175-A21C-4391-9CF2-85000785B1E5}">
      <dgm:prSet/>
      <dgm:spPr/>
      <dgm:t>
        <a:bodyPr/>
        <a:lstStyle/>
        <a:p>
          <a:pPr rtl="0" eaLnBrk="0" fontAlgn="base" hangingPunct="0"/>
          <a:r>
            <a:rPr lang="en-US" dirty="0"/>
            <a:t>Installs other spyware programs</a:t>
          </a:r>
        </a:p>
      </dgm:t>
    </dgm:pt>
    <dgm:pt modelId="{5D4BCB59-A851-4CB3-901D-680886C990E8}" type="parTrans" cxnId="{F2FD752C-25DC-47EB-B7FE-77CB87A79B79}">
      <dgm:prSet/>
      <dgm:spPr/>
      <dgm:t>
        <a:bodyPr/>
        <a:lstStyle/>
        <a:p>
          <a:endParaRPr lang="en-US"/>
        </a:p>
      </dgm:t>
    </dgm:pt>
    <dgm:pt modelId="{38162CF9-06B7-44DF-8CC3-78C83F7E6645}" type="sibTrans" cxnId="{F2FD752C-25DC-47EB-B7FE-77CB87A79B79}">
      <dgm:prSet/>
      <dgm:spPr/>
      <dgm:t>
        <a:bodyPr/>
        <a:lstStyle/>
        <a:p>
          <a:endParaRPr lang="en-US"/>
        </a:p>
      </dgm:t>
    </dgm:pt>
    <dgm:pt modelId="{CA667BDB-1032-4F94-9269-E58D952FE7E2}">
      <dgm:prSet/>
      <dgm:spPr/>
      <dgm:t>
        <a:bodyPr/>
        <a:lstStyle/>
        <a:p>
          <a:pPr rtl="0" eaLnBrk="0" fontAlgn="base" hangingPunct="0"/>
          <a:r>
            <a:rPr lang="en-US" dirty="0"/>
            <a:t>Reads cookies</a:t>
          </a:r>
        </a:p>
      </dgm:t>
    </dgm:pt>
    <dgm:pt modelId="{D930DE60-3D8A-4B51-B41A-5F7F852DD8C3}" type="parTrans" cxnId="{F0C197C9-4F0A-4357-A3C1-42F4D2CF912E}">
      <dgm:prSet/>
      <dgm:spPr/>
      <dgm:t>
        <a:bodyPr/>
        <a:lstStyle/>
        <a:p>
          <a:endParaRPr lang="en-US"/>
        </a:p>
      </dgm:t>
    </dgm:pt>
    <dgm:pt modelId="{F31528A5-B7F3-4AA6-9B9A-0ABC70980797}" type="sibTrans" cxnId="{F0C197C9-4F0A-4357-A3C1-42F4D2CF912E}">
      <dgm:prSet/>
      <dgm:spPr/>
      <dgm:t>
        <a:bodyPr/>
        <a:lstStyle/>
        <a:p>
          <a:endParaRPr lang="en-US"/>
        </a:p>
      </dgm:t>
    </dgm:pt>
    <dgm:pt modelId="{D81ABDEA-4DA4-4A23-A435-13915BE7E97B}">
      <dgm:prSet/>
      <dgm:spPr/>
      <dgm:t>
        <a:bodyPr/>
        <a:lstStyle/>
        <a:p>
          <a:pPr rtl="0" eaLnBrk="0" fontAlgn="base" hangingPunct="0"/>
          <a:r>
            <a:rPr lang="en-US" dirty="0"/>
            <a:t>Changes default homepage on the web browser</a:t>
          </a:r>
        </a:p>
      </dgm:t>
    </dgm:pt>
    <dgm:pt modelId="{3AB1951A-85D5-427A-8A39-5A7F599EF20C}" type="parTrans" cxnId="{28BEDDDB-7546-4EA7-9DEC-82465F893D0B}">
      <dgm:prSet/>
      <dgm:spPr/>
      <dgm:t>
        <a:bodyPr/>
        <a:lstStyle/>
        <a:p>
          <a:endParaRPr lang="en-US"/>
        </a:p>
      </dgm:t>
    </dgm:pt>
    <dgm:pt modelId="{28CAA6E1-6A5E-49AC-9258-0AE6697885BC}" type="sibTrans" cxnId="{28BEDDDB-7546-4EA7-9DEC-82465F893D0B}">
      <dgm:prSet/>
      <dgm:spPr/>
      <dgm:t>
        <a:bodyPr/>
        <a:lstStyle/>
        <a:p>
          <a:endParaRPr lang="en-US"/>
        </a:p>
      </dgm:t>
    </dgm:pt>
    <dgm:pt modelId="{4E3C27DC-6D3D-49AE-A773-36D05B9FD448}" type="pres">
      <dgm:prSet presAssocID="{2E473922-89F5-4FDF-A896-A18D77D68B33}" presName="linear" presStyleCnt="0">
        <dgm:presLayoutVars>
          <dgm:animLvl val="lvl"/>
          <dgm:resizeHandles val="exact"/>
        </dgm:presLayoutVars>
      </dgm:prSet>
      <dgm:spPr/>
    </dgm:pt>
    <dgm:pt modelId="{0F7214C0-466F-4303-B4D3-F670E787F750}" type="pres">
      <dgm:prSet presAssocID="{3267D7F8-15B0-42CE-8C60-8523A95B997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322CB7-3361-42C5-818D-946024DDFCBD}" type="pres">
      <dgm:prSet presAssocID="{3267D7F8-15B0-42CE-8C60-8523A95B997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0D0F2B-DA51-40C2-B91D-0F23234C1EB1}" srcId="{3267D7F8-15B0-42CE-8C60-8523A95B997E}" destId="{275A1DAB-F18B-4E23-8D78-3CCF2CAEB5B6}" srcOrd="1" destOrd="0" parTransId="{B3237871-67A0-4248-87CE-9CF0845FA63A}" sibTransId="{E56E28E7-9C2B-421C-8FC4-2196114B018A}"/>
    <dgm:cxn modelId="{F2FD752C-25DC-47EB-B7FE-77CB87A79B79}" srcId="{3267D7F8-15B0-42CE-8C60-8523A95B997E}" destId="{F8469175-A21C-4391-9CF2-85000785B1E5}" srcOrd="3" destOrd="0" parTransId="{5D4BCB59-A851-4CB3-901D-680886C990E8}" sibTransId="{38162CF9-06B7-44DF-8CC3-78C83F7E6645}"/>
    <dgm:cxn modelId="{774EAB5C-3528-4170-A305-12AD7040287D}" type="presOf" srcId="{3267D7F8-15B0-42CE-8C60-8523A95B997E}" destId="{0F7214C0-466F-4303-B4D3-F670E787F750}" srcOrd="0" destOrd="0" presId="urn:microsoft.com/office/officeart/2005/8/layout/vList2"/>
    <dgm:cxn modelId="{15407173-93E6-41AF-ADB8-BFBDEC28CA46}" type="presOf" srcId="{F8469175-A21C-4391-9CF2-85000785B1E5}" destId="{0D322CB7-3361-42C5-818D-946024DDFCBD}" srcOrd="0" destOrd="3" presId="urn:microsoft.com/office/officeart/2005/8/layout/vList2"/>
    <dgm:cxn modelId="{6B497F55-838D-4C03-AFBE-08F01A789DB1}" type="presOf" srcId="{A64B1D05-DAD9-4DA8-80EC-311F87FAA441}" destId="{0D322CB7-3361-42C5-818D-946024DDFCBD}" srcOrd="0" destOrd="2" presId="urn:microsoft.com/office/officeart/2005/8/layout/vList2"/>
    <dgm:cxn modelId="{ECE3AD82-C2AC-4E6D-A8AE-B8CDD78289F5}" srcId="{3267D7F8-15B0-42CE-8C60-8523A95B997E}" destId="{A64B1D05-DAD9-4DA8-80EC-311F87FAA441}" srcOrd="2" destOrd="0" parTransId="{5BBCAE80-27B5-4CA9-AF25-8DA6979A7AF9}" sibTransId="{A781C7C1-7DDF-4266-95B4-7FC9200C265D}"/>
    <dgm:cxn modelId="{5FD3B897-35CE-442B-A23D-CCDFFB531821}" type="presOf" srcId="{CA667BDB-1032-4F94-9269-E58D952FE7E2}" destId="{0D322CB7-3361-42C5-818D-946024DDFCBD}" srcOrd="0" destOrd="4" presId="urn:microsoft.com/office/officeart/2005/8/layout/vList2"/>
    <dgm:cxn modelId="{D34C0D99-2C6E-45A6-8671-1CDF6E345AAD}" type="presOf" srcId="{2E473922-89F5-4FDF-A896-A18D77D68B33}" destId="{4E3C27DC-6D3D-49AE-A773-36D05B9FD448}" srcOrd="0" destOrd="0" presId="urn:microsoft.com/office/officeart/2005/8/layout/vList2"/>
    <dgm:cxn modelId="{78B4E8AA-A706-4CA2-8E22-5A9FBD7BC284}" type="presOf" srcId="{D81ABDEA-4DA4-4A23-A435-13915BE7E97B}" destId="{0D322CB7-3361-42C5-818D-946024DDFCBD}" srcOrd="0" destOrd="5" presId="urn:microsoft.com/office/officeart/2005/8/layout/vList2"/>
    <dgm:cxn modelId="{D394E3C1-FD46-4B8E-8875-3A8B2D1B198D}" type="presOf" srcId="{275A1DAB-F18B-4E23-8D78-3CCF2CAEB5B6}" destId="{0D322CB7-3361-42C5-818D-946024DDFCBD}" srcOrd="0" destOrd="1" presId="urn:microsoft.com/office/officeart/2005/8/layout/vList2"/>
    <dgm:cxn modelId="{F0C197C9-4F0A-4357-A3C1-42F4D2CF912E}" srcId="{3267D7F8-15B0-42CE-8C60-8523A95B997E}" destId="{CA667BDB-1032-4F94-9269-E58D952FE7E2}" srcOrd="4" destOrd="0" parTransId="{D930DE60-3D8A-4B51-B41A-5F7F852DD8C3}" sibTransId="{F31528A5-B7F3-4AA6-9B9A-0ABC70980797}"/>
    <dgm:cxn modelId="{805087CB-5CD9-4D5A-A287-A24751956141}" srcId="{2E473922-89F5-4FDF-A896-A18D77D68B33}" destId="{3267D7F8-15B0-42CE-8C60-8523A95B997E}" srcOrd="0" destOrd="0" parTransId="{1EF15F5F-B36B-4160-9A36-DBFC58F0D867}" sibTransId="{2B52F117-6C7B-4ACF-AE52-250392354163}"/>
    <dgm:cxn modelId="{F8900FD7-516E-420A-9B6F-955090550C06}" srcId="{3267D7F8-15B0-42CE-8C60-8523A95B997E}" destId="{E046EFAA-03D1-4B63-8172-1FD4DB5698A5}" srcOrd="0" destOrd="0" parTransId="{6E311D48-B9A7-4556-9B6C-3A74B15D29C2}" sibTransId="{ECBAEC51-3073-4A86-B919-4E66B7900BEF}"/>
    <dgm:cxn modelId="{28BEDDDB-7546-4EA7-9DEC-82465F893D0B}" srcId="{3267D7F8-15B0-42CE-8C60-8523A95B997E}" destId="{D81ABDEA-4DA4-4A23-A435-13915BE7E97B}" srcOrd="5" destOrd="0" parTransId="{3AB1951A-85D5-427A-8A39-5A7F599EF20C}" sibTransId="{28CAA6E1-6A5E-49AC-9258-0AE6697885BC}"/>
    <dgm:cxn modelId="{D3DBBBF7-AC00-4E33-958B-D24E5F30FC45}" type="presOf" srcId="{E046EFAA-03D1-4B63-8172-1FD4DB5698A5}" destId="{0D322CB7-3361-42C5-818D-946024DDFCBD}" srcOrd="0" destOrd="0" presId="urn:microsoft.com/office/officeart/2005/8/layout/vList2"/>
    <dgm:cxn modelId="{219AEA71-10A5-45A1-BE62-64E5538B8AFA}" type="presParOf" srcId="{4E3C27DC-6D3D-49AE-A773-36D05B9FD448}" destId="{0F7214C0-466F-4303-B4D3-F670E787F750}" srcOrd="0" destOrd="0" presId="urn:microsoft.com/office/officeart/2005/8/layout/vList2"/>
    <dgm:cxn modelId="{C54EAC13-C40B-48D2-82E8-83D21BB2D155}" type="presParOf" srcId="{4E3C27DC-6D3D-49AE-A773-36D05B9FD448}" destId="{0D322CB7-3361-42C5-818D-946024DDFC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A7AAB7-7D0C-4FDD-B2D1-269D7A7A508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1010D-A098-4611-AA7C-D007DD646881}">
      <dgm:prSet phldrT="[Text]"/>
      <dgm:spPr/>
      <dgm:t>
        <a:bodyPr/>
        <a:lstStyle/>
        <a:p>
          <a:r>
            <a:rPr lang="en-US" dirty="0" err="1"/>
            <a:t>Bluejacking</a:t>
          </a:r>
          <a:endParaRPr lang="en-US" dirty="0"/>
        </a:p>
      </dgm:t>
    </dgm:pt>
    <dgm:pt modelId="{26A71B5E-CEF4-4376-A97C-D6D9241E7E98}" type="parTrans" cxnId="{F17BE7CC-0081-40C2-95E7-169C9BDF5977}">
      <dgm:prSet/>
      <dgm:spPr/>
      <dgm:t>
        <a:bodyPr/>
        <a:lstStyle/>
        <a:p>
          <a:endParaRPr lang="en-US"/>
        </a:p>
      </dgm:t>
    </dgm:pt>
    <dgm:pt modelId="{352072D3-07BE-466B-A883-481A0167AC52}" type="sibTrans" cxnId="{F17BE7CC-0081-40C2-95E7-169C9BDF5977}">
      <dgm:prSet/>
      <dgm:spPr/>
      <dgm:t>
        <a:bodyPr/>
        <a:lstStyle/>
        <a:p>
          <a:endParaRPr lang="en-US"/>
        </a:p>
      </dgm:t>
    </dgm:pt>
    <dgm:pt modelId="{4F1BBCCC-96F0-458D-BF45-C4D806C95B4A}">
      <dgm:prSet phldrT="[Text]"/>
      <dgm:spPr/>
      <dgm:t>
        <a:bodyPr/>
        <a:lstStyle/>
        <a:p>
          <a:r>
            <a:rPr lang="en-US" dirty="0"/>
            <a:t>Evil twin</a:t>
          </a:r>
        </a:p>
      </dgm:t>
    </dgm:pt>
    <dgm:pt modelId="{88171FBC-2899-44E4-A105-B14E9E649ABE}" type="parTrans" cxnId="{E5B45A85-636B-45BF-90A5-3A2E51BBC0F6}">
      <dgm:prSet/>
      <dgm:spPr/>
      <dgm:t>
        <a:bodyPr/>
        <a:lstStyle/>
        <a:p>
          <a:endParaRPr lang="en-US"/>
        </a:p>
      </dgm:t>
    </dgm:pt>
    <dgm:pt modelId="{D1C50C76-EE6E-48DB-852D-49B922F82474}" type="sibTrans" cxnId="{E5B45A85-636B-45BF-90A5-3A2E51BBC0F6}">
      <dgm:prSet/>
      <dgm:spPr/>
      <dgm:t>
        <a:bodyPr/>
        <a:lstStyle/>
        <a:p>
          <a:endParaRPr lang="en-US"/>
        </a:p>
      </dgm:t>
    </dgm:pt>
    <dgm:pt modelId="{A231792F-300B-4682-B520-1CCCEF701428}">
      <dgm:prSet phldrT="[Text]"/>
      <dgm:spPr/>
      <dgm:t>
        <a:bodyPr/>
        <a:lstStyle/>
        <a:p>
          <a:r>
            <a:rPr lang="en-US" dirty="0"/>
            <a:t>Packet sniffing</a:t>
          </a:r>
        </a:p>
      </dgm:t>
    </dgm:pt>
    <dgm:pt modelId="{2B579056-FD48-4716-8020-76A0C7D317D7}" type="parTrans" cxnId="{6449D9E2-D040-4F1E-9314-748324BB4F9E}">
      <dgm:prSet/>
      <dgm:spPr/>
      <dgm:t>
        <a:bodyPr/>
        <a:lstStyle/>
        <a:p>
          <a:endParaRPr lang="en-US"/>
        </a:p>
      </dgm:t>
    </dgm:pt>
    <dgm:pt modelId="{6DDC15A4-6B61-4277-9F63-F8E7AF72CAC2}" type="sibTrans" cxnId="{6449D9E2-D040-4F1E-9314-748324BB4F9E}">
      <dgm:prSet/>
      <dgm:spPr/>
      <dgm:t>
        <a:bodyPr/>
        <a:lstStyle/>
        <a:p>
          <a:endParaRPr lang="en-US"/>
        </a:p>
      </dgm:t>
    </dgm:pt>
    <dgm:pt modelId="{18297FBD-1DF2-4712-A78F-72FD5DB92693}">
      <dgm:prSet phldrT="[Text]"/>
      <dgm:spPr/>
      <dgm:t>
        <a:bodyPr/>
        <a:lstStyle/>
        <a:p>
          <a:r>
            <a:rPr lang="en-US" dirty="0"/>
            <a:t>Replay attacks</a:t>
          </a:r>
        </a:p>
      </dgm:t>
    </dgm:pt>
    <dgm:pt modelId="{AF363A0E-49C7-4B97-9533-5F824299A62A}" type="parTrans" cxnId="{F5FD0A41-3AF3-4C14-ABA1-903B2225AF26}">
      <dgm:prSet/>
      <dgm:spPr/>
      <dgm:t>
        <a:bodyPr/>
        <a:lstStyle/>
        <a:p>
          <a:endParaRPr lang="en-US"/>
        </a:p>
      </dgm:t>
    </dgm:pt>
    <dgm:pt modelId="{D7C6DD24-4716-461A-8296-DCBA6DD35059}" type="sibTrans" cxnId="{F5FD0A41-3AF3-4C14-ABA1-903B2225AF26}">
      <dgm:prSet/>
      <dgm:spPr/>
      <dgm:t>
        <a:bodyPr/>
        <a:lstStyle/>
        <a:p>
          <a:endParaRPr lang="en-US"/>
        </a:p>
      </dgm:t>
    </dgm:pt>
    <dgm:pt modelId="{AECF4E0D-7BEC-4BDC-8CB8-8F1353A376A7}">
      <dgm:prSet phldrT="[Text]"/>
      <dgm:spPr/>
      <dgm:t>
        <a:bodyPr/>
        <a:lstStyle/>
        <a:p>
          <a:r>
            <a:rPr lang="en-US" dirty="0"/>
            <a:t>War driving</a:t>
          </a:r>
        </a:p>
      </dgm:t>
    </dgm:pt>
    <dgm:pt modelId="{8FF1CC81-A6EB-41CB-86B9-D4B783F26DFA}" type="parTrans" cxnId="{9E531773-BFBB-4EA7-ACFA-C9E8E280E4D9}">
      <dgm:prSet/>
      <dgm:spPr/>
      <dgm:t>
        <a:bodyPr/>
        <a:lstStyle/>
        <a:p>
          <a:endParaRPr lang="en-US"/>
        </a:p>
      </dgm:t>
    </dgm:pt>
    <dgm:pt modelId="{DB8ABF3B-3C4C-43A9-A17F-0410159A8D83}" type="sibTrans" cxnId="{9E531773-BFBB-4EA7-ACFA-C9E8E280E4D9}">
      <dgm:prSet/>
      <dgm:spPr/>
      <dgm:t>
        <a:bodyPr/>
        <a:lstStyle/>
        <a:p>
          <a:endParaRPr lang="en-US"/>
        </a:p>
      </dgm:t>
    </dgm:pt>
    <dgm:pt modelId="{E12D1A6F-78E1-4B0A-97FE-4FDD1AC4D8F6}">
      <dgm:prSet phldrT="[Text]"/>
      <dgm:spPr/>
      <dgm:t>
        <a:bodyPr/>
        <a:lstStyle/>
        <a:p>
          <a:r>
            <a:rPr lang="en-US" dirty="0"/>
            <a:t>Jamming/Interference</a:t>
          </a:r>
        </a:p>
      </dgm:t>
    </dgm:pt>
    <dgm:pt modelId="{BE8067E4-4F53-42C6-89AE-AF43B0F7853E}" type="sibTrans" cxnId="{D7B59671-DB32-41D0-9D6E-C4AD8891C12F}">
      <dgm:prSet/>
      <dgm:spPr/>
      <dgm:t>
        <a:bodyPr/>
        <a:lstStyle/>
        <a:p>
          <a:endParaRPr lang="en-US"/>
        </a:p>
      </dgm:t>
    </dgm:pt>
    <dgm:pt modelId="{F1E62F2E-A019-416C-AD1F-F46BDB7F7FAF}" type="parTrans" cxnId="{D7B59671-DB32-41D0-9D6E-C4AD8891C12F}">
      <dgm:prSet/>
      <dgm:spPr/>
      <dgm:t>
        <a:bodyPr/>
        <a:lstStyle/>
        <a:p>
          <a:endParaRPr lang="en-US"/>
        </a:p>
      </dgm:t>
    </dgm:pt>
    <dgm:pt modelId="{A336AFDA-E067-4B6A-8426-CA4136F24967}" type="pres">
      <dgm:prSet presAssocID="{6BA7AAB7-7D0C-4FDD-B2D1-269D7A7A5089}" presName="Name0" presStyleCnt="0">
        <dgm:presLayoutVars>
          <dgm:chMax val="7"/>
          <dgm:chPref val="7"/>
          <dgm:dir/>
        </dgm:presLayoutVars>
      </dgm:prSet>
      <dgm:spPr/>
    </dgm:pt>
    <dgm:pt modelId="{CF725E70-4460-417C-8376-2689F4AFD38E}" type="pres">
      <dgm:prSet presAssocID="{6BA7AAB7-7D0C-4FDD-B2D1-269D7A7A5089}" presName="Name1" presStyleCnt="0"/>
      <dgm:spPr/>
    </dgm:pt>
    <dgm:pt modelId="{2CA8F22D-E2A7-48A0-A8C3-0026B14AA6B8}" type="pres">
      <dgm:prSet presAssocID="{6BA7AAB7-7D0C-4FDD-B2D1-269D7A7A5089}" presName="cycle" presStyleCnt="0"/>
      <dgm:spPr/>
    </dgm:pt>
    <dgm:pt modelId="{7B07F74B-E7D7-4BE2-B19A-74C3B9E87A7A}" type="pres">
      <dgm:prSet presAssocID="{6BA7AAB7-7D0C-4FDD-B2D1-269D7A7A5089}" presName="srcNode" presStyleLbl="node1" presStyleIdx="0" presStyleCnt="6"/>
      <dgm:spPr/>
    </dgm:pt>
    <dgm:pt modelId="{3E229913-45E5-42D1-9805-537103631F5E}" type="pres">
      <dgm:prSet presAssocID="{6BA7AAB7-7D0C-4FDD-B2D1-269D7A7A5089}" presName="conn" presStyleLbl="parChTrans1D2" presStyleIdx="0" presStyleCnt="1"/>
      <dgm:spPr/>
    </dgm:pt>
    <dgm:pt modelId="{7DDB3D66-0484-439C-8F15-AAF6E1FBAAF1}" type="pres">
      <dgm:prSet presAssocID="{6BA7AAB7-7D0C-4FDD-B2D1-269D7A7A5089}" presName="extraNode" presStyleLbl="node1" presStyleIdx="0" presStyleCnt="6"/>
      <dgm:spPr/>
    </dgm:pt>
    <dgm:pt modelId="{B1AF7510-3B65-4683-B494-7529B6F519E2}" type="pres">
      <dgm:prSet presAssocID="{6BA7AAB7-7D0C-4FDD-B2D1-269D7A7A5089}" presName="dstNode" presStyleLbl="node1" presStyleIdx="0" presStyleCnt="6"/>
      <dgm:spPr/>
    </dgm:pt>
    <dgm:pt modelId="{C47CDF2F-4A55-49E9-8D36-2930F9BB79F3}" type="pres">
      <dgm:prSet presAssocID="{7611010D-A098-4611-AA7C-D007DD646881}" presName="text_1" presStyleLbl="node1" presStyleIdx="0" presStyleCnt="6">
        <dgm:presLayoutVars>
          <dgm:bulletEnabled val="1"/>
        </dgm:presLayoutVars>
      </dgm:prSet>
      <dgm:spPr/>
    </dgm:pt>
    <dgm:pt modelId="{BC5DF049-62D1-4B5D-B831-9C4693DEA400}" type="pres">
      <dgm:prSet presAssocID="{7611010D-A098-4611-AA7C-D007DD646881}" presName="accent_1" presStyleCnt="0"/>
      <dgm:spPr/>
    </dgm:pt>
    <dgm:pt modelId="{B08140C9-523F-428A-BC37-F3F3BBDBC79B}" type="pres">
      <dgm:prSet presAssocID="{7611010D-A098-4611-AA7C-D007DD646881}" presName="accentRepeatNode" presStyleLbl="solidFgAcc1" presStyleIdx="0" presStyleCnt="6"/>
      <dgm:spPr/>
    </dgm:pt>
    <dgm:pt modelId="{7DDC3108-3F5A-4809-B2E4-1843E06E1F5F}" type="pres">
      <dgm:prSet presAssocID="{4F1BBCCC-96F0-458D-BF45-C4D806C95B4A}" presName="text_2" presStyleLbl="node1" presStyleIdx="1" presStyleCnt="6">
        <dgm:presLayoutVars>
          <dgm:bulletEnabled val="1"/>
        </dgm:presLayoutVars>
      </dgm:prSet>
      <dgm:spPr/>
    </dgm:pt>
    <dgm:pt modelId="{923E0B17-7D16-4CAC-BE83-1893ACCC0647}" type="pres">
      <dgm:prSet presAssocID="{4F1BBCCC-96F0-458D-BF45-C4D806C95B4A}" presName="accent_2" presStyleCnt="0"/>
      <dgm:spPr/>
    </dgm:pt>
    <dgm:pt modelId="{BA7450FC-933C-4E8D-A0D3-D08F65EB331A}" type="pres">
      <dgm:prSet presAssocID="{4F1BBCCC-96F0-458D-BF45-C4D806C95B4A}" presName="accentRepeatNode" presStyleLbl="solidFgAcc1" presStyleIdx="1" presStyleCnt="6"/>
      <dgm:spPr/>
    </dgm:pt>
    <dgm:pt modelId="{B98E97E6-7455-4398-B89E-9C4434292AB1}" type="pres">
      <dgm:prSet presAssocID="{A231792F-300B-4682-B520-1CCCEF701428}" presName="text_3" presStyleLbl="node1" presStyleIdx="2" presStyleCnt="6">
        <dgm:presLayoutVars>
          <dgm:bulletEnabled val="1"/>
        </dgm:presLayoutVars>
      </dgm:prSet>
      <dgm:spPr/>
    </dgm:pt>
    <dgm:pt modelId="{F0AE7FB9-89D0-4E5B-ABBF-A588C46053EA}" type="pres">
      <dgm:prSet presAssocID="{A231792F-300B-4682-B520-1CCCEF701428}" presName="accent_3" presStyleCnt="0"/>
      <dgm:spPr/>
    </dgm:pt>
    <dgm:pt modelId="{7E9AF607-DC2A-4DDD-831A-DCE4B946C87B}" type="pres">
      <dgm:prSet presAssocID="{A231792F-300B-4682-B520-1CCCEF701428}" presName="accentRepeatNode" presStyleLbl="solidFgAcc1" presStyleIdx="2" presStyleCnt="6"/>
      <dgm:spPr/>
    </dgm:pt>
    <dgm:pt modelId="{BD754931-94DF-44D0-BDB9-5255131EF8BC}" type="pres">
      <dgm:prSet presAssocID="{18297FBD-1DF2-4712-A78F-72FD5DB92693}" presName="text_4" presStyleLbl="node1" presStyleIdx="3" presStyleCnt="6">
        <dgm:presLayoutVars>
          <dgm:bulletEnabled val="1"/>
        </dgm:presLayoutVars>
      </dgm:prSet>
      <dgm:spPr/>
    </dgm:pt>
    <dgm:pt modelId="{95E266F8-8EC3-45E3-87F8-D3EC066CEDB0}" type="pres">
      <dgm:prSet presAssocID="{18297FBD-1DF2-4712-A78F-72FD5DB92693}" presName="accent_4" presStyleCnt="0"/>
      <dgm:spPr/>
    </dgm:pt>
    <dgm:pt modelId="{F38682CA-D639-49FB-91C9-532A77EFB034}" type="pres">
      <dgm:prSet presAssocID="{18297FBD-1DF2-4712-A78F-72FD5DB92693}" presName="accentRepeatNode" presStyleLbl="solidFgAcc1" presStyleIdx="3" presStyleCnt="6"/>
      <dgm:spPr/>
    </dgm:pt>
    <dgm:pt modelId="{16F00F35-F924-4D62-9E4C-EEDE807BCAC6}" type="pres">
      <dgm:prSet presAssocID="{AECF4E0D-7BEC-4BDC-8CB8-8F1353A376A7}" presName="text_5" presStyleLbl="node1" presStyleIdx="4" presStyleCnt="6">
        <dgm:presLayoutVars>
          <dgm:bulletEnabled val="1"/>
        </dgm:presLayoutVars>
      </dgm:prSet>
      <dgm:spPr/>
    </dgm:pt>
    <dgm:pt modelId="{9A6BF46B-9EF1-4254-99F3-3C8CDAF95487}" type="pres">
      <dgm:prSet presAssocID="{AECF4E0D-7BEC-4BDC-8CB8-8F1353A376A7}" presName="accent_5" presStyleCnt="0"/>
      <dgm:spPr/>
    </dgm:pt>
    <dgm:pt modelId="{010B6CCC-7B9C-4B9B-A1D0-13FCBCC69F1F}" type="pres">
      <dgm:prSet presAssocID="{AECF4E0D-7BEC-4BDC-8CB8-8F1353A376A7}" presName="accentRepeatNode" presStyleLbl="solidFgAcc1" presStyleIdx="4" presStyleCnt="6"/>
      <dgm:spPr/>
    </dgm:pt>
    <dgm:pt modelId="{7CB2E569-A714-46D2-B61D-F636677ABAF7}" type="pres">
      <dgm:prSet presAssocID="{E12D1A6F-78E1-4B0A-97FE-4FDD1AC4D8F6}" presName="text_6" presStyleLbl="node1" presStyleIdx="5" presStyleCnt="6">
        <dgm:presLayoutVars>
          <dgm:bulletEnabled val="1"/>
        </dgm:presLayoutVars>
      </dgm:prSet>
      <dgm:spPr/>
    </dgm:pt>
    <dgm:pt modelId="{79DCCC61-581B-4F0C-A1A9-052276934AE9}" type="pres">
      <dgm:prSet presAssocID="{E12D1A6F-78E1-4B0A-97FE-4FDD1AC4D8F6}" presName="accent_6" presStyleCnt="0"/>
      <dgm:spPr/>
    </dgm:pt>
    <dgm:pt modelId="{2896F5EB-4458-41B0-A1FF-AF0840C4B955}" type="pres">
      <dgm:prSet presAssocID="{E12D1A6F-78E1-4B0A-97FE-4FDD1AC4D8F6}" presName="accentRepeatNode" presStyleLbl="solidFgAcc1" presStyleIdx="5" presStyleCnt="6"/>
      <dgm:spPr/>
    </dgm:pt>
  </dgm:ptLst>
  <dgm:cxnLst>
    <dgm:cxn modelId="{15FE4D34-A052-454E-ACBD-F73F8A487925}" type="presOf" srcId="{7611010D-A098-4611-AA7C-D007DD646881}" destId="{C47CDF2F-4A55-49E9-8D36-2930F9BB79F3}" srcOrd="0" destOrd="0" presId="urn:microsoft.com/office/officeart/2008/layout/VerticalCurvedList"/>
    <dgm:cxn modelId="{6CE4113D-67A9-432D-A162-A75A32A9EE76}" type="presOf" srcId="{4F1BBCCC-96F0-458D-BF45-C4D806C95B4A}" destId="{7DDC3108-3F5A-4809-B2E4-1843E06E1F5F}" srcOrd="0" destOrd="0" presId="urn:microsoft.com/office/officeart/2008/layout/VerticalCurvedList"/>
    <dgm:cxn modelId="{F5FD0A41-3AF3-4C14-ABA1-903B2225AF26}" srcId="{6BA7AAB7-7D0C-4FDD-B2D1-269D7A7A5089}" destId="{18297FBD-1DF2-4712-A78F-72FD5DB92693}" srcOrd="3" destOrd="0" parTransId="{AF363A0E-49C7-4B97-9533-5F824299A62A}" sibTransId="{D7C6DD24-4716-461A-8296-DCBA6DD35059}"/>
    <dgm:cxn modelId="{15B45067-A093-41A1-AD0E-0B789B00965E}" type="presOf" srcId="{A231792F-300B-4682-B520-1CCCEF701428}" destId="{B98E97E6-7455-4398-B89E-9C4434292AB1}" srcOrd="0" destOrd="0" presId="urn:microsoft.com/office/officeart/2008/layout/VerticalCurvedList"/>
    <dgm:cxn modelId="{4A1B0948-6FF3-4A69-A91C-3BF9B7AE5C94}" type="presOf" srcId="{352072D3-07BE-466B-A883-481A0167AC52}" destId="{3E229913-45E5-42D1-9805-537103631F5E}" srcOrd="0" destOrd="0" presId="urn:microsoft.com/office/officeart/2008/layout/VerticalCurvedList"/>
    <dgm:cxn modelId="{D7B59671-DB32-41D0-9D6E-C4AD8891C12F}" srcId="{6BA7AAB7-7D0C-4FDD-B2D1-269D7A7A5089}" destId="{E12D1A6F-78E1-4B0A-97FE-4FDD1AC4D8F6}" srcOrd="5" destOrd="0" parTransId="{F1E62F2E-A019-416C-AD1F-F46BDB7F7FAF}" sibTransId="{BE8067E4-4F53-42C6-89AE-AF43B0F7853E}"/>
    <dgm:cxn modelId="{9E531773-BFBB-4EA7-ACFA-C9E8E280E4D9}" srcId="{6BA7AAB7-7D0C-4FDD-B2D1-269D7A7A5089}" destId="{AECF4E0D-7BEC-4BDC-8CB8-8F1353A376A7}" srcOrd="4" destOrd="0" parTransId="{8FF1CC81-A6EB-41CB-86B9-D4B783F26DFA}" sibTransId="{DB8ABF3B-3C4C-43A9-A17F-0410159A8D83}"/>
    <dgm:cxn modelId="{E5B45A85-636B-45BF-90A5-3A2E51BBC0F6}" srcId="{6BA7AAB7-7D0C-4FDD-B2D1-269D7A7A5089}" destId="{4F1BBCCC-96F0-458D-BF45-C4D806C95B4A}" srcOrd="1" destOrd="0" parTransId="{88171FBC-2899-44E4-A105-B14E9E649ABE}" sibTransId="{D1C50C76-EE6E-48DB-852D-49B922F82474}"/>
    <dgm:cxn modelId="{B1AD5AA5-4086-478A-ABA6-048889C5E82B}" type="presOf" srcId="{6BA7AAB7-7D0C-4FDD-B2D1-269D7A7A5089}" destId="{A336AFDA-E067-4B6A-8426-CA4136F24967}" srcOrd="0" destOrd="0" presId="urn:microsoft.com/office/officeart/2008/layout/VerticalCurvedList"/>
    <dgm:cxn modelId="{154F45B5-54FB-4174-A7B1-AD3408CD71F4}" type="presOf" srcId="{E12D1A6F-78E1-4B0A-97FE-4FDD1AC4D8F6}" destId="{7CB2E569-A714-46D2-B61D-F636677ABAF7}" srcOrd="0" destOrd="0" presId="urn:microsoft.com/office/officeart/2008/layout/VerticalCurvedList"/>
    <dgm:cxn modelId="{F17BE7CC-0081-40C2-95E7-169C9BDF5977}" srcId="{6BA7AAB7-7D0C-4FDD-B2D1-269D7A7A5089}" destId="{7611010D-A098-4611-AA7C-D007DD646881}" srcOrd="0" destOrd="0" parTransId="{26A71B5E-CEF4-4376-A97C-D6D9241E7E98}" sibTransId="{352072D3-07BE-466B-A883-481A0167AC52}"/>
    <dgm:cxn modelId="{6449D9E2-D040-4F1E-9314-748324BB4F9E}" srcId="{6BA7AAB7-7D0C-4FDD-B2D1-269D7A7A5089}" destId="{A231792F-300B-4682-B520-1CCCEF701428}" srcOrd="2" destOrd="0" parTransId="{2B579056-FD48-4716-8020-76A0C7D317D7}" sibTransId="{6DDC15A4-6B61-4277-9F63-F8E7AF72CAC2}"/>
    <dgm:cxn modelId="{BDA669E7-EA40-4CC7-9898-ECFF993E03F7}" type="presOf" srcId="{AECF4E0D-7BEC-4BDC-8CB8-8F1353A376A7}" destId="{16F00F35-F924-4D62-9E4C-EEDE807BCAC6}" srcOrd="0" destOrd="0" presId="urn:microsoft.com/office/officeart/2008/layout/VerticalCurvedList"/>
    <dgm:cxn modelId="{070861EA-340C-47A5-AC67-60BF6F230115}" type="presOf" srcId="{18297FBD-1DF2-4712-A78F-72FD5DB92693}" destId="{BD754931-94DF-44D0-BDB9-5255131EF8BC}" srcOrd="0" destOrd="0" presId="urn:microsoft.com/office/officeart/2008/layout/VerticalCurvedList"/>
    <dgm:cxn modelId="{F437F472-95B9-4F4F-9045-81FB70093DB3}" type="presParOf" srcId="{A336AFDA-E067-4B6A-8426-CA4136F24967}" destId="{CF725E70-4460-417C-8376-2689F4AFD38E}" srcOrd="0" destOrd="0" presId="urn:microsoft.com/office/officeart/2008/layout/VerticalCurvedList"/>
    <dgm:cxn modelId="{CBCE7B0D-15F3-4DD8-809F-BC369D19573C}" type="presParOf" srcId="{CF725E70-4460-417C-8376-2689F4AFD38E}" destId="{2CA8F22D-E2A7-48A0-A8C3-0026B14AA6B8}" srcOrd="0" destOrd="0" presId="urn:microsoft.com/office/officeart/2008/layout/VerticalCurvedList"/>
    <dgm:cxn modelId="{21C2C909-96A1-4BEF-B301-095024119265}" type="presParOf" srcId="{2CA8F22D-E2A7-48A0-A8C3-0026B14AA6B8}" destId="{7B07F74B-E7D7-4BE2-B19A-74C3B9E87A7A}" srcOrd="0" destOrd="0" presId="urn:microsoft.com/office/officeart/2008/layout/VerticalCurvedList"/>
    <dgm:cxn modelId="{710B9A1B-E950-442E-98E5-757E72A1EB57}" type="presParOf" srcId="{2CA8F22D-E2A7-48A0-A8C3-0026B14AA6B8}" destId="{3E229913-45E5-42D1-9805-537103631F5E}" srcOrd="1" destOrd="0" presId="urn:microsoft.com/office/officeart/2008/layout/VerticalCurvedList"/>
    <dgm:cxn modelId="{927F47AD-DE39-46FB-AC87-27DDC5A8BF6E}" type="presParOf" srcId="{2CA8F22D-E2A7-48A0-A8C3-0026B14AA6B8}" destId="{7DDB3D66-0484-439C-8F15-AAF6E1FBAAF1}" srcOrd="2" destOrd="0" presId="urn:microsoft.com/office/officeart/2008/layout/VerticalCurvedList"/>
    <dgm:cxn modelId="{4DAC9BDD-71F2-4537-80B0-5A3B44CEDC68}" type="presParOf" srcId="{2CA8F22D-E2A7-48A0-A8C3-0026B14AA6B8}" destId="{B1AF7510-3B65-4683-B494-7529B6F519E2}" srcOrd="3" destOrd="0" presId="urn:microsoft.com/office/officeart/2008/layout/VerticalCurvedList"/>
    <dgm:cxn modelId="{EB3CBD13-7D6D-4051-BF95-63ADA4B29243}" type="presParOf" srcId="{CF725E70-4460-417C-8376-2689F4AFD38E}" destId="{C47CDF2F-4A55-49E9-8D36-2930F9BB79F3}" srcOrd="1" destOrd="0" presId="urn:microsoft.com/office/officeart/2008/layout/VerticalCurvedList"/>
    <dgm:cxn modelId="{6FBEE1AD-9FFD-4121-8E24-385AA98C443F}" type="presParOf" srcId="{CF725E70-4460-417C-8376-2689F4AFD38E}" destId="{BC5DF049-62D1-4B5D-B831-9C4693DEA400}" srcOrd="2" destOrd="0" presId="urn:microsoft.com/office/officeart/2008/layout/VerticalCurvedList"/>
    <dgm:cxn modelId="{916244DF-7A24-4598-9C31-739037E89071}" type="presParOf" srcId="{BC5DF049-62D1-4B5D-B831-9C4693DEA400}" destId="{B08140C9-523F-428A-BC37-F3F3BBDBC79B}" srcOrd="0" destOrd="0" presId="urn:microsoft.com/office/officeart/2008/layout/VerticalCurvedList"/>
    <dgm:cxn modelId="{9E753943-25F4-464C-8D5F-03F2F81962BC}" type="presParOf" srcId="{CF725E70-4460-417C-8376-2689F4AFD38E}" destId="{7DDC3108-3F5A-4809-B2E4-1843E06E1F5F}" srcOrd="3" destOrd="0" presId="urn:microsoft.com/office/officeart/2008/layout/VerticalCurvedList"/>
    <dgm:cxn modelId="{A2E9BF87-B4C0-467D-AB8B-8009A2A34F6D}" type="presParOf" srcId="{CF725E70-4460-417C-8376-2689F4AFD38E}" destId="{923E0B17-7D16-4CAC-BE83-1893ACCC0647}" srcOrd="4" destOrd="0" presId="urn:microsoft.com/office/officeart/2008/layout/VerticalCurvedList"/>
    <dgm:cxn modelId="{7647E678-4814-42AB-8CA2-AA7B5358A966}" type="presParOf" srcId="{923E0B17-7D16-4CAC-BE83-1893ACCC0647}" destId="{BA7450FC-933C-4E8D-A0D3-D08F65EB331A}" srcOrd="0" destOrd="0" presId="urn:microsoft.com/office/officeart/2008/layout/VerticalCurvedList"/>
    <dgm:cxn modelId="{914F36F4-2D02-494A-A85D-6F50BBDD5713}" type="presParOf" srcId="{CF725E70-4460-417C-8376-2689F4AFD38E}" destId="{B98E97E6-7455-4398-B89E-9C4434292AB1}" srcOrd="5" destOrd="0" presId="urn:microsoft.com/office/officeart/2008/layout/VerticalCurvedList"/>
    <dgm:cxn modelId="{10366443-84BA-4251-AB1B-690173778083}" type="presParOf" srcId="{CF725E70-4460-417C-8376-2689F4AFD38E}" destId="{F0AE7FB9-89D0-4E5B-ABBF-A588C46053EA}" srcOrd="6" destOrd="0" presId="urn:microsoft.com/office/officeart/2008/layout/VerticalCurvedList"/>
    <dgm:cxn modelId="{9EE9E3BB-7882-4FFD-B0FC-EC69BE846D08}" type="presParOf" srcId="{F0AE7FB9-89D0-4E5B-ABBF-A588C46053EA}" destId="{7E9AF607-DC2A-4DDD-831A-DCE4B946C87B}" srcOrd="0" destOrd="0" presId="urn:microsoft.com/office/officeart/2008/layout/VerticalCurvedList"/>
    <dgm:cxn modelId="{E7D521A8-9845-4673-89A5-B6AF6B812453}" type="presParOf" srcId="{CF725E70-4460-417C-8376-2689F4AFD38E}" destId="{BD754931-94DF-44D0-BDB9-5255131EF8BC}" srcOrd="7" destOrd="0" presId="urn:microsoft.com/office/officeart/2008/layout/VerticalCurvedList"/>
    <dgm:cxn modelId="{012A18A4-D50D-4EEC-8D77-15443E3595D8}" type="presParOf" srcId="{CF725E70-4460-417C-8376-2689F4AFD38E}" destId="{95E266F8-8EC3-45E3-87F8-D3EC066CEDB0}" srcOrd="8" destOrd="0" presId="urn:microsoft.com/office/officeart/2008/layout/VerticalCurvedList"/>
    <dgm:cxn modelId="{1EFA26E0-A50F-49F5-9FA0-644FF91EBB0C}" type="presParOf" srcId="{95E266F8-8EC3-45E3-87F8-D3EC066CEDB0}" destId="{F38682CA-D639-49FB-91C9-532A77EFB034}" srcOrd="0" destOrd="0" presId="urn:microsoft.com/office/officeart/2008/layout/VerticalCurvedList"/>
    <dgm:cxn modelId="{17E145A6-E498-47A2-87FD-FE913EF67F48}" type="presParOf" srcId="{CF725E70-4460-417C-8376-2689F4AFD38E}" destId="{16F00F35-F924-4D62-9E4C-EEDE807BCAC6}" srcOrd="9" destOrd="0" presId="urn:microsoft.com/office/officeart/2008/layout/VerticalCurvedList"/>
    <dgm:cxn modelId="{50D4EB26-53B2-4A85-A460-9067F8ED9708}" type="presParOf" srcId="{CF725E70-4460-417C-8376-2689F4AFD38E}" destId="{9A6BF46B-9EF1-4254-99F3-3C8CDAF95487}" srcOrd="10" destOrd="0" presId="urn:microsoft.com/office/officeart/2008/layout/VerticalCurvedList"/>
    <dgm:cxn modelId="{952141B0-6F44-41C7-8D2C-58D948415BA9}" type="presParOf" srcId="{9A6BF46B-9EF1-4254-99F3-3C8CDAF95487}" destId="{010B6CCC-7B9C-4B9B-A1D0-13FCBCC69F1F}" srcOrd="0" destOrd="0" presId="urn:microsoft.com/office/officeart/2008/layout/VerticalCurvedList"/>
    <dgm:cxn modelId="{0B356297-2A22-4EAE-8173-C93F585C0236}" type="presParOf" srcId="{CF725E70-4460-417C-8376-2689F4AFD38E}" destId="{7CB2E569-A714-46D2-B61D-F636677ABAF7}" srcOrd="11" destOrd="0" presId="urn:microsoft.com/office/officeart/2008/layout/VerticalCurvedList"/>
    <dgm:cxn modelId="{A3492A4B-7AD4-47F7-92A7-E2EF3515A90F}" type="presParOf" srcId="{CF725E70-4460-417C-8376-2689F4AFD38E}" destId="{79DCCC61-581B-4F0C-A1A9-052276934AE9}" srcOrd="12" destOrd="0" presId="urn:microsoft.com/office/officeart/2008/layout/VerticalCurvedList"/>
    <dgm:cxn modelId="{288FCE9C-69A5-4160-AF7E-C411FE35B471}" type="presParOf" srcId="{79DCCC61-581B-4F0C-A1A9-052276934AE9}" destId="{2896F5EB-4458-41B0-A1FF-AF0840C4B95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334F71-D943-498E-B464-34CAF6274A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D48DE-330F-4301-ADF8-17E366C35C69}">
      <dgm:prSet custT="1"/>
      <dgm:spPr/>
      <dgm:t>
        <a:bodyPr/>
        <a:lstStyle/>
        <a:p>
          <a:pPr rtl="0" eaLnBrk="0" fontAlgn="base" hangingPunct="0">
            <a:buNone/>
          </a:pPr>
          <a:r>
            <a:rPr lang="en-US" sz="3200" dirty="0"/>
            <a:t>Countermeasures</a:t>
          </a:r>
        </a:p>
      </dgm:t>
    </dgm:pt>
    <dgm:pt modelId="{6156300F-A7A4-4213-A5E2-37D9AB2443FA}" type="parTrans" cxnId="{3B8F564E-BFE0-41B7-882F-3B512E2BB2F0}">
      <dgm:prSet/>
      <dgm:spPr/>
      <dgm:t>
        <a:bodyPr/>
        <a:lstStyle/>
        <a:p>
          <a:endParaRPr lang="en-US"/>
        </a:p>
      </dgm:t>
    </dgm:pt>
    <dgm:pt modelId="{25A4A5DF-8755-4BB3-998A-A22D1F55519B}" type="sibTrans" cxnId="{3B8F564E-BFE0-41B7-882F-3B512E2BB2F0}">
      <dgm:prSet/>
      <dgm:spPr/>
      <dgm:t>
        <a:bodyPr/>
        <a:lstStyle/>
        <a:p>
          <a:endParaRPr lang="en-US"/>
        </a:p>
      </dgm:t>
    </dgm:pt>
    <dgm:pt modelId="{B599CB93-278B-4439-A9DC-456DB5664CFD}">
      <dgm:prSet custT="1"/>
      <dgm:spPr/>
      <dgm:t>
        <a:bodyPr/>
        <a:lstStyle/>
        <a:p>
          <a:pPr rtl="0" eaLnBrk="0" fontAlgn="base" hangingPunct="0"/>
          <a:r>
            <a:rPr lang="en-US" sz="2400" dirty="0"/>
            <a:t>Detect vulnerabilities</a:t>
          </a:r>
        </a:p>
      </dgm:t>
    </dgm:pt>
    <dgm:pt modelId="{D0E3600F-1E0F-422D-A027-D9A019B51F10}" type="parTrans" cxnId="{78471C70-270C-47FA-ACE4-F0F037FF6229}">
      <dgm:prSet/>
      <dgm:spPr/>
      <dgm:t>
        <a:bodyPr/>
        <a:lstStyle/>
        <a:p>
          <a:endParaRPr lang="en-US"/>
        </a:p>
      </dgm:t>
    </dgm:pt>
    <dgm:pt modelId="{9342A778-9502-49A1-9A8A-A5682B3C24C8}" type="sibTrans" cxnId="{78471C70-270C-47FA-ACE4-F0F037FF6229}">
      <dgm:prSet/>
      <dgm:spPr/>
      <dgm:t>
        <a:bodyPr/>
        <a:lstStyle/>
        <a:p>
          <a:endParaRPr lang="en-US"/>
        </a:p>
      </dgm:t>
    </dgm:pt>
    <dgm:pt modelId="{8AF9886B-2060-4230-8891-C008699C2F09}">
      <dgm:prSet custT="1"/>
      <dgm:spPr/>
      <dgm:t>
        <a:bodyPr/>
        <a:lstStyle/>
        <a:p>
          <a:pPr rtl="0" eaLnBrk="0" fontAlgn="base" hangingPunct="0"/>
          <a:r>
            <a:rPr lang="en-US" sz="2400" dirty="0"/>
            <a:t>Prevent attacks</a:t>
          </a:r>
        </a:p>
      </dgm:t>
    </dgm:pt>
    <dgm:pt modelId="{F090F259-D9A0-4FB6-98AC-6365A12039FC}" type="parTrans" cxnId="{4090C05C-F403-45DF-81B8-CDEECEF40103}">
      <dgm:prSet/>
      <dgm:spPr/>
      <dgm:t>
        <a:bodyPr/>
        <a:lstStyle/>
        <a:p>
          <a:endParaRPr lang="en-US"/>
        </a:p>
      </dgm:t>
    </dgm:pt>
    <dgm:pt modelId="{51B4DB5E-D5EB-472B-AD28-2E0477559CAA}" type="sibTrans" cxnId="{4090C05C-F403-45DF-81B8-CDEECEF40103}">
      <dgm:prSet/>
      <dgm:spPr/>
      <dgm:t>
        <a:bodyPr/>
        <a:lstStyle/>
        <a:p>
          <a:endParaRPr lang="en-US"/>
        </a:p>
      </dgm:t>
    </dgm:pt>
    <dgm:pt modelId="{7374345E-B0A1-498D-97A3-18B32EF9D679}">
      <dgm:prSet custT="1"/>
      <dgm:spPr/>
      <dgm:t>
        <a:bodyPr/>
        <a:lstStyle/>
        <a:p>
          <a:pPr rtl="0" eaLnBrk="0" fontAlgn="base" hangingPunct="0"/>
          <a:r>
            <a:rPr lang="en-US" sz="2400" dirty="0"/>
            <a:t>Respond to the effects of successful attacks</a:t>
          </a:r>
        </a:p>
      </dgm:t>
    </dgm:pt>
    <dgm:pt modelId="{80038B7B-5939-4335-9190-F3B71C73CF4B}" type="parTrans" cxnId="{29A2947E-4A6F-4433-A10D-F4703FA87A58}">
      <dgm:prSet/>
      <dgm:spPr/>
      <dgm:t>
        <a:bodyPr/>
        <a:lstStyle/>
        <a:p>
          <a:endParaRPr lang="en-US"/>
        </a:p>
      </dgm:t>
    </dgm:pt>
    <dgm:pt modelId="{B44853C1-124D-4C59-BA14-D75D91B1AA4D}" type="sibTrans" cxnId="{29A2947E-4A6F-4433-A10D-F4703FA87A58}">
      <dgm:prSet/>
      <dgm:spPr/>
      <dgm:t>
        <a:bodyPr/>
        <a:lstStyle/>
        <a:p>
          <a:endParaRPr lang="en-US"/>
        </a:p>
      </dgm:t>
    </dgm:pt>
    <dgm:pt modelId="{343CA453-C019-45DD-8FB1-7256C4227CB6}">
      <dgm:prSet custT="1"/>
      <dgm:spPr/>
      <dgm:t>
        <a:bodyPr/>
        <a:lstStyle/>
        <a:p>
          <a:pPr rtl="0" eaLnBrk="0" fontAlgn="base" hangingPunct="0">
            <a:buNone/>
          </a:pPr>
          <a:r>
            <a:rPr lang="en-US" sz="3000" dirty="0"/>
            <a:t>Get help from</a:t>
          </a:r>
        </a:p>
      </dgm:t>
    </dgm:pt>
    <dgm:pt modelId="{C1B25D6D-C66F-4BB0-87D3-F0E0141D9FC8}" type="parTrans" cxnId="{0C6EACDF-22F9-4AE2-B399-8F4C2B5B7696}">
      <dgm:prSet/>
      <dgm:spPr/>
      <dgm:t>
        <a:bodyPr/>
        <a:lstStyle/>
        <a:p>
          <a:endParaRPr lang="en-US"/>
        </a:p>
      </dgm:t>
    </dgm:pt>
    <dgm:pt modelId="{3DFF2EE8-BBF0-404C-B507-0F20748A7A2D}" type="sibTrans" cxnId="{0C6EACDF-22F9-4AE2-B399-8F4C2B5B7696}">
      <dgm:prSet/>
      <dgm:spPr/>
      <dgm:t>
        <a:bodyPr/>
        <a:lstStyle/>
        <a:p>
          <a:endParaRPr lang="en-US"/>
        </a:p>
      </dgm:t>
    </dgm:pt>
    <dgm:pt modelId="{AB8BAEB0-24F9-4422-A307-1B1DCEBF4221}">
      <dgm:prSet custT="1"/>
      <dgm:spPr/>
      <dgm:t>
        <a:bodyPr/>
        <a:lstStyle/>
        <a:p>
          <a:pPr rtl="0" eaLnBrk="0" fontAlgn="base" hangingPunct="0">
            <a:buFont typeface="Arial" panose="020B0604020202020204" pitchFamily="34" charset="0"/>
            <a:buChar char="•"/>
          </a:pPr>
          <a:r>
            <a:rPr lang="en-US" sz="2400" dirty="0"/>
            <a:t>Law enforcement agencies</a:t>
          </a:r>
        </a:p>
      </dgm:t>
    </dgm:pt>
    <dgm:pt modelId="{B98B77E6-81B5-4E7A-A124-2B3D28FDB82F}" type="parTrans" cxnId="{E9108717-8544-4ECE-BC16-B7B5C1DFB98C}">
      <dgm:prSet/>
      <dgm:spPr/>
      <dgm:t>
        <a:bodyPr/>
        <a:lstStyle/>
        <a:p>
          <a:endParaRPr lang="en-US"/>
        </a:p>
      </dgm:t>
    </dgm:pt>
    <dgm:pt modelId="{2087468D-D483-44E2-BE58-23687B7E74CC}" type="sibTrans" cxnId="{E9108717-8544-4ECE-BC16-B7B5C1DFB98C}">
      <dgm:prSet/>
      <dgm:spPr/>
      <dgm:t>
        <a:bodyPr/>
        <a:lstStyle/>
        <a:p>
          <a:endParaRPr lang="en-US"/>
        </a:p>
      </dgm:t>
    </dgm:pt>
    <dgm:pt modelId="{4413F915-C40B-4DFB-9E8B-14B3AE8BB0FA}">
      <dgm:prSet custT="1"/>
      <dgm:spPr/>
      <dgm:t>
        <a:bodyPr/>
        <a:lstStyle/>
        <a:p>
          <a:pPr rtl="0" eaLnBrk="0" fontAlgn="base" hangingPunct="0">
            <a:buFont typeface="Arial" panose="020B0604020202020204" pitchFamily="34" charset="0"/>
            <a:buChar char="•"/>
          </a:pPr>
          <a:r>
            <a:rPr lang="en-US" sz="2400" dirty="0"/>
            <a:t>Forensic experts</a:t>
          </a:r>
        </a:p>
      </dgm:t>
    </dgm:pt>
    <dgm:pt modelId="{88E71A84-1FDD-4BD8-96FB-6D22D5839F75}" type="parTrans" cxnId="{CA52F627-93CF-4CE3-A340-DF8AE6FC0112}">
      <dgm:prSet/>
      <dgm:spPr/>
      <dgm:t>
        <a:bodyPr/>
        <a:lstStyle/>
        <a:p>
          <a:endParaRPr lang="en-US"/>
        </a:p>
      </dgm:t>
    </dgm:pt>
    <dgm:pt modelId="{230E679D-E0CD-4126-8233-843883E80FF6}" type="sibTrans" cxnId="{CA52F627-93CF-4CE3-A340-DF8AE6FC0112}">
      <dgm:prSet/>
      <dgm:spPr/>
      <dgm:t>
        <a:bodyPr/>
        <a:lstStyle/>
        <a:p>
          <a:endParaRPr lang="en-US"/>
        </a:p>
      </dgm:t>
    </dgm:pt>
    <dgm:pt modelId="{EE824513-E07D-4919-8712-43599CFC0F12}">
      <dgm:prSet custT="1"/>
      <dgm:spPr/>
      <dgm:t>
        <a:bodyPr/>
        <a:lstStyle/>
        <a:p>
          <a:pPr rtl="0" eaLnBrk="0" fontAlgn="base" hangingPunct="0">
            <a:buFont typeface="Arial" panose="020B0604020202020204" pitchFamily="34" charset="0"/>
            <a:buChar char="•"/>
          </a:pPr>
          <a:r>
            <a:rPr lang="en-US" sz="2400" dirty="0"/>
            <a:t>Security consultants</a:t>
          </a:r>
        </a:p>
      </dgm:t>
    </dgm:pt>
    <dgm:pt modelId="{F2E20715-7E57-4984-B218-4C55EAE87CBE}" type="parTrans" cxnId="{27F4462D-49AE-43EA-B28B-A5C85F05B3B2}">
      <dgm:prSet/>
      <dgm:spPr/>
      <dgm:t>
        <a:bodyPr/>
        <a:lstStyle/>
        <a:p>
          <a:endParaRPr lang="en-US"/>
        </a:p>
      </dgm:t>
    </dgm:pt>
    <dgm:pt modelId="{A84BEF1A-1E64-40BC-AEB7-86E6AE96282C}" type="sibTrans" cxnId="{27F4462D-49AE-43EA-B28B-A5C85F05B3B2}">
      <dgm:prSet/>
      <dgm:spPr/>
      <dgm:t>
        <a:bodyPr/>
        <a:lstStyle/>
        <a:p>
          <a:endParaRPr lang="en-US"/>
        </a:p>
      </dgm:t>
    </dgm:pt>
    <dgm:pt modelId="{5444AFA8-A7E9-4873-9DE8-F5E8D6064DB3}">
      <dgm:prSet custT="1"/>
      <dgm:spPr/>
      <dgm:t>
        <a:bodyPr/>
        <a:lstStyle/>
        <a:p>
          <a:pPr rtl="0" eaLnBrk="0" fontAlgn="base" hangingPunct="0">
            <a:buFont typeface="Arial" panose="020B0604020202020204" pitchFamily="34" charset="0"/>
            <a:buChar char="•"/>
          </a:pPr>
          <a:r>
            <a:rPr lang="en-US" sz="2400" dirty="0"/>
            <a:t>Security incident response teams (SIRTs)</a:t>
          </a:r>
        </a:p>
      </dgm:t>
    </dgm:pt>
    <dgm:pt modelId="{061B71D0-51FC-4E3F-8632-4B386FEB30FB}" type="parTrans" cxnId="{772C9274-00F0-431F-BBD4-123C5D7F583D}">
      <dgm:prSet/>
      <dgm:spPr/>
      <dgm:t>
        <a:bodyPr/>
        <a:lstStyle/>
        <a:p>
          <a:endParaRPr lang="en-US"/>
        </a:p>
      </dgm:t>
    </dgm:pt>
    <dgm:pt modelId="{297A07D1-915A-4808-BA87-B19DC323E148}" type="sibTrans" cxnId="{772C9274-00F0-431F-BBD4-123C5D7F583D}">
      <dgm:prSet/>
      <dgm:spPr/>
      <dgm:t>
        <a:bodyPr/>
        <a:lstStyle/>
        <a:p>
          <a:endParaRPr lang="en-US"/>
        </a:p>
      </dgm:t>
    </dgm:pt>
    <dgm:pt modelId="{E1B03F76-55FE-43A3-B319-0817C065DE83}">
      <dgm:prSet custT="1"/>
      <dgm:spPr/>
      <dgm:t>
        <a:bodyPr/>
        <a:lstStyle/>
        <a:p>
          <a:pPr rtl="0" eaLnBrk="0" fontAlgn="base" hangingPunct="0">
            <a:buNone/>
          </a:pPr>
          <a:endParaRPr lang="en-US" sz="1200" dirty="0"/>
        </a:p>
      </dgm:t>
    </dgm:pt>
    <dgm:pt modelId="{B830ABAB-29DD-48D1-8BFE-4AE211E66DE1}" type="parTrans" cxnId="{38B7D848-522E-4F35-A684-BDBAA918B389}">
      <dgm:prSet/>
      <dgm:spPr/>
      <dgm:t>
        <a:bodyPr/>
        <a:lstStyle/>
        <a:p>
          <a:endParaRPr lang="en-US"/>
        </a:p>
      </dgm:t>
    </dgm:pt>
    <dgm:pt modelId="{C4DD2EAA-7058-45FD-BF41-DB88C32E48E5}" type="sibTrans" cxnId="{38B7D848-522E-4F35-A684-BDBAA918B389}">
      <dgm:prSet/>
      <dgm:spPr/>
      <dgm:t>
        <a:bodyPr/>
        <a:lstStyle/>
        <a:p>
          <a:endParaRPr lang="en-US"/>
        </a:p>
      </dgm:t>
    </dgm:pt>
    <dgm:pt modelId="{27FBCE36-7B84-4748-AD3D-0B0F4D3F9ED8}" type="pres">
      <dgm:prSet presAssocID="{E2334F71-D943-498E-B464-34CAF6274A4E}" presName="Name0" presStyleCnt="0">
        <dgm:presLayoutVars>
          <dgm:dir/>
          <dgm:resizeHandles val="exact"/>
        </dgm:presLayoutVars>
      </dgm:prSet>
      <dgm:spPr/>
    </dgm:pt>
    <dgm:pt modelId="{5036120B-AE81-4E1A-9371-5FEDDB41E991}" type="pres">
      <dgm:prSet presAssocID="{37ED48DE-330F-4301-ADF8-17E366C35C69}" presName="node" presStyleLbl="node1" presStyleIdx="0" presStyleCnt="1">
        <dgm:presLayoutVars>
          <dgm:bulletEnabled val="1"/>
        </dgm:presLayoutVars>
      </dgm:prSet>
      <dgm:spPr/>
    </dgm:pt>
  </dgm:ptLst>
  <dgm:cxnLst>
    <dgm:cxn modelId="{E9108717-8544-4ECE-BC16-B7B5C1DFB98C}" srcId="{37ED48DE-330F-4301-ADF8-17E366C35C69}" destId="{AB8BAEB0-24F9-4422-A307-1B1DCEBF4221}" srcOrd="5" destOrd="0" parTransId="{B98B77E6-81B5-4E7A-A124-2B3D28FDB82F}" sibTransId="{2087468D-D483-44E2-BE58-23687B7E74CC}"/>
    <dgm:cxn modelId="{CA52F627-93CF-4CE3-A340-DF8AE6FC0112}" srcId="{37ED48DE-330F-4301-ADF8-17E366C35C69}" destId="{4413F915-C40B-4DFB-9E8B-14B3AE8BB0FA}" srcOrd="6" destOrd="0" parTransId="{88E71A84-1FDD-4BD8-96FB-6D22D5839F75}" sibTransId="{230E679D-E0CD-4126-8233-843883E80FF6}"/>
    <dgm:cxn modelId="{27F4462D-49AE-43EA-B28B-A5C85F05B3B2}" srcId="{37ED48DE-330F-4301-ADF8-17E366C35C69}" destId="{EE824513-E07D-4919-8712-43599CFC0F12}" srcOrd="7" destOrd="0" parTransId="{F2E20715-7E57-4984-B218-4C55EAE87CBE}" sibTransId="{A84BEF1A-1E64-40BC-AEB7-86E6AE96282C}"/>
    <dgm:cxn modelId="{34779431-D1D7-4BBA-830A-2A88D12CE7D9}" type="presOf" srcId="{4413F915-C40B-4DFB-9E8B-14B3AE8BB0FA}" destId="{5036120B-AE81-4E1A-9371-5FEDDB41E991}" srcOrd="0" destOrd="7" presId="urn:microsoft.com/office/officeart/2005/8/layout/process1"/>
    <dgm:cxn modelId="{847D873A-C17E-4975-A3EF-D8FD12EDB8D0}" type="presOf" srcId="{5444AFA8-A7E9-4873-9DE8-F5E8D6064DB3}" destId="{5036120B-AE81-4E1A-9371-5FEDDB41E991}" srcOrd="0" destOrd="9" presId="urn:microsoft.com/office/officeart/2005/8/layout/process1"/>
    <dgm:cxn modelId="{FAF3D43F-FDE4-4F7B-8A95-56817EDE8E31}" type="presOf" srcId="{AB8BAEB0-24F9-4422-A307-1B1DCEBF4221}" destId="{5036120B-AE81-4E1A-9371-5FEDDB41E991}" srcOrd="0" destOrd="6" presId="urn:microsoft.com/office/officeart/2005/8/layout/process1"/>
    <dgm:cxn modelId="{4090C05C-F403-45DF-81B8-CDEECEF40103}" srcId="{37ED48DE-330F-4301-ADF8-17E366C35C69}" destId="{8AF9886B-2060-4230-8891-C008699C2F09}" srcOrd="1" destOrd="0" parTransId="{F090F259-D9A0-4FB6-98AC-6365A12039FC}" sibTransId="{51B4DB5E-D5EB-472B-AD28-2E0477559CAA}"/>
    <dgm:cxn modelId="{1EB2EB47-58F4-4AC6-84E0-844F579581D6}" type="presOf" srcId="{7374345E-B0A1-498D-97A3-18B32EF9D679}" destId="{5036120B-AE81-4E1A-9371-5FEDDB41E991}" srcOrd="0" destOrd="3" presId="urn:microsoft.com/office/officeart/2005/8/layout/process1"/>
    <dgm:cxn modelId="{38B7D848-522E-4F35-A684-BDBAA918B389}" srcId="{37ED48DE-330F-4301-ADF8-17E366C35C69}" destId="{E1B03F76-55FE-43A3-B319-0817C065DE83}" srcOrd="3" destOrd="0" parTransId="{B830ABAB-29DD-48D1-8BFE-4AE211E66DE1}" sibTransId="{C4DD2EAA-7058-45FD-BF41-DB88C32E48E5}"/>
    <dgm:cxn modelId="{3B8F564E-BFE0-41B7-882F-3B512E2BB2F0}" srcId="{E2334F71-D943-498E-B464-34CAF6274A4E}" destId="{37ED48DE-330F-4301-ADF8-17E366C35C69}" srcOrd="0" destOrd="0" parTransId="{6156300F-A7A4-4213-A5E2-37D9AB2443FA}" sibTransId="{25A4A5DF-8755-4BB3-998A-A22D1F55519B}"/>
    <dgm:cxn modelId="{78471C70-270C-47FA-ACE4-F0F037FF6229}" srcId="{37ED48DE-330F-4301-ADF8-17E366C35C69}" destId="{B599CB93-278B-4439-A9DC-456DB5664CFD}" srcOrd="0" destOrd="0" parTransId="{D0E3600F-1E0F-422D-A027-D9A019B51F10}" sibTransId="{9342A778-9502-49A1-9A8A-A5682B3C24C8}"/>
    <dgm:cxn modelId="{772C9274-00F0-431F-BBD4-123C5D7F583D}" srcId="{37ED48DE-330F-4301-ADF8-17E366C35C69}" destId="{5444AFA8-A7E9-4873-9DE8-F5E8D6064DB3}" srcOrd="8" destOrd="0" parTransId="{061B71D0-51FC-4E3F-8632-4B386FEB30FB}" sibTransId="{297A07D1-915A-4808-BA87-B19DC323E148}"/>
    <dgm:cxn modelId="{2AEABE78-550C-466B-8260-A79925A1BB63}" type="presOf" srcId="{8AF9886B-2060-4230-8891-C008699C2F09}" destId="{5036120B-AE81-4E1A-9371-5FEDDB41E991}" srcOrd="0" destOrd="2" presId="urn:microsoft.com/office/officeart/2005/8/layout/process1"/>
    <dgm:cxn modelId="{29A2947E-4A6F-4433-A10D-F4703FA87A58}" srcId="{37ED48DE-330F-4301-ADF8-17E366C35C69}" destId="{7374345E-B0A1-498D-97A3-18B32EF9D679}" srcOrd="2" destOrd="0" parTransId="{80038B7B-5939-4335-9190-F3B71C73CF4B}" sibTransId="{B44853C1-124D-4C59-BA14-D75D91B1AA4D}"/>
    <dgm:cxn modelId="{38E9DD86-04B7-4C69-8C0B-9B2BF0C8B6BB}" type="presOf" srcId="{EE824513-E07D-4919-8712-43599CFC0F12}" destId="{5036120B-AE81-4E1A-9371-5FEDDB41E991}" srcOrd="0" destOrd="8" presId="urn:microsoft.com/office/officeart/2005/8/layout/process1"/>
    <dgm:cxn modelId="{3529578C-7818-4A26-81FA-E100F7BB570D}" type="presOf" srcId="{37ED48DE-330F-4301-ADF8-17E366C35C69}" destId="{5036120B-AE81-4E1A-9371-5FEDDB41E991}" srcOrd="0" destOrd="0" presId="urn:microsoft.com/office/officeart/2005/8/layout/process1"/>
    <dgm:cxn modelId="{239DE7A8-0A1D-4DBB-BD40-1A345A5942E0}" type="presOf" srcId="{E1B03F76-55FE-43A3-B319-0817C065DE83}" destId="{5036120B-AE81-4E1A-9371-5FEDDB41E991}" srcOrd="0" destOrd="4" presId="urn:microsoft.com/office/officeart/2005/8/layout/process1"/>
    <dgm:cxn modelId="{6E72D7D0-106B-48D6-9995-CFFA6C915A2C}" type="presOf" srcId="{B599CB93-278B-4439-A9DC-456DB5664CFD}" destId="{5036120B-AE81-4E1A-9371-5FEDDB41E991}" srcOrd="0" destOrd="1" presId="urn:microsoft.com/office/officeart/2005/8/layout/process1"/>
    <dgm:cxn modelId="{92F9C8D9-17FC-4368-8085-4D51096DA736}" type="presOf" srcId="{343CA453-C019-45DD-8FB1-7256C4227CB6}" destId="{5036120B-AE81-4E1A-9371-5FEDDB41E991}" srcOrd="0" destOrd="5" presId="urn:microsoft.com/office/officeart/2005/8/layout/process1"/>
    <dgm:cxn modelId="{0C6EACDF-22F9-4AE2-B399-8F4C2B5B7696}" srcId="{37ED48DE-330F-4301-ADF8-17E366C35C69}" destId="{343CA453-C019-45DD-8FB1-7256C4227CB6}" srcOrd="4" destOrd="0" parTransId="{C1B25D6D-C66F-4BB0-87D3-F0E0141D9FC8}" sibTransId="{3DFF2EE8-BBF0-404C-B507-0F20748A7A2D}"/>
    <dgm:cxn modelId="{7C50CCF9-EF32-41BB-B6ED-9B080A6FE5D4}" type="presOf" srcId="{E2334F71-D943-498E-B464-34CAF6274A4E}" destId="{27FBCE36-7B84-4748-AD3D-0B0F4D3F9ED8}" srcOrd="0" destOrd="0" presId="urn:microsoft.com/office/officeart/2005/8/layout/process1"/>
    <dgm:cxn modelId="{FD198D5F-26CA-4EE3-885E-22582A7226BF}" type="presParOf" srcId="{27FBCE36-7B84-4748-AD3D-0B0F4D3F9ED8}" destId="{5036120B-AE81-4E1A-9371-5FEDDB41E99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E4B814-DB17-425A-AB20-88D148A9995C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C6AA29-4A93-46D8-A8D7-DF6A89FD521B}">
      <dgm:prSet custT="1"/>
      <dgm:spPr/>
      <dgm:t>
        <a:bodyPr/>
        <a:lstStyle/>
        <a:p>
          <a:pPr rtl="0" eaLnBrk="0" fontAlgn="base" hangingPunct="0">
            <a:buClr>
              <a:srgbClr val="ED6E2E"/>
            </a:buClr>
            <a:buSzPts val="3200"/>
            <a:buFont typeface="Wingdings" panose="05000000000000000000" pitchFamily="2" charset="2"/>
            <a:buNone/>
          </a:pPr>
          <a:r>
            <a:rPr lang="en-US" sz="3200" b="1" dirty="0"/>
            <a:t>Firewall</a:t>
          </a:r>
        </a:p>
      </dgm:t>
    </dgm:pt>
    <dgm:pt modelId="{A389EE00-3AE9-403F-93B0-B1B474282CFA}" type="parTrans" cxnId="{B08B59D0-F2B7-46D3-A837-F37B433AFBE3}">
      <dgm:prSet/>
      <dgm:spPr/>
      <dgm:t>
        <a:bodyPr/>
        <a:lstStyle/>
        <a:p>
          <a:endParaRPr lang="en-US"/>
        </a:p>
      </dgm:t>
    </dgm:pt>
    <dgm:pt modelId="{A28CCC4A-482B-4A83-B184-7A2D0B54FF59}" type="sibTrans" cxnId="{B08B59D0-F2B7-46D3-A837-F37B433AFBE3}">
      <dgm:prSet/>
      <dgm:spPr/>
      <dgm:t>
        <a:bodyPr/>
        <a:lstStyle/>
        <a:p>
          <a:endParaRPr lang="en-US"/>
        </a:p>
      </dgm:t>
    </dgm:pt>
    <dgm:pt modelId="{6E9CFEF9-1866-48F5-A657-D8808A8D6D2C}">
      <dgm:prSet custT="1"/>
      <dgm:spPr/>
      <dgm:t>
        <a:bodyPr/>
        <a:lstStyle/>
        <a:p>
          <a:r>
            <a:rPr lang="en-US" sz="2800" dirty="0"/>
            <a:t>Program or dedicated hardware device </a:t>
          </a:r>
        </a:p>
      </dgm:t>
    </dgm:pt>
    <dgm:pt modelId="{6C3F486A-9394-4A90-90AD-4689963D9182}" type="parTrans" cxnId="{632C8727-0359-4046-9DAB-E974B047D6C7}">
      <dgm:prSet/>
      <dgm:spPr/>
      <dgm:t>
        <a:bodyPr/>
        <a:lstStyle/>
        <a:p>
          <a:endParaRPr lang="en-US"/>
        </a:p>
      </dgm:t>
    </dgm:pt>
    <dgm:pt modelId="{A72CA2F0-E90D-4941-B90D-E29D774A1BE2}" type="sibTrans" cxnId="{632C8727-0359-4046-9DAB-E974B047D6C7}">
      <dgm:prSet/>
      <dgm:spPr/>
      <dgm:t>
        <a:bodyPr/>
        <a:lstStyle/>
        <a:p>
          <a:endParaRPr lang="en-US"/>
        </a:p>
      </dgm:t>
    </dgm:pt>
    <dgm:pt modelId="{DCDB22F4-7AEC-4603-A2B9-9E37C4A009C3}">
      <dgm:prSet custT="1"/>
      <dgm:spPr/>
      <dgm:t>
        <a:bodyPr/>
        <a:lstStyle/>
        <a:p>
          <a:r>
            <a:rPr lang="en-US" sz="2800" dirty="0"/>
            <a:t>Denies or permits traffic based on a set of rules</a:t>
          </a:r>
        </a:p>
      </dgm:t>
    </dgm:pt>
    <dgm:pt modelId="{43F7AB94-6FA5-4F56-AEDF-D60FC4411BBC}" type="parTrans" cxnId="{D326E899-C523-4FCA-AFFD-88B766603A6C}">
      <dgm:prSet/>
      <dgm:spPr/>
      <dgm:t>
        <a:bodyPr/>
        <a:lstStyle/>
        <a:p>
          <a:endParaRPr lang="en-US"/>
        </a:p>
      </dgm:t>
    </dgm:pt>
    <dgm:pt modelId="{E8BE3CA3-F803-47C7-BDC5-597800BD2292}" type="sibTrans" cxnId="{D326E899-C523-4FCA-AFFD-88B766603A6C}">
      <dgm:prSet/>
      <dgm:spPr/>
      <dgm:t>
        <a:bodyPr/>
        <a:lstStyle/>
        <a:p>
          <a:endParaRPr lang="en-US"/>
        </a:p>
      </dgm:t>
    </dgm:pt>
    <dgm:pt modelId="{EC79B42A-354E-4C8D-BF9B-DF42536F2CC7}">
      <dgm:prSet custT="1"/>
      <dgm:spPr/>
      <dgm:t>
        <a:bodyPr/>
        <a:lstStyle/>
        <a:p>
          <a:r>
            <a:rPr lang="en-US" sz="2800" dirty="0"/>
            <a:t>Inspects network traffic passing </a:t>
          </a:r>
          <a:br>
            <a:rPr lang="en-US" sz="2800" dirty="0"/>
          </a:br>
          <a:r>
            <a:rPr lang="en-US" sz="2800" dirty="0"/>
            <a:t>through it</a:t>
          </a:r>
        </a:p>
      </dgm:t>
    </dgm:pt>
    <dgm:pt modelId="{2E64F1F6-75A9-456C-A7ED-C39217FDBB46}" type="parTrans" cxnId="{3A1BEAAB-4EA8-4BAD-904A-C760A6930A4D}">
      <dgm:prSet/>
      <dgm:spPr/>
      <dgm:t>
        <a:bodyPr/>
        <a:lstStyle/>
        <a:p>
          <a:endParaRPr lang="en-US"/>
        </a:p>
      </dgm:t>
    </dgm:pt>
    <dgm:pt modelId="{339EE1A8-C11B-4DC0-84DD-6F3ED369FEEB}" type="sibTrans" cxnId="{3A1BEAAB-4EA8-4BAD-904A-C760A6930A4D}">
      <dgm:prSet/>
      <dgm:spPr/>
      <dgm:t>
        <a:bodyPr/>
        <a:lstStyle/>
        <a:p>
          <a:endParaRPr lang="en-US"/>
        </a:p>
      </dgm:t>
    </dgm:pt>
    <dgm:pt modelId="{D0C819E3-1BB1-4AEE-8A48-E93600865AD1}" type="pres">
      <dgm:prSet presAssocID="{EEE4B814-DB17-425A-AB20-88D148A9995C}" presName="composite" presStyleCnt="0">
        <dgm:presLayoutVars>
          <dgm:chMax val="1"/>
          <dgm:dir/>
          <dgm:resizeHandles val="exact"/>
        </dgm:presLayoutVars>
      </dgm:prSet>
      <dgm:spPr/>
    </dgm:pt>
    <dgm:pt modelId="{E0768729-721D-46EF-979A-E08AB8782950}" type="pres">
      <dgm:prSet presAssocID="{8FC6AA29-4A93-46D8-A8D7-DF6A89FD521B}" presName="roof" presStyleLbl="dkBgShp" presStyleIdx="0" presStyleCnt="2"/>
      <dgm:spPr/>
    </dgm:pt>
    <dgm:pt modelId="{99C892AC-45A0-40D6-97B1-41CBB743571F}" type="pres">
      <dgm:prSet presAssocID="{8FC6AA29-4A93-46D8-A8D7-DF6A89FD521B}" presName="pillars" presStyleCnt="0"/>
      <dgm:spPr/>
    </dgm:pt>
    <dgm:pt modelId="{BB63B657-6802-4CA3-B9B4-0D8C9370327B}" type="pres">
      <dgm:prSet presAssocID="{8FC6AA29-4A93-46D8-A8D7-DF6A89FD521B}" presName="pillar1" presStyleLbl="node1" presStyleIdx="0" presStyleCnt="3">
        <dgm:presLayoutVars>
          <dgm:bulletEnabled val="1"/>
        </dgm:presLayoutVars>
      </dgm:prSet>
      <dgm:spPr/>
    </dgm:pt>
    <dgm:pt modelId="{09A2C421-FC4C-4DD7-B52C-B35C16CD0013}" type="pres">
      <dgm:prSet presAssocID="{EC79B42A-354E-4C8D-BF9B-DF42536F2CC7}" presName="pillarX" presStyleLbl="node1" presStyleIdx="1" presStyleCnt="3">
        <dgm:presLayoutVars>
          <dgm:bulletEnabled val="1"/>
        </dgm:presLayoutVars>
      </dgm:prSet>
      <dgm:spPr/>
    </dgm:pt>
    <dgm:pt modelId="{3D962AF1-A3AC-4716-9971-355FCBD95656}" type="pres">
      <dgm:prSet presAssocID="{DCDB22F4-7AEC-4603-A2B9-9E37C4A009C3}" presName="pillarX" presStyleLbl="node1" presStyleIdx="2" presStyleCnt="3">
        <dgm:presLayoutVars>
          <dgm:bulletEnabled val="1"/>
        </dgm:presLayoutVars>
      </dgm:prSet>
      <dgm:spPr/>
    </dgm:pt>
    <dgm:pt modelId="{1BC7A17D-A338-411E-A012-7E6CC3F8A04F}" type="pres">
      <dgm:prSet presAssocID="{8FC6AA29-4A93-46D8-A8D7-DF6A89FD521B}" presName="base" presStyleLbl="dkBgShp" presStyleIdx="1" presStyleCnt="2"/>
      <dgm:spPr/>
    </dgm:pt>
  </dgm:ptLst>
  <dgm:cxnLst>
    <dgm:cxn modelId="{632C8727-0359-4046-9DAB-E974B047D6C7}" srcId="{8FC6AA29-4A93-46D8-A8D7-DF6A89FD521B}" destId="{6E9CFEF9-1866-48F5-A657-D8808A8D6D2C}" srcOrd="0" destOrd="0" parTransId="{6C3F486A-9394-4A90-90AD-4689963D9182}" sibTransId="{A72CA2F0-E90D-4941-B90D-E29D774A1BE2}"/>
    <dgm:cxn modelId="{09843E2B-4A73-4C0C-804F-284372B6BE94}" type="presOf" srcId="{EC79B42A-354E-4C8D-BF9B-DF42536F2CC7}" destId="{09A2C421-FC4C-4DD7-B52C-B35C16CD0013}" srcOrd="0" destOrd="0" presId="urn:microsoft.com/office/officeart/2005/8/layout/hList3"/>
    <dgm:cxn modelId="{92FAD73E-7378-4FDA-8F14-62FD4EA65B69}" type="presOf" srcId="{6E9CFEF9-1866-48F5-A657-D8808A8D6D2C}" destId="{BB63B657-6802-4CA3-B9B4-0D8C9370327B}" srcOrd="0" destOrd="0" presId="urn:microsoft.com/office/officeart/2005/8/layout/hList3"/>
    <dgm:cxn modelId="{A9766142-7E22-4747-A7F7-F9E68736F066}" type="presOf" srcId="{EEE4B814-DB17-425A-AB20-88D148A9995C}" destId="{D0C819E3-1BB1-4AEE-8A48-E93600865AD1}" srcOrd="0" destOrd="0" presId="urn:microsoft.com/office/officeart/2005/8/layout/hList3"/>
    <dgm:cxn modelId="{D326E899-C523-4FCA-AFFD-88B766603A6C}" srcId="{8FC6AA29-4A93-46D8-A8D7-DF6A89FD521B}" destId="{DCDB22F4-7AEC-4603-A2B9-9E37C4A009C3}" srcOrd="2" destOrd="0" parTransId="{43F7AB94-6FA5-4F56-AEDF-D60FC4411BBC}" sibTransId="{E8BE3CA3-F803-47C7-BDC5-597800BD2292}"/>
    <dgm:cxn modelId="{3ADFCDA7-5789-4EBD-9307-12F2B17DCD44}" type="presOf" srcId="{8FC6AA29-4A93-46D8-A8D7-DF6A89FD521B}" destId="{E0768729-721D-46EF-979A-E08AB8782950}" srcOrd="0" destOrd="0" presId="urn:microsoft.com/office/officeart/2005/8/layout/hList3"/>
    <dgm:cxn modelId="{3A1BEAAB-4EA8-4BAD-904A-C760A6930A4D}" srcId="{8FC6AA29-4A93-46D8-A8D7-DF6A89FD521B}" destId="{EC79B42A-354E-4C8D-BF9B-DF42536F2CC7}" srcOrd="1" destOrd="0" parTransId="{2E64F1F6-75A9-456C-A7ED-C39217FDBB46}" sibTransId="{339EE1A8-C11B-4DC0-84DD-6F3ED369FEEB}"/>
    <dgm:cxn modelId="{B08B59D0-F2B7-46D3-A837-F37B433AFBE3}" srcId="{EEE4B814-DB17-425A-AB20-88D148A9995C}" destId="{8FC6AA29-4A93-46D8-A8D7-DF6A89FD521B}" srcOrd="0" destOrd="0" parTransId="{A389EE00-3AE9-403F-93B0-B1B474282CFA}" sibTransId="{A28CCC4A-482B-4A83-B184-7A2D0B54FF59}"/>
    <dgm:cxn modelId="{A82E42F1-BE64-445F-95F8-937B91AEF801}" type="presOf" srcId="{DCDB22F4-7AEC-4603-A2B9-9E37C4A009C3}" destId="{3D962AF1-A3AC-4716-9971-355FCBD95656}" srcOrd="0" destOrd="0" presId="urn:microsoft.com/office/officeart/2005/8/layout/hList3"/>
    <dgm:cxn modelId="{B891F38B-4CA8-4135-AB6E-08C25A1D979F}" type="presParOf" srcId="{D0C819E3-1BB1-4AEE-8A48-E93600865AD1}" destId="{E0768729-721D-46EF-979A-E08AB8782950}" srcOrd="0" destOrd="0" presId="urn:microsoft.com/office/officeart/2005/8/layout/hList3"/>
    <dgm:cxn modelId="{370ABF14-B15F-452A-88DC-44CBADD9DF85}" type="presParOf" srcId="{D0C819E3-1BB1-4AEE-8A48-E93600865AD1}" destId="{99C892AC-45A0-40D6-97B1-41CBB743571F}" srcOrd="1" destOrd="0" presId="urn:microsoft.com/office/officeart/2005/8/layout/hList3"/>
    <dgm:cxn modelId="{621AED08-AC90-48E7-AC5E-0F23E357FC49}" type="presParOf" srcId="{99C892AC-45A0-40D6-97B1-41CBB743571F}" destId="{BB63B657-6802-4CA3-B9B4-0D8C9370327B}" srcOrd="0" destOrd="0" presId="urn:microsoft.com/office/officeart/2005/8/layout/hList3"/>
    <dgm:cxn modelId="{3272DD58-2E7F-46AB-90DC-547B504991F0}" type="presParOf" srcId="{99C892AC-45A0-40D6-97B1-41CBB743571F}" destId="{09A2C421-FC4C-4DD7-B52C-B35C16CD0013}" srcOrd="1" destOrd="0" presId="urn:microsoft.com/office/officeart/2005/8/layout/hList3"/>
    <dgm:cxn modelId="{A37E473E-8226-4FCD-A828-BEFF814109AC}" type="presParOf" srcId="{99C892AC-45A0-40D6-97B1-41CBB743571F}" destId="{3D962AF1-A3AC-4716-9971-355FCBD95656}" srcOrd="2" destOrd="0" presId="urn:microsoft.com/office/officeart/2005/8/layout/hList3"/>
    <dgm:cxn modelId="{8F7FEB2A-3C25-41F3-AA16-084A432D5DF8}" type="presParOf" srcId="{D0C819E3-1BB1-4AEE-8A48-E93600865AD1}" destId="{1BC7A17D-A338-411E-A012-7E6CC3F8A04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20A5-00D4-4D25-AB6A-73BD8F0A3A8B}">
      <dsp:nvSpPr>
        <dsp:cNvPr id="0" name=""/>
        <dsp:cNvSpPr/>
      </dsp:nvSpPr>
      <dsp:spPr>
        <a:xfrm>
          <a:off x="2655824" y="2147"/>
          <a:ext cx="2987802" cy="1417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ED6E2E"/>
            </a:buClr>
            <a:buSzPts val="3200"/>
            <a:buFont typeface="Wingdings" panose="05000000000000000000" pitchFamily="2" charset="2"/>
            <a:buNone/>
          </a:pPr>
          <a:r>
            <a:rPr lang="en-US" sz="2900" kern="1200" dirty="0"/>
            <a:t>Disclosure threats</a:t>
          </a:r>
        </a:p>
      </dsp:txBody>
      <dsp:txXfrm>
        <a:off x="2725004" y="71327"/>
        <a:ext cx="2849442" cy="1278808"/>
      </dsp:txXfrm>
    </dsp:sp>
    <dsp:sp modelId="{B69C4ACC-EC30-4DFC-893D-AA269BC03754}">
      <dsp:nvSpPr>
        <dsp:cNvPr id="0" name=""/>
        <dsp:cNvSpPr/>
      </dsp:nvSpPr>
      <dsp:spPr>
        <a:xfrm>
          <a:off x="2655824" y="1490174"/>
          <a:ext cx="2987802" cy="1417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Alteration threats</a:t>
          </a:r>
        </a:p>
      </dsp:txBody>
      <dsp:txXfrm>
        <a:off x="2725004" y="1559354"/>
        <a:ext cx="2849442" cy="1278808"/>
      </dsp:txXfrm>
    </dsp:sp>
    <dsp:sp modelId="{AD3B17E7-DF77-43DC-8143-E7C839A11036}">
      <dsp:nvSpPr>
        <dsp:cNvPr id="0" name=""/>
        <dsp:cNvSpPr/>
      </dsp:nvSpPr>
      <dsp:spPr>
        <a:xfrm>
          <a:off x="2655824" y="2978201"/>
          <a:ext cx="2987802" cy="14171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Denial or destruction threats</a:t>
          </a:r>
        </a:p>
      </dsp:txBody>
      <dsp:txXfrm>
        <a:off x="2725004" y="3047381"/>
        <a:ext cx="2849442" cy="1278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D2672-80BF-430C-BAC3-2435BA7D3FBC}">
      <dsp:nvSpPr>
        <dsp:cNvPr id="0" name=""/>
        <dsp:cNvSpPr/>
      </dsp:nvSpPr>
      <dsp:spPr>
        <a:xfrm>
          <a:off x="0" y="0"/>
          <a:ext cx="8299450" cy="44026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Software that: </a:t>
          </a:r>
        </a:p>
      </dsp:txBody>
      <dsp:txXfrm>
        <a:off x="0" y="0"/>
        <a:ext cx="8299450" cy="1320800"/>
      </dsp:txXfrm>
    </dsp:sp>
    <dsp:sp modelId="{A0956A3C-8EE9-4364-8E20-F4502517BEA3}">
      <dsp:nvSpPr>
        <dsp:cNvPr id="0" name=""/>
        <dsp:cNvSpPr/>
      </dsp:nvSpPr>
      <dsp:spPr>
        <a:xfrm>
          <a:off x="829944" y="1320907"/>
          <a:ext cx="6639560" cy="641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l" defTabSz="12446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Causes damage</a:t>
          </a:r>
        </a:p>
      </dsp:txBody>
      <dsp:txXfrm>
        <a:off x="848729" y="1339692"/>
        <a:ext cx="6601990" cy="603804"/>
      </dsp:txXfrm>
    </dsp:sp>
    <dsp:sp modelId="{FF48DBF4-03FD-4D7B-836F-AC2594CE0E0D}">
      <dsp:nvSpPr>
        <dsp:cNvPr id="0" name=""/>
        <dsp:cNvSpPr/>
      </dsp:nvSpPr>
      <dsp:spPr>
        <a:xfrm>
          <a:off x="829944" y="2060955"/>
          <a:ext cx="6639560" cy="641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l" defTabSz="12446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Escalates security privileges</a:t>
          </a:r>
        </a:p>
      </dsp:txBody>
      <dsp:txXfrm>
        <a:off x="848729" y="2079740"/>
        <a:ext cx="6601990" cy="603804"/>
      </dsp:txXfrm>
    </dsp:sp>
    <dsp:sp modelId="{6081617D-26F9-4BCA-A46A-E475CC408E94}">
      <dsp:nvSpPr>
        <dsp:cNvPr id="0" name=""/>
        <dsp:cNvSpPr/>
      </dsp:nvSpPr>
      <dsp:spPr>
        <a:xfrm>
          <a:off x="829944" y="2801004"/>
          <a:ext cx="6639560" cy="641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l" defTabSz="12446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Divulges private data</a:t>
          </a:r>
        </a:p>
      </dsp:txBody>
      <dsp:txXfrm>
        <a:off x="848729" y="2819789"/>
        <a:ext cx="6601990" cy="603804"/>
      </dsp:txXfrm>
    </dsp:sp>
    <dsp:sp modelId="{36306636-5BE0-4E7D-8F89-F0CF0485C24F}">
      <dsp:nvSpPr>
        <dsp:cNvPr id="0" name=""/>
        <dsp:cNvSpPr/>
      </dsp:nvSpPr>
      <dsp:spPr>
        <a:xfrm>
          <a:off x="829944" y="3541052"/>
          <a:ext cx="6639560" cy="641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l" defTabSz="12446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Modifies or deletes data</a:t>
          </a:r>
        </a:p>
      </dsp:txBody>
      <dsp:txXfrm>
        <a:off x="848729" y="3559837"/>
        <a:ext cx="6601990" cy="603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0D693-264F-49B3-A591-EC0A1AE6B59C}">
      <dsp:nvSpPr>
        <dsp:cNvPr id="0" name=""/>
        <dsp:cNvSpPr/>
      </dsp:nvSpPr>
      <dsp:spPr>
        <a:xfrm>
          <a:off x="0" y="81293"/>
          <a:ext cx="829945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ED6E2E"/>
            </a:buClr>
            <a:buSzPts val="3200"/>
            <a:buFont typeface="Wingdings" panose="05000000000000000000" pitchFamily="2" charset="2"/>
            <a:buNone/>
          </a:pPr>
          <a:r>
            <a:rPr lang="en-US" sz="2600" kern="1200" dirty="0"/>
            <a:t>Modifies or replaces one or more existing programs to hide traces of attacks</a:t>
          </a:r>
        </a:p>
      </dsp:txBody>
      <dsp:txXfrm>
        <a:off x="49004" y="130297"/>
        <a:ext cx="8201442" cy="905852"/>
      </dsp:txXfrm>
    </dsp:sp>
    <dsp:sp modelId="{A465618A-AF51-4231-98D2-D1FD5A9D90C9}">
      <dsp:nvSpPr>
        <dsp:cNvPr id="0" name=""/>
        <dsp:cNvSpPr/>
      </dsp:nvSpPr>
      <dsp:spPr>
        <a:xfrm>
          <a:off x="0" y="1160034"/>
          <a:ext cx="829945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Many different types of rootkits</a:t>
          </a:r>
        </a:p>
      </dsp:txBody>
      <dsp:txXfrm>
        <a:off x="49004" y="1209038"/>
        <a:ext cx="8201442" cy="905852"/>
      </dsp:txXfrm>
    </dsp:sp>
    <dsp:sp modelId="{F3DA719A-5A8C-4227-B8DF-2DAD196FF1A0}">
      <dsp:nvSpPr>
        <dsp:cNvPr id="0" name=""/>
        <dsp:cNvSpPr/>
      </dsp:nvSpPr>
      <dsp:spPr>
        <a:xfrm>
          <a:off x="0" y="2238774"/>
          <a:ext cx="829945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Conceals its existence once installed </a:t>
          </a:r>
        </a:p>
      </dsp:txBody>
      <dsp:txXfrm>
        <a:off x="49004" y="2287778"/>
        <a:ext cx="8201442" cy="905852"/>
      </dsp:txXfrm>
    </dsp:sp>
    <dsp:sp modelId="{4B83FD6B-5443-41B6-8B1A-9F779BE2D8FE}">
      <dsp:nvSpPr>
        <dsp:cNvPr id="0" name=""/>
        <dsp:cNvSpPr/>
      </dsp:nvSpPr>
      <dsp:spPr>
        <a:xfrm>
          <a:off x="0" y="3317514"/>
          <a:ext cx="829945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Is difficult to detect and remove</a:t>
          </a:r>
        </a:p>
      </dsp:txBody>
      <dsp:txXfrm>
        <a:off x="49004" y="3366518"/>
        <a:ext cx="8201442" cy="90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214C0-466F-4303-B4D3-F670E787F750}">
      <dsp:nvSpPr>
        <dsp:cNvPr id="0" name=""/>
        <dsp:cNvSpPr/>
      </dsp:nvSpPr>
      <dsp:spPr>
        <a:xfrm>
          <a:off x="0" y="20368"/>
          <a:ext cx="8299450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Type of malware that specifically threatens the confidentiality of information</a:t>
          </a:r>
        </a:p>
      </dsp:txBody>
      <dsp:txXfrm>
        <a:off x="55744" y="76112"/>
        <a:ext cx="8187962" cy="1030432"/>
      </dsp:txXfrm>
    </dsp:sp>
    <dsp:sp modelId="{0D322CB7-3361-42C5-818D-946024DDFCBD}">
      <dsp:nvSpPr>
        <dsp:cNvPr id="0" name=""/>
        <dsp:cNvSpPr/>
      </dsp:nvSpPr>
      <dsp:spPr>
        <a:xfrm>
          <a:off x="0" y="1162288"/>
          <a:ext cx="8299450" cy="245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508" tIns="40640" rIns="227584" bIns="40640" numCol="1" spcCol="1270" anchor="t" anchorCtr="0">
          <a:noAutofit/>
        </a:bodyPr>
        <a:lstStyle/>
        <a:p>
          <a:pPr marL="228600" lvl="1" indent="-228600" algn="l" defTabSz="1111250" rtl="0" eaLnBrk="0" fontAlgn="base" hangingPunct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Monitors keystrokes</a:t>
          </a:r>
        </a:p>
        <a:p>
          <a:pPr marL="228600" lvl="1" indent="-228600" algn="l" defTabSz="1111250" rtl="0" eaLnBrk="0" fontAlgn="base" hangingPunct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Scans files on the hard drive</a:t>
          </a:r>
        </a:p>
        <a:p>
          <a:pPr marL="228600" lvl="1" indent="-228600" algn="l" defTabSz="1111250" rtl="0" eaLnBrk="0" fontAlgn="base" hangingPunct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Snoops other applications</a:t>
          </a:r>
        </a:p>
        <a:p>
          <a:pPr marL="228600" lvl="1" indent="-228600" algn="l" defTabSz="1111250" rtl="0" eaLnBrk="0" fontAlgn="base" hangingPunct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Installs other spyware programs</a:t>
          </a:r>
        </a:p>
        <a:p>
          <a:pPr marL="228600" lvl="1" indent="-228600" algn="l" defTabSz="1111250" rtl="0" eaLnBrk="0" fontAlgn="base" hangingPunct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Reads cookies</a:t>
          </a:r>
        </a:p>
        <a:p>
          <a:pPr marL="228600" lvl="1" indent="-228600" algn="l" defTabSz="1111250" rtl="0" eaLnBrk="0" fontAlgn="base" hangingPunct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Changes default homepage on the web browser</a:t>
          </a:r>
        </a:p>
      </dsp:txBody>
      <dsp:txXfrm>
        <a:off x="0" y="1162288"/>
        <a:ext cx="8299450" cy="2450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29913-45E5-42D1-9805-537103631F5E}">
      <dsp:nvSpPr>
        <dsp:cNvPr id="0" name=""/>
        <dsp:cNvSpPr/>
      </dsp:nvSpPr>
      <dsp:spPr>
        <a:xfrm>
          <a:off x="-4976897" y="-762567"/>
          <a:ext cx="5927272" cy="5927272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CDF2F-4A55-49E9-8D36-2930F9BB79F3}">
      <dsp:nvSpPr>
        <dsp:cNvPr id="0" name=""/>
        <dsp:cNvSpPr/>
      </dsp:nvSpPr>
      <dsp:spPr>
        <a:xfrm>
          <a:off x="354594" y="231816"/>
          <a:ext cx="7884328" cy="463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86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Bluejacking</a:t>
          </a:r>
          <a:endParaRPr lang="en-US" sz="2500" kern="1200" dirty="0"/>
        </a:p>
      </dsp:txBody>
      <dsp:txXfrm>
        <a:off x="354594" y="231816"/>
        <a:ext cx="7884328" cy="463456"/>
      </dsp:txXfrm>
    </dsp:sp>
    <dsp:sp modelId="{B08140C9-523F-428A-BC37-F3F3BBDBC79B}">
      <dsp:nvSpPr>
        <dsp:cNvPr id="0" name=""/>
        <dsp:cNvSpPr/>
      </dsp:nvSpPr>
      <dsp:spPr>
        <a:xfrm>
          <a:off x="64933" y="173884"/>
          <a:ext cx="579321" cy="579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C3108-3F5A-4809-B2E4-1843E06E1F5F}">
      <dsp:nvSpPr>
        <dsp:cNvPr id="0" name=""/>
        <dsp:cNvSpPr/>
      </dsp:nvSpPr>
      <dsp:spPr>
        <a:xfrm>
          <a:off x="735819" y="926913"/>
          <a:ext cx="7503103" cy="463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86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Evil twin</a:t>
          </a:r>
        </a:p>
      </dsp:txBody>
      <dsp:txXfrm>
        <a:off x="735819" y="926913"/>
        <a:ext cx="7503103" cy="463456"/>
      </dsp:txXfrm>
    </dsp:sp>
    <dsp:sp modelId="{BA7450FC-933C-4E8D-A0D3-D08F65EB331A}">
      <dsp:nvSpPr>
        <dsp:cNvPr id="0" name=""/>
        <dsp:cNvSpPr/>
      </dsp:nvSpPr>
      <dsp:spPr>
        <a:xfrm>
          <a:off x="446158" y="868981"/>
          <a:ext cx="579321" cy="579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E97E6-7455-4398-B89E-9C4434292AB1}">
      <dsp:nvSpPr>
        <dsp:cNvPr id="0" name=""/>
        <dsp:cNvSpPr/>
      </dsp:nvSpPr>
      <dsp:spPr>
        <a:xfrm>
          <a:off x="910144" y="1622011"/>
          <a:ext cx="7328778" cy="463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86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Packet sniffing</a:t>
          </a:r>
        </a:p>
      </dsp:txBody>
      <dsp:txXfrm>
        <a:off x="910144" y="1622011"/>
        <a:ext cx="7328778" cy="463456"/>
      </dsp:txXfrm>
    </dsp:sp>
    <dsp:sp modelId="{7E9AF607-DC2A-4DDD-831A-DCE4B946C87B}">
      <dsp:nvSpPr>
        <dsp:cNvPr id="0" name=""/>
        <dsp:cNvSpPr/>
      </dsp:nvSpPr>
      <dsp:spPr>
        <a:xfrm>
          <a:off x="620483" y="1564079"/>
          <a:ext cx="579321" cy="579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54931-94DF-44D0-BDB9-5255131EF8BC}">
      <dsp:nvSpPr>
        <dsp:cNvPr id="0" name=""/>
        <dsp:cNvSpPr/>
      </dsp:nvSpPr>
      <dsp:spPr>
        <a:xfrm>
          <a:off x="910144" y="2316668"/>
          <a:ext cx="7328778" cy="463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86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Replay attacks</a:t>
          </a:r>
        </a:p>
      </dsp:txBody>
      <dsp:txXfrm>
        <a:off x="910144" y="2316668"/>
        <a:ext cx="7328778" cy="463456"/>
      </dsp:txXfrm>
    </dsp:sp>
    <dsp:sp modelId="{F38682CA-D639-49FB-91C9-532A77EFB034}">
      <dsp:nvSpPr>
        <dsp:cNvPr id="0" name=""/>
        <dsp:cNvSpPr/>
      </dsp:nvSpPr>
      <dsp:spPr>
        <a:xfrm>
          <a:off x="620483" y="2258736"/>
          <a:ext cx="579321" cy="579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00F35-F924-4D62-9E4C-EEDE807BCAC6}">
      <dsp:nvSpPr>
        <dsp:cNvPr id="0" name=""/>
        <dsp:cNvSpPr/>
      </dsp:nvSpPr>
      <dsp:spPr>
        <a:xfrm>
          <a:off x="735819" y="3011766"/>
          <a:ext cx="7503103" cy="463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86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War driving</a:t>
          </a:r>
        </a:p>
      </dsp:txBody>
      <dsp:txXfrm>
        <a:off x="735819" y="3011766"/>
        <a:ext cx="7503103" cy="463456"/>
      </dsp:txXfrm>
    </dsp:sp>
    <dsp:sp modelId="{010B6CCC-7B9C-4B9B-A1D0-13FCBCC69F1F}">
      <dsp:nvSpPr>
        <dsp:cNvPr id="0" name=""/>
        <dsp:cNvSpPr/>
      </dsp:nvSpPr>
      <dsp:spPr>
        <a:xfrm>
          <a:off x="446158" y="2953833"/>
          <a:ext cx="579321" cy="579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2E569-A714-46D2-B61D-F636677ABAF7}">
      <dsp:nvSpPr>
        <dsp:cNvPr id="0" name=""/>
        <dsp:cNvSpPr/>
      </dsp:nvSpPr>
      <dsp:spPr>
        <a:xfrm>
          <a:off x="354594" y="3706863"/>
          <a:ext cx="7884328" cy="463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86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Jamming/Interference</a:t>
          </a:r>
        </a:p>
      </dsp:txBody>
      <dsp:txXfrm>
        <a:off x="354594" y="3706863"/>
        <a:ext cx="7884328" cy="463456"/>
      </dsp:txXfrm>
    </dsp:sp>
    <dsp:sp modelId="{2896F5EB-4458-41B0-A1FF-AF0840C4B955}">
      <dsp:nvSpPr>
        <dsp:cNvPr id="0" name=""/>
        <dsp:cNvSpPr/>
      </dsp:nvSpPr>
      <dsp:spPr>
        <a:xfrm>
          <a:off x="64933" y="3648931"/>
          <a:ext cx="579321" cy="579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6120B-AE81-4E1A-9371-5FEDDB41E991}">
      <dsp:nvSpPr>
        <dsp:cNvPr id="0" name=""/>
        <dsp:cNvSpPr/>
      </dsp:nvSpPr>
      <dsp:spPr>
        <a:xfrm>
          <a:off x="4052" y="0"/>
          <a:ext cx="8291345" cy="4402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Countermeasures</a:t>
          </a:r>
        </a:p>
        <a:p>
          <a:pPr marL="228600" lvl="1" indent="-228600" algn="l" defTabSz="1066800" rtl="0" eaLnBrk="0" fontAlgn="base" hangingPunct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Detect vulnerabilities</a:t>
          </a:r>
        </a:p>
        <a:p>
          <a:pPr marL="228600" lvl="1" indent="-228600" algn="l" defTabSz="1066800" rtl="0" eaLnBrk="0" fontAlgn="base" hangingPunct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Prevent attacks</a:t>
          </a:r>
        </a:p>
        <a:p>
          <a:pPr marL="228600" lvl="1" indent="-228600" algn="l" defTabSz="1066800" rtl="0" eaLnBrk="0" fontAlgn="base" hangingPunct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Respond to the effects of successful attacks</a:t>
          </a:r>
        </a:p>
        <a:p>
          <a:pPr marL="114300" lvl="1" indent="-114300" algn="l" defTabSz="533400" rtl="0" eaLnBrk="0" fontAlgn="base" hangingPunct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/>
        </a:p>
        <a:p>
          <a:pPr marL="285750" lvl="1" indent="-285750" algn="l" defTabSz="1333500" rtl="0" eaLnBrk="0" fontAlgn="base" hangingPunct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/>
            <a:t>Get help from</a:t>
          </a:r>
        </a:p>
        <a:p>
          <a:pPr marL="228600" lvl="1" indent="-228600" algn="l" defTabSz="1066800" rtl="0" eaLnBrk="0" fontAlgn="base" hangingPunct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Law enforcement agencies</a:t>
          </a:r>
        </a:p>
        <a:p>
          <a:pPr marL="228600" lvl="1" indent="-228600" algn="l" defTabSz="1066800" rtl="0" eaLnBrk="0" fontAlgn="base" hangingPunct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Forensic experts</a:t>
          </a:r>
        </a:p>
        <a:p>
          <a:pPr marL="228600" lvl="1" indent="-228600" algn="l" defTabSz="1066800" rtl="0" eaLnBrk="0" fontAlgn="base" hangingPunct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Security consultants</a:t>
          </a:r>
        </a:p>
        <a:p>
          <a:pPr marL="228600" lvl="1" indent="-228600" algn="l" defTabSz="1066800" rtl="0" eaLnBrk="0" fontAlgn="base" hangingPunct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Security incident response teams (SIRTs)</a:t>
          </a:r>
        </a:p>
      </dsp:txBody>
      <dsp:txXfrm>
        <a:off x="133002" y="128950"/>
        <a:ext cx="8033445" cy="41447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68729-721D-46EF-979A-E08AB8782950}">
      <dsp:nvSpPr>
        <dsp:cNvPr id="0" name=""/>
        <dsp:cNvSpPr/>
      </dsp:nvSpPr>
      <dsp:spPr>
        <a:xfrm>
          <a:off x="0" y="0"/>
          <a:ext cx="8299450" cy="123001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ED6E2E"/>
            </a:buClr>
            <a:buSzPts val="3200"/>
            <a:buFont typeface="Wingdings" panose="05000000000000000000" pitchFamily="2" charset="2"/>
            <a:buNone/>
          </a:pPr>
          <a:r>
            <a:rPr lang="en-US" sz="3200" b="1" kern="1200" dirty="0"/>
            <a:t>Firewall</a:t>
          </a:r>
        </a:p>
      </dsp:txBody>
      <dsp:txXfrm>
        <a:off x="0" y="0"/>
        <a:ext cx="8299450" cy="1230015"/>
      </dsp:txXfrm>
    </dsp:sp>
    <dsp:sp modelId="{BB63B657-6802-4CA3-B9B4-0D8C9370327B}">
      <dsp:nvSpPr>
        <dsp:cNvPr id="0" name=""/>
        <dsp:cNvSpPr/>
      </dsp:nvSpPr>
      <dsp:spPr>
        <a:xfrm>
          <a:off x="4052" y="1230015"/>
          <a:ext cx="2763781" cy="2583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Program or dedicated hardware device </a:t>
          </a:r>
        </a:p>
      </dsp:txBody>
      <dsp:txXfrm>
        <a:off x="4052" y="1230015"/>
        <a:ext cx="2763781" cy="2583032"/>
      </dsp:txXfrm>
    </dsp:sp>
    <dsp:sp modelId="{09A2C421-FC4C-4DD7-B52C-B35C16CD0013}">
      <dsp:nvSpPr>
        <dsp:cNvPr id="0" name=""/>
        <dsp:cNvSpPr/>
      </dsp:nvSpPr>
      <dsp:spPr>
        <a:xfrm>
          <a:off x="2767834" y="1230015"/>
          <a:ext cx="2763781" cy="2583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Inspects network traffic passing </a:t>
          </a:r>
          <a:br>
            <a:rPr lang="en-US" sz="2800" kern="1200" dirty="0"/>
          </a:br>
          <a:r>
            <a:rPr lang="en-US" sz="2800" kern="1200" dirty="0"/>
            <a:t>through it</a:t>
          </a:r>
        </a:p>
      </dsp:txBody>
      <dsp:txXfrm>
        <a:off x="2767834" y="1230015"/>
        <a:ext cx="2763781" cy="2583032"/>
      </dsp:txXfrm>
    </dsp:sp>
    <dsp:sp modelId="{3D962AF1-A3AC-4716-9971-355FCBD95656}">
      <dsp:nvSpPr>
        <dsp:cNvPr id="0" name=""/>
        <dsp:cNvSpPr/>
      </dsp:nvSpPr>
      <dsp:spPr>
        <a:xfrm>
          <a:off x="5531615" y="1230015"/>
          <a:ext cx="2763781" cy="2583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Denies or permits traffic based on a set of rules</a:t>
          </a:r>
        </a:p>
      </dsp:txBody>
      <dsp:txXfrm>
        <a:off x="5531615" y="1230015"/>
        <a:ext cx="2763781" cy="2583032"/>
      </dsp:txXfrm>
    </dsp:sp>
    <dsp:sp modelId="{1BC7A17D-A338-411E-A012-7E6CC3F8A04F}">
      <dsp:nvSpPr>
        <dsp:cNvPr id="0" name=""/>
        <dsp:cNvSpPr/>
      </dsp:nvSpPr>
      <dsp:spPr>
        <a:xfrm>
          <a:off x="0" y="3813048"/>
          <a:ext cx="8299450" cy="28700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8T19:59:36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2003 9 24575,'0'0'0,"1"-1"0,-1 1 0,0-1 0,0 1 0,1-1 0,-1 1 0,1-1 0,-1 1 0,0-1 0,1 1 0,-1 0 0,1-1 0,-1 1 0,1-1 0,-1 1 0,1 0 0,-1 0 0,1-1 0,0 1 0,-1 0 0,1 0 0,-1 0 0,1 0 0,-1 0 0,1 0 0,0 0 0,-1 0 0,1 0 0,-1 0 0,1 0 0,0 0 0,-1 0 0,1 0 0,-1 0 0,1 1 0,0-1 0,-1 0 0,1 1 0,0 1 0,0 0 0,-1 0 0,1 0 0,-1 0 0,1 0 0,-1 0 0,0 0 0,0 0 0,0 0 0,0 0 0,0 0 0,-1 0 0,0 4 0,-9 40 0,-2 1 0,-2-2 0,-26 58 0,12-33 0,-252 701-545,71-208 408,130-383 151,-108 180 0,172-335 4,1 1 0,0 1 0,2 0 0,1 0 1,-11 44-1,12-34 174,-2 0 0,-33 66 0,-11 34-223,31-73 31,-2-1 0,-3-1 0,-53 82 0,21-37 0,-42 114 0,61-109 0,-25 54 0,42-115 0,2 1 0,2 0 0,-22 84 0,0 14 0,14-54 0,22-70 0,-1-1 0,-1 0 0,-22 38 0,-48 61 0,69-108 0,-18 31 0,22-35 0,0 1 0,-1-1 0,-1 0 0,1-1 0,-19 17 0,27-27 0,-1 0 0,0-1 0,1 1 0,-1-1 0,1 1 0,-1-1 0,0 1 0,1-1 0,-1 1 0,0-1 0,0 0 0,1 1 0,-1-1 0,0 0 0,0 0 0,0 1 0,1-1 0,-1 0 0,0 0 0,0 0 0,0 0 0,0 0 0,1 0 0,-1 0 0,0 0 0,0-1 0,0 1 0,1 0 0,-2-1 0,1 0 0,-1 0 0,1 0 0,0-1 0,0 1 0,0 0 0,0-1 0,0 1 0,1-1 0,-1 1 0,0-1 0,1 1 0,-1-1 0,0-2 0,-1-9 0,0 0 0,-1-25 0,3 35 0,0-114 0,0 50 0,-10-97 0,-14-107 0,26 238 0,3 19 0,-5 14 0,0 0 0,0 0 0,0 0 0,0 0 0,1 0 0,-1 0 0,0 0 0,0 0 0,0-1 0,1 1 0,-1 0 0,0 0 0,0 0 0,0 0 0,1 0 0,-1 0 0,0 0 0,0 0 0,1 0 0,-1 0 0,0 0 0,0 0 0,0 1 0,1-1 0,-1 0 0,0 0 0,0 0 0,0 0 0,0 0 0,1 0 0,-1 0 0,0 0 0,0 1 0,0-1 0,0 0 0,1 0 0,-1 0 0,0 0 0,0 1 0,0-1 0,0 0 0,0 0 0,0 0 0,0 1 0,0-1 0,1 0 0,-1 1 0,2 3 0,0 1 0,0 0 0,0-1 0,-1 1 0,1 0 0,0 6 0,3 11 0,30 100 0,24 97 0,-48-169 0,-3 1 0,4 73 0,-12-114 0,0 3 0,0-1 0,2 1 0,4 22 0,-6-33 0,0 0 0,0 0 0,1-1 0,-1 1 0,1 0 0,0-1 0,-1 1 0,1 0 0,0-1 0,0 1 0,0-1 0,0 1 0,0-1 0,0 0 0,0 1 0,1-1 0,-1 0 0,0 0 0,1 0 0,-1 0 0,1 0 0,0 0 0,-1 0 0,1 0 0,-1-1 0,1 1 0,0-1 0,0 1 0,-1-1 0,1 0 0,0 1 0,0-1 0,0 0 0,-1 0 0,3-1 0,4-1 0,0 0 0,0-1 0,-1 0 0,1 0 0,-1-1 0,0 0 0,0-1 0,-1 1 0,8-8 0,59-56 0,-48 43 0,-2 2 0,2-3 0,1 2 0,2 0 0,0 2 0,60-37 0,10 2 0,-81 51-1365,-5 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6DD6-CA28-4C55-8D67-D238115E228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B8963-AC2D-49AD-B74C-5B2AE6AF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204CD6-8BD3-4692-A4F1-DF486C90962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2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MITM Hijacking </a:t>
            </a:r>
            <a:r>
              <a:rPr lang="en-US" dirty="0"/>
              <a:t>– Attacker acts as the middle man for both parties relaying information to one another.</a:t>
            </a:r>
          </a:p>
          <a:p>
            <a:r>
              <a:rPr lang="en-US" dirty="0"/>
              <a:t>Might be done by an internal employee, contractor or trusted person within an organization</a:t>
            </a:r>
          </a:p>
          <a:p>
            <a:endParaRPr lang="en-US" dirty="0"/>
          </a:p>
          <a:p>
            <a:r>
              <a:rPr lang="en-US" b="1" dirty="0"/>
              <a:t>Browser or URL Hijacking </a:t>
            </a:r>
            <a:r>
              <a:rPr lang="en-US" dirty="0"/>
              <a:t>– When the user is sent to a fake website instead of the real one that he or she requested.</a:t>
            </a:r>
          </a:p>
          <a:p>
            <a:r>
              <a:rPr lang="en-US" dirty="0"/>
              <a:t>Can be used with phishing attacks – Emails like “Please use this link to change your passwords”</a:t>
            </a:r>
          </a:p>
          <a:p>
            <a:endParaRPr lang="en-US" dirty="0"/>
          </a:p>
          <a:p>
            <a:r>
              <a:rPr lang="en-US" b="1" dirty="0"/>
              <a:t>Session Hijacking</a:t>
            </a:r>
            <a:r>
              <a:rPr lang="en-US" b="0" dirty="0"/>
              <a:t> – Take over an existing network between two computers.</a:t>
            </a:r>
          </a:p>
          <a:p>
            <a:r>
              <a:rPr lang="en-US" b="0" dirty="0"/>
              <a:t>First step is to take over a network device on a LAN (firewall, or another computer) to monitor the connection</a:t>
            </a:r>
          </a:p>
          <a:p>
            <a:r>
              <a:rPr lang="en-US" b="0" dirty="0"/>
              <a:t>This enables the attacker to determine the sequence numbers used by the sender and the receiver.</a:t>
            </a:r>
          </a:p>
          <a:p>
            <a:r>
              <a:rPr lang="en-US" b="0" dirty="0"/>
              <a:t>The attacker generates traffic that appears to come from one of the communicating parties</a:t>
            </a:r>
          </a:p>
          <a:p>
            <a:r>
              <a:rPr lang="en-US" b="0" dirty="0"/>
              <a:t>This steals the session from one of the actual users.</a:t>
            </a:r>
          </a:p>
          <a:p>
            <a:r>
              <a:rPr lang="en-US" b="0" dirty="0"/>
              <a:t>To get rid of a legitimate user, the attacker overloads one of the communicating devices so it drops out of the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6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decryption required – just copy it and resend it</a:t>
            </a:r>
          </a:p>
          <a:p>
            <a:endParaRPr lang="en-US" dirty="0"/>
          </a:p>
          <a:p>
            <a:r>
              <a:rPr lang="en-US" dirty="0"/>
              <a:t>Usage of duplicate authenticated IP packets may disrupt services or have some other undesired consequence</a:t>
            </a:r>
          </a:p>
          <a:p>
            <a:endParaRPr lang="en-US" dirty="0"/>
          </a:p>
          <a:p>
            <a:r>
              <a:rPr lang="en-US" dirty="0"/>
              <a:t>Easy way to mitigate = using timestamps. This mitigates certain data which is too old, sequence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1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Ex: An attacker monitors a weak web application for user names and passwords.</a:t>
            </a:r>
          </a:p>
          <a:p>
            <a:r>
              <a:rPr lang="en-US" dirty="0"/>
              <a:t>They capture the usernames and passwords and then replay them later or use</a:t>
            </a:r>
          </a:p>
          <a:p>
            <a:r>
              <a:rPr lang="en-US" dirty="0"/>
              <a:t>The information inside them to log onto the web application as the other user</a:t>
            </a:r>
          </a:p>
          <a:p>
            <a:endParaRPr lang="en-US" dirty="0"/>
          </a:p>
          <a:p>
            <a:r>
              <a:rPr lang="en-US" dirty="0"/>
              <a:t>Mitigation: 2FA, timestamps, sequence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46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1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Spear Phishing</a:t>
            </a:r>
            <a:r>
              <a:rPr lang="en-US" b="0" dirty="0"/>
              <a:t> – Variant of phishing. Attempts to target a specific organization, seeking unauthorized access to confidential data. Appear to come from a trusted source</a:t>
            </a:r>
          </a:p>
          <a:p>
            <a:endParaRPr lang="en-US" b="0" dirty="0"/>
          </a:p>
          <a:p>
            <a:r>
              <a:rPr lang="en-US" b="1" dirty="0"/>
              <a:t>Mitigation</a:t>
            </a:r>
            <a:r>
              <a:rPr lang="en-US" b="0" dirty="0"/>
              <a:t> – Don’t click on something you don’t recognize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Pharming poisons a domain name on the DNS.</a:t>
            </a:r>
          </a:p>
          <a:p>
            <a:r>
              <a:rPr lang="en-US" dirty="0"/>
              <a:t>User gets directed to the attackers site when they input in a conflicted websites name on a Poisoned DNS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0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main categories: </a:t>
            </a:r>
            <a:r>
              <a:rPr lang="en-US" b="1" dirty="0"/>
              <a:t>Infecting programs</a:t>
            </a:r>
            <a:r>
              <a:rPr lang="en-US" b="0" dirty="0"/>
              <a:t> and </a:t>
            </a:r>
            <a:r>
              <a:rPr lang="en-US" b="1" dirty="0"/>
              <a:t>hiding programs</a:t>
            </a:r>
            <a:endParaRPr lang="en-US" b="0" dirty="0"/>
          </a:p>
          <a:p>
            <a:endParaRPr lang="en-US" b="0" dirty="0"/>
          </a:p>
          <a:p>
            <a:r>
              <a:rPr lang="en-US" b="1" dirty="0"/>
              <a:t>Infecting programs</a:t>
            </a:r>
            <a:r>
              <a:rPr lang="en-US" b="0" dirty="0"/>
              <a:t>: They attempt to make copies of themselves onto other computers. They want to infect as many computers as possible and carry out the attackers commands</a:t>
            </a:r>
          </a:p>
          <a:p>
            <a:r>
              <a:rPr lang="en-US" b="0" dirty="0"/>
              <a:t>EX: Viruses and Worms</a:t>
            </a:r>
          </a:p>
          <a:p>
            <a:endParaRPr lang="en-US" b="0" dirty="0"/>
          </a:p>
          <a:p>
            <a:r>
              <a:rPr lang="en-US" b="1" dirty="0"/>
              <a:t>Hiding programs</a:t>
            </a:r>
            <a:r>
              <a:rPr lang="en-US" b="0" dirty="0"/>
              <a:t>: They carry out the attacker’s directions while avoiding detection.</a:t>
            </a:r>
          </a:p>
          <a:p>
            <a:r>
              <a:rPr lang="en-US" b="0" dirty="0"/>
              <a:t>EX: Trojans, Rootkits, Spyware</a:t>
            </a:r>
          </a:p>
          <a:p>
            <a:endParaRPr lang="en-US" b="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8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Virus cannot exist without a host, and it can spread from hos to host in an infectious manner</a:t>
            </a:r>
          </a:p>
          <a:p>
            <a:r>
              <a:rPr lang="en-US" dirty="0"/>
              <a:t>Viruses run with user authentication/credentials – the worst if user is admin or root</a:t>
            </a:r>
          </a:p>
          <a:p>
            <a:r>
              <a:rPr lang="en-US" dirty="0"/>
              <a:t>Hundreds of thousands of viruses now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4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8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Modifies existing programs – Might modify the Task Manager to show no traces of the malware running</a:t>
            </a:r>
          </a:p>
          <a:p>
            <a:endParaRPr lang="en-US" dirty="0"/>
          </a:p>
          <a:p>
            <a:r>
              <a:rPr lang="en-US" dirty="0"/>
              <a:t>Can install backdoors into your system for attackers to exploit</a:t>
            </a:r>
          </a:p>
          <a:p>
            <a:endParaRPr lang="en-US" dirty="0"/>
          </a:p>
          <a:p>
            <a:r>
              <a:rPr lang="en-US" dirty="0"/>
              <a:t>Worst is that they can exist at any level – Kernel level is disastrous</a:t>
            </a:r>
          </a:p>
          <a:p>
            <a:endParaRPr lang="en-US" dirty="0"/>
          </a:p>
          <a:p>
            <a:r>
              <a:rPr lang="en-US" dirty="0"/>
              <a:t>Mitigation – prevent them from being installed – unauthorized access or re-image the entire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To secure info, you need to protect the C-I-A. </a:t>
            </a:r>
          </a:p>
          <a:p>
            <a:r>
              <a:rPr lang="en-US" dirty="0"/>
              <a:t>Three major threats directly impact the C-I-A.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66AD1F-61B6-4CBF-BE1C-B91468A50D1B}" type="datetime1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marL="0" marR="0" lvl="0" indent="0" algn="l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(c) ITT Educational Services, Inc.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F46F65-2802-4877-8E0A-8FB77D28415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304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attackers to monitor user activity and information</a:t>
            </a:r>
          </a:p>
          <a:p>
            <a:endParaRPr lang="en-US" dirty="0"/>
          </a:p>
          <a:p>
            <a:r>
              <a:rPr lang="en-US" dirty="0"/>
              <a:t>Can be used for advertisement or for malicious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9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Bluejacking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Hacking and gaining control of the Bluetooth wireless communication link between a user’s earphone and smartphone device.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Evil twin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Faking an open or public wireless network to use a packet sniffer on any user who connects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Packet sniffing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Capturing IP packets off a wireless network and analyzing the TCP/IP packet data using a tool such as Wireshark.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Replay attacks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Replaying an IP packet stream to fool a server into thinking you are authenticating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War driving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Physically driving around neighborhoods or business complexes looking for wireless access points and networks that broadcast an open or public network connection.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Jamming/Interference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Sending radio frequencies in the same frequency as wireless network access points to jam and interfere with wireless communications and disrupting availability for legitimate users.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Attackers may also exploit weaknesses in wireless encryption methods such as WEP or WPS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18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584603-D653-41CD-8BD6-0A0F87B6390C}" type="datetime1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8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8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(c) ITT Educational Services,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18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8F38F6-B43D-4FE1-9561-BFBE12FE25E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8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307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simple measures to protect your organization from attacks</a:t>
            </a:r>
          </a:p>
          <a:p>
            <a:r>
              <a:rPr lang="en-US" dirty="0"/>
              <a:t>Need to focus on Detecting vulnerabilities, preventing attacks, and responding to the effects of successful attacks</a:t>
            </a:r>
          </a:p>
          <a:p>
            <a:endParaRPr lang="en-US" dirty="0"/>
          </a:p>
          <a:p>
            <a:r>
              <a:rPr lang="en-US" dirty="0"/>
              <a:t>Best strategy is to identify vulnerabilities and reduce them</a:t>
            </a:r>
          </a:p>
          <a:p>
            <a:endParaRPr lang="en-US" dirty="0"/>
          </a:p>
          <a:p>
            <a:r>
              <a:rPr lang="en-US" dirty="0"/>
              <a:t>Mitigation involves planning, aggressive response and learning from past mistakes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7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Sabotage: Destruction of property or obstruction of normal operations – technically effects the availability of the system</a:t>
            </a:r>
          </a:p>
          <a:p>
            <a:r>
              <a:rPr lang="en-US" dirty="0"/>
              <a:t>Espionage: Act of spying to obtain secret information, typically to aid another nation state or organization – Defector</a:t>
            </a:r>
          </a:p>
          <a:p>
            <a:r>
              <a:rPr lang="en-US" dirty="0"/>
              <a:t>Private information leaked could have big consequences – embarrassment, national security impact</a:t>
            </a:r>
          </a:p>
          <a:p>
            <a:r>
              <a:rPr lang="en-US" b="1" dirty="0"/>
              <a:t>Mitigation –</a:t>
            </a:r>
            <a:r>
              <a:rPr lang="en-US" b="0" dirty="0"/>
              <a:t> Need to know basis and the principle of least privilege (only give them access to things that they need to complete their job)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transit – possibility of a man-in-the-middle attack</a:t>
            </a:r>
          </a:p>
          <a:p>
            <a:r>
              <a:rPr lang="en-US" dirty="0"/>
              <a:t>Examples of system modifications – modify database files, operating systems, application software and even hardware devices (credit card skimmers)</a:t>
            </a:r>
          </a:p>
          <a:p>
            <a:r>
              <a:rPr lang="en-US" b="1" dirty="0"/>
              <a:t>Mitigation</a:t>
            </a:r>
            <a:r>
              <a:rPr lang="en-US" b="0" dirty="0"/>
              <a:t> – Record keeping – who goes in, who goes out (Rowan ID Card scan in labs) – you have a record of who does what</a:t>
            </a:r>
            <a:r>
              <a:rPr lang="en-US" b="1" dirty="0"/>
              <a:t>.</a:t>
            </a:r>
          </a:p>
          <a:p>
            <a:r>
              <a:rPr lang="en-US" b="0" dirty="0"/>
              <a:t>Limit who can make changes – Only authorized parties change stuff in authorized ways</a:t>
            </a:r>
          </a:p>
          <a:p>
            <a:r>
              <a:rPr lang="en-US" b="0" dirty="0"/>
              <a:t>Keep backups of data and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18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584603-D653-41CD-8BD6-0A0F87B6390C}" type="datetime1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8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318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(c) ITT Educational Services, Inc.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8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8F38F6-B43D-4FE1-9561-BFBE12FE25E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8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62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Insecure servers or services include outdated packages, poorly programmed software, and cleartext protocols where encrypted protocols should be used.</a:t>
            </a:r>
          </a:p>
          <a:p>
            <a:r>
              <a:rPr lang="en-US" dirty="0"/>
              <a:t>Exploitable applications and protocols include programming flaws that can be manipulated by attackers.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18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584603-D653-41CD-8BD6-0A0F87B6390C}" type="datetime1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8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318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(c) ITT Educational Services, Inc.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8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8F38F6-B43D-4FE1-9561-BFBE12FE25E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8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98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Stuxnet</a:t>
            </a:r>
          </a:p>
          <a:p>
            <a:endParaRPr lang="en-US" dirty="0"/>
          </a:p>
          <a:p>
            <a:r>
              <a:rPr lang="en-US"/>
              <a:t>Ukrainian </a:t>
            </a:r>
            <a:r>
              <a:rPr lang="en-US" dirty="0"/>
              <a:t>Power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29DB8-B197-4C6B-8CBA-D9CAFDD242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3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Active threats – involves modification of a data stream or attempts to gain unauthorized access to computer and networking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B8963-AC2D-49AD-B74C-5B2AE6AFE3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4" y="0"/>
            <a:ext cx="121835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2133601"/>
            <a:ext cx="94488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1176001" y="6496050"/>
            <a:ext cx="58060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544B18B6-891A-431D-8E3D-FB3BB926AE4A}" type="slidenum">
              <a:rPr lang="en-US" sz="80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000"/>
            </a:lvl2pPr>
            <a:lvl3pPr>
              <a:defRPr sz="2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1176001" y="6496050"/>
            <a:ext cx="58060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544B18B6-891A-431D-8E3D-FB3BB926AE4A}" type="slidenum">
              <a:rPr lang="en-US" sz="80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8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44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304800"/>
            <a:ext cx="11065933" cy="123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7" y="1540932"/>
            <a:ext cx="11065933" cy="440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1176001" y="6496050"/>
            <a:ext cx="580608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544B18B6-891A-431D-8E3D-FB3BB926AE4A}" type="slidenum">
              <a:rPr lang="en-US" sz="80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31" name="Text Box 5"/>
          <p:cNvSpPr txBox="1">
            <a:spLocks noChangeArrowheads="1"/>
          </p:cNvSpPr>
          <p:nvPr userDrawn="1"/>
        </p:nvSpPr>
        <p:spPr bwMode="auto">
          <a:xfrm>
            <a:off x="127000" y="6478589"/>
            <a:ext cx="440266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</a:rPr>
              <a:t>Fundamentals of Information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27542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2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95475" y="1900238"/>
            <a:ext cx="8458200" cy="3366706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dirty="0"/>
              <a:t>Lecture 6: Threats and Malware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/>
              <a:t>CS 07351: Cyber Security: Fundamentals, Principles and Applications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/>
              <a:t>Dr. Vahid </a:t>
            </a:r>
            <a:r>
              <a:rPr lang="en-US" altLang="en-US" sz="3200" dirty="0" err="1"/>
              <a:t>Heydari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664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E0C5-DA4F-45A6-B8FF-C1340AD5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Disasters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E0D7-C2CC-4617-B79A-5342FB80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Uncontrollable</a:t>
            </a:r>
          </a:p>
          <a:p>
            <a:r>
              <a:rPr lang="en-US" dirty="0"/>
              <a:t>Physical damage to systems = A lot of $$$ to replace systems</a:t>
            </a:r>
          </a:p>
          <a:p>
            <a:r>
              <a:rPr lang="en-US" dirty="0"/>
              <a:t>Downtime can be significant</a:t>
            </a:r>
          </a:p>
          <a:p>
            <a:r>
              <a:rPr lang="en-US" dirty="0"/>
              <a:t>Ex: Fire, Hurricanes, Tornados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E52EF-6ABC-48CF-ABD2-1F815323B511}"/>
              </a:ext>
            </a:extLst>
          </p:cNvPr>
          <p:cNvSpPr txBox="1"/>
          <p:nvPr/>
        </p:nvSpPr>
        <p:spPr>
          <a:xfrm>
            <a:off x="1501207" y="5317068"/>
            <a:ext cx="617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Should have mirrors in different locations or buildings to prevent complete loss of data (so there are backups)</a:t>
            </a:r>
          </a:p>
        </p:txBody>
      </p:sp>
    </p:spTree>
    <p:extLst>
      <p:ext uri="{BB962C8B-B14F-4D97-AF65-F5344CB8AC3E}">
        <p14:creationId xmlns:p14="http://schemas.microsoft.com/office/powerpoint/2010/main" val="27456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4FE9-BFA4-4A79-92E2-29FBE5A8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Terrorism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A75B-9BDA-45EB-8089-0E0924A7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Foreign threats – influence other country politics/policy/elections etc.</a:t>
            </a:r>
          </a:p>
          <a:p>
            <a:r>
              <a:rPr lang="en-US" dirty="0"/>
              <a:t>Foreign hacker groups (Nation States)</a:t>
            </a:r>
          </a:p>
        </p:txBody>
      </p:sp>
    </p:spTree>
    <p:extLst>
      <p:ext uri="{BB962C8B-B14F-4D97-AF65-F5344CB8AC3E}">
        <p14:creationId xmlns:p14="http://schemas.microsoft.com/office/powerpoint/2010/main" val="358809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678F-BF76-40ED-90EB-D7937ECD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60" y="2814320"/>
            <a:ext cx="6278879" cy="1229359"/>
          </a:xfrm>
        </p:spPr>
        <p:txBody>
          <a:bodyPr/>
          <a:lstStyle/>
          <a:p>
            <a:r>
              <a:rPr lang="en-US" dirty="0"/>
              <a:t>Types of Active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8A728-572C-4EFA-8AC3-5B929B43B6F3}"/>
              </a:ext>
            </a:extLst>
          </p:cNvPr>
          <p:cNvSpPr txBox="1"/>
          <p:nvPr/>
        </p:nvSpPr>
        <p:spPr>
          <a:xfrm>
            <a:off x="1501207" y="5317068"/>
            <a:ext cx="5822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Passive: listen to the packet without changing anything</a:t>
            </a: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Active: modify packets</a:t>
            </a:r>
          </a:p>
        </p:txBody>
      </p:sp>
    </p:spTree>
    <p:extLst>
      <p:ext uri="{BB962C8B-B14F-4D97-AF65-F5344CB8AC3E}">
        <p14:creationId xmlns:p14="http://schemas.microsoft.com/office/powerpoint/2010/main" val="133094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574A-E90F-4EFE-9E7B-A7DEB447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A668-9C16-4189-9DD7-76BBE09D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impersonates another device on the network by changing their IP address</a:t>
            </a:r>
          </a:p>
          <a:p>
            <a:r>
              <a:rPr lang="en-US" dirty="0"/>
              <a:t>ARP Poisoning (Type of IP Address Spoofing) </a:t>
            </a:r>
          </a:p>
          <a:p>
            <a:pPr lvl="1"/>
            <a:r>
              <a:rPr lang="en-US" dirty="0"/>
              <a:t>Attacker sends fake ARP packets to the router trying to pose as the legitimate host</a:t>
            </a:r>
          </a:p>
          <a:p>
            <a:pPr lvl="1"/>
            <a:r>
              <a:rPr lang="en-US" dirty="0"/>
              <a:t>Associates the MAC address of the attacker with the IP of a actual host</a:t>
            </a:r>
          </a:p>
          <a:p>
            <a:pPr lvl="1"/>
            <a:r>
              <a:rPr lang="en-US" dirty="0"/>
              <a:t>Traffic is routed to the attacker instead of the host</a:t>
            </a:r>
          </a:p>
        </p:txBody>
      </p:sp>
    </p:spTree>
    <p:extLst>
      <p:ext uri="{BB962C8B-B14F-4D97-AF65-F5344CB8AC3E}">
        <p14:creationId xmlns:p14="http://schemas.microsoft.com/office/powerpoint/2010/main" val="348601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9E03-5328-4C11-9357-C86D1746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347B-3384-480D-B1FB-781DBDFA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takes control of a session between two machines and masquerades as one of them</a:t>
            </a:r>
          </a:p>
          <a:p>
            <a:r>
              <a:rPr lang="en-US" dirty="0"/>
              <a:t>Man-In-The-Middle hijacking</a:t>
            </a:r>
          </a:p>
          <a:p>
            <a:r>
              <a:rPr lang="en-US" dirty="0"/>
              <a:t>Browser or URL hijacking</a:t>
            </a:r>
          </a:p>
          <a:p>
            <a:r>
              <a:rPr lang="en-US" dirty="0"/>
              <a:t>Session hijacking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019DA-D885-4A9D-AA0B-828AB15CBCA9}"/>
              </a:ext>
            </a:extLst>
          </p:cNvPr>
          <p:cNvSpPr txBox="1"/>
          <p:nvPr/>
        </p:nvSpPr>
        <p:spPr>
          <a:xfrm>
            <a:off x="5823826" y="3342156"/>
            <a:ext cx="2444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Phishing links usually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A6C6A-BCAD-4EEF-8494-D440627910AD}"/>
              </a:ext>
            </a:extLst>
          </p:cNvPr>
          <p:cNvSpPr txBox="1"/>
          <p:nvPr/>
        </p:nvSpPr>
        <p:spPr>
          <a:xfrm>
            <a:off x="1542013" y="4442823"/>
            <a:ext cx="672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Reason why we shouldn’t connect to public networks so much</a:t>
            </a:r>
          </a:p>
        </p:txBody>
      </p:sp>
    </p:spTree>
    <p:extLst>
      <p:ext uri="{BB962C8B-B14F-4D97-AF65-F5344CB8AC3E}">
        <p14:creationId xmlns:p14="http://schemas.microsoft.com/office/powerpoint/2010/main" val="94618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809E-88DB-4695-9124-02D402DD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458D-4609-4A0C-AD6E-84B74949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 capturing packets from a network and retransmitting them to produce an unauthorized effect</a:t>
            </a:r>
          </a:p>
        </p:txBody>
      </p:sp>
    </p:spTree>
    <p:extLst>
      <p:ext uri="{BB962C8B-B14F-4D97-AF65-F5344CB8AC3E}">
        <p14:creationId xmlns:p14="http://schemas.microsoft.com/office/powerpoint/2010/main" val="69246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4729-CCB2-4066-AC14-650FB614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Masquerading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FE2A-1C94-439E-BD03-607E737F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where one user or computer pretends to be another user or computer.</a:t>
            </a:r>
          </a:p>
        </p:txBody>
      </p:sp>
    </p:spTree>
    <p:extLst>
      <p:ext uri="{BB962C8B-B14F-4D97-AF65-F5344CB8AC3E}">
        <p14:creationId xmlns:p14="http://schemas.microsoft.com/office/powerpoint/2010/main" val="295362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FD6C-62BC-4EA1-87C1-3F35EE2B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208B-6CDF-4F07-BA94-83C1FCD1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Sniffing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38713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499E-D8F9-4790-91DA-784FC89D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3FD6-8E82-4A47-9FF4-CBDB04D7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where an attacker attempts to trick the victim into providing private information</a:t>
            </a:r>
          </a:p>
          <a:p>
            <a:r>
              <a:rPr lang="en-US" dirty="0"/>
              <a:t>Typically found in spam email</a:t>
            </a:r>
          </a:p>
          <a:p>
            <a:pPr lvl="1"/>
            <a:r>
              <a:rPr lang="en-US" dirty="0"/>
              <a:t>Appears to be sent from a legitimate source</a:t>
            </a:r>
          </a:p>
          <a:p>
            <a:pPr lvl="1"/>
            <a:r>
              <a:rPr lang="en-US" dirty="0"/>
              <a:t>Attempts to ask the user for their personal information</a:t>
            </a:r>
          </a:p>
          <a:p>
            <a:r>
              <a:rPr lang="en-US" b="1" dirty="0"/>
              <a:t>Spear Phishing</a:t>
            </a:r>
          </a:p>
        </p:txBody>
      </p:sp>
    </p:spTree>
    <p:extLst>
      <p:ext uri="{BB962C8B-B14F-4D97-AF65-F5344CB8AC3E}">
        <p14:creationId xmlns:p14="http://schemas.microsoft.com/office/powerpoint/2010/main" val="273081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26DD-6CB0-4472-83D8-B6FB1055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7A3F-0C4A-40A8-9957-138C84A4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obtain personal/financial information through domain spoofing</a:t>
            </a:r>
          </a:p>
          <a:p>
            <a:r>
              <a:rPr lang="en-US" dirty="0"/>
              <a:t>DNS Poisoning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8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All slides used in this class are provided by Jones &amp; Bartlett Learning (Fundamentals of Information Systems Security, Third Edition, by David Kim and Michael G. Solomon, 2018)</a:t>
            </a:r>
          </a:p>
          <a:p>
            <a:endParaRPr lang="de-DE" sz="2400" dirty="0"/>
          </a:p>
          <a:p>
            <a:r>
              <a:rPr lang="de-DE" sz="2400" dirty="0"/>
              <a:t>Note: The slides are modified by the instructor.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68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Malicious Software (malware)?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023184"/>
              </p:ext>
            </p:extLst>
          </p:nvPr>
        </p:nvGraphicFramePr>
        <p:xfrm>
          <a:off x="922847" y="1555070"/>
          <a:ext cx="8299450" cy="440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487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Attaches itself to or copies itself into another program on a computer</a:t>
            </a:r>
          </a:p>
          <a:p>
            <a:r>
              <a:rPr lang="en-US" sz="2600" dirty="0"/>
              <a:t>Tricks the computer into following instructions not intended by the original program developer</a:t>
            </a:r>
          </a:p>
          <a:p>
            <a:r>
              <a:rPr lang="en-US" sz="2600" dirty="0"/>
              <a:t>Infects a host program and may cause that host program to replicate itself to other computers</a:t>
            </a:r>
          </a:p>
          <a:p>
            <a:r>
              <a:rPr lang="en-US" sz="2600" dirty="0"/>
              <a:t>User who runs infected program authenticates the virus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8DF71-1B71-47D5-8DEC-215B10D35588}"/>
              </a:ext>
            </a:extLst>
          </p:cNvPr>
          <p:cNvSpPr txBox="1"/>
          <p:nvPr/>
        </p:nvSpPr>
        <p:spPr>
          <a:xfrm>
            <a:off x="1819862" y="4416523"/>
            <a:ext cx="5293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If admin logs in, that virus has admin permissions</a:t>
            </a:r>
          </a:p>
        </p:txBody>
      </p:sp>
    </p:spTree>
    <p:extLst>
      <p:ext uri="{BB962C8B-B14F-4D97-AF65-F5344CB8AC3E}">
        <p14:creationId xmlns:p14="http://schemas.microsoft.com/office/powerpoint/2010/main" val="247794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self-contained program that replicates and sends copies of itself to other computers without user input or action</a:t>
            </a:r>
          </a:p>
          <a:p>
            <a:r>
              <a:rPr lang="en-US" dirty="0"/>
              <a:t>Does not need a host program to infect</a:t>
            </a:r>
          </a:p>
          <a:p>
            <a:r>
              <a:rPr lang="en-US" dirty="0"/>
              <a:t>Is a standalone program</a:t>
            </a:r>
          </a:p>
        </p:txBody>
      </p:sp>
    </p:spTree>
    <p:extLst>
      <p:ext uri="{BB962C8B-B14F-4D97-AF65-F5344CB8AC3E}">
        <p14:creationId xmlns:p14="http://schemas.microsoft.com/office/powerpoint/2010/main" val="83941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that masquerades as a useful program</a:t>
            </a:r>
          </a:p>
          <a:p>
            <a:r>
              <a:rPr lang="en-US" dirty="0"/>
              <a:t>Trojans can: </a:t>
            </a:r>
          </a:p>
          <a:p>
            <a:pPr lvl="1"/>
            <a:r>
              <a:rPr lang="en-US" dirty="0"/>
              <a:t>Hide programs that collect sensitive information</a:t>
            </a:r>
          </a:p>
          <a:p>
            <a:pPr lvl="1"/>
            <a:r>
              <a:rPr lang="en-US" dirty="0"/>
              <a:t>Open backdoors into computers</a:t>
            </a:r>
          </a:p>
          <a:p>
            <a:pPr lvl="1"/>
            <a:r>
              <a:rPr lang="en-US" dirty="0"/>
              <a:t>Actively upload and download files</a:t>
            </a:r>
          </a:p>
        </p:txBody>
      </p:sp>
    </p:spTree>
    <p:extLst>
      <p:ext uri="{BB962C8B-B14F-4D97-AF65-F5344CB8AC3E}">
        <p14:creationId xmlns:p14="http://schemas.microsoft.com/office/powerpoint/2010/main" val="333677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Rootkit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051593"/>
              </p:ext>
            </p:extLst>
          </p:nvPr>
        </p:nvGraphicFramePr>
        <p:xfrm>
          <a:off x="719667" y="1546681"/>
          <a:ext cx="8299450" cy="440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36EEC5-0776-414A-ACAA-95AF3BF64088}"/>
              </a:ext>
            </a:extLst>
          </p:cNvPr>
          <p:cNvSpPr txBox="1"/>
          <p:nvPr/>
        </p:nvSpPr>
        <p:spPr>
          <a:xfrm>
            <a:off x="1778298" y="5954377"/>
            <a:ext cx="833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Must wipe clean the entire machine and start from scratch to remove the rootkit</a:t>
            </a:r>
          </a:p>
        </p:txBody>
      </p:sp>
    </p:spTree>
    <p:extLst>
      <p:ext uri="{BB962C8B-B14F-4D97-AF65-F5344CB8AC3E}">
        <p14:creationId xmlns:p14="http://schemas.microsoft.com/office/powerpoint/2010/main" val="1699668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Spyware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31300"/>
              </p:ext>
            </p:extLst>
          </p:nvPr>
        </p:nvGraphicFramePr>
        <p:xfrm>
          <a:off x="719667" y="1612231"/>
          <a:ext cx="8299450" cy="36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054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19" y="296332"/>
            <a:ext cx="11065933" cy="1236133"/>
          </a:xfrm>
        </p:spPr>
        <p:txBody>
          <a:bodyPr/>
          <a:lstStyle/>
          <a:p>
            <a:r>
              <a:rPr lang="en-US" sz="4000" dirty="0"/>
              <a:t>Wireless Network Attacks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996874"/>
              </p:ext>
            </p:extLst>
          </p:nvPr>
        </p:nvGraphicFramePr>
        <p:xfrm>
          <a:off x="750348" y="1532465"/>
          <a:ext cx="8299450" cy="440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5223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Countermeasure?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63750" y="1540932"/>
          <a:ext cx="8299450" cy="440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FD927A-E2CE-49B6-9F14-C7254DD23D64}"/>
              </a:ext>
            </a:extLst>
          </p:cNvPr>
          <p:cNvSpPr txBox="1"/>
          <p:nvPr/>
        </p:nvSpPr>
        <p:spPr>
          <a:xfrm>
            <a:off x="1140989" y="6153090"/>
            <a:ext cx="3383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Train personnel and employees</a:t>
            </a:r>
          </a:p>
        </p:txBody>
      </p:sp>
    </p:spTree>
    <p:extLst>
      <p:ext uri="{BB962C8B-B14F-4D97-AF65-F5344CB8AC3E}">
        <p14:creationId xmlns:p14="http://schemas.microsoft.com/office/powerpoint/2010/main" val="3004360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Countering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Create a user education program</a:t>
            </a:r>
          </a:p>
          <a:p>
            <a:r>
              <a:rPr lang="en-US" sz="2600" dirty="0"/>
              <a:t>Post regular bulletins about malware problems</a:t>
            </a:r>
          </a:p>
          <a:p>
            <a:r>
              <a:rPr lang="en-US" sz="2600" dirty="0"/>
              <a:t>Never transfer files from an unknown or untrusted source (unless anti-malware is installed)</a:t>
            </a:r>
          </a:p>
          <a:p>
            <a:r>
              <a:rPr lang="en-US" sz="2600" dirty="0"/>
              <a:t>Test new programs or open suspect files on a quarantine computer</a:t>
            </a:r>
          </a:p>
          <a:p>
            <a:r>
              <a:rPr lang="en-US" sz="2600" dirty="0"/>
              <a:t>Install anti-malware software, make sure it remains current, and schedule regular malware scans</a:t>
            </a:r>
          </a:p>
          <a:p>
            <a:r>
              <a:rPr lang="en-US" sz="2600" dirty="0"/>
              <a:t>Use a secure logon and authentication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1B8A6-C131-49D9-9542-2338FB1D353F}"/>
              </a:ext>
            </a:extLst>
          </p:cNvPr>
          <p:cNvSpPr txBox="1"/>
          <p:nvPr/>
        </p:nvSpPr>
        <p:spPr>
          <a:xfrm>
            <a:off x="1501207" y="5317068"/>
            <a:ext cx="778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Use hashes to check files to make sure they aren’t modified along the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6331A-E60C-4FF5-BD7A-C36DD5A334B4}"/>
              </a:ext>
            </a:extLst>
          </p:cNvPr>
          <p:cNvSpPr txBox="1"/>
          <p:nvPr/>
        </p:nvSpPr>
        <p:spPr>
          <a:xfrm>
            <a:off x="6859373" y="632990"/>
            <a:ext cx="5217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Using a virtual machine as something isolated, but not foolproof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cuz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sometimes they go from VM to host = using same hardware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209512-17D1-4A86-9B8B-2A443149F204}"/>
                  </a:ext>
                </a:extLst>
              </p14:cNvPr>
              <p14:cNvContentPartPr/>
              <p14:nvPr/>
            </p14:nvContentPartPr>
            <p14:xfrm>
              <a:off x="9184582" y="1783582"/>
              <a:ext cx="729720" cy="166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209512-17D1-4A86-9B8B-2A443149F2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5942" y="1774942"/>
                <a:ext cx="747360" cy="16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88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304800"/>
            <a:ext cx="11065933" cy="1236133"/>
          </a:xfrm>
        </p:spPr>
        <p:txBody>
          <a:bodyPr/>
          <a:lstStyle/>
          <a:p>
            <a:r>
              <a:rPr lang="en-US" sz="4000" dirty="0"/>
              <a:t>Protecting Your System with Firewalls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63750" y="1843548"/>
          <a:ext cx="8299450" cy="410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36039A-7B1A-4ECB-8449-BD1A0889943A}"/>
              </a:ext>
            </a:extLst>
          </p:cNvPr>
          <p:cNvSpPr txBox="1"/>
          <p:nvPr/>
        </p:nvSpPr>
        <p:spPr>
          <a:xfrm>
            <a:off x="1154843" y="5943600"/>
            <a:ext cx="5487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Any OS, phone, devices accessing </a:t>
            </a:r>
            <a:r>
              <a:rPr lang="en-US" sz="2000">
                <a:latin typeface="Times" panose="02020603050405020304" pitchFamily="18" charset="0"/>
                <a:cs typeface="Times" panose="02020603050405020304" pitchFamily="18" charset="0"/>
              </a:rPr>
              <a:t>the network, etc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84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88620" y="254466"/>
            <a:ext cx="8299451" cy="1019032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Threat 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450366"/>
              </p:ext>
            </p:extLst>
          </p:nvPr>
        </p:nvGraphicFramePr>
        <p:xfrm>
          <a:off x="1946274" y="1414481"/>
          <a:ext cx="8299451" cy="4397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7767-FB08-4A84-8EFA-F66CE7C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8D7C-2B9B-4DC6-94A2-55A0D0A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unauthorized users access confidential data or when confidential data is stolen or lost</a:t>
            </a:r>
          </a:p>
          <a:p>
            <a:r>
              <a:rPr lang="en-US" dirty="0"/>
              <a:t>Two techniques attackers use:</a:t>
            </a:r>
          </a:p>
          <a:p>
            <a:pPr lvl="1"/>
            <a:r>
              <a:rPr lang="en-US" dirty="0"/>
              <a:t>Sabotage</a:t>
            </a:r>
          </a:p>
          <a:p>
            <a:pPr lvl="1"/>
            <a:r>
              <a:rPr lang="en-US" dirty="0"/>
              <a:t>Espionage</a:t>
            </a:r>
          </a:p>
          <a:p>
            <a:r>
              <a:rPr lang="en-US" dirty="0"/>
              <a:t>Effects the </a:t>
            </a:r>
            <a:r>
              <a:rPr lang="en-US" b="1" dirty="0"/>
              <a:t>confidentiality </a:t>
            </a:r>
            <a:r>
              <a:rPr lang="en-US" dirty="0"/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36122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2BF5-F7A6-42C9-8EB7-354C3F9B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 Threats: Industrial Espionage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6C93-8EBC-4182-A712-D99F39A5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is to steal secrets of competitor to put them at a disadvantage or out of business</a:t>
            </a:r>
          </a:p>
          <a:p>
            <a:r>
              <a:rPr lang="en-US" dirty="0"/>
              <a:t>Usually done by an internal employee for $$$ or opposing company’s employee</a:t>
            </a:r>
          </a:p>
          <a:p>
            <a:r>
              <a:rPr lang="en-US" dirty="0"/>
              <a:t>Illegal</a:t>
            </a:r>
          </a:p>
        </p:txBody>
      </p:sp>
    </p:spTree>
    <p:extLst>
      <p:ext uri="{BB962C8B-B14F-4D97-AF65-F5344CB8AC3E}">
        <p14:creationId xmlns:p14="http://schemas.microsoft.com/office/powerpoint/2010/main" val="1035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EA90-8987-4668-A531-96BE8D9E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Alteration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3974-105E-4C2D-BCF4-251D3806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data is changed (deliberately or by mistake) while data is stored on a network or in transit</a:t>
            </a:r>
          </a:p>
          <a:p>
            <a:r>
              <a:rPr lang="en-US" dirty="0"/>
              <a:t>Modifications to the system configuration can compromise the integrity of a network</a:t>
            </a:r>
          </a:p>
          <a:p>
            <a:r>
              <a:rPr lang="en-US" dirty="0"/>
              <a:t>Effects the </a:t>
            </a:r>
            <a:r>
              <a:rPr lang="en-US" b="1" dirty="0"/>
              <a:t>integrity</a:t>
            </a:r>
            <a:r>
              <a:rPr lang="en-US" dirty="0"/>
              <a:t> of a system</a:t>
            </a:r>
          </a:p>
        </p:txBody>
      </p:sp>
    </p:spTree>
    <p:extLst>
      <p:ext uri="{BB962C8B-B14F-4D97-AF65-F5344CB8AC3E}">
        <p14:creationId xmlns:p14="http://schemas.microsoft.com/office/powerpoint/2010/main" val="95356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819A-16E1-4CD1-BF23-8869CEB9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or Destruction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E052-8E8B-4C27-A2CB-A41273FA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</a:t>
            </a:r>
          </a:p>
          <a:p>
            <a:r>
              <a:rPr lang="en-US" dirty="0"/>
              <a:t>DDoS</a:t>
            </a:r>
          </a:p>
          <a:p>
            <a:r>
              <a:rPr lang="en-US" dirty="0"/>
              <a:t>Occurs when users aren’t able to access network resources for a set amount of time</a:t>
            </a:r>
          </a:p>
          <a:p>
            <a:r>
              <a:rPr lang="en-US" dirty="0"/>
              <a:t>Effects the </a:t>
            </a:r>
            <a:r>
              <a:rPr lang="en-US" b="1" dirty="0"/>
              <a:t>availability</a:t>
            </a:r>
            <a:r>
              <a:rPr lang="en-US" dirty="0"/>
              <a:t> of a system</a:t>
            </a:r>
          </a:p>
        </p:txBody>
      </p:sp>
    </p:spTree>
    <p:extLst>
      <p:ext uri="{BB962C8B-B14F-4D97-AF65-F5344CB8AC3E}">
        <p14:creationId xmlns:p14="http://schemas.microsoft.com/office/powerpoint/2010/main" val="331478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C7EB-D37E-4013-99C2-8F90C9D3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4FC3-1755-4519-85AB-4BFB750D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or software failure</a:t>
            </a:r>
          </a:p>
          <a:p>
            <a:r>
              <a:rPr lang="en-US" dirty="0"/>
              <a:t>Natural Disasters</a:t>
            </a:r>
          </a:p>
          <a:p>
            <a:r>
              <a:rPr lang="en-US" dirty="0"/>
              <a:t>Terrorism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6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C7EB-D37E-4013-99C2-8F90C9D3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or software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4FC3-1755-4519-85AB-4BFB750D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hardware and software</a:t>
            </a:r>
          </a:p>
          <a:p>
            <a:r>
              <a:rPr lang="en-US" dirty="0"/>
              <a:t>Unpatched software and hardware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70066-00A0-442C-B397-EB483D82E61C}"/>
              </a:ext>
            </a:extLst>
          </p:cNvPr>
          <p:cNvSpPr txBox="1"/>
          <p:nvPr/>
        </p:nvSpPr>
        <p:spPr>
          <a:xfrm>
            <a:off x="1362661" y="3234434"/>
            <a:ext cx="696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Protocols that attackers can easily find the key and break the encryption method, like telnet (plaintext, no encryption) and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ssh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(has encryption)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9AD8B-5B23-47A3-A3CC-4FB8D7122285}"/>
              </a:ext>
            </a:extLst>
          </p:cNvPr>
          <p:cNvSpPr txBox="1"/>
          <p:nvPr/>
        </p:nvSpPr>
        <p:spPr>
          <a:xfrm>
            <a:off x="1501207" y="5317068"/>
            <a:ext cx="765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ssh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may or may not be more secure depending on the implementation, </a:t>
            </a:r>
          </a:p>
        </p:txBody>
      </p:sp>
    </p:spTree>
    <p:extLst>
      <p:ext uri="{BB962C8B-B14F-4D97-AF65-F5344CB8AC3E}">
        <p14:creationId xmlns:p14="http://schemas.microsoft.com/office/powerpoint/2010/main" val="3620265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1979</Words>
  <Application>Microsoft Office PowerPoint</Application>
  <PresentationFormat>Widescreen</PresentationFormat>
  <Paragraphs>255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</vt:lpstr>
      <vt:lpstr>Times New Roman</vt:lpstr>
      <vt:lpstr>Wingdings</vt:lpstr>
      <vt:lpstr>Blank Presentation</vt:lpstr>
      <vt:lpstr>Lecture 6: Threats and Malware  CS 07351: Cyber Security: Fundamentals, Principles and Applications  Dr. Vahid Heydari</vt:lpstr>
      <vt:lpstr>Copyright Note</vt:lpstr>
      <vt:lpstr>Threat Types</vt:lpstr>
      <vt:lpstr>Disclosure Threats</vt:lpstr>
      <vt:lpstr>Disclosure Threats: Industrial Espionage</vt:lpstr>
      <vt:lpstr>Alteration Threats</vt:lpstr>
      <vt:lpstr>Denial or Destruction Threats</vt:lpstr>
      <vt:lpstr>Other Threats</vt:lpstr>
      <vt:lpstr>Hardware or software failure</vt:lpstr>
      <vt:lpstr>Natural Disasters</vt:lpstr>
      <vt:lpstr>Terrorism</vt:lpstr>
      <vt:lpstr>Types of Active Threats</vt:lpstr>
      <vt:lpstr>IP Address Spoofing</vt:lpstr>
      <vt:lpstr>Hijacking</vt:lpstr>
      <vt:lpstr>Replay Attacks</vt:lpstr>
      <vt:lpstr>Masquerading</vt:lpstr>
      <vt:lpstr>Eavesdropping</vt:lpstr>
      <vt:lpstr>Phishing</vt:lpstr>
      <vt:lpstr>Pharming</vt:lpstr>
      <vt:lpstr>What Is Malicious Software (malware)?</vt:lpstr>
      <vt:lpstr>Virus</vt:lpstr>
      <vt:lpstr>Worm</vt:lpstr>
      <vt:lpstr>Trojan Horse</vt:lpstr>
      <vt:lpstr>Rootkit</vt:lpstr>
      <vt:lpstr>Spyware</vt:lpstr>
      <vt:lpstr>Wireless Network Attacks</vt:lpstr>
      <vt:lpstr>What Is a Countermeasure?</vt:lpstr>
      <vt:lpstr>Countering Malware</vt:lpstr>
      <vt:lpstr>Protecting Your System with Firewalls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Malicious Attacks, Threats, and Vulnerabilities   CS 07351: Cyber Security: Fundamentals, Principles and Applications  Dr. Vahid Heydari</dc:title>
  <dc:creator>Tapan Soni</dc:creator>
  <cp:lastModifiedBy>Pham, Sarah</cp:lastModifiedBy>
  <cp:revision>34</cp:revision>
  <dcterms:created xsi:type="dcterms:W3CDTF">2019-02-26T23:35:31Z</dcterms:created>
  <dcterms:modified xsi:type="dcterms:W3CDTF">2022-02-28T20:01:54Z</dcterms:modified>
</cp:coreProperties>
</file>