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4.xml" ContentType="application/vnd.openxmlformats-officedocument.presentationml.tags+xml"/>
  <Override PartName="/ppt/tags/tag15.xml" ContentType="application/vnd.openxmlformats-officedocument.presentationml.tags+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6.xml" ContentType="application/vnd.openxmlformats-officedocument.presentationml.tags+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7.xml" ContentType="application/vnd.openxmlformats-officedocument.presentationml.tags+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6.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4.xml" ContentType="application/vnd.openxmlformats-officedocument.presentationml.tags+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5.xml" ContentType="application/vnd.openxmlformats-officedocument.presentationml.tags+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2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7"/>
  </p:notesMasterIdLst>
  <p:handoutMasterIdLst>
    <p:handoutMasterId r:id="rId48"/>
  </p:handoutMasterIdLst>
  <p:sldIdLst>
    <p:sldId id="258" r:id="rId2"/>
    <p:sldId id="271" r:id="rId3"/>
    <p:sldId id="1542" r:id="rId4"/>
    <p:sldId id="1584" r:id="rId5"/>
    <p:sldId id="1585" r:id="rId6"/>
    <p:sldId id="1611" r:id="rId7"/>
    <p:sldId id="1586" r:id="rId8"/>
    <p:sldId id="1612" r:id="rId9"/>
    <p:sldId id="1590" r:id="rId10"/>
    <p:sldId id="1613" r:id="rId11"/>
    <p:sldId id="1614" r:id="rId12"/>
    <p:sldId id="1615" r:id="rId13"/>
    <p:sldId id="1604" r:id="rId14"/>
    <p:sldId id="1616" r:id="rId15"/>
    <p:sldId id="1600" r:id="rId16"/>
    <p:sldId id="1605" r:id="rId17"/>
    <p:sldId id="1598" r:id="rId18"/>
    <p:sldId id="1606" r:id="rId19"/>
    <p:sldId id="1617" r:id="rId20"/>
    <p:sldId id="1592" r:id="rId21"/>
    <p:sldId id="1618" r:id="rId22"/>
    <p:sldId id="1619" r:id="rId23"/>
    <p:sldId id="1620" r:id="rId24"/>
    <p:sldId id="1594" r:id="rId25"/>
    <p:sldId id="319" r:id="rId26"/>
    <p:sldId id="1610" r:id="rId27"/>
    <p:sldId id="1609" r:id="rId28"/>
    <p:sldId id="1597" r:id="rId29"/>
    <p:sldId id="1595" r:id="rId30"/>
    <p:sldId id="1608" r:id="rId31"/>
    <p:sldId id="1621" r:id="rId32"/>
    <p:sldId id="1622" r:id="rId33"/>
    <p:sldId id="1623" r:id="rId34"/>
    <p:sldId id="1596" r:id="rId35"/>
    <p:sldId id="1541" r:id="rId36"/>
    <p:sldId id="1624" r:id="rId37"/>
    <p:sldId id="1625" r:id="rId38"/>
    <p:sldId id="1626" r:id="rId39"/>
    <p:sldId id="1627" r:id="rId40"/>
    <p:sldId id="1628" r:id="rId41"/>
    <p:sldId id="1629" r:id="rId42"/>
    <p:sldId id="1630" r:id="rId43"/>
    <p:sldId id="1631" r:id="rId44"/>
    <p:sldId id="1632" r:id="rId45"/>
    <p:sldId id="1633" r:id="rId46"/>
  </p:sldIdLst>
  <p:sldSz cx="12192000" cy="6858000"/>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4"/>
    <a:srgbClr val="FFFFFF"/>
    <a:srgbClr val="FFC425"/>
    <a:srgbClr val="E5E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22" autoAdjust="0"/>
    <p:restoredTop sz="75550" autoAdjust="0"/>
  </p:normalViewPr>
  <p:slideViewPr>
    <p:cSldViewPr snapToGrid="0">
      <p:cViewPr varScale="1">
        <p:scale>
          <a:sx n="63" d="100"/>
          <a:sy n="63" d="100"/>
        </p:scale>
        <p:origin x="77" y="53"/>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639AEF-AC21-4904-98E8-8352A5324633}" type="doc">
      <dgm:prSet loTypeId="urn:microsoft.com/office/officeart/2005/8/layout/hProcess9" loCatId="process" qsTypeId="urn:microsoft.com/office/officeart/2005/8/quickstyle/simple1" qsCatId="simple" csTypeId="urn:microsoft.com/office/officeart/2005/8/colors/accent1_2" csCatId="accent1" phldr="1"/>
      <dgm:spPr/>
    </dgm:pt>
    <dgm:pt modelId="{AFFE0908-71D4-40F0-A3F9-ADD25376A1A4}">
      <dgm:prSet phldrT="[Text]"/>
      <dgm:spPr/>
      <dgm:t>
        <a:bodyPr/>
        <a:lstStyle/>
        <a:p>
          <a:r>
            <a:rPr lang="en-US" dirty="0">
              <a:solidFill>
                <a:schemeClr val="tx1"/>
              </a:solidFill>
              <a:latin typeface="Arial" panose="020B0604020202020204" pitchFamily="34" charset="0"/>
              <a:cs typeface="Arial" panose="020B0604020202020204" pitchFamily="34" charset="0"/>
            </a:rPr>
            <a:t> Analog</a:t>
          </a:r>
        </a:p>
      </dgm:t>
    </dgm:pt>
    <dgm:pt modelId="{6B1975BE-5B44-4775-8D41-3B4192F7E440}" type="parTrans" cxnId="{367DCB30-02CE-4D34-AAD9-0672FE5ACF1B}">
      <dgm:prSet/>
      <dgm:spPr/>
      <dgm:t>
        <a:bodyPr/>
        <a:lstStyle/>
        <a:p>
          <a:endParaRPr lang="en-US"/>
        </a:p>
      </dgm:t>
    </dgm:pt>
    <dgm:pt modelId="{2DACED26-18BA-48FD-9534-4F6A5E97B213}" type="sibTrans" cxnId="{367DCB30-02CE-4D34-AAD9-0672FE5ACF1B}">
      <dgm:prSet/>
      <dgm:spPr/>
      <dgm:t>
        <a:bodyPr/>
        <a:lstStyle/>
        <a:p>
          <a:endParaRPr lang="en-US"/>
        </a:p>
      </dgm:t>
    </dgm:pt>
    <dgm:pt modelId="{67EE4B95-DCE7-4E6F-A756-BC7243AFAF81}">
      <dgm:prSet phldrT="[Text]"/>
      <dgm:spPr/>
      <dgm:t>
        <a:bodyPr/>
        <a:lstStyle/>
        <a:p>
          <a:r>
            <a:rPr lang="en-US" dirty="0">
              <a:solidFill>
                <a:schemeClr val="tx1"/>
              </a:solidFill>
              <a:latin typeface="Arial" panose="020B0604020202020204" pitchFamily="34" charset="0"/>
              <a:cs typeface="Arial" panose="020B0604020202020204" pitchFamily="34" charset="0"/>
            </a:rPr>
            <a:t>Telephone</a:t>
          </a:r>
        </a:p>
      </dgm:t>
    </dgm:pt>
    <dgm:pt modelId="{C2521CB9-055A-4922-819C-76A2304E78BB}" type="parTrans" cxnId="{F31E2DC7-14AA-4CAC-9734-9D8BFAD142DE}">
      <dgm:prSet/>
      <dgm:spPr/>
      <dgm:t>
        <a:bodyPr/>
        <a:lstStyle/>
        <a:p>
          <a:endParaRPr lang="en-US"/>
        </a:p>
      </dgm:t>
    </dgm:pt>
    <dgm:pt modelId="{B5CB23A2-13C9-4E80-99D2-4734E1069C01}" type="sibTrans" cxnId="{F31E2DC7-14AA-4CAC-9734-9D8BFAD142DE}">
      <dgm:prSet/>
      <dgm:spPr/>
      <dgm:t>
        <a:bodyPr/>
        <a:lstStyle/>
        <a:p>
          <a:endParaRPr lang="en-US"/>
        </a:p>
      </dgm:t>
    </dgm:pt>
    <dgm:pt modelId="{2C1E82E1-D1A0-4CCB-BEE9-3077C883F250}">
      <dgm:prSet phldrT="[Text]"/>
      <dgm:spPr/>
      <dgm:t>
        <a:bodyPr/>
        <a:lstStyle/>
        <a:p>
          <a:r>
            <a:rPr lang="en-US" dirty="0">
              <a:solidFill>
                <a:schemeClr val="tx1"/>
              </a:solidFill>
              <a:latin typeface="Arial" panose="020B0604020202020204" pitchFamily="34" charset="0"/>
              <a:cs typeface="Arial" panose="020B0604020202020204" pitchFamily="34" charset="0"/>
            </a:rPr>
            <a:t>Fax machine</a:t>
          </a:r>
        </a:p>
      </dgm:t>
    </dgm:pt>
    <dgm:pt modelId="{7874741E-776F-42F7-8095-DB675A4A09D1}" type="parTrans" cxnId="{61A86D35-13F7-43BF-B302-4C1AC1F7E559}">
      <dgm:prSet/>
      <dgm:spPr/>
      <dgm:t>
        <a:bodyPr/>
        <a:lstStyle/>
        <a:p>
          <a:endParaRPr lang="en-US"/>
        </a:p>
      </dgm:t>
    </dgm:pt>
    <dgm:pt modelId="{2D615DDE-3E48-4BD6-A51A-937EEA1D71CF}" type="sibTrans" cxnId="{61A86D35-13F7-43BF-B302-4C1AC1F7E559}">
      <dgm:prSet/>
      <dgm:spPr/>
      <dgm:t>
        <a:bodyPr/>
        <a:lstStyle/>
        <a:p>
          <a:endParaRPr lang="en-US"/>
        </a:p>
      </dgm:t>
    </dgm:pt>
    <dgm:pt modelId="{C1388C6B-C496-4B9E-88EF-D0726F6F40F4}">
      <dgm:prSet phldrT="[Text]"/>
      <dgm:spPr/>
      <dgm:t>
        <a:bodyPr/>
        <a:lstStyle/>
        <a:p>
          <a:r>
            <a:rPr lang="en-US" dirty="0">
              <a:solidFill>
                <a:schemeClr val="tx1"/>
              </a:solidFill>
              <a:latin typeface="Arial" panose="020B0604020202020204" pitchFamily="34" charset="0"/>
              <a:cs typeface="Arial" panose="020B0604020202020204" pitchFamily="34" charset="0"/>
            </a:rPr>
            <a:t>Telegraph</a:t>
          </a:r>
        </a:p>
      </dgm:t>
    </dgm:pt>
    <dgm:pt modelId="{C340EFFC-76AB-4088-842B-7D7DE46B42C3}" type="parTrans" cxnId="{A999BEC8-F7EE-4E2B-ADC3-F210EB42287F}">
      <dgm:prSet/>
      <dgm:spPr/>
      <dgm:t>
        <a:bodyPr/>
        <a:lstStyle/>
        <a:p>
          <a:endParaRPr lang="en-US"/>
        </a:p>
      </dgm:t>
    </dgm:pt>
    <dgm:pt modelId="{82A33E72-7DD5-483A-A916-3513FC30C6B6}" type="sibTrans" cxnId="{A999BEC8-F7EE-4E2B-ADC3-F210EB42287F}">
      <dgm:prSet/>
      <dgm:spPr/>
      <dgm:t>
        <a:bodyPr/>
        <a:lstStyle/>
        <a:p>
          <a:endParaRPr lang="en-US"/>
        </a:p>
      </dgm:t>
    </dgm:pt>
    <dgm:pt modelId="{41405F90-5D50-41F8-95B8-53BAC1306F1B}">
      <dgm:prSet phldrT="[Text]"/>
      <dgm:spPr/>
      <dgm:t>
        <a:bodyPr/>
        <a:lstStyle/>
        <a:p>
          <a:r>
            <a:rPr lang="en-US" dirty="0">
              <a:solidFill>
                <a:schemeClr val="tx1"/>
              </a:solidFill>
              <a:latin typeface="Arial" panose="020B0604020202020204" pitchFamily="34" charset="0"/>
              <a:cs typeface="Arial" panose="020B0604020202020204" pitchFamily="34" charset="0"/>
            </a:rPr>
            <a:t>Answering machine</a:t>
          </a:r>
        </a:p>
      </dgm:t>
    </dgm:pt>
    <dgm:pt modelId="{1FFAC17F-3195-4BDB-9D32-5FDBD5C09AEB}" type="parTrans" cxnId="{8E2C37E7-C78E-4840-8A66-C400C9E52A75}">
      <dgm:prSet/>
      <dgm:spPr/>
      <dgm:t>
        <a:bodyPr/>
        <a:lstStyle/>
        <a:p>
          <a:endParaRPr lang="en-US"/>
        </a:p>
      </dgm:t>
    </dgm:pt>
    <dgm:pt modelId="{F73483B3-865E-477B-8303-0C4FA3F2FC73}" type="sibTrans" cxnId="{8E2C37E7-C78E-4840-8A66-C400C9E52A75}">
      <dgm:prSet/>
      <dgm:spPr/>
      <dgm:t>
        <a:bodyPr/>
        <a:lstStyle/>
        <a:p>
          <a:endParaRPr lang="en-US"/>
        </a:p>
      </dgm:t>
    </dgm:pt>
    <dgm:pt modelId="{698CA33A-4583-4594-AAB2-8BF2FD69CA97}">
      <dgm:prSet phldrT="[Text]"/>
      <dgm:spPr/>
      <dgm:t>
        <a:bodyPr/>
        <a:lstStyle/>
        <a:p>
          <a:r>
            <a:rPr lang="en-US" dirty="0">
              <a:solidFill>
                <a:schemeClr val="tx1"/>
              </a:solidFill>
              <a:latin typeface="Arial" panose="020B0604020202020204" pitchFamily="34" charset="0"/>
              <a:cs typeface="Arial" panose="020B0604020202020204" pitchFamily="34" charset="0"/>
            </a:rPr>
            <a:t>Digital</a:t>
          </a:r>
        </a:p>
      </dgm:t>
    </dgm:pt>
    <dgm:pt modelId="{9EE0413F-1548-4F2D-8971-375EFC5FCF62}" type="parTrans" cxnId="{D2D3CDF1-6167-4685-BAC5-102A43DF7D3C}">
      <dgm:prSet/>
      <dgm:spPr/>
      <dgm:t>
        <a:bodyPr/>
        <a:lstStyle/>
        <a:p>
          <a:endParaRPr lang="en-US"/>
        </a:p>
      </dgm:t>
    </dgm:pt>
    <dgm:pt modelId="{697A3E8A-9756-4D25-805E-CEC3E022334C}" type="sibTrans" cxnId="{D2D3CDF1-6167-4685-BAC5-102A43DF7D3C}">
      <dgm:prSet/>
      <dgm:spPr/>
      <dgm:t>
        <a:bodyPr/>
        <a:lstStyle/>
        <a:p>
          <a:endParaRPr lang="en-US"/>
        </a:p>
      </dgm:t>
    </dgm:pt>
    <dgm:pt modelId="{49735894-C2FD-4A07-A367-2148233EE1D0}">
      <dgm:prSet phldrT="[Text]"/>
      <dgm:spPr/>
      <dgm:t>
        <a:bodyPr/>
        <a:lstStyle/>
        <a:p>
          <a:r>
            <a:rPr lang="en-US" dirty="0">
              <a:solidFill>
                <a:schemeClr val="tx1"/>
              </a:solidFill>
              <a:latin typeface="Arial" panose="020B0604020202020204" pitchFamily="34" charset="0"/>
              <a:cs typeface="Arial" panose="020B0604020202020204" pitchFamily="34" charset="0"/>
            </a:rPr>
            <a:t>Computer</a:t>
          </a:r>
        </a:p>
      </dgm:t>
    </dgm:pt>
    <dgm:pt modelId="{BF4B6C34-9139-4FE8-8788-BE0F675760E6}" type="parTrans" cxnId="{DDFB6DEF-E867-4083-977B-97F7DA9B4DC9}">
      <dgm:prSet/>
      <dgm:spPr/>
      <dgm:t>
        <a:bodyPr/>
        <a:lstStyle/>
        <a:p>
          <a:endParaRPr lang="en-US"/>
        </a:p>
      </dgm:t>
    </dgm:pt>
    <dgm:pt modelId="{DCF075ED-08FE-46F6-8106-39983A520F60}" type="sibTrans" cxnId="{DDFB6DEF-E867-4083-977B-97F7DA9B4DC9}">
      <dgm:prSet/>
      <dgm:spPr/>
      <dgm:t>
        <a:bodyPr/>
        <a:lstStyle/>
        <a:p>
          <a:endParaRPr lang="en-US"/>
        </a:p>
      </dgm:t>
    </dgm:pt>
    <dgm:pt modelId="{E6757ABD-25E7-424F-86B9-D733A1E27BA9}">
      <dgm:prSet phldrT="[Text]"/>
      <dgm:spPr/>
      <dgm:t>
        <a:bodyPr/>
        <a:lstStyle/>
        <a:p>
          <a:r>
            <a:rPr lang="en-US" dirty="0">
              <a:solidFill>
                <a:schemeClr val="tx1"/>
              </a:solidFill>
              <a:latin typeface="Arial" panose="020B0604020202020204" pitchFamily="34" charset="0"/>
              <a:cs typeface="Arial" panose="020B0604020202020204" pitchFamily="34" charset="0"/>
            </a:rPr>
            <a:t>Smartphone</a:t>
          </a:r>
        </a:p>
      </dgm:t>
    </dgm:pt>
    <dgm:pt modelId="{63C93FE6-8155-4508-A04C-E064BBCB81C2}" type="parTrans" cxnId="{D8785791-AC1B-4505-9C26-BC79C54E3D1A}">
      <dgm:prSet/>
      <dgm:spPr/>
      <dgm:t>
        <a:bodyPr/>
        <a:lstStyle/>
        <a:p>
          <a:endParaRPr lang="en-US"/>
        </a:p>
      </dgm:t>
    </dgm:pt>
    <dgm:pt modelId="{30D5AB78-FB68-4525-875F-246366A76F95}" type="sibTrans" cxnId="{D8785791-AC1B-4505-9C26-BC79C54E3D1A}">
      <dgm:prSet/>
      <dgm:spPr/>
      <dgm:t>
        <a:bodyPr/>
        <a:lstStyle/>
        <a:p>
          <a:endParaRPr lang="en-US"/>
        </a:p>
      </dgm:t>
    </dgm:pt>
    <dgm:pt modelId="{562C2A22-37EF-427C-81A9-E76CDF0539A8}">
      <dgm:prSet phldrT="[Text]"/>
      <dgm:spPr/>
      <dgm:t>
        <a:bodyPr/>
        <a:lstStyle/>
        <a:p>
          <a:r>
            <a:rPr lang="en-US" dirty="0">
              <a:solidFill>
                <a:schemeClr val="tx1"/>
              </a:solidFill>
              <a:latin typeface="Arial" panose="020B0604020202020204" pitchFamily="34" charset="0"/>
              <a:cs typeface="Arial" panose="020B0604020202020204" pitchFamily="34" charset="0"/>
            </a:rPr>
            <a:t>Internet</a:t>
          </a:r>
        </a:p>
      </dgm:t>
    </dgm:pt>
    <dgm:pt modelId="{5B23FE27-CC31-4C98-921E-4339947C8C18}" type="parTrans" cxnId="{17FC0B5B-BCE8-49E3-9601-811681CEF297}">
      <dgm:prSet/>
      <dgm:spPr/>
      <dgm:t>
        <a:bodyPr/>
        <a:lstStyle/>
        <a:p>
          <a:endParaRPr lang="en-US"/>
        </a:p>
      </dgm:t>
    </dgm:pt>
    <dgm:pt modelId="{887D40A1-8276-4BE6-A189-82AAD4A0ADDA}" type="sibTrans" cxnId="{17FC0B5B-BCE8-49E3-9601-811681CEF297}">
      <dgm:prSet/>
      <dgm:spPr/>
      <dgm:t>
        <a:bodyPr/>
        <a:lstStyle/>
        <a:p>
          <a:endParaRPr lang="en-US"/>
        </a:p>
      </dgm:t>
    </dgm:pt>
    <dgm:pt modelId="{CD1F529C-FA03-4BDD-8943-5BBEE3A975E6}">
      <dgm:prSet phldrT="[Text]"/>
      <dgm:spPr/>
      <dgm:t>
        <a:bodyPr/>
        <a:lstStyle/>
        <a:p>
          <a:r>
            <a:rPr lang="en-US" dirty="0">
              <a:solidFill>
                <a:schemeClr val="tx1"/>
              </a:solidFill>
              <a:latin typeface="Arial" panose="020B0604020202020204" pitchFamily="34" charset="0"/>
              <a:cs typeface="Arial" panose="020B0604020202020204" pitchFamily="34" charset="0"/>
            </a:rPr>
            <a:t>Broadband/wireless</a:t>
          </a:r>
        </a:p>
      </dgm:t>
    </dgm:pt>
    <dgm:pt modelId="{6C466D64-437F-4529-9383-BF37D5491288}" type="parTrans" cxnId="{D6DBEE6F-62CC-488E-AEE0-CA1371D05FAC}">
      <dgm:prSet/>
      <dgm:spPr/>
      <dgm:t>
        <a:bodyPr/>
        <a:lstStyle/>
        <a:p>
          <a:endParaRPr lang="en-US"/>
        </a:p>
      </dgm:t>
    </dgm:pt>
    <dgm:pt modelId="{9921505A-5BD1-48BE-B062-6ED0045CC695}" type="sibTrans" cxnId="{D6DBEE6F-62CC-488E-AEE0-CA1371D05FAC}">
      <dgm:prSet/>
      <dgm:spPr/>
      <dgm:t>
        <a:bodyPr/>
        <a:lstStyle/>
        <a:p>
          <a:endParaRPr lang="en-US"/>
        </a:p>
      </dgm:t>
    </dgm:pt>
    <dgm:pt modelId="{9DA4A36D-1C2F-4659-9820-C982ED036755}" type="pres">
      <dgm:prSet presAssocID="{E4639AEF-AC21-4904-98E8-8352A5324633}" presName="CompostProcess" presStyleCnt="0">
        <dgm:presLayoutVars>
          <dgm:dir/>
          <dgm:resizeHandles val="exact"/>
        </dgm:presLayoutVars>
      </dgm:prSet>
      <dgm:spPr/>
    </dgm:pt>
    <dgm:pt modelId="{748B808A-01A5-4C68-A2FB-ED8E427E99EE}" type="pres">
      <dgm:prSet presAssocID="{E4639AEF-AC21-4904-98E8-8352A5324633}" presName="arrow" presStyleLbl="bgShp" presStyleIdx="0" presStyleCnt="1"/>
      <dgm:spPr/>
    </dgm:pt>
    <dgm:pt modelId="{573B808E-5CAD-4073-90FE-86B579DF7255}" type="pres">
      <dgm:prSet presAssocID="{E4639AEF-AC21-4904-98E8-8352A5324633}" presName="linearProcess" presStyleCnt="0"/>
      <dgm:spPr/>
    </dgm:pt>
    <dgm:pt modelId="{30678C3C-B840-48E1-B658-4CC15721670F}" type="pres">
      <dgm:prSet presAssocID="{AFFE0908-71D4-40F0-A3F9-ADD25376A1A4}" presName="textNode" presStyleLbl="node1" presStyleIdx="0" presStyleCnt="2">
        <dgm:presLayoutVars>
          <dgm:bulletEnabled val="1"/>
        </dgm:presLayoutVars>
      </dgm:prSet>
      <dgm:spPr/>
    </dgm:pt>
    <dgm:pt modelId="{A2D07E0C-F247-4676-BA13-A10946DD19E7}" type="pres">
      <dgm:prSet presAssocID="{2DACED26-18BA-48FD-9534-4F6A5E97B213}" presName="sibTrans" presStyleCnt="0"/>
      <dgm:spPr/>
    </dgm:pt>
    <dgm:pt modelId="{6CFE3758-B351-4F83-95D2-1C5866C0FA6E}" type="pres">
      <dgm:prSet presAssocID="{698CA33A-4583-4594-AAB2-8BF2FD69CA97}" presName="textNode" presStyleLbl="node1" presStyleIdx="1" presStyleCnt="2">
        <dgm:presLayoutVars>
          <dgm:bulletEnabled val="1"/>
        </dgm:presLayoutVars>
      </dgm:prSet>
      <dgm:spPr/>
    </dgm:pt>
  </dgm:ptLst>
  <dgm:cxnLst>
    <dgm:cxn modelId="{E9717D12-98EE-47F2-9920-C0B59B42EB7E}" type="presOf" srcId="{698CA33A-4583-4594-AAB2-8BF2FD69CA97}" destId="{6CFE3758-B351-4F83-95D2-1C5866C0FA6E}" srcOrd="0" destOrd="0" presId="urn:microsoft.com/office/officeart/2005/8/layout/hProcess9"/>
    <dgm:cxn modelId="{38A7B61B-501B-4532-90BF-5EC3057D2341}" type="presOf" srcId="{E4639AEF-AC21-4904-98E8-8352A5324633}" destId="{9DA4A36D-1C2F-4659-9820-C982ED036755}" srcOrd="0" destOrd="0" presId="urn:microsoft.com/office/officeart/2005/8/layout/hProcess9"/>
    <dgm:cxn modelId="{1A179826-700B-4C9F-A1CD-ED52FFAF2717}" type="presOf" srcId="{C1388C6B-C496-4B9E-88EF-D0726F6F40F4}" destId="{30678C3C-B840-48E1-B658-4CC15721670F}" srcOrd="0" destOrd="1" presId="urn:microsoft.com/office/officeart/2005/8/layout/hProcess9"/>
    <dgm:cxn modelId="{367DCB30-02CE-4D34-AAD9-0672FE5ACF1B}" srcId="{E4639AEF-AC21-4904-98E8-8352A5324633}" destId="{AFFE0908-71D4-40F0-A3F9-ADD25376A1A4}" srcOrd="0" destOrd="0" parTransId="{6B1975BE-5B44-4775-8D41-3B4192F7E440}" sibTransId="{2DACED26-18BA-48FD-9534-4F6A5E97B213}"/>
    <dgm:cxn modelId="{61A86D35-13F7-43BF-B302-4C1AC1F7E559}" srcId="{AFFE0908-71D4-40F0-A3F9-ADD25376A1A4}" destId="{2C1E82E1-D1A0-4CCB-BEE9-3077C883F250}" srcOrd="3" destOrd="0" parTransId="{7874741E-776F-42F7-8095-DB675A4A09D1}" sibTransId="{2D615DDE-3E48-4BD6-A51A-937EEA1D71CF}"/>
    <dgm:cxn modelId="{17FC0B5B-BCE8-49E3-9601-811681CEF297}" srcId="{698CA33A-4583-4594-AAB2-8BF2FD69CA97}" destId="{562C2A22-37EF-427C-81A9-E76CDF0539A8}" srcOrd="2" destOrd="0" parTransId="{5B23FE27-CC31-4C98-921E-4339947C8C18}" sibTransId="{887D40A1-8276-4BE6-A189-82AAD4A0ADDA}"/>
    <dgm:cxn modelId="{D6DBEE6F-62CC-488E-AEE0-CA1371D05FAC}" srcId="{698CA33A-4583-4594-AAB2-8BF2FD69CA97}" destId="{CD1F529C-FA03-4BDD-8943-5BBEE3A975E6}" srcOrd="3" destOrd="0" parTransId="{6C466D64-437F-4529-9383-BF37D5491288}" sibTransId="{9921505A-5BD1-48BE-B062-6ED0045CC695}"/>
    <dgm:cxn modelId="{FDA3DE51-A664-45D3-B844-FA0E960D404B}" type="presOf" srcId="{67EE4B95-DCE7-4E6F-A756-BC7243AFAF81}" destId="{30678C3C-B840-48E1-B658-4CC15721670F}" srcOrd="0" destOrd="2" presId="urn:microsoft.com/office/officeart/2005/8/layout/hProcess9"/>
    <dgm:cxn modelId="{91B9187B-EF96-4710-97A6-8EEB5B11435C}" type="presOf" srcId="{E6757ABD-25E7-424F-86B9-D733A1E27BA9}" destId="{6CFE3758-B351-4F83-95D2-1C5866C0FA6E}" srcOrd="0" destOrd="2" presId="urn:microsoft.com/office/officeart/2005/8/layout/hProcess9"/>
    <dgm:cxn modelId="{D8785791-AC1B-4505-9C26-BC79C54E3D1A}" srcId="{698CA33A-4583-4594-AAB2-8BF2FD69CA97}" destId="{E6757ABD-25E7-424F-86B9-D733A1E27BA9}" srcOrd="1" destOrd="0" parTransId="{63C93FE6-8155-4508-A04C-E064BBCB81C2}" sibTransId="{30D5AB78-FB68-4525-875F-246366A76F95}"/>
    <dgm:cxn modelId="{CB7DD994-918C-43EB-A13E-AD903A0F7110}" type="presOf" srcId="{2C1E82E1-D1A0-4CCB-BEE9-3077C883F250}" destId="{30678C3C-B840-48E1-B658-4CC15721670F}" srcOrd="0" destOrd="4" presId="urn:microsoft.com/office/officeart/2005/8/layout/hProcess9"/>
    <dgm:cxn modelId="{D6F1B6A1-15A0-4F33-9A35-45B57C0C0EC6}" type="presOf" srcId="{562C2A22-37EF-427C-81A9-E76CDF0539A8}" destId="{6CFE3758-B351-4F83-95D2-1C5866C0FA6E}" srcOrd="0" destOrd="3" presId="urn:microsoft.com/office/officeart/2005/8/layout/hProcess9"/>
    <dgm:cxn modelId="{F3F155C1-EFA3-43B0-BC1E-D43E0F686D3F}" type="presOf" srcId="{CD1F529C-FA03-4BDD-8943-5BBEE3A975E6}" destId="{6CFE3758-B351-4F83-95D2-1C5866C0FA6E}" srcOrd="0" destOrd="4" presId="urn:microsoft.com/office/officeart/2005/8/layout/hProcess9"/>
    <dgm:cxn modelId="{F31E2DC7-14AA-4CAC-9734-9D8BFAD142DE}" srcId="{AFFE0908-71D4-40F0-A3F9-ADD25376A1A4}" destId="{67EE4B95-DCE7-4E6F-A756-BC7243AFAF81}" srcOrd="1" destOrd="0" parTransId="{C2521CB9-055A-4922-819C-76A2304E78BB}" sibTransId="{B5CB23A2-13C9-4E80-99D2-4734E1069C01}"/>
    <dgm:cxn modelId="{A999BEC8-F7EE-4E2B-ADC3-F210EB42287F}" srcId="{AFFE0908-71D4-40F0-A3F9-ADD25376A1A4}" destId="{C1388C6B-C496-4B9E-88EF-D0726F6F40F4}" srcOrd="0" destOrd="0" parTransId="{C340EFFC-76AB-4088-842B-7D7DE46B42C3}" sibTransId="{82A33E72-7DD5-483A-A916-3513FC30C6B6}"/>
    <dgm:cxn modelId="{6DB13ED8-DBB1-4542-A684-53B57BDD260E}" type="presOf" srcId="{AFFE0908-71D4-40F0-A3F9-ADD25376A1A4}" destId="{30678C3C-B840-48E1-B658-4CC15721670F}" srcOrd="0" destOrd="0" presId="urn:microsoft.com/office/officeart/2005/8/layout/hProcess9"/>
    <dgm:cxn modelId="{C0035BE0-083C-47A0-814A-C092B238C33F}" type="presOf" srcId="{41405F90-5D50-41F8-95B8-53BAC1306F1B}" destId="{30678C3C-B840-48E1-B658-4CC15721670F}" srcOrd="0" destOrd="3" presId="urn:microsoft.com/office/officeart/2005/8/layout/hProcess9"/>
    <dgm:cxn modelId="{8E2C37E7-C78E-4840-8A66-C400C9E52A75}" srcId="{AFFE0908-71D4-40F0-A3F9-ADD25376A1A4}" destId="{41405F90-5D50-41F8-95B8-53BAC1306F1B}" srcOrd="2" destOrd="0" parTransId="{1FFAC17F-3195-4BDB-9D32-5FDBD5C09AEB}" sibTransId="{F73483B3-865E-477B-8303-0C4FA3F2FC73}"/>
    <dgm:cxn modelId="{17F00FEE-A845-4D35-B171-1E4259503E52}" type="presOf" srcId="{49735894-C2FD-4A07-A367-2148233EE1D0}" destId="{6CFE3758-B351-4F83-95D2-1C5866C0FA6E}" srcOrd="0" destOrd="1" presId="urn:microsoft.com/office/officeart/2005/8/layout/hProcess9"/>
    <dgm:cxn modelId="{DDFB6DEF-E867-4083-977B-97F7DA9B4DC9}" srcId="{698CA33A-4583-4594-AAB2-8BF2FD69CA97}" destId="{49735894-C2FD-4A07-A367-2148233EE1D0}" srcOrd="0" destOrd="0" parTransId="{BF4B6C34-9139-4FE8-8788-BE0F675760E6}" sibTransId="{DCF075ED-08FE-46F6-8106-39983A520F60}"/>
    <dgm:cxn modelId="{D2D3CDF1-6167-4685-BAC5-102A43DF7D3C}" srcId="{E4639AEF-AC21-4904-98E8-8352A5324633}" destId="{698CA33A-4583-4594-AAB2-8BF2FD69CA97}" srcOrd="1" destOrd="0" parTransId="{9EE0413F-1548-4F2D-8971-375EFC5FCF62}" sibTransId="{697A3E8A-9756-4D25-805E-CEC3E022334C}"/>
    <dgm:cxn modelId="{DD5BE525-B4C0-4B5B-BC9D-80D6AC9EC69E}" type="presParOf" srcId="{9DA4A36D-1C2F-4659-9820-C982ED036755}" destId="{748B808A-01A5-4C68-A2FB-ED8E427E99EE}" srcOrd="0" destOrd="0" presId="urn:microsoft.com/office/officeart/2005/8/layout/hProcess9"/>
    <dgm:cxn modelId="{66F7B482-AFB9-47C2-A74D-35700A585C07}" type="presParOf" srcId="{9DA4A36D-1C2F-4659-9820-C982ED036755}" destId="{573B808E-5CAD-4073-90FE-86B579DF7255}" srcOrd="1" destOrd="0" presId="urn:microsoft.com/office/officeart/2005/8/layout/hProcess9"/>
    <dgm:cxn modelId="{0F4791AC-7DD7-4FD3-9DF6-1EB16127C2B7}" type="presParOf" srcId="{573B808E-5CAD-4073-90FE-86B579DF7255}" destId="{30678C3C-B840-48E1-B658-4CC15721670F}" srcOrd="0" destOrd="0" presId="urn:microsoft.com/office/officeart/2005/8/layout/hProcess9"/>
    <dgm:cxn modelId="{0C7D24C0-1024-41A6-BE3E-A62E199C6CD9}" type="presParOf" srcId="{573B808E-5CAD-4073-90FE-86B579DF7255}" destId="{A2D07E0C-F247-4676-BA13-A10946DD19E7}" srcOrd="1" destOrd="0" presId="urn:microsoft.com/office/officeart/2005/8/layout/hProcess9"/>
    <dgm:cxn modelId="{DB7BA221-063B-49EE-B3C5-A0FA36B4CC08}" type="presParOf" srcId="{573B808E-5CAD-4073-90FE-86B579DF7255}" destId="{6CFE3758-B351-4F83-95D2-1C5866C0FA6E}" srcOrd="2"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45B9FC-91A5-4CB5-A09E-BC21E7F99BBE}"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465B0D54-F1D1-42F9-A3A1-E15D55C75823}">
      <dgm:prSet phldrT="[Text]" custT="1"/>
      <dgm:spPr>
        <a:solidFill>
          <a:schemeClr val="accent1">
            <a:lumMod val="40000"/>
            <a:lumOff val="60000"/>
          </a:schemeClr>
        </a:solidFill>
      </dgm:spPr>
      <dgm:t>
        <a:bodyPr/>
        <a:lstStyle/>
        <a:p>
          <a:r>
            <a:rPr lang="en-US" sz="2000" dirty="0">
              <a:solidFill>
                <a:schemeClr val="tx1"/>
              </a:solidFill>
              <a:latin typeface="Arial" panose="020B0604020202020204" pitchFamily="34" charset="0"/>
              <a:cs typeface="Arial" panose="020B0604020202020204" pitchFamily="34" charset="0"/>
            </a:rPr>
            <a:t>Telephony</a:t>
          </a:r>
        </a:p>
      </dgm:t>
    </dgm:pt>
    <dgm:pt modelId="{AC59952F-533E-46C6-AA93-826C5A4CC0DB}" type="parTrans" cxnId="{0F90408D-3E5E-4F02-B431-A54A12450DFD}">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2A667479-C776-47E6-A137-35C6BC6FB22D}" type="sibTrans" cxnId="{0F90408D-3E5E-4F02-B431-A54A12450DFD}">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998C227C-54BD-40D3-8305-16E30BC9BC45}">
      <dgm:prSet custT="1"/>
      <dgm:spPr>
        <a:solidFill>
          <a:schemeClr val="accent1">
            <a:lumMod val="40000"/>
            <a:lumOff val="60000"/>
          </a:schemeClr>
        </a:solidFill>
      </dgm:spPr>
      <dgm:t>
        <a:bodyPr/>
        <a:lstStyle/>
        <a:p>
          <a:r>
            <a:rPr lang="en-US" sz="2000" dirty="0">
              <a:solidFill>
                <a:schemeClr val="tx1"/>
              </a:solidFill>
              <a:latin typeface="Arial" panose="020B0604020202020204" pitchFamily="34" charset="0"/>
              <a:cs typeface="Arial" panose="020B0604020202020204" pitchFamily="34" charset="0"/>
            </a:rPr>
            <a:t>Presence/</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availability</a:t>
          </a:r>
        </a:p>
      </dgm:t>
    </dgm:pt>
    <dgm:pt modelId="{20965A1A-E164-4401-89CA-2F71496442C9}" type="parTrans" cxnId="{78D75590-D85F-4EAA-84BC-323B3D247E0F}">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970B7537-0D13-4867-A5A0-0F4193CEFD6C}" type="sibTrans" cxnId="{78D75590-D85F-4EAA-84BC-323B3D247E0F}">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A5AEADCA-D9FE-4509-993D-F133146B117D}">
      <dgm:prSet custT="1"/>
      <dgm:spPr>
        <a:solidFill>
          <a:schemeClr val="accent1">
            <a:lumMod val="40000"/>
            <a:lumOff val="60000"/>
          </a:schemeClr>
        </a:solidFill>
      </dgm:spPr>
      <dgm:t>
        <a:bodyPr/>
        <a:lstStyle/>
        <a:p>
          <a:r>
            <a:rPr lang="en-US" sz="2000" dirty="0">
              <a:solidFill>
                <a:schemeClr val="tx1"/>
              </a:solidFill>
              <a:latin typeface="Arial" panose="020B0604020202020204" pitchFamily="34" charset="0"/>
              <a:cs typeface="Arial" panose="020B0604020202020204" pitchFamily="34" charset="0"/>
            </a:rPr>
            <a:t>Instant messaging</a:t>
          </a:r>
        </a:p>
      </dgm:t>
    </dgm:pt>
    <dgm:pt modelId="{1824B471-6577-4359-B5C3-4363DC85B854}" type="parTrans" cxnId="{161D3CB8-8C56-4B17-9674-5D9FE5C17C54}">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EB2F7162-05D3-4089-A279-E7257EA91095}" type="sibTrans" cxnId="{161D3CB8-8C56-4B17-9674-5D9FE5C17C54}">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5A685BB6-F58D-453B-A8A5-91E20CDA152C}">
      <dgm:prSet custT="1"/>
      <dgm:spPr>
        <a:solidFill>
          <a:schemeClr val="accent1">
            <a:lumMod val="40000"/>
            <a:lumOff val="60000"/>
          </a:schemeClr>
        </a:solidFill>
      </dgm:spPr>
      <dgm:t>
        <a:bodyPr/>
        <a:lstStyle/>
        <a:p>
          <a:r>
            <a:rPr lang="en-US" sz="2000" dirty="0">
              <a:solidFill>
                <a:schemeClr val="tx1"/>
              </a:solidFill>
              <a:latin typeface="Arial" panose="020B0604020202020204" pitchFamily="34" charset="0"/>
              <a:cs typeface="Arial" panose="020B0604020202020204" pitchFamily="34" charset="0"/>
            </a:rPr>
            <a:t>Video conferencing</a:t>
          </a:r>
        </a:p>
      </dgm:t>
    </dgm:pt>
    <dgm:pt modelId="{DB0D0A79-4590-44C9-BD7F-5533F27F083E}" type="parTrans" cxnId="{0F2A9FFE-32CE-4FC3-9A0B-7502B4FCC977}">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4469725C-9D05-429A-A8C7-F57A00B7D232}" type="sibTrans" cxnId="{0F2A9FFE-32CE-4FC3-9A0B-7502B4FCC977}">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002459F4-0778-417A-A1EA-51A5560BD02D}">
      <dgm:prSet custT="1"/>
      <dgm:spPr>
        <a:solidFill>
          <a:schemeClr val="accent1">
            <a:lumMod val="40000"/>
            <a:lumOff val="60000"/>
          </a:schemeClr>
        </a:solidFill>
      </dgm:spPr>
      <dgm:t>
        <a:bodyPr/>
        <a:lstStyle/>
        <a:p>
          <a:r>
            <a:rPr lang="en-US" sz="2000" dirty="0">
              <a:solidFill>
                <a:schemeClr val="tx1"/>
              </a:solidFill>
              <a:latin typeface="Arial" panose="020B0604020202020204" pitchFamily="34" charset="0"/>
              <a:cs typeface="Arial" panose="020B0604020202020204" pitchFamily="34" charset="0"/>
            </a:rPr>
            <a:t>Collaboration</a:t>
          </a:r>
        </a:p>
      </dgm:t>
    </dgm:pt>
    <dgm:pt modelId="{AB8859F3-FF13-4419-9D86-488991E05B71}" type="parTrans" cxnId="{6066E8B5-D364-4ABA-82FB-B1FE5795584B}">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AFED7300-9138-42C5-B8C0-C6B17BB63D22}" type="sibTrans" cxnId="{6066E8B5-D364-4ABA-82FB-B1FE5795584B}">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42FC5688-70C7-4D4E-8CAB-6A29CC796F01}" type="pres">
      <dgm:prSet presAssocID="{EA45B9FC-91A5-4CB5-A09E-BC21E7F99BBE}" presName="diagram" presStyleCnt="0">
        <dgm:presLayoutVars>
          <dgm:dir/>
          <dgm:resizeHandles val="exact"/>
        </dgm:presLayoutVars>
      </dgm:prSet>
      <dgm:spPr/>
    </dgm:pt>
    <dgm:pt modelId="{ED0080F6-968D-4B9B-B6EB-A7E4288C3DEF}" type="pres">
      <dgm:prSet presAssocID="{465B0D54-F1D1-42F9-A3A1-E15D55C75823}" presName="node" presStyleLbl="node1" presStyleIdx="0" presStyleCnt="5">
        <dgm:presLayoutVars>
          <dgm:bulletEnabled val="1"/>
        </dgm:presLayoutVars>
      </dgm:prSet>
      <dgm:spPr/>
    </dgm:pt>
    <dgm:pt modelId="{2C259784-6A82-48C2-BB34-E40678CE5AC3}" type="pres">
      <dgm:prSet presAssocID="{2A667479-C776-47E6-A137-35C6BC6FB22D}" presName="sibTrans" presStyleCnt="0"/>
      <dgm:spPr/>
    </dgm:pt>
    <dgm:pt modelId="{7B1C9BB3-9A5E-4821-8319-869D7FDEA3F3}" type="pres">
      <dgm:prSet presAssocID="{998C227C-54BD-40D3-8305-16E30BC9BC45}" presName="node" presStyleLbl="node1" presStyleIdx="1" presStyleCnt="5">
        <dgm:presLayoutVars>
          <dgm:bulletEnabled val="1"/>
        </dgm:presLayoutVars>
      </dgm:prSet>
      <dgm:spPr/>
    </dgm:pt>
    <dgm:pt modelId="{64BB2CEE-1266-446D-8466-82B585F612C5}" type="pres">
      <dgm:prSet presAssocID="{970B7537-0D13-4867-A5A0-0F4193CEFD6C}" presName="sibTrans" presStyleCnt="0"/>
      <dgm:spPr/>
    </dgm:pt>
    <dgm:pt modelId="{25847610-73F1-46A3-9BCB-CA82A1EA59B9}" type="pres">
      <dgm:prSet presAssocID="{A5AEADCA-D9FE-4509-993D-F133146B117D}" presName="node" presStyleLbl="node1" presStyleIdx="2" presStyleCnt="5">
        <dgm:presLayoutVars>
          <dgm:bulletEnabled val="1"/>
        </dgm:presLayoutVars>
      </dgm:prSet>
      <dgm:spPr/>
    </dgm:pt>
    <dgm:pt modelId="{DE7419FE-9ED5-4E27-BEE3-AF071ED2D891}" type="pres">
      <dgm:prSet presAssocID="{EB2F7162-05D3-4089-A279-E7257EA91095}" presName="sibTrans" presStyleCnt="0"/>
      <dgm:spPr/>
    </dgm:pt>
    <dgm:pt modelId="{4889A413-BB49-4B6C-8017-4986DC0125D7}" type="pres">
      <dgm:prSet presAssocID="{5A685BB6-F58D-453B-A8A5-91E20CDA152C}" presName="node" presStyleLbl="node1" presStyleIdx="3" presStyleCnt="5">
        <dgm:presLayoutVars>
          <dgm:bulletEnabled val="1"/>
        </dgm:presLayoutVars>
      </dgm:prSet>
      <dgm:spPr/>
    </dgm:pt>
    <dgm:pt modelId="{C1B45782-4BE9-4A6B-A429-3B0604D55A47}" type="pres">
      <dgm:prSet presAssocID="{4469725C-9D05-429A-A8C7-F57A00B7D232}" presName="sibTrans" presStyleCnt="0"/>
      <dgm:spPr/>
    </dgm:pt>
    <dgm:pt modelId="{D4E3BEC1-F3C2-417B-99DD-37188D6A11F8}" type="pres">
      <dgm:prSet presAssocID="{002459F4-0778-417A-A1EA-51A5560BD02D}" presName="node" presStyleLbl="node1" presStyleIdx="4" presStyleCnt="5">
        <dgm:presLayoutVars>
          <dgm:bulletEnabled val="1"/>
        </dgm:presLayoutVars>
      </dgm:prSet>
      <dgm:spPr/>
    </dgm:pt>
  </dgm:ptLst>
  <dgm:cxnLst>
    <dgm:cxn modelId="{5B7E0735-15D2-428B-827A-A319DCA02947}" type="presOf" srcId="{A5AEADCA-D9FE-4509-993D-F133146B117D}" destId="{25847610-73F1-46A3-9BCB-CA82A1EA59B9}" srcOrd="0" destOrd="0" presId="urn:microsoft.com/office/officeart/2005/8/layout/default#1"/>
    <dgm:cxn modelId="{8FF97673-6E35-49C2-8142-673F5BB7CD06}" type="presOf" srcId="{EA45B9FC-91A5-4CB5-A09E-BC21E7F99BBE}" destId="{42FC5688-70C7-4D4E-8CAB-6A29CC796F01}" srcOrd="0" destOrd="0" presId="urn:microsoft.com/office/officeart/2005/8/layout/default#1"/>
    <dgm:cxn modelId="{0F90408D-3E5E-4F02-B431-A54A12450DFD}" srcId="{EA45B9FC-91A5-4CB5-A09E-BC21E7F99BBE}" destId="{465B0D54-F1D1-42F9-A3A1-E15D55C75823}" srcOrd="0" destOrd="0" parTransId="{AC59952F-533E-46C6-AA93-826C5A4CC0DB}" sibTransId="{2A667479-C776-47E6-A137-35C6BC6FB22D}"/>
    <dgm:cxn modelId="{78D75590-D85F-4EAA-84BC-323B3D247E0F}" srcId="{EA45B9FC-91A5-4CB5-A09E-BC21E7F99BBE}" destId="{998C227C-54BD-40D3-8305-16E30BC9BC45}" srcOrd="1" destOrd="0" parTransId="{20965A1A-E164-4401-89CA-2F71496442C9}" sibTransId="{970B7537-0D13-4867-A5A0-0F4193CEFD6C}"/>
    <dgm:cxn modelId="{3C348C93-3080-438F-84AF-03901EF5A805}" type="presOf" srcId="{998C227C-54BD-40D3-8305-16E30BC9BC45}" destId="{7B1C9BB3-9A5E-4821-8319-869D7FDEA3F3}" srcOrd="0" destOrd="0" presId="urn:microsoft.com/office/officeart/2005/8/layout/default#1"/>
    <dgm:cxn modelId="{4BE795AB-95C0-41B5-8627-599B458754B0}" type="presOf" srcId="{465B0D54-F1D1-42F9-A3A1-E15D55C75823}" destId="{ED0080F6-968D-4B9B-B6EB-A7E4288C3DEF}" srcOrd="0" destOrd="0" presId="urn:microsoft.com/office/officeart/2005/8/layout/default#1"/>
    <dgm:cxn modelId="{6066E8B5-D364-4ABA-82FB-B1FE5795584B}" srcId="{EA45B9FC-91A5-4CB5-A09E-BC21E7F99BBE}" destId="{002459F4-0778-417A-A1EA-51A5560BD02D}" srcOrd="4" destOrd="0" parTransId="{AB8859F3-FF13-4419-9D86-488991E05B71}" sibTransId="{AFED7300-9138-42C5-B8C0-C6B17BB63D22}"/>
    <dgm:cxn modelId="{161D3CB8-8C56-4B17-9674-5D9FE5C17C54}" srcId="{EA45B9FC-91A5-4CB5-A09E-BC21E7F99BBE}" destId="{A5AEADCA-D9FE-4509-993D-F133146B117D}" srcOrd="2" destOrd="0" parTransId="{1824B471-6577-4359-B5C3-4363DC85B854}" sibTransId="{EB2F7162-05D3-4089-A279-E7257EA91095}"/>
    <dgm:cxn modelId="{223DC5D9-3E70-4DF1-9472-EDEA1671446B}" type="presOf" srcId="{002459F4-0778-417A-A1EA-51A5560BD02D}" destId="{D4E3BEC1-F3C2-417B-99DD-37188D6A11F8}" srcOrd="0" destOrd="0" presId="urn:microsoft.com/office/officeart/2005/8/layout/default#1"/>
    <dgm:cxn modelId="{ABFD34F1-8DB2-45F9-AF65-923682FD8B16}" type="presOf" srcId="{5A685BB6-F58D-453B-A8A5-91E20CDA152C}" destId="{4889A413-BB49-4B6C-8017-4986DC0125D7}" srcOrd="0" destOrd="0" presId="urn:microsoft.com/office/officeart/2005/8/layout/default#1"/>
    <dgm:cxn modelId="{0F2A9FFE-32CE-4FC3-9A0B-7502B4FCC977}" srcId="{EA45B9FC-91A5-4CB5-A09E-BC21E7F99BBE}" destId="{5A685BB6-F58D-453B-A8A5-91E20CDA152C}" srcOrd="3" destOrd="0" parTransId="{DB0D0A79-4590-44C9-BD7F-5533F27F083E}" sibTransId="{4469725C-9D05-429A-A8C7-F57A00B7D232}"/>
    <dgm:cxn modelId="{204CF093-A78E-4125-8D6D-DDA9E2495276}" type="presParOf" srcId="{42FC5688-70C7-4D4E-8CAB-6A29CC796F01}" destId="{ED0080F6-968D-4B9B-B6EB-A7E4288C3DEF}" srcOrd="0" destOrd="0" presId="urn:microsoft.com/office/officeart/2005/8/layout/default#1"/>
    <dgm:cxn modelId="{E03570D9-004D-4304-AC81-9CEDE10C8433}" type="presParOf" srcId="{42FC5688-70C7-4D4E-8CAB-6A29CC796F01}" destId="{2C259784-6A82-48C2-BB34-E40678CE5AC3}" srcOrd="1" destOrd="0" presId="urn:microsoft.com/office/officeart/2005/8/layout/default#1"/>
    <dgm:cxn modelId="{95EBD2A9-6B0F-4367-9A88-D951FBBC125C}" type="presParOf" srcId="{42FC5688-70C7-4D4E-8CAB-6A29CC796F01}" destId="{7B1C9BB3-9A5E-4821-8319-869D7FDEA3F3}" srcOrd="2" destOrd="0" presId="urn:microsoft.com/office/officeart/2005/8/layout/default#1"/>
    <dgm:cxn modelId="{5502375D-A4A5-48AF-B49F-8595E18AD972}" type="presParOf" srcId="{42FC5688-70C7-4D4E-8CAB-6A29CC796F01}" destId="{64BB2CEE-1266-446D-8466-82B585F612C5}" srcOrd="3" destOrd="0" presId="urn:microsoft.com/office/officeart/2005/8/layout/default#1"/>
    <dgm:cxn modelId="{A29FE072-92B7-4048-858D-E11094452A26}" type="presParOf" srcId="{42FC5688-70C7-4D4E-8CAB-6A29CC796F01}" destId="{25847610-73F1-46A3-9BCB-CA82A1EA59B9}" srcOrd="4" destOrd="0" presId="urn:microsoft.com/office/officeart/2005/8/layout/default#1"/>
    <dgm:cxn modelId="{6428DCDC-9066-4A1D-8EA6-137783B4412F}" type="presParOf" srcId="{42FC5688-70C7-4D4E-8CAB-6A29CC796F01}" destId="{DE7419FE-9ED5-4E27-BEE3-AF071ED2D891}" srcOrd="5" destOrd="0" presId="urn:microsoft.com/office/officeart/2005/8/layout/default#1"/>
    <dgm:cxn modelId="{FB0144F9-D576-42CB-8238-A834AC599D7B}" type="presParOf" srcId="{42FC5688-70C7-4D4E-8CAB-6A29CC796F01}" destId="{4889A413-BB49-4B6C-8017-4986DC0125D7}" srcOrd="6" destOrd="0" presId="urn:microsoft.com/office/officeart/2005/8/layout/default#1"/>
    <dgm:cxn modelId="{9C399009-ED5A-49B8-B563-9F2D06356450}" type="presParOf" srcId="{42FC5688-70C7-4D4E-8CAB-6A29CC796F01}" destId="{C1B45782-4BE9-4A6B-A429-3B0604D55A47}" srcOrd="7" destOrd="0" presId="urn:microsoft.com/office/officeart/2005/8/layout/default#1"/>
    <dgm:cxn modelId="{CC05FA3E-2105-4146-A8E1-2495411FBE78}" type="presParOf" srcId="{42FC5688-70C7-4D4E-8CAB-6A29CC796F01}" destId="{D4E3BEC1-F3C2-417B-99DD-37188D6A11F8}" srcOrd="8" destOrd="0" presId="urn:microsoft.com/office/officeart/2005/8/layout/defaul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D426B0-F46B-463F-9B46-58A55CAF059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3F3AC6D-79A5-4EAB-BB11-0C9D20004DDC}">
      <dgm:prSet phldrT="[Text]" custT="1"/>
      <dgm:spPr/>
      <dgm:t>
        <a:bodyPr/>
        <a:lstStyle/>
        <a:p>
          <a:r>
            <a:rPr lang="en-US" sz="2000" dirty="0">
              <a:solidFill>
                <a:schemeClr val="tx1"/>
              </a:solidFill>
              <a:latin typeface="Arial" panose="020B0604020202020204" pitchFamily="34" charset="0"/>
              <a:cs typeface="Arial" panose="020B0604020202020204" pitchFamily="34" charset="0"/>
            </a:rPr>
            <a:t>Better support of remote and mobile users</a:t>
          </a:r>
        </a:p>
      </dgm:t>
    </dgm:pt>
    <dgm:pt modelId="{3EE092A8-F187-44D7-8DE9-5A568BF5C871}" type="parTrans" cxnId="{80B9EE18-8F9E-496C-8D96-5F9A7789866D}">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A8A57A1D-21FC-4F6F-AC28-24387B6E4466}" type="sibTrans" cxnId="{80B9EE18-8F9E-496C-8D96-5F9A7789866D}">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68AC24D8-E078-45E1-918C-888E10150E7A}">
      <dgm:prSet custT="1"/>
      <dgm:spPr/>
      <dgm:t>
        <a:bodyPr/>
        <a:lstStyle/>
        <a:p>
          <a:r>
            <a:rPr lang="en-US" sz="2000" dirty="0">
              <a:solidFill>
                <a:schemeClr val="tx1"/>
              </a:solidFill>
              <a:latin typeface="Arial" panose="020B0604020202020204" pitchFamily="34" charset="0"/>
              <a:cs typeface="Arial" panose="020B0604020202020204" pitchFamily="34" charset="0"/>
            </a:rPr>
            <a:t>Increased ability to conduct teleconferences and video conferences</a:t>
          </a:r>
        </a:p>
      </dgm:t>
    </dgm:pt>
    <dgm:pt modelId="{ABB8E62C-6080-4E99-B353-4D6CB72CD1EF}" type="parTrans" cxnId="{7C555E09-2FA4-4243-86DC-04AED34C49BA}">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53D3E941-808F-4AE6-A665-FAF3DF609E02}" type="sibTrans" cxnId="{7C555E09-2FA4-4243-86DC-04AED34C49BA}">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800B0350-BB23-4CD0-899F-80CF0FFEDB14}">
      <dgm:prSet custT="1"/>
      <dgm:spPr/>
      <dgm:t>
        <a:bodyPr/>
        <a:lstStyle/>
        <a:p>
          <a:r>
            <a:rPr lang="en-US" sz="2000" dirty="0">
              <a:solidFill>
                <a:schemeClr val="tx1"/>
              </a:solidFill>
              <a:latin typeface="Arial" panose="020B0604020202020204" pitchFamily="34" charset="0"/>
              <a:cs typeface="Arial" panose="020B0604020202020204" pitchFamily="34" charset="0"/>
            </a:rPr>
            <a:t>Higher worker productivity and retention</a:t>
          </a:r>
        </a:p>
      </dgm:t>
    </dgm:pt>
    <dgm:pt modelId="{CD78AA56-1C02-427D-822E-90CE1911899E}" type="parTrans" cxnId="{064616ED-28BD-487B-BCB8-7372383EA709}">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E248D73D-19A2-4406-96E3-B0DEE3E0BB89}" type="sibTrans" cxnId="{064616ED-28BD-487B-BCB8-7372383EA709}">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4EBB8868-9141-4FE6-934F-CC1221A36D31}">
      <dgm:prSet custT="1"/>
      <dgm:spPr/>
      <dgm:t>
        <a:bodyPr/>
        <a:lstStyle/>
        <a:p>
          <a:r>
            <a:rPr lang="en-US" sz="2000" dirty="0">
              <a:solidFill>
                <a:schemeClr val="tx1"/>
              </a:solidFill>
              <a:latin typeface="Arial" panose="020B0604020202020204" pitchFamily="34" charset="0"/>
              <a:cs typeface="Arial" panose="020B0604020202020204" pitchFamily="34" charset="0"/>
            </a:rPr>
            <a:t>Reduced sales cycle timeline</a:t>
          </a:r>
        </a:p>
      </dgm:t>
    </dgm:pt>
    <dgm:pt modelId="{D1609E5C-71D5-454E-BADE-D3F28EF6042B}" type="parTrans" cxnId="{7EA5B8DF-874C-4E94-934E-EFFB1BF203B4}">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60951F64-542F-431E-83F6-03852FA98AF2}" type="sibTrans" cxnId="{7EA5B8DF-874C-4E94-934E-EFFB1BF203B4}">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9D5B0DDA-92C3-4BB6-8264-A48A3D3DB230}" type="pres">
      <dgm:prSet presAssocID="{BCD426B0-F46B-463F-9B46-58A55CAF0595}" presName="linear" presStyleCnt="0">
        <dgm:presLayoutVars>
          <dgm:dir/>
          <dgm:animLvl val="lvl"/>
          <dgm:resizeHandles val="exact"/>
        </dgm:presLayoutVars>
      </dgm:prSet>
      <dgm:spPr/>
    </dgm:pt>
    <dgm:pt modelId="{79307120-35FC-4777-B0A9-00501699856A}" type="pres">
      <dgm:prSet presAssocID="{33F3AC6D-79A5-4EAB-BB11-0C9D20004DDC}" presName="parentLin" presStyleCnt="0"/>
      <dgm:spPr/>
    </dgm:pt>
    <dgm:pt modelId="{F9A35AC6-C197-4DED-81F1-0A82CF4C0B8C}" type="pres">
      <dgm:prSet presAssocID="{33F3AC6D-79A5-4EAB-BB11-0C9D20004DDC}" presName="parentLeftMargin" presStyleLbl="node1" presStyleIdx="0" presStyleCnt="4"/>
      <dgm:spPr/>
    </dgm:pt>
    <dgm:pt modelId="{AA655239-DE72-4405-AC47-FA550F2DD237}" type="pres">
      <dgm:prSet presAssocID="{33F3AC6D-79A5-4EAB-BB11-0C9D20004DDC}" presName="parentText" presStyleLbl="node1" presStyleIdx="0" presStyleCnt="4">
        <dgm:presLayoutVars>
          <dgm:chMax val="0"/>
          <dgm:bulletEnabled val="1"/>
        </dgm:presLayoutVars>
      </dgm:prSet>
      <dgm:spPr/>
    </dgm:pt>
    <dgm:pt modelId="{7893F904-C8B7-41B7-80EF-0B4260A7EF04}" type="pres">
      <dgm:prSet presAssocID="{33F3AC6D-79A5-4EAB-BB11-0C9D20004DDC}" presName="negativeSpace" presStyleCnt="0"/>
      <dgm:spPr/>
    </dgm:pt>
    <dgm:pt modelId="{5B60764B-1223-4803-A424-2E1539669896}" type="pres">
      <dgm:prSet presAssocID="{33F3AC6D-79A5-4EAB-BB11-0C9D20004DDC}" presName="childText" presStyleLbl="conFgAcc1" presStyleIdx="0" presStyleCnt="4">
        <dgm:presLayoutVars>
          <dgm:bulletEnabled val="1"/>
        </dgm:presLayoutVars>
      </dgm:prSet>
      <dgm:spPr>
        <a:noFill/>
      </dgm:spPr>
    </dgm:pt>
    <dgm:pt modelId="{3E9C4ED0-9E53-4E09-815B-86EA05934310}" type="pres">
      <dgm:prSet presAssocID="{A8A57A1D-21FC-4F6F-AC28-24387B6E4466}" presName="spaceBetweenRectangles" presStyleCnt="0"/>
      <dgm:spPr/>
    </dgm:pt>
    <dgm:pt modelId="{66ED72C1-1F46-4081-B135-E0687E0F4406}" type="pres">
      <dgm:prSet presAssocID="{68AC24D8-E078-45E1-918C-888E10150E7A}" presName="parentLin" presStyleCnt="0"/>
      <dgm:spPr/>
    </dgm:pt>
    <dgm:pt modelId="{F6DFB781-B58B-4C15-B3AD-2422D0BB4AE9}" type="pres">
      <dgm:prSet presAssocID="{68AC24D8-E078-45E1-918C-888E10150E7A}" presName="parentLeftMargin" presStyleLbl="node1" presStyleIdx="0" presStyleCnt="4"/>
      <dgm:spPr/>
    </dgm:pt>
    <dgm:pt modelId="{0C436DE7-0D05-4323-BFD9-4A525AA2EAF8}" type="pres">
      <dgm:prSet presAssocID="{68AC24D8-E078-45E1-918C-888E10150E7A}" presName="parentText" presStyleLbl="node1" presStyleIdx="1" presStyleCnt="4">
        <dgm:presLayoutVars>
          <dgm:chMax val="0"/>
          <dgm:bulletEnabled val="1"/>
        </dgm:presLayoutVars>
      </dgm:prSet>
      <dgm:spPr/>
    </dgm:pt>
    <dgm:pt modelId="{A9F1B920-1ADC-4D5D-9B07-2B62279AA1E2}" type="pres">
      <dgm:prSet presAssocID="{68AC24D8-E078-45E1-918C-888E10150E7A}" presName="negativeSpace" presStyleCnt="0"/>
      <dgm:spPr/>
    </dgm:pt>
    <dgm:pt modelId="{C9CF5371-259D-4A79-A616-E2F67CEC0F91}" type="pres">
      <dgm:prSet presAssocID="{68AC24D8-E078-45E1-918C-888E10150E7A}" presName="childText" presStyleLbl="conFgAcc1" presStyleIdx="1" presStyleCnt="4">
        <dgm:presLayoutVars>
          <dgm:bulletEnabled val="1"/>
        </dgm:presLayoutVars>
      </dgm:prSet>
      <dgm:spPr>
        <a:noFill/>
      </dgm:spPr>
    </dgm:pt>
    <dgm:pt modelId="{F8364BF2-B650-4518-81CF-4F048C009360}" type="pres">
      <dgm:prSet presAssocID="{53D3E941-808F-4AE6-A665-FAF3DF609E02}" presName="spaceBetweenRectangles" presStyleCnt="0"/>
      <dgm:spPr/>
    </dgm:pt>
    <dgm:pt modelId="{D7295CEE-1618-4E4D-9665-E4224C6A8267}" type="pres">
      <dgm:prSet presAssocID="{800B0350-BB23-4CD0-899F-80CF0FFEDB14}" presName="parentLin" presStyleCnt="0"/>
      <dgm:spPr/>
    </dgm:pt>
    <dgm:pt modelId="{E103A460-5075-458D-BA34-C1F483F97806}" type="pres">
      <dgm:prSet presAssocID="{800B0350-BB23-4CD0-899F-80CF0FFEDB14}" presName="parentLeftMargin" presStyleLbl="node1" presStyleIdx="1" presStyleCnt="4"/>
      <dgm:spPr/>
    </dgm:pt>
    <dgm:pt modelId="{28A8AF0C-2352-4D94-BE79-362D07BC09E4}" type="pres">
      <dgm:prSet presAssocID="{800B0350-BB23-4CD0-899F-80CF0FFEDB14}" presName="parentText" presStyleLbl="node1" presStyleIdx="2" presStyleCnt="4">
        <dgm:presLayoutVars>
          <dgm:chMax val="0"/>
          <dgm:bulletEnabled val="1"/>
        </dgm:presLayoutVars>
      </dgm:prSet>
      <dgm:spPr/>
    </dgm:pt>
    <dgm:pt modelId="{B9DB4F23-B0B2-492D-82B2-19A4454C0BDF}" type="pres">
      <dgm:prSet presAssocID="{800B0350-BB23-4CD0-899F-80CF0FFEDB14}" presName="negativeSpace" presStyleCnt="0"/>
      <dgm:spPr/>
    </dgm:pt>
    <dgm:pt modelId="{060D87FC-8574-4CFD-8A95-79D780E9D9F5}" type="pres">
      <dgm:prSet presAssocID="{800B0350-BB23-4CD0-899F-80CF0FFEDB14}" presName="childText" presStyleLbl="conFgAcc1" presStyleIdx="2" presStyleCnt="4">
        <dgm:presLayoutVars>
          <dgm:bulletEnabled val="1"/>
        </dgm:presLayoutVars>
      </dgm:prSet>
      <dgm:spPr>
        <a:noFill/>
      </dgm:spPr>
    </dgm:pt>
    <dgm:pt modelId="{E8593EF2-CC26-4CE2-BB86-EE3E0C5A7601}" type="pres">
      <dgm:prSet presAssocID="{E248D73D-19A2-4406-96E3-B0DEE3E0BB89}" presName="spaceBetweenRectangles" presStyleCnt="0"/>
      <dgm:spPr/>
    </dgm:pt>
    <dgm:pt modelId="{FB907413-B49A-40E7-ADF4-9CCB525CBB05}" type="pres">
      <dgm:prSet presAssocID="{4EBB8868-9141-4FE6-934F-CC1221A36D31}" presName="parentLin" presStyleCnt="0"/>
      <dgm:spPr/>
    </dgm:pt>
    <dgm:pt modelId="{1BB78BF5-89F7-4E85-A332-9A6CB53FD59F}" type="pres">
      <dgm:prSet presAssocID="{4EBB8868-9141-4FE6-934F-CC1221A36D31}" presName="parentLeftMargin" presStyleLbl="node1" presStyleIdx="2" presStyleCnt="4"/>
      <dgm:spPr/>
    </dgm:pt>
    <dgm:pt modelId="{5CFD4C9D-9EF1-4CC2-A41A-30122E99F3ED}" type="pres">
      <dgm:prSet presAssocID="{4EBB8868-9141-4FE6-934F-CC1221A36D31}" presName="parentText" presStyleLbl="node1" presStyleIdx="3" presStyleCnt="4">
        <dgm:presLayoutVars>
          <dgm:chMax val="0"/>
          <dgm:bulletEnabled val="1"/>
        </dgm:presLayoutVars>
      </dgm:prSet>
      <dgm:spPr/>
    </dgm:pt>
    <dgm:pt modelId="{A9DC3C0E-1E5B-472A-A4E5-2156DA22BBC1}" type="pres">
      <dgm:prSet presAssocID="{4EBB8868-9141-4FE6-934F-CC1221A36D31}" presName="negativeSpace" presStyleCnt="0"/>
      <dgm:spPr/>
    </dgm:pt>
    <dgm:pt modelId="{28A6DBE1-EF91-42AE-BB5D-857344B4E2DC}" type="pres">
      <dgm:prSet presAssocID="{4EBB8868-9141-4FE6-934F-CC1221A36D31}" presName="childText" presStyleLbl="conFgAcc1" presStyleIdx="3" presStyleCnt="4">
        <dgm:presLayoutVars>
          <dgm:bulletEnabled val="1"/>
        </dgm:presLayoutVars>
      </dgm:prSet>
      <dgm:spPr>
        <a:noFill/>
      </dgm:spPr>
    </dgm:pt>
  </dgm:ptLst>
  <dgm:cxnLst>
    <dgm:cxn modelId="{C16BFA02-0B80-47DF-911E-98D3EDE49037}" type="presOf" srcId="{800B0350-BB23-4CD0-899F-80CF0FFEDB14}" destId="{28A8AF0C-2352-4D94-BE79-362D07BC09E4}" srcOrd="1" destOrd="0" presId="urn:microsoft.com/office/officeart/2005/8/layout/list1"/>
    <dgm:cxn modelId="{7C555E09-2FA4-4243-86DC-04AED34C49BA}" srcId="{BCD426B0-F46B-463F-9B46-58A55CAF0595}" destId="{68AC24D8-E078-45E1-918C-888E10150E7A}" srcOrd="1" destOrd="0" parTransId="{ABB8E62C-6080-4E99-B353-4D6CB72CD1EF}" sibTransId="{53D3E941-808F-4AE6-A665-FAF3DF609E02}"/>
    <dgm:cxn modelId="{00796C16-9BF9-49C7-9E4E-DB8AFAD406A3}" type="presOf" srcId="{68AC24D8-E078-45E1-918C-888E10150E7A}" destId="{F6DFB781-B58B-4C15-B3AD-2422D0BB4AE9}" srcOrd="0" destOrd="0" presId="urn:microsoft.com/office/officeart/2005/8/layout/list1"/>
    <dgm:cxn modelId="{80B9EE18-8F9E-496C-8D96-5F9A7789866D}" srcId="{BCD426B0-F46B-463F-9B46-58A55CAF0595}" destId="{33F3AC6D-79A5-4EAB-BB11-0C9D20004DDC}" srcOrd="0" destOrd="0" parTransId="{3EE092A8-F187-44D7-8DE9-5A568BF5C871}" sibTransId="{A8A57A1D-21FC-4F6F-AC28-24387B6E4466}"/>
    <dgm:cxn modelId="{6C4B5D37-968B-45D8-891D-BC7F6A531904}" type="presOf" srcId="{33F3AC6D-79A5-4EAB-BB11-0C9D20004DDC}" destId="{AA655239-DE72-4405-AC47-FA550F2DD237}" srcOrd="1" destOrd="0" presId="urn:microsoft.com/office/officeart/2005/8/layout/list1"/>
    <dgm:cxn modelId="{7E312B75-001D-4013-BC57-94253FDC5797}" type="presOf" srcId="{33F3AC6D-79A5-4EAB-BB11-0C9D20004DDC}" destId="{F9A35AC6-C197-4DED-81F1-0A82CF4C0B8C}" srcOrd="0" destOrd="0" presId="urn:microsoft.com/office/officeart/2005/8/layout/list1"/>
    <dgm:cxn modelId="{CBAFFCB7-BD5F-459D-839B-1F999CDB4BB0}" type="presOf" srcId="{800B0350-BB23-4CD0-899F-80CF0FFEDB14}" destId="{E103A460-5075-458D-BA34-C1F483F97806}" srcOrd="0" destOrd="0" presId="urn:microsoft.com/office/officeart/2005/8/layout/list1"/>
    <dgm:cxn modelId="{856AC8BE-26B9-4A66-990A-2F5A4BDB7D2E}" type="presOf" srcId="{4EBB8868-9141-4FE6-934F-CC1221A36D31}" destId="{5CFD4C9D-9EF1-4CC2-A41A-30122E99F3ED}" srcOrd="1" destOrd="0" presId="urn:microsoft.com/office/officeart/2005/8/layout/list1"/>
    <dgm:cxn modelId="{8B0DF0D0-6734-48C7-A0C5-DD220A592727}" type="presOf" srcId="{68AC24D8-E078-45E1-918C-888E10150E7A}" destId="{0C436DE7-0D05-4323-BFD9-4A525AA2EAF8}" srcOrd="1" destOrd="0" presId="urn:microsoft.com/office/officeart/2005/8/layout/list1"/>
    <dgm:cxn modelId="{E4DFE1DA-2E01-4EFE-BAC2-05634FF1CF42}" type="presOf" srcId="{4EBB8868-9141-4FE6-934F-CC1221A36D31}" destId="{1BB78BF5-89F7-4E85-A332-9A6CB53FD59F}" srcOrd="0" destOrd="0" presId="urn:microsoft.com/office/officeart/2005/8/layout/list1"/>
    <dgm:cxn modelId="{7EA5B8DF-874C-4E94-934E-EFFB1BF203B4}" srcId="{BCD426B0-F46B-463F-9B46-58A55CAF0595}" destId="{4EBB8868-9141-4FE6-934F-CC1221A36D31}" srcOrd="3" destOrd="0" parTransId="{D1609E5C-71D5-454E-BADE-D3F28EF6042B}" sibTransId="{60951F64-542F-431E-83F6-03852FA98AF2}"/>
    <dgm:cxn modelId="{456855E5-DB6D-4C3E-B573-6D78BE8F92FF}" type="presOf" srcId="{BCD426B0-F46B-463F-9B46-58A55CAF0595}" destId="{9D5B0DDA-92C3-4BB6-8264-A48A3D3DB230}" srcOrd="0" destOrd="0" presId="urn:microsoft.com/office/officeart/2005/8/layout/list1"/>
    <dgm:cxn modelId="{064616ED-28BD-487B-BCB8-7372383EA709}" srcId="{BCD426B0-F46B-463F-9B46-58A55CAF0595}" destId="{800B0350-BB23-4CD0-899F-80CF0FFEDB14}" srcOrd="2" destOrd="0" parTransId="{CD78AA56-1C02-427D-822E-90CE1911899E}" sibTransId="{E248D73D-19A2-4406-96E3-B0DEE3E0BB89}"/>
    <dgm:cxn modelId="{227BD2B7-4CAA-4288-A04D-46EFF6B77935}" type="presParOf" srcId="{9D5B0DDA-92C3-4BB6-8264-A48A3D3DB230}" destId="{79307120-35FC-4777-B0A9-00501699856A}" srcOrd="0" destOrd="0" presId="urn:microsoft.com/office/officeart/2005/8/layout/list1"/>
    <dgm:cxn modelId="{C757B135-5884-4F35-A479-C000DAA86BD0}" type="presParOf" srcId="{79307120-35FC-4777-B0A9-00501699856A}" destId="{F9A35AC6-C197-4DED-81F1-0A82CF4C0B8C}" srcOrd="0" destOrd="0" presId="urn:microsoft.com/office/officeart/2005/8/layout/list1"/>
    <dgm:cxn modelId="{DFDF58FD-CC53-4BF5-81DD-1434FEEA07E8}" type="presParOf" srcId="{79307120-35FC-4777-B0A9-00501699856A}" destId="{AA655239-DE72-4405-AC47-FA550F2DD237}" srcOrd="1" destOrd="0" presId="urn:microsoft.com/office/officeart/2005/8/layout/list1"/>
    <dgm:cxn modelId="{6FEB08EB-5E15-43D5-B11B-2ECE165512F4}" type="presParOf" srcId="{9D5B0DDA-92C3-4BB6-8264-A48A3D3DB230}" destId="{7893F904-C8B7-41B7-80EF-0B4260A7EF04}" srcOrd="1" destOrd="0" presId="urn:microsoft.com/office/officeart/2005/8/layout/list1"/>
    <dgm:cxn modelId="{39A814E6-61D3-4CED-BBEE-1939AD0E2C8A}" type="presParOf" srcId="{9D5B0DDA-92C3-4BB6-8264-A48A3D3DB230}" destId="{5B60764B-1223-4803-A424-2E1539669896}" srcOrd="2" destOrd="0" presId="urn:microsoft.com/office/officeart/2005/8/layout/list1"/>
    <dgm:cxn modelId="{DAD64D20-2E6F-41D7-8BD2-8CC8D2DED282}" type="presParOf" srcId="{9D5B0DDA-92C3-4BB6-8264-A48A3D3DB230}" destId="{3E9C4ED0-9E53-4E09-815B-86EA05934310}" srcOrd="3" destOrd="0" presId="urn:microsoft.com/office/officeart/2005/8/layout/list1"/>
    <dgm:cxn modelId="{F476F092-E348-473F-8C4D-79F2ABCD3F0A}" type="presParOf" srcId="{9D5B0DDA-92C3-4BB6-8264-A48A3D3DB230}" destId="{66ED72C1-1F46-4081-B135-E0687E0F4406}" srcOrd="4" destOrd="0" presId="urn:microsoft.com/office/officeart/2005/8/layout/list1"/>
    <dgm:cxn modelId="{85F00374-0E69-4A4D-8ADB-2129B237A3C1}" type="presParOf" srcId="{66ED72C1-1F46-4081-B135-E0687E0F4406}" destId="{F6DFB781-B58B-4C15-B3AD-2422D0BB4AE9}" srcOrd="0" destOrd="0" presId="urn:microsoft.com/office/officeart/2005/8/layout/list1"/>
    <dgm:cxn modelId="{05A75C3F-9A44-4EC6-AAEE-349D01E57D92}" type="presParOf" srcId="{66ED72C1-1F46-4081-B135-E0687E0F4406}" destId="{0C436DE7-0D05-4323-BFD9-4A525AA2EAF8}" srcOrd="1" destOrd="0" presId="urn:microsoft.com/office/officeart/2005/8/layout/list1"/>
    <dgm:cxn modelId="{693F33BD-859E-4E50-A8F9-B8535EA8F32E}" type="presParOf" srcId="{9D5B0DDA-92C3-4BB6-8264-A48A3D3DB230}" destId="{A9F1B920-1ADC-4D5D-9B07-2B62279AA1E2}" srcOrd="5" destOrd="0" presId="urn:microsoft.com/office/officeart/2005/8/layout/list1"/>
    <dgm:cxn modelId="{2EC6EF05-5BC4-4758-8F62-26DF558DB9E1}" type="presParOf" srcId="{9D5B0DDA-92C3-4BB6-8264-A48A3D3DB230}" destId="{C9CF5371-259D-4A79-A616-E2F67CEC0F91}" srcOrd="6" destOrd="0" presId="urn:microsoft.com/office/officeart/2005/8/layout/list1"/>
    <dgm:cxn modelId="{62A516A3-4AB2-4676-9515-C89E6BBEFCAB}" type="presParOf" srcId="{9D5B0DDA-92C3-4BB6-8264-A48A3D3DB230}" destId="{F8364BF2-B650-4518-81CF-4F048C009360}" srcOrd="7" destOrd="0" presId="urn:microsoft.com/office/officeart/2005/8/layout/list1"/>
    <dgm:cxn modelId="{83083296-66D1-416F-A3C2-2038B74F0122}" type="presParOf" srcId="{9D5B0DDA-92C3-4BB6-8264-A48A3D3DB230}" destId="{D7295CEE-1618-4E4D-9665-E4224C6A8267}" srcOrd="8" destOrd="0" presId="urn:microsoft.com/office/officeart/2005/8/layout/list1"/>
    <dgm:cxn modelId="{09C5400D-202A-49AD-B631-39835BB3F627}" type="presParOf" srcId="{D7295CEE-1618-4E4D-9665-E4224C6A8267}" destId="{E103A460-5075-458D-BA34-C1F483F97806}" srcOrd="0" destOrd="0" presId="urn:microsoft.com/office/officeart/2005/8/layout/list1"/>
    <dgm:cxn modelId="{2A4739F4-90E0-48EB-A4B8-6A18F3233638}" type="presParOf" srcId="{D7295CEE-1618-4E4D-9665-E4224C6A8267}" destId="{28A8AF0C-2352-4D94-BE79-362D07BC09E4}" srcOrd="1" destOrd="0" presId="urn:microsoft.com/office/officeart/2005/8/layout/list1"/>
    <dgm:cxn modelId="{A60702DA-2359-4AF5-8A68-AB115D9C3233}" type="presParOf" srcId="{9D5B0DDA-92C3-4BB6-8264-A48A3D3DB230}" destId="{B9DB4F23-B0B2-492D-82B2-19A4454C0BDF}" srcOrd="9" destOrd="0" presId="urn:microsoft.com/office/officeart/2005/8/layout/list1"/>
    <dgm:cxn modelId="{9A454856-1EAE-4E5A-A117-89D69BD0DE42}" type="presParOf" srcId="{9D5B0DDA-92C3-4BB6-8264-A48A3D3DB230}" destId="{060D87FC-8574-4CFD-8A95-79D780E9D9F5}" srcOrd="10" destOrd="0" presId="urn:microsoft.com/office/officeart/2005/8/layout/list1"/>
    <dgm:cxn modelId="{1273703B-4C3C-4984-9174-9A893F3D1A62}" type="presParOf" srcId="{9D5B0DDA-92C3-4BB6-8264-A48A3D3DB230}" destId="{E8593EF2-CC26-4CE2-BB86-EE3E0C5A7601}" srcOrd="11" destOrd="0" presId="urn:microsoft.com/office/officeart/2005/8/layout/list1"/>
    <dgm:cxn modelId="{C978A6BD-E340-4DA1-8C06-0AA685525AC3}" type="presParOf" srcId="{9D5B0DDA-92C3-4BB6-8264-A48A3D3DB230}" destId="{FB907413-B49A-40E7-ADF4-9CCB525CBB05}" srcOrd="12" destOrd="0" presId="urn:microsoft.com/office/officeart/2005/8/layout/list1"/>
    <dgm:cxn modelId="{CBA7B800-27A7-497C-B976-1860F39DBA33}" type="presParOf" srcId="{FB907413-B49A-40E7-ADF4-9CCB525CBB05}" destId="{1BB78BF5-89F7-4E85-A332-9A6CB53FD59F}" srcOrd="0" destOrd="0" presId="urn:microsoft.com/office/officeart/2005/8/layout/list1"/>
    <dgm:cxn modelId="{309BAFD1-8A4F-4F55-A12A-8692E05F2549}" type="presParOf" srcId="{FB907413-B49A-40E7-ADF4-9CCB525CBB05}" destId="{5CFD4C9D-9EF1-4CC2-A41A-30122E99F3ED}" srcOrd="1" destOrd="0" presId="urn:microsoft.com/office/officeart/2005/8/layout/list1"/>
    <dgm:cxn modelId="{56E205CE-3F95-409F-BF16-A15037A991DE}" type="presParOf" srcId="{9D5B0DDA-92C3-4BB6-8264-A48A3D3DB230}" destId="{A9DC3C0E-1E5B-472A-A4E5-2156DA22BBC1}" srcOrd="13" destOrd="0" presId="urn:microsoft.com/office/officeart/2005/8/layout/list1"/>
    <dgm:cxn modelId="{13BBA840-3CF6-4C5E-B9C4-3C3422084162}" type="presParOf" srcId="{9D5B0DDA-92C3-4BB6-8264-A48A3D3DB230}" destId="{28A6DBE1-EF91-42AE-BB5D-857344B4E2DC}"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D426B0-F46B-463F-9B46-58A55CAF059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5D64A73-61A4-49B0-AA51-B77FAF7D31C6}">
      <dgm:prSet custT="1"/>
      <dgm:spPr/>
      <dgm:t>
        <a:bodyPr/>
        <a:lstStyle/>
        <a:p>
          <a:r>
            <a:rPr lang="en-US" sz="2000" dirty="0">
              <a:solidFill>
                <a:schemeClr val="tx1"/>
              </a:solidFill>
              <a:latin typeface="Arial" panose="020B0604020202020204" pitchFamily="34" charset="0"/>
              <a:cs typeface="Arial" panose="020B0604020202020204" pitchFamily="34" charset="0"/>
            </a:rPr>
            <a:t>Shortened project timelines</a:t>
          </a:r>
        </a:p>
      </dgm:t>
    </dgm:pt>
    <dgm:pt modelId="{34E5B8EA-A937-4419-B0EC-ABA5750EE7DE}" type="parTrans" cxnId="{131264DD-7E53-48E8-B419-6F41BD25DABB}">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D5FB505D-8C46-4C8D-85ED-D12BF9ECC1C7}" type="sibTrans" cxnId="{131264DD-7E53-48E8-B419-6F41BD25DABB}">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0BB0C0E8-E388-4690-A512-6542C76EEC20}">
      <dgm:prSet custT="1"/>
      <dgm:spPr/>
      <dgm:t>
        <a:bodyPr/>
        <a:lstStyle/>
        <a:p>
          <a:r>
            <a:rPr lang="en-US" sz="2000" dirty="0">
              <a:solidFill>
                <a:schemeClr val="tx1"/>
              </a:solidFill>
              <a:latin typeface="Arial" panose="020B0604020202020204" pitchFamily="34" charset="0"/>
              <a:cs typeface="Arial" panose="020B0604020202020204" pitchFamily="34" charset="0"/>
            </a:rPr>
            <a:t>Better identification of communication paths to resolve questions and issues</a:t>
          </a:r>
        </a:p>
      </dgm:t>
    </dgm:pt>
    <dgm:pt modelId="{C7AF5B2E-C5B7-4B8B-A26E-754944C3C5BD}" type="parTrans" cxnId="{0E663F6A-C153-41DE-A724-72040BE57829}">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EEE8D9AA-7E7F-455C-B7B8-D7E4D8152FC1}" type="sibTrans" cxnId="{0E663F6A-C153-41DE-A724-72040BE57829}">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035C7E85-E3D4-46F4-A36A-6AB7BA874ECC}">
      <dgm:prSet custT="1"/>
      <dgm:spPr/>
      <dgm:t>
        <a:bodyPr/>
        <a:lstStyle/>
        <a:p>
          <a:r>
            <a:rPr lang="en-US" sz="2000" dirty="0">
              <a:solidFill>
                <a:schemeClr val="tx1"/>
              </a:solidFill>
              <a:latin typeface="Arial" panose="020B0604020202020204" pitchFamily="34" charset="0"/>
              <a:cs typeface="Arial" panose="020B0604020202020204" pitchFamily="34" charset="0"/>
            </a:rPr>
            <a:t>Increased customer satisfaction</a:t>
          </a:r>
        </a:p>
      </dgm:t>
    </dgm:pt>
    <dgm:pt modelId="{C6FF0213-0B3D-493E-95C9-2D1348E809DC}" type="parTrans" cxnId="{1CFFF47C-FBD1-4D6C-AAC1-72F49DE86B56}">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15F3A14D-5938-4581-965C-16E8D3201521}" type="sibTrans" cxnId="{1CFFF47C-FBD1-4D6C-AAC1-72F49DE86B56}">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9D5B0DDA-92C3-4BB6-8264-A48A3D3DB230}" type="pres">
      <dgm:prSet presAssocID="{BCD426B0-F46B-463F-9B46-58A55CAF0595}" presName="linear" presStyleCnt="0">
        <dgm:presLayoutVars>
          <dgm:dir/>
          <dgm:animLvl val="lvl"/>
          <dgm:resizeHandles val="exact"/>
        </dgm:presLayoutVars>
      </dgm:prSet>
      <dgm:spPr/>
    </dgm:pt>
    <dgm:pt modelId="{FB2FE617-C271-41CD-8AC3-92273A7A3C99}" type="pres">
      <dgm:prSet presAssocID="{35D64A73-61A4-49B0-AA51-B77FAF7D31C6}" presName="parentLin" presStyleCnt="0"/>
      <dgm:spPr/>
    </dgm:pt>
    <dgm:pt modelId="{49DC7F1D-FAD9-4A08-B0BF-05E846FAC207}" type="pres">
      <dgm:prSet presAssocID="{35D64A73-61A4-49B0-AA51-B77FAF7D31C6}" presName="parentLeftMargin" presStyleLbl="node1" presStyleIdx="0" presStyleCnt="3"/>
      <dgm:spPr/>
    </dgm:pt>
    <dgm:pt modelId="{D67EC206-C814-4BFB-8EF1-846992DEFDC7}" type="pres">
      <dgm:prSet presAssocID="{35D64A73-61A4-49B0-AA51-B77FAF7D31C6}" presName="parentText" presStyleLbl="node1" presStyleIdx="0" presStyleCnt="3">
        <dgm:presLayoutVars>
          <dgm:chMax val="0"/>
          <dgm:bulletEnabled val="1"/>
        </dgm:presLayoutVars>
      </dgm:prSet>
      <dgm:spPr/>
    </dgm:pt>
    <dgm:pt modelId="{67834AC3-9372-4A6E-9C64-4003A7B742DF}" type="pres">
      <dgm:prSet presAssocID="{35D64A73-61A4-49B0-AA51-B77FAF7D31C6}" presName="negativeSpace" presStyleCnt="0"/>
      <dgm:spPr/>
    </dgm:pt>
    <dgm:pt modelId="{03246DA2-972B-4EB1-B525-1156AB50784F}" type="pres">
      <dgm:prSet presAssocID="{35D64A73-61A4-49B0-AA51-B77FAF7D31C6}" presName="childText" presStyleLbl="conFgAcc1" presStyleIdx="0" presStyleCnt="3">
        <dgm:presLayoutVars>
          <dgm:bulletEnabled val="1"/>
        </dgm:presLayoutVars>
      </dgm:prSet>
      <dgm:spPr>
        <a:noFill/>
      </dgm:spPr>
    </dgm:pt>
    <dgm:pt modelId="{3EEF9E16-DD17-4381-917C-7202E6DB1850}" type="pres">
      <dgm:prSet presAssocID="{D5FB505D-8C46-4C8D-85ED-D12BF9ECC1C7}" presName="spaceBetweenRectangles" presStyleCnt="0"/>
      <dgm:spPr/>
    </dgm:pt>
    <dgm:pt modelId="{13DFF85E-14D6-4DC3-B6F9-F5B4EBAB681E}" type="pres">
      <dgm:prSet presAssocID="{0BB0C0E8-E388-4690-A512-6542C76EEC20}" presName="parentLin" presStyleCnt="0"/>
      <dgm:spPr/>
    </dgm:pt>
    <dgm:pt modelId="{06999150-963F-4867-97FB-04D0D7039B27}" type="pres">
      <dgm:prSet presAssocID="{0BB0C0E8-E388-4690-A512-6542C76EEC20}" presName="parentLeftMargin" presStyleLbl="node1" presStyleIdx="0" presStyleCnt="3"/>
      <dgm:spPr/>
    </dgm:pt>
    <dgm:pt modelId="{B58AB2F9-774D-4E0C-9718-C1A7FC52AD5D}" type="pres">
      <dgm:prSet presAssocID="{0BB0C0E8-E388-4690-A512-6542C76EEC20}" presName="parentText" presStyleLbl="node1" presStyleIdx="1" presStyleCnt="3">
        <dgm:presLayoutVars>
          <dgm:chMax val="0"/>
          <dgm:bulletEnabled val="1"/>
        </dgm:presLayoutVars>
      </dgm:prSet>
      <dgm:spPr/>
    </dgm:pt>
    <dgm:pt modelId="{77A3887F-40DF-4D4A-8C1A-92676F269CD6}" type="pres">
      <dgm:prSet presAssocID="{0BB0C0E8-E388-4690-A512-6542C76EEC20}" presName="negativeSpace" presStyleCnt="0"/>
      <dgm:spPr/>
    </dgm:pt>
    <dgm:pt modelId="{9B7D76DF-A982-45DB-9872-5B4B67713552}" type="pres">
      <dgm:prSet presAssocID="{0BB0C0E8-E388-4690-A512-6542C76EEC20}" presName="childText" presStyleLbl="conFgAcc1" presStyleIdx="1" presStyleCnt="3">
        <dgm:presLayoutVars>
          <dgm:bulletEnabled val="1"/>
        </dgm:presLayoutVars>
      </dgm:prSet>
      <dgm:spPr>
        <a:noFill/>
      </dgm:spPr>
    </dgm:pt>
    <dgm:pt modelId="{3E55DCE5-DA81-4EE6-885D-E2F69EC3173F}" type="pres">
      <dgm:prSet presAssocID="{EEE8D9AA-7E7F-455C-B7B8-D7E4D8152FC1}" presName="spaceBetweenRectangles" presStyleCnt="0"/>
      <dgm:spPr/>
    </dgm:pt>
    <dgm:pt modelId="{FF0820CD-6235-4C74-AEC3-C8F4875F8341}" type="pres">
      <dgm:prSet presAssocID="{035C7E85-E3D4-46F4-A36A-6AB7BA874ECC}" presName="parentLin" presStyleCnt="0"/>
      <dgm:spPr/>
    </dgm:pt>
    <dgm:pt modelId="{009ED209-794D-4CAE-8DDE-990D0DC07ED1}" type="pres">
      <dgm:prSet presAssocID="{035C7E85-E3D4-46F4-A36A-6AB7BA874ECC}" presName="parentLeftMargin" presStyleLbl="node1" presStyleIdx="1" presStyleCnt="3"/>
      <dgm:spPr/>
    </dgm:pt>
    <dgm:pt modelId="{785DDE11-EB36-4B1D-93A8-F07D281ADBAB}" type="pres">
      <dgm:prSet presAssocID="{035C7E85-E3D4-46F4-A36A-6AB7BA874ECC}" presName="parentText" presStyleLbl="node1" presStyleIdx="2" presStyleCnt="3">
        <dgm:presLayoutVars>
          <dgm:chMax val="0"/>
          <dgm:bulletEnabled val="1"/>
        </dgm:presLayoutVars>
      </dgm:prSet>
      <dgm:spPr/>
    </dgm:pt>
    <dgm:pt modelId="{3D0C666B-1DE5-4652-B213-6A7618ABC5A9}" type="pres">
      <dgm:prSet presAssocID="{035C7E85-E3D4-46F4-A36A-6AB7BA874ECC}" presName="negativeSpace" presStyleCnt="0"/>
      <dgm:spPr/>
    </dgm:pt>
    <dgm:pt modelId="{FC6F8EAC-5730-47B8-AE71-B67814B2E5F9}" type="pres">
      <dgm:prSet presAssocID="{035C7E85-E3D4-46F4-A36A-6AB7BA874ECC}" presName="childText" presStyleLbl="conFgAcc1" presStyleIdx="2" presStyleCnt="3">
        <dgm:presLayoutVars>
          <dgm:bulletEnabled val="1"/>
        </dgm:presLayoutVars>
      </dgm:prSet>
      <dgm:spPr>
        <a:noFill/>
      </dgm:spPr>
    </dgm:pt>
  </dgm:ptLst>
  <dgm:cxnLst>
    <dgm:cxn modelId="{EC4A9323-CD4D-4CD9-9143-408F9BD2826D}" type="presOf" srcId="{0BB0C0E8-E388-4690-A512-6542C76EEC20}" destId="{B58AB2F9-774D-4E0C-9718-C1A7FC52AD5D}" srcOrd="1" destOrd="0" presId="urn:microsoft.com/office/officeart/2005/8/layout/list1"/>
    <dgm:cxn modelId="{8D70A32E-82A8-4173-9E9F-93F367BEB597}" type="presOf" srcId="{035C7E85-E3D4-46F4-A36A-6AB7BA874ECC}" destId="{009ED209-794D-4CAE-8DDE-990D0DC07ED1}" srcOrd="0" destOrd="0" presId="urn:microsoft.com/office/officeart/2005/8/layout/list1"/>
    <dgm:cxn modelId="{D3E6F62E-C6CE-4E23-85B8-21A2D00F05AA}" type="presOf" srcId="{035C7E85-E3D4-46F4-A36A-6AB7BA874ECC}" destId="{785DDE11-EB36-4B1D-93A8-F07D281ADBAB}" srcOrd="1" destOrd="0" presId="urn:microsoft.com/office/officeart/2005/8/layout/list1"/>
    <dgm:cxn modelId="{C37A2B38-7CC2-46BD-A37F-70193FD7B891}" type="presOf" srcId="{0BB0C0E8-E388-4690-A512-6542C76EEC20}" destId="{06999150-963F-4867-97FB-04D0D7039B27}" srcOrd="0" destOrd="0" presId="urn:microsoft.com/office/officeart/2005/8/layout/list1"/>
    <dgm:cxn modelId="{0E663F6A-C153-41DE-A724-72040BE57829}" srcId="{BCD426B0-F46B-463F-9B46-58A55CAF0595}" destId="{0BB0C0E8-E388-4690-A512-6542C76EEC20}" srcOrd="1" destOrd="0" parTransId="{C7AF5B2E-C5B7-4B8B-A26E-754944C3C5BD}" sibTransId="{EEE8D9AA-7E7F-455C-B7B8-D7E4D8152FC1}"/>
    <dgm:cxn modelId="{6222154C-0ECA-4281-A8EA-ABC656D2B8D9}" type="presOf" srcId="{35D64A73-61A4-49B0-AA51-B77FAF7D31C6}" destId="{D67EC206-C814-4BFB-8EF1-846992DEFDC7}" srcOrd="1" destOrd="0" presId="urn:microsoft.com/office/officeart/2005/8/layout/list1"/>
    <dgm:cxn modelId="{1CFFF47C-FBD1-4D6C-AAC1-72F49DE86B56}" srcId="{BCD426B0-F46B-463F-9B46-58A55CAF0595}" destId="{035C7E85-E3D4-46F4-A36A-6AB7BA874ECC}" srcOrd="2" destOrd="0" parTransId="{C6FF0213-0B3D-493E-95C9-2D1348E809DC}" sibTransId="{15F3A14D-5938-4581-965C-16E8D3201521}"/>
    <dgm:cxn modelId="{6D1F8DC1-69FB-4AE0-8D40-B41DA891F38C}" type="presOf" srcId="{35D64A73-61A4-49B0-AA51-B77FAF7D31C6}" destId="{49DC7F1D-FAD9-4A08-B0BF-05E846FAC207}" srcOrd="0" destOrd="0" presId="urn:microsoft.com/office/officeart/2005/8/layout/list1"/>
    <dgm:cxn modelId="{131264DD-7E53-48E8-B419-6F41BD25DABB}" srcId="{BCD426B0-F46B-463F-9B46-58A55CAF0595}" destId="{35D64A73-61A4-49B0-AA51-B77FAF7D31C6}" srcOrd="0" destOrd="0" parTransId="{34E5B8EA-A937-4419-B0EC-ABA5750EE7DE}" sibTransId="{D5FB505D-8C46-4C8D-85ED-D12BF9ECC1C7}"/>
    <dgm:cxn modelId="{456855E5-DB6D-4C3E-B573-6D78BE8F92FF}" type="presOf" srcId="{BCD426B0-F46B-463F-9B46-58A55CAF0595}" destId="{9D5B0DDA-92C3-4BB6-8264-A48A3D3DB230}" srcOrd="0" destOrd="0" presId="urn:microsoft.com/office/officeart/2005/8/layout/list1"/>
    <dgm:cxn modelId="{ECC16B1F-3661-466C-95BE-ED8ED278194C}" type="presParOf" srcId="{9D5B0DDA-92C3-4BB6-8264-A48A3D3DB230}" destId="{FB2FE617-C271-41CD-8AC3-92273A7A3C99}" srcOrd="0" destOrd="0" presId="urn:microsoft.com/office/officeart/2005/8/layout/list1"/>
    <dgm:cxn modelId="{410D1EE0-9A4C-4D3F-9843-D7912D3C7241}" type="presParOf" srcId="{FB2FE617-C271-41CD-8AC3-92273A7A3C99}" destId="{49DC7F1D-FAD9-4A08-B0BF-05E846FAC207}" srcOrd="0" destOrd="0" presId="urn:microsoft.com/office/officeart/2005/8/layout/list1"/>
    <dgm:cxn modelId="{555D6830-D059-4A80-9628-4F2BAE00B196}" type="presParOf" srcId="{FB2FE617-C271-41CD-8AC3-92273A7A3C99}" destId="{D67EC206-C814-4BFB-8EF1-846992DEFDC7}" srcOrd="1" destOrd="0" presId="urn:microsoft.com/office/officeart/2005/8/layout/list1"/>
    <dgm:cxn modelId="{DCC73D33-1051-4FFB-9953-79E5B538C42C}" type="presParOf" srcId="{9D5B0DDA-92C3-4BB6-8264-A48A3D3DB230}" destId="{67834AC3-9372-4A6E-9C64-4003A7B742DF}" srcOrd="1" destOrd="0" presId="urn:microsoft.com/office/officeart/2005/8/layout/list1"/>
    <dgm:cxn modelId="{DBC02FB2-EE1F-42B5-9D58-A4A31051BB3A}" type="presParOf" srcId="{9D5B0DDA-92C3-4BB6-8264-A48A3D3DB230}" destId="{03246DA2-972B-4EB1-B525-1156AB50784F}" srcOrd="2" destOrd="0" presId="urn:microsoft.com/office/officeart/2005/8/layout/list1"/>
    <dgm:cxn modelId="{F3AB2BDA-C06C-4B11-8639-6EFB5C84FBC3}" type="presParOf" srcId="{9D5B0DDA-92C3-4BB6-8264-A48A3D3DB230}" destId="{3EEF9E16-DD17-4381-917C-7202E6DB1850}" srcOrd="3" destOrd="0" presId="urn:microsoft.com/office/officeart/2005/8/layout/list1"/>
    <dgm:cxn modelId="{6C2D2B02-C976-48C2-AE30-C218632DFFB4}" type="presParOf" srcId="{9D5B0DDA-92C3-4BB6-8264-A48A3D3DB230}" destId="{13DFF85E-14D6-4DC3-B6F9-F5B4EBAB681E}" srcOrd="4" destOrd="0" presId="urn:microsoft.com/office/officeart/2005/8/layout/list1"/>
    <dgm:cxn modelId="{785653C0-F7EA-4ADD-94BE-5346B002E891}" type="presParOf" srcId="{13DFF85E-14D6-4DC3-B6F9-F5B4EBAB681E}" destId="{06999150-963F-4867-97FB-04D0D7039B27}" srcOrd="0" destOrd="0" presId="urn:microsoft.com/office/officeart/2005/8/layout/list1"/>
    <dgm:cxn modelId="{471CDA2A-A615-4078-900B-7EE745F10E7C}" type="presParOf" srcId="{13DFF85E-14D6-4DC3-B6F9-F5B4EBAB681E}" destId="{B58AB2F9-774D-4E0C-9718-C1A7FC52AD5D}" srcOrd="1" destOrd="0" presId="urn:microsoft.com/office/officeart/2005/8/layout/list1"/>
    <dgm:cxn modelId="{867911D0-A2F2-4546-BD85-297078434109}" type="presParOf" srcId="{9D5B0DDA-92C3-4BB6-8264-A48A3D3DB230}" destId="{77A3887F-40DF-4D4A-8C1A-92676F269CD6}" srcOrd="5" destOrd="0" presId="urn:microsoft.com/office/officeart/2005/8/layout/list1"/>
    <dgm:cxn modelId="{8ED940F8-9AEE-4268-B437-E45E76F24668}" type="presParOf" srcId="{9D5B0DDA-92C3-4BB6-8264-A48A3D3DB230}" destId="{9B7D76DF-A982-45DB-9872-5B4B67713552}" srcOrd="6" destOrd="0" presId="urn:microsoft.com/office/officeart/2005/8/layout/list1"/>
    <dgm:cxn modelId="{20D78C5E-076C-4A19-AE57-5CF608125F39}" type="presParOf" srcId="{9D5B0DDA-92C3-4BB6-8264-A48A3D3DB230}" destId="{3E55DCE5-DA81-4EE6-885D-E2F69EC3173F}" srcOrd="7" destOrd="0" presId="urn:microsoft.com/office/officeart/2005/8/layout/list1"/>
    <dgm:cxn modelId="{67A8D87D-3EC3-4CFD-A4BB-8F4A09A5DABF}" type="presParOf" srcId="{9D5B0DDA-92C3-4BB6-8264-A48A3D3DB230}" destId="{FF0820CD-6235-4C74-AEC3-C8F4875F8341}" srcOrd="8" destOrd="0" presId="urn:microsoft.com/office/officeart/2005/8/layout/list1"/>
    <dgm:cxn modelId="{E5E41B35-8B5A-476B-A9FB-8864C990B2AB}" type="presParOf" srcId="{FF0820CD-6235-4C74-AEC3-C8F4875F8341}" destId="{009ED209-794D-4CAE-8DDE-990D0DC07ED1}" srcOrd="0" destOrd="0" presId="urn:microsoft.com/office/officeart/2005/8/layout/list1"/>
    <dgm:cxn modelId="{917B6EF0-1646-4C7A-8BC1-3E0E6B0B3F8C}" type="presParOf" srcId="{FF0820CD-6235-4C74-AEC3-C8F4875F8341}" destId="{785DDE11-EB36-4B1D-93A8-F07D281ADBAB}" srcOrd="1" destOrd="0" presId="urn:microsoft.com/office/officeart/2005/8/layout/list1"/>
    <dgm:cxn modelId="{D307C4B6-662B-46DA-875F-9692845A9C0E}" type="presParOf" srcId="{9D5B0DDA-92C3-4BB6-8264-A48A3D3DB230}" destId="{3D0C666B-1DE5-4652-B213-6A7618ABC5A9}" srcOrd="9" destOrd="0" presId="urn:microsoft.com/office/officeart/2005/8/layout/list1"/>
    <dgm:cxn modelId="{926CE765-7F36-4EA7-9A56-CA1518BEA543}" type="presParOf" srcId="{9D5B0DDA-92C3-4BB6-8264-A48A3D3DB230}" destId="{FC6F8EAC-5730-47B8-AE71-B67814B2E5F9}"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9EB8A9-E043-4023-966E-3AF1FDEFA81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1E4C723D-361F-4BA4-8BAB-F8026E83ECE5}">
      <dgm:prSet phldrT="[Text]"/>
      <dgm:spPr>
        <a:solidFill>
          <a:schemeClr val="accent3">
            <a:lumMod val="20000"/>
            <a:lumOff val="80000"/>
          </a:schemeClr>
        </a:solidFill>
      </dgm:spPr>
      <dgm:t>
        <a:bodyPr/>
        <a:lstStyle/>
        <a:p>
          <a:r>
            <a:rPr lang="en-US" dirty="0">
              <a:solidFill>
                <a:schemeClr val="tx1"/>
              </a:solidFill>
              <a:latin typeface="Arial" panose="020B0604020202020204" pitchFamily="34" charset="0"/>
              <a:cs typeface="Arial" panose="020B0604020202020204" pitchFamily="34" charset="0"/>
            </a:rPr>
            <a:t>Snail Mail</a:t>
          </a:r>
        </a:p>
        <a:p>
          <a:endParaRPr lang="en-US" dirty="0">
            <a:solidFill>
              <a:schemeClr val="tx1"/>
            </a:solidFill>
            <a:latin typeface="Arial" panose="020B0604020202020204" pitchFamily="34" charset="0"/>
            <a:cs typeface="Arial" panose="020B0604020202020204" pitchFamily="34" charset="0"/>
          </a:endParaRPr>
        </a:p>
      </dgm:t>
    </dgm:pt>
    <dgm:pt modelId="{5518E4C1-D528-40EC-8C1D-FF2484679099}" type="parTrans" cxnId="{EA907C4B-2239-43FA-947D-F7011DF7964D}">
      <dgm:prSet/>
      <dgm:spPr/>
      <dgm:t>
        <a:bodyPr/>
        <a:lstStyle/>
        <a:p>
          <a:endParaRPr lang="en-US">
            <a:latin typeface="Arial" panose="020B0604020202020204" pitchFamily="34" charset="0"/>
            <a:cs typeface="Arial" panose="020B0604020202020204" pitchFamily="34" charset="0"/>
          </a:endParaRPr>
        </a:p>
      </dgm:t>
    </dgm:pt>
    <dgm:pt modelId="{5F20330F-8D4C-4CD8-8C72-07C4986D6F33}" type="sibTrans" cxnId="{EA907C4B-2239-43FA-947D-F7011DF7964D}">
      <dgm:prSet/>
      <dgm:spPr/>
      <dgm:t>
        <a:bodyPr/>
        <a:lstStyle/>
        <a:p>
          <a:endParaRPr lang="en-US">
            <a:latin typeface="Arial" panose="020B0604020202020204" pitchFamily="34" charset="0"/>
            <a:cs typeface="Arial" panose="020B0604020202020204" pitchFamily="34" charset="0"/>
          </a:endParaRPr>
        </a:p>
      </dgm:t>
    </dgm:pt>
    <dgm:pt modelId="{D9F56306-B2AB-4BDD-A490-584E80E2FE5D}">
      <dgm:prSet phldrT="[Text]"/>
      <dgm:spPr>
        <a:solidFill>
          <a:schemeClr val="accent3">
            <a:lumMod val="20000"/>
            <a:lumOff val="80000"/>
          </a:schemeClr>
        </a:solidFill>
      </dgm:spPr>
      <dgm:t>
        <a:bodyPr/>
        <a:lstStyle/>
        <a:p>
          <a:r>
            <a:rPr lang="en-US" dirty="0">
              <a:solidFill>
                <a:schemeClr val="tx1"/>
              </a:solidFill>
              <a:latin typeface="Arial" panose="020B0604020202020204" pitchFamily="34" charset="0"/>
              <a:cs typeface="Arial" panose="020B0604020202020204" pitchFamily="34" charset="0"/>
            </a:rPr>
            <a:t>Written documents sent through a delivery service, such as USPS or FedEx</a:t>
          </a:r>
        </a:p>
      </dgm:t>
    </dgm:pt>
    <dgm:pt modelId="{57EC10AD-9D91-47A9-8A56-0C682ED695D4}" type="parTrans" cxnId="{4FBF93DC-C506-4B29-9288-F114A8964433}">
      <dgm:prSet/>
      <dgm:spPr/>
      <dgm:t>
        <a:bodyPr/>
        <a:lstStyle/>
        <a:p>
          <a:endParaRPr lang="en-US">
            <a:latin typeface="Arial" panose="020B0604020202020204" pitchFamily="34" charset="0"/>
            <a:cs typeface="Arial" panose="020B0604020202020204" pitchFamily="34" charset="0"/>
          </a:endParaRPr>
        </a:p>
      </dgm:t>
    </dgm:pt>
    <dgm:pt modelId="{129FF102-03AD-4A2C-94AD-992B21597873}" type="sibTrans" cxnId="{4FBF93DC-C506-4B29-9288-F114A8964433}">
      <dgm:prSet/>
      <dgm:spPr/>
      <dgm:t>
        <a:bodyPr/>
        <a:lstStyle/>
        <a:p>
          <a:endParaRPr lang="en-US">
            <a:latin typeface="Arial" panose="020B0604020202020204" pitchFamily="34" charset="0"/>
            <a:cs typeface="Arial" panose="020B0604020202020204" pitchFamily="34" charset="0"/>
          </a:endParaRPr>
        </a:p>
      </dgm:t>
    </dgm:pt>
    <dgm:pt modelId="{20CD8515-EE8E-49CA-9425-22C917CA35E4}">
      <dgm:prSet phldrT="[Text]"/>
      <dgm:spPr>
        <a:solidFill>
          <a:schemeClr val="accent3">
            <a:lumMod val="20000"/>
            <a:lumOff val="80000"/>
          </a:schemeClr>
        </a:solidFill>
      </dgm:spPr>
      <dgm:t>
        <a:bodyPr/>
        <a:lstStyle/>
        <a:p>
          <a:r>
            <a:rPr lang="en-US" dirty="0">
              <a:solidFill>
                <a:schemeClr val="tx1"/>
              </a:solidFill>
              <a:latin typeface="Arial" panose="020B0604020202020204" pitchFamily="34" charset="0"/>
              <a:cs typeface="Arial" panose="020B0604020202020204" pitchFamily="34" charset="0"/>
            </a:rPr>
            <a:t>Store-and-Forward Messages</a:t>
          </a:r>
        </a:p>
        <a:p>
          <a:endParaRPr lang="en-US" dirty="0">
            <a:solidFill>
              <a:schemeClr val="tx1"/>
            </a:solidFill>
            <a:latin typeface="Arial" panose="020B0604020202020204" pitchFamily="34" charset="0"/>
            <a:cs typeface="Arial" panose="020B0604020202020204" pitchFamily="34" charset="0"/>
          </a:endParaRPr>
        </a:p>
      </dgm:t>
    </dgm:pt>
    <dgm:pt modelId="{AC9CCB8F-9145-4832-8A10-0039656012AA}" type="parTrans" cxnId="{9FFC7FDC-133D-4AD1-8DEC-6C8C849E4379}">
      <dgm:prSet/>
      <dgm:spPr/>
      <dgm:t>
        <a:bodyPr/>
        <a:lstStyle/>
        <a:p>
          <a:endParaRPr lang="en-US">
            <a:latin typeface="Arial" panose="020B0604020202020204" pitchFamily="34" charset="0"/>
            <a:cs typeface="Arial" panose="020B0604020202020204" pitchFamily="34" charset="0"/>
          </a:endParaRPr>
        </a:p>
      </dgm:t>
    </dgm:pt>
    <dgm:pt modelId="{2E73BCF9-F90B-4540-B6EE-BF3A817B88DB}" type="sibTrans" cxnId="{9FFC7FDC-133D-4AD1-8DEC-6C8C849E4379}">
      <dgm:prSet/>
      <dgm:spPr/>
      <dgm:t>
        <a:bodyPr/>
        <a:lstStyle/>
        <a:p>
          <a:endParaRPr lang="en-US">
            <a:latin typeface="Arial" panose="020B0604020202020204" pitchFamily="34" charset="0"/>
            <a:cs typeface="Arial" panose="020B0604020202020204" pitchFamily="34" charset="0"/>
          </a:endParaRPr>
        </a:p>
      </dgm:t>
    </dgm:pt>
    <dgm:pt modelId="{408C177F-31B2-437B-8E72-C7B772E801A4}">
      <dgm:prSet phldrT="[Text]"/>
      <dgm:spPr>
        <a:solidFill>
          <a:schemeClr val="accent3">
            <a:lumMod val="20000"/>
            <a:lumOff val="80000"/>
          </a:schemeClr>
        </a:solidFill>
      </dgm:spPr>
      <dgm:t>
        <a:bodyPr/>
        <a:lstStyle/>
        <a:p>
          <a:r>
            <a:rPr lang="en-US" dirty="0">
              <a:solidFill>
                <a:schemeClr val="tx1"/>
              </a:solidFill>
              <a:latin typeface="Arial" panose="020B0604020202020204" pitchFamily="34" charset="0"/>
              <a:cs typeface="Arial" panose="020B0604020202020204" pitchFamily="34" charset="0"/>
            </a:rPr>
            <a:t>Email</a:t>
          </a:r>
        </a:p>
      </dgm:t>
    </dgm:pt>
    <dgm:pt modelId="{671BCBC0-16F9-4F92-B8E8-C4304C88D588}" type="parTrans" cxnId="{EB1149D4-B36A-4BD2-A8E9-7E5DD99C9ACE}">
      <dgm:prSet/>
      <dgm:spPr/>
      <dgm:t>
        <a:bodyPr/>
        <a:lstStyle/>
        <a:p>
          <a:endParaRPr lang="en-US">
            <a:latin typeface="Arial" panose="020B0604020202020204" pitchFamily="34" charset="0"/>
            <a:cs typeface="Arial" panose="020B0604020202020204" pitchFamily="34" charset="0"/>
          </a:endParaRPr>
        </a:p>
      </dgm:t>
    </dgm:pt>
    <dgm:pt modelId="{621536D4-BD07-42FF-9ADD-BD4BF8881584}" type="sibTrans" cxnId="{EB1149D4-B36A-4BD2-A8E9-7E5DD99C9ACE}">
      <dgm:prSet/>
      <dgm:spPr/>
      <dgm:t>
        <a:bodyPr/>
        <a:lstStyle/>
        <a:p>
          <a:endParaRPr lang="en-US">
            <a:latin typeface="Arial" panose="020B0604020202020204" pitchFamily="34" charset="0"/>
            <a:cs typeface="Arial" panose="020B0604020202020204" pitchFamily="34" charset="0"/>
          </a:endParaRPr>
        </a:p>
      </dgm:t>
    </dgm:pt>
    <dgm:pt modelId="{26F5D1F2-B1B6-43F2-9F04-40C284964E6A}">
      <dgm:prSet phldrT="[Text]"/>
      <dgm:spPr>
        <a:solidFill>
          <a:schemeClr val="accent3">
            <a:lumMod val="20000"/>
            <a:lumOff val="80000"/>
          </a:schemeClr>
        </a:solidFill>
      </dgm:spPr>
      <dgm:t>
        <a:bodyPr/>
        <a:lstStyle/>
        <a:p>
          <a:r>
            <a:rPr lang="en-US" dirty="0">
              <a:solidFill>
                <a:schemeClr val="tx1"/>
              </a:solidFill>
              <a:latin typeface="Arial" panose="020B0604020202020204" pitchFamily="34" charset="0"/>
              <a:cs typeface="Arial" panose="020B0604020202020204" pitchFamily="34" charset="0"/>
            </a:rPr>
            <a:t>Real-Time Communication</a:t>
          </a:r>
        </a:p>
      </dgm:t>
    </dgm:pt>
    <dgm:pt modelId="{4C11D1FC-B045-4FB9-BADD-836FAF28D873}" type="parTrans" cxnId="{283F7723-8A72-4D0C-A5EA-7571501D2E00}">
      <dgm:prSet/>
      <dgm:spPr/>
      <dgm:t>
        <a:bodyPr/>
        <a:lstStyle/>
        <a:p>
          <a:endParaRPr lang="en-US">
            <a:latin typeface="Arial" panose="020B0604020202020204" pitchFamily="34" charset="0"/>
            <a:cs typeface="Arial" panose="020B0604020202020204" pitchFamily="34" charset="0"/>
          </a:endParaRPr>
        </a:p>
      </dgm:t>
    </dgm:pt>
    <dgm:pt modelId="{5EDCC6EE-57D3-4F05-9744-32DFF5F04F55}" type="sibTrans" cxnId="{283F7723-8A72-4D0C-A5EA-7571501D2E00}">
      <dgm:prSet/>
      <dgm:spPr/>
      <dgm:t>
        <a:bodyPr/>
        <a:lstStyle/>
        <a:p>
          <a:endParaRPr lang="en-US">
            <a:latin typeface="Arial" panose="020B0604020202020204" pitchFamily="34" charset="0"/>
            <a:cs typeface="Arial" panose="020B0604020202020204" pitchFamily="34" charset="0"/>
          </a:endParaRPr>
        </a:p>
      </dgm:t>
    </dgm:pt>
    <dgm:pt modelId="{F41D56C9-F3DA-4DB7-9090-58DC5FF712FC}">
      <dgm:prSet phldrT="[Text]"/>
      <dgm:spPr>
        <a:solidFill>
          <a:schemeClr val="accent3">
            <a:lumMod val="20000"/>
            <a:lumOff val="80000"/>
          </a:schemeClr>
        </a:solidFill>
      </dgm:spPr>
      <dgm:t>
        <a:bodyPr/>
        <a:lstStyle/>
        <a:p>
          <a:r>
            <a:rPr lang="en-US" dirty="0">
              <a:solidFill>
                <a:schemeClr val="tx1"/>
              </a:solidFill>
              <a:latin typeface="Arial" panose="020B0604020202020204" pitchFamily="34" charset="0"/>
              <a:cs typeface="Arial" panose="020B0604020202020204" pitchFamily="34" charset="0"/>
            </a:rPr>
            <a:t>Social networking, such as Facebook, Instagram, and LinkedIn</a:t>
          </a:r>
        </a:p>
      </dgm:t>
    </dgm:pt>
    <dgm:pt modelId="{DB39F1B3-B1C3-4D67-A62C-2914163483AE}" type="parTrans" cxnId="{25E90315-1058-41C4-AC9E-3882B2EB0C5D}">
      <dgm:prSet/>
      <dgm:spPr/>
      <dgm:t>
        <a:bodyPr/>
        <a:lstStyle/>
        <a:p>
          <a:endParaRPr lang="en-US">
            <a:latin typeface="Arial" panose="020B0604020202020204" pitchFamily="34" charset="0"/>
            <a:cs typeface="Arial" panose="020B0604020202020204" pitchFamily="34" charset="0"/>
          </a:endParaRPr>
        </a:p>
      </dgm:t>
    </dgm:pt>
    <dgm:pt modelId="{91F3A4F8-8533-43D4-8FF2-A475C3B0C2B9}" type="sibTrans" cxnId="{25E90315-1058-41C4-AC9E-3882B2EB0C5D}">
      <dgm:prSet/>
      <dgm:spPr/>
      <dgm:t>
        <a:bodyPr/>
        <a:lstStyle/>
        <a:p>
          <a:endParaRPr lang="en-US">
            <a:latin typeface="Arial" panose="020B0604020202020204" pitchFamily="34" charset="0"/>
            <a:cs typeface="Arial" panose="020B0604020202020204" pitchFamily="34" charset="0"/>
          </a:endParaRPr>
        </a:p>
      </dgm:t>
    </dgm:pt>
    <dgm:pt modelId="{43FAB157-C0E1-46CC-8ABC-F7027DE8BFA9}">
      <dgm:prSet phldrT="[Text]"/>
      <dgm:spPr>
        <a:solidFill>
          <a:schemeClr val="accent3">
            <a:lumMod val="20000"/>
            <a:lumOff val="80000"/>
          </a:schemeClr>
        </a:solidFill>
      </dgm:spPr>
      <dgm:t>
        <a:bodyPr/>
        <a:lstStyle/>
        <a:p>
          <a:r>
            <a:rPr lang="en-US" dirty="0">
              <a:solidFill>
                <a:schemeClr val="tx1"/>
              </a:solidFill>
              <a:latin typeface="Arial" panose="020B0604020202020204" pitchFamily="34" charset="0"/>
              <a:cs typeface="Arial" panose="020B0604020202020204" pitchFamily="34" charset="0"/>
            </a:rPr>
            <a:t>Social Media</a:t>
          </a:r>
        </a:p>
        <a:p>
          <a:endParaRPr lang="en-US" dirty="0">
            <a:solidFill>
              <a:schemeClr val="tx1"/>
            </a:solidFill>
            <a:latin typeface="Arial" panose="020B0604020202020204" pitchFamily="34" charset="0"/>
            <a:cs typeface="Arial" panose="020B0604020202020204" pitchFamily="34" charset="0"/>
          </a:endParaRPr>
        </a:p>
      </dgm:t>
    </dgm:pt>
    <dgm:pt modelId="{793A210D-42A8-4A49-A3E4-E0C3AB7DBFB3}" type="parTrans" cxnId="{96325109-0B3B-4EB5-A951-908C6661890B}">
      <dgm:prSet/>
      <dgm:spPr/>
      <dgm:t>
        <a:bodyPr/>
        <a:lstStyle/>
        <a:p>
          <a:endParaRPr lang="en-US"/>
        </a:p>
      </dgm:t>
    </dgm:pt>
    <dgm:pt modelId="{64DD9F64-A1B7-4A99-BB75-754D33AEE02B}" type="sibTrans" cxnId="{96325109-0B3B-4EB5-A951-908C6661890B}">
      <dgm:prSet/>
      <dgm:spPr/>
      <dgm:t>
        <a:bodyPr/>
        <a:lstStyle/>
        <a:p>
          <a:endParaRPr lang="en-US"/>
        </a:p>
      </dgm:t>
    </dgm:pt>
    <dgm:pt modelId="{68794E02-E9BC-4C0F-80C2-ECDB913E93D3}">
      <dgm:prSet phldrT="[Text]"/>
      <dgm:spPr>
        <a:solidFill>
          <a:schemeClr val="accent3">
            <a:lumMod val="20000"/>
            <a:lumOff val="80000"/>
          </a:schemeClr>
        </a:solidFill>
      </dgm:spPr>
      <dgm:t>
        <a:bodyPr/>
        <a:lstStyle/>
        <a:p>
          <a:r>
            <a:rPr lang="en-US" dirty="0">
              <a:solidFill>
                <a:schemeClr val="tx1"/>
              </a:solidFill>
              <a:latin typeface="Arial" panose="020B0604020202020204" pitchFamily="34" charset="0"/>
              <a:cs typeface="Arial" panose="020B0604020202020204" pitchFamily="34" charset="0"/>
            </a:rPr>
            <a:t>Face-to-face meeting</a:t>
          </a:r>
        </a:p>
      </dgm:t>
    </dgm:pt>
    <dgm:pt modelId="{34D04C07-B887-4E3A-AC0C-EBBCA9D534EE}" type="parTrans" cxnId="{3EE1382A-76AA-4BBE-BEA8-BE391B4DE017}">
      <dgm:prSet/>
      <dgm:spPr/>
      <dgm:t>
        <a:bodyPr/>
        <a:lstStyle/>
        <a:p>
          <a:endParaRPr lang="en-US"/>
        </a:p>
      </dgm:t>
    </dgm:pt>
    <dgm:pt modelId="{7ECE04F4-3121-43AE-808A-6B738B827CF9}" type="sibTrans" cxnId="{3EE1382A-76AA-4BBE-BEA8-BE391B4DE017}">
      <dgm:prSet/>
      <dgm:spPr/>
      <dgm:t>
        <a:bodyPr/>
        <a:lstStyle/>
        <a:p>
          <a:endParaRPr lang="en-US"/>
        </a:p>
      </dgm:t>
    </dgm:pt>
    <dgm:pt modelId="{37380AEE-E52C-4FF5-AEE1-545F9E93C8A3}">
      <dgm:prSet phldrT="[Text]"/>
      <dgm:spPr>
        <a:solidFill>
          <a:schemeClr val="accent3">
            <a:lumMod val="20000"/>
            <a:lumOff val="80000"/>
          </a:schemeClr>
        </a:solidFill>
      </dgm:spPr>
      <dgm:t>
        <a:bodyPr/>
        <a:lstStyle/>
        <a:p>
          <a:r>
            <a:rPr lang="en-US" dirty="0">
              <a:solidFill>
                <a:schemeClr val="tx1"/>
              </a:solidFill>
              <a:latin typeface="Arial" panose="020B0604020202020204" pitchFamily="34" charset="0"/>
              <a:cs typeface="Arial" panose="020B0604020202020204" pitchFamily="34" charset="0"/>
            </a:rPr>
            <a:t>Telephone</a:t>
          </a:r>
        </a:p>
      </dgm:t>
    </dgm:pt>
    <dgm:pt modelId="{049CB364-0878-4350-BFC2-AEBF0A8B70AF}" type="parTrans" cxnId="{7D750E40-5FD1-4AE0-AF5F-71CAB7352D01}">
      <dgm:prSet/>
      <dgm:spPr/>
      <dgm:t>
        <a:bodyPr/>
        <a:lstStyle/>
        <a:p>
          <a:endParaRPr lang="en-US"/>
        </a:p>
      </dgm:t>
    </dgm:pt>
    <dgm:pt modelId="{C156FF65-4709-49BF-B72A-D5CDBB060877}" type="sibTrans" cxnId="{7D750E40-5FD1-4AE0-AF5F-71CAB7352D01}">
      <dgm:prSet/>
      <dgm:spPr/>
      <dgm:t>
        <a:bodyPr/>
        <a:lstStyle/>
        <a:p>
          <a:endParaRPr lang="en-US"/>
        </a:p>
      </dgm:t>
    </dgm:pt>
    <dgm:pt modelId="{627CAB4C-3F17-4DA2-872F-3814046B4745}">
      <dgm:prSet phldrT="[Text]"/>
      <dgm:spPr>
        <a:solidFill>
          <a:schemeClr val="accent3">
            <a:lumMod val="20000"/>
            <a:lumOff val="80000"/>
          </a:schemeClr>
        </a:solidFill>
      </dgm:spPr>
      <dgm:t>
        <a:bodyPr/>
        <a:lstStyle/>
        <a:p>
          <a:r>
            <a:rPr lang="en-US" dirty="0">
              <a:solidFill>
                <a:schemeClr val="tx1"/>
              </a:solidFill>
              <a:latin typeface="Arial" panose="020B0604020202020204" pitchFamily="34" charset="0"/>
              <a:cs typeface="Arial" panose="020B0604020202020204" pitchFamily="34" charset="0"/>
            </a:rPr>
            <a:t>Instant messaging</a:t>
          </a:r>
        </a:p>
      </dgm:t>
    </dgm:pt>
    <dgm:pt modelId="{C170B629-3570-4D03-8471-86C3F1EBD193}" type="parTrans" cxnId="{C97876D0-8703-4DD4-A594-04D2AFACBCF9}">
      <dgm:prSet/>
      <dgm:spPr/>
      <dgm:t>
        <a:bodyPr/>
        <a:lstStyle/>
        <a:p>
          <a:endParaRPr lang="en-US"/>
        </a:p>
      </dgm:t>
    </dgm:pt>
    <dgm:pt modelId="{341B96F0-BB57-401B-AC8C-7D21E90A9504}" type="sibTrans" cxnId="{C97876D0-8703-4DD4-A594-04D2AFACBCF9}">
      <dgm:prSet/>
      <dgm:spPr/>
      <dgm:t>
        <a:bodyPr/>
        <a:lstStyle/>
        <a:p>
          <a:endParaRPr lang="en-US"/>
        </a:p>
      </dgm:t>
    </dgm:pt>
    <dgm:pt modelId="{D79E2D46-5CE0-4087-B020-DB305DD04FCB}">
      <dgm:prSet phldrT="[Text]"/>
      <dgm:spPr>
        <a:solidFill>
          <a:schemeClr val="accent3">
            <a:lumMod val="20000"/>
            <a:lumOff val="80000"/>
          </a:schemeClr>
        </a:solidFill>
      </dgm:spPr>
      <dgm:t>
        <a:bodyPr/>
        <a:lstStyle/>
        <a:p>
          <a:r>
            <a:rPr lang="en-US" dirty="0">
              <a:solidFill>
                <a:schemeClr val="tx1"/>
              </a:solidFill>
              <a:latin typeface="Arial" panose="020B0604020202020204" pitchFamily="34" charset="0"/>
              <a:cs typeface="Arial" panose="020B0604020202020204" pitchFamily="34" charset="0"/>
            </a:rPr>
            <a:t>Text messaging</a:t>
          </a:r>
        </a:p>
      </dgm:t>
    </dgm:pt>
    <dgm:pt modelId="{E9AB6208-2903-4D57-BE9D-D0B64A58EADE}" type="parTrans" cxnId="{F5EFCF6A-2109-4766-BEB3-E5044FE3E1AD}">
      <dgm:prSet/>
      <dgm:spPr/>
      <dgm:t>
        <a:bodyPr/>
        <a:lstStyle/>
        <a:p>
          <a:endParaRPr lang="en-US"/>
        </a:p>
      </dgm:t>
    </dgm:pt>
    <dgm:pt modelId="{FEFB1B1F-D321-474C-9283-FB675FC0519D}" type="sibTrans" cxnId="{F5EFCF6A-2109-4766-BEB3-E5044FE3E1AD}">
      <dgm:prSet/>
      <dgm:spPr/>
      <dgm:t>
        <a:bodyPr/>
        <a:lstStyle/>
        <a:p>
          <a:endParaRPr lang="en-US"/>
        </a:p>
      </dgm:t>
    </dgm:pt>
    <dgm:pt modelId="{EDEE8C89-C3CE-4DE5-875B-C4814AC5C613}" type="pres">
      <dgm:prSet presAssocID="{A69EB8A9-E043-4023-966E-3AF1FDEFA811}" presName="Name0" presStyleCnt="0">
        <dgm:presLayoutVars>
          <dgm:dir/>
          <dgm:resizeHandles val="exact"/>
        </dgm:presLayoutVars>
      </dgm:prSet>
      <dgm:spPr/>
    </dgm:pt>
    <dgm:pt modelId="{75466DF5-0EA6-41ED-8213-1C0DE5BEEF48}" type="pres">
      <dgm:prSet presAssocID="{1E4C723D-361F-4BA4-8BAB-F8026E83ECE5}" presName="node" presStyleLbl="node1" presStyleIdx="0" presStyleCnt="4">
        <dgm:presLayoutVars>
          <dgm:bulletEnabled val="1"/>
        </dgm:presLayoutVars>
      </dgm:prSet>
      <dgm:spPr/>
    </dgm:pt>
    <dgm:pt modelId="{BA75C7AF-F9FC-4CBB-A48E-217F23F0DB2D}" type="pres">
      <dgm:prSet presAssocID="{5F20330F-8D4C-4CD8-8C72-07C4986D6F33}" presName="sibTrans" presStyleCnt="0"/>
      <dgm:spPr/>
    </dgm:pt>
    <dgm:pt modelId="{94C206B3-71E2-41B9-AAA9-03E45FA7ECEC}" type="pres">
      <dgm:prSet presAssocID="{20CD8515-EE8E-49CA-9425-22C917CA35E4}" presName="node" presStyleLbl="node1" presStyleIdx="1" presStyleCnt="4">
        <dgm:presLayoutVars>
          <dgm:bulletEnabled val="1"/>
        </dgm:presLayoutVars>
      </dgm:prSet>
      <dgm:spPr/>
    </dgm:pt>
    <dgm:pt modelId="{4BF704BA-063B-420A-853A-344D6613F7A8}" type="pres">
      <dgm:prSet presAssocID="{2E73BCF9-F90B-4540-B6EE-BF3A817B88DB}" presName="sibTrans" presStyleCnt="0"/>
      <dgm:spPr/>
    </dgm:pt>
    <dgm:pt modelId="{1FD2C886-75F3-4EB1-95FC-3B26D9332F6B}" type="pres">
      <dgm:prSet presAssocID="{26F5D1F2-B1B6-43F2-9F04-40C284964E6A}" presName="node" presStyleLbl="node1" presStyleIdx="2" presStyleCnt="4">
        <dgm:presLayoutVars>
          <dgm:bulletEnabled val="1"/>
        </dgm:presLayoutVars>
      </dgm:prSet>
      <dgm:spPr/>
    </dgm:pt>
    <dgm:pt modelId="{AA2924E3-7CC9-483B-BC88-4863CC67D3F7}" type="pres">
      <dgm:prSet presAssocID="{5EDCC6EE-57D3-4F05-9744-32DFF5F04F55}" presName="sibTrans" presStyleCnt="0"/>
      <dgm:spPr/>
    </dgm:pt>
    <dgm:pt modelId="{01C178FD-9FAF-4AA9-B2FC-F8291FBEB817}" type="pres">
      <dgm:prSet presAssocID="{43FAB157-C0E1-46CC-8ABC-F7027DE8BFA9}" presName="node" presStyleLbl="node1" presStyleIdx="3" presStyleCnt="4">
        <dgm:presLayoutVars>
          <dgm:bulletEnabled val="1"/>
        </dgm:presLayoutVars>
      </dgm:prSet>
      <dgm:spPr/>
    </dgm:pt>
  </dgm:ptLst>
  <dgm:cxnLst>
    <dgm:cxn modelId="{96325109-0B3B-4EB5-A951-908C6661890B}" srcId="{A69EB8A9-E043-4023-966E-3AF1FDEFA811}" destId="{43FAB157-C0E1-46CC-8ABC-F7027DE8BFA9}" srcOrd="3" destOrd="0" parTransId="{793A210D-42A8-4A49-A3E4-E0C3AB7DBFB3}" sibTransId="{64DD9F64-A1B7-4A99-BB75-754D33AEE02B}"/>
    <dgm:cxn modelId="{001C0F0B-8862-452A-82CA-86531A015B0B}" type="presOf" srcId="{26F5D1F2-B1B6-43F2-9F04-40C284964E6A}" destId="{1FD2C886-75F3-4EB1-95FC-3B26D9332F6B}" srcOrd="0" destOrd="0" presId="urn:microsoft.com/office/officeart/2005/8/layout/hList6"/>
    <dgm:cxn modelId="{D800890E-F778-4EBC-8C16-E6BA90358A0D}" type="presOf" srcId="{43FAB157-C0E1-46CC-8ABC-F7027DE8BFA9}" destId="{01C178FD-9FAF-4AA9-B2FC-F8291FBEB817}" srcOrd="0" destOrd="0" presId="urn:microsoft.com/office/officeart/2005/8/layout/hList6"/>
    <dgm:cxn modelId="{C4E65310-8620-449F-AC55-6895FECA2F7F}" type="presOf" srcId="{D79E2D46-5CE0-4087-B020-DB305DD04FCB}" destId="{1FD2C886-75F3-4EB1-95FC-3B26D9332F6B}" srcOrd="0" destOrd="4" presId="urn:microsoft.com/office/officeart/2005/8/layout/hList6"/>
    <dgm:cxn modelId="{25E90315-1058-41C4-AC9E-3882B2EB0C5D}" srcId="{43FAB157-C0E1-46CC-8ABC-F7027DE8BFA9}" destId="{F41D56C9-F3DA-4DB7-9090-58DC5FF712FC}" srcOrd="0" destOrd="0" parTransId="{DB39F1B3-B1C3-4D67-A62C-2914163483AE}" sibTransId="{91F3A4F8-8533-43D4-8FF2-A475C3B0C2B9}"/>
    <dgm:cxn modelId="{283F7723-8A72-4D0C-A5EA-7571501D2E00}" srcId="{A69EB8A9-E043-4023-966E-3AF1FDEFA811}" destId="{26F5D1F2-B1B6-43F2-9F04-40C284964E6A}" srcOrd="2" destOrd="0" parTransId="{4C11D1FC-B045-4FB9-BADD-836FAF28D873}" sibTransId="{5EDCC6EE-57D3-4F05-9744-32DFF5F04F55}"/>
    <dgm:cxn modelId="{3EE1382A-76AA-4BBE-BEA8-BE391B4DE017}" srcId="{26F5D1F2-B1B6-43F2-9F04-40C284964E6A}" destId="{68794E02-E9BC-4C0F-80C2-ECDB913E93D3}" srcOrd="0" destOrd="0" parTransId="{34D04C07-B887-4E3A-AC0C-EBBCA9D534EE}" sibTransId="{7ECE04F4-3121-43AE-808A-6B738B827CF9}"/>
    <dgm:cxn modelId="{DC112C3C-955F-4E17-AB5F-521E3D0936E7}" type="presOf" srcId="{68794E02-E9BC-4C0F-80C2-ECDB913E93D3}" destId="{1FD2C886-75F3-4EB1-95FC-3B26D9332F6B}" srcOrd="0" destOrd="1" presId="urn:microsoft.com/office/officeart/2005/8/layout/hList6"/>
    <dgm:cxn modelId="{7D750E40-5FD1-4AE0-AF5F-71CAB7352D01}" srcId="{26F5D1F2-B1B6-43F2-9F04-40C284964E6A}" destId="{37380AEE-E52C-4FF5-AEE1-545F9E93C8A3}" srcOrd="1" destOrd="0" parTransId="{049CB364-0878-4350-BFC2-AEBF0A8B70AF}" sibTransId="{C156FF65-4709-49BF-B72A-D5CDBB060877}"/>
    <dgm:cxn modelId="{8632855B-74D6-4E36-B4F4-FDAD9000A521}" type="presOf" srcId="{A69EB8A9-E043-4023-966E-3AF1FDEFA811}" destId="{EDEE8C89-C3CE-4DE5-875B-C4814AC5C613}" srcOrd="0" destOrd="0" presId="urn:microsoft.com/office/officeart/2005/8/layout/hList6"/>
    <dgm:cxn modelId="{FD547665-F7F7-456F-8245-4A9CC7F3D120}" type="presOf" srcId="{627CAB4C-3F17-4DA2-872F-3814046B4745}" destId="{1FD2C886-75F3-4EB1-95FC-3B26D9332F6B}" srcOrd="0" destOrd="3" presId="urn:microsoft.com/office/officeart/2005/8/layout/hList6"/>
    <dgm:cxn modelId="{F5EFCF6A-2109-4766-BEB3-E5044FE3E1AD}" srcId="{26F5D1F2-B1B6-43F2-9F04-40C284964E6A}" destId="{D79E2D46-5CE0-4087-B020-DB305DD04FCB}" srcOrd="3" destOrd="0" parTransId="{E9AB6208-2903-4D57-BE9D-D0B64A58EADE}" sibTransId="{FEFB1B1F-D321-474C-9283-FB675FC0519D}"/>
    <dgm:cxn modelId="{EA907C4B-2239-43FA-947D-F7011DF7964D}" srcId="{A69EB8A9-E043-4023-966E-3AF1FDEFA811}" destId="{1E4C723D-361F-4BA4-8BAB-F8026E83ECE5}" srcOrd="0" destOrd="0" parTransId="{5518E4C1-D528-40EC-8C1D-FF2484679099}" sibTransId="{5F20330F-8D4C-4CD8-8C72-07C4986D6F33}"/>
    <dgm:cxn modelId="{A1BDBC6B-2E0F-42AB-9A16-85AD97550EB6}" type="presOf" srcId="{F41D56C9-F3DA-4DB7-9090-58DC5FF712FC}" destId="{01C178FD-9FAF-4AA9-B2FC-F8291FBEB817}" srcOrd="0" destOrd="1" presId="urn:microsoft.com/office/officeart/2005/8/layout/hList6"/>
    <dgm:cxn modelId="{0CA2CB8A-99D8-4555-AA02-80479E77CE2D}" type="presOf" srcId="{408C177F-31B2-437B-8E72-C7B772E801A4}" destId="{94C206B3-71E2-41B9-AAA9-03E45FA7ECEC}" srcOrd="0" destOrd="1" presId="urn:microsoft.com/office/officeart/2005/8/layout/hList6"/>
    <dgm:cxn modelId="{9FC017C2-47EE-4465-BAD8-3E6870B609E2}" type="presOf" srcId="{37380AEE-E52C-4FF5-AEE1-545F9E93C8A3}" destId="{1FD2C886-75F3-4EB1-95FC-3B26D9332F6B}" srcOrd="0" destOrd="2" presId="urn:microsoft.com/office/officeart/2005/8/layout/hList6"/>
    <dgm:cxn modelId="{C97876D0-8703-4DD4-A594-04D2AFACBCF9}" srcId="{26F5D1F2-B1B6-43F2-9F04-40C284964E6A}" destId="{627CAB4C-3F17-4DA2-872F-3814046B4745}" srcOrd="2" destOrd="0" parTransId="{C170B629-3570-4D03-8471-86C3F1EBD193}" sibTransId="{341B96F0-BB57-401B-AC8C-7D21E90A9504}"/>
    <dgm:cxn modelId="{EB1149D4-B36A-4BD2-A8E9-7E5DD99C9ACE}" srcId="{20CD8515-EE8E-49CA-9425-22C917CA35E4}" destId="{408C177F-31B2-437B-8E72-C7B772E801A4}" srcOrd="0" destOrd="0" parTransId="{671BCBC0-16F9-4F92-B8E8-C4304C88D588}" sibTransId="{621536D4-BD07-42FF-9ADD-BD4BF8881584}"/>
    <dgm:cxn modelId="{9FFC7FDC-133D-4AD1-8DEC-6C8C849E4379}" srcId="{A69EB8A9-E043-4023-966E-3AF1FDEFA811}" destId="{20CD8515-EE8E-49CA-9425-22C917CA35E4}" srcOrd="1" destOrd="0" parTransId="{AC9CCB8F-9145-4832-8A10-0039656012AA}" sibTransId="{2E73BCF9-F90B-4540-B6EE-BF3A817B88DB}"/>
    <dgm:cxn modelId="{4FBF93DC-C506-4B29-9288-F114A8964433}" srcId="{1E4C723D-361F-4BA4-8BAB-F8026E83ECE5}" destId="{D9F56306-B2AB-4BDD-A490-584E80E2FE5D}" srcOrd="0" destOrd="0" parTransId="{57EC10AD-9D91-47A9-8A56-0C682ED695D4}" sibTransId="{129FF102-03AD-4A2C-94AD-992B21597873}"/>
    <dgm:cxn modelId="{CCED42ED-341F-48E7-9F44-4F689EF0AB90}" type="presOf" srcId="{20CD8515-EE8E-49CA-9425-22C917CA35E4}" destId="{94C206B3-71E2-41B9-AAA9-03E45FA7ECEC}" srcOrd="0" destOrd="0" presId="urn:microsoft.com/office/officeart/2005/8/layout/hList6"/>
    <dgm:cxn modelId="{3A9BA3F7-F366-4E25-A45D-787D9AACC454}" type="presOf" srcId="{1E4C723D-361F-4BA4-8BAB-F8026E83ECE5}" destId="{75466DF5-0EA6-41ED-8213-1C0DE5BEEF48}" srcOrd="0" destOrd="0" presId="urn:microsoft.com/office/officeart/2005/8/layout/hList6"/>
    <dgm:cxn modelId="{15BA71FB-50D0-4038-93C1-38B9688458F7}" type="presOf" srcId="{D9F56306-B2AB-4BDD-A490-584E80E2FE5D}" destId="{75466DF5-0EA6-41ED-8213-1C0DE5BEEF48}" srcOrd="0" destOrd="1" presId="urn:microsoft.com/office/officeart/2005/8/layout/hList6"/>
    <dgm:cxn modelId="{C842F19F-BF31-4318-84E9-6DEDB20CD2B3}" type="presParOf" srcId="{EDEE8C89-C3CE-4DE5-875B-C4814AC5C613}" destId="{75466DF5-0EA6-41ED-8213-1C0DE5BEEF48}" srcOrd="0" destOrd="0" presId="urn:microsoft.com/office/officeart/2005/8/layout/hList6"/>
    <dgm:cxn modelId="{04361984-897F-4F45-B520-4C2743A10559}" type="presParOf" srcId="{EDEE8C89-C3CE-4DE5-875B-C4814AC5C613}" destId="{BA75C7AF-F9FC-4CBB-A48E-217F23F0DB2D}" srcOrd="1" destOrd="0" presId="urn:microsoft.com/office/officeart/2005/8/layout/hList6"/>
    <dgm:cxn modelId="{0BC27B29-543B-48B0-BDC9-E39A012F1F2E}" type="presParOf" srcId="{EDEE8C89-C3CE-4DE5-875B-C4814AC5C613}" destId="{94C206B3-71E2-41B9-AAA9-03E45FA7ECEC}" srcOrd="2" destOrd="0" presId="urn:microsoft.com/office/officeart/2005/8/layout/hList6"/>
    <dgm:cxn modelId="{C0C72405-D35B-4189-AD19-85F63BA0B545}" type="presParOf" srcId="{EDEE8C89-C3CE-4DE5-875B-C4814AC5C613}" destId="{4BF704BA-063B-420A-853A-344D6613F7A8}" srcOrd="3" destOrd="0" presId="urn:microsoft.com/office/officeart/2005/8/layout/hList6"/>
    <dgm:cxn modelId="{6157FAF1-5B1C-4562-A1CF-8CFC863786B4}" type="presParOf" srcId="{EDEE8C89-C3CE-4DE5-875B-C4814AC5C613}" destId="{1FD2C886-75F3-4EB1-95FC-3B26D9332F6B}" srcOrd="4" destOrd="0" presId="urn:microsoft.com/office/officeart/2005/8/layout/hList6"/>
    <dgm:cxn modelId="{D70D6FAC-64C5-47F4-AF6A-95EC1F117863}" type="presParOf" srcId="{EDEE8C89-C3CE-4DE5-875B-C4814AC5C613}" destId="{AA2924E3-7CC9-483B-BC88-4863CC67D3F7}" srcOrd="5" destOrd="0" presId="urn:microsoft.com/office/officeart/2005/8/layout/hList6"/>
    <dgm:cxn modelId="{999D1909-3E58-4226-8EE4-CF36EEBB74B5}" type="presParOf" srcId="{EDEE8C89-C3CE-4DE5-875B-C4814AC5C613}" destId="{01C178FD-9FAF-4AA9-B2FC-F8291FBEB817}" srcOrd="6"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B662E4B-DC92-4289-9D93-8D39668DFD37}" type="doc">
      <dgm:prSet loTypeId="urn:microsoft.com/office/officeart/2005/8/layout/default#2" loCatId="list" qsTypeId="urn:microsoft.com/office/officeart/2005/8/quickstyle/simple1" qsCatId="simple" csTypeId="urn:microsoft.com/office/officeart/2005/8/colors/accent1_2" csCatId="accent1" phldr="1"/>
      <dgm:spPr/>
      <dgm:t>
        <a:bodyPr/>
        <a:lstStyle/>
        <a:p>
          <a:endParaRPr lang="en-US"/>
        </a:p>
      </dgm:t>
    </dgm:pt>
    <dgm:pt modelId="{D6AECB4F-D0AA-42CF-9920-E2218674FEDF}">
      <dgm:prSet phldrT="[Text]" custT="1"/>
      <dgm:spPr>
        <a:solidFill>
          <a:schemeClr val="accent5">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You can track everything.</a:t>
          </a:r>
        </a:p>
      </dgm:t>
    </dgm:pt>
    <dgm:pt modelId="{91F4E59C-137A-4A64-96A5-D07556346FC8}" type="parTrans" cxnId="{56B5A268-6AD6-4765-B716-9153761D7185}">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90A66402-6A24-4339-B81C-98F10C213E3F}" type="sibTrans" cxnId="{56B5A268-6AD6-4765-B716-9153761D7185}">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79885E7-DAE5-46CD-BF42-6F388AC99633}">
      <dgm:prSet custT="1"/>
      <dgm:spPr>
        <a:solidFill>
          <a:schemeClr val="accent5">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Data will grow even faster.</a:t>
          </a:r>
        </a:p>
      </dgm:t>
    </dgm:pt>
    <dgm:pt modelId="{FE5F8010-2E66-4DAA-9B14-23E5F01393A3}" type="parTrans" cxnId="{31847D8D-4969-46A5-9DBD-8AB9DB928A6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CF6D8579-B0F0-4959-B7DF-101D0F84FF0E}" type="sibTrans" cxnId="{31847D8D-4969-46A5-9DBD-8AB9DB928A6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1A871121-9A70-4090-B3DD-8B528D4C8EF1}">
      <dgm:prSet custT="1"/>
      <dgm:spPr>
        <a:solidFill>
          <a:schemeClr val="accent5">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Administrative delays will shrink.</a:t>
          </a:r>
        </a:p>
      </dgm:t>
    </dgm:pt>
    <dgm:pt modelId="{AA1817CE-2098-4140-9647-BFFBC2D905C3}" type="parTrans" cxnId="{3C3129C3-3ABA-4A8C-A058-FCE4656DC921}">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40FCB735-8880-42C6-9898-624AEEFA9750}" type="sibTrans" cxnId="{3C3129C3-3ABA-4A8C-A058-FCE4656DC921}">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0586219-B62D-4A11-8061-CE3B62313AD2}">
      <dgm:prSet custT="1"/>
      <dgm:spPr>
        <a:solidFill>
          <a:schemeClr val="accent5">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Waste will be easier to identify.</a:t>
          </a:r>
        </a:p>
      </dgm:t>
    </dgm:pt>
    <dgm:pt modelId="{24DB39D4-2B26-44E6-91FB-DBA93CB3A3C6}" type="parTrans" cxnId="{DE312937-79DD-4C83-BA4E-B191E888801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4544C24-6837-4043-BC49-4B9021159597}" type="sibTrans" cxnId="{DE312937-79DD-4C83-BA4E-B191E888801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03B314F9-41EC-4224-97BD-4AED3EF957C2}">
      <dgm:prSet custT="1"/>
      <dgm:spPr>
        <a:solidFill>
          <a:schemeClr val="accent5">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Identity and authorization management will become more complex.</a:t>
          </a:r>
        </a:p>
      </dgm:t>
    </dgm:pt>
    <dgm:pt modelId="{8C555CBA-71FB-47F4-9DBC-60EDF8E1CB16}" type="parTrans" cxnId="{A300CC3E-8C9E-4A47-A104-B7C5C2A0F9A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EC96B94-2B90-408F-9BD2-6B77D701AD23}" type="sibTrans" cxnId="{A300CC3E-8C9E-4A47-A104-B7C5C2A0F9A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D5004ECC-2FB0-45F7-8BCD-B85EF126D32E}">
      <dgm:prSet custT="1"/>
      <dgm:spPr>
        <a:solidFill>
          <a:schemeClr val="accent5">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Some jobs or roles may change or go away.</a:t>
          </a:r>
        </a:p>
      </dgm:t>
    </dgm:pt>
    <dgm:pt modelId="{D6EF5A2B-06B7-4296-A509-FA412833847C}" type="parTrans" cxnId="{062D963C-F954-44AB-BBAF-11D62CF3B56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072F1CD4-A88E-46D2-AEFD-1BE08BDEBF58}" type="sibTrans" cxnId="{062D963C-F954-44AB-BBAF-11D62CF3B56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00EFBDD7-B650-42B2-B0A6-32B9E4249ACC}" type="pres">
      <dgm:prSet presAssocID="{EB662E4B-DC92-4289-9D93-8D39668DFD37}" presName="diagram" presStyleCnt="0">
        <dgm:presLayoutVars>
          <dgm:dir/>
          <dgm:resizeHandles val="exact"/>
        </dgm:presLayoutVars>
      </dgm:prSet>
      <dgm:spPr/>
    </dgm:pt>
    <dgm:pt modelId="{868E8562-0004-40C6-B595-3A4AAC9D663E}" type="pres">
      <dgm:prSet presAssocID="{D6AECB4F-D0AA-42CF-9920-E2218674FEDF}" presName="node" presStyleLbl="node1" presStyleIdx="0" presStyleCnt="6">
        <dgm:presLayoutVars>
          <dgm:bulletEnabled val="1"/>
        </dgm:presLayoutVars>
      </dgm:prSet>
      <dgm:spPr/>
    </dgm:pt>
    <dgm:pt modelId="{07EB2CA3-8EFA-46CE-9ED4-FD7E3F511575}" type="pres">
      <dgm:prSet presAssocID="{90A66402-6A24-4339-B81C-98F10C213E3F}" presName="sibTrans" presStyleCnt="0"/>
      <dgm:spPr/>
    </dgm:pt>
    <dgm:pt modelId="{8F4BE20E-1286-46C0-9885-3D6081EF0AB9}" type="pres">
      <dgm:prSet presAssocID="{379885E7-DAE5-46CD-BF42-6F388AC99633}" presName="node" presStyleLbl="node1" presStyleIdx="1" presStyleCnt="6">
        <dgm:presLayoutVars>
          <dgm:bulletEnabled val="1"/>
        </dgm:presLayoutVars>
      </dgm:prSet>
      <dgm:spPr/>
    </dgm:pt>
    <dgm:pt modelId="{5857F482-2683-4A4B-A834-274262591B3C}" type="pres">
      <dgm:prSet presAssocID="{CF6D8579-B0F0-4959-B7DF-101D0F84FF0E}" presName="sibTrans" presStyleCnt="0"/>
      <dgm:spPr/>
    </dgm:pt>
    <dgm:pt modelId="{5D2AAFE1-6057-4788-8613-687567F7A099}" type="pres">
      <dgm:prSet presAssocID="{1A871121-9A70-4090-B3DD-8B528D4C8EF1}" presName="node" presStyleLbl="node1" presStyleIdx="2" presStyleCnt="6">
        <dgm:presLayoutVars>
          <dgm:bulletEnabled val="1"/>
        </dgm:presLayoutVars>
      </dgm:prSet>
      <dgm:spPr/>
    </dgm:pt>
    <dgm:pt modelId="{A0CFD545-79B2-48B7-BF66-A208F486262E}" type="pres">
      <dgm:prSet presAssocID="{40FCB735-8880-42C6-9898-624AEEFA9750}" presName="sibTrans" presStyleCnt="0"/>
      <dgm:spPr/>
    </dgm:pt>
    <dgm:pt modelId="{F1A932D0-1833-421F-B3EE-BC1F365FD670}" type="pres">
      <dgm:prSet presAssocID="{F0586219-B62D-4A11-8061-CE3B62313AD2}" presName="node" presStyleLbl="node1" presStyleIdx="3" presStyleCnt="6">
        <dgm:presLayoutVars>
          <dgm:bulletEnabled val="1"/>
        </dgm:presLayoutVars>
      </dgm:prSet>
      <dgm:spPr/>
    </dgm:pt>
    <dgm:pt modelId="{E52DBD92-D986-499F-AD29-0E7C47BAE8CC}" type="pres">
      <dgm:prSet presAssocID="{34544C24-6837-4043-BC49-4B9021159597}" presName="sibTrans" presStyleCnt="0"/>
      <dgm:spPr/>
    </dgm:pt>
    <dgm:pt modelId="{DC060833-8CA6-493C-8676-C75832580DCF}" type="pres">
      <dgm:prSet presAssocID="{03B314F9-41EC-4224-97BD-4AED3EF957C2}" presName="node" presStyleLbl="node1" presStyleIdx="4" presStyleCnt="6">
        <dgm:presLayoutVars>
          <dgm:bulletEnabled val="1"/>
        </dgm:presLayoutVars>
      </dgm:prSet>
      <dgm:spPr/>
    </dgm:pt>
    <dgm:pt modelId="{A4EC57B4-DB34-45EE-900C-4024AA9BCBB6}" type="pres">
      <dgm:prSet presAssocID="{AEC96B94-2B90-408F-9BD2-6B77D701AD23}" presName="sibTrans" presStyleCnt="0"/>
      <dgm:spPr/>
    </dgm:pt>
    <dgm:pt modelId="{1849CADC-E93C-444A-861B-7A918F92322F}" type="pres">
      <dgm:prSet presAssocID="{D5004ECC-2FB0-45F7-8BCD-B85EF126D32E}" presName="node" presStyleLbl="node1" presStyleIdx="5" presStyleCnt="6">
        <dgm:presLayoutVars>
          <dgm:bulletEnabled val="1"/>
        </dgm:presLayoutVars>
      </dgm:prSet>
      <dgm:spPr/>
    </dgm:pt>
  </dgm:ptLst>
  <dgm:cxnLst>
    <dgm:cxn modelId="{7D4A811F-21E4-4DBE-B0FA-252244A6A542}" type="presOf" srcId="{D5004ECC-2FB0-45F7-8BCD-B85EF126D32E}" destId="{1849CADC-E93C-444A-861B-7A918F92322F}" srcOrd="0" destOrd="0" presId="urn:microsoft.com/office/officeart/2005/8/layout/default#2"/>
    <dgm:cxn modelId="{FE0FF632-ABC9-4985-8899-979CEE501BF7}" type="presOf" srcId="{379885E7-DAE5-46CD-BF42-6F388AC99633}" destId="{8F4BE20E-1286-46C0-9885-3D6081EF0AB9}" srcOrd="0" destOrd="0" presId="urn:microsoft.com/office/officeart/2005/8/layout/default#2"/>
    <dgm:cxn modelId="{DE312937-79DD-4C83-BA4E-B191E8888014}" srcId="{EB662E4B-DC92-4289-9D93-8D39668DFD37}" destId="{F0586219-B62D-4A11-8061-CE3B62313AD2}" srcOrd="3" destOrd="0" parTransId="{24DB39D4-2B26-44E6-91FB-DBA93CB3A3C6}" sibTransId="{34544C24-6837-4043-BC49-4B9021159597}"/>
    <dgm:cxn modelId="{062D963C-F954-44AB-BBAF-11D62CF3B567}" srcId="{EB662E4B-DC92-4289-9D93-8D39668DFD37}" destId="{D5004ECC-2FB0-45F7-8BCD-B85EF126D32E}" srcOrd="5" destOrd="0" parTransId="{D6EF5A2B-06B7-4296-A509-FA412833847C}" sibTransId="{072F1CD4-A88E-46D2-AEFD-1BE08BDEBF58}"/>
    <dgm:cxn modelId="{A300CC3E-8C9E-4A47-A104-B7C5C2A0F9A7}" srcId="{EB662E4B-DC92-4289-9D93-8D39668DFD37}" destId="{03B314F9-41EC-4224-97BD-4AED3EF957C2}" srcOrd="4" destOrd="0" parTransId="{8C555CBA-71FB-47F4-9DBC-60EDF8E1CB16}" sibTransId="{AEC96B94-2B90-408F-9BD2-6B77D701AD23}"/>
    <dgm:cxn modelId="{0AE32768-F626-44B1-995F-26C5F7468E5D}" type="presOf" srcId="{F0586219-B62D-4A11-8061-CE3B62313AD2}" destId="{F1A932D0-1833-421F-B3EE-BC1F365FD670}" srcOrd="0" destOrd="0" presId="urn:microsoft.com/office/officeart/2005/8/layout/default#2"/>
    <dgm:cxn modelId="{56B5A268-6AD6-4765-B716-9153761D7185}" srcId="{EB662E4B-DC92-4289-9D93-8D39668DFD37}" destId="{D6AECB4F-D0AA-42CF-9920-E2218674FEDF}" srcOrd="0" destOrd="0" parTransId="{91F4E59C-137A-4A64-96A5-D07556346FC8}" sibTransId="{90A66402-6A24-4339-B81C-98F10C213E3F}"/>
    <dgm:cxn modelId="{10F0476B-7A3E-4A56-902E-6133256CF9B3}" type="presOf" srcId="{1A871121-9A70-4090-B3DD-8B528D4C8EF1}" destId="{5D2AAFE1-6057-4788-8613-687567F7A099}" srcOrd="0" destOrd="0" presId="urn:microsoft.com/office/officeart/2005/8/layout/default#2"/>
    <dgm:cxn modelId="{7FB0ED81-6962-49AF-93CD-6BF2C027365B}" type="presOf" srcId="{EB662E4B-DC92-4289-9D93-8D39668DFD37}" destId="{00EFBDD7-B650-42B2-B0A6-32B9E4249ACC}" srcOrd="0" destOrd="0" presId="urn:microsoft.com/office/officeart/2005/8/layout/default#2"/>
    <dgm:cxn modelId="{31847D8D-4969-46A5-9DBD-8AB9DB928A66}" srcId="{EB662E4B-DC92-4289-9D93-8D39668DFD37}" destId="{379885E7-DAE5-46CD-BF42-6F388AC99633}" srcOrd="1" destOrd="0" parTransId="{FE5F8010-2E66-4DAA-9B14-23E5F01393A3}" sibTransId="{CF6D8579-B0F0-4959-B7DF-101D0F84FF0E}"/>
    <dgm:cxn modelId="{5133EFA2-4200-4503-80FE-1C2BB17B8FC8}" type="presOf" srcId="{03B314F9-41EC-4224-97BD-4AED3EF957C2}" destId="{DC060833-8CA6-493C-8676-C75832580DCF}" srcOrd="0" destOrd="0" presId="urn:microsoft.com/office/officeart/2005/8/layout/default#2"/>
    <dgm:cxn modelId="{078AFFA9-5FE2-4340-AC0A-BEC9F3D6A512}" type="presOf" srcId="{D6AECB4F-D0AA-42CF-9920-E2218674FEDF}" destId="{868E8562-0004-40C6-B595-3A4AAC9D663E}" srcOrd="0" destOrd="0" presId="urn:microsoft.com/office/officeart/2005/8/layout/default#2"/>
    <dgm:cxn modelId="{3C3129C3-3ABA-4A8C-A058-FCE4656DC921}" srcId="{EB662E4B-DC92-4289-9D93-8D39668DFD37}" destId="{1A871121-9A70-4090-B3DD-8B528D4C8EF1}" srcOrd="2" destOrd="0" parTransId="{AA1817CE-2098-4140-9647-BFFBC2D905C3}" sibTransId="{40FCB735-8880-42C6-9898-624AEEFA9750}"/>
    <dgm:cxn modelId="{6775F300-3A0D-4010-8FD9-0AF9877499B1}" type="presParOf" srcId="{00EFBDD7-B650-42B2-B0A6-32B9E4249ACC}" destId="{868E8562-0004-40C6-B595-3A4AAC9D663E}" srcOrd="0" destOrd="0" presId="urn:microsoft.com/office/officeart/2005/8/layout/default#2"/>
    <dgm:cxn modelId="{C3908FD4-89B4-4DA6-9B01-0428F7C4F98A}" type="presParOf" srcId="{00EFBDD7-B650-42B2-B0A6-32B9E4249ACC}" destId="{07EB2CA3-8EFA-46CE-9ED4-FD7E3F511575}" srcOrd="1" destOrd="0" presId="urn:microsoft.com/office/officeart/2005/8/layout/default#2"/>
    <dgm:cxn modelId="{A52B969F-0AF3-424A-9C9F-9C93C70292D2}" type="presParOf" srcId="{00EFBDD7-B650-42B2-B0A6-32B9E4249ACC}" destId="{8F4BE20E-1286-46C0-9885-3D6081EF0AB9}" srcOrd="2" destOrd="0" presId="urn:microsoft.com/office/officeart/2005/8/layout/default#2"/>
    <dgm:cxn modelId="{A4583A70-FF5B-4B40-813E-C9F53916D22A}" type="presParOf" srcId="{00EFBDD7-B650-42B2-B0A6-32B9E4249ACC}" destId="{5857F482-2683-4A4B-A834-274262591B3C}" srcOrd="3" destOrd="0" presId="urn:microsoft.com/office/officeart/2005/8/layout/default#2"/>
    <dgm:cxn modelId="{CB496E73-2CDA-4C3D-AB59-433907628794}" type="presParOf" srcId="{00EFBDD7-B650-42B2-B0A6-32B9E4249ACC}" destId="{5D2AAFE1-6057-4788-8613-687567F7A099}" srcOrd="4" destOrd="0" presId="urn:microsoft.com/office/officeart/2005/8/layout/default#2"/>
    <dgm:cxn modelId="{F2F86450-C58B-4A00-B729-D872E38CCC55}" type="presParOf" srcId="{00EFBDD7-B650-42B2-B0A6-32B9E4249ACC}" destId="{A0CFD545-79B2-48B7-BF66-A208F486262E}" srcOrd="5" destOrd="0" presId="urn:microsoft.com/office/officeart/2005/8/layout/default#2"/>
    <dgm:cxn modelId="{41A0AA30-A039-4137-82DA-8C755E34D5BB}" type="presParOf" srcId="{00EFBDD7-B650-42B2-B0A6-32B9E4249ACC}" destId="{F1A932D0-1833-421F-B3EE-BC1F365FD670}" srcOrd="6" destOrd="0" presId="urn:microsoft.com/office/officeart/2005/8/layout/default#2"/>
    <dgm:cxn modelId="{EE8C4429-5E10-4FC5-8115-4F60C14DCDB8}" type="presParOf" srcId="{00EFBDD7-B650-42B2-B0A6-32B9E4249ACC}" destId="{E52DBD92-D986-499F-AD29-0E7C47BAE8CC}" srcOrd="7" destOrd="0" presId="urn:microsoft.com/office/officeart/2005/8/layout/default#2"/>
    <dgm:cxn modelId="{F39C335F-EEF3-4FDE-A202-FFEB0F28AD04}" type="presParOf" srcId="{00EFBDD7-B650-42B2-B0A6-32B9E4249ACC}" destId="{DC060833-8CA6-493C-8676-C75832580DCF}" srcOrd="8" destOrd="0" presId="urn:microsoft.com/office/officeart/2005/8/layout/default#2"/>
    <dgm:cxn modelId="{BD100854-FD5C-42F6-82B8-7D04A0CF73D0}" type="presParOf" srcId="{00EFBDD7-B650-42B2-B0A6-32B9E4249ACC}" destId="{A4EC57B4-DB34-45EE-900C-4024AA9BCBB6}" srcOrd="9" destOrd="0" presId="urn:microsoft.com/office/officeart/2005/8/layout/default#2"/>
    <dgm:cxn modelId="{D59ABAAE-5B0A-49DB-8FA0-BDB55FB5CF17}" type="presParOf" srcId="{00EFBDD7-B650-42B2-B0A6-32B9E4249ACC}" destId="{1849CADC-E93C-444A-861B-7A918F92322F}" srcOrd="10" destOrd="0" presId="urn:microsoft.com/office/officeart/2005/8/layout/defaul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149E6FB-44C4-4085-8FBC-F161BF2D836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17188A6-52CB-4BEA-9AD8-039A7FE12C37}">
      <dgm:prSet phldrT="[Text]" custT="1"/>
      <dgm:spPr/>
      <dgm:t>
        <a:bodyPr/>
        <a:lstStyle/>
        <a:p>
          <a:r>
            <a:rPr lang="en-US" sz="2200" dirty="0">
              <a:solidFill>
                <a:schemeClr val="tx1"/>
              </a:solidFill>
              <a:latin typeface="Arial" panose="020B0604020202020204" pitchFamily="34" charset="0"/>
              <a:cs typeface="Arial" panose="020B0604020202020204" pitchFamily="34" charset="0"/>
            </a:rPr>
            <a:t>Cloud computing</a:t>
          </a:r>
        </a:p>
      </dgm:t>
    </dgm:pt>
    <dgm:pt modelId="{AD8D2F4E-E572-426B-B2CA-6175862D6833}" type="parTrans" cxnId="{A7DF748D-2FFD-4D5D-8AB4-FFBA6CF339D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E115D36-69D0-41E8-8ECD-15F6D01AF5A8}" type="sibTrans" cxnId="{A7DF748D-2FFD-4D5D-8AB4-FFBA6CF339D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A2D37E7-E77A-43D0-A4A6-1E50F5432385}">
      <dgm:prSet phldrT="[Text]" custT="1"/>
      <dgm:spPr/>
      <dgm:t>
        <a:bodyPr/>
        <a:lstStyle/>
        <a:p>
          <a:r>
            <a:rPr lang="en-US" sz="2200" dirty="0">
              <a:solidFill>
                <a:schemeClr val="tx1"/>
              </a:solidFill>
              <a:latin typeface="Arial" panose="020B0604020202020204" pitchFamily="34" charset="0"/>
              <a:cs typeface="Arial" panose="020B0604020202020204" pitchFamily="34" charset="0"/>
            </a:rPr>
            <a:t>Renting someone else’s computers and network to run software to support your business</a:t>
          </a:r>
        </a:p>
      </dgm:t>
    </dgm:pt>
    <dgm:pt modelId="{92091BB7-9D91-4095-9446-02C205A1F655}" type="parTrans" cxnId="{776F974D-37B1-49E5-B958-1D9A7553B89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E78806A-DA2E-49DF-B44E-AF6BD163BF10}" type="sibTrans" cxnId="{776F974D-37B1-49E5-B958-1D9A7553B89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D7426F83-4BD5-4BB3-95AE-6109EE5A20AD}">
      <dgm:prSet phldrT="[Text]" custT="1"/>
      <dgm:spPr/>
      <dgm:t>
        <a:bodyPr/>
        <a:lstStyle/>
        <a:p>
          <a:r>
            <a:rPr lang="en-US" sz="2200" dirty="0">
              <a:solidFill>
                <a:schemeClr val="tx1"/>
              </a:solidFill>
              <a:latin typeface="Arial" panose="020B0604020202020204" pitchFamily="34" charset="0"/>
              <a:cs typeface="Arial" panose="020B0604020202020204" pitchFamily="34" charset="0"/>
            </a:rPr>
            <a:t>Cloud service provider (CSP)</a:t>
          </a:r>
        </a:p>
      </dgm:t>
    </dgm:pt>
    <dgm:pt modelId="{2C04E411-DFFB-4128-9D89-1DAA3E0DC32E}" type="parTrans" cxnId="{63B7F526-C0DC-4C1E-A5D3-A4502CD6B49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91725780-973C-405C-BFEB-AE7D7A12C005}" type="sibTrans" cxnId="{63B7F526-C0DC-4C1E-A5D3-A4502CD6B49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591D9AF-8F93-45B8-8632-7767B7328795}">
      <dgm:prSet phldrT="[Text]" custT="1"/>
      <dgm:spPr/>
      <dgm:t>
        <a:bodyPr/>
        <a:lstStyle/>
        <a:p>
          <a:r>
            <a:rPr lang="en-US" sz="2200" dirty="0">
              <a:solidFill>
                <a:schemeClr val="tx1"/>
              </a:solidFill>
              <a:latin typeface="Arial" panose="020B0604020202020204" pitchFamily="34" charset="0"/>
              <a:cs typeface="Arial" panose="020B0604020202020204" pitchFamily="34" charset="0"/>
            </a:rPr>
            <a:t>Businesses that offer cloud computing services</a:t>
          </a:r>
        </a:p>
      </dgm:t>
    </dgm:pt>
    <dgm:pt modelId="{8DD7A40A-33EC-4E0B-8F17-3858C11E13EB}" type="parTrans" cxnId="{F9336D12-DE67-4A44-9B7C-517D6DCE37D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96E65E3E-E87D-44BB-B24D-6DA71E5B1101}" type="sibTrans" cxnId="{F9336D12-DE67-4A44-9B7C-517D6DCE37D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8CBE1ADC-F3C4-415A-B248-01CB50BDE5A4}">
      <dgm:prSet phldrT="[Text]" custT="1"/>
      <dgm:spPr/>
      <dgm:t>
        <a:bodyPr/>
        <a:lstStyle/>
        <a:p>
          <a:r>
            <a:rPr lang="en-US" sz="2200" dirty="0">
              <a:solidFill>
                <a:schemeClr val="tx1"/>
              </a:solidFill>
              <a:latin typeface="Arial" panose="020B0604020202020204" pitchFamily="34" charset="0"/>
              <a:cs typeface="Arial" panose="020B0604020202020204" pitchFamily="34" charset="0"/>
            </a:rPr>
            <a:t>Virtualization</a:t>
          </a:r>
        </a:p>
      </dgm:t>
    </dgm:pt>
    <dgm:pt modelId="{D18B58AD-A7AA-4BE1-B4C6-88C05FD53FD6}" type="parTrans" cxnId="{37EC84E3-D74C-488D-825E-558EBA3B89F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907ED2B-0560-4E61-9812-36711A004128}" type="sibTrans" cxnId="{37EC84E3-D74C-488D-825E-558EBA3B89F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C8E1BBB8-C97C-4ED5-A98E-9AD7B1779BCD}">
      <dgm:prSet phldrT="[Text]" custT="1"/>
      <dgm:spPr/>
      <dgm:t>
        <a:bodyPr/>
        <a:lstStyle/>
        <a:p>
          <a:r>
            <a:rPr lang="en-US" sz="2200" dirty="0">
              <a:solidFill>
                <a:schemeClr val="tx1"/>
              </a:solidFill>
              <a:latin typeface="Arial" panose="020B0604020202020204" pitchFamily="34" charset="0"/>
              <a:cs typeface="Arial" panose="020B0604020202020204" pitchFamily="34" charset="0"/>
            </a:rPr>
            <a:t>Virtual machines (VMs), dynamic provisioning, hypervisors, snapshot</a:t>
          </a:r>
        </a:p>
      </dgm:t>
    </dgm:pt>
    <dgm:pt modelId="{CFA5EBD7-6144-4F5E-93F8-738596BBC346}" type="parTrans" cxnId="{4F4E153A-8882-4AC5-BB66-D5EDC348FA9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ECB16160-7B09-4162-95DE-A55163DCC9CE}" type="sibTrans" cxnId="{4F4E153A-8882-4AC5-BB66-D5EDC348FA9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49D6EC9A-CD3F-4AD0-8BDF-5DBEFDAB532A}" type="pres">
      <dgm:prSet presAssocID="{D149E6FB-44C4-4085-8FBC-F161BF2D8366}" presName="linear" presStyleCnt="0">
        <dgm:presLayoutVars>
          <dgm:animLvl val="lvl"/>
          <dgm:resizeHandles val="exact"/>
        </dgm:presLayoutVars>
      </dgm:prSet>
      <dgm:spPr/>
    </dgm:pt>
    <dgm:pt modelId="{6BE564FD-134A-4979-962F-277BE0A22365}" type="pres">
      <dgm:prSet presAssocID="{117188A6-52CB-4BEA-9AD8-039A7FE12C37}" presName="parentText" presStyleLbl="node1" presStyleIdx="0" presStyleCnt="3">
        <dgm:presLayoutVars>
          <dgm:chMax val="0"/>
          <dgm:bulletEnabled val="1"/>
        </dgm:presLayoutVars>
      </dgm:prSet>
      <dgm:spPr/>
    </dgm:pt>
    <dgm:pt modelId="{D91B870F-DCC5-4B07-8F2E-25056BC9DF3A}" type="pres">
      <dgm:prSet presAssocID="{117188A6-52CB-4BEA-9AD8-039A7FE12C37}" presName="childText" presStyleLbl="revTx" presStyleIdx="0" presStyleCnt="3">
        <dgm:presLayoutVars>
          <dgm:bulletEnabled val="1"/>
        </dgm:presLayoutVars>
      </dgm:prSet>
      <dgm:spPr/>
    </dgm:pt>
    <dgm:pt modelId="{9F64D995-51A0-4FD6-B710-C484DF81B9EA}" type="pres">
      <dgm:prSet presAssocID="{D7426F83-4BD5-4BB3-95AE-6109EE5A20AD}" presName="parentText" presStyleLbl="node1" presStyleIdx="1" presStyleCnt="3">
        <dgm:presLayoutVars>
          <dgm:chMax val="0"/>
          <dgm:bulletEnabled val="1"/>
        </dgm:presLayoutVars>
      </dgm:prSet>
      <dgm:spPr/>
    </dgm:pt>
    <dgm:pt modelId="{CC191FEB-BA7E-4495-84F1-59EFA7D70782}" type="pres">
      <dgm:prSet presAssocID="{D7426F83-4BD5-4BB3-95AE-6109EE5A20AD}" presName="childText" presStyleLbl="revTx" presStyleIdx="1" presStyleCnt="3">
        <dgm:presLayoutVars>
          <dgm:bulletEnabled val="1"/>
        </dgm:presLayoutVars>
      </dgm:prSet>
      <dgm:spPr/>
    </dgm:pt>
    <dgm:pt modelId="{0DED7B25-BD7E-48D1-B432-0504756229AF}" type="pres">
      <dgm:prSet presAssocID="{8CBE1ADC-F3C4-415A-B248-01CB50BDE5A4}" presName="parentText" presStyleLbl="node1" presStyleIdx="2" presStyleCnt="3">
        <dgm:presLayoutVars>
          <dgm:chMax val="0"/>
          <dgm:bulletEnabled val="1"/>
        </dgm:presLayoutVars>
      </dgm:prSet>
      <dgm:spPr/>
    </dgm:pt>
    <dgm:pt modelId="{61CDFC99-7A76-4F7B-8B69-2FE005D32DCF}" type="pres">
      <dgm:prSet presAssocID="{8CBE1ADC-F3C4-415A-B248-01CB50BDE5A4}" presName="childText" presStyleLbl="revTx" presStyleIdx="2" presStyleCnt="3">
        <dgm:presLayoutVars>
          <dgm:bulletEnabled val="1"/>
        </dgm:presLayoutVars>
      </dgm:prSet>
      <dgm:spPr/>
    </dgm:pt>
  </dgm:ptLst>
  <dgm:cxnLst>
    <dgm:cxn modelId="{34066300-3985-4D34-918F-1037511E6000}" type="presOf" srcId="{C8E1BBB8-C97C-4ED5-A98E-9AD7B1779BCD}" destId="{61CDFC99-7A76-4F7B-8B69-2FE005D32DCF}" srcOrd="0" destOrd="0" presId="urn:microsoft.com/office/officeart/2005/8/layout/vList2"/>
    <dgm:cxn modelId="{F9336D12-DE67-4A44-9B7C-517D6DCE37D0}" srcId="{D7426F83-4BD5-4BB3-95AE-6109EE5A20AD}" destId="{5591D9AF-8F93-45B8-8632-7767B7328795}" srcOrd="0" destOrd="0" parTransId="{8DD7A40A-33EC-4E0B-8F17-3858C11E13EB}" sibTransId="{96E65E3E-E87D-44BB-B24D-6DA71E5B1101}"/>
    <dgm:cxn modelId="{AEAC7623-235C-45F0-8A1A-B0B89943C2BA}" type="presOf" srcId="{8CBE1ADC-F3C4-415A-B248-01CB50BDE5A4}" destId="{0DED7B25-BD7E-48D1-B432-0504756229AF}" srcOrd="0" destOrd="0" presId="urn:microsoft.com/office/officeart/2005/8/layout/vList2"/>
    <dgm:cxn modelId="{63B7F526-C0DC-4C1E-A5D3-A4502CD6B498}" srcId="{D149E6FB-44C4-4085-8FBC-F161BF2D8366}" destId="{D7426F83-4BD5-4BB3-95AE-6109EE5A20AD}" srcOrd="1" destOrd="0" parTransId="{2C04E411-DFFB-4128-9D89-1DAA3E0DC32E}" sibTransId="{91725780-973C-405C-BFEB-AE7D7A12C005}"/>
    <dgm:cxn modelId="{4F4E153A-8882-4AC5-BB66-D5EDC348FA94}" srcId="{8CBE1ADC-F3C4-415A-B248-01CB50BDE5A4}" destId="{C8E1BBB8-C97C-4ED5-A98E-9AD7B1779BCD}" srcOrd="0" destOrd="0" parTransId="{CFA5EBD7-6144-4F5E-93F8-738596BBC346}" sibTransId="{ECB16160-7B09-4162-95DE-A55163DCC9CE}"/>
    <dgm:cxn modelId="{EDA93B3D-1FBB-46B7-A7F8-D6AA50CE45BD}" type="presOf" srcId="{117188A6-52CB-4BEA-9AD8-039A7FE12C37}" destId="{6BE564FD-134A-4979-962F-277BE0A22365}" srcOrd="0" destOrd="0" presId="urn:microsoft.com/office/officeart/2005/8/layout/vList2"/>
    <dgm:cxn modelId="{776F974D-37B1-49E5-B958-1D9A7553B89D}" srcId="{117188A6-52CB-4BEA-9AD8-039A7FE12C37}" destId="{FA2D37E7-E77A-43D0-A4A6-1E50F5432385}" srcOrd="0" destOrd="0" parTransId="{92091BB7-9D91-4095-9446-02C205A1F655}" sibTransId="{7E78806A-DA2E-49DF-B44E-AF6BD163BF10}"/>
    <dgm:cxn modelId="{65360258-3E22-41DD-9735-F316B77E1931}" type="presOf" srcId="{D149E6FB-44C4-4085-8FBC-F161BF2D8366}" destId="{49D6EC9A-CD3F-4AD0-8BDF-5DBEFDAB532A}" srcOrd="0" destOrd="0" presId="urn:microsoft.com/office/officeart/2005/8/layout/vList2"/>
    <dgm:cxn modelId="{A7DF748D-2FFD-4D5D-8AB4-FFBA6CF339D7}" srcId="{D149E6FB-44C4-4085-8FBC-F161BF2D8366}" destId="{117188A6-52CB-4BEA-9AD8-039A7FE12C37}" srcOrd="0" destOrd="0" parTransId="{AD8D2F4E-E572-426B-B2CA-6175862D6833}" sibTransId="{2E115D36-69D0-41E8-8ECD-15F6D01AF5A8}"/>
    <dgm:cxn modelId="{21BCAE9B-2B19-4912-9F4F-6465EC78C54D}" type="presOf" srcId="{FA2D37E7-E77A-43D0-A4A6-1E50F5432385}" destId="{D91B870F-DCC5-4B07-8F2E-25056BC9DF3A}" srcOrd="0" destOrd="0" presId="urn:microsoft.com/office/officeart/2005/8/layout/vList2"/>
    <dgm:cxn modelId="{B06DC4D2-25C0-4B1E-8812-14CD1B04F419}" type="presOf" srcId="{5591D9AF-8F93-45B8-8632-7767B7328795}" destId="{CC191FEB-BA7E-4495-84F1-59EFA7D70782}" srcOrd="0" destOrd="0" presId="urn:microsoft.com/office/officeart/2005/8/layout/vList2"/>
    <dgm:cxn modelId="{5F3358E3-8D53-4966-9B91-C5E29620C666}" type="presOf" srcId="{D7426F83-4BD5-4BB3-95AE-6109EE5A20AD}" destId="{9F64D995-51A0-4FD6-B710-C484DF81B9EA}" srcOrd="0" destOrd="0" presId="urn:microsoft.com/office/officeart/2005/8/layout/vList2"/>
    <dgm:cxn modelId="{37EC84E3-D74C-488D-825E-558EBA3B89FD}" srcId="{D149E6FB-44C4-4085-8FBC-F161BF2D8366}" destId="{8CBE1ADC-F3C4-415A-B248-01CB50BDE5A4}" srcOrd="2" destOrd="0" parTransId="{D18B58AD-A7AA-4BE1-B4C6-88C05FD53FD6}" sibTransId="{3907ED2B-0560-4E61-9812-36711A004128}"/>
    <dgm:cxn modelId="{803BDC84-1AD9-4BBF-940B-8D8063E0570B}" type="presParOf" srcId="{49D6EC9A-CD3F-4AD0-8BDF-5DBEFDAB532A}" destId="{6BE564FD-134A-4979-962F-277BE0A22365}" srcOrd="0" destOrd="0" presId="urn:microsoft.com/office/officeart/2005/8/layout/vList2"/>
    <dgm:cxn modelId="{5936B03A-716D-46C8-AF55-B3723F97B861}" type="presParOf" srcId="{49D6EC9A-CD3F-4AD0-8BDF-5DBEFDAB532A}" destId="{D91B870F-DCC5-4B07-8F2E-25056BC9DF3A}" srcOrd="1" destOrd="0" presId="urn:microsoft.com/office/officeart/2005/8/layout/vList2"/>
    <dgm:cxn modelId="{E69DEA76-4F1B-4958-B3FE-BCDE92D7C1B8}" type="presParOf" srcId="{49D6EC9A-CD3F-4AD0-8BDF-5DBEFDAB532A}" destId="{9F64D995-51A0-4FD6-B710-C484DF81B9EA}" srcOrd="2" destOrd="0" presId="urn:microsoft.com/office/officeart/2005/8/layout/vList2"/>
    <dgm:cxn modelId="{0D3D5BDF-9608-4A0C-B032-F39B9708B0EA}" type="presParOf" srcId="{49D6EC9A-CD3F-4AD0-8BDF-5DBEFDAB532A}" destId="{CC191FEB-BA7E-4495-84F1-59EFA7D70782}" srcOrd="3" destOrd="0" presId="urn:microsoft.com/office/officeart/2005/8/layout/vList2"/>
    <dgm:cxn modelId="{331A612F-E1B4-4CEC-A41C-908911B7A315}" type="presParOf" srcId="{49D6EC9A-CD3F-4AD0-8BDF-5DBEFDAB532A}" destId="{0DED7B25-BD7E-48D1-B432-0504756229AF}" srcOrd="4" destOrd="0" presId="urn:microsoft.com/office/officeart/2005/8/layout/vList2"/>
    <dgm:cxn modelId="{C6E623D2-8B73-4D17-9601-92F9325B1F57}" type="presParOf" srcId="{49D6EC9A-CD3F-4AD0-8BDF-5DBEFDAB532A}" destId="{61CDFC99-7A76-4F7B-8B69-2FE005D32DCF}"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5D78CC-CCE2-4BBA-BAFF-C395639F3C12}"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52351FCF-6517-4176-A458-D8FF8AFAE213}">
      <dgm:prSet phldrT="[Text]"/>
      <dgm:spPr/>
      <dgm:t>
        <a:bodyPr/>
        <a:lstStyle/>
        <a:p>
          <a:r>
            <a:rPr lang="en-US" dirty="0">
              <a:solidFill>
                <a:schemeClr val="tx1"/>
              </a:solidFill>
              <a:latin typeface="Arial" panose="020B0604020202020204" pitchFamily="34" charset="0"/>
              <a:cs typeface="Arial" panose="020B0604020202020204" pitchFamily="34" charset="0"/>
            </a:rPr>
            <a:t>IaaS</a:t>
          </a:r>
        </a:p>
      </dgm:t>
    </dgm:pt>
    <dgm:pt modelId="{606834CF-4B10-43E0-B758-2D9866D25D67}" type="parTrans" cxnId="{8CD1978A-6810-47DE-A76B-83102C338046}">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D028B68B-15A0-42F6-8421-E0AE205C6434}" type="sibTrans" cxnId="{8CD1978A-6810-47DE-A76B-83102C338046}">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7C570C1B-D46B-4D13-8DC5-35B9039E0C76}">
      <dgm:prSet phldrT="[Text]"/>
      <dgm:spPr/>
      <dgm:t>
        <a:bodyPr/>
        <a:lstStyle/>
        <a:p>
          <a:r>
            <a:rPr lang="en-US" dirty="0">
              <a:solidFill>
                <a:schemeClr val="tx1"/>
              </a:solidFill>
              <a:latin typeface="Arial" panose="020B0604020202020204" pitchFamily="34" charset="0"/>
              <a:cs typeface="Arial" panose="020B0604020202020204" pitchFamily="34" charset="0"/>
            </a:rPr>
            <a:t>Provision and launch virtual machines </a:t>
          </a:r>
        </a:p>
      </dgm:t>
    </dgm:pt>
    <dgm:pt modelId="{C8A05452-44D0-4E76-B75C-07802A3A3B31}" type="parTrans" cxnId="{3598DEB6-C138-405D-B41E-31AEB1A577C2}">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C76799FC-F70E-4B87-93D6-D5DFBEC7937D}" type="sibTrans" cxnId="{3598DEB6-C138-405D-B41E-31AEB1A577C2}">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097F0356-8C8A-4867-B0A6-A5989F5CD8E6}">
      <dgm:prSet phldrT="[Text]"/>
      <dgm:spPr/>
      <dgm:t>
        <a:bodyPr/>
        <a:lstStyle/>
        <a:p>
          <a:r>
            <a:rPr lang="en-US" dirty="0">
              <a:solidFill>
                <a:schemeClr val="tx1"/>
              </a:solidFill>
              <a:latin typeface="Arial" panose="020B0604020202020204" pitchFamily="34" charset="0"/>
              <a:cs typeface="Arial" panose="020B0604020202020204" pitchFamily="34" charset="0"/>
            </a:rPr>
            <a:t>PaaS</a:t>
          </a:r>
        </a:p>
      </dgm:t>
    </dgm:pt>
    <dgm:pt modelId="{3179737A-0337-45D7-917C-3680E31B69B8}" type="parTrans" cxnId="{F79590D2-0DB0-462E-9032-2189A6C567E3}">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697B2492-E7E9-469D-9AE1-C1FCA2FDBFE0}" type="sibTrans" cxnId="{F79590D2-0DB0-462E-9032-2189A6C567E3}">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1B6CA839-901B-4B12-A7E8-2B4320434953}">
      <dgm:prSet phldrT="[Text]"/>
      <dgm:spPr/>
      <dgm:t>
        <a:bodyPr/>
        <a:lstStyle/>
        <a:p>
          <a:r>
            <a:rPr lang="en-US" dirty="0">
              <a:solidFill>
                <a:schemeClr val="tx1"/>
              </a:solidFill>
              <a:latin typeface="Arial" panose="020B0604020202020204" pitchFamily="34" charset="0"/>
              <a:cs typeface="Arial" panose="020B0604020202020204" pitchFamily="34" charset="0"/>
            </a:rPr>
            <a:t>Develop applications</a:t>
          </a:r>
        </a:p>
      </dgm:t>
    </dgm:pt>
    <dgm:pt modelId="{7220FE06-0957-4CB5-B2BD-0C4B51B20D1B}" type="parTrans" cxnId="{A5CBA4B3-9EBB-44AC-A11B-86AC3BA7E883}">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893F9E1E-C9CD-4C7A-9B0A-A769F890C258}" type="sibTrans" cxnId="{A5CBA4B3-9EBB-44AC-A11B-86AC3BA7E883}">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42963ED4-8CC3-4F79-B3CC-EA8C5CAD97EA}">
      <dgm:prSet phldrT="[Text]"/>
      <dgm:spPr/>
      <dgm:t>
        <a:bodyPr/>
        <a:lstStyle/>
        <a:p>
          <a:r>
            <a:rPr lang="en-US" dirty="0">
              <a:solidFill>
                <a:schemeClr val="tx1"/>
              </a:solidFill>
              <a:latin typeface="Arial" panose="020B0604020202020204" pitchFamily="34" charset="0"/>
              <a:cs typeface="Arial" panose="020B0604020202020204" pitchFamily="34" charset="0"/>
            </a:rPr>
            <a:t>SaaS</a:t>
          </a:r>
        </a:p>
      </dgm:t>
    </dgm:pt>
    <dgm:pt modelId="{1B1DD3FC-5D81-411A-83D4-8A1C20E44F3B}" type="parTrans" cxnId="{020600AB-EC66-41A7-96A9-F7C5CE9E93B8}">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9E6F70CF-E86F-48E7-A1D3-D186EDDECF2B}" type="sibTrans" cxnId="{020600AB-EC66-41A7-96A9-F7C5CE9E93B8}">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9B9F8D77-2AD3-47ED-B9F6-EBCE295A1CA4}">
      <dgm:prSet phldrT="[Text]"/>
      <dgm:spPr/>
      <dgm:t>
        <a:bodyPr/>
        <a:lstStyle/>
        <a:p>
          <a:r>
            <a:rPr lang="en-US" dirty="0">
              <a:solidFill>
                <a:schemeClr val="tx1"/>
              </a:solidFill>
              <a:latin typeface="Arial" panose="020B0604020202020204" pitchFamily="34" charset="0"/>
              <a:cs typeface="Arial" panose="020B0604020202020204" pitchFamily="34" charset="0"/>
            </a:rPr>
            <a:t>Rent access to specific software applications</a:t>
          </a:r>
        </a:p>
      </dgm:t>
    </dgm:pt>
    <dgm:pt modelId="{A3B2BF77-3C09-4A4F-A3D5-093E48ED3191}" type="parTrans" cxnId="{86F07E17-2A7F-48FA-8B05-7D92CF2096AF}">
      <dgm:prSet/>
      <dgm:spPr/>
      <dgm:t>
        <a:bodyPr/>
        <a:lstStyle/>
        <a:p>
          <a:endParaRPr lang="en-US"/>
        </a:p>
      </dgm:t>
    </dgm:pt>
    <dgm:pt modelId="{CEB03C14-E09F-4813-B068-68F21D5DA568}" type="sibTrans" cxnId="{86F07E17-2A7F-48FA-8B05-7D92CF2096AF}">
      <dgm:prSet/>
      <dgm:spPr/>
      <dgm:t>
        <a:bodyPr/>
        <a:lstStyle/>
        <a:p>
          <a:endParaRPr lang="en-US"/>
        </a:p>
      </dgm:t>
    </dgm:pt>
    <dgm:pt modelId="{1D98A90B-8949-4EE8-AB07-A49CAD437207}" type="pres">
      <dgm:prSet presAssocID="{4F5D78CC-CCE2-4BBA-BAFF-C395639F3C12}" presName="list" presStyleCnt="0">
        <dgm:presLayoutVars>
          <dgm:dir/>
          <dgm:animLvl val="lvl"/>
        </dgm:presLayoutVars>
      </dgm:prSet>
      <dgm:spPr/>
    </dgm:pt>
    <dgm:pt modelId="{90AA7212-6388-4A68-AFB4-FE15C65247BA}" type="pres">
      <dgm:prSet presAssocID="{52351FCF-6517-4176-A458-D8FF8AFAE213}" presName="posSpace" presStyleCnt="0"/>
      <dgm:spPr/>
    </dgm:pt>
    <dgm:pt modelId="{8C17E1E4-71FA-4F76-B1AF-A6CFB343A089}" type="pres">
      <dgm:prSet presAssocID="{52351FCF-6517-4176-A458-D8FF8AFAE213}" presName="vertFlow" presStyleCnt="0"/>
      <dgm:spPr/>
    </dgm:pt>
    <dgm:pt modelId="{7F69BE6D-3F83-40DF-8C55-FC8E4EACF22A}" type="pres">
      <dgm:prSet presAssocID="{52351FCF-6517-4176-A458-D8FF8AFAE213}" presName="topSpace" presStyleCnt="0"/>
      <dgm:spPr/>
    </dgm:pt>
    <dgm:pt modelId="{564B6851-AFDF-49F2-B7B4-56C37EA5F679}" type="pres">
      <dgm:prSet presAssocID="{52351FCF-6517-4176-A458-D8FF8AFAE213}" presName="firstComp" presStyleCnt="0"/>
      <dgm:spPr/>
    </dgm:pt>
    <dgm:pt modelId="{1C71B22D-B30D-463E-9B0D-5F88DDBA4FF3}" type="pres">
      <dgm:prSet presAssocID="{52351FCF-6517-4176-A458-D8FF8AFAE213}" presName="firstChild" presStyleLbl="bgAccFollowNode1" presStyleIdx="0" presStyleCnt="3"/>
      <dgm:spPr/>
    </dgm:pt>
    <dgm:pt modelId="{880BFABD-D2E7-4A25-A7C9-42EE25D1F7BC}" type="pres">
      <dgm:prSet presAssocID="{52351FCF-6517-4176-A458-D8FF8AFAE213}" presName="firstChildTx" presStyleLbl="bgAccFollowNode1" presStyleIdx="0" presStyleCnt="3">
        <dgm:presLayoutVars>
          <dgm:bulletEnabled val="1"/>
        </dgm:presLayoutVars>
      </dgm:prSet>
      <dgm:spPr/>
    </dgm:pt>
    <dgm:pt modelId="{7C262C11-A715-440A-85D1-8AA859EF9BC1}" type="pres">
      <dgm:prSet presAssocID="{52351FCF-6517-4176-A458-D8FF8AFAE213}" presName="negSpace" presStyleCnt="0"/>
      <dgm:spPr/>
    </dgm:pt>
    <dgm:pt modelId="{FB4EC602-A259-45F5-BFF8-693B56C6881A}" type="pres">
      <dgm:prSet presAssocID="{52351FCF-6517-4176-A458-D8FF8AFAE213}" presName="circle" presStyleLbl="node1" presStyleIdx="0" presStyleCnt="3"/>
      <dgm:spPr/>
    </dgm:pt>
    <dgm:pt modelId="{4839DEA9-605E-4572-87CE-66023F4F9A62}" type="pres">
      <dgm:prSet presAssocID="{D028B68B-15A0-42F6-8421-E0AE205C6434}" presName="transSpace" presStyleCnt="0"/>
      <dgm:spPr/>
    </dgm:pt>
    <dgm:pt modelId="{B85A21B9-4CA4-4A08-A795-1D59762F6310}" type="pres">
      <dgm:prSet presAssocID="{097F0356-8C8A-4867-B0A6-A5989F5CD8E6}" presName="posSpace" presStyleCnt="0"/>
      <dgm:spPr/>
    </dgm:pt>
    <dgm:pt modelId="{4C36476C-404E-4A07-934F-B9F0F95BE022}" type="pres">
      <dgm:prSet presAssocID="{097F0356-8C8A-4867-B0A6-A5989F5CD8E6}" presName="vertFlow" presStyleCnt="0"/>
      <dgm:spPr/>
    </dgm:pt>
    <dgm:pt modelId="{FF39E185-9915-46AB-8C3C-296CF5EEC79D}" type="pres">
      <dgm:prSet presAssocID="{097F0356-8C8A-4867-B0A6-A5989F5CD8E6}" presName="topSpace" presStyleCnt="0"/>
      <dgm:spPr/>
    </dgm:pt>
    <dgm:pt modelId="{51150A39-C950-4182-9F64-620A34F53FD1}" type="pres">
      <dgm:prSet presAssocID="{097F0356-8C8A-4867-B0A6-A5989F5CD8E6}" presName="firstComp" presStyleCnt="0"/>
      <dgm:spPr/>
    </dgm:pt>
    <dgm:pt modelId="{B453B82D-B467-486C-8239-2051B244D456}" type="pres">
      <dgm:prSet presAssocID="{097F0356-8C8A-4867-B0A6-A5989F5CD8E6}" presName="firstChild" presStyleLbl="bgAccFollowNode1" presStyleIdx="1" presStyleCnt="3"/>
      <dgm:spPr/>
    </dgm:pt>
    <dgm:pt modelId="{FAC56CEF-7125-4662-880B-8BC917C083E8}" type="pres">
      <dgm:prSet presAssocID="{097F0356-8C8A-4867-B0A6-A5989F5CD8E6}" presName="firstChildTx" presStyleLbl="bgAccFollowNode1" presStyleIdx="1" presStyleCnt="3">
        <dgm:presLayoutVars>
          <dgm:bulletEnabled val="1"/>
        </dgm:presLayoutVars>
      </dgm:prSet>
      <dgm:spPr/>
    </dgm:pt>
    <dgm:pt modelId="{4F5EFCD3-7DA6-4D59-9F40-11A8EB768ED3}" type="pres">
      <dgm:prSet presAssocID="{097F0356-8C8A-4867-B0A6-A5989F5CD8E6}" presName="negSpace" presStyleCnt="0"/>
      <dgm:spPr/>
    </dgm:pt>
    <dgm:pt modelId="{0843FFD6-53C3-4528-AF00-A1C507E5829E}" type="pres">
      <dgm:prSet presAssocID="{097F0356-8C8A-4867-B0A6-A5989F5CD8E6}" presName="circle" presStyleLbl="node1" presStyleIdx="1" presStyleCnt="3"/>
      <dgm:spPr/>
    </dgm:pt>
    <dgm:pt modelId="{BA44FE99-9021-4AA2-99CF-BD90EFC992F6}" type="pres">
      <dgm:prSet presAssocID="{697B2492-E7E9-469D-9AE1-C1FCA2FDBFE0}" presName="transSpace" presStyleCnt="0"/>
      <dgm:spPr/>
    </dgm:pt>
    <dgm:pt modelId="{474E1206-3A83-4872-9896-CCECADE9E434}" type="pres">
      <dgm:prSet presAssocID="{42963ED4-8CC3-4F79-B3CC-EA8C5CAD97EA}" presName="posSpace" presStyleCnt="0"/>
      <dgm:spPr/>
    </dgm:pt>
    <dgm:pt modelId="{D7F8A549-235D-4902-8EBD-E81E9304FEF3}" type="pres">
      <dgm:prSet presAssocID="{42963ED4-8CC3-4F79-B3CC-EA8C5CAD97EA}" presName="vertFlow" presStyleCnt="0"/>
      <dgm:spPr/>
    </dgm:pt>
    <dgm:pt modelId="{0AC970EA-A173-45AA-9A1D-D0AFF384D5F7}" type="pres">
      <dgm:prSet presAssocID="{42963ED4-8CC3-4F79-B3CC-EA8C5CAD97EA}" presName="topSpace" presStyleCnt="0"/>
      <dgm:spPr/>
    </dgm:pt>
    <dgm:pt modelId="{E8E18A6D-EEF6-4DE1-988F-284205F01493}" type="pres">
      <dgm:prSet presAssocID="{42963ED4-8CC3-4F79-B3CC-EA8C5CAD97EA}" presName="firstComp" presStyleCnt="0"/>
      <dgm:spPr/>
    </dgm:pt>
    <dgm:pt modelId="{15CA1293-DEB7-4A70-9764-AA1BEDE7AA74}" type="pres">
      <dgm:prSet presAssocID="{42963ED4-8CC3-4F79-B3CC-EA8C5CAD97EA}" presName="firstChild" presStyleLbl="bgAccFollowNode1" presStyleIdx="2" presStyleCnt="3"/>
      <dgm:spPr/>
    </dgm:pt>
    <dgm:pt modelId="{01790D23-E79C-4DBE-84B9-903028F73A2B}" type="pres">
      <dgm:prSet presAssocID="{42963ED4-8CC3-4F79-B3CC-EA8C5CAD97EA}" presName="firstChildTx" presStyleLbl="bgAccFollowNode1" presStyleIdx="2" presStyleCnt="3">
        <dgm:presLayoutVars>
          <dgm:bulletEnabled val="1"/>
        </dgm:presLayoutVars>
      </dgm:prSet>
      <dgm:spPr/>
    </dgm:pt>
    <dgm:pt modelId="{481DA5FF-0E45-4C18-A02C-4C1E50A43BA6}" type="pres">
      <dgm:prSet presAssocID="{42963ED4-8CC3-4F79-B3CC-EA8C5CAD97EA}" presName="negSpace" presStyleCnt="0"/>
      <dgm:spPr/>
    </dgm:pt>
    <dgm:pt modelId="{59E3EB24-D781-425A-88D2-C4155B11F537}" type="pres">
      <dgm:prSet presAssocID="{42963ED4-8CC3-4F79-B3CC-EA8C5CAD97EA}" presName="circle" presStyleLbl="node1" presStyleIdx="2" presStyleCnt="3"/>
      <dgm:spPr/>
    </dgm:pt>
  </dgm:ptLst>
  <dgm:cxnLst>
    <dgm:cxn modelId="{06BA000C-D765-4C00-A623-2B0F36A96A9C}" type="presOf" srcId="{1B6CA839-901B-4B12-A7E8-2B4320434953}" destId="{FAC56CEF-7125-4662-880B-8BC917C083E8}" srcOrd="1" destOrd="0" presId="urn:microsoft.com/office/officeart/2005/8/layout/hList9"/>
    <dgm:cxn modelId="{86F07E17-2A7F-48FA-8B05-7D92CF2096AF}" srcId="{42963ED4-8CC3-4F79-B3CC-EA8C5CAD97EA}" destId="{9B9F8D77-2AD3-47ED-B9F6-EBCE295A1CA4}" srcOrd="0" destOrd="0" parTransId="{A3B2BF77-3C09-4A4F-A3D5-093E48ED3191}" sibTransId="{CEB03C14-E09F-4813-B068-68F21D5DA568}"/>
    <dgm:cxn modelId="{3C6C652D-6FBE-4AAE-94CB-0AE55207C45E}" type="presOf" srcId="{1B6CA839-901B-4B12-A7E8-2B4320434953}" destId="{B453B82D-B467-486C-8239-2051B244D456}" srcOrd="0" destOrd="0" presId="urn:microsoft.com/office/officeart/2005/8/layout/hList9"/>
    <dgm:cxn modelId="{E0FBA830-F3B2-49A6-83E6-A1FE58E7D3AD}" type="presOf" srcId="{7C570C1B-D46B-4D13-8DC5-35B9039E0C76}" destId="{1C71B22D-B30D-463E-9B0D-5F88DDBA4FF3}" srcOrd="0" destOrd="0" presId="urn:microsoft.com/office/officeart/2005/8/layout/hList9"/>
    <dgm:cxn modelId="{59A00734-8A81-4A93-8863-5861004ECF82}" type="presOf" srcId="{4F5D78CC-CCE2-4BBA-BAFF-C395639F3C12}" destId="{1D98A90B-8949-4EE8-AB07-A49CAD437207}" srcOrd="0" destOrd="0" presId="urn:microsoft.com/office/officeart/2005/8/layout/hList9"/>
    <dgm:cxn modelId="{488E2A48-CF8A-40C3-97FE-E9ED06A6D05C}" type="presOf" srcId="{9B9F8D77-2AD3-47ED-B9F6-EBCE295A1CA4}" destId="{01790D23-E79C-4DBE-84B9-903028F73A2B}" srcOrd="1" destOrd="0" presId="urn:microsoft.com/office/officeart/2005/8/layout/hList9"/>
    <dgm:cxn modelId="{7370A94D-B220-4ADF-B3C1-E1F3245D3F6B}" type="presOf" srcId="{42963ED4-8CC3-4F79-B3CC-EA8C5CAD97EA}" destId="{59E3EB24-D781-425A-88D2-C4155B11F537}" srcOrd="0" destOrd="0" presId="urn:microsoft.com/office/officeart/2005/8/layout/hList9"/>
    <dgm:cxn modelId="{8CD1978A-6810-47DE-A76B-83102C338046}" srcId="{4F5D78CC-CCE2-4BBA-BAFF-C395639F3C12}" destId="{52351FCF-6517-4176-A458-D8FF8AFAE213}" srcOrd="0" destOrd="0" parTransId="{606834CF-4B10-43E0-B758-2D9866D25D67}" sibTransId="{D028B68B-15A0-42F6-8421-E0AE205C6434}"/>
    <dgm:cxn modelId="{E670D88D-3A96-4ED4-A242-24FE4853E2C1}" type="presOf" srcId="{9B9F8D77-2AD3-47ED-B9F6-EBCE295A1CA4}" destId="{15CA1293-DEB7-4A70-9764-AA1BEDE7AA74}" srcOrd="0" destOrd="0" presId="urn:microsoft.com/office/officeart/2005/8/layout/hList9"/>
    <dgm:cxn modelId="{020600AB-EC66-41A7-96A9-F7C5CE9E93B8}" srcId="{4F5D78CC-CCE2-4BBA-BAFF-C395639F3C12}" destId="{42963ED4-8CC3-4F79-B3CC-EA8C5CAD97EA}" srcOrd="2" destOrd="0" parTransId="{1B1DD3FC-5D81-411A-83D4-8A1C20E44F3B}" sibTransId="{9E6F70CF-E86F-48E7-A1D3-D186EDDECF2B}"/>
    <dgm:cxn modelId="{A5CBA4B3-9EBB-44AC-A11B-86AC3BA7E883}" srcId="{097F0356-8C8A-4867-B0A6-A5989F5CD8E6}" destId="{1B6CA839-901B-4B12-A7E8-2B4320434953}" srcOrd="0" destOrd="0" parTransId="{7220FE06-0957-4CB5-B2BD-0C4B51B20D1B}" sibTransId="{893F9E1E-C9CD-4C7A-9B0A-A769F890C258}"/>
    <dgm:cxn modelId="{3598DEB6-C138-405D-B41E-31AEB1A577C2}" srcId="{52351FCF-6517-4176-A458-D8FF8AFAE213}" destId="{7C570C1B-D46B-4D13-8DC5-35B9039E0C76}" srcOrd="0" destOrd="0" parTransId="{C8A05452-44D0-4E76-B75C-07802A3A3B31}" sibTransId="{C76799FC-F70E-4B87-93D6-D5DFBEC7937D}"/>
    <dgm:cxn modelId="{8E6CD3C7-3BF1-423C-8544-6521875893E1}" type="presOf" srcId="{097F0356-8C8A-4867-B0A6-A5989F5CD8E6}" destId="{0843FFD6-53C3-4528-AF00-A1C507E5829E}" srcOrd="0" destOrd="0" presId="urn:microsoft.com/office/officeart/2005/8/layout/hList9"/>
    <dgm:cxn modelId="{E61BCCCB-D80D-43D4-A348-98E24D8D061B}" type="presOf" srcId="{7C570C1B-D46B-4D13-8DC5-35B9039E0C76}" destId="{880BFABD-D2E7-4A25-A7C9-42EE25D1F7BC}" srcOrd="1" destOrd="0" presId="urn:microsoft.com/office/officeart/2005/8/layout/hList9"/>
    <dgm:cxn modelId="{F79590D2-0DB0-462E-9032-2189A6C567E3}" srcId="{4F5D78CC-CCE2-4BBA-BAFF-C395639F3C12}" destId="{097F0356-8C8A-4867-B0A6-A5989F5CD8E6}" srcOrd="1" destOrd="0" parTransId="{3179737A-0337-45D7-917C-3680E31B69B8}" sibTransId="{697B2492-E7E9-469D-9AE1-C1FCA2FDBFE0}"/>
    <dgm:cxn modelId="{FC88BEFC-0F68-40F1-96DF-9A96B9FD4FC3}" type="presOf" srcId="{52351FCF-6517-4176-A458-D8FF8AFAE213}" destId="{FB4EC602-A259-45F5-BFF8-693B56C6881A}" srcOrd="0" destOrd="0" presId="urn:microsoft.com/office/officeart/2005/8/layout/hList9"/>
    <dgm:cxn modelId="{AD483F9F-6DBD-4AD1-9C52-3470EBF95F04}" type="presParOf" srcId="{1D98A90B-8949-4EE8-AB07-A49CAD437207}" destId="{90AA7212-6388-4A68-AFB4-FE15C65247BA}" srcOrd="0" destOrd="0" presId="urn:microsoft.com/office/officeart/2005/8/layout/hList9"/>
    <dgm:cxn modelId="{46450AE2-F322-4133-A5D1-DA4018E66B3D}" type="presParOf" srcId="{1D98A90B-8949-4EE8-AB07-A49CAD437207}" destId="{8C17E1E4-71FA-4F76-B1AF-A6CFB343A089}" srcOrd="1" destOrd="0" presId="urn:microsoft.com/office/officeart/2005/8/layout/hList9"/>
    <dgm:cxn modelId="{05D74071-CE58-4181-B46D-9A750CC473AC}" type="presParOf" srcId="{8C17E1E4-71FA-4F76-B1AF-A6CFB343A089}" destId="{7F69BE6D-3F83-40DF-8C55-FC8E4EACF22A}" srcOrd="0" destOrd="0" presId="urn:microsoft.com/office/officeart/2005/8/layout/hList9"/>
    <dgm:cxn modelId="{FCC65001-128C-4947-BB70-071ADE2BF8CB}" type="presParOf" srcId="{8C17E1E4-71FA-4F76-B1AF-A6CFB343A089}" destId="{564B6851-AFDF-49F2-B7B4-56C37EA5F679}" srcOrd="1" destOrd="0" presId="urn:microsoft.com/office/officeart/2005/8/layout/hList9"/>
    <dgm:cxn modelId="{950C600A-416C-4F4E-8579-BBC39B954419}" type="presParOf" srcId="{564B6851-AFDF-49F2-B7B4-56C37EA5F679}" destId="{1C71B22D-B30D-463E-9B0D-5F88DDBA4FF3}" srcOrd="0" destOrd="0" presId="urn:microsoft.com/office/officeart/2005/8/layout/hList9"/>
    <dgm:cxn modelId="{A5F6AAAD-587E-42ED-9CA1-9EC7C8CD8FD3}" type="presParOf" srcId="{564B6851-AFDF-49F2-B7B4-56C37EA5F679}" destId="{880BFABD-D2E7-4A25-A7C9-42EE25D1F7BC}" srcOrd="1" destOrd="0" presId="urn:microsoft.com/office/officeart/2005/8/layout/hList9"/>
    <dgm:cxn modelId="{655F873F-4875-421A-8D63-232EDC7FDC2C}" type="presParOf" srcId="{1D98A90B-8949-4EE8-AB07-A49CAD437207}" destId="{7C262C11-A715-440A-85D1-8AA859EF9BC1}" srcOrd="2" destOrd="0" presId="urn:microsoft.com/office/officeart/2005/8/layout/hList9"/>
    <dgm:cxn modelId="{9E0130B5-82B2-47ED-9084-549F094599F3}" type="presParOf" srcId="{1D98A90B-8949-4EE8-AB07-A49CAD437207}" destId="{FB4EC602-A259-45F5-BFF8-693B56C6881A}" srcOrd="3" destOrd="0" presId="urn:microsoft.com/office/officeart/2005/8/layout/hList9"/>
    <dgm:cxn modelId="{06A5B34C-36CF-4538-A5D2-DC6A0A518779}" type="presParOf" srcId="{1D98A90B-8949-4EE8-AB07-A49CAD437207}" destId="{4839DEA9-605E-4572-87CE-66023F4F9A62}" srcOrd="4" destOrd="0" presId="urn:microsoft.com/office/officeart/2005/8/layout/hList9"/>
    <dgm:cxn modelId="{B2D090FB-737C-43F8-AAEA-308C4EDB0D0B}" type="presParOf" srcId="{1D98A90B-8949-4EE8-AB07-A49CAD437207}" destId="{B85A21B9-4CA4-4A08-A795-1D59762F6310}" srcOrd="5" destOrd="0" presId="urn:microsoft.com/office/officeart/2005/8/layout/hList9"/>
    <dgm:cxn modelId="{5B233276-32F3-4659-BCBC-3A976687CB0F}" type="presParOf" srcId="{1D98A90B-8949-4EE8-AB07-A49CAD437207}" destId="{4C36476C-404E-4A07-934F-B9F0F95BE022}" srcOrd="6" destOrd="0" presId="urn:microsoft.com/office/officeart/2005/8/layout/hList9"/>
    <dgm:cxn modelId="{591ED0DF-C35D-4271-A622-AD575ED56E1B}" type="presParOf" srcId="{4C36476C-404E-4A07-934F-B9F0F95BE022}" destId="{FF39E185-9915-46AB-8C3C-296CF5EEC79D}" srcOrd="0" destOrd="0" presId="urn:microsoft.com/office/officeart/2005/8/layout/hList9"/>
    <dgm:cxn modelId="{729BEC46-0082-404D-A7E6-15E8AADE6DAF}" type="presParOf" srcId="{4C36476C-404E-4A07-934F-B9F0F95BE022}" destId="{51150A39-C950-4182-9F64-620A34F53FD1}" srcOrd="1" destOrd="0" presId="urn:microsoft.com/office/officeart/2005/8/layout/hList9"/>
    <dgm:cxn modelId="{DB07540C-298F-4376-A998-AB12B0514A01}" type="presParOf" srcId="{51150A39-C950-4182-9F64-620A34F53FD1}" destId="{B453B82D-B467-486C-8239-2051B244D456}" srcOrd="0" destOrd="0" presId="urn:microsoft.com/office/officeart/2005/8/layout/hList9"/>
    <dgm:cxn modelId="{62896E2B-6F97-459F-9FE6-28FAC675B9C6}" type="presParOf" srcId="{51150A39-C950-4182-9F64-620A34F53FD1}" destId="{FAC56CEF-7125-4662-880B-8BC917C083E8}" srcOrd="1" destOrd="0" presId="urn:microsoft.com/office/officeart/2005/8/layout/hList9"/>
    <dgm:cxn modelId="{B22C8EA8-B20D-43CF-B8FD-D7FA5D8683FC}" type="presParOf" srcId="{1D98A90B-8949-4EE8-AB07-A49CAD437207}" destId="{4F5EFCD3-7DA6-4D59-9F40-11A8EB768ED3}" srcOrd="7" destOrd="0" presId="urn:microsoft.com/office/officeart/2005/8/layout/hList9"/>
    <dgm:cxn modelId="{9FAF8EF8-2E50-4340-B547-1F73570E617A}" type="presParOf" srcId="{1D98A90B-8949-4EE8-AB07-A49CAD437207}" destId="{0843FFD6-53C3-4528-AF00-A1C507E5829E}" srcOrd="8" destOrd="0" presId="urn:microsoft.com/office/officeart/2005/8/layout/hList9"/>
    <dgm:cxn modelId="{5461832A-3E79-4CEA-A44F-BF2923770B2D}" type="presParOf" srcId="{1D98A90B-8949-4EE8-AB07-A49CAD437207}" destId="{BA44FE99-9021-4AA2-99CF-BD90EFC992F6}" srcOrd="9" destOrd="0" presId="urn:microsoft.com/office/officeart/2005/8/layout/hList9"/>
    <dgm:cxn modelId="{7AA7E161-4FC8-4B74-B35B-56ED993361E9}" type="presParOf" srcId="{1D98A90B-8949-4EE8-AB07-A49CAD437207}" destId="{474E1206-3A83-4872-9896-CCECADE9E434}" srcOrd="10" destOrd="0" presId="urn:microsoft.com/office/officeart/2005/8/layout/hList9"/>
    <dgm:cxn modelId="{5EA2A858-BAB8-49DD-85F8-770BF5B45AFF}" type="presParOf" srcId="{1D98A90B-8949-4EE8-AB07-A49CAD437207}" destId="{D7F8A549-235D-4902-8EBD-E81E9304FEF3}" srcOrd="11" destOrd="0" presId="urn:microsoft.com/office/officeart/2005/8/layout/hList9"/>
    <dgm:cxn modelId="{59C90958-C024-496D-AECB-43F25CC5ACA9}" type="presParOf" srcId="{D7F8A549-235D-4902-8EBD-E81E9304FEF3}" destId="{0AC970EA-A173-45AA-9A1D-D0AFF384D5F7}" srcOrd="0" destOrd="0" presId="urn:microsoft.com/office/officeart/2005/8/layout/hList9"/>
    <dgm:cxn modelId="{A6B8532A-B7BD-48F6-8CC2-D01F4EAC724E}" type="presParOf" srcId="{D7F8A549-235D-4902-8EBD-E81E9304FEF3}" destId="{E8E18A6D-EEF6-4DE1-988F-284205F01493}" srcOrd="1" destOrd="0" presId="urn:microsoft.com/office/officeart/2005/8/layout/hList9"/>
    <dgm:cxn modelId="{68193C06-9EB8-4411-B7E4-8CA62DA03994}" type="presParOf" srcId="{E8E18A6D-EEF6-4DE1-988F-284205F01493}" destId="{15CA1293-DEB7-4A70-9764-AA1BEDE7AA74}" srcOrd="0" destOrd="0" presId="urn:microsoft.com/office/officeart/2005/8/layout/hList9"/>
    <dgm:cxn modelId="{BFE966B7-E2E8-4EFC-BBF4-01880ECEDB15}" type="presParOf" srcId="{E8E18A6D-EEF6-4DE1-988F-284205F01493}" destId="{01790D23-E79C-4DBE-84B9-903028F73A2B}" srcOrd="1" destOrd="0" presId="urn:microsoft.com/office/officeart/2005/8/layout/hList9"/>
    <dgm:cxn modelId="{4BC12ED3-7518-4F51-9C67-B8B33AE24613}" type="presParOf" srcId="{1D98A90B-8949-4EE8-AB07-A49CAD437207}" destId="{481DA5FF-0E45-4C18-A02C-4C1E50A43BA6}" srcOrd="12" destOrd="0" presId="urn:microsoft.com/office/officeart/2005/8/layout/hList9"/>
    <dgm:cxn modelId="{3A924580-A800-4470-8634-BD52908ED9B2}" type="presParOf" srcId="{1D98A90B-8949-4EE8-AB07-A49CAD437207}" destId="{59E3EB24-D781-425A-88D2-C4155B11F537}" srcOrd="1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8B808A-01A5-4C68-A2FB-ED8E427E99EE}">
      <dsp:nvSpPr>
        <dsp:cNvPr id="0" name=""/>
        <dsp:cNvSpPr/>
      </dsp:nvSpPr>
      <dsp:spPr>
        <a:xfrm>
          <a:off x="771524" y="0"/>
          <a:ext cx="8743950" cy="4699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678C3C-B840-48E1-B658-4CC15721670F}">
      <dsp:nvSpPr>
        <dsp:cNvPr id="0" name=""/>
        <dsp:cNvSpPr/>
      </dsp:nvSpPr>
      <dsp:spPr>
        <a:xfrm>
          <a:off x="1867030" y="1409700"/>
          <a:ext cx="3086100" cy="1879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solidFill>
                <a:schemeClr val="tx1"/>
              </a:solidFill>
              <a:latin typeface="Arial" panose="020B0604020202020204" pitchFamily="34" charset="0"/>
              <a:cs typeface="Arial" panose="020B0604020202020204" pitchFamily="34" charset="0"/>
            </a:rPr>
            <a:t> Analog</a:t>
          </a:r>
        </a:p>
        <a:p>
          <a:pPr marL="171450" lvl="1" indent="-171450" algn="l" defTabSz="800100">
            <a:lnSpc>
              <a:spcPct val="90000"/>
            </a:lnSpc>
            <a:spcBef>
              <a:spcPct val="0"/>
            </a:spcBef>
            <a:spcAft>
              <a:spcPct val="15000"/>
            </a:spcAft>
            <a:buChar char="•"/>
          </a:pPr>
          <a:r>
            <a:rPr lang="en-US" sz="1800" kern="1200" dirty="0">
              <a:solidFill>
                <a:schemeClr val="tx1"/>
              </a:solidFill>
              <a:latin typeface="Arial" panose="020B0604020202020204" pitchFamily="34" charset="0"/>
              <a:cs typeface="Arial" panose="020B0604020202020204" pitchFamily="34" charset="0"/>
            </a:rPr>
            <a:t>Telegraph</a:t>
          </a:r>
        </a:p>
        <a:p>
          <a:pPr marL="171450" lvl="1" indent="-171450" algn="l" defTabSz="800100">
            <a:lnSpc>
              <a:spcPct val="90000"/>
            </a:lnSpc>
            <a:spcBef>
              <a:spcPct val="0"/>
            </a:spcBef>
            <a:spcAft>
              <a:spcPct val="15000"/>
            </a:spcAft>
            <a:buChar char="•"/>
          </a:pPr>
          <a:r>
            <a:rPr lang="en-US" sz="1800" kern="1200" dirty="0">
              <a:solidFill>
                <a:schemeClr val="tx1"/>
              </a:solidFill>
              <a:latin typeface="Arial" panose="020B0604020202020204" pitchFamily="34" charset="0"/>
              <a:cs typeface="Arial" panose="020B0604020202020204" pitchFamily="34" charset="0"/>
            </a:rPr>
            <a:t>Telephone</a:t>
          </a:r>
        </a:p>
        <a:p>
          <a:pPr marL="171450" lvl="1" indent="-171450" algn="l" defTabSz="800100">
            <a:lnSpc>
              <a:spcPct val="90000"/>
            </a:lnSpc>
            <a:spcBef>
              <a:spcPct val="0"/>
            </a:spcBef>
            <a:spcAft>
              <a:spcPct val="15000"/>
            </a:spcAft>
            <a:buChar char="•"/>
          </a:pPr>
          <a:r>
            <a:rPr lang="en-US" sz="1800" kern="1200" dirty="0">
              <a:solidFill>
                <a:schemeClr val="tx1"/>
              </a:solidFill>
              <a:latin typeface="Arial" panose="020B0604020202020204" pitchFamily="34" charset="0"/>
              <a:cs typeface="Arial" panose="020B0604020202020204" pitchFamily="34" charset="0"/>
            </a:rPr>
            <a:t>Answering machine</a:t>
          </a:r>
        </a:p>
        <a:p>
          <a:pPr marL="171450" lvl="1" indent="-171450" algn="l" defTabSz="800100">
            <a:lnSpc>
              <a:spcPct val="90000"/>
            </a:lnSpc>
            <a:spcBef>
              <a:spcPct val="0"/>
            </a:spcBef>
            <a:spcAft>
              <a:spcPct val="15000"/>
            </a:spcAft>
            <a:buChar char="•"/>
          </a:pPr>
          <a:r>
            <a:rPr lang="en-US" sz="1800" kern="1200" dirty="0">
              <a:solidFill>
                <a:schemeClr val="tx1"/>
              </a:solidFill>
              <a:latin typeface="Arial" panose="020B0604020202020204" pitchFamily="34" charset="0"/>
              <a:cs typeface="Arial" panose="020B0604020202020204" pitchFamily="34" charset="0"/>
            </a:rPr>
            <a:t>Fax machine</a:t>
          </a:r>
        </a:p>
      </dsp:txBody>
      <dsp:txXfrm>
        <a:off x="1958785" y="1501455"/>
        <a:ext cx="2902590" cy="1696090"/>
      </dsp:txXfrm>
    </dsp:sp>
    <dsp:sp modelId="{6CFE3758-B351-4F83-95D2-1C5866C0FA6E}">
      <dsp:nvSpPr>
        <dsp:cNvPr id="0" name=""/>
        <dsp:cNvSpPr/>
      </dsp:nvSpPr>
      <dsp:spPr>
        <a:xfrm>
          <a:off x="5333869" y="1409700"/>
          <a:ext cx="3086100" cy="1879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solidFill>
                <a:schemeClr val="tx1"/>
              </a:solidFill>
              <a:latin typeface="Arial" panose="020B0604020202020204" pitchFamily="34" charset="0"/>
              <a:cs typeface="Arial" panose="020B0604020202020204" pitchFamily="34" charset="0"/>
            </a:rPr>
            <a:t>Digital</a:t>
          </a:r>
        </a:p>
        <a:p>
          <a:pPr marL="171450" lvl="1" indent="-171450" algn="l" defTabSz="800100">
            <a:lnSpc>
              <a:spcPct val="90000"/>
            </a:lnSpc>
            <a:spcBef>
              <a:spcPct val="0"/>
            </a:spcBef>
            <a:spcAft>
              <a:spcPct val="15000"/>
            </a:spcAft>
            <a:buChar char="•"/>
          </a:pPr>
          <a:r>
            <a:rPr lang="en-US" sz="1800" kern="1200" dirty="0">
              <a:solidFill>
                <a:schemeClr val="tx1"/>
              </a:solidFill>
              <a:latin typeface="Arial" panose="020B0604020202020204" pitchFamily="34" charset="0"/>
              <a:cs typeface="Arial" panose="020B0604020202020204" pitchFamily="34" charset="0"/>
            </a:rPr>
            <a:t>Computer</a:t>
          </a:r>
        </a:p>
        <a:p>
          <a:pPr marL="171450" lvl="1" indent="-171450" algn="l" defTabSz="800100">
            <a:lnSpc>
              <a:spcPct val="90000"/>
            </a:lnSpc>
            <a:spcBef>
              <a:spcPct val="0"/>
            </a:spcBef>
            <a:spcAft>
              <a:spcPct val="15000"/>
            </a:spcAft>
            <a:buChar char="•"/>
          </a:pPr>
          <a:r>
            <a:rPr lang="en-US" sz="1800" kern="1200" dirty="0">
              <a:solidFill>
                <a:schemeClr val="tx1"/>
              </a:solidFill>
              <a:latin typeface="Arial" panose="020B0604020202020204" pitchFamily="34" charset="0"/>
              <a:cs typeface="Arial" panose="020B0604020202020204" pitchFamily="34" charset="0"/>
            </a:rPr>
            <a:t>Smartphone</a:t>
          </a:r>
        </a:p>
        <a:p>
          <a:pPr marL="171450" lvl="1" indent="-171450" algn="l" defTabSz="800100">
            <a:lnSpc>
              <a:spcPct val="90000"/>
            </a:lnSpc>
            <a:spcBef>
              <a:spcPct val="0"/>
            </a:spcBef>
            <a:spcAft>
              <a:spcPct val="15000"/>
            </a:spcAft>
            <a:buChar char="•"/>
          </a:pPr>
          <a:r>
            <a:rPr lang="en-US" sz="1800" kern="1200" dirty="0">
              <a:solidFill>
                <a:schemeClr val="tx1"/>
              </a:solidFill>
              <a:latin typeface="Arial" panose="020B0604020202020204" pitchFamily="34" charset="0"/>
              <a:cs typeface="Arial" panose="020B0604020202020204" pitchFamily="34" charset="0"/>
            </a:rPr>
            <a:t>Internet</a:t>
          </a:r>
        </a:p>
        <a:p>
          <a:pPr marL="171450" lvl="1" indent="-171450" algn="l" defTabSz="800100">
            <a:lnSpc>
              <a:spcPct val="90000"/>
            </a:lnSpc>
            <a:spcBef>
              <a:spcPct val="0"/>
            </a:spcBef>
            <a:spcAft>
              <a:spcPct val="15000"/>
            </a:spcAft>
            <a:buChar char="•"/>
          </a:pPr>
          <a:r>
            <a:rPr lang="en-US" sz="1800" kern="1200" dirty="0">
              <a:solidFill>
                <a:schemeClr val="tx1"/>
              </a:solidFill>
              <a:latin typeface="Arial" panose="020B0604020202020204" pitchFamily="34" charset="0"/>
              <a:cs typeface="Arial" panose="020B0604020202020204" pitchFamily="34" charset="0"/>
            </a:rPr>
            <a:t>Broadband/wireless</a:t>
          </a:r>
        </a:p>
      </dsp:txBody>
      <dsp:txXfrm>
        <a:off x="5425624" y="1501455"/>
        <a:ext cx="2902590" cy="16960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080F6-968D-4B9B-B6EB-A7E4288C3DEF}">
      <dsp:nvSpPr>
        <dsp:cNvPr id="0" name=""/>
        <dsp:cNvSpPr/>
      </dsp:nvSpPr>
      <dsp:spPr>
        <a:xfrm>
          <a:off x="1009361" y="899"/>
          <a:ext cx="1940770" cy="1164462"/>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Telephony</a:t>
          </a:r>
        </a:p>
      </dsp:txBody>
      <dsp:txXfrm>
        <a:off x="1009361" y="899"/>
        <a:ext cx="1940770" cy="1164462"/>
      </dsp:txXfrm>
    </dsp:sp>
    <dsp:sp modelId="{7B1C9BB3-9A5E-4821-8319-869D7FDEA3F3}">
      <dsp:nvSpPr>
        <dsp:cNvPr id="0" name=""/>
        <dsp:cNvSpPr/>
      </dsp:nvSpPr>
      <dsp:spPr>
        <a:xfrm>
          <a:off x="3144208" y="899"/>
          <a:ext cx="1940770" cy="1164462"/>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Presence/</a:t>
          </a:r>
          <a:br>
            <a:rPr lang="en-US" sz="2000" kern="1200" dirty="0">
              <a:solidFill>
                <a:schemeClr val="tx1"/>
              </a:solidFill>
              <a:latin typeface="Arial" panose="020B0604020202020204" pitchFamily="34" charset="0"/>
              <a:cs typeface="Arial" panose="020B0604020202020204" pitchFamily="34" charset="0"/>
            </a:rPr>
          </a:br>
          <a:r>
            <a:rPr lang="en-US" sz="2000" kern="1200" dirty="0">
              <a:solidFill>
                <a:schemeClr val="tx1"/>
              </a:solidFill>
              <a:latin typeface="Arial" panose="020B0604020202020204" pitchFamily="34" charset="0"/>
              <a:cs typeface="Arial" panose="020B0604020202020204" pitchFamily="34" charset="0"/>
            </a:rPr>
            <a:t>availability</a:t>
          </a:r>
        </a:p>
      </dsp:txBody>
      <dsp:txXfrm>
        <a:off x="3144208" y="899"/>
        <a:ext cx="1940770" cy="1164462"/>
      </dsp:txXfrm>
    </dsp:sp>
    <dsp:sp modelId="{25847610-73F1-46A3-9BCB-CA82A1EA59B9}">
      <dsp:nvSpPr>
        <dsp:cNvPr id="0" name=""/>
        <dsp:cNvSpPr/>
      </dsp:nvSpPr>
      <dsp:spPr>
        <a:xfrm>
          <a:off x="5279055" y="899"/>
          <a:ext cx="1940770" cy="1164462"/>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Instant messaging</a:t>
          </a:r>
        </a:p>
      </dsp:txBody>
      <dsp:txXfrm>
        <a:off x="5279055" y="899"/>
        <a:ext cx="1940770" cy="1164462"/>
      </dsp:txXfrm>
    </dsp:sp>
    <dsp:sp modelId="{4889A413-BB49-4B6C-8017-4986DC0125D7}">
      <dsp:nvSpPr>
        <dsp:cNvPr id="0" name=""/>
        <dsp:cNvSpPr/>
      </dsp:nvSpPr>
      <dsp:spPr>
        <a:xfrm>
          <a:off x="2076784" y="1359438"/>
          <a:ext cx="1940770" cy="1164462"/>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Video conferencing</a:t>
          </a:r>
        </a:p>
      </dsp:txBody>
      <dsp:txXfrm>
        <a:off x="2076784" y="1359438"/>
        <a:ext cx="1940770" cy="1164462"/>
      </dsp:txXfrm>
    </dsp:sp>
    <dsp:sp modelId="{D4E3BEC1-F3C2-417B-99DD-37188D6A11F8}">
      <dsp:nvSpPr>
        <dsp:cNvPr id="0" name=""/>
        <dsp:cNvSpPr/>
      </dsp:nvSpPr>
      <dsp:spPr>
        <a:xfrm>
          <a:off x="4211632" y="1359438"/>
          <a:ext cx="1940770" cy="1164462"/>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Collaboration</a:t>
          </a:r>
        </a:p>
      </dsp:txBody>
      <dsp:txXfrm>
        <a:off x="4211632" y="1359438"/>
        <a:ext cx="1940770" cy="1164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60764B-1223-4803-A424-2E1539669896}">
      <dsp:nvSpPr>
        <dsp:cNvPr id="0" name=""/>
        <dsp:cNvSpPr/>
      </dsp:nvSpPr>
      <dsp:spPr>
        <a:xfrm>
          <a:off x="0" y="444739"/>
          <a:ext cx="10287000" cy="655200"/>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655239-DE72-4405-AC47-FA550F2DD237}">
      <dsp:nvSpPr>
        <dsp:cNvPr id="0" name=""/>
        <dsp:cNvSpPr/>
      </dsp:nvSpPr>
      <dsp:spPr>
        <a:xfrm>
          <a:off x="514350" y="60979"/>
          <a:ext cx="72009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Better support of remote and mobile users</a:t>
          </a:r>
        </a:p>
      </dsp:txBody>
      <dsp:txXfrm>
        <a:off x="551817" y="98446"/>
        <a:ext cx="7125966" cy="692586"/>
      </dsp:txXfrm>
    </dsp:sp>
    <dsp:sp modelId="{C9CF5371-259D-4A79-A616-E2F67CEC0F91}">
      <dsp:nvSpPr>
        <dsp:cNvPr id="0" name=""/>
        <dsp:cNvSpPr/>
      </dsp:nvSpPr>
      <dsp:spPr>
        <a:xfrm>
          <a:off x="0" y="1624099"/>
          <a:ext cx="10287000" cy="655200"/>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436DE7-0D05-4323-BFD9-4A525AA2EAF8}">
      <dsp:nvSpPr>
        <dsp:cNvPr id="0" name=""/>
        <dsp:cNvSpPr/>
      </dsp:nvSpPr>
      <dsp:spPr>
        <a:xfrm>
          <a:off x="514350" y="1240339"/>
          <a:ext cx="72009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Increased ability to conduct teleconferences and video conferences</a:t>
          </a:r>
        </a:p>
      </dsp:txBody>
      <dsp:txXfrm>
        <a:off x="551817" y="1277806"/>
        <a:ext cx="7125966" cy="692586"/>
      </dsp:txXfrm>
    </dsp:sp>
    <dsp:sp modelId="{060D87FC-8574-4CFD-8A95-79D780E9D9F5}">
      <dsp:nvSpPr>
        <dsp:cNvPr id="0" name=""/>
        <dsp:cNvSpPr/>
      </dsp:nvSpPr>
      <dsp:spPr>
        <a:xfrm>
          <a:off x="0" y="2803459"/>
          <a:ext cx="10287000" cy="655200"/>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A8AF0C-2352-4D94-BE79-362D07BC09E4}">
      <dsp:nvSpPr>
        <dsp:cNvPr id="0" name=""/>
        <dsp:cNvSpPr/>
      </dsp:nvSpPr>
      <dsp:spPr>
        <a:xfrm>
          <a:off x="514350" y="2419699"/>
          <a:ext cx="72009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Higher worker productivity and retention</a:t>
          </a:r>
        </a:p>
      </dsp:txBody>
      <dsp:txXfrm>
        <a:off x="551817" y="2457166"/>
        <a:ext cx="7125966" cy="692586"/>
      </dsp:txXfrm>
    </dsp:sp>
    <dsp:sp modelId="{28A6DBE1-EF91-42AE-BB5D-857344B4E2DC}">
      <dsp:nvSpPr>
        <dsp:cNvPr id="0" name=""/>
        <dsp:cNvSpPr/>
      </dsp:nvSpPr>
      <dsp:spPr>
        <a:xfrm>
          <a:off x="0" y="3982820"/>
          <a:ext cx="10287000" cy="655200"/>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FD4C9D-9EF1-4CC2-A41A-30122E99F3ED}">
      <dsp:nvSpPr>
        <dsp:cNvPr id="0" name=""/>
        <dsp:cNvSpPr/>
      </dsp:nvSpPr>
      <dsp:spPr>
        <a:xfrm>
          <a:off x="514350" y="3599060"/>
          <a:ext cx="72009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Reduced sales cycle timeline</a:t>
          </a:r>
        </a:p>
      </dsp:txBody>
      <dsp:txXfrm>
        <a:off x="551817" y="3636527"/>
        <a:ext cx="7125966" cy="692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46DA2-972B-4EB1-B525-1156AB50784F}">
      <dsp:nvSpPr>
        <dsp:cNvPr id="0" name=""/>
        <dsp:cNvSpPr/>
      </dsp:nvSpPr>
      <dsp:spPr>
        <a:xfrm>
          <a:off x="0" y="579199"/>
          <a:ext cx="10287000" cy="882000"/>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7EC206-C814-4BFB-8EF1-846992DEFDC7}">
      <dsp:nvSpPr>
        <dsp:cNvPr id="0" name=""/>
        <dsp:cNvSpPr/>
      </dsp:nvSpPr>
      <dsp:spPr>
        <a:xfrm>
          <a:off x="514350" y="62599"/>
          <a:ext cx="7200900"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Shortened project timelines</a:t>
          </a:r>
        </a:p>
      </dsp:txBody>
      <dsp:txXfrm>
        <a:off x="564787" y="113036"/>
        <a:ext cx="7100026" cy="932326"/>
      </dsp:txXfrm>
    </dsp:sp>
    <dsp:sp modelId="{9B7D76DF-A982-45DB-9872-5B4B67713552}">
      <dsp:nvSpPr>
        <dsp:cNvPr id="0" name=""/>
        <dsp:cNvSpPr/>
      </dsp:nvSpPr>
      <dsp:spPr>
        <a:xfrm>
          <a:off x="0" y="2166800"/>
          <a:ext cx="10287000" cy="882000"/>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8AB2F9-774D-4E0C-9718-C1A7FC52AD5D}">
      <dsp:nvSpPr>
        <dsp:cNvPr id="0" name=""/>
        <dsp:cNvSpPr/>
      </dsp:nvSpPr>
      <dsp:spPr>
        <a:xfrm>
          <a:off x="514350" y="1650200"/>
          <a:ext cx="7200900"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Better identification of communication paths to resolve questions and issues</a:t>
          </a:r>
        </a:p>
      </dsp:txBody>
      <dsp:txXfrm>
        <a:off x="564787" y="1700637"/>
        <a:ext cx="7100026" cy="932326"/>
      </dsp:txXfrm>
    </dsp:sp>
    <dsp:sp modelId="{FC6F8EAC-5730-47B8-AE71-B67814B2E5F9}">
      <dsp:nvSpPr>
        <dsp:cNvPr id="0" name=""/>
        <dsp:cNvSpPr/>
      </dsp:nvSpPr>
      <dsp:spPr>
        <a:xfrm>
          <a:off x="0" y="3754400"/>
          <a:ext cx="10287000" cy="882000"/>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5DDE11-EB36-4B1D-93A8-F07D281ADBAB}">
      <dsp:nvSpPr>
        <dsp:cNvPr id="0" name=""/>
        <dsp:cNvSpPr/>
      </dsp:nvSpPr>
      <dsp:spPr>
        <a:xfrm>
          <a:off x="514350" y="3237800"/>
          <a:ext cx="7200900"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Increased customer satisfaction</a:t>
          </a:r>
        </a:p>
      </dsp:txBody>
      <dsp:txXfrm>
        <a:off x="564787" y="3288237"/>
        <a:ext cx="7100026" cy="9323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466DF5-0EA6-41ED-8213-1C0DE5BEEF48}">
      <dsp:nvSpPr>
        <dsp:cNvPr id="0" name=""/>
        <dsp:cNvSpPr/>
      </dsp:nvSpPr>
      <dsp:spPr>
        <a:xfrm rot="16200000">
          <a:off x="-1130210" y="1132690"/>
          <a:ext cx="4699000" cy="2433618"/>
        </a:xfrm>
        <a:prstGeom prst="flowChartManualOperation">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5252" bIns="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Snail Mail</a:t>
          </a:r>
        </a:p>
        <a:p>
          <a:pPr marL="0" lvl="0" indent="0" algn="l" defTabSz="1066800">
            <a:lnSpc>
              <a:spcPct val="90000"/>
            </a:lnSpc>
            <a:spcBef>
              <a:spcPct val="0"/>
            </a:spcBef>
            <a:spcAft>
              <a:spcPct val="35000"/>
            </a:spcAft>
            <a:buNone/>
          </a:pPr>
          <a:endParaRPr lang="en-US" sz="2400" kern="1200" dirty="0">
            <a:solidFill>
              <a:schemeClr val="tx1"/>
            </a:solidFill>
            <a:latin typeface="Arial" panose="020B0604020202020204" pitchFamily="34" charset="0"/>
            <a:cs typeface="Arial" panose="020B0604020202020204" pitchFamily="34" charset="0"/>
          </a:endParaRPr>
        </a:p>
        <a:p>
          <a:pPr marL="171450" lvl="1" indent="-171450" algn="l" defTabSz="844550">
            <a:lnSpc>
              <a:spcPct val="90000"/>
            </a:lnSpc>
            <a:spcBef>
              <a:spcPct val="0"/>
            </a:spcBef>
            <a:spcAft>
              <a:spcPct val="15000"/>
            </a:spcAft>
            <a:buChar char="•"/>
          </a:pPr>
          <a:r>
            <a:rPr lang="en-US" sz="1900" kern="1200" dirty="0">
              <a:solidFill>
                <a:schemeClr val="tx1"/>
              </a:solidFill>
              <a:latin typeface="Arial" panose="020B0604020202020204" pitchFamily="34" charset="0"/>
              <a:cs typeface="Arial" panose="020B0604020202020204" pitchFamily="34" charset="0"/>
            </a:rPr>
            <a:t>Written documents sent through a delivery service, such as USPS or FedEx</a:t>
          </a:r>
        </a:p>
      </dsp:txBody>
      <dsp:txXfrm rot="5400000">
        <a:off x="2481" y="939799"/>
        <a:ext cx="2433618" cy="2819400"/>
      </dsp:txXfrm>
    </dsp:sp>
    <dsp:sp modelId="{94C206B3-71E2-41B9-AAA9-03E45FA7ECEC}">
      <dsp:nvSpPr>
        <dsp:cNvPr id="0" name=""/>
        <dsp:cNvSpPr/>
      </dsp:nvSpPr>
      <dsp:spPr>
        <a:xfrm rot="16200000">
          <a:off x="1485929" y="1132690"/>
          <a:ext cx="4699000" cy="2433618"/>
        </a:xfrm>
        <a:prstGeom prst="flowChartManualOperation">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5252" bIns="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Store-and-Forward Messages</a:t>
          </a:r>
        </a:p>
        <a:p>
          <a:pPr marL="0" lvl="0" indent="0" algn="l" defTabSz="1066800">
            <a:lnSpc>
              <a:spcPct val="90000"/>
            </a:lnSpc>
            <a:spcBef>
              <a:spcPct val="0"/>
            </a:spcBef>
            <a:spcAft>
              <a:spcPct val="35000"/>
            </a:spcAft>
            <a:buNone/>
          </a:pPr>
          <a:endParaRPr lang="en-US" sz="2400" kern="1200" dirty="0">
            <a:solidFill>
              <a:schemeClr val="tx1"/>
            </a:solidFill>
            <a:latin typeface="Arial" panose="020B0604020202020204" pitchFamily="34" charset="0"/>
            <a:cs typeface="Arial" panose="020B0604020202020204" pitchFamily="34" charset="0"/>
          </a:endParaRPr>
        </a:p>
        <a:p>
          <a:pPr marL="171450" lvl="1" indent="-171450" algn="l" defTabSz="844550">
            <a:lnSpc>
              <a:spcPct val="90000"/>
            </a:lnSpc>
            <a:spcBef>
              <a:spcPct val="0"/>
            </a:spcBef>
            <a:spcAft>
              <a:spcPct val="15000"/>
            </a:spcAft>
            <a:buChar char="•"/>
          </a:pPr>
          <a:r>
            <a:rPr lang="en-US" sz="1900" kern="1200" dirty="0">
              <a:solidFill>
                <a:schemeClr val="tx1"/>
              </a:solidFill>
              <a:latin typeface="Arial" panose="020B0604020202020204" pitchFamily="34" charset="0"/>
              <a:cs typeface="Arial" panose="020B0604020202020204" pitchFamily="34" charset="0"/>
            </a:rPr>
            <a:t>Email</a:t>
          </a:r>
        </a:p>
      </dsp:txBody>
      <dsp:txXfrm rot="5400000">
        <a:off x="2618620" y="939799"/>
        <a:ext cx="2433618" cy="2819400"/>
      </dsp:txXfrm>
    </dsp:sp>
    <dsp:sp modelId="{1FD2C886-75F3-4EB1-95FC-3B26D9332F6B}">
      <dsp:nvSpPr>
        <dsp:cNvPr id="0" name=""/>
        <dsp:cNvSpPr/>
      </dsp:nvSpPr>
      <dsp:spPr>
        <a:xfrm rot="16200000">
          <a:off x="4102070" y="1132690"/>
          <a:ext cx="4699000" cy="2433618"/>
        </a:xfrm>
        <a:prstGeom prst="flowChartManualOperation">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5252" bIns="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Real-Time Communication</a:t>
          </a:r>
        </a:p>
        <a:p>
          <a:pPr marL="171450" lvl="1" indent="-171450" algn="l" defTabSz="844550">
            <a:lnSpc>
              <a:spcPct val="90000"/>
            </a:lnSpc>
            <a:spcBef>
              <a:spcPct val="0"/>
            </a:spcBef>
            <a:spcAft>
              <a:spcPct val="15000"/>
            </a:spcAft>
            <a:buChar char="•"/>
          </a:pPr>
          <a:r>
            <a:rPr lang="en-US" sz="1900" kern="1200" dirty="0">
              <a:solidFill>
                <a:schemeClr val="tx1"/>
              </a:solidFill>
              <a:latin typeface="Arial" panose="020B0604020202020204" pitchFamily="34" charset="0"/>
              <a:cs typeface="Arial" panose="020B0604020202020204" pitchFamily="34" charset="0"/>
            </a:rPr>
            <a:t>Face-to-face meeting</a:t>
          </a:r>
        </a:p>
        <a:p>
          <a:pPr marL="171450" lvl="1" indent="-171450" algn="l" defTabSz="844550">
            <a:lnSpc>
              <a:spcPct val="90000"/>
            </a:lnSpc>
            <a:spcBef>
              <a:spcPct val="0"/>
            </a:spcBef>
            <a:spcAft>
              <a:spcPct val="15000"/>
            </a:spcAft>
            <a:buChar char="•"/>
          </a:pPr>
          <a:r>
            <a:rPr lang="en-US" sz="1900" kern="1200" dirty="0">
              <a:solidFill>
                <a:schemeClr val="tx1"/>
              </a:solidFill>
              <a:latin typeface="Arial" panose="020B0604020202020204" pitchFamily="34" charset="0"/>
              <a:cs typeface="Arial" panose="020B0604020202020204" pitchFamily="34" charset="0"/>
            </a:rPr>
            <a:t>Telephone</a:t>
          </a:r>
        </a:p>
        <a:p>
          <a:pPr marL="171450" lvl="1" indent="-171450" algn="l" defTabSz="844550">
            <a:lnSpc>
              <a:spcPct val="90000"/>
            </a:lnSpc>
            <a:spcBef>
              <a:spcPct val="0"/>
            </a:spcBef>
            <a:spcAft>
              <a:spcPct val="15000"/>
            </a:spcAft>
            <a:buChar char="•"/>
          </a:pPr>
          <a:r>
            <a:rPr lang="en-US" sz="1900" kern="1200" dirty="0">
              <a:solidFill>
                <a:schemeClr val="tx1"/>
              </a:solidFill>
              <a:latin typeface="Arial" panose="020B0604020202020204" pitchFamily="34" charset="0"/>
              <a:cs typeface="Arial" panose="020B0604020202020204" pitchFamily="34" charset="0"/>
            </a:rPr>
            <a:t>Instant messaging</a:t>
          </a:r>
        </a:p>
        <a:p>
          <a:pPr marL="171450" lvl="1" indent="-171450" algn="l" defTabSz="844550">
            <a:lnSpc>
              <a:spcPct val="90000"/>
            </a:lnSpc>
            <a:spcBef>
              <a:spcPct val="0"/>
            </a:spcBef>
            <a:spcAft>
              <a:spcPct val="15000"/>
            </a:spcAft>
            <a:buChar char="•"/>
          </a:pPr>
          <a:r>
            <a:rPr lang="en-US" sz="1900" kern="1200" dirty="0">
              <a:solidFill>
                <a:schemeClr val="tx1"/>
              </a:solidFill>
              <a:latin typeface="Arial" panose="020B0604020202020204" pitchFamily="34" charset="0"/>
              <a:cs typeface="Arial" panose="020B0604020202020204" pitchFamily="34" charset="0"/>
            </a:rPr>
            <a:t>Text messaging</a:t>
          </a:r>
        </a:p>
      </dsp:txBody>
      <dsp:txXfrm rot="5400000">
        <a:off x="5234761" y="939799"/>
        <a:ext cx="2433618" cy="2819400"/>
      </dsp:txXfrm>
    </dsp:sp>
    <dsp:sp modelId="{01C178FD-9FAF-4AA9-B2FC-F8291FBEB817}">
      <dsp:nvSpPr>
        <dsp:cNvPr id="0" name=""/>
        <dsp:cNvSpPr/>
      </dsp:nvSpPr>
      <dsp:spPr>
        <a:xfrm rot="16200000">
          <a:off x="6718210" y="1132690"/>
          <a:ext cx="4699000" cy="2433618"/>
        </a:xfrm>
        <a:prstGeom prst="flowChartManualOperation">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5252" bIns="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Social Media</a:t>
          </a:r>
        </a:p>
        <a:p>
          <a:pPr marL="0" lvl="0" indent="0" algn="l" defTabSz="1066800">
            <a:lnSpc>
              <a:spcPct val="90000"/>
            </a:lnSpc>
            <a:spcBef>
              <a:spcPct val="0"/>
            </a:spcBef>
            <a:spcAft>
              <a:spcPct val="35000"/>
            </a:spcAft>
            <a:buNone/>
          </a:pPr>
          <a:endParaRPr lang="en-US" sz="2400" kern="1200" dirty="0">
            <a:solidFill>
              <a:schemeClr val="tx1"/>
            </a:solidFill>
            <a:latin typeface="Arial" panose="020B0604020202020204" pitchFamily="34" charset="0"/>
            <a:cs typeface="Arial" panose="020B0604020202020204" pitchFamily="34" charset="0"/>
          </a:endParaRPr>
        </a:p>
        <a:p>
          <a:pPr marL="171450" lvl="1" indent="-171450" algn="l" defTabSz="844550">
            <a:lnSpc>
              <a:spcPct val="90000"/>
            </a:lnSpc>
            <a:spcBef>
              <a:spcPct val="0"/>
            </a:spcBef>
            <a:spcAft>
              <a:spcPct val="15000"/>
            </a:spcAft>
            <a:buChar char="•"/>
          </a:pPr>
          <a:r>
            <a:rPr lang="en-US" sz="1900" kern="1200" dirty="0">
              <a:solidFill>
                <a:schemeClr val="tx1"/>
              </a:solidFill>
              <a:latin typeface="Arial" panose="020B0604020202020204" pitchFamily="34" charset="0"/>
              <a:cs typeface="Arial" panose="020B0604020202020204" pitchFamily="34" charset="0"/>
            </a:rPr>
            <a:t>Social networking, such as Facebook, Instagram, and LinkedIn</a:t>
          </a:r>
        </a:p>
      </dsp:txBody>
      <dsp:txXfrm rot="5400000">
        <a:off x="7850901" y="939799"/>
        <a:ext cx="2433618" cy="28194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E8562-0004-40C6-B595-3A4AAC9D663E}">
      <dsp:nvSpPr>
        <dsp:cNvPr id="0" name=""/>
        <dsp:cNvSpPr/>
      </dsp:nvSpPr>
      <dsp:spPr>
        <a:xfrm>
          <a:off x="0" y="259953"/>
          <a:ext cx="3214687" cy="1928812"/>
        </a:xfrm>
        <a:prstGeom prst="rect">
          <a:avLst/>
        </a:prstGeom>
        <a:solidFill>
          <a:schemeClr val="accent5">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You can track everything.</a:t>
          </a:r>
        </a:p>
      </dsp:txBody>
      <dsp:txXfrm>
        <a:off x="0" y="259953"/>
        <a:ext cx="3214687" cy="1928812"/>
      </dsp:txXfrm>
    </dsp:sp>
    <dsp:sp modelId="{8F4BE20E-1286-46C0-9885-3D6081EF0AB9}">
      <dsp:nvSpPr>
        <dsp:cNvPr id="0" name=""/>
        <dsp:cNvSpPr/>
      </dsp:nvSpPr>
      <dsp:spPr>
        <a:xfrm>
          <a:off x="3536156" y="259953"/>
          <a:ext cx="3214687" cy="1928812"/>
        </a:xfrm>
        <a:prstGeom prst="rect">
          <a:avLst/>
        </a:prstGeom>
        <a:solidFill>
          <a:schemeClr val="accent5">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Data will grow even faster.</a:t>
          </a:r>
        </a:p>
      </dsp:txBody>
      <dsp:txXfrm>
        <a:off x="3536156" y="259953"/>
        <a:ext cx="3214687" cy="1928812"/>
      </dsp:txXfrm>
    </dsp:sp>
    <dsp:sp modelId="{5D2AAFE1-6057-4788-8613-687567F7A099}">
      <dsp:nvSpPr>
        <dsp:cNvPr id="0" name=""/>
        <dsp:cNvSpPr/>
      </dsp:nvSpPr>
      <dsp:spPr>
        <a:xfrm>
          <a:off x="7072312" y="259953"/>
          <a:ext cx="3214687" cy="1928812"/>
        </a:xfrm>
        <a:prstGeom prst="rect">
          <a:avLst/>
        </a:prstGeom>
        <a:solidFill>
          <a:schemeClr val="accent5">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Administrative delays will shrink.</a:t>
          </a:r>
        </a:p>
      </dsp:txBody>
      <dsp:txXfrm>
        <a:off x="7072312" y="259953"/>
        <a:ext cx="3214687" cy="1928812"/>
      </dsp:txXfrm>
    </dsp:sp>
    <dsp:sp modelId="{F1A932D0-1833-421F-B3EE-BC1F365FD670}">
      <dsp:nvSpPr>
        <dsp:cNvPr id="0" name=""/>
        <dsp:cNvSpPr/>
      </dsp:nvSpPr>
      <dsp:spPr>
        <a:xfrm>
          <a:off x="0" y="2510234"/>
          <a:ext cx="3214687" cy="1928812"/>
        </a:xfrm>
        <a:prstGeom prst="rect">
          <a:avLst/>
        </a:prstGeom>
        <a:solidFill>
          <a:schemeClr val="accent5">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Waste will be easier to identify.</a:t>
          </a:r>
        </a:p>
      </dsp:txBody>
      <dsp:txXfrm>
        <a:off x="0" y="2510234"/>
        <a:ext cx="3214687" cy="1928812"/>
      </dsp:txXfrm>
    </dsp:sp>
    <dsp:sp modelId="{DC060833-8CA6-493C-8676-C75832580DCF}">
      <dsp:nvSpPr>
        <dsp:cNvPr id="0" name=""/>
        <dsp:cNvSpPr/>
      </dsp:nvSpPr>
      <dsp:spPr>
        <a:xfrm>
          <a:off x="3536156" y="2510234"/>
          <a:ext cx="3214687" cy="1928812"/>
        </a:xfrm>
        <a:prstGeom prst="rect">
          <a:avLst/>
        </a:prstGeom>
        <a:solidFill>
          <a:schemeClr val="accent5">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Identity and authorization management will become more complex.</a:t>
          </a:r>
        </a:p>
      </dsp:txBody>
      <dsp:txXfrm>
        <a:off x="3536156" y="2510234"/>
        <a:ext cx="3214687" cy="1928812"/>
      </dsp:txXfrm>
    </dsp:sp>
    <dsp:sp modelId="{1849CADC-E93C-444A-861B-7A918F92322F}">
      <dsp:nvSpPr>
        <dsp:cNvPr id="0" name=""/>
        <dsp:cNvSpPr/>
      </dsp:nvSpPr>
      <dsp:spPr>
        <a:xfrm>
          <a:off x="7072312" y="2510234"/>
          <a:ext cx="3214687" cy="1928812"/>
        </a:xfrm>
        <a:prstGeom prst="rect">
          <a:avLst/>
        </a:prstGeom>
        <a:solidFill>
          <a:schemeClr val="accent5">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Some jobs or roles may change or go away.</a:t>
          </a:r>
        </a:p>
      </dsp:txBody>
      <dsp:txXfrm>
        <a:off x="7072312" y="2510234"/>
        <a:ext cx="3214687" cy="19288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564FD-134A-4979-962F-277BE0A22365}">
      <dsp:nvSpPr>
        <dsp:cNvPr id="0" name=""/>
        <dsp:cNvSpPr/>
      </dsp:nvSpPr>
      <dsp:spPr>
        <a:xfrm>
          <a:off x="0" y="21019"/>
          <a:ext cx="10287000"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Cloud computing</a:t>
          </a:r>
        </a:p>
      </dsp:txBody>
      <dsp:txXfrm>
        <a:off x="40209" y="61228"/>
        <a:ext cx="10206582" cy="743262"/>
      </dsp:txXfrm>
    </dsp:sp>
    <dsp:sp modelId="{D91B870F-DCC5-4B07-8F2E-25056BC9DF3A}">
      <dsp:nvSpPr>
        <dsp:cNvPr id="0" name=""/>
        <dsp:cNvSpPr/>
      </dsp:nvSpPr>
      <dsp:spPr>
        <a:xfrm>
          <a:off x="0" y="844699"/>
          <a:ext cx="10287000"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tx1"/>
              </a:solidFill>
              <a:latin typeface="Arial" panose="020B0604020202020204" pitchFamily="34" charset="0"/>
              <a:cs typeface="Arial" panose="020B0604020202020204" pitchFamily="34" charset="0"/>
            </a:rPr>
            <a:t>Renting someone else’s computers and network to run software to support your business</a:t>
          </a:r>
        </a:p>
      </dsp:txBody>
      <dsp:txXfrm>
        <a:off x="0" y="844699"/>
        <a:ext cx="10287000" cy="728640"/>
      </dsp:txXfrm>
    </dsp:sp>
    <dsp:sp modelId="{9F64D995-51A0-4FD6-B710-C484DF81B9EA}">
      <dsp:nvSpPr>
        <dsp:cNvPr id="0" name=""/>
        <dsp:cNvSpPr/>
      </dsp:nvSpPr>
      <dsp:spPr>
        <a:xfrm>
          <a:off x="0" y="1573339"/>
          <a:ext cx="10287000"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Cloud service provider (CSP)</a:t>
          </a:r>
        </a:p>
      </dsp:txBody>
      <dsp:txXfrm>
        <a:off x="40209" y="1613548"/>
        <a:ext cx="10206582" cy="743262"/>
      </dsp:txXfrm>
    </dsp:sp>
    <dsp:sp modelId="{CC191FEB-BA7E-4495-84F1-59EFA7D70782}">
      <dsp:nvSpPr>
        <dsp:cNvPr id="0" name=""/>
        <dsp:cNvSpPr/>
      </dsp:nvSpPr>
      <dsp:spPr>
        <a:xfrm>
          <a:off x="0" y="2397019"/>
          <a:ext cx="10287000"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tx1"/>
              </a:solidFill>
              <a:latin typeface="Arial" panose="020B0604020202020204" pitchFamily="34" charset="0"/>
              <a:cs typeface="Arial" panose="020B0604020202020204" pitchFamily="34" charset="0"/>
            </a:rPr>
            <a:t>Businesses that offer cloud computing services</a:t>
          </a:r>
        </a:p>
      </dsp:txBody>
      <dsp:txXfrm>
        <a:off x="0" y="2397019"/>
        <a:ext cx="10287000" cy="728640"/>
      </dsp:txXfrm>
    </dsp:sp>
    <dsp:sp modelId="{0DED7B25-BD7E-48D1-B432-0504756229AF}">
      <dsp:nvSpPr>
        <dsp:cNvPr id="0" name=""/>
        <dsp:cNvSpPr/>
      </dsp:nvSpPr>
      <dsp:spPr>
        <a:xfrm>
          <a:off x="0" y="3125660"/>
          <a:ext cx="10287000"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Virtualization</a:t>
          </a:r>
        </a:p>
      </dsp:txBody>
      <dsp:txXfrm>
        <a:off x="40209" y="3165869"/>
        <a:ext cx="10206582" cy="743262"/>
      </dsp:txXfrm>
    </dsp:sp>
    <dsp:sp modelId="{61CDFC99-7A76-4F7B-8B69-2FE005D32DCF}">
      <dsp:nvSpPr>
        <dsp:cNvPr id="0" name=""/>
        <dsp:cNvSpPr/>
      </dsp:nvSpPr>
      <dsp:spPr>
        <a:xfrm>
          <a:off x="0" y="3949340"/>
          <a:ext cx="10287000"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tx1"/>
              </a:solidFill>
              <a:latin typeface="Arial" panose="020B0604020202020204" pitchFamily="34" charset="0"/>
              <a:cs typeface="Arial" panose="020B0604020202020204" pitchFamily="34" charset="0"/>
            </a:rPr>
            <a:t>Virtual machines (VMs), dynamic provisioning, hypervisors, snapshot</a:t>
          </a:r>
        </a:p>
      </dsp:txBody>
      <dsp:txXfrm>
        <a:off x="0" y="3949340"/>
        <a:ext cx="10287000" cy="7286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1B22D-B30D-463E-9B0D-5F88DDBA4FF3}">
      <dsp:nvSpPr>
        <dsp:cNvPr id="0" name=""/>
        <dsp:cNvSpPr/>
      </dsp:nvSpPr>
      <dsp:spPr>
        <a:xfrm>
          <a:off x="1128028" y="1926466"/>
          <a:ext cx="2113405" cy="140964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49352" rIns="149352" bIns="149352"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Provision and launch virtual machines </a:t>
          </a:r>
        </a:p>
      </dsp:txBody>
      <dsp:txXfrm>
        <a:off x="1466173" y="1926466"/>
        <a:ext cx="1775260" cy="1409641"/>
      </dsp:txXfrm>
    </dsp:sp>
    <dsp:sp modelId="{FB4EC602-A259-45F5-BFF8-693B56C6881A}">
      <dsp:nvSpPr>
        <dsp:cNvPr id="0" name=""/>
        <dsp:cNvSpPr/>
      </dsp:nvSpPr>
      <dsp:spPr>
        <a:xfrm>
          <a:off x="879" y="1362891"/>
          <a:ext cx="1408937" cy="1408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Arial" panose="020B0604020202020204" pitchFamily="34" charset="0"/>
              <a:cs typeface="Arial" panose="020B0604020202020204" pitchFamily="34" charset="0"/>
            </a:rPr>
            <a:t>IaaS</a:t>
          </a:r>
        </a:p>
      </dsp:txBody>
      <dsp:txXfrm>
        <a:off x="207213" y="1569225"/>
        <a:ext cx="996269" cy="996269"/>
      </dsp:txXfrm>
    </dsp:sp>
    <dsp:sp modelId="{B453B82D-B467-486C-8239-2051B244D456}">
      <dsp:nvSpPr>
        <dsp:cNvPr id="0" name=""/>
        <dsp:cNvSpPr/>
      </dsp:nvSpPr>
      <dsp:spPr>
        <a:xfrm>
          <a:off x="4650371" y="1926466"/>
          <a:ext cx="2113405" cy="140964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49352" rIns="149352" bIns="149352"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Develop applications</a:t>
          </a:r>
        </a:p>
      </dsp:txBody>
      <dsp:txXfrm>
        <a:off x="4988516" y="1926466"/>
        <a:ext cx="1775260" cy="1409641"/>
      </dsp:txXfrm>
    </dsp:sp>
    <dsp:sp modelId="{0843FFD6-53C3-4528-AF00-A1C507E5829E}">
      <dsp:nvSpPr>
        <dsp:cNvPr id="0" name=""/>
        <dsp:cNvSpPr/>
      </dsp:nvSpPr>
      <dsp:spPr>
        <a:xfrm>
          <a:off x="3523222" y="1362891"/>
          <a:ext cx="1408937" cy="1408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Arial" panose="020B0604020202020204" pitchFamily="34" charset="0"/>
              <a:cs typeface="Arial" panose="020B0604020202020204" pitchFamily="34" charset="0"/>
            </a:rPr>
            <a:t>PaaS</a:t>
          </a:r>
        </a:p>
      </dsp:txBody>
      <dsp:txXfrm>
        <a:off x="3729556" y="1569225"/>
        <a:ext cx="996269" cy="996269"/>
      </dsp:txXfrm>
    </dsp:sp>
    <dsp:sp modelId="{15CA1293-DEB7-4A70-9764-AA1BEDE7AA74}">
      <dsp:nvSpPr>
        <dsp:cNvPr id="0" name=""/>
        <dsp:cNvSpPr/>
      </dsp:nvSpPr>
      <dsp:spPr>
        <a:xfrm>
          <a:off x="8172715" y="1926466"/>
          <a:ext cx="2113405" cy="140964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49352" rIns="149352" bIns="149352"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Rent access to specific software applications</a:t>
          </a:r>
        </a:p>
      </dsp:txBody>
      <dsp:txXfrm>
        <a:off x="8510860" y="1926466"/>
        <a:ext cx="1775260" cy="1409641"/>
      </dsp:txXfrm>
    </dsp:sp>
    <dsp:sp modelId="{59E3EB24-D781-425A-88D2-C4155B11F537}">
      <dsp:nvSpPr>
        <dsp:cNvPr id="0" name=""/>
        <dsp:cNvSpPr/>
      </dsp:nvSpPr>
      <dsp:spPr>
        <a:xfrm>
          <a:off x="7045565" y="1362891"/>
          <a:ext cx="1408937" cy="1408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Arial" panose="020B0604020202020204" pitchFamily="34" charset="0"/>
              <a:cs typeface="Arial" panose="020B0604020202020204" pitchFamily="34" charset="0"/>
            </a:rPr>
            <a:t>SaaS</a:t>
          </a:r>
        </a:p>
      </dsp:txBody>
      <dsp:txXfrm>
        <a:off x="7251899" y="1569225"/>
        <a:ext cx="996269" cy="99626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latin typeface="Arial" panose="020B0604020202020204" pitchFamily="34" charset="0"/>
              </a:rPr>
              <a:pPr/>
              <a:t>9/13/2023</a:t>
            </a:fld>
            <a:endParaRPr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latin typeface="Arial" panose="020B0604020202020204" pitchFamily="34" charset="0"/>
              </a:rPr>
              <a:pPr/>
              <a:t>‹#›</a:t>
            </a:fld>
            <a:endParaRPr dirty="0">
              <a:latin typeface="Arial" panose="020B0604020202020204" pitchFamily="34" charset="0"/>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37F6C43-988E-4257-9A1C-C162EF036D58}" type="datetimeFigureOut">
              <a:rPr lang="en-US" smtClean="0"/>
              <a:pPr/>
              <a:t>9/13/2023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ED491D0-8E1B-49C7-849B-A28568D94497}" type="slidenum">
              <a:rPr lang="en-US" smtClean="0"/>
              <a:pPr/>
              <a:t>‹#›</a:t>
            </a:fld>
            <a:endParaRPr lang="en-US"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Internet of Things (IOT) – should know this</a:t>
            </a:r>
          </a:p>
        </p:txBody>
      </p:sp>
      <p:sp>
        <p:nvSpPr>
          <p:cNvPr id="4" name="Slide Number Placeholder 3"/>
          <p:cNvSpPr>
            <a:spLocks noGrp="1"/>
          </p:cNvSpPr>
          <p:nvPr>
            <p:ph type="sldNum" sz="quarter" idx="5"/>
          </p:nvPr>
        </p:nvSpPr>
        <p:spPr/>
        <p:txBody>
          <a:bodyPr/>
          <a:lstStyle/>
          <a:p>
            <a:fld id="{DED491D0-8E1B-49C7-849B-A28568D94497}" type="slidenum">
              <a:rPr lang="en-US" smtClean="0"/>
              <a:pPr/>
              <a:t>2</a:t>
            </a:fld>
            <a:endParaRPr lang="en-US" dirty="0"/>
          </a:p>
        </p:txBody>
      </p:sp>
    </p:spTree>
    <p:extLst>
      <p:ext uri="{BB962C8B-B14F-4D97-AF65-F5344CB8AC3E}">
        <p14:creationId xmlns:p14="http://schemas.microsoft.com/office/powerpoint/2010/main" val="3947445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side ^^</a:t>
            </a:r>
          </a:p>
          <a:p>
            <a:endParaRPr lang="en-US" dirty="0"/>
          </a:p>
          <a:p>
            <a:r>
              <a:rPr lang="en-US" dirty="0"/>
              <a:t>What is streamline? </a:t>
            </a:r>
            <a:r>
              <a:rPr lang="en-US" dirty="0">
                <a:sym typeface="Wingdings" panose="05000000000000000000" pitchFamily="2" charset="2"/>
              </a:rPr>
              <a:t> make something more effective and efficient by employing faster or simpler working methods</a:t>
            </a:r>
          </a:p>
          <a:p>
            <a:endParaRPr lang="en-US" dirty="0">
              <a:sym typeface="Wingdings" panose="05000000000000000000" pitchFamily="2" charset="2"/>
            </a:endParaRPr>
          </a:p>
          <a:p>
            <a:pPr marL="171450" indent="-171450">
              <a:buFont typeface="Arial" panose="020B0604020202020204" pitchFamily="34" charset="0"/>
              <a:buChar char="•"/>
            </a:pPr>
            <a:r>
              <a:rPr lang="en-US" dirty="0">
                <a:sym typeface="Wingdings" panose="05000000000000000000" pitchFamily="2" charset="2"/>
              </a:rPr>
              <a:t>Empowers organizations to be more productive and effective</a:t>
            </a:r>
          </a:p>
          <a:p>
            <a:pPr marL="171450" indent="-171450">
              <a:buFont typeface="Arial" panose="020B0604020202020204" pitchFamily="34" charset="0"/>
              <a:buChar char="•"/>
            </a:pPr>
            <a:r>
              <a:rPr lang="en-US" dirty="0">
                <a:sym typeface="Wingdings" panose="05000000000000000000" pitchFamily="2" charset="2"/>
              </a:rPr>
              <a:t>Relies on reducing redundancy and increasing automation</a:t>
            </a:r>
          </a:p>
          <a:p>
            <a:pPr marL="171450" indent="-171450">
              <a:buFont typeface="Arial" panose="020B0604020202020204" pitchFamily="34" charset="0"/>
              <a:buChar char="•"/>
            </a:pPr>
            <a:r>
              <a:rPr lang="en-US" dirty="0">
                <a:sym typeface="Wingdings" panose="05000000000000000000" pitchFamily="2" charset="2"/>
              </a:rPr>
              <a:t>Goal is first bullet on slide + create an environment that promotes competitive advantage and customer responsiveness</a:t>
            </a:r>
          </a:p>
        </p:txBody>
      </p:sp>
      <p:sp>
        <p:nvSpPr>
          <p:cNvPr id="4" name="Slide Number Placeholder 3"/>
          <p:cNvSpPr>
            <a:spLocks noGrp="1"/>
          </p:cNvSpPr>
          <p:nvPr>
            <p:ph type="sldNum" sz="quarter" idx="5"/>
          </p:nvPr>
        </p:nvSpPr>
        <p:spPr/>
        <p:txBody>
          <a:bodyPr/>
          <a:lstStyle/>
          <a:p>
            <a:fld id="{DED491D0-8E1B-49C7-849B-A28568D94497}" type="slidenum">
              <a:rPr lang="en-US" smtClean="0"/>
              <a:pPr/>
              <a:t>13</a:t>
            </a:fld>
            <a:endParaRPr lang="en-US" dirty="0"/>
          </a:p>
        </p:txBody>
      </p:sp>
    </p:spTree>
    <p:extLst>
      <p:ext uri="{BB962C8B-B14F-4D97-AF65-F5344CB8AC3E}">
        <p14:creationId xmlns:p14="http://schemas.microsoft.com/office/powerpoint/2010/main" val="2692659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14</a:t>
            </a:fld>
            <a:endParaRPr lang="en-US" dirty="0"/>
          </a:p>
        </p:txBody>
      </p:sp>
    </p:spTree>
    <p:extLst>
      <p:ext uri="{BB962C8B-B14F-4D97-AF65-F5344CB8AC3E}">
        <p14:creationId xmlns:p14="http://schemas.microsoft.com/office/powerpoint/2010/main" val="3214826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Designing your infrastructure, all of this has to be integrated</a:t>
            </a:r>
          </a:p>
          <a:p>
            <a:r>
              <a:rPr lang="en-US" dirty="0"/>
              <a:t>The UC system is a way to integrate all the different devices that may have different protocols</a:t>
            </a:r>
          </a:p>
          <a:p>
            <a:r>
              <a:rPr lang="en-US" dirty="0"/>
              <a:t>How all of them can be put together and be made to perform whatever functionality they’re designed to do, especially when trying to access Internet</a:t>
            </a:r>
          </a:p>
          <a:p>
            <a:endParaRPr lang="en-US" dirty="0"/>
          </a:p>
          <a:p>
            <a:r>
              <a:rPr lang="en-US" dirty="0"/>
              <a:t>Ex. Webex can have messaging, video conferencing, calling, etc.</a:t>
            </a:r>
          </a:p>
        </p:txBody>
      </p:sp>
      <p:sp>
        <p:nvSpPr>
          <p:cNvPr id="4" name="Slide Number Placeholder 3"/>
          <p:cNvSpPr>
            <a:spLocks noGrp="1"/>
          </p:cNvSpPr>
          <p:nvPr>
            <p:ph type="sldNum" sz="quarter" idx="5"/>
          </p:nvPr>
        </p:nvSpPr>
        <p:spPr/>
        <p:txBody>
          <a:bodyPr/>
          <a:lstStyle/>
          <a:p>
            <a:fld id="{DED491D0-8E1B-49C7-849B-A28568D94497}" type="slidenum">
              <a:rPr lang="en-US" smtClean="0"/>
              <a:pPr/>
              <a:t>15</a:t>
            </a:fld>
            <a:endParaRPr lang="en-US" dirty="0"/>
          </a:p>
        </p:txBody>
      </p:sp>
    </p:spTree>
    <p:extLst>
      <p:ext uri="{BB962C8B-B14F-4D97-AF65-F5344CB8AC3E}">
        <p14:creationId xmlns:p14="http://schemas.microsoft.com/office/powerpoint/2010/main" val="90620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Better support of remote and mobile users, which reduces the number of workers that need a physical office; this can reduce the facilities an organization must maintain.</a:t>
            </a:r>
          </a:p>
          <a:p>
            <a:pPr marL="171450" indent="-171450">
              <a:buFont typeface="Arial" panose="020B0604020202020204" pitchFamily="34" charset="0"/>
              <a:buChar char="•"/>
            </a:pPr>
            <a:r>
              <a:rPr lang="en-US" dirty="0"/>
              <a:t>Increased ability to conduct teleconferences and video conferences, which can reduce travel expenses for meetings and training.</a:t>
            </a:r>
          </a:p>
          <a:p>
            <a:pPr marL="171450" indent="-171450">
              <a:buFont typeface="Arial" panose="020B0604020202020204" pitchFamily="34" charset="0"/>
              <a:buChar char="•"/>
            </a:pPr>
            <a:r>
              <a:rPr lang="en-US" dirty="0"/>
              <a:t>Higher worker productivity and retention because remote worker support provides more flexibility to conform to personal needs and schedules.</a:t>
            </a:r>
          </a:p>
          <a:p>
            <a:pPr marL="171450" indent="-171450">
              <a:buFont typeface="Arial" panose="020B0604020202020204" pitchFamily="34" charset="0"/>
              <a:buChar char="•"/>
            </a:pPr>
            <a:r>
              <a:rPr lang="en-US" dirty="0"/>
              <a:t>Reduced sales cycle timeline due to more effective communication with all parties involved in the sales effort.</a:t>
            </a:r>
          </a:p>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17</a:t>
            </a:fld>
            <a:endParaRPr lang="en-US" dirty="0"/>
          </a:p>
        </p:txBody>
      </p:sp>
    </p:spTree>
    <p:extLst>
      <p:ext uri="{BB962C8B-B14F-4D97-AF65-F5344CB8AC3E}">
        <p14:creationId xmlns:p14="http://schemas.microsoft.com/office/powerpoint/2010/main" val="2580812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Shortened project timelines due to a reduced lag time in communications.</a:t>
            </a:r>
          </a:p>
          <a:p>
            <a:pPr marL="171450" indent="-171450">
              <a:buFont typeface="Arial" panose="020B0604020202020204" pitchFamily="34" charset="0"/>
              <a:buChar char="•"/>
            </a:pPr>
            <a:r>
              <a:rPr lang="en-US" dirty="0"/>
              <a:t>Better identification of communication paths to resolve questions and issues.</a:t>
            </a:r>
          </a:p>
          <a:p>
            <a:pPr marL="171450" indent="-171450">
              <a:buFont typeface="Arial" panose="020B0604020202020204" pitchFamily="34" charset="0"/>
              <a:buChar char="•"/>
            </a:pPr>
            <a:r>
              <a:rPr lang="en-US" dirty="0"/>
              <a:t>Increased customer satisfaction due to more effective communication throughout the issue resolution process.</a:t>
            </a:r>
          </a:p>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18</a:t>
            </a:fld>
            <a:endParaRPr lang="en-US" dirty="0"/>
          </a:p>
        </p:txBody>
      </p:sp>
    </p:spTree>
    <p:extLst>
      <p:ext uri="{BB962C8B-B14F-4D97-AF65-F5344CB8AC3E}">
        <p14:creationId xmlns:p14="http://schemas.microsoft.com/office/powerpoint/2010/main" val="3298339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20</a:t>
            </a:fld>
            <a:endParaRPr lang="en-US" dirty="0"/>
          </a:p>
        </p:txBody>
      </p:sp>
    </p:spTree>
    <p:extLst>
      <p:ext uri="{BB962C8B-B14F-4D97-AF65-F5344CB8AC3E}">
        <p14:creationId xmlns:p14="http://schemas.microsoft.com/office/powerpoint/2010/main" val="3362787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26</a:t>
            </a:fld>
            <a:endParaRPr lang="en-US" dirty="0"/>
          </a:p>
        </p:txBody>
      </p:sp>
    </p:spTree>
    <p:extLst>
      <p:ext uri="{BB962C8B-B14F-4D97-AF65-F5344CB8AC3E}">
        <p14:creationId xmlns:p14="http://schemas.microsoft.com/office/powerpoint/2010/main" val="2525364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IoT = collection of computing devices of all types and sizes connected to one another via the internet</a:t>
            </a:r>
          </a:p>
          <a:p>
            <a:endParaRPr lang="en-US" dirty="0"/>
          </a:p>
          <a:p>
            <a:pPr marL="171450" indent="-171450">
              <a:buFont typeface="Arial" panose="020B0604020202020204" pitchFamily="34" charset="0"/>
              <a:buChar char="•"/>
            </a:pPr>
            <a:r>
              <a:rPr lang="en-US" dirty="0"/>
              <a:t>manage devices easier (familiarity grows)</a:t>
            </a:r>
          </a:p>
          <a:p>
            <a:pPr marL="171450" indent="-171450">
              <a:buFont typeface="Arial" panose="020B0604020202020204" pitchFamily="34" charset="0"/>
              <a:buChar char="•"/>
            </a:pPr>
            <a:r>
              <a:rPr lang="en-US" dirty="0"/>
              <a:t>business runs smoother</a:t>
            </a:r>
          </a:p>
          <a:p>
            <a:pPr marL="171450" indent="-171450">
              <a:buFont typeface="Arial" panose="020B0604020202020204" pitchFamily="34" charset="0"/>
              <a:buChar char="•"/>
            </a:pPr>
            <a:r>
              <a:rPr lang="en-US" dirty="0"/>
              <a:t>Automation taking away jobs</a:t>
            </a:r>
          </a:p>
        </p:txBody>
      </p:sp>
      <p:sp>
        <p:nvSpPr>
          <p:cNvPr id="4" name="Slide Number Placeholder 3"/>
          <p:cNvSpPr>
            <a:spLocks noGrp="1"/>
          </p:cNvSpPr>
          <p:nvPr>
            <p:ph type="sldNum" sz="quarter" idx="5"/>
          </p:nvPr>
        </p:nvSpPr>
        <p:spPr/>
        <p:txBody>
          <a:bodyPr/>
          <a:lstStyle/>
          <a:p>
            <a:fld id="{DED491D0-8E1B-49C7-849B-A28568D94497}" type="slidenum">
              <a:rPr lang="en-US" smtClean="0"/>
              <a:pPr/>
              <a:t>29</a:t>
            </a:fld>
            <a:endParaRPr lang="en-US" dirty="0"/>
          </a:p>
        </p:txBody>
      </p:sp>
    </p:spTree>
    <p:extLst>
      <p:ext uri="{BB962C8B-B14F-4D97-AF65-F5344CB8AC3E}">
        <p14:creationId xmlns:p14="http://schemas.microsoft.com/office/powerpoint/2010/main" val="1694504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30</a:t>
            </a:fld>
            <a:endParaRPr lang="en-US" dirty="0"/>
          </a:p>
        </p:txBody>
      </p:sp>
    </p:spTree>
    <p:extLst>
      <p:ext uri="{BB962C8B-B14F-4D97-AF65-F5344CB8AC3E}">
        <p14:creationId xmlns:p14="http://schemas.microsoft.com/office/powerpoint/2010/main" val="2136960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9/13/2023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35</a:t>
            </a:fld>
            <a:endParaRPr lang="en-US" dirty="0"/>
          </a:p>
        </p:txBody>
      </p:sp>
    </p:spTree>
    <p:extLst>
      <p:ext uri="{BB962C8B-B14F-4D97-AF65-F5344CB8AC3E}">
        <p14:creationId xmlns:p14="http://schemas.microsoft.com/office/powerpoint/2010/main" val="4270624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connected to the Internet in some kind of way</a:t>
            </a:r>
          </a:p>
          <a:p>
            <a:r>
              <a:rPr lang="en-US" dirty="0"/>
              <a:t>Each device must have at least an IP address to be able to communicate on the Internet</a:t>
            </a:r>
          </a:p>
          <a:p>
            <a:endParaRPr lang="en-US" dirty="0"/>
          </a:p>
          <a:p>
            <a:r>
              <a:rPr lang="en-US" dirty="0"/>
              <a:t>Hyperconnectivity – The state of being in close proximity to multiple devices that are perpetually connected to the Internet</a:t>
            </a:r>
          </a:p>
        </p:txBody>
      </p:sp>
      <p:sp>
        <p:nvSpPr>
          <p:cNvPr id="4" name="Slide Number Placeholder 3"/>
          <p:cNvSpPr>
            <a:spLocks noGrp="1"/>
          </p:cNvSpPr>
          <p:nvPr>
            <p:ph type="sldNum" sz="quarter" idx="5"/>
          </p:nvPr>
        </p:nvSpPr>
        <p:spPr/>
        <p:txBody>
          <a:bodyPr/>
          <a:lstStyle/>
          <a:p>
            <a:fld id="{DED491D0-8E1B-49C7-849B-A28568D94497}" type="slidenum">
              <a:rPr lang="en-US" smtClean="0"/>
              <a:pPr/>
              <a:t>3</a:t>
            </a:fld>
            <a:endParaRPr lang="en-US" dirty="0"/>
          </a:p>
        </p:txBody>
      </p:sp>
    </p:spTree>
    <p:extLst>
      <p:ext uri="{BB962C8B-B14F-4D97-AF65-F5344CB8AC3E}">
        <p14:creationId xmlns:p14="http://schemas.microsoft.com/office/powerpoint/2010/main" val="6645481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45</a:t>
            </a:fld>
            <a:endParaRPr lang="en-US" dirty="0"/>
          </a:p>
        </p:txBody>
      </p:sp>
    </p:spTree>
    <p:extLst>
      <p:ext uri="{BB962C8B-B14F-4D97-AF65-F5344CB8AC3E}">
        <p14:creationId xmlns:p14="http://schemas.microsoft.com/office/powerpoint/2010/main" val="2476574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world is smaller because everything is connected together.</a:t>
            </a:r>
          </a:p>
          <a:p>
            <a:r>
              <a:rPr lang="en-US" dirty="0"/>
              <a:t>It’s affecting us as a people</a:t>
            </a:r>
          </a:p>
          <a:p>
            <a:endParaRPr lang="en-US" dirty="0"/>
          </a:p>
          <a:p>
            <a:r>
              <a:rPr lang="en-US" dirty="0"/>
              <a:t>Businesses find it a challenge – difficult to stand out, ads are maturing to avoid getting lost among all the others, changes in attracting customers and investing in </a:t>
            </a:r>
            <a:r>
              <a:rPr lang="en-US" dirty="0" err="1"/>
              <a:t>postconversion</a:t>
            </a:r>
            <a:r>
              <a:rPr lang="en-US" dirty="0"/>
              <a:t> customer care</a:t>
            </a:r>
          </a:p>
        </p:txBody>
      </p:sp>
      <p:sp>
        <p:nvSpPr>
          <p:cNvPr id="4" name="Slide Number Placeholder 3"/>
          <p:cNvSpPr>
            <a:spLocks noGrp="1"/>
          </p:cNvSpPr>
          <p:nvPr>
            <p:ph type="sldNum" sz="quarter" idx="5"/>
          </p:nvPr>
        </p:nvSpPr>
        <p:spPr/>
        <p:txBody>
          <a:bodyPr/>
          <a:lstStyle/>
          <a:p>
            <a:fld id="{DED491D0-8E1B-49C7-849B-A28568D94497}" type="slidenum">
              <a:rPr lang="en-US" smtClean="0"/>
              <a:pPr/>
              <a:t>4</a:t>
            </a:fld>
            <a:endParaRPr lang="en-US" dirty="0"/>
          </a:p>
        </p:txBody>
      </p:sp>
    </p:spTree>
    <p:extLst>
      <p:ext uri="{BB962C8B-B14F-4D97-AF65-F5344CB8AC3E}">
        <p14:creationId xmlns:p14="http://schemas.microsoft.com/office/powerpoint/2010/main" val="187184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5</a:t>
            </a:fld>
            <a:endParaRPr lang="en-US" dirty="0"/>
          </a:p>
        </p:txBody>
      </p:sp>
    </p:spTree>
    <p:extLst>
      <p:ext uri="{BB962C8B-B14F-4D97-AF65-F5344CB8AC3E}">
        <p14:creationId xmlns:p14="http://schemas.microsoft.com/office/powerpoint/2010/main" val="3042347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6</a:t>
            </a:fld>
            <a:endParaRPr lang="en-US" dirty="0"/>
          </a:p>
        </p:txBody>
      </p:sp>
    </p:spTree>
    <p:extLst>
      <p:ext uri="{BB962C8B-B14F-4D97-AF65-F5344CB8AC3E}">
        <p14:creationId xmlns:p14="http://schemas.microsoft.com/office/powerpoint/2010/main" val="1768252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7</a:t>
            </a:fld>
            <a:endParaRPr lang="en-US" dirty="0"/>
          </a:p>
        </p:txBody>
      </p:sp>
    </p:spTree>
    <p:extLst>
      <p:ext uri="{BB962C8B-B14F-4D97-AF65-F5344CB8AC3E}">
        <p14:creationId xmlns:p14="http://schemas.microsoft.com/office/powerpoint/2010/main" val="1640339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9</a:t>
            </a:fld>
            <a:endParaRPr lang="en-US" dirty="0"/>
          </a:p>
        </p:txBody>
      </p:sp>
    </p:spTree>
    <p:extLst>
      <p:ext uri="{BB962C8B-B14F-4D97-AF65-F5344CB8AC3E}">
        <p14:creationId xmlns:p14="http://schemas.microsoft.com/office/powerpoint/2010/main" val="689866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11</a:t>
            </a:fld>
            <a:endParaRPr lang="en-US" dirty="0"/>
          </a:p>
        </p:txBody>
      </p:sp>
    </p:spTree>
    <p:extLst>
      <p:ext uri="{BB962C8B-B14F-4D97-AF65-F5344CB8AC3E}">
        <p14:creationId xmlns:p14="http://schemas.microsoft.com/office/powerpoint/2010/main" val="3566598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Wireless networks:</a:t>
            </a:r>
          </a:p>
          <a:p>
            <a:pPr marL="171450" indent="-171450">
              <a:buFont typeface="Arial" panose="020B0604020202020204" pitchFamily="34" charset="0"/>
              <a:buChar char="•"/>
            </a:pPr>
            <a:r>
              <a:rPr lang="en-US" dirty="0"/>
              <a:t>Make connecting computers and devices much easier than in the past</a:t>
            </a:r>
          </a:p>
          <a:p>
            <a:pPr marL="171450" indent="-171450">
              <a:buFont typeface="Arial" panose="020B0604020202020204" pitchFamily="34" charset="0"/>
              <a:buChar char="•"/>
            </a:pPr>
            <a:r>
              <a:rPr lang="en-US" dirty="0"/>
              <a:t>Make it possible to connect computers and devices to home and business networks and the Internet where no network cables exist</a:t>
            </a:r>
          </a:p>
        </p:txBody>
      </p:sp>
      <p:sp>
        <p:nvSpPr>
          <p:cNvPr id="4" name="Slide Number Placeholder 3"/>
          <p:cNvSpPr>
            <a:spLocks noGrp="1"/>
          </p:cNvSpPr>
          <p:nvPr>
            <p:ph type="sldNum" sz="quarter" idx="5"/>
          </p:nvPr>
        </p:nvSpPr>
        <p:spPr/>
        <p:txBody>
          <a:bodyPr/>
          <a:lstStyle/>
          <a:p>
            <a:fld id="{DED491D0-8E1B-49C7-849B-A28568D94497}" type="slidenum">
              <a:rPr lang="en-US" smtClean="0"/>
              <a:pPr/>
              <a:t>12</a:t>
            </a:fld>
            <a:endParaRPr lang="en-US" dirty="0"/>
          </a:p>
        </p:txBody>
      </p:sp>
    </p:spTree>
    <p:extLst>
      <p:ext uri="{BB962C8B-B14F-4D97-AF65-F5344CB8AC3E}">
        <p14:creationId xmlns:p14="http://schemas.microsoft.com/office/powerpoint/2010/main" val="13657479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7" name="Picture Placeholder 6">
            <a:extLst>
              <a:ext uri="{FF2B5EF4-FFF2-40B4-BE49-F238E27FC236}">
                <a16:creationId xmlns:a16="http://schemas.microsoft.com/office/drawing/2014/main" id="{EC9CFE91-0E8B-934B-8D25-5CBB7FD65D50}"/>
              </a:ext>
            </a:extLst>
          </p:cNvPr>
          <p:cNvSpPr>
            <a:spLocks noGrp="1"/>
          </p:cNvSpPr>
          <p:nvPr>
            <p:ph type="pic" sz="quarter" idx="10"/>
          </p:nvPr>
        </p:nvSpPr>
        <p:spPr>
          <a:xfrm>
            <a:off x="8100060" y="388500"/>
            <a:ext cx="3604981" cy="6081000"/>
          </a:xfrm>
        </p:spPr>
        <p:txBody>
          <a:bodyPr/>
          <a:lstStyle/>
          <a:p>
            <a:endParaRPr lang="en-US"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bg2"/>
                </a:solidFill>
                <a:latin typeface="Arial" panose="020B0604020202020204" pitchFamily="34" charset="0"/>
                <a:cs typeface="Arial" panose="020B0604020202020204" pitchFamily="34" charset="0"/>
              </a:rPr>
              <a:t>Copyright © 2022 by Jones &amp; Bartlett Learning, LLC an Ascend Learning Company. www.jblearning.com.</a:t>
            </a:r>
          </a:p>
        </p:txBody>
      </p:sp>
    </p:spTree>
    <p:custDataLst>
      <p:tags r:id="rId1"/>
    </p:custDataLst>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algn="ctr"/>
            <a:r>
              <a:rPr lang="en-US" sz="800" dirty="0">
                <a:latin typeface="Arial" panose="020B0604020202020204" pitchFamily="34" charset="0"/>
                <a:cs typeface="Arial" panose="020B0604020202020204" pitchFamily="34" charset="0"/>
              </a:rPr>
              <a:t>Copyright © 2022 by Jones &amp; Bartlett Learning, LLC an Ascend Learning Company. www.jblearning.com. Background texture © Bunphot/Getty Images.</a:t>
            </a: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custDataLst>
      <p:tags r:id="rId1"/>
    </p:custDataLst>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endParaRPr lang="en-US" dirty="0"/>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endParaRPr lang="en-US" dirty="0"/>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extLst>
      <p:ext uri="{BB962C8B-B14F-4D97-AF65-F5344CB8AC3E}">
        <p14:creationId xmlns:p14="http://schemas.microsoft.com/office/powerpoint/2010/main" val="31116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r>
              <a:rPr lang="en-US" sz="800" dirty="0">
                <a:latin typeface="Arial" panose="020B0604020202020204" pitchFamily="34" charset="0"/>
                <a:cs typeface="Arial" panose="020B0604020202020204" pitchFamily="34" charset="0"/>
              </a:rPr>
              <a:t>Copyright © 2022 by Jones &amp; Bartlett Learning, LLC an Ascend Learning Company. www.jblearning.com</a:t>
            </a:r>
          </a:p>
        </p:txBody>
      </p:sp>
    </p:spTree>
    <p:custDataLst>
      <p:tags r:id="rId10"/>
    </p:custDataLst>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3" r:id="rId5"/>
    <p:sldLayoutId id="2147483654" r:id="rId6"/>
    <p:sldLayoutId id="2147483656"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2.xml"/><Relationship Id="rId7" Type="http://schemas.openxmlformats.org/officeDocument/2006/relationships/diagramColors" Target="../diagrams/colors2.xml"/><Relationship Id="rId2" Type="http://schemas.openxmlformats.org/officeDocument/2006/relationships/slideLayout" Target="../slideLayouts/slideLayout3.xml"/><Relationship Id="rId1" Type="http://schemas.openxmlformats.org/officeDocument/2006/relationships/tags" Target="../tags/tag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3.xml"/><Relationship Id="rId7" Type="http://schemas.openxmlformats.org/officeDocument/2006/relationships/diagramColors" Target="../diagrams/colors3.xml"/><Relationship Id="rId2" Type="http://schemas.openxmlformats.org/officeDocument/2006/relationships/slideLayout" Target="../slideLayouts/slideLayout3.xml"/><Relationship Id="rId1" Type="http://schemas.openxmlformats.org/officeDocument/2006/relationships/tags" Target="../tags/tag15.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14.xml"/><Relationship Id="rId7" Type="http://schemas.openxmlformats.org/officeDocument/2006/relationships/diagramColors" Target="../diagrams/colors4.xml"/><Relationship Id="rId2" Type="http://schemas.openxmlformats.org/officeDocument/2006/relationships/slideLayout" Target="../slideLayouts/slideLayout3.xml"/><Relationship Id="rId1" Type="http://schemas.openxmlformats.org/officeDocument/2006/relationships/tags" Target="../tags/tag16.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5.xml"/><Relationship Id="rId7" Type="http://schemas.openxmlformats.org/officeDocument/2006/relationships/diagramColors" Target="../diagrams/colors5.xml"/><Relationship Id="rId2" Type="http://schemas.openxmlformats.org/officeDocument/2006/relationships/slideLayout" Target="../slideLayouts/slideLayout3.xml"/><Relationship Id="rId1" Type="http://schemas.openxmlformats.org/officeDocument/2006/relationships/tags" Target="../tags/tag1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22.sv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20.xml"/><Relationship Id="rId5" Type="http://schemas.openxmlformats.org/officeDocument/2006/relationships/image" Target="../media/image24.sv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7.xml"/><Relationship Id="rId7" Type="http://schemas.openxmlformats.org/officeDocument/2006/relationships/diagramColors" Target="../diagrams/colors6.xml"/><Relationship Id="rId2" Type="http://schemas.openxmlformats.org/officeDocument/2006/relationships/slideLayout" Target="../slideLayouts/slideLayout3.xml"/><Relationship Id="rId1" Type="http://schemas.openxmlformats.org/officeDocument/2006/relationships/tags" Target="../tags/tag23.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notesSlide" Target="../notesSlides/notesSlide2.xml"/><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tags" Target="../tags/tag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3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8.xml"/><Relationship Id="rId7" Type="http://schemas.openxmlformats.org/officeDocument/2006/relationships/diagramColors" Target="../diagrams/colors7.xml"/><Relationship Id="rId2" Type="http://schemas.openxmlformats.org/officeDocument/2006/relationships/slideLayout" Target="../slideLayouts/slideLayout3.xml"/><Relationship Id="rId1" Type="http://schemas.openxmlformats.org/officeDocument/2006/relationships/tags" Target="../tags/tag24.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slideLayout" Target="../slideLayouts/slideLayout3.xml"/><Relationship Id="rId1" Type="http://schemas.openxmlformats.org/officeDocument/2006/relationships/tags" Target="../tags/tag2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8.xml"/><Relationship Id="rId5" Type="http://schemas.openxmlformats.org/officeDocument/2006/relationships/image" Target="../media/image14.svg"/><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2" Type="http://schemas.openxmlformats.org/officeDocument/2006/relationships/hyperlink" Target="https://www.youtube.com/watch?v=npVYx6A7zII"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hyperlink" Target="https://www.techtarget.com/searchunifiedcommunications/tip/Stand-alone-vs-integrated-collaboration-3-factors-to-consider"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4.xml"/><Relationship Id="rId7" Type="http://schemas.openxmlformats.org/officeDocument/2006/relationships/diagramColors" Target="../diagrams/colors1.xml"/><Relationship Id="rId2" Type="http://schemas.openxmlformats.org/officeDocument/2006/relationships/slideLayout" Target="../slideLayouts/slideLayout3.xml"/><Relationship Id="rId1" Type="http://schemas.openxmlformats.org/officeDocument/2006/relationships/tags" Target="../tags/tag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1</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Evolution of Communication Technologies</a:t>
            </a:r>
          </a:p>
        </p:txBody>
      </p:sp>
      <p:pic>
        <p:nvPicPr>
          <p:cNvPr id="23" name="Picture Placeholder 22">
            <a:extLst>
              <a:ext uri="{FF2B5EF4-FFF2-40B4-BE49-F238E27FC236}">
                <a16:creationId xmlns:a16="http://schemas.microsoft.com/office/drawing/2014/main" id="{DE3B0E28-485E-BB45-B53C-65FC375BD23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8140977" y="460749"/>
            <a:ext cx="3523146" cy="5936502"/>
          </a:xfrm>
        </p:spPr>
      </p:pic>
    </p:spTree>
    <p:custDataLst>
      <p:tags r:id="rId1"/>
    </p:custDataLst>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6126-EFCD-9DEE-8C06-409E3D2B3EB8}"/>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4DAE612F-A73C-D347-6C76-8466529D98B9}"/>
              </a:ext>
            </a:extLst>
          </p:cNvPr>
          <p:cNvSpPr>
            <a:spLocks noGrp="1"/>
          </p:cNvSpPr>
          <p:nvPr>
            <p:ph idx="1"/>
          </p:nvPr>
        </p:nvSpPr>
        <p:spPr/>
        <p:txBody>
          <a:bodyPr/>
          <a:lstStyle/>
          <a:p>
            <a:pPr>
              <a:spcBef>
                <a:spcPts val="0"/>
              </a:spcBef>
            </a:pPr>
            <a:r>
              <a:rPr lang="en-US" dirty="0"/>
              <a:t>IP – Internet Protocol</a:t>
            </a:r>
          </a:p>
          <a:p>
            <a:pPr>
              <a:spcBef>
                <a:spcPts val="0"/>
              </a:spcBef>
            </a:pPr>
            <a:r>
              <a:rPr lang="en-US" dirty="0"/>
              <a:t>ISP – Internet service provider</a:t>
            </a:r>
          </a:p>
          <a:p>
            <a:pPr marL="171450" indent="-171450">
              <a:spcBef>
                <a:spcPts val="0"/>
              </a:spcBef>
              <a:buFont typeface="Arial" panose="020B0604020202020204" pitchFamily="34" charset="0"/>
              <a:buChar char="•"/>
            </a:pPr>
            <a:r>
              <a:rPr lang="en-US" dirty="0"/>
              <a:t>Provide a unique IP address or range of them for their customers</a:t>
            </a:r>
          </a:p>
          <a:p>
            <a:pPr marL="171450" indent="-171450">
              <a:spcBef>
                <a:spcPts val="0"/>
              </a:spcBef>
              <a:buFont typeface="Arial" panose="020B0604020202020204" pitchFamily="34" charset="0"/>
              <a:buChar char="•"/>
            </a:pPr>
            <a:r>
              <a:rPr lang="en-US" dirty="0"/>
              <a:t>Customer connects to the ISP’s network and uses the assigned IP address to exchange messages with other computers and devices on the Internet</a:t>
            </a:r>
          </a:p>
          <a:p>
            <a:pPr marL="171450" indent="-171450">
              <a:spcBef>
                <a:spcPts val="0"/>
              </a:spcBef>
              <a:buFont typeface="Arial" panose="020B0604020202020204" pitchFamily="34" charset="0"/>
              <a:buChar char="•"/>
            </a:pPr>
            <a:r>
              <a:rPr lang="en-US" dirty="0"/>
              <a:t>Any computers or devices connected to the customer’s network can potentially access the Internet’s resources using the single ISP connection</a:t>
            </a:r>
          </a:p>
          <a:p>
            <a:pPr marL="171450" indent="-171450">
              <a:spcBef>
                <a:spcPts val="0"/>
              </a:spcBef>
              <a:buFont typeface="Arial" panose="020B0604020202020204" pitchFamily="34" charset="0"/>
              <a:buChar char="•"/>
            </a:pPr>
            <a:endParaRPr lang="en-US" dirty="0"/>
          </a:p>
          <a:p>
            <a:pPr marL="0" indent="0">
              <a:spcBef>
                <a:spcPts val="0"/>
              </a:spcBef>
              <a:buFont typeface="Arial" panose="020B0604020202020204" pitchFamily="34" charset="0"/>
              <a:buNone/>
            </a:pPr>
            <a:r>
              <a:rPr lang="en-US" dirty="0"/>
              <a:t>IPv4 = 32bit, group of four bytes, separated by periods (ex. 192.168.1.254)</a:t>
            </a:r>
          </a:p>
          <a:p>
            <a:pPr marL="0" indent="0">
              <a:spcBef>
                <a:spcPts val="0"/>
              </a:spcBef>
              <a:buFont typeface="Arial" panose="020B0604020202020204" pitchFamily="34" charset="0"/>
              <a:buNone/>
            </a:pPr>
            <a:r>
              <a:rPr lang="en-US" dirty="0"/>
              <a:t>IPv6 = 128bit, group of eight 2-byte numbers (hexadecimal), separated by colons (ex. 2001:db8:45a5:3:200:f8fb:fe21:67cf)</a:t>
            </a:r>
          </a:p>
          <a:p>
            <a:pPr marL="171450" indent="-171450">
              <a:spcBef>
                <a:spcPts val="0"/>
              </a:spcBef>
              <a:buFont typeface="Arial" panose="020B0604020202020204" pitchFamily="34" charset="0"/>
              <a:buChar char="•"/>
            </a:pPr>
            <a:r>
              <a:rPr lang="en-US" dirty="0"/>
              <a:t>Attempts to improve IP network efficiency</a:t>
            </a:r>
          </a:p>
          <a:p>
            <a:pPr marL="171450" indent="-171450">
              <a:spcBef>
                <a:spcPts val="0"/>
              </a:spcBef>
              <a:buFont typeface="Arial" panose="020B0604020202020204" pitchFamily="34" charset="0"/>
              <a:buChar char="•"/>
            </a:pPr>
            <a:r>
              <a:rPr lang="en-US" dirty="0"/>
              <a:t>Easier to aggregate subnets using routing prefixes</a:t>
            </a:r>
          </a:p>
          <a:p>
            <a:pPr marL="171450" indent="-171450">
              <a:spcBef>
                <a:spcPts val="0"/>
              </a:spcBef>
              <a:buFont typeface="Arial" panose="020B0604020202020204" pitchFamily="34" charset="0"/>
              <a:buChar char="•"/>
            </a:pPr>
            <a:r>
              <a:rPr lang="en-US" dirty="0"/>
              <a:t>Reduces overall traffic</a:t>
            </a:r>
          </a:p>
          <a:p>
            <a:pPr marL="171450" indent="-171450">
              <a:spcBef>
                <a:spcPts val="0"/>
              </a:spcBef>
              <a:buFont typeface="Arial" panose="020B0604020202020204" pitchFamily="34" charset="0"/>
              <a:buChar char="•"/>
            </a:pPr>
            <a:r>
              <a:rPr lang="en-US" dirty="0"/>
              <a:t>Reduce Internet’s bandwidth use = more efficient</a:t>
            </a:r>
          </a:p>
          <a:p>
            <a:pPr>
              <a:spcBef>
                <a:spcPts val="0"/>
              </a:spcBef>
            </a:pPr>
            <a:endParaRPr lang="en-US" dirty="0"/>
          </a:p>
        </p:txBody>
      </p:sp>
    </p:spTree>
    <p:extLst>
      <p:ext uri="{BB962C8B-B14F-4D97-AF65-F5344CB8AC3E}">
        <p14:creationId xmlns:p14="http://schemas.microsoft.com/office/powerpoint/2010/main" val="1730867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34AAB-8AB2-D2E0-ADBF-CF897BECEEAC}"/>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9625C97A-7D35-2A06-F814-4C0F85FFC008}"/>
              </a:ext>
            </a:extLst>
          </p:cNvPr>
          <p:cNvSpPr>
            <a:spLocks noGrp="1"/>
          </p:cNvSpPr>
          <p:nvPr>
            <p:ph idx="1"/>
          </p:nvPr>
        </p:nvSpPr>
        <p:spPr/>
        <p:txBody>
          <a:bodyPr/>
          <a:lstStyle/>
          <a:p>
            <a:pPr marL="0" indent="0">
              <a:spcBef>
                <a:spcPts val="0"/>
              </a:spcBef>
              <a:buFont typeface="Arial" panose="020B0604020202020204" pitchFamily="34" charset="0"/>
              <a:buNone/>
            </a:pPr>
            <a:r>
              <a:rPr lang="en-US" dirty="0"/>
              <a:t>Private IP addresses</a:t>
            </a:r>
          </a:p>
          <a:p>
            <a:pPr marL="171450" indent="-171450">
              <a:spcBef>
                <a:spcPts val="0"/>
              </a:spcBef>
              <a:buFont typeface="Arial" panose="020B0604020202020204" pitchFamily="34" charset="0"/>
              <a:buChar char="•"/>
            </a:pPr>
            <a:r>
              <a:rPr lang="en-US" dirty="0"/>
              <a:t>Possible for devices to connect to the Internet without having a globally unique IP address</a:t>
            </a:r>
          </a:p>
          <a:p>
            <a:pPr marL="171450" indent="-171450">
              <a:spcBef>
                <a:spcPts val="0"/>
              </a:spcBef>
              <a:buFont typeface="Arial" panose="020B0604020202020204" pitchFamily="34" charset="0"/>
              <a:buChar char="•"/>
            </a:pPr>
            <a:r>
              <a:rPr lang="en-US" dirty="0" err="1"/>
              <a:t>Nonroutable</a:t>
            </a:r>
            <a:r>
              <a:rPr lang="en-US" dirty="0"/>
              <a:t> = addresses valid only for private networks, not the Internet</a:t>
            </a:r>
          </a:p>
          <a:p>
            <a:pPr marL="171450" indent="-171450">
              <a:spcBef>
                <a:spcPts val="0"/>
              </a:spcBef>
              <a:buFont typeface="Arial" panose="020B0604020202020204" pitchFamily="34" charset="0"/>
              <a:buChar char="•"/>
            </a:pPr>
            <a:r>
              <a:rPr lang="en-US" dirty="0"/>
              <a:t>Provide organizations with ability to create their own network with standard IP addresses</a:t>
            </a:r>
          </a:p>
          <a:p>
            <a:pPr marL="171450" indent="-171450">
              <a:spcBef>
                <a:spcPts val="0"/>
              </a:spcBef>
              <a:buFont typeface="Arial" panose="020B0604020202020204" pitchFamily="34" charset="0"/>
              <a:buChar char="•"/>
            </a:pPr>
            <a:r>
              <a:rPr lang="en-US" dirty="0"/>
              <a:t>It only needs a single IP address (all others can be private)</a:t>
            </a:r>
          </a:p>
          <a:p>
            <a:pPr marL="171450" indent="-171450">
              <a:spcBef>
                <a:spcPts val="0"/>
              </a:spcBef>
              <a:buFont typeface="Arial" panose="020B0604020202020204" pitchFamily="34" charset="0"/>
              <a:buChar char="•"/>
            </a:pPr>
            <a:endParaRPr lang="en-US" dirty="0"/>
          </a:p>
          <a:p>
            <a:pPr marL="0" indent="0">
              <a:spcBef>
                <a:spcPts val="0"/>
              </a:spcBef>
              <a:buNone/>
            </a:pPr>
            <a:r>
              <a:rPr lang="en-US" dirty="0"/>
              <a:t>IPv6 calls the equivalent of private IP addresses unique local addresses (ULAs)</a:t>
            </a:r>
          </a:p>
          <a:p>
            <a:pPr>
              <a:spcBef>
                <a:spcPts val="0"/>
              </a:spcBef>
            </a:pPr>
            <a:r>
              <a:rPr lang="en-US" dirty="0"/>
              <a:t>Not routable on the Internet but can be on private networks</a:t>
            </a:r>
          </a:p>
          <a:p>
            <a:pPr>
              <a:spcBef>
                <a:spcPts val="0"/>
              </a:spcBef>
            </a:pPr>
            <a:r>
              <a:rPr lang="en-US" dirty="0"/>
              <a:t>Prefix: fc00::/7</a:t>
            </a:r>
          </a:p>
          <a:p>
            <a:pPr>
              <a:spcBef>
                <a:spcPts val="0"/>
              </a:spcBef>
            </a:pPr>
            <a:r>
              <a:rPr lang="en-US" dirty="0"/>
              <a:t>Actual usable space fc00::/8 through </a:t>
            </a:r>
            <a:r>
              <a:rPr lang="en-US" dirty="0" err="1"/>
              <a:t>fdff</a:t>
            </a:r>
            <a:r>
              <a:rPr lang="en-US" dirty="0"/>
              <a:t>::/8</a:t>
            </a:r>
          </a:p>
        </p:txBody>
      </p:sp>
    </p:spTree>
    <p:extLst>
      <p:ext uri="{BB962C8B-B14F-4D97-AF65-F5344CB8AC3E}">
        <p14:creationId xmlns:p14="http://schemas.microsoft.com/office/powerpoint/2010/main" val="291086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489B-F96F-B80B-2E16-A196B133266B}"/>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A3F02D3D-62B4-6E63-865D-C304980D4101}"/>
              </a:ext>
            </a:extLst>
          </p:cNvPr>
          <p:cNvSpPr>
            <a:spLocks noGrp="1"/>
          </p:cNvSpPr>
          <p:nvPr>
            <p:ph idx="1"/>
          </p:nvPr>
        </p:nvSpPr>
        <p:spPr/>
        <p:txBody>
          <a:bodyPr/>
          <a:lstStyle/>
          <a:p>
            <a:pPr marL="0" indent="0">
              <a:buNone/>
            </a:pPr>
            <a:r>
              <a:rPr lang="en-US" dirty="0"/>
              <a:t>Ranges of private IPv4 and IPv6 addresses:</a:t>
            </a:r>
          </a:p>
          <a:p>
            <a:pPr marL="0" indent="0">
              <a:buNone/>
            </a:pPr>
            <a:endParaRPr lang="en-US" dirty="0"/>
          </a:p>
          <a:p>
            <a:pPr marL="0" indent="0">
              <a:buNone/>
            </a:pPr>
            <a:endParaRPr lang="en-US" dirty="0"/>
          </a:p>
          <a:p>
            <a:pPr marL="0" indent="0">
              <a:buNone/>
            </a:pPr>
            <a:endParaRPr lang="en-US" dirty="0"/>
          </a:p>
          <a:p>
            <a:pPr marL="0" indent="0">
              <a:buNone/>
            </a:pPr>
            <a:r>
              <a:rPr lang="en-US" dirty="0"/>
              <a:t>Organizations can assign IP addresses in the private address ranges or set up a server or device to dynamically assign private IP addresses as needed</a:t>
            </a:r>
          </a:p>
          <a:p>
            <a:r>
              <a:rPr lang="en-US" dirty="0"/>
              <a:t>Dynamic Host Configuration Protocol (DHCP) </a:t>
            </a:r>
            <a:r>
              <a:rPr lang="en-US" dirty="0">
                <a:sym typeface="Wingdings" panose="05000000000000000000" pitchFamily="2" charset="2"/>
              </a:rPr>
              <a:t> automatic configuration protocol to assign device attributes to devices on IP addresses</a:t>
            </a:r>
            <a:endParaRPr lang="en-US" dirty="0"/>
          </a:p>
        </p:txBody>
      </p:sp>
      <p:pic>
        <p:nvPicPr>
          <p:cNvPr id="5" name="Picture 4">
            <a:extLst>
              <a:ext uri="{FF2B5EF4-FFF2-40B4-BE49-F238E27FC236}">
                <a16:creationId xmlns:a16="http://schemas.microsoft.com/office/drawing/2014/main" id="{6FD97B1D-4387-37B2-7140-40E4CBB62F96}"/>
              </a:ext>
            </a:extLst>
          </p:cNvPr>
          <p:cNvPicPr>
            <a:picLocks noChangeAspect="1"/>
          </p:cNvPicPr>
          <p:nvPr/>
        </p:nvPicPr>
        <p:blipFill>
          <a:blip r:embed="rId3"/>
          <a:stretch>
            <a:fillRect/>
          </a:stretch>
        </p:blipFill>
        <p:spPr>
          <a:xfrm>
            <a:off x="925830" y="2057209"/>
            <a:ext cx="3496163" cy="1314633"/>
          </a:xfrm>
          <a:prstGeom prst="rect">
            <a:avLst/>
          </a:prstGeom>
        </p:spPr>
      </p:pic>
      <p:pic>
        <p:nvPicPr>
          <p:cNvPr id="7" name="Picture 6">
            <a:extLst>
              <a:ext uri="{FF2B5EF4-FFF2-40B4-BE49-F238E27FC236}">
                <a16:creationId xmlns:a16="http://schemas.microsoft.com/office/drawing/2014/main" id="{4488EDA0-E1A8-ABC3-82FA-B7256CB944D9}"/>
              </a:ext>
            </a:extLst>
          </p:cNvPr>
          <p:cNvPicPr>
            <a:picLocks noChangeAspect="1"/>
          </p:cNvPicPr>
          <p:nvPr/>
        </p:nvPicPr>
        <p:blipFill>
          <a:blip r:embed="rId4"/>
          <a:stretch>
            <a:fillRect/>
          </a:stretch>
        </p:blipFill>
        <p:spPr>
          <a:xfrm>
            <a:off x="5592469" y="2057209"/>
            <a:ext cx="4086795" cy="600159"/>
          </a:xfrm>
          <a:prstGeom prst="rect">
            <a:avLst/>
          </a:prstGeom>
        </p:spPr>
      </p:pic>
    </p:spTree>
    <p:extLst>
      <p:ext uri="{BB962C8B-B14F-4D97-AF65-F5344CB8AC3E}">
        <p14:creationId xmlns:p14="http://schemas.microsoft.com/office/powerpoint/2010/main" val="423380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31817-F0A0-4A6A-87D5-49FD1F2A50AE}"/>
              </a:ext>
            </a:extLst>
          </p:cNvPr>
          <p:cNvSpPr>
            <a:spLocks noGrp="1"/>
          </p:cNvSpPr>
          <p:nvPr>
            <p:ph type="title"/>
          </p:nvPr>
        </p:nvSpPr>
        <p:spPr/>
        <p:txBody>
          <a:bodyPr/>
          <a:lstStyle/>
          <a:p>
            <a:r>
              <a:rPr lang="en-US" dirty="0"/>
              <a:t>How Unified Communications Connect People and Businesses </a:t>
            </a:r>
            <a:r>
              <a:rPr lang="en-US" sz="2000" dirty="0"/>
              <a:t>(1 of 2)</a:t>
            </a:r>
          </a:p>
        </p:txBody>
      </p:sp>
      <p:sp>
        <p:nvSpPr>
          <p:cNvPr id="3" name="Content Placeholder 2">
            <a:extLst>
              <a:ext uri="{FF2B5EF4-FFF2-40B4-BE49-F238E27FC236}">
                <a16:creationId xmlns:a16="http://schemas.microsoft.com/office/drawing/2014/main" id="{D6EC99FA-4C61-4A90-B0D8-8429C2E012DE}"/>
              </a:ext>
            </a:extLst>
          </p:cNvPr>
          <p:cNvSpPr>
            <a:spLocks noGrp="1"/>
          </p:cNvSpPr>
          <p:nvPr>
            <p:ph idx="1"/>
          </p:nvPr>
        </p:nvSpPr>
        <p:spPr>
          <a:solidFill>
            <a:schemeClr val="accent1">
              <a:lumMod val="40000"/>
              <a:lumOff val="60000"/>
            </a:schemeClr>
          </a:solidFill>
        </p:spPr>
        <p:txBody>
          <a:bodyPr/>
          <a:lstStyle/>
          <a:p>
            <a:pPr marL="0" lvl="1" indent="0">
              <a:spcBef>
                <a:spcPts val="1500"/>
              </a:spcBef>
              <a:buNone/>
            </a:pPr>
            <a:r>
              <a:rPr lang="en-US" sz="2100" b="1" dirty="0"/>
              <a:t>Business Process Management (BPM)</a:t>
            </a:r>
          </a:p>
          <a:p>
            <a:pPr marL="228600" lvl="1">
              <a:spcBef>
                <a:spcPts val="1500"/>
              </a:spcBef>
            </a:pPr>
            <a:r>
              <a:rPr lang="en-US" sz="2100" dirty="0"/>
              <a:t>Streamlines business processes</a:t>
            </a:r>
          </a:p>
          <a:p>
            <a:pPr marL="228600" lvl="1">
              <a:spcBef>
                <a:spcPts val="1500"/>
              </a:spcBef>
            </a:pPr>
            <a:r>
              <a:rPr lang="en-US" sz="2100" dirty="0"/>
              <a:t>Minimizes amount of information users receive</a:t>
            </a:r>
          </a:p>
          <a:p>
            <a:pPr marL="228600" lvl="1">
              <a:spcBef>
                <a:spcPts val="1500"/>
              </a:spcBef>
            </a:pPr>
            <a:r>
              <a:rPr lang="en-US" sz="2100" dirty="0"/>
              <a:t>Emphasizes process flow, required information, and process automation</a:t>
            </a:r>
          </a:p>
          <a:p>
            <a:pPr marL="228600" lvl="1">
              <a:spcBef>
                <a:spcPts val="1500"/>
              </a:spcBef>
            </a:pPr>
            <a:r>
              <a:rPr lang="en-US" sz="2100" dirty="0"/>
              <a:t>Promotes better decision making, competitive advantage, and customer responsiveness</a:t>
            </a:r>
          </a:p>
          <a:p>
            <a:pPr marL="228600" lvl="1">
              <a:spcBef>
                <a:spcPts val="1500"/>
              </a:spcBef>
            </a:pPr>
            <a:endParaRPr lang="en-US" sz="2100" dirty="0"/>
          </a:p>
        </p:txBody>
      </p:sp>
      <p:pic>
        <p:nvPicPr>
          <p:cNvPr id="5" name="Picture 4" descr="A circular diagram has business process management, B P M, life cycle at the center. Around it, the B P M life cycle features the following steps: design, modeling, execution, monitoring, and optimization."/>
          <p:cNvPicPr>
            <a:picLocks noChangeAspect="1"/>
          </p:cNvPicPr>
          <p:nvPr/>
        </p:nvPicPr>
        <p:blipFill>
          <a:blip r:embed="rId4" cstate="print"/>
          <a:stretch>
            <a:fillRect/>
          </a:stretch>
        </p:blipFill>
        <p:spPr>
          <a:xfrm>
            <a:off x="6890172" y="1496904"/>
            <a:ext cx="3879427" cy="3879427"/>
          </a:xfrm>
          <a:prstGeom prst="rect">
            <a:avLst/>
          </a:prstGeom>
        </p:spPr>
      </p:pic>
      <p:sp>
        <p:nvSpPr>
          <p:cNvPr id="6" name="Rectangle 5"/>
          <p:cNvSpPr/>
          <p:nvPr/>
        </p:nvSpPr>
        <p:spPr>
          <a:xfrm>
            <a:off x="6879286" y="5361096"/>
            <a:ext cx="4385738" cy="1038746"/>
          </a:xfrm>
          <a:prstGeom prst="rect">
            <a:avLst/>
          </a:prstGeom>
        </p:spPr>
        <p:txBody>
          <a:bodyPr wrap="square">
            <a:spAutoFit/>
          </a:bodyPr>
          <a:lstStyle/>
          <a:p>
            <a:r>
              <a:rPr lang="en-US" b="1" dirty="0">
                <a:latin typeface="Arial" pitchFamily="34" charset="0"/>
                <a:cs typeface="Arial" pitchFamily="34" charset="0"/>
              </a:rPr>
              <a:t>FIGURE 1-5 </a:t>
            </a:r>
            <a:r>
              <a:rPr lang="en-US" dirty="0">
                <a:latin typeface="Arial" pitchFamily="34" charset="0"/>
                <a:cs typeface="Arial" pitchFamily="34" charset="0"/>
              </a:rPr>
              <a:t>Businesses process management (BPM) life cycle.</a:t>
            </a:r>
          </a:p>
          <a:p>
            <a:pPr>
              <a:spcBef>
                <a:spcPts val="900"/>
              </a:spcBef>
            </a:pPr>
            <a:r>
              <a:rPr lang="en-US" sz="900" dirty="0">
                <a:latin typeface="Arial" pitchFamily="34" charset="0"/>
                <a:cs typeface="Arial" pitchFamily="34" charset="0"/>
              </a:rPr>
              <a:t>Data from Liu, Dale and Luigi </a:t>
            </a:r>
            <a:r>
              <a:rPr lang="en-US" sz="900" dirty="0" err="1">
                <a:latin typeface="Arial" pitchFamily="34" charset="0"/>
                <a:cs typeface="Arial" pitchFamily="34" charset="0"/>
              </a:rPr>
              <a:t>DeGrande</a:t>
            </a:r>
            <a:r>
              <a:rPr lang="en-US" sz="900" dirty="0">
                <a:latin typeface="Arial" pitchFamily="34" charset="0"/>
                <a:cs typeface="Arial" pitchFamily="34" charset="0"/>
              </a:rPr>
              <a:t>., Introduction to Networking in Cisco CCNA/CCENT Exam 640-802, 640-822, 640-816 Preparation Kit, </a:t>
            </a:r>
            <a:r>
              <a:rPr lang="en-US" sz="900" dirty="0" err="1">
                <a:latin typeface="Arial" pitchFamily="34" charset="0"/>
                <a:cs typeface="Arial" pitchFamily="34" charset="0"/>
              </a:rPr>
              <a:t>Syngress</a:t>
            </a:r>
            <a:r>
              <a:rPr lang="en-US" sz="900" dirty="0">
                <a:latin typeface="Arial" pitchFamily="34" charset="0"/>
                <a:cs typeface="Arial" pitchFamily="34" charset="0"/>
              </a:rPr>
              <a:t>, 2009.</a:t>
            </a:r>
          </a:p>
        </p:txBody>
      </p:sp>
    </p:spTree>
    <p:custDataLst>
      <p:tags r:id="rId1"/>
    </p:custDataLst>
    <p:extLst>
      <p:ext uri="{BB962C8B-B14F-4D97-AF65-F5344CB8AC3E}">
        <p14:creationId xmlns:p14="http://schemas.microsoft.com/office/powerpoint/2010/main" val="1492337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908F-664B-618F-9DFA-9AF41CE0494C}"/>
              </a:ext>
            </a:extLst>
          </p:cNvPr>
          <p:cNvSpPr>
            <a:spLocks noGrp="1"/>
          </p:cNvSpPr>
          <p:nvPr>
            <p:ph type="title"/>
          </p:nvPr>
        </p:nvSpPr>
        <p:spPr/>
        <p:txBody>
          <a:bodyPr/>
          <a:lstStyle/>
          <a:p>
            <a:r>
              <a:rPr lang="en-US" dirty="0"/>
              <a:t>notes	</a:t>
            </a:r>
          </a:p>
        </p:txBody>
      </p:sp>
      <p:sp>
        <p:nvSpPr>
          <p:cNvPr id="3" name="Content Placeholder 2">
            <a:extLst>
              <a:ext uri="{FF2B5EF4-FFF2-40B4-BE49-F238E27FC236}">
                <a16:creationId xmlns:a16="http://schemas.microsoft.com/office/drawing/2014/main" id="{74FB9F6C-5A66-1273-B8BC-7061970D135C}"/>
              </a:ext>
            </a:extLst>
          </p:cNvPr>
          <p:cNvSpPr>
            <a:spLocks noGrp="1"/>
          </p:cNvSpPr>
          <p:nvPr>
            <p:ph idx="1"/>
          </p:nvPr>
        </p:nvSpPr>
        <p:spPr>
          <a:xfrm>
            <a:off x="925830" y="1490870"/>
            <a:ext cx="10808970" cy="4699047"/>
          </a:xfrm>
        </p:spPr>
        <p:txBody>
          <a:bodyPr/>
          <a:lstStyle/>
          <a:p>
            <a:pPr marL="0" indent="0">
              <a:buNone/>
            </a:pPr>
            <a:r>
              <a:rPr lang="en-US" dirty="0"/>
              <a:t>UC can improve communication efficiency in many areas:</a:t>
            </a:r>
          </a:p>
          <a:p>
            <a:pPr>
              <a:spcBef>
                <a:spcPts val="0"/>
              </a:spcBef>
            </a:pPr>
            <a:r>
              <a:rPr lang="en-US" dirty="0"/>
              <a:t>Reducing communication between modules and streamlining critical software apps</a:t>
            </a:r>
          </a:p>
          <a:p>
            <a:pPr>
              <a:spcBef>
                <a:spcPts val="0"/>
              </a:spcBef>
            </a:pPr>
            <a:r>
              <a:rPr lang="en-US" dirty="0"/>
              <a:t>Making communication less time-consuming and increasing customer service effectiveness</a:t>
            </a:r>
          </a:p>
          <a:p>
            <a:pPr>
              <a:spcBef>
                <a:spcPts val="0"/>
              </a:spcBef>
            </a:pPr>
            <a:r>
              <a:rPr lang="en-US" dirty="0"/>
              <a:t>Reducing wasted calls when managing customer relationships</a:t>
            </a:r>
          </a:p>
          <a:p>
            <a:pPr>
              <a:spcBef>
                <a:spcPts val="0"/>
              </a:spcBef>
            </a:pPr>
            <a:r>
              <a:rPr lang="en-US" dirty="0"/>
              <a:t>Targeting critical decisions in the enterprise resource planning (ERP) process</a:t>
            </a:r>
          </a:p>
          <a:p>
            <a:pPr>
              <a:spcBef>
                <a:spcPts val="0"/>
              </a:spcBef>
            </a:pPr>
            <a:r>
              <a:rPr lang="en-US" dirty="0"/>
              <a:t>Automating tedious portions of supply chain management (SCM) and sales force automation (SFA)</a:t>
            </a:r>
          </a:p>
          <a:p>
            <a:pPr marL="0" indent="0">
              <a:buNone/>
            </a:pPr>
            <a:r>
              <a:rPr lang="en-US" dirty="0"/>
              <a:t>Analyzing current communication and using technology to unify communication methods can make an organization more effective (reduce # of messages sent and received, ensure correct recipient and just enough info necessary)</a:t>
            </a:r>
          </a:p>
          <a:p>
            <a:pPr marL="0" indent="0">
              <a:buNone/>
            </a:pPr>
            <a:r>
              <a:rPr lang="en-US" dirty="0">
                <a:sym typeface="Wingdings" panose="05000000000000000000" pitchFamily="2" charset="2"/>
              </a:rPr>
              <a:t> Requires fewer devices and less network bandwidth to communicate  equipment costs go down</a:t>
            </a:r>
            <a:endParaRPr lang="en-US" dirty="0"/>
          </a:p>
        </p:txBody>
      </p:sp>
    </p:spTree>
    <p:extLst>
      <p:ext uri="{BB962C8B-B14F-4D97-AF65-F5344CB8AC3E}">
        <p14:creationId xmlns:p14="http://schemas.microsoft.com/office/powerpoint/2010/main" val="260783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How Unified Communications Connect People and Businesses </a:t>
            </a:r>
            <a:r>
              <a:rPr lang="en-US" sz="2000" dirty="0"/>
              <a:t>(2 of 2)</a:t>
            </a:r>
          </a:p>
        </p:txBody>
      </p:sp>
      <p:sp>
        <p:nvSpPr>
          <p:cNvPr id="14" name="Content Placeholder 2"/>
          <p:cNvSpPr>
            <a:spLocks noGrp="1"/>
          </p:cNvSpPr>
          <p:nvPr>
            <p:ph idx="1"/>
          </p:nvPr>
        </p:nvSpPr>
        <p:spPr/>
        <p:txBody>
          <a:bodyPr/>
          <a:lstStyle/>
          <a:p>
            <a:r>
              <a:rPr lang="en-US" dirty="0"/>
              <a:t>Unified communications (UC)</a:t>
            </a:r>
          </a:p>
          <a:p>
            <a:pPr lvl="1"/>
            <a:r>
              <a:rPr lang="en-US" dirty="0"/>
              <a:t>Developing effective BPM process often attempts to bring all communication mediums together into a unified structure = UC</a:t>
            </a:r>
          </a:p>
          <a:p>
            <a:pPr lvl="1"/>
            <a:r>
              <a:rPr lang="en-US" dirty="0"/>
              <a:t>UC combines multiple technologies to provide effective real-time and non-real-time communications</a:t>
            </a:r>
          </a:p>
          <a:p>
            <a:endParaRPr lang="en-US" dirty="0"/>
          </a:p>
        </p:txBody>
      </p:sp>
      <p:graphicFrame>
        <p:nvGraphicFramePr>
          <p:cNvPr id="2" name="Diagram 1">
            <a:extLst>
              <a:ext uri="{FF2B5EF4-FFF2-40B4-BE49-F238E27FC236}">
                <a16:creationId xmlns:a16="http://schemas.microsoft.com/office/drawing/2014/main" id="{997F0D25-1350-4C88-9098-0DB63570D6BC}"/>
              </a:ext>
            </a:extLst>
          </p:cNvPr>
          <p:cNvGraphicFramePr/>
          <p:nvPr>
            <p:extLst>
              <p:ext uri="{D42A27DB-BD31-4B8C-83A1-F6EECF244321}">
                <p14:modId xmlns:p14="http://schemas.microsoft.com/office/powerpoint/2010/main" val="3678191827"/>
              </p:ext>
            </p:extLst>
          </p:nvPr>
        </p:nvGraphicFramePr>
        <p:xfrm>
          <a:off x="1981406" y="3429000"/>
          <a:ext cx="8229187" cy="2524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97005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Unified Communications</a:t>
            </a:r>
          </a:p>
        </p:txBody>
      </p:sp>
      <p:pic>
        <p:nvPicPr>
          <p:cNvPr id="4" name="Picture 3" descr="An illustrated diagram of unified communications. An arrangement comprising a desk phone, a tablet, a laptop, and a desktop P C on one side and a similar arrangement on the other side are connected to a single server placed at the center. Another arrangement comprising a webcam, a desk phone and directories, a smartphone, and email on one side and a similar arrangement on the other side are connected to a multiple servers placed at the center."/>
          <p:cNvPicPr>
            <a:picLocks noChangeAspect="1"/>
          </p:cNvPicPr>
          <p:nvPr/>
        </p:nvPicPr>
        <p:blipFill>
          <a:blip r:embed="rId3" cstate="print"/>
          <a:stretch>
            <a:fillRect/>
          </a:stretch>
        </p:blipFill>
        <p:spPr>
          <a:xfrm>
            <a:off x="1766194" y="1785257"/>
            <a:ext cx="8251378" cy="4025296"/>
          </a:xfrm>
          <a:prstGeom prst="rect">
            <a:avLst/>
          </a:prstGeom>
        </p:spPr>
      </p:pic>
      <p:sp>
        <p:nvSpPr>
          <p:cNvPr id="5" name="Rectangle 4"/>
          <p:cNvSpPr/>
          <p:nvPr/>
        </p:nvSpPr>
        <p:spPr>
          <a:xfrm>
            <a:off x="1687286" y="5851454"/>
            <a:ext cx="6096000" cy="369332"/>
          </a:xfrm>
          <a:prstGeom prst="rect">
            <a:avLst/>
          </a:prstGeom>
        </p:spPr>
        <p:txBody>
          <a:bodyPr>
            <a:spAutoFit/>
          </a:bodyPr>
          <a:lstStyle/>
          <a:p>
            <a:r>
              <a:rPr lang="en-US" b="1" dirty="0">
                <a:latin typeface="Arial" pitchFamily="34" charset="0"/>
                <a:cs typeface="Arial" pitchFamily="34" charset="0"/>
              </a:rPr>
              <a:t>FIGURE 1-6  </a:t>
            </a:r>
            <a:r>
              <a:rPr lang="en-US" dirty="0">
                <a:latin typeface="Arial" pitchFamily="34" charset="0"/>
                <a:cs typeface="Arial" pitchFamily="34" charset="0"/>
              </a:rPr>
              <a:t>Unified communications.</a:t>
            </a:r>
          </a:p>
        </p:txBody>
      </p:sp>
    </p:spTree>
    <p:custDataLst>
      <p:tags r:id="rId1"/>
    </p:custDataLst>
    <p:extLst>
      <p:ext uri="{BB962C8B-B14F-4D97-AF65-F5344CB8AC3E}">
        <p14:creationId xmlns:p14="http://schemas.microsoft.com/office/powerpoint/2010/main" val="14604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Benefits of UC </a:t>
            </a:r>
            <a:r>
              <a:rPr lang="en-US" sz="2000" dirty="0"/>
              <a:t>(1 of 2)</a:t>
            </a:r>
          </a:p>
        </p:txBody>
      </p:sp>
      <p:graphicFrame>
        <p:nvGraphicFramePr>
          <p:cNvPr id="2" name="Content Placeholder 1">
            <a:extLst>
              <a:ext uri="{FF2B5EF4-FFF2-40B4-BE49-F238E27FC236}">
                <a16:creationId xmlns:a16="http://schemas.microsoft.com/office/drawing/2014/main" id="{BCD4BDEB-C19C-465A-B2EA-FD0AA5FBE6BF}"/>
              </a:ext>
            </a:extLst>
          </p:cNvPr>
          <p:cNvGraphicFramePr>
            <a:graphicFrameLocks noGrp="1"/>
          </p:cNvGraphicFramePr>
          <p:nvPr>
            <p:ph idx="1"/>
            <p:extLst>
              <p:ext uri="{D42A27DB-BD31-4B8C-83A1-F6EECF244321}">
                <p14:modId xmlns:p14="http://schemas.microsoft.com/office/powerpoint/2010/main" val="3612890885"/>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488602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Benefits of UC </a:t>
            </a:r>
            <a:r>
              <a:rPr lang="en-US" sz="2000" dirty="0"/>
              <a:t>(2 of 2)</a:t>
            </a:r>
          </a:p>
        </p:txBody>
      </p:sp>
      <p:graphicFrame>
        <p:nvGraphicFramePr>
          <p:cNvPr id="2" name="Content Placeholder 1">
            <a:extLst>
              <a:ext uri="{FF2B5EF4-FFF2-40B4-BE49-F238E27FC236}">
                <a16:creationId xmlns:a16="http://schemas.microsoft.com/office/drawing/2014/main" id="{BCD4BDEB-C19C-465A-B2EA-FD0AA5FBE6BF}"/>
              </a:ext>
            </a:extLst>
          </p:cNvPr>
          <p:cNvGraphicFramePr>
            <a:graphicFrameLocks noGrp="1"/>
          </p:cNvGraphicFramePr>
          <p:nvPr>
            <p:ph idx="1"/>
            <p:extLst>
              <p:ext uri="{D42A27DB-BD31-4B8C-83A1-F6EECF244321}">
                <p14:modId xmlns:p14="http://schemas.microsoft.com/office/powerpoint/2010/main" val="627014750"/>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54926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5909-EEF0-012D-9F59-F8FF00028482}"/>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531858D7-3172-B729-7DC3-D0AACE8928F6}"/>
              </a:ext>
            </a:extLst>
          </p:cNvPr>
          <p:cNvSpPr>
            <a:spLocks noGrp="1"/>
          </p:cNvSpPr>
          <p:nvPr>
            <p:ph idx="1"/>
          </p:nvPr>
        </p:nvSpPr>
        <p:spPr/>
        <p:txBody>
          <a:bodyPr/>
          <a:lstStyle/>
          <a:p>
            <a:pPr marL="0" indent="0">
              <a:spcBef>
                <a:spcPts val="0"/>
              </a:spcBef>
              <a:buNone/>
            </a:pPr>
            <a:r>
              <a:rPr lang="en-US" dirty="0"/>
              <a:t>Sender chooses delivery method (responsibility to compose, choose recipient)</a:t>
            </a:r>
          </a:p>
          <a:p>
            <a:pPr>
              <a:spcBef>
                <a:spcPts val="0"/>
              </a:spcBef>
            </a:pPr>
            <a:r>
              <a:rPr lang="en-US" dirty="0"/>
              <a:t>Not all senders understand delivery method impact (time sensitivity)</a:t>
            </a:r>
          </a:p>
          <a:p>
            <a:pPr>
              <a:spcBef>
                <a:spcPts val="0"/>
              </a:spcBef>
            </a:pPr>
            <a:r>
              <a:rPr lang="en-US" dirty="0"/>
              <a:t>Most senders have more to do than monitor messages they send</a:t>
            </a:r>
          </a:p>
          <a:p>
            <a:pPr>
              <a:spcBef>
                <a:spcPts val="0"/>
              </a:spcBef>
            </a:pPr>
            <a:r>
              <a:rPr lang="en-US" dirty="0"/>
              <a:t>Most methods require that the sender know the recipient to send a message</a:t>
            </a:r>
          </a:p>
          <a:p>
            <a:pPr>
              <a:spcBef>
                <a:spcPts val="0"/>
              </a:spcBef>
            </a:pPr>
            <a:endParaRPr lang="en-US" dirty="0"/>
          </a:p>
          <a:p>
            <a:pPr marL="0" indent="0">
              <a:spcBef>
                <a:spcPts val="0"/>
              </a:spcBef>
              <a:buNone/>
            </a:pPr>
            <a:r>
              <a:rPr lang="en-US" dirty="0"/>
              <a:t>Store and forward communication: A communication method where the sender sends a message to an agent that stores the message until the recipient retrieves it from the agent</a:t>
            </a:r>
          </a:p>
        </p:txBody>
      </p:sp>
    </p:spTree>
    <p:extLst>
      <p:ext uri="{BB962C8B-B14F-4D97-AF65-F5344CB8AC3E}">
        <p14:creationId xmlns:p14="http://schemas.microsoft.com/office/powerpoint/2010/main" val="116496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8BB2-D9FE-4D08-88BE-C1FCA1CB1B5F}"/>
              </a:ext>
            </a:extLst>
          </p:cNvPr>
          <p:cNvSpPr>
            <a:spLocks noGrp="1"/>
          </p:cNvSpPr>
          <p:nvPr>
            <p:ph type="title"/>
          </p:nvPr>
        </p:nvSpPr>
        <p:spPr/>
        <p:txBody>
          <a:bodyPr/>
          <a:lstStyle/>
          <a:p>
            <a:r>
              <a:rPr lang="en-US" dirty="0"/>
              <a:t>Learning Objective(s) and Key Concepts</a:t>
            </a:r>
          </a:p>
        </p:txBody>
      </p:sp>
      <p:sp>
        <p:nvSpPr>
          <p:cNvPr id="5" name="Content Placeholder 2">
            <a:extLst>
              <a:ext uri="{FF2B5EF4-FFF2-40B4-BE49-F238E27FC236}">
                <a16:creationId xmlns:a16="http://schemas.microsoft.com/office/drawing/2014/main" id="{7B2A79CE-6DD2-4957-85B0-FF808115C67E}"/>
              </a:ext>
            </a:extLst>
          </p:cNvPr>
          <p:cNvSpPr txBox="1">
            <a:spLocks/>
          </p:cNvSpPr>
          <p:nvPr/>
        </p:nvSpPr>
        <p:spPr>
          <a:xfrm>
            <a:off x="914400" y="1450560"/>
            <a:ext cx="4855464" cy="741680"/>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Learning Objective(s)</a:t>
            </a:r>
          </a:p>
        </p:txBody>
      </p:sp>
      <p:sp>
        <p:nvSpPr>
          <p:cNvPr id="3" name="Content Placeholder 2">
            <a:extLst>
              <a:ext uri="{FF2B5EF4-FFF2-40B4-BE49-F238E27FC236}">
                <a16:creationId xmlns:a16="http://schemas.microsoft.com/office/drawing/2014/main" id="{EF0382DD-6D5E-4D45-8E93-7DA7DBD86778}"/>
              </a:ext>
            </a:extLst>
          </p:cNvPr>
          <p:cNvSpPr>
            <a:spLocks noGrp="1"/>
          </p:cNvSpPr>
          <p:nvPr>
            <p:ph sz="half" idx="1"/>
          </p:nvPr>
        </p:nvSpPr>
        <p:spPr>
          <a:xfrm>
            <a:off x="914400" y="2280478"/>
            <a:ext cx="4855464" cy="3910010"/>
          </a:xfrm>
        </p:spPr>
        <p:txBody>
          <a:bodyPr/>
          <a:lstStyle/>
          <a:p>
            <a:r>
              <a:rPr lang="en-US" dirty="0"/>
              <a:t>Explain how the evolution of communications and networking technologies solves business challenges.</a:t>
            </a:r>
          </a:p>
          <a:p>
            <a:endParaRPr lang="en-US" dirty="0"/>
          </a:p>
          <a:p>
            <a:endParaRPr lang="en-US" dirty="0"/>
          </a:p>
          <a:p>
            <a:endParaRPr lang="en-US" dirty="0"/>
          </a:p>
        </p:txBody>
      </p:sp>
      <p:sp>
        <p:nvSpPr>
          <p:cNvPr id="7" name="Content Placeholder 2">
            <a:extLst>
              <a:ext uri="{FF2B5EF4-FFF2-40B4-BE49-F238E27FC236}">
                <a16:creationId xmlns:a16="http://schemas.microsoft.com/office/drawing/2014/main" id="{6C709A97-D956-44E5-B559-D550D671259C}"/>
              </a:ext>
            </a:extLst>
          </p:cNvPr>
          <p:cNvSpPr txBox="1">
            <a:spLocks/>
          </p:cNvSpPr>
          <p:nvPr/>
        </p:nvSpPr>
        <p:spPr>
          <a:xfrm>
            <a:off x="6415368" y="1478721"/>
            <a:ext cx="4855464" cy="713519"/>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Key Concepts</a:t>
            </a:r>
          </a:p>
        </p:txBody>
      </p:sp>
      <p:sp>
        <p:nvSpPr>
          <p:cNvPr id="4" name="Content Placeholder 3">
            <a:extLst>
              <a:ext uri="{FF2B5EF4-FFF2-40B4-BE49-F238E27FC236}">
                <a16:creationId xmlns:a16="http://schemas.microsoft.com/office/drawing/2014/main" id="{AAA3075D-D6A2-4D7C-9E89-5646A54920BA}"/>
              </a:ext>
            </a:extLst>
          </p:cNvPr>
          <p:cNvSpPr>
            <a:spLocks noGrp="1"/>
          </p:cNvSpPr>
          <p:nvPr>
            <p:ph sz="half" idx="2"/>
          </p:nvPr>
        </p:nvSpPr>
        <p:spPr>
          <a:xfrm>
            <a:off x="6415368" y="2280478"/>
            <a:ext cx="4862232" cy="3910010"/>
          </a:xfrm>
        </p:spPr>
        <p:txBody>
          <a:bodyPr/>
          <a:lstStyle/>
          <a:p>
            <a:r>
              <a:rPr lang="en-US" dirty="0"/>
              <a:t>The hyperconnected world</a:t>
            </a:r>
          </a:p>
          <a:p>
            <a:r>
              <a:rPr lang="en-US" dirty="0"/>
              <a:t>The Internet and IP connectivity</a:t>
            </a:r>
          </a:p>
          <a:p>
            <a:r>
              <a:rPr lang="en-US" dirty="0"/>
              <a:t>Unified communications (UC)</a:t>
            </a:r>
          </a:p>
          <a:p>
            <a:r>
              <a:rPr lang="en-US" dirty="0"/>
              <a:t>Snail mail, store-and-forward messaging, social media, and real-time messaging</a:t>
            </a:r>
          </a:p>
          <a:p>
            <a:r>
              <a:rPr lang="en-US" dirty="0"/>
              <a:t>How the web, the Internet of Things (IoT), and cloud computing have transformed business</a:t>
            </a:r>
          </a:p>
          <a:p>
            <a:endParaRPr lang="en-US" dirty="0"/>
          </a:p>
        </p:txBody>
      </p:sp>
    </p:spTree>
    <p:custDataLst>
      <p:tags r:id="rId1"/>
    </p:custDataLst>
    <p:extLst>
      <p:ext uri="{BB962C8B-B14F-4D97-AF65-F5344CB8AC3E}">
        <p14:creationId xmlns:p14="http://schemas.microsoft.com/office/powerpoint/2010/main" val="361809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How Communications Have Evolved</a:t>
            </a:r>
          </a:p>
        </p:txBody>
      </p:sp>
      <p:graphicFrame>
        <p:nvGraphicFramePr>
          <p:cNvPr id="2" name="Content Placeholder 1">
            <a:extLst>
              <a:ext uri="{FF2B5EF4-FFF2-40B4-BE49-F238E27FC236}">
                <a16:creationId xmlns:a16="http://schemas.microsoft.com/office/drawing/2014/main" id="{4F813936-FAD8-4A4F-9F93-50C4876DC9B8}"/>
              </a:ext>
            </a:extLst>
          </p:cNvPr>
          <p:cNvGraphicFramePr>
            <a:graphicFrameLocks noGrp="1"/>
          </p:cNvGraphicFramePr>
          <p:nvPr>
            <p:ph idx="1"/>
            <p:extLst>
              <p:ext uri="{D42A27DB-BD31-4B8C-83A1-F6EECF244321}">
                <p14:modId xmlns:p14="http://schemas.microsoft.com/office/powerpoint/2010/main" val="509465007"/>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88609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31A4-4DFC-EC56-40D4-5E0B0BA83E3E}"/>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CA33F783-8221-FDEF-C4FC-3CF43B2CCB83}"/>
              </a:ext>
            </a:extLst>
          </p:cNvPr>
          <p:cNvSpPr>
            <a:spLocks noGrp="1"/>
          </p:cNvSpPr>
          <p:nvPr>
            <p:ph idx="1"/>
          </p:nvPr>
        </p:nvSpPr>
        <p:spPr/>
        <p:txBody>
          <a:bodyPr/>
          <a:lstStyle/>
          <a:p>
            <a:pPr marL="0" indent="0">
              <a:spcBef>
                <a:spcPts val="0"/>
              </a:spcBef>
              <a:buNone/>
            </a:pPr>
            <a:r>
              <a:rPr lang="en-US" dirty="0"/>
              <a:t>Face to face meeting:</a:t>
            </a:r>
          </a:p>
          <a:p>
            <a:pPr>
              <a:spcBef>
                <a:spcPts val="0"/>
              </a:spcBef>
            </a:pPr>
            <a:r>
              <a:rPr lang="en-US" dirty="0"/>
              <a:t>Advantage: Full spectrum of communication, voice inflection, nonverbal cues, expressions</a:t>
            </a:r>
          </a:p>
          <a:p>
            <a:pPr>
              <a:spcBef>
                <a:spcPts val="0"/>
              </a:spcBef>
            </a:pPr>
            <a:r>
              <a:rPr lang="en-US" dirty="0"/>
              <a:t>Disadvantages: Requires all parties to be present, more expensive if travel</a:t>
            </a:r>
          </a:p>
          <a:p>
            <a:pPr>
              <a:spcBef>
                <a:spcPts val="0"/>
              </a:spcBef>
            </a:pPr>
            <a:endParaRPr lang="en-US" dirty="0"/>
          </a:p>
          <a:p>
            <a:pPr marL="0" indent="0">
              <a:spcBef>
                <a:spcPts val="0"/>
              </a:spcBef>
              <a:buNone/>
            </a:pPr>
            <a:r>
              <a:rPr lang="en-US" dirty="0"/>
              <a:t>Video conference (advantages are mostly face-to-face)</a:t>
            </a:r>
          </a:p>
          <a:p>
            <a:pPr>
              <a:spcBef>
                <a:spcPts val="0"/>
              </a:spcBef>
            </a:pPr>
            <a:r>
              <a:rPr lang="en-US" dirty="0"/>
              <a:t>Disadvantages: Not as intuitive, miss nonverbal cues, camera quality and FOV, requires hardware and software and network support for each person</a:t>
            </a:r>
          </a:p>
          <a:p>
            <a:pPr>
              <a:spcBef>
                <a:spcPts val="0"/>
              </a:spcBef>
            </a:pPr>
            <a:endParaRPr lang="en-US" dirty="0"/>
          </a:p>
          <a:p>
            <a:pPr marL="0" indent="0">
              <a:spcBef>
                <a:spcPts val="0"/>
              </a:spcBef>
              <a:buNone/>
            </a:pPr>
            <a:r>
              <a:rPr lang="en-US" dirty="0"/>
              <a:t>Telephone conversation</a:t>
            </a:r>
          </a:p>
          <a:p>
            <a:pPr>
              <a:spcBef>
                <a:spcPts val="0"/>
              </a:spcBef>
            </a:pPr>
            <a:r>
              <a:rPr lang="en-US" dirty="0"/>
              <a:t>Advantages: Low cost, convenient</a:t>
            </a:r>
          </a:p>
          <a:p>
            <a:pPr>
              <a:spcBef>
                <a:spcPts val="0"/>
              </a:spcBef>
            </a:pPr>
            <a:r>
              <a:rPr lang="en-US" dirty="0"/>
              <a:t>Disadvantages: nonverbal cues, less personal</a:t>
            </a:r>
          </a:p>
        </p:txBody>
      </p:sp>
    </p:spTree>
    <p:extLst>
      <p:ext uri="{BB962C8B-B14F-4D97-AF65-F5344CB8AC3E}">
        <p14:creationId xmlns:p14="http://schemas.microsoft.com/office/powerpoint/2010/main" val="74877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31A4-4DFC-EC56-40D4-5E0B0BA83E3E}"/>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CA33F783-8221-FDEF-C4FC-3CF43B2CCB83}"/>
              </a:ext>
            </a:extLst>
          </p:cNvPr>
          <p:cNvSpPr>
            <a:spLocks noGrp="1"/>
          </p:cNvSpPr>
          <p:nvPr>
            <p:ph idx="1"/>
          </p:nvPr>
        </p:nvSpPr>
        <p:spPr/>
        <p:txBody>
          <a:bodyPr/>
          <a:lstStyle/>
          <a:p>
            <a:pPr marL="0" indent="0">
              <a:spcBef>
                <a:spcPts val="0"/>
              </a:spcBef>
              <a:buNone/>
            </a:pPr>
            <a:r>
              <a:rPr lang="en-US" dirty="0"/>
              <a:t>IM:</a:t>
            </a:r>
          </a:p>
          <a:p>
            <a:pPr>
              <a:spcBef>
                <a:spcPts val="0"/>
              </a:spcBef>
            </a:pPr>
            <a:r>
              <a:rPr lang="en-US" dirty="0"/>
              <a:t>Advantage: Easy to participate informally for general timely messages, enables multitasking</a:t>
            </a:r>
          </a:p>
          <a:p>
            <a:pPr>
              <a:spcBef>
                <a:spcPts val="0"/>
              </a:spcBef>
            </a:pPr>
            <a:r>
              <a:rPr lang="en-US" dirty="0"/>
              <a:t>Disadvantage: low attention requirement, difficult tonal wise</a:t>
            </a:r>
          </a:p>
          <a:p>
            <a:pPr marL="0" indent="0">
              <a:spcBef>
                <a:spcPts val="0"/>
              </a:spcBef>
              <a:buNone/>
            </a:pPr>
            <a:endParaRPr lang="en-US" dirty="0"/>
          </a:p>
          <a:p>
            <a:pPr marL="0" indent="0">
              <a:spcBef>
                <a:spcPts val="0"/>
              </a:spcBef>
              <a:buNone/>
            </a:pPr>
            <a:r>
              <a:rPr lang="en-US" dirty="0"/>
              <a:t>SMS</a:t>
            </a:r>
          </a:p>
          <a:p>
            <a:pPr>
              <a:spcBef>
                <a:spcPts val="0"/>
              </a:spcBef>
            </a:pPr>
            <a:r>
              <a:rPr lang="en-US" dirty="0"/>
              <a:t>Advantages: easy to carry convo anywhere, good when communicating quickly</a:t>
            </a:r>
          </a:p>
          <a:p>
            <a:pPr>
              <a:spcBef>
                <a:spcPts val="0"/>
              </a:spcBef>
            </a:pPr>
            <a:r>
              <a:rPr lang="en-US" dirty="0"/>
              <a:t>Disadvantages: difficult tonal wise + to communicate complex, supplemental cues missing</a:t>
            </a:r>
          </a:p>
          <a:p>
            <a:pPr>
              <a:spcBef>
                <a:spcPts val="0"/>
              </a:spcBef>
            </a:pPr>
            <a:endParaRPr lang="en-US" dirty="0"/>
          </a:p>
          <a:p>
            <a:pPr marL="0" indent="0">
              <a:spcBef>
                <a:spcPts val="0"/>
              </a:spcBef>
              <a:buNone/>
            </a:pPr>
            <a:r>
              <a:rPr lang="en-US" dirty="0"/>
              <a:t>Examples of real-time communication: Voice over IP (VOIP) and Session Initiation Protocol (SIP)</a:t>
            </a:r>
          </a:p>
        </p:txBody>
      </p:sp>
    </p:spTree>
    <p:extLst>
      <p:ext uri="{BB962C8B-B14F-4D97-AF65-F5344CB8AC3E}">
        <p14:creationId xmlns:p14="http://schemas.microsoft.com/office/powerpoint/2010/main" val="7679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31A4-4DFC-EC56-40D4-5E0B0BA83E3E}"/>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CA33F783-8221-FDEF-C4FC-3CF43B2CCB83}"/>
              </a:ext>
            </a:extLst>
          </p:cNvPr>
          <p:cNvSpPr>
            <a:spLocks noGrp="1"/>
          </p:cNvSpPr>
          <p:nvPr>
            <p:ph idx="1"/>
          </p:nvPr>
        </p:nvSpPr>
        <p:spPr/>
        <p:txBody>
          <a:bodyPr/>
          <a:lstStyle/>
          <a:p>
            <a:pPr marL="0" indent="0">
              <a:spcBef>
                <a:spcPts val="0"/>
              </a:spcBef>
              <a:buNone/>
            </a:pPr>
            <a:r>
              <a:rPr lang="en-US" dirty="0"/>
              <a:t>Real-time communication subject to time-sensitive requirements:</a:t>
            </a:r>
          </a:p>
          <a:p>
            <a:pPr marL="0" indent="0">
              <a:spcBef>
                <a:spcPts val="0"/>
              </a:spcBef>
              <a:buNone/>
            </a:pPr>
            <a:endParaRPr lang="en-US" dirty="0"/>
          </a:p>
          <a:p>
            <a:pPr marL="0" indent="0">
              <a:spcBef>
                <a:spcPts val="0"/>
              </a:spcBef>
              <a:buNone/>
            </a:pPr>
            <a:r>
              <a:rPr lang="en-US" dirty="0"/>
              <a:t>Bandwidth – amount or capacity of # of bits transmitted per second</a:t>
            </a:r>
          </a:p>
          <a:p>
            <a:pPr marL="0" indent="0">
              <a:spcBef>
                <a:spcPts val="0"/>
              </a:spcBef>
              <a:buNone/>
            </a:pPr>
            <a:endParaRPr lang="en-US" dirty="0"/>
          </a:p>
          <a:p>
            <a:pPr marL="0" indent="0">
              <a:spcBef>
                <a:spcPts val="0"/>
              </a:spcBef>
              <a:buNone/>
            </a:pPr>
            <a:r>
              <a:rPr lang="en-US" dirty="0"/>
              <a:t>Time delay or latency – total amount of time elapsed (queueing, contention, serialization, etc.) from source to destination through IP network infrastructure, measured in milliseconds (</a:t>
            </a:r>
            <a:r>
              <a:rPr lang="en-US" dirty="0" err="1"/>
              <a:t>ms</a:t>
            </a:r>
            <a:r>
              <a:rPr lang="en-US" dirty="0"/>
              <a:t>)</a:t>
            </a:r>
          </a:p>
          <a:p>
            <a:pPr marL="0" indent="0">
              <a:spcBef>
                <a:spcPts val="0"/>
              </a:spcBef>
              <a:buNone/>
            </a:pPr>
            <a:endParaRPr lang="en-US" dirty="0"/>
          </a:p>
          <a:p>
            <a:pPr marL="0" indent="0">
              <a:spcBef>
                <a:spcPts val="0"/>
              </a:spcBef>
              <a:buNone/>
            </a:pPr>
            <a:r>
              <a:rPr lang="en-US" dirty="0"/>
              <a:t>Packet loss – measured as a percentage of total packets sent</a:t>
            </a:r>
          </a:p>
          <a:p>
            <a:pPr marL="0" indent="0">
              <a:spcBef>
                <a:spcPts val="0"/>
              </a:spcBef>
              <a:buNone/>
            </a:pPr>
            <a:endParaRPr lang="en-US" dirty="0"/>
          </a:p>
          <a:p>
            <a:pPr marL="0" indent="0">
              <a:spcBef>
                <a:spcPts val="0"/>
              </a:spcBef>
              <a:buNone/>
            </a:pPr>
            <a:r>
              <a:rPr lang="en-US" dirty="0"/>
              <a:t>Packet jitter – measure of the average of the deviation from the mean latency of the network (consistent network perf = low values) </a:t>
            </a:r>
            <a:r>
              <a:rPr lang="en-US" dirty="0">
                <a:sym typeface="Wingdings" panose="05000000000000000000" pitchFamily="2" charset="2"/>
              </a:rPr>
              <a:t> quality of service (</a:t>
            </a:r>
            <a:r>
              <a:rPr lang="en-US" dirty="0" err="1">
                <a:sym typeface="Wingdings" panose="05000000000000000000" pitchFamily="2" charset="2"/>
              </a:rPr>
              <a:t>qos</a:t>
            </a:r>
            <a:r>
              <a:rPr lang="en-US" dirty="0">
                <a:sym typeface="Wingdings" panose="05000000000000000000" pitchFamily="2" charset="2"/>
              </a:rPr>
              <a:t>) controls or traffic prioritization can mitigate this</a:t>
            </a:r>
            <a:endParaRPr lang="en-US" dirty="0"/>
          </a:p>
        </p:txBody>
      </p:sp>
    </p:spTree>
    <p:extLst>
      <p:ext uri="{BB962C8B-B14F-4D97-AF65-F5344CB8AC3E}">
        <p14:creationId xmlns:p14="http://schemas.microsoft.com/office/powerpoint/2010/main" val="2217398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0" y="121033"/>
            <a:ext cx="12192000" cy="1002089"/>
          </a:xfrm>
        </p:spPr>
        <p:txBody>
          <a:bodyPr anchor="ctr">
            <a:normAutofit/>
          </a:bodyPr>
          <a:lstStyle/>
          <a:p>
            <a:r>
              <a:rPr lang="en-US" dirty="0"/>
              <a:t>The Web’s Impact on Business</a:t>
            </a:r>
          </a:p>
        </p:txBody>
      </p:sp>
      <p:sp>
        <p:nvSpPr>
          <p:cNvPr id="14" name="Content Placeholder 2"/>
          <p:cNvSpPr>
            <a:spLocks noGrp="1"/>
          </p:cNvSpPr>
          <p:nvPr>
            <p:ph type="body" sz="half" idx="2"/>
          </p:nvPr>
        </p:nvSpPr>
        <p:spPr>
          <a:xfrm>
            <a:off x="880110" y="1510748"/>
            <a:ext cx="5509804" cy="4404625"/>
          </a:xfrm>
        </p:spPr>
        <p:txBody>
          <a:bodyPr>
            <a:normAutofit/>
          </a:bodyPr>
          <a:lstStyle/>
          <a:p>
            <a:pPr marL="342900" indent="-342900">
              <a:lnSpc>
                <a:spcPct val="90000"/>
              </a:lnSpc>
              <a:buFont typeface="Wingdings" panose="05000000000000000000" pitchFamily="2" charset="2"/>
              <a:buChar char="§"/>
            </a:pPr>
            <a:r>
              <a:rPr lang="en-US" dirty="0"/>
              <a:t>Brick-and-mortar stores have global reach by extending business to the Internet</a:t>
            </a:r>
          </a:p>
          <a:p>
            <a:pPr marL="342900" indent="-342900">
              <a:lnSpc>
                <a:spcPct val="90000"/>
              </a:lnSpc>
              <a:buFont typeface="Wingdings" panose="05000000000000000000" pitchFamily="2" charset="2"/>
              <a:buChar char="§"/>
            </a:pPr>
            <a:r>
              <a:rPr lang="en-US" dirty="0"/>
              <a:t>E-commerce</a:t>
            </a:r>
          </a:p>
          <a:p>
            <a:pPr marL="800100" lvl="1" indent="-342900">
              <a:lnSpc>
                <a:spcPct val="90000"/>
              </a:lnSpc>
              <a:buFont typeface="Wingdings" panose="05000000000000000000" pitchFamily="2" charset="2"/>
              <a:buChar char="§"/>
            </a:pPr>
            <a:r>
              <a:rPr lang="en-US" sz="2200" dirty="0"/>
              <a:t>The practice of doing business with remote customers over the Internet</a:t>
            </a:r>
          </a:p>
          <a:p>
            <a:pPr marL="800100" lvl="1" indent="-342900">
              <a:lnSpc>
                <a:spcPct val="90000"/>
              </a:lnSpc>
              <a:buFont typeface="Wingdings" panose="05000000000000000000" pitchFamily="2" charset="2"/>
              <a:buChar char="§"/>
            </a:pPr>
            <a:r>
              <a:rPr lang="en-US" sz="2200" dirty="0"/>
              <a:t>Has changed how organizations carry out business transactions</a:t>
            </a:r>
          </a:p>
          <a:p>
            <a:pPr marL="342900" indent="-342900">
              <a:lnSpc>
                <a:spcPct val="90000"/>
              </a:lnSpc>
              <a:buFont typeface="Wingdings" panose="05000000000000000000" pitchFamily="2" charset="2"/>
              <a:buChar char="§"/>
            </a:pPr>
            <a:r>
              <a:rPr lang="en-US" dirty="0"/>
              <a:t>The web has changed how organizations market their goods</a:t>
            </a:r>
          </a:p>
          <a:p>
            <a:pPr>
              <a:lnSpc>
                <a:spcPct val="90000"/>
              </a:lnSpc>
            </a:pPr>
            <a:endParaRPr lang="en-US" sz="2000" dirty="0"/>
          </a:p>
          <a:p>
            <a:pPr>
              <a:lnSpc>
                <a:spcPct val="90000"/>
              </a:lnSpc>
            </a:pPr>
            <a:endParaRPr lang="en-US" sz="2000" dirty="0"/>
          </a:p>
        </p:txBody>
      </p:sp>
      <p:pic>
        <p:nvPicPr>
          <p:cNvPr id="3" name="Graphic 2" descr="Internet outline">
            <a:extLst>
              <a:ext uri="{FF2B5EF4-FFF2-40B4-BE49-F238E27FC236}">
                <a16:creationId xmlns:a16="http://schemas.microsoft.com/office/drawing/2014/main" id="{F6470CF6-EBFD-48CC-A9A3-05D4F32D705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17775" y="1380121"/>
            <a:ext cx="4404624" cy="4404624"/>
          </a:xfrm>
          <a:prstGeom prst="rect">
            <a:avLst/>
          </a:prstGeom>
        </p:spPr>
      </p:pic>
    </p:spTree>
    <p:custDataLst>
      <p:tags r:id="rId1"/>
    </p:custDataLst>
    <p:extLst>
      <p:ext uri="{BB962C8B-B14F-4D97-AF65-F5344CB8AC3E}">
        <p14:creationId xmlns:p14="http://schemas.microsoft.com/office/powerpoint/2010/main" val="144646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339E7D-D941-374E-86EC-46D807B24D5F}"/>
              </a:ext>
            </a:extLst>
          </p:cNvPr>
          <p:cNvSpPr>
            <a:spLocks noGrp="1"/>
          </p:cNvSpPr>
          <p:nvPr>
            <p:ph type="title"/>
          </p:nvPr>
        </p:nvSpPr>
        <p:spPr/>
        <p:txBody>
          <a:bodyPr/>
          <a:lstStyle/>
          <a:p>
            <a:r>
              <a:rPr lang="en-US" dirty="0"/>
              <a:t>E-commerce Business Models</a:t>
            </a:r>
          </a:p>
        </p:txBody>
      </p:sp>
      <p:graphicFrame>
        <p:nvGraphicFramePr>
          <p:cNvPr id="12" name="Content Placeholder 3" descr="Alt text FPO"/>
          <p:cNvGraphicFramePr>
            <a:graphicFrameLocks noGrp="1"/>
          </p:cNvGraphicFramePr>
          <p:nvPr>
            <p:ph sz="half" idx="2"/>
            <p:extLst>
              <p:ext uri="{D42A27DB-BD31-4B8C-83A1-F6EECF244321}">
                <p14:modId xmlns:p14="http://schemas.microsoft.com/office/powerpoint/2010/main" val="726148551"/>
              </p:ext>
            </p:extLst>
          </p:nvPr>
        </p:nvGraphicFramePr>
        <p:xfrm>
          <a:off x="853440" y="1532776"/>
          <a:ext cx="10393680" cy="4863176"/>
        </p:xfrm>
        <a:graphic>
          <a:graphicData uri="http://schemas.openxmlformats.org/drawingml/2006/table">
            <a:tbl>
              <a:tblPr firstRow="1" bandRow="1">
                <a:tableStyleId>{C083E6E3-FA7D-4D7B-A595-EF9225AFEA82}</a:tableStyleId>
              </a:tblPr>
              <a:tblGrid>
                <a:gridCol w="1867989">
                  <a:extLst>
                    <a:ext uri="{9D8B030D-6E8A-4147-A177-3AD203B41FA5}">
                      <a16:colId xmlns:a16="http://schemas.microsoft.com/office/drawing/2014/main" val="20000"/>
                    </a:ext>
                  </a:extLst>
                </a:gridCol>
                <a:gridCol w="4778966">
                  <a:extLst>
                    <a:ext uri="{9D8B030D-6E8A-4147-A177-3AD203B41FA5}">
                      <a16:colId xmlns:a16="http://schemas.microsoft.com/office/drawing/2014/main" val="1089231776"/>
                    </a:ext>
                  </a:extLst>
                </a:gridCol>
                <a:gridCol w="3746725">
                  <a:extLst>
                    <a:ext uri="{9D8B030D-6E8A-4147-A177-3AD203B41FA5}">
                      <a16:colId xmlns:a16="http://schemas.microsoft.com/office/drawing/2014/main" val="20001"/>
                    </a:ext>
                  </a:extLst>
                </a:gridCol>
              </a:tblGrid>
              <a:tr h="474056">
                <a:tc>
                  <a:txBody>
                    <a:bodyPr/>
                    <a:lstStyle/>
                    <a:p>
                      <a:r>
                        <a:rPr lang="en-US" sz="1800" dirty="0">
                          <a:latin typeface="Arial" panose="020B0604020202020204" pitchFamily="34" charset="0"/>
                          <a:cs typeface="Arial" panose="020B0604020202020204" pitchFamily="34" charset="0"/>
                        </a:rPr>
                        <a:t>Model</a:t>
                      </a:r>
                      <a:endParaRPr sz="1800" dirty="0">
                        <a:latin typeface="Arial" panose="020B0604020202020204" pitchFamily="34" charset="0"/>
                        <a:cs typeface="Arial" panose="020B0604020202020204" pitchFamily="34" charset="0"/>
                      </a:endParaRPr>
                    </a:p>
                  </a:txBody>
                  <a:tcPr anchor="ctr"/>
                </a:tc>
                <a:tc>
                  <a:txBody>
                    <a:bodyPr/>
                    <a:lstStyle/>
                    <a:p>
                      <a:r>
                        <a:rPr lang="en-US" sz="1800" dirty="0">
                          <a:latin typeface="Arial" panose="020B0604020202020204" pitchFamily="34" charset="0"/>
                          <a:cs typeface="Arial" panose="020B0604020202020204" pitchFamily="34" charset="0"/>
                        </a:rPr>
                        <a:t>Description</a:t>
                      </a:r>
                      <a:endParaRPr sz="1800" dirty="0">
                        <a:latin typeface="Arial" panose="020B0604020202020204" pitchFamily="34" charset="0"/>
                        <a:cs typeface="Arial" panose="020B0604020202020204" pitchFamily="34" charset="0"/>
                      </a:endParaRPr>
                    </a:p>
                  </a:txBody>
                  <a:tcPr anchor="ctr"/>
                </a:tc>
                <a:tc>
                  <a:txBody>
                    <a:bodyPr/>
                    <a:lstStyle/>
                    <a:p>
                      <a:r>
                        <a:rPr lang="en-US" sz="1800" dirty="0">
                          <a:latin typeface="Arial" panose="020B0604020202020204" pitchFamily="34" charset="0"/>
                          <a:cs typeface="Arial" panose="020B0604020202020204" pitchFamily="34" charset="0"/>
                        </a:rPr>
                        <a:t>Features</a:t>
                      </a:r>
                      <a:endParaRPr sz="1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474056">
                <a:tc>
                  <a:txBody>
                    <a:bodyPr/>
                    <a:lstStyle/>
                    <a:p>
                      <a:r>
                        <a:rPr lang="en-US" sz="1800" b="0" i="0" dirty="0">
                          <a:latin typeface="Arial" panose="020B0604020202020204" pitchFamily="34" charset="0"/>
                          <a:cs typeface="Arial" panose="020B0604020202020204" pitchFamily="34" charset="0"/>
                        </a:rPr>
                        <a:t>Business to consumer (B2C)</a:t>
                      </a:r>
                    </a:p>
                    <a:p>
                      <a:endParaRPr sz="1800" b="0" i="0" dirty="0">
                        <a:latin typeface="Arial" panose="020B0604020202020204" pitchFamily="34" charset="0"/>
                        <a:cs typeface="Arial" panose="020B0604020202020204" pitchFamily="34" charset="0"/>
                      </a:endParaRPr>
                    </a:p>
                  </a:txBody>
                  <a:tcPr anchor="ctr"/>
                </a:tc>
                <a:tc>
                  <a:txBody>
                    <a:bodyPr/>
                    <a:lstStyle/>
                    <a:p>
                      <a:r>
                        <a:rPr lang="en-US" sz="1800" b="0" i="0" dirty="0">
                          <a:latin typeface="Arial" panose="020B0604020202020204" pitchFamily="34" charset="0"/>
                          <a:cs typeface="Arial" panose="020B0604020202020204" pitchFamily="34" charset="0"/>
                        </a:rPr>
                        <a:t>Describes business activities that involve providing products or services directly to end consumers, such as retail sales.</a:t>
                      </a:r>
                    </a:p>
                  </a:txBody>
                  <a:tcPr/>
                </a:tc>
                <a:tc>
                  <a:txBody>
                    <a:bodyPr/>
                    <a:lstStyle/>
                    <a:p>
                      <a:pPr marL="285750" indent="-285750">
                        <a:buFont typeface="Arial" panose="020B0604020202020204" pitchFamily="34" charset="0"/>
                        <a:buChar char="•"/>
                      </a:pPr>
                      <a:r>
                        <a:rPr lang="en-US" sz="1800" b="0" i="0" dirty="0">
                          <a:latin typeface="Arial" panose="020B0604020202020204" pitchFamily="34" charset="0"/>
                          <a:cs typeface="Arial" panose="020B0604020202020204" pitchFamily="34" charset="0"/>
                        </a:rPr>
                        <a:t>Typically low volume</a:t>
                      </a:r>
                    </a:p>
                    <a:p>
                      <a:pPr marL="285750" indent="-285750">
                        <a:buFont typeface="Arial" panose="020B0604020202020204" pitchFamily="34" charset="0"/>
                        <a:buChar char="•"/>
                      </a:pPr>
                      <a:r>
                        <a:rPr lang="en-US" sz="1800" b="0" i="0" dirty="0">
                          <a:latin typeface="Arial" panose="020B0604020202020204" pitchFamily="34" charset="0"/>
                          <a:cs typeface="Arial" panose="020B0604020202020204" pitchFamily="34" charset="0"/>
                        </a:rPr>
                        <a:t>Fixed or limited pricing</a:t>
                      </a:r>
                    </a:p>
                    <a:p>
                      <a:pPr marL="285750" indent="-285750">
                        <a:buFont typeface="Arial" panose="020B0604020202020204" pitchFamily="34" charset="0"/>
                        <a:buChar char="•"/>
                      </a:pPr>
                      <a:r>
                        <a:rPr lang="en-US" sz="1800" b="0" i="0" dirty="0">
                          <a:latin typeface="Arial" panose="020B0604020202020204" pitchFamily="34" charset="0"/>
                          <a:cs typeface="Arial" panose="020B0604020202020204" pitchFamily="34" charset="0"/>
                        </a:rPr>
                        <a:t>Little integration with customers’ systems</a:t>
                      </a:r>
                    </a:p>
                    <a:p>
                      <a:endParaRPr sz="18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474056">
                <a:tc>
                  <a:txBody>
                    <a:bodyPr/>
                    <a:lstStyle/>
                    <a:p>
                      <a:r>
                        <a:rPr lang="en-US" sz="1800" dirty="0">
                          <a:latin typeface="Arial" panose="020B0604020202020204" pitchFamily="34" charset="0"/>
                          <a:cs typeface="Arial" panose="020B0604020202020204" pitchFamily="34" charset="0"/>
                        </a:rPr>
                        <a:t>Business to business (B2B)</a:t>
                      </a:r>
                    </a:p>
                    <a:p>
                      <a:endParaRPr sz="1800" dirty="0">
                        <a:latin typeface="Arial" panose="020B0604020202020204" pitchFamily="34" charset="0"/>
                        <a:cs typeface="Arial" panose="020B0604020202020204" pitchFamily="34" charset="0"/>
                      </a:endParaRPr>
                    </a:p>
                  </a:txBody>
                  <a:tcPr anchor="ctr"/>
                </a:tc>
                <a:tc>
                  <a:txBody>
                    <a:bodyPr/>
                    <a:lstStyle/>
                    <a:p>
                      <a:r>
                        <a:rPr lang="en-US" sz="1800" dirty="0">
                          <a:latin typeface="Arial" panose="020B0604020202020204" pitchFamily="34" charset="0"/>
                          <a:cs typeface="Arial" panose="020B0604020202020204" pitchFamily="34" charset="0"/>
                        </a:rPr>
                        <a:t>Describes activities that involve doing business with other businesses, such as within a supply chain. Common B2B interactions take place between manufacturers and wholesalers.</a:t>
                      </a:r>
                      <a:endParaRPr sz="18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Much higher volume</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Price negotiation is common</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Integration with participants’ systems is common</a:t>
                      </a:r>
                    </a:p>
                    <a:p>
                      <a:endParaRPr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474056">
                <a:tc>
                  <a:txBody>
                    <a:bodyPr/>
                    <a:lstStyle/>
                    <a:p>
                      <a:r>
                        <a:rPr lang="en-US" sz="1800" b="0" i="0" dirty="0">
                          <a:latin typeface="Arial" panose="020B0604020202020204" pitchFamily="34" charset="0"/>
                          <a:cs typeface="Arial" panose="020B0604020202020204" pitchFamily="34" charset="0"/>
                        </a:rPr>
                        <a:t>Business to government (B2G)</a:t>
                      </a:r>
                    </a:p>
                    <a:p>
                      <a:endParaRPr sz="1800" b="0" i="0" dirty="0">
                        <a:latin typeface="Arial" panose="020B0604020202020204" pitchFamily="34" charset="0"/>
                        <a:cs typeface="Arial" panose="020B0604020202020204" pitchFamily="34" charset="0"/>
                      </a:endParaRPr>
                    </a:p>
                  </a:txBody>
                  <a:tcPr anchor="ctr"/>
                </a:tc>
                <a:tc>
                  <a:txBody>
                    <a:bodyPr/>
                    <a:lstStyle/>
                    <a:p>
                      <a:r>
                        <a:rPr lang="en-US" sz="1800" b="0" i="0" dirty="0">
                          <a:latin typeface="Arial" panose="020B0604020202020204" pitchFamily="34" charset="0"/>
                          <a:cs typeface="Arial" panose="020B0604020202020204" pitchFamily="34" charset="0"/>
                        </a:rPr>
                        <a:t>Describes activities that support business activities between commercial organizations and government agencies, also called public sector organizations (PSO).</a:t>
                      </a:r>
                    </a:p>
                  </a:txBody>
                  <a:tcPr/>
                </a:tc>
                <a:tc>
                  <a:txBody>
                    <a:bodyPr/>
                    <a:lstStyle/>
                    <a:p>
                      <a:pPr marL="285750" indent="-285750">
                        <a:buFont typeface="Wingdings" panose="05000000000000000000" pitchFamily="2" charset="2"/>
                        <a:buChar char="§"/>
                      </a:pPr>
                      <a:r>
                        <a:rPr lang="en-US" sz="1800" b="0" i="0" dirty="0">
                          <a:latin typeface="Arial" panose="020B0604020202020204" pitchFamily="34" charset="0"/>
                          <a:cs typeface="Arial" panose="020B0604020202020204" pitchFamily="34" charset="0"/>
                        </a:rPr>
                        <a:t>Requests for proposal (RFPs)</a:t>
                      </a:r>
                    </a:p>
                    <a:p>
                      <a:pPr marL="285750" indent="-285750">
                        <a:buFont typeface="Wingdings" panose="05000000000000000000" pitchFamily="2" charset="2"/>
                        <a:buChar char="§"/>
                      </a:pPr>
                      <a:r>
                        <a:rPr lang="en-US" sz="1800" b="0" i="0" dirty="0">
                          <a:latin typeface="Arial" panose="020B0604020202020204" pitchFamily="34" charset="0"/>
                          <a:cs typeface="Arial" panose="020B0604020202020204" pitchFamily="34" charset="0"/>
                        </a:rPr>
                        <a:t>Prenegotiated price</a:t>
                      </a:r>
                    </a:p>
                    <a:p>
                      <a:pPr marL="285750" indent="-285750">
                        <a:buFont typeface="Wingdings" panose="05000000000000000000" pitchFamily="2" charset="2"/>
                        <a:buChar char="§"/>
                      </a:pPr>
                      <a:r>
                        <a:rPr lang="en-US" sz="1800" b="0" i="0" dirty="0">
                          <a:latin typeface="Arial" panose="020B0604020202020204" pitchFamily="34" charset="0"/>
                          <a:cs typeface="Arial" panose="020B0604020202020204" pitchFamily="34" charset="0"/>
                        </a:rPr>
                        <a:t>Strict constraints on allowed products, services, and activities</a:t>
                      </a:r>
                      <a:endParaRPr sz="1800" b="0" i="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16108710"/>
                  </a:ext>
                </a:extLst>
              </a:tr>
            </a:tbl>
          </a:graphicData>
        </a:graphic>
      </p:graphicFrame>
    </p:spTree>
    <p:custDataLst>
      <p:tags r:id="rId1"/>
    </p:custDataLst>
    <p:extLst>
      <p:ext uri="{BB962C8B-B14F-4D97-AF65-F5344CB8AC3E}">
        <p14:creationId xmlns:p14="http://schemas.microsoft.com/office/powerpoint/2010/main" val="24627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0" y="121033"/>
            <a:ext cx="12192000" cy="1002089"/>
          </a:xfrm>
        </p:spPr>
        <p:txBody>
          <a:bodyPr anchor="ctr">
            <a:normAutofit/>
          </a:bodyPr>
          <a:lstStyle/>
          <a:p>
            <a:r>
              <a:rPr lang="en-US" dirty="0"/>
              <a:t>Solving E-commerce Business Challenges </a:t>
            </a:r>
            <a:r>
              <a:rPr lang="en-US" sz="2000" dirty="0"/>
              <a:t>(1 of 2)</a:t>
            </a:r>
          </a:p>
        </p:txBody>
      </p:sp>
      <p:sp>
        <p:nvSpPr>
          <p:cNvPr id="14" name="Content Placeholder 2"/>
          <p:cNvSpPr>
            <a:spLocks noGrp="1"/>
          </p:cNvSpPr>
          <p:nvPr>
            <p:ph type="body" sz="half" idx="2"/>
          </p:nvPr>
        </p:nvSpPr>
        <p:spPr>
          <a:xfrm>
            <a:off x="880109" y="1510748"/>
            <a:ext cx="7720393" cy="4404625"/>
          </a:xfrm>
        </p:spPr>
        <p:txBody>
          <a:bodyPr>
            <a:normAutofit/>
          </a:bodyPr>
          <a:lstStyle/>
          <a:p>
            <a:pPr>
              <a:lnSpc>
                <a:spcPct val="90000"/>
              </a:lnSpc>
            </a:pPr>
            <a:r>
              <a:rPr lang="en-US" b="1" dirty="0">
                <a:solidFill>
                  <a:schemeClr val="accent3">
                    <a:lumMod val="75000"/>
                  </a:schemeClr>
                </a:solidFill>
              </a:rPr>
              <a:t>Challenges that organizations face</a:t>
            </a:r>
          </a:p>
          <a:p>
            <a:pPr marL="800100" lvl="1" indent="-342900">
              <a:lnSpc>
                <a:spcPct val="90000"/>
              </a:lnSpc>
              <a:spcBef>
                <a:spcPts val="600"/>
              </a:spcBef>
              <a:buFont typeface="Wingdings" panose="05000000000000000000" pitchFamily="2" charset="2"/>
              <a:buChar char="§"/>
            </a:pPr>
            <a:r>
              <a:rPr lang="en-US" sz="2200" dirty="0"/>
              <a:t>How to expand business offerings using the web</a:t>
            </a:r>
          </a:p>
          <a:p>
            <a:pPr marL="800100" lvl="1" indent="-342900">
              <a:lnSpc>
                <a:spcPct val="90000"/>
              </a:lnSpc>
              <a:spcBef>
                <a:spcPts val="600"/>
              </a:spcBef>
              <a:buFont typeface="Wingdings" panose="05000000000000000000" pitchFamily="2" charset="2"/>
              <a:buChar char="§"/>
            </a:pPr>
            <a:r>
              <a:rPr lang="en-US" sz="2200" dirty="0"/>
              <a:t>Converting an existing organization to enable e-commerce</a:t>
            </a:r>
          </a:p>
          <a:p>
            <a:pPr marL="800100" lvl="1" indent="-342900">
              <a:lnSpc>
                <a:spcPct val="90000"/>
              </a:lnSpc>
              <a:spcBef>
                <a:spcPts val="600"/>
              </a:spcBef>
              <a:buFont typeface="Wingdings" panose="05000000000000000000" pitchFamily="2" charset="2"/>
              <a:buChar char="§"/>
            </a:pPr>
            <a:r>
              <a:rPr lang="en-US" sz="2200" dirty="0"/>
              <a:t>Ensuring data security and privacy for online customers and business partners</a:t>
            </a:r>
          </a:p>
          <a:p>
            <a:pPr marL="800100" lvl="1" indent="-342900">
              <a:lnSpc>
                <a:spcPct val="90000"/>
              </a:lnSpc>
              <a:spcBef>
                <a:spcPts val="600"/>
              </a:spcBef>
              <a:buFont typeface="Wingdings" panose="05000000000000000000" pitchFamily="2" charset="2"/>
              <a:buChar char="§"/>
            </a:pPr>
            <a:r>
              <a:rPr lang="en-US" sz="2200" dirty="0"/>
              <a:t>Incorporating online technology into the organization’s core business activities</a:t>
            </a:r>
          </a:p>
          <a:p>
            <a:pPr marL="800100" lvl="1" indent="-342900">
              <a:lnSpc>
                <a:spcPct val="90000"/>
              </a:lnSpc>
              <a:spcBef>
                <a:spcPts val="600"/>
              </a:spcBef>
              <a:buFont typeface="Wingdings" panose="05000000000000000000" pitchFamily="2" charset="2"/>
              <a:buChar char="§"/>
            </a:pPr>
            <a:r>
              <a:rPr lang="en-US" sz="2200" dirty="0"/>
              <a:t>Keeping up with new technologies</a:t>
            </a:r>
          </a:p>
          <a:p>
            <a:pPr marL="800100" lvl="1" indent="-342900">
              <a:lnSpc>
                <a:spcPct val="90000"/>
              </a:lnSpc>
              <a:spcBef>
                <a:spcPts val="600"/>
              </a:spcBef>
              <a:buFont typeface="Wingdings" panose="05000000000000000000" pitchFamily="2" charset="2"/>
              <a:buChar char="§"/>
            </a:pPr>
            <a:r>
              <a:rPr lang="en-US" sz="2200" dirty="0"/>
              <a:t>Using online resources and capabilities to reach new customers and develop ongoing relationships with them</a:t>
            </a:r>
          </a:p>
          <a:p>
            <a:pPr marL="0" indent="0">
              <a:lnSpc>
                <a:spcPct val="90000"/>
              </a:lnSpc>
              <a:buNone/>
            </a:pPr>
            <a:endParaRPr lang="en-US" sz="1700" dirty="0"/>
          </a:p>
          <a:p>
            <a:pPr>
              <a:lnSpc>
                <a:spcPct val="90000"/>
              </a:lnSpc>
            </a:pPr>
            <a:endParaRPr lang="en-US" sz="1700" dirty="0"/>
          </a:p>
        </p:txBody>
      </p:sp>
      <p:pic>
        <p:nvPicPr>
          <p:cNvPr id="3" name="Graphic 2" descr="Hurdle outline">
            <a:extLst>
              <a:ext uri="{FF2B5EF4-FFF2-40B4-BE49-F238E27FC236}">
                <a16:creationId xmlns:a16="http://schemas.microsoft.com/office/drawing/2014/main" id="{1AE647EB-22F1-4881-A52D-2F3847D1C95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00503" y="3429000"/>
            <a:ext cx="3039610" cy="3039610"/>
          </a:xfrm>
          <a:prstGeom prst="rect">
            <a:avLst/>
          </a:prstGeom>
        </p:spPr>
      </p:pic>
    </p:spTree>
    <p:custDataLst>
      <p:tags r:id="rId1"/>
    </p:custDataLst>
    <p:extLst>
      <p:ext uri="{BB962C8B-B14F-4D97-AF65-F5344CB8AC3E}">
        <p14:creationId xmlns:p14="http://schemas.microsoft.com/office/powerpoint/2010/main" val="65524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Solving E-commerce Business Challenges </a:t>
            </a:r>
            <a:r>
              <a:rPr lang="en-US" sz="2000" dirty="0"/>
              <a:t>(2 of 2)</a:t>
            </a:r>
          </a:p>
        </p:txBody>
      </p:sp>
      <p:sp>
        <p:nvSpPr>
          <p:cNvPr id="14" name="Content Placeholder 2"/>
          <p:cNvSpPr>
            <a:spLocks noGrp="1"/>
          </p:cNvSpPr>
          <p:nvPr>
            <p:ph idx="1"/>
          </p:nvPr>
        </p:nvSpPr>
        <p:spPr/>
        <p:txBody>
          <a:bodyPr/>
          <a:lstStyle/>
          <a:p>
            <a:pPr marL="0" indent="0">
              <a:buNone/>
            </a:pPr>
            <a:r>
              <a:rPr lang="en-US" b="1" dirty="0">
                <a:solidFill>
                  <a:schemeClr val="accent3">
                    <a:lumMod val="75000"/>
                  </a:schemeClr>
                </a:solidFill>
              </a:rPr>
              <a:t>Solving e-commerce business challenges</a:t>
            </a:r>
          </a:p>
          <a:p>
            <a:r>
              <a:rPr lang="en-US" dirty="0"/>
              <a:t>Determine which model will be the primary model</a:t>
            </a:r>
          </a:p>
          <a:p>
            <a:pPr lvl="1"/>
            <a:r>
              <a:rPr lang="en-US" dirty="0"/>
              <a:t>Online entity only or traditional + e-commerce?</a:t>
            </a:r>
          </a:p>
          <a:p>
            <a:r>
              <a:rPr lang="en-US" dirty="0"/>
              <a:t>Determine how you will interact with existing customers</a:t>
            </a:r>
          </a:p>
          <a:p>
            <a:r>
              <a:rPr lang="en-US" dirty="0"/>
              <a:t>Determine how you will find new customers</a:t>
            </a:r>
          </a:p>
          <a:p>
            <a:r>
              <a:rPr lang="en-US" dirty="0"/>
              <a:t>Determine how to provide the right services to convert prospects into repeat customers or long-term business partners</a:t>
            </a:r>
          </a:p>
          <a:p>
            <a:r>
              <a:rPr lang="en-US" dirty="0"/>
              <a:t>Create a well-designed website to conduct e-commerce</a:t>
            </a:r>
          </a:p>
          <a:p>
            <a:r>
              <a:rPr lang="en-US" dirty="0"/>
              <a:t>Engage with customers and prospects on social media, review and opinion apps, and company-specific apps</a:t>
            </a:r>
          </a:p>
          <a:p>
            <a:endParaRPr lang="en-US" dirty="0"/>
          </a:p>
        </p:txBody>
      </p:sp>
    </p:spTree>
    <p:custDataLst>
      <p:tags r:id="rId1"/>
    </p:custDataLst>
    <p:extLst>
      <p:ext uri="{BB962C8B-B14F-4D97-AF65-F5344CB8AC3E}">
        <p14:creationId xmlns:p14="http://schemas.microsoft.com/office/powerpoint/2010/main" val="314378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Transforming a Traditional Business Model Into an Online Model</a:t>
            </a:r>
          </a:p>
        </p:txBody>
      </p:sp>
      <p:pic>
        <p:nvPicPr>
          <p:cNvPr id="4" name="Picture 3" descr="9781284200119_CH01_FIGF10.jpg"/>
          <p:cNvPicPr>
            <a:picLocks noChangeAspect="1"/>
          </p:cNvPicPr>
          <p:nvPr/>
        </p:nvPicPr>
        <p:blipFill>
          <a:blip r:embed="rId3" cstate="print"/>
          <a:stretch>
            <a:fillRect/>
          </a:stretch>
        </p:blipFill>
        <p:spPr>
          <a:xfrm>
            <a:off x="1908396" y="1785257"/>
            <a:ext cx="8375207" cy="4112377"/>
          </a:xfrm>
          <a:prstGeom prst="rect">
            <a:avLst/>
          </a:prstGeom>
        </p:spPr>
      </p:pic>
      <p:sp>
        <p:nvSpPr>
          <p:cNvPr id="6" name="Rectangle 5"/>
          <p:cNvSpPr/>
          <p:nvPr/>
        </p:nvSpPr>
        <p:spPr>
          <a:xfrm>
            <a:off x="1778010" y="5884707"/>
            <a:ext cx="8348134" cy="369332"/>
          </a:xfrm>
          <a:prstGeom prst="rect">
            <a:avLst/>
          </a:prstGeom>
        </p:spPr>
        <p:txBody>
          <a:bodyPr wrap="square">
            <a:spAutoFit/>
          </a:bodyPr>
          <a:lstStyle/>
          <a:p>
            <a:r>
              <a:rPr lang="en-US" b="1" dirty="0">
                <a:latin typeface="Arial" pitchFamily="34" charset="0"/>
                <a:cs typeface="Arial" pitchFamily="34" charset="0"/>
              </a:rPr>
              <a:t>FIGURE 1-10 </a:t>
            </a:r>
            <a:r>
              <a:rPr lang="en-US" dirty="0">
                <a:latin typeface="Arial" pitchFamily="34" charset="0"/>
                <a:cs typeface="Arial" pitchFamily="34" charset="0"/>
              </a:rPr>
              <a:t>Transforming a traditional business model into an online model.</a:t>
            </a:r>
          </a:p>
        </p:txBody>
      </p:sp>
    </p:spTree>
    <p:custDataLst>
      <p:tags r:id="rId1"/>
    </p:custDataLst>
    <p:extLst>
      <p:ext uri="{BB962C8B-B14F-4D97-AF65-F5344CB8AC3E}">
        <p14:creationId xmlns:p14="http://schemas.microsoft.com/office/powerpoint/2010/main" val="423255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The Internet of Things’ Impact on Business</a:t>
            </a:r>
          </a:p>
        </p:txBody>
      </p:sp>
      <p:graphicFrame>
        <p:nvGraphicFramePr>
          <p:cNvPr id="2" name="Content Placeholder 1">
            <a:extLst>
              <a:ext uri="{FF2B5EF4-FFF2-40B4-BE49-F238E27FC236}">
                <a16:creationId xmlns:a16="http://schemas.microsoft.com/office/drawing/2014/main" id="{EE4F91D4-7966-4BD2-B7C0-A589DE21F1BA}"/>
              </a:ext>
            </a:extLst>
          </p:cNvPr>
          <p:cNvGraphicFramePr>
            <a:graphicFrameLocks noGrp="1"/>
          </p:cNvGraphicFramePr>
          <p:nvPr>
            <p:ph idx="1"/>
            <p:extLst>
              <p:ext uri="{D42A27DB-BD31-4B8C-83A1-F6EECF244321}">
                <p14:modId xmlns:p14="http://schemas.microsoft.com/office/powerpoint/2010/main" val="2229871144"/>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132276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Today’s Hyperconnected World</a:t>
            </a:r>
          </a:p>
        </p:txBody>
      </p:sp>
      <p:sp>
        <p:nvSpPr>
          <p:cNvPr id="14" name="Content Placeholder 2"/>
          <p:cNvSpPr>
            <a:spLocks noGrp="1"/>
          </p:cNvSpPr>
          <p:nvPr>
            <p:ph idx="1"/>
          </p:nvPr>
        </p:nvSpPr>
        <p:spPr/>
        <p:txBody>
          <a:bodyPr/>
          <a:lstStyle/>
          <a:p>
            <a:r>
              <a:rPr lang="en-US" dirty="0"/>
              <a:t>Hyperconnectivity</a:t>
            </a:r>
          </a:p>
          <a:p>
            <a:pPr lvl="1"/>
            <a:r>
              <a:rPr lang="en-US" dirty="0"/>
              <a:t>Computers, smartphones, tablets, printers, automobiles, refrigerators, doorbells, security systems, and more connect to digital networks</a:t>
            </a:r>
          </a:p>
          <a:p>
            <a:pPr lvl="1"/>
            <a:r>
              <a:rPr lang="en-US" dirty="0"/>
              <a:t>People are connected to their homes and offices more than ever before</a:t>
            </a:r>
          </a:p>
        </p:txBody>
      </p:sp>
      <p:pic>
        <p:nvPicPr>
          <p:cNvPr id="19" name="Graphic 18" descr="Laptop outline">
            <a:extLst>
              <a:ext uri="{FF2B5EF4-FFF2-40B4-BE49-F238E27FC236}">
                <a16:creationId xmlns:a16="http://schemas.microsoft.com/office/drawing/2014/main" id="{40365896-D15D-44B8-AD0A-8C101F8F421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9313" y="3260639"/>
            <a:ext cx="1532890" cy="1532890"/>
          </a:xfrm>
          <a:prstGeom prst="rect">
            <a:avLst/>
          </a:prstGeom>
        </p:spPr>
      </p:pic>
      <p:pic>
        <p:nvPicPr>
          <p:cNvPr id="17" name="Graphic 16" descr="Fax outline">
            <a:extLst>
              <a:ext uri="{FF2B5EF4-FFF2-40B4-BE49-F238E27FC236}">
                <a16:creationId xmlns:a16="http://schemas.microsoft.com/office/drawing/2014/main" id="{D4AEBBE3-0C71-4CEB-B859-E1F3BD4A89D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49156" y="4897030"/>
            <a:ext cx="1061403" cy="1061403"/>
          </a:xfrm>
          <a:prstGeom prst="rect">
            <a:avLst/>
          </a:prstGeom>
        </p:spPr>
      </p:pic>
      <p:pic>
        <p:nvPicPr>
          <p:cNvPr id="21" name="Graphic 20" descr="Phone Vibration outline">
            <a:extLst>
              <a:ext uri="{FF2B5EF4-FFF2-40B4-BE49-F238E27FC236}">
                <a16:creationId xmlns:a16="http://schemas.microsoft.com/office/drawing/2014/main" id="{05E1B629-8F36-4D89-9918-785B2900140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56040" y="3920630"/>
            <a:ext cx="914400" cy="914400"/>
          </a:xfrm>
          <a:prstGeom prst="rect">
            <a:avLst/>
          </a:prstGeom>
        </p:spPr>
      </p:pic>
      <p:pic>
        <p:nvPicPr>
          <p:cNvPr id="27" name="Graphic 26" descr="Security camera outline">
            <a:extLst>
              <a:ext uri="{FF2B5EF4-FFF2-40B4-BE49-F238E27FC236}">
                <a16:creationId xmlns:a16="http://schemas.microsoft.com/office/drawing/2014/main" id="{2B58BA13-0BD3-4180-AD12-7A18E70DDE64}"/>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408612" y="3868564"/>
            <a:ext cx="1321435" cy="1321435"/>
          </a:xfrm>
          <a:prstGeom prst="rect">
            <a:avLst/>
          </a:prstGeom>
        </p:spPr>
      </p:pic>
      <p:pic>
        <p:nvPicPr>
          <p:cNvPr id="25" name="Graphic 24" descr="Convertible outline">
            <a:extLst>
              <a:ext uri="{FF2B5EF4-FFF2-40B4-BE49-F238E27FC236}">
                <a16:creationId xmlns:a16="http://schemas.microsoft.com/office/drawing/2014/main" id="{78C4AA01-08CF-42CB-BD29-F9EC9DB0424C}"/>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618251" y="2686194"/>
            <a:ext cx="3686176" cy="3686176"/>
          </a:xfrm>
          <a:prstGeom prst="rect">
            <a:avLst/>
          </a:prstGeom>
        </p:spPr>
      </p:pic>
    </p:spTree>
    <p:custDataLst>
      <p:tags r:id="rId1"/>
    </p:custDataLst>
    <p:extLst>
      <p:ext uri="{BB962C8B-B14F-4D97-AF65-F5344CB8AC3E}">
        <p14:creationId xmlns:p14="http://schemas.microsoft.com/office/powerpoint/2010/main" val="127978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The Cloud’s Impact on Business </a:t>
            </a:r>
            <a:r>
              <a:rPr lang="en-US" sz="2000" dirty="0"/>
              <a:t>(1 of 2)</a:t>
            </a:r>
          </a:p>
        </p:txBody>
      </p:sp>
      <p:graphicFrame>
        <p:nvGraphicFramePr>
          <p:cNvPr id="2" name="Content Placeholder 1">
            <a:extLst>
              <a:ext uri="{FF2B5EF4-FFF2-40B4-BE49-F238E27FC236}">
                <a16:creationId xmlns:a16="http://schemas.microsoft.com/office/drawing/2014/main" id="{8B2FC2A1-6675-4E94-9ABE-F96729205F86}"/>
              </a:ext>
            </a:extLst>
          </p:cNvPr>
          <p:cNvGraphicFramePr>
            <a:graphicFrameLocks noGrp="1"/>
          </p:cNvGraphicFramePr>
          <p:nvPr>
            <p:ph idx="1"/>
            <p:extLst>
              <p:ext uri="{D42A27DB-BD31-4B8C-83A1-F6EECF244321}">
                <p14:modId xmlns:p14="http://schemas.microsoft.com/office/powerpoint/2010/main" val="3101441965"/>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5792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31A4-4DFC-EC56-40D4-5E0B0BA83E3E}"/>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CA33F783-8221-FDEF-C4FC-3CF43B2CCB83}"/>
              </a:ext>
            </a:extLst>
          </p:cNvPr>
          <p:cNvSpPr>
            <a:spLocks noGrp="1"/>
          </p:cNvSpPr>
          <p:nvPr>
            <p:ph idx="1"/>
          </p:nvPr>
        </p:nvSpPr>
        <p:spPr/>
        <p:txBody>
          <a:bodyPr/>
          <a:lstStyle/>
          <a:p>
            <a:r>
              <a:rPr lang="en-US" dirty="0"/>
              <a:t>No need to invest in IT infrastructure or personnel</a:t>
            </a:r>
          </a:p>
          <a:p>
            <a:r>
              <a:rPr lang="en-US" dirty="0"/>
              <a:t>Virtualization – allows one physical computer to run multiple images of Oss in virtual environments (each running image is a VM)</a:t>
            </a:r>
          </a:p>
          <a:p>
            <a:pPr marL="0" indent="0">
              <a:buNone/>
            </a:pPr>
            <a:r>
              <a:rPr lang="en-US" dirty="0"/>
              <a:t>Dynamic provisioning – On-demand deployment of computing resources through a central admin console, flexible and scalable environment to meet needs</a:t>
            </a:r>
          </a:p>
          <a:p>
            <a:pPr marL="0" indent="0">
              <a:buNone/>
            </a:pPr>
            <a:r>
              <a:rPr lang="en-US" dirty="0"/>
              <a:t>Hypervisor – virtualization environment; a computer software that creates, runs, and manages VMs; type 1 = bare metal with HV as OS itself on host hardware + type 2 = hosted where HV operates in software layer of existing OS</a:t>
            </a:r>
          </a:p>
          <a:p>
            <a:pPr marL="0" indent="0">
              <a:buNone/>
            </a:pPr>
            <a:r>
              <a:rPr lang="en-US" dirty="0"/>
              <a:t>Snapshot – with virtual machines, a file representing the state of a machine at a certain point in time, contains info on all changes made to machine since last saved state (last snapshot or machine itself), restores machine to its last known good state in the event of failure or </a:t>
            </a:r>
            <a:r>
              <a:rPr lang="en-US" dirty="0" err="1"/>
              <a:t>misconfig</a:t>
            </a:r>
            <a:endParaRPr lang="en-US" dirty="0"/>
          </a:p>
        </p:txBody>
      </p:sp>
    </p:spTree>
    <p:extLst>
      <p:ext uri="{BB962C8B-B14F-4D97-AF65-F5344CB8AC3E}">
        <p14:creationId xmlns:p14="http://schemas.microsoft.com/office/powerpoint/2010/main" val="244362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31A4-4DFC-EC56-40D4-5E0B0BA83E3E}"/>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CA33F783-8221-FDEF-C4FC-3CF43B2CCB83}"/>
              </a:ext>
            </a:extLst>
          </p:cNvPr>
          <p:cNvSpPr>
            <a:spLocks noGrp="1"/>
          </p:cNvSpPr>
          <p:nvPr>
            <p:ph idx="1"/>
          </p:nvPr>
        </p:nvSpPr>
        <p:spPr/>
        <p:txBody>
          <a:bodyPr/>
          <a:lstStyle/>
          <a:p>
            <a:pPr marL="0" indent="0">
              <a:buNone/>
            </a:pPr>
            <a:r>
              <a:rPr lang="en-US" dirty="0"/>
              <a:t>public cloud – computing services accessible to any subscribed user over public Internet</a:t>
            </a:r>
          </a:p>
          <a:p>
            <a:r>
              <a:rPr lang="en-US" dirty="0"/>
              <a:t>Most common view</a:t>
            </a:r>
          </a:p>
          <a:p>
            <a:pPr>
              <a:spcBef>
                <a:spcPts val="0"/>
              </a:spcBef>
            </a:pPr>
            <a:r>
              <a:rPr lang="en-US" dirty="0"/>
              <a:t>Called public delivery model</a:t>
            </a:r>
          </a:p>
          <a:p>
            <a:pPr>
              <a:spcBef>
                <a:spcPts val="0"/>
              </a:spcBef>
            </a:pPr>
            <a:r>
              <a:rPr lang="en-US" dirty="0"/>
              <a:t>Consists of CSP offered to any subscribers using Internet to connect</a:t>
            </a:r>
          </a:p>
          <a:p>
            <a:pPr>
              <a:spcBef>
                <a:spcPts val="0"/>
              </a:spcBef>
            </a:pPr>
            <a:r>
              <a:rPr lang="en-US" dirty="0"/>
              <a:t>Windows, Azure, Amazon Cloud Services</a:t>
            </a:r>
          </a:p>
          <a:p>
            <a:pPr>
              <a:spcBef>
                <a:spcPts val="0"/>
              </a:spcBef>
            </a:pPr>
            <a:r>
              <a:rPr lang="en-US" dirty="0"/>
              <a:t>Lots of flexibility, issues with security and control</a:t>
            </a:r>
          </a:p>
          <a:p>
            <a:pPr marL="0" indent="0">
              <a:buNone/>
            </a:pPr>
            <a:r>
              <a:rPr lang="en-US" dirty="0"/>
              <a:t>Private cloud – AKA private delivery model</a:t>
            </a:r>
          </a:p>
          <a:p>
            <a:r>
              <a:rPr lang="en-US" dirty="0"/>
              <a:t>Allows owning organization to provide more security than public cloud</a:t>
            </a:r>
          </a:p>
          <a:p>
            <a:pPr>
              <a:spcBef>
                <a:spcPts val="0"/>
              </a:spcBef>
            </a:pPr>
            <a:r>
              <a:rPr lang="en-US" dirty="0"/>
              <a:t>In the organization’s data center or hosted by CSP but only accessible by users owning organization authorizes</a:t>
            </a:r>
          </a:p>
          <a:p>
            <a:pPr>
              <a:spcBef>
                <a:spcPts val="0"/>
              </a:spcBef>
            </a:pPr>
            <a:r>
              <a:rPr lang="en-US" dirty="0"/>
              <a:t>More expensive and harder to manage</a:t>
            </a:r>
          </a:p>
        </p:txBody>
      </p:sp>
    </p:spTree>
    <p:extLst>
      <p:ext uri="{BB962C8B-B14F-4D97-AF65-F5344CB8AC3E}">
        <p14:creationId xmlns:p14="http://schemas.microsoft.com/office/powerpoint/2010/main" val="106731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31A4-4DFC-EC56-40D4-5E0B0BA83E3E}"/>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CA33F783-8221-FDEF-C4FC-3CF43B2CCB83}"/>
              </a:ext>
            </a:extLst>
          </p:cNvPr>
          <p:cNvSpPr>
            <a:spLocks noGrp="1"/>
          </p:cNvSpPr>
          <p:nvPr>
            <p:ph idx="1"/>
          </p:nvPr>
        </p:nvSpPr>
        <p:spPr/>
        <p:txBody>
          <a:bodyPr/>
          <a:lstStyle/>
          <a:p>
            <a:pPr marL="0" indent="0">
              <a:buNone/>
            </a:pPr>
            <a:r>
              <a:rPr lang="en-US" dirty="0"/>
              <a:t>hybrid cloud – an environment composed of at least one private and one public infrastructure</a:t>
            </a:r>
          </a:p>
          <a:p>
            <a:r>
              <a:rPr lang="en-US" dirty="0"/>
              <a:t>Allows any organization to use private clouds where they need to</a:t>
            </a:r>
          </a:p>
          <a:p>
            <a:pPr>
              <a:spcBef>
                <a:spcPts val="0"/>
              </a:spcBef>
            </a:pPr>
            <a:r>
              <a:rPr lang="en-US" dirty="0"/>
              <a:t>Use public, cost-effective public cloud services for less sensitive stuff</a:t>
            </a:r>
          </a:p>
        </p:txBody>
      </p:sp>
    </p:spTree>
    <p:extLst>
      <p:ext uri="{BB962C8B-B14F-4D97-AF65-F5344CB8AC3E}">
        <p14:creationId xmlns:p14="http://schemas.microsoft.com/office/powerpoint/2010/main" val="3778068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The Cloud’s Impact on Business </a:t>
            </a:r>
            <a:r>
              <a:rPr lang="en-US" sz="2000" dirty="0"/>
              <a:t>(2 of 2)</a:t>
            </a:r>
          </a:p>
        </p:txBody>
      </p:sp>
      <p:graphicFrame>
        <p:nvGraphicFramePr>
          <p:cNvPr id="3" name="Content Placeholder 2">
            <a:extLst>
              <a:ext uri="{FF2B5EF4-FFF2-40B4-BE49-F238E27FC236}">
                <a16:creationId xmlns:a16="http://schemas.microsoft.com/office/drawing/2014/main" id="{67928637-4599-4DFD-86B3-F14866289E64}"/>
              </a:ext>
            </a:extLst>
          </p:cNvPr>
          <p:cNvGraphicFramePr>
            <a:graphicFrameLocks noGrp="1"/>
          </p:cNvGraphicFramePr>
          <p:nvPr>
            <p:ph idx="1"/>
            <p:extLst>
              <p:ext uri="{D42A27DB-BD31-4B8C-83A1-F6EECF244321}">
                <p14:modId xmlns:p14="http://schemas.microsoft.com/office/powerpoint/2010/main" val="2929313870"/>
              </p:ext>
            </p:extLst>
          </p:nvPr>
        </p:nvGraphicFramePr>
        <p:xfrm>
          <a:off x="794885" y="622077"/>
          <a:ext cx="10287000" cy="469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98E39CF3-39C3-464C-9003-543C06B8285F}"/>
              </a:ext>
            </a:extLst>
          </p:cNvPr>
          <p:cNvSpPr txBox="1"/>
          <p:nvPr/>
        </p:nvSpPr>
        <p:spPr>
          <a:xfrm>
            <a:off x="936172" y="4758595"/>
            <a:ext cx="9568543" cy="1477328"/>
          </a:xfrm>
          <a:prstGeom prst="rect">
            <a:avLst/>
          </a:prstGeom>
          <a:noFill/>
          <a:ln>
            <a:solidFill>
              <a:srgbClr val="FFC000"/>
            </a:solidFill>
          </a:ln>
        </p:spPr>
        <p:txBody>
          <a:bodyPr wrap="square" rtlCol="0">
            <a:spAutoFit/>
          </a:bodyPr>
          <a:lstStyle/>
          <a:p>
            <a:r>
              <a:rPr lang="en-US" b="1" dirty="0">
                <a:solidFill>
                  <a:schemeClr val="tx1"/>
                </a:solidFill>
                <a:latin typeface="Arial" panose="020B0604020202020204" pitchFamily="34" charset="0"/>
                <a:cs typeface="Arial" panose="020B0604020202020204" pitchFamily="34" charset="0"/>
              </a:rPr>
              <a:t>Anything as a Service (XaaS)</a:t>
            </a:r>
          </a:p>
          <a:p>
            <a:pPr marL="285750"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Extends SaaS solutions as professional services</a:t>
            </a:r>
          </a:p>
          <a:p>
            <a:pPr marL="285750"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Examples: Security as a Service, Database as a Service, Blockchain as a Service, Privacy as a Service</a:t>
            </a:r>
          </a:p>
          <a:p>
            <a:endParaRPr lang="en-US" dirty="0"/>
          </a:p>
        </p:txBody>
      </p:sp>
    </p:spTree>
    <p:custDataLst>
      <p:tags r:id="rId1"/>
    </p:custDataLst>
    <p:extLst>
      <p:ext uri="{BB962C8B-B14F-4D97-AF65-F5344CB8AC3E}">
        <p14:creationId xmlns:p14="http://schemas.microsoft.com/office/powerpoint/2010/main" val="302942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Summary</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The hyperconnected world</a:t>
            </a:r>
          </a:p>
          <a:p>
            <a:r>
              <a:rPr lang="en-US" dirty="0"/>
              <a:t>The Internet and IP connectivity</a:t>
            </a:r>
          </a:p>
          <a:p>
            <a:r>
              <a:rPr lang="en-US" dirty="0"/>
              <a:t>Unified communications (UC)</a:t>
            </a:r>
          </a:p>
          <a:p>
            <a:r>
              <a:rPr lang="en-US" dirty="0"/>
              <a:t>Snail mail, store-and-forward messaging, social media, and real-time messaging</a:t>
            </a:r>
          </a:p>
          <a:p>
            <a:r>
              <a:rPr lang="en-US" dirty="0"/>
              <a:t>How the web, the Internet of Things (IoT), and cloud computing have transformed business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31A4-4DFC-EC56-40D4-5E0B0BA83E3E}"/>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CA33F783-8221-FDEF-C4FC-3CF43B2CCB83}"/>
              </a:ext>
            </a:extLst>
          </p:cNvPr>
          <p:cNvSpPr>
            <a:spLocks noGrp="1"/>
          </p:cNvSpPr>
          <p:nvPr>
            <p:ph idx="1"/>
          </p:nvPr>
        </p:nvSpPr>
        <p:spPr/>
        <p:txBody>
          <a:bodyPr/>
          <a:lstStyle/>
          <a:p>
            <a:pPr marL="0" indent="0">
              <a:buNone/>
            </a:pPr>
            <a:r>
              <a:rPr lang="en-US" dirty="0"/>
              <a:t>What type of communication is based on publish-subscribe model? </a:t>
            </a:r>
            <a:r>
              <a:rPr lang="en-US" b="1" dirty="0"/>
              <a:t>Social media</a:t>
            </a:r>
            <a:endParaRPr lang="en-US" dirty="0"/>
          </a:p>
          <a:p>
            <a:pPr marL="0" indent="0">
              <a:buNone/>
            </a:pPr>
            <a:r>
              <a:rPr lang="en-US" dirty="0"/>
              <a:t>Cloud computing is made possible by what technology that supports running multiple images of OSs on a single server? </a:t>
            </a:r>
            <a:r>
              <a:rPr lang="en-US" b="1" dirty="0"/>
              <a:t>Virtualization</a:t>
            </a:r>
            <a:endParaRPr lang="en-US" dirty="0"/>
          </a:p>
          <a:p>
            <a:pPr marL="0" indent="0">
              <a:buNone/>
            </a:pPr>
            <a:r>
              <a:rPr lang="en-US" dirty="0"/>
              <a:t>Which device that became popular in the 1980s enabled users to send and receive printed documents using analog telephone lines? </a:t>
            </a:r>
            <a:r>
              <a:rPr lang="en-US" b="1" dirty="0"/>
              <a:t>Fax machine</a:t>
            </a:r>
            <a:endParaRPr lang="en-US" dirty="0"/>
          </a:p>
          <a:p>
            <a:pPr marL="0" indent="0">
              <a:buNone/>
            </a:pPr>
            <a:r>
              <a:rPr lang="en-US" dirty="0"/>
              <a:t>What is the originator behind what is known as the Internet today? </a:t>
            </a:r>
            <a:r>
              <a:rPr lang="en-US" b="1" dirty="0"/>
              <a:t>US DoD</a:t>
            </a:r>
            <a:endParaRPr lang="en-US" dirty="0"/>
          </a:p>
          <a:p>
            <a:pPr marL="0" indent="0">
              <a:buNone/>
            </a:pPr>
            <a:r>
              <a:rPr lang="en-US" dirty="0"/>
              <a:t>Which of the following IP address ranges is NOT a private IPv4 address range? </a:t>
            </a:r>
            <a:r>
              <a:rPr lang="en-US" b="1" dirty="0"/>
              <a:t>152.0.0.0 to 152.255.255.255</a:t>
            </a:r>
            <a:endParaRPr lang="en-US" dirty="0"/>
          </a:p>
          <a:p>
            <a:pPr marL="0" indent="0">
              <a:buNone/>
            </a:pPr>
            <a:r>
              <a:rPr lang="en-US" dirty="0"/>
              <a:t>A network’s __ server provides IP addresses to devices dynamically. </a:t>
            </a:r>
            <a:r>
              <a:rPr lang="en-US" b="1" dirty="0"/>
              <a:t>DHCP</a:t>
            </a:r>
            <a:endParaRPr lang="en-US" dirty="0"/>
          </a:p>
          <a:p>
            <a:pPr marL="0" indent="0">
              <a:buNone/>
            </a:pPr>
            <a:r>
              <a:rPr lang="en-US" dirty="0"/>
              <a:t>The formal process of aligning business processes and mapping each one to software and IT solutions is called configuration management (CM). </a:t>
            </a:r>
            <a:r>
              <a:rPr lang="en-US" b="1" dirty="0"/>
              <a:t>False</a:t>
            </a:r>
            <a:endParaRPr lang="en-US" dirty="0"/>
          </a:p>
        </p:txBody>
      </p:sp>
    </p:spTree>
    <p:extLst>
      <p:ext uri="{BB962C8B-B14F-4D97-AF65-F5344CB8AC3E}">
        <p14:creationId xmlns:p14="http://schemas.microsoft.com/office/powerpoint/2010/main" val="392528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31A4-4DFC-EC56-40D4-5E0B0BA83E3E}"/>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CA33F783-8221-FDEF-C4FC-3CF43B2CCB83}"/>
              </a:ext>
            </a:extLst>
          </p:cNvPr>
          <p:cNvSpPr>
            <a:spLocks noGrp="1"/>
          </p:cNvSpPr>
          <p:nvPr>
            <p:ph idx="1"/>
          </p:nvPr>
        </p:nvSpPr>
        <p:spPr>
          <a:xfrm>
            <a:off x="925830" y="1490870"/>
            <a:ext cx="11159490" cy="4699047"/>
          </a:xfrm>
        </p:spPr>
        <p:txBody>
          <a:bodyPr/>
          <a:lstStyle/>
          <a:p>
            <a:pPr marL="0" indent="0">
              <a:buNone/>
            </a:pPr>
            <a:r>
              <a:rPr lang="en-US" dirty="0"/>
              <a:t>Unified communications (UC) is the process of bringing all communication mediums together with a unified structure. </a:t>
            </a:r>
            <a:r>
              <a:rPr lang="en-US" b="1" dirty="0"/>
              <a:t>True</a:t>
            </a:r>
            <a:endParaRPr lang="en-US" dirty="0"/>
          </a:p>
          <a:p>
            <a:pPr marL="0" indent="0">
              <a:buNone/>
            </a:pPr>
            <a:r>
              <a:rPr lang="en-US" dirty="0"/>
              <a:t>__ communication is faster than snail mail but slower than immediate or __ communication. </a:t>
            </a:r>
            <a:r>
              <a:rPr lang="en-US" b="1" dirty="0"/>
              <a:t>Store-and-forward, real-time</a:t>
            </a:r>
            <a:endParaRPr lang="en-US" dirty="0"/>
          </a:p>
          <a:p>
            <a:pPr marL="0" indent="0">
              <a:buNone/>
            </a:pPr>
            <a:r>
              <a:rPr lang="en-US" dirty="0"/>
              <a:t>What is NOT a unified communications app and service? </a:t>
            </a:r>
            <a:r>
              <a:rPr lang="en-US" b="1" dirty="0"/>
              <a:t>SMS text messaging</a:t>
            </a:r>
            <a:endParaRPr lang="en-US" dirty="0"/>
          </a:p>
          <a:p>
            <a:pPr marL="0" indent="0">
              <a:buNone/>
            </a:pPr>
            <a:r>
              <a:rPr lang="en-US" dirty="0"/>
              <a:t>Which of the following is defined as the amount of capacity of the number of bits transmitted per second? </a:t>
            </a:r>
            <a:r>
              <a:rPr lang="en-US" b="1" dirty="0"/>
              <a:t>Bandwidth</a:t>
            </a:r>
            <a:endParaRPr lang="en-US" dirty="0"/>
          </a:p>
          <a:p>
            <a:pPr marL="0" indent="0">
              <a:buNone/>
            </a:pPr>
            <a:r>
              <a:rPr lang="en-US" dirty="0"/>
              <a:t>Which cloud service type provides VMs with pre-installed and </a:t>
            </a:r>
            <a:r>
              <a:rPr lang="en-US" dirty="0" err="1"/>
              <a:t>configed</a:t>
            </a:r>
            <a:r>
              <a:rPr lang="en-US" dirty="0"/>
              <a:t> software? </a:t>
            </a:r>
            <a:r>
              <a:rPr lang="en-US" b="1" dirty="0"/>
              <a:t>PaaS</a:t>
            </a:r>
            <a:endParaRPr lang="en-US" dirty="0"/>
          </a:p>
          <a:p>
            <a:pPr marL="0" indent="0">
              <a:buNone/>
            </a:pPr>
            <a:r>
              <a:rPr lang="en-US" dirty="0"/>
              <a:t>How is the term hyperconnectivity best described? </a:t>
            </a:r>
            <a:r>
              <a:rPr lang="en-US" b="1" dirty="0"/>
              <a:t>Everyone is online and available all the time</a:t>
            </a:r>
            <a:endParaRPr lang="en-US" dirty="0"/>
          </a:p>
          <a:p>
            <a:pPr marL="0" indent="0">
              <a:buNone/>
            </a:pPr>
            <a:r>
              <a:rPr lang="en-US" dirty="0"/>
              <a:t>What business drivers can be addressed with UC? </a:t>
            </a:r>
            <a:r>
              <a:rPr lang="en-US" b="1" dirty="0"/>
              <a:t>Enhancing customer service delivery</a:t>
            </a:r>
            <a:endParaRPr lang="en-US" dirty="0"/>
          </a:p>
        </p:txBody>
      </p:sp>
    </p:spTree>
    <p:extLst>
      <p:ext uri="{BB962C8B-B14F-4D97-AF65-F5344CB8AC3E}">
        <p14:creationId xmlns:p14="http://schemas.microsoft.com/office/powerpoint/2010/main" val="137134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31A4-4DFC-EC56-40D4-5E0B0BA83E3E}"/>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CA33F783-8221-FDEF-C4FC-3CF43B2CCB83}"/>
              </a:ext>
            </a:extLst>
          </p:cNvPr>
          <p:cNvSpPr>
            <a:spLocks noGrp="1"/>
          </p:cNvSpPr>
          <p:nvPr>
            <p:ph idx="1"/>
          </p:nvPr>
        </p:nvSpPr>
        <p:spPr/>
        <p:txBody>
          <a:bodyPr/>
          <a:lstStyle/>
          <a:p>
            <a:pPr marL="0" indent="0">
              <a:buNone/>
            </a:pPr>
            <a:r>
              <a:rPr lang="en-US" dirty="0"/>
              <a:t>Businesses that transform to the web with an Internet presence and an e-commerce solution require an e-commerce service and self-serve customer service delivery strategy. </a:t>
            </a:r>
            <a:r>
              <a:rPr lang="en-US" b="1" dirty="0"/>
              <a:t>True</a:t>
            </a:r>
            <a:endParaRPr lang="en-US" dirty="0"/>
          </a:p>
        </p:txBody>
      </p:sp>
    </p:spTree>
    <p:extLst>
      <p:ext uri="{BB962C8B-B14F-4D97-AF65-F5344CB8AC3E}">
        <p14:creationId xmlns:p14="http://schemas.microsoft.com/office/powerpoint/2010/main" val="110657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31A4-4DFC-EC56-40D4-5E0B0BA83E3E}"/>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CA33F783-8221-FDEF-C4FC-3CF43B2CCB83}"/>
              </a:ext>
            </a:extLst>
          </p:cNvPr>
          <p:cNvSpPr>
            <a:spLocks noGrp="1"/>
          </p:cNvSpPr>
          <p:nvPr>
            <p:ph idx="1"/>
          </p:nvPr>
        </p:nvSpPr>
        <p:spPr/>
        <p:txBody>
          <a:bodyPr/>
          <a:lstStyle/>
          <a:p>
            <a:pPr marL="0" indent="0">
              <a:buNone/>
            </a:pPr>
            <a:r>
              <a:rPr lang="en-US" dirty="0"/>
              <a:t>IPv6 does NOT enable 2+ devices to connect to the Internet to use the same IP address</a:t>
            </a:r>
          </a:p>
          <a:p>
            <a:pPr marL="0" indent="0">
              <a:buNone/>
            </a:pPr>
            <a:r>
              <a:rPr lang="en-US" dirty="0"/>
              <a:t>Email is NOT a common real-time communication method</a:t>
            </a:r>
          </a:p>
          <a:p>
            <a:pPr marL="0" indent="0">
              <a:buNone/>
            </a:pPr>
            <a:r>
              <a:rPr lang="en-US" dirty="0"/>
              <a:t>Approach of sender to send a message: THIS IS NOT TRUE </a:t>
            </a:r>
            <a:r>
              <a:rPr lang="en-US" dirty="0">
                <a:sym typeface="Wingdings" panose="05000000000000000000" pitchFamily="2" charset="2"/>
              </a:rPr>
              <a:t> </a:t>
            </a:r>
            <a:r>
              <a:rPr lang="en-US" dirty="0"/>
              <a:t>reliable communication methods still require senders to monitor sent messages for errors or potentially missing messages</a:t>
            </a:r>
          </a:p>
          <a:p>
            <a:pPr marL="0" indent="0">
              <a:buNone/>
            </a:pPr>
            <a:r>
              <a:rPr lang="en-US" dirty="0"/>
              <a:t>With real-time communications, message delivery DOES depend on the recipient being able to receive the message</a:t>
            </a:r>
          </a:p>
          <a:p>
            <a:pPr marL="0" indent="0">
              <a:buNone/>
            </a:pPr>
            <a:r>
              <a:rPr lang="en-US" dirty="0"/>
              <a:t>Collaboration is a form of real-time communication NOT store-and-forward</a:t>
            </a:r>
          </a:p>
          <a:p>
            <a:pPr marL="0" indent="0">
              <a:buNone/>
            </a:pPr>
            <a:r>
              <a:rPr lang="en-US" dirty="0"/>
              <a:t>A </a:t>
            </a:r>
            <a:r>
              <a:rPr lang="en-US"/>
              <a:t>VM operates </a:t>
            </a:r>
            <a:r>
              <a:rPr lang="en-US" dirty="0"/>
              <a:t>just like a physical computer</a:t>
            </a:r>
          </a:p>
        </p:txBody>
      </p:sp>
      <p:sp>
        <p:nvSpPr>
          <p:cNvPr id="4" name="Rectangle 1">
            <a:extLst>
              <a:ext uri="{FF2B5EF4-FFF2-40B4-BE49-F238E27FC236}">
                <a16:creationId xmlns:a16="http://schemas.microsoft.com/office/drawing/2014/main" id="{BE0220F5-E68C-58D7-C2A6-195041C6C5D8}"/>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3805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D3B45"/>
                </a:solidFill>
                <a:effectLst/>
                <a:latin typeface="Lato Extended"/>
              </a:rPr>
              <a:t>Internet Protocol version 6 (IPv6) accomplishes all of the following, </a:t>
            </a:r>
            <a:r>
              <a:rPr kumimoji="0" lang="en-US" altLang="en-US" sz="1200" b="0" i="1" u="none" strike="noStrike" cap="none" normalizeH="0" baseline="0">
                <a:ln>
                  <a:noFill/>
                </a:ln>
                <a:solidFill>
                  <a:srgbClr val="2D3B45"/>
                </a:solidFill>
                <a:effectLst/>
                <a:latin typeface="Lato Extended"/>
              </a:rPr>
              <a:t>except</a:t>
            </a:r>
            <a:r>
              <a:rPr kumimoji="0" lang="en-US" altLang="en-US" sz="1200" b="0" i="0" u="none" strike="noStrike" cap="none" normalizeH="0" baseline="0">
                <a:ln>
                  <a:noFill/>
                </a:ln>
                <a:solidFill>
                  <a:srgbClr val="2D3B45"/>
                </a:solidFill>
                <a:effectLst/>
                <a:latin typeface="Lato Extended"/>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2D3B45"/>
                </a:solidFill>
                <a:effectLst/>
                <a:latin typeface="Lato Extended"/>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9BE1B20-CE9C-878D-8F73-C84422423306}"/>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3805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D3B45"/>
                </a:solidFill>
                <a:effectLst/>
                <a:latin typeface="Lato Extended"/>
              </a:rPr>
              <a:t>Internet Protocol version 6 (IPv6) accomplishes all of the following, </a:t>
            </a:r>
            <a:r>
              <a:rPr kumimoji="0" lang="en-US" altLang="en-US" sz="1200" b="0" i="1" u="none" strike="noStrike" cap="none" normalizeH="0" baseline="0">
                <a:ln>
                  <a:noFill/>
                </a:ln>
                <a:solidFill>
                  <a:srgbClr val="2D3B45"/>
                </a:solidFill>
                <a:effectLst/>
                <a:latin typeface="Lato Extended"/>
              </a:rPr>
              <a:t>except</a:t>
            </a:r>
            <a:r>
              <a:rPr kumimoji="0" lang="en-US" altLang="en-US" sz="1200" b="0" i="0" u="none" strike="noStrike" cap="none" normalizeH="0" baseline="0">
                <a:ln>
                  <a:noFill/>
                </a:ln>
                <a:solidFill>
                  <a:srgbClr val="2D3B45"/>
                </a:solidFill>
                <a:effectLst/>
                <a:latin typeface="Lato Extended"/>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2D3B45"/>
                </a:solidFill>
                <a:effectLst/>
                <a:latin typeface="Lato Extended"/>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874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31817-F0A0-4A6A-87D5-49FD1F2A50AE}"/>
              </a:ext>
            </a:extLst>
          </p:cNvPr>
          <p:cNvSpPr>
            <a:spLocks noGrp="1"/>
          </p:cNvSpPr>
          <p:nvPr>
            <p:ph type="title"/>
          </p:nvPr>
        </p:nvSpPr>
        <p:spPr/>
        <p:txBody>
          <a:bodyPr/>
          <a:lstStyle/>
          <a:p>
            <a:r>
              <a:rPr lang="en-US" dirty="0"/>
              <a:t>Today’s Hyperconnected World (Cont.)</a:t>
            </a:r>
          </a:p>
        </p:txBody>
      </p:sp>
      <p:sp>
        <p:nvSpPr>
          <p:cNvPr id="3" name="Content Placeholder 2">
            <a:extLst>
              <a:ext uri="{FF2B5EF4-FFF2-40B4-BE49-F238E27FC236}">
                <a16:creationId xmlns:a16="http://schemas.microsoft.com/office/drawing/2014/main" id="{D6EC99FA-4C61-4A90-B0D8-8429C2E012DE}"/>
              </a:ext>
            </a:extLst>
          </p:cNvPr>
          <p:cNvSpPr>
            <a:spLocks noGrp="1"/>
          </p:cNvSpPr>
          <p:nvPr>
            <p:ph sz="half" idx="1"/>
          </p:nvPr>
        </p:nvSpPr>
        <p:spPr>
          <a:solidFill>
            <a:schemeClr val="accent3">
              <a:lumMod val="20000"/>
              <a:lumOff val="80000"/>
            </a:schemeClr>
          </a:solidFill>
        </p:spPr>
        <p:txBody>
          <a:bodyPr/>
          <a:lstStyle/>
          <a:p>
            <a:pPr marL="0" indent="0">
              <a:buNone/>
            </a:pPr>
            <a:r>
              <a:rPr lang="en-US" b="1" dirty="0"/>
              <a:t>Hyperconnectivity Advantages</a:t>
            </a:r>
          </a:p>
          <a:p>
            <a:pPr marL="228600" lvl="1">
              <a:spcBef>
                <a:spcPts val="1500"/>
              </a:spcBef>
            </a:pPr>
            <a:r>
              <a:rPr lang="en-US" sz="2100" dirty="0"/>
              <a:t>Few transactions require a physical presence</a:t>
            </a:r>
          </a:p>
          <a:p>
            <a:pPr marL="228600" lvl="1">
              <a:spcBef>
                <a:spcPts val="1500"/>
              </a:spcBef>
            </a:pPr>
            <a:r>
              <a:rPr lang="en-US" sz="2100" dirty="0"/>
              <a:t>Ability for remote transactions applies to both personal and business activities</a:t>
            </a:r>
          </a:p>
        </p:txBody>
      </p:sp>
      <p:pic>
        <p:nvPicPr>
          <p:cNvPr id="6" name="Graphic 5" descr="Internet Of Things outline">
            <a:extLst>
              <a:ext uri="{FF2B5EF4-FFF2-40B4-BE49-F238E27FC236}">
                <a16:creationId xmlns:a16="http://schemas.microsoft.com/office/drawing/2014/main" id="{AFF2F42C-FDA3-46BB-BFA1-CE306125DA4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98423" y="3942720"/>
            <a:ext cx="1687417" cy="1687417"/>
          </a:xfrm>
          <a:prstGeom prst="rect">
            <a:avLst/>
          </a:prstGeom>
        </p:spPr>
      </p:pic>
      <p:sp>
        <p:nvSpPr>
          <p:cNvPr id="4" name="Content Placeholder 3">
            <a:extLst>
              <a:ext uri="{FF2B5EF4-FFF2-40B4-BE49-F238E27FC236}">
                <a16:creationId xmlns:a16="http://schemas.microsoft.com/office/drawing/2014/main" id="{51EFDB57-3987-46DE-B73C-A9008855CEAB}"/>
              </a:ext>
            </a:extLst>
          </p:cNvPr>
          <p:cNvSpPr>
            <a:spLocks noGrp="1"/>
          </p:cNvSpPr>
          <p:nvPr>
            <p:ph sz="half" idx="2"/>
          </p:nvPr>
        </p:nvSpPr>
        <p:spPr>
          <a:ln>
            <a:solidFill>
              <a:schemeClr val="accent3">
                <a:lumMod val="60000"/>
                <a:lumOff val="40000"/>
              </a:schemeClr>
            </a:solidFill>
          </a:ln>
        </p:spPr>
        <p:txBody>
          <a:bodyPr/>
          <a:lstStyle/>
          <a:p>
            <a:pPr marL="0" indent="0">
              <a:buNone/>
            </a:pPr>
            <a:r>
              <a:rPr lang="en-US" b="1" dirty="0"/>
              <a:t>Hyperconnectivity Drawbacks</a:t>
            </a:r>
          </a:p>
          <a:p>
            <a:pPr marL="228600" lvl="1">
              <a:spcBef>
                <a:spcPts val="1500"/>
              </a:spcBef>
            </a:pPr>
            <a:r>
              <a:rPr lang="en-US" sz="2100" dirty="0"/>
              <a:t>People frequently check their smartphones</a:t>
            </a:r>
          </a:p>
          <a:p>
            <a:pPr marL="228600" lvl="1">
              <a:spcBef>
                <a:spcPts val="1500"/>
              </a:spcBef>
            </a:pPr>
            <a:r>
              <a:rPr lang="en-US" sz="2100" dirty="0"/>
              <a:t>Expectation that everyone is online, connected, and available all the time</a:t>
            </a:r>
          </a:p>
          <a:p>
            <a:pPr marL="228600" lvl="1">
              <a:spcBef>
                <a:spcPts val="1500"/>
              </a:spcBef>
            </a:pPr>
            <a:r>
              <a:rPr lang="en-US" sz="2100" dirty="0"/>
              <a:t>Difficult to put phone down and focus on face-to-face conversations</a:t>
            </a:r>
          </a:p>
          <a:p>
            <a:pPr marL="228600" lvl="1">
              <a:spcBef>
                <a:spcPts val="1500"/>
              </a:spcBef>
            </a:pPr>
            <a:r>
              <a:rPr lang="en-US" sz="2100" dirty="0"/>
              <a:t>Information overload</a:t>
            </a:r>
          </a:p>
          <a:p>
            <a:pPr marL="228600" lvl="1">
              <a:spcBef>
                <a:spcPts val="1500"/>
              </a:spcBef>
            </a:pPr>
            <a:r>
              <a:rPr lang="en-US" sz="2100" dirty="0"/>
              <a:t>Is a growing challenge to business operations</a:t>
            </a:r>
          </a:p>
          <a:p>
            <a:endParaRPr lang="en-US" dirty="0"/>
          </a:p>
        </p:txBody>
      </p:sp>
    </p:spTree>
    <p:custDataLst>
      <p:tags r:id="rId1"/>
    </p:custDataLst>
    <p:extLst>
      <p:ext uri="{BB962C8B-B14F-4D97-AF65-F5344CB8AC3E}">
        <p14:creationId xmlns:p14="http://schemas.microsoft.com/office/powerpoint/2010/main" val="30490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C07F2B-A19D-EEC6-CE21-90C6071F438B}"/>
              </a:ext>
            </a:extLst>
          </p:cNvPr>
          <p:cNvSpPr>
            <a:spLocks noGrp="1"/>
          </p:cNvSpPr>
          <p:nvPr>
            <p:ph type="body" sz="quarter" idx="10"/>
          </p:nvPr>
        </p:nvSpPr>
        <p:spPr/>
        <p:txBody>
          <a:bodyPr/>
          <a:lstStyle/>
          <a:p>
            <a:r>
              <a:rPr lang="en-US" dirty="0">
                <a:solidFill>
                  <a:srgbClr val="FF0000"/>
                </a:solidFill>
                <a:hlinkClick r:id="rId2">
                  <a:extLst>
                    <a:ext uri="{A12FA001-AC4F-418D-AE19-62706E023703}">
                      <ahyp:hlinkClr xmlns:ahyp="http://schemas.microsoft.com/office/drawing/2018/hyperlinkcolor" val="tx"/>
                    </a:ext>
                  </a:extLst>
                </a:hlinkClick>
              </a:rPr>
              <a:t>UC video</a:t>
            </a:r>
            <a:endParaRPr lang="en-US" dirty="0">
              <a:solidFill>
                <a:srgbClr val="FF0000"/>
              </a:solidFill>
            </a:endParaRPr>
          </a:p>
        </p:txBody>
      </p:sp>
    </p:spTree>
    <p:extLst>
      <p:ext uri="{BB962C8B-B14F-4D97-AF65-F5344CB8AC3E}">
        <p14:creationId xmlns:p14="http://schemas.microsoft.com/office/powerpoint/2010/main" val="88457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31A4-4DFC-EC56-40D4-5E0B0BA83E3E}"/>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CA33F783-8221-FDEF-C4FC-3CF43B2CCB83}"/>
              </a:ext>
            </a:extLst>
          </p:cNvPr>
          <p:cNvSpPr>
            <a:spLocks noGrp="1"/>
          </p:cNvSpPr>
          <p:nvPr>
            <p:ph idx="1"/>
          </p:nvPr>
        </p:nvSpPr>
        <p:spPr>
          <a:xfrm>
            <a:off x="925830" y="1490870"/>
            <a:ext cx="10793730" cy="4699047"/>
          </a:xfrm>
        </p:spPr>
        <p:txBody>
          <a:bodyPr/>
          <a:lstStyle/>
          <a:p>
            <a:pPr marL="0" indent="0">
              <a:spcBef>
                <a:spcPts val="0"/>
              </a:spcBef>
              <a:buNone/>
            </a:pPr>
            <a:r>
              <a:rPr lang="en-US" dirty="0"/>
              <a:t>Unified communications </a:t>
            </a:r>
            <a:r>
              <a:rPr lang="en-US" dirty="0">
                <a:sym typeface="Wingdings" panose="05000000000000000000" pitchFamily="2" charset="2"/>
              </a:rPr>
              <a:t> view the communication in any form, all methods can interact with each other</a:t>
            </a:r>
          </a:p>
          <a:p>
            <a:pPr>
              <a:spcBef>
                <a:spcPts val="0"/>
              </a:spcBef>
            </a:pPr>
            <a:r>
              <a:rPr lang="en-US" dirty="0"/>
              <a:t>VOIP *Voice over IP) instead of public switched telephone network</a:t>
            </a:r>
          </a:p>
          <a:p>
            <a:pPr>
              <a:spcBef>
                <a:spcPts val="0"/>
              </a:spcBef>
            </a:pPr>
            <a:r>
              <a:rPr lang="en-US" dirty="0"/>
              <a:t>Federated VoIP – no centralized exchange points, anyone can talk to anyone regardless of VoIP system</a:t>
            </a:r>
          </a:p>
          <a:p>
            <a:pPr>
              <a:spcBef>
                <a:spcPts val="0"/>
              </a:spcBef>
            </a:pPr>
            <a:r>
              <a:rPr lang="en-US" dirty="0"/>
              <a:t>Specialized protocols – call signaling, set-up, tear-down</a:t>
            </a:r>
          </a:p>
          <a:p>
            <a:pPr>
              <a:spcBef>
                <a:spcPts val="0"/>
              </a:spcBef>
            </a:pPr>
            <a:r>
              <a:rPr lang="en-US" dirty="0"/>
              <a:t>A mix of proprietary protocols and opens standards – every implementation is different</a:t>
            </a:r>
            <a:br>
              <a:rPr lang="en-US" dirty="0"/>
            </a:br>
            <a:endParaRPr lang="en-US" dirty="0"/>
          </a:p>
          <a:p>
            <a:pPr marL="0" indent="0">
              <a:spcBef>
                <a:spcPts val="0"/>
              </a:spcBef>
              <a:buNone/>
            </a:pPr>
            <a:r>
              <a:rPr lang="en-US" dirty="0"/>
              <a:t>Video streaming </a:t>
            </a:r>
            <a:r>
              <a:rPr lang="en-US" dirty="0">
                <a:sym typeface="Wingdings" panose="05000000000000000000" pitchFamily="2" charset="2"/>
              </a:rPr>
              <a:t> </a:t>
            </a:r>
            <a:r>
              <a:rPr lang="en-US" dirty="0"/>
              <a:t>Moving pictures across the network</a:t>
            </a:r>
          </a:p>
          <a:p>
            <a:pPr>
              <a:spcBef>
                <a:spcPts val="0"/>
              </a:spcBef>
            </a:pPr>
            <a:r>
              <a:rPr lang="en-US" dirty="0"/>
              <a:t>Unicast – video server must send separate video feeds to all viewers</a:t>
            </a:r>
          </a:p>
          <a:p>
            <a:pPr>
              <a:spcBef>
                <a:spcPts val="0"/>
              </a:spcBef>
            </a:pPr>
            <a:r>
              <a:rPr lang="en-US" dirty="0"/>
              <a:t>Multicast – video server sends one stream that all viewers can see (more common), equipment and software must be used in the environment (used for organization)</a:t>
            </a:r>
          </a:p>
        </p:txBody>
      </p:sp>
      <p:sp>
        <p:nvSpPr>
          <p:cNvPr id="4" name="Rectangle 1">
            <a:extLst>
              <a:ext uri="{FF2B5EF4-FFF2-40B4-BE49-F238E27FC236}">
                <a16:creationId xmlns:a16="http://schemas.microsoft.com/office/drawing/2014/main" id="{BE0220F5-E68C-58D7-C2A6-195041C6C5D8}"/>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3805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D3B45"/>
                </a:solidFill>
                <a:effectLst/>
                <a:latin typeface="Lato Extended"/>
              </a:rPr>
              <a:t>Internet Protocol version 6 (IPv6) accomplishes all of the following, </a:t>
            </a:r>
            <a:r>
              <a:rPr kumimoji="0" lang="en-US" altLang="en-US" sz="1200" b="0" i="1" u="none" strike="noStrike" cap="none" normalizeH="0" baseline="0">
                <a:ln>
                  <a:noFill/>
                </a:ln>
                <a:solidFill>
                  <a:srgbClr val="2D3B45"/>
                </a:solidFill>
                <a:effectLst/>
                <a:latin typeface="Lato Extended"/>
              </a:rPr>
              <a:t>except</a:t>
            </a:r>
            <a:r>
              <a:rPr kumimoji="0" lang="en-US" altLang="en-US" sz="1200" b="0" i="0" u="none" strike="noStrike" cap="none" normalizeH="0" baseline="0">
                <a:ln>
                  <a:noFill/>
                </a:ln>
                <a:solidFill>
                  <a:srgbClr val="2D3B45"/>
                </a:solidFill>
                <a:effectLst/>
                <a:latin typeface="Lato Extended"/>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2D3B45"/>
                </a:solidFill>
                <a:effectLst/>
                <a:latin typeface="Lato Extended"/>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9BE1B20-CE9C-878D-8F73-C84422423306}"/>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3805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D3B45"/>
                </a:solidFill>
                <a:effectLst/>
                <a:latin typeface="Lato Extended"/>
              </a:rPr>
              <a:t>Internet Protocol version 6 (IPv6) accomplishes all of the following, </a:t>
            </a:r>
            <a:r>
              <a:rPr kumimoji="0" lang="en-US" altLang="en-US" sz="1200" b="0" i="1" u="none" strike="noStrike" cap="none" normalizeH="0" baseline="0">
                <a:ln>
                  <a:noFill/>
                </a:ln>
                <a:solidFill>
                  <a:srgbClr val="2D3B45"/>
                </a:solidFill>
                <a:effectLst/>
                <a:latin typeface="Lato Extended"/>
              </a:rPr>
              <a:t>except</a:t>
            </a:r>
            <a:r>
              <a:rPr kumimoji="0" lang="en-US" altLang="en-US" sz="1200" b="0" i="0" u="none" strike="noStrike" cap="none" normalizeH="0" baseline="0">
                <a:ln>
                  <a:noFill/>
                </a:ln>
                <a:solidFill>
                  <a:srgbClr val="2D3B45"/>
                </a:solidFill>
                <a:effectLst/>
                <a:latin typeface="Lato Extended"/>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2D3B45"/>
                </a:solidFill>
                <a:effectLst/>
                <a:latin typeface="Lato Extended"/>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6955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31A4-4DFC-EC56-40D4-5E0B0BA83E3E}"/>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CA33F783-8221-FDEF-C4FC-3CF43B2CCB83}"/>
              </a:ext>
            </a:extLst>
          </p:cNvPr>
          <p:cNvSpPr>
            <a:spLocks noGrp="1"/>
          </p:cNvSpPr>
          <p:nvPr>
            <p:ph idx="1"/>
          </p:nvPr>
        </p:nvSpPr>
        <p:spPr>
          <a:xfrm>
            <a:off x="925830" y="1490870"/>
            <a:ext cx="10793730" cy="4699047"/>
          </a:xfrm>
        </p:spPr>
        <p:txBody>
          <a:bodyPr/>
          <a:lstStyle/>
          <a:p>
            <a:pPr marL="0" indent="0">
              <a:spcBef>
                <a:spcPts val="0"/>
              </a:spcBef>
              <a:buNone/>
            </a:pPr>
            <a:r>
              <a:rPr lang="en-US" dirty="0"/>
              <a:t>Presence – where all communication methods know what you’re doing at any particular time (your current status, like in teams)</a:t>
            </a:r>
          </a:p>
          <a:p>
            <a:pPr>
              <a:spcBef>
                <a:spcPts val="0"/>
              </a:spcBef>
            </a:pPr>
            <a:r>
              <a:rPr lang="en-US" dirty="0"/>
              <a:t>Available to everyone, filtered for privacy but still available</a:t>
            </a:r>
          </a:p>
          <a:p>
            <a:pPr>
              <a:spcBef>
                <a:spcPts val="0"/>
              </a:spcBef>
            </a:pPr>
            <a:r>
              <a:rPr lang="en-US" dirty="0"/>
              <a:t>Apps designed to use it with IMs, calendar, desktop apps</a:t>
            </a:r>
          </a:p>
          <a:p>
            <a:pPr>
              <a:spcBef>
                <a:spcPts val="0"/>
              </a:spcBef>
            </a:pPr>
            <a:r>
              <a:rPr lang="en-US" dirty="0"/>
              <a:t>Change method based on presence</a:t>
            </a:r>
          </a:p>
          <a:p>
            <a:pPr>
              <a:spcBef>
                <a:spcPts val="0"/>
              </a:spcBef>
            </a:pPr>
            <a:endParaRPr lang="en-US" dirty="0"/>
          </a:p>
          <a:p>
            <a:pPr marL="0" indent="0">
              <a:spcBef>
                <a:spcPts val="0"/>
              </a:spcBef>
              <a:buNone/>
            </a:pPr>
            <a:r>
              <a:rPr lang="en-US" dirty="0"/>
              <a:t>QoS (quality of service) – describes the process of controlling traffic flows</a:t>
            </a:r>
          </a:p>
          <a:p>
            <a:pPr>
              <a:spcBef>
                <a:spcPts val="0"/>
              </a:spcBef>
            </a:pPr>
            <a:r>
              <a:rPr lang="en-US" dirty="0"/>
              <a:t>Prioritize traffic performance</a:t>
            </a:r>
          </a:p>
          <a:p>
            <a:pPr lvl="1">
              <a:spcBef>
                <a:spcPts val="0"/>
              </a:spcBef>
            </a:pPr>
            <a:r>
              <a:rPr lang="en-US" dirty="0"/>
              <a:t>VOIP traffic has priority over web browsing</a:t>
            </a:r>
          </a:p>
          <a:p>
            <a:pPr lvl="1">
              <a:spcBef>
                <a:spcPts val="0"/>
              </a:spcBef>
            </a:pPr>
            <a:r>
              <a:rPr lang="en-US" dirty="0"/>
              <a:t>Prioritize by max bandwidth, traffic rate, VLAN</a:t>
            </a:r>
          </a:p>
          <a:p>
            <a:pPr marL="0" indent="0">
              <a:spcBef>
                <a:spcPts val="0"/>
              </a:spcBef>
              <a:buNone/>
            </a:pPr>
            <a:endParaRPr lang="en-US" dirty="0"/>
          </a:p>
          <a:p>
            <a:pPr marL="0" indent="0">
              <a:spcBef>
                <a:spcPts val="0"/>
              </a:spcBef>
              <a:buNone/>
            </a:pPr>
            <a:r>
              <a:rPr lang="en-US" dirty="0"/>
              <a:t>Managing QoS (some methods)</a:t>
            </a:r>
          </a:p>
          <a:p>
            <a:pPr>
              <a:spcBef>
                <a:spcPts val="0"/>
              </a:spcBef>
            </a:pPr>
            <a:r>
              <a:rPr lang="en-US" dirty="0"/>
              <a:t>Class of service (</a:t>
            </a:r>
            <a:r>
              <a:rPr lang="en-US" dirty="0" err="1"/>
              <a:t>CoS</a:t>
            </a:r>
            <a:r>
              <a:rPr lang="en-US" dirty="0"/>
              <a:t>)</a:t>
            </a:r>
          </a:p>
          <a:p>
            <a:pPr lvl="1">
              <a:spcBef>
                <a:spcPts val="0"/>
              </a:spcBef>
            </a:pPr>
            <a:r>
              <a:rPr lang="en-US" dirty="0"/>
              <a:t>Ethernet frame header in an 802.1q trunk</a:t>
            </a:r>
          </a:p>
          <a:p>
            <a:pPr lvl="1">
              <a:spcBef>
                <a:spcPts val="0"/>
              </a:spcBef>
            </a:pPr>
            <a:r>
              <a:rPr lang="en-US" dirty="0"/>
              <a:t>Usually applied in the intranet (not from ISP), inside organizational traffic</a:t>
            </a:r>
          </a:p>
        </p:txBody>
      </p:sp>
      <p:sp>
        <p:nvSpPr>
          <p:cNvPr id="4" name="Rectangle 1">
            <a:extLst>
              <a:ext uri="{FF2B5EF4-FFF2-40B4-BE49-F238E27FC236}">
                <a16:creationId xmlns:a16="http://schemas.microsoft.com/office/drawing/2014/main" id="{BE0220F5-E68C-58D7-C2A6-195041C6C5D8}"/>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3805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D3B45"/>
                </a:solidFill>
                <a:effectLst/>
                <a:latin typeface="Lato Extended"/>
              </a:rPr>
              <a:t>Internet Protocol version 6 (IPv6) accomplishes all of the following, </a:t>
            </a:r>
            <a:r>
              <a:rPr kumimoji="0" lang="en-US" altLang="en-US" sz="1200" b="0" i="1" u="none" strike="noStrike" cap="none" normalizeH="0" baseline="0">
                <a:ln>
                  <a:noFill/>
                </a:ln>
                <a:solidFill>
                  <a:srgbClr val="2D3B45"/>
                </a:solidFill>
                <a:effectLst/>
                <a:latin typeface="Lato Extended"/>
              </a:rPr>
              <a:t>except</a:t>
            </a:r>
            <a:r>
              <a:rPr kumimoji="0" lang="en-US" altLang="en-US" sz="1200" b="0" i="0" u="none" strike="noStrike" cap="none" normalizeH="0" baseline="0">
                <a:ln>
                  <a:noFill/>
                </a:ln>
                <a:solidFill>
                  <a:srgbClr val="2D3B45"/>
                </a:solidFill>
                <a:effectLst/>
                <a:latin typeface="Lato Extended"/>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2D3B45"/>
                </a:solidFill>
                <a:effectLst/>
                <a:latin typeface="Lato Extended"/>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9BE1B20-CE9C-878D-8F73-C84422423306}"/>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3805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D3B45"/>
                </a:solidFill>
                <a:effectLst/>
                <a:latin typeface="Lato Extended"/>
              </a:rPr>
              <a:t>Internet Protocol version 6 (IPv6) accomplishes all of the following, </a:t>
            </a:r>
            <a:r>
              <a:rPr kumimoji="0" lang="en-US" altLang="en-US" sz="1200" b="0" i="1" u="none" strike="noStrike" cap="none" normalizeH="0" baseline="0">
                <a:ln>
                  <a:noFill/>
                </a:ln>
                <a:solidFill>
                  <a:srgbClr val="2D3B45"/>
                </a:solidFill>
                <a:effectLst/>
                <a:latin typeface="Lato Extended"/>
              </a:rPr>
              <a:t>except</a:t>
            </a:r>
            <a:r>
              <a:rPr kumimoji="0" lang="en-US" altLang="en-US" sz="1200" b="0" i="0" u="none" strike="noStrike" cap="none" normalizeH="0" baseline="0">
                <a:ln>
                  <a:noFill/>
                </a:ln>
                <a:solidFill>
                  <a:srgbClr val="2D3B45"/>
                </a:solidFill>
                <a:effectLst/>
                <a:latin typeface="Lato Extended"/>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2D3B45"/>
                </a:solidFill>
                <a:effectLst/>
                <a:latin typeface="Lato Extended"/>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9369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31A4-4DFC-EC56-40D4-5E0B0BA83E3E}"/>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CA33F783-8221-FDEF-C4FC-3CF43B2CCB83}"/>
              </a:ext>
            </a:extLst>
          </p:cNvPr>
          <p:cNvSpPr>
            <a:spLocks noGrp="1"/>
          </p:cNvSpPr>
          <p:nvPr>
            <p:ph idx="1"/>
          </p:nvPr>
        </p:nvSpPr>
        <p:spPr>
          <a:xfrm>
            <a:off x="925830" y="1490870"/>
            <a:ext cx="10793730" cy="4699047"/>
          </a:xfrm>
        </p:spPr>
        <p:txBody>
          <a:bodyPr/>
          <a:lstStyle/>
          <a:p>
            <a:pPr>
              <a:spcBef>
                <a:spcPts val="0"/>
              </a:spcBef>
            </a:pPr>
            <a:r>
              <a:rPr lang="en-US" dirty="0" err="1"/>
              <a:t>DiffServ</a:t>
            </a:r>
            <a:r>
              <a:rPr lang="en-US" dirty="0"/>
              <a:t> (Differentiated services)</a:t>
            </a:r>
          </a:p>
          <a:p>
            <a:pPr lvl="1">
              <a:spcBef>
                <a:spcPts val="0"/>
              </a:spcBef>
            </a:pPr>
            <a:r>
              <a:rPr lang="en-US" dirty="0"/>
              <a:t>QoS bits enabled to IPv4 header</a:t>
            </a:r>
          </a:p>
          <a:p>
            <a:pPr lvl="1">
              <a:spcBef>
                <a:spcPts val="0"/>
              </a:spcBef>
            </a:pPr>
            <a:r>
              <a:rPr lang="en-US" dirty="0"/>
              <a:t>Bits set external to app</a:t>
            </a:r>
          </a:p>
          <a:p>
            <a:pPr lvl="1">
              <a:spcBef>
                <a:spcPts val="0"/>
              </a:spcBef>
            </a:pPr>
            <a:r>
              <a:rPr lang="en-US" dirty="0"/>
              <a:t>Routers and switches have to play along</a:t>
            </a:r>
          </a:p>
          <a:p>
            <a:pPr>
              <a:spcBef>
                <a:spcPts val="0"/>
              </a:spcBef>
            </a:pPr>
            <a:r>
              <a:rPr lang="en-US" dirty="0"/>
              <a:t>DSCP (differentiated services code point) – DS field in the IP header</a:t>
            </a:r>
          </a:p>
          <a:p>
            <a:pPr marL="0" indent="0">
              <a:spcBef>
                <a:spcPts val="0"/>
              </a:spcBef>
              <a:buNone/>
            </a:pPr>
            <a:endParaRPr lang="en-US" dirty="0"/>
          </a:p>
          <a:p>
            <a:pPr marL="0" indent="0">
              <a:spcBef>
                <a:spcPts val="0"/>
              </a:spcBef>
              <a:buNone/>
            </a:pPr>
            <a:r>
              <a:rPr lang="en-US" dirty="0"/>
              <a:t>To coordinate UC, need UC servers</a:t>
            </a:r>
          </a:p>
          <a:p>
            <a:pPr>
              <a:spcBef>
                <a:spcPts val="0"/>
              </a:spcBef>
            </a:pPr>
            <a:r>
              <a:rPr lang="en-US" dirty="0"/>
              <a:t>Centralized coordination of UC services</a:t>
            </a:r>
          </a:p>
          <a:p>
            <a:pPr>
              <a:spcBef>
                <a:spcPts val="0"/>
              </a:spcBef>
            </a:pPr>
            <a:r>
              <a:rPr lang="en-US" dirty="0"/>
              <a:t>Connect users wherever they are</a:t>
            </a:r>
          </a:p>
          <a:p>
            <a:pPr>
              <a:spcBef>
                <a:spcPts val="0"/>
              </a:spcBef>
            </a:pPr>
            <a:r>
              <a:rPr lang="en-US" dirty="0"/>
              <a:t>Connect 3</a:t>
            </a:r>
            <a:r>
              <a:rPr lang="en-US" baseline="30000" dirty="0"/>
              <a:t>rd</a:t>
            </a:r>
            <a:r>
              <a:rPr lang="en-US" dirty="0"/>
              <a:t> parties to your UC environments</a:t>
            </a:r>
          </a:p>
          <a:p>
            <a:pPr marL="0" indent="0">
              <a:spcBef>
                <a:spcPts val="0"/>
              </a:spcBef>
              <a:buNone/>
            </a:pPr>
            <a:endParaRPr lang="en-US" dirty="0"/>
          </a:p>
          <a:p>
            <a:pPr marL="0" indent="0">
              <a:spcBef>
                <a:spcPts val="0"/>
              </a:spcBef>
              <a:buNone/>
            </a:pPr>
            <a:r>
              <a:rPr lang="en-US" dirty="0"/>
              <a:t>Might also have UC devices</a:t>
            </a:r>
          </a:p>
          <a:p>
            <a:pPr>
              <a:spcBef>
                <a:spcPts val="0"/>
              </a:spcBef>
            </a:pPr>
            <a:r>
              <a:rPr lang="en-US" dirty="0"/>
              <a:t>Combine UC functions into a single client</a:t>
            </a:r>
          </a:p>
          <a:p>
            <a:pPr>
              <a:spcBef>
                <a:spcPts val="0"/>
              </a:spcBef>
            </a:pPr>
            <a:r>
              <a:rPr lang="en-US" dirty="0"/>
              <a:t>Voice video calls, IMs, presence, persistent chat</a:t>
            </a:r>
          </a:p>
        </p:txBody>
      </p:sp>
      <p:sp>
        <p:nvSpPr>
          <p:cNvPr id="4" name="Rectangle 1">
            <a:extLst>
              <a:ext uri="{FF2B5EF4-FFF2-40B4-BE49-F238E27FC236}">
                <a16:creationId xmlns:a16="http://schemas.microsoft.com/office/drawing/2014/main" id="{BE0220F5-E68C-58D7-C2A6-195041C6C5D8}"/>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3805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D3B45"/>
                </a:solidFill>
                <a:effectLst/>
                <a:latin typeface="Lato Extended"/>
              </a:rPr>
              <a:t>Internet Protocol version 6 (IPv6) accomplishes all of the following, </a:t>
            </a:r>
            <a:r>
              <a:rPr kumimoji="0" lang="en-US" altLang="en-US" sz="1200" b="0" i="1" u="none" strike="noStrike" cap="none" normalizeH="0" baseline="0">
                <a:ln>
                  <a:noFill/>
                </a:ln>
                <a:solidFill>
                  <a:srgbClr val="2D3B45"/>
                </a:solidFill>
                <a:effectLst/>
                <a:latin typeface="Lato Extended"/>
              </a:rPr>
              <a:t>except</a:t>
            </a:r>
            <a:r>
              <a:rPr kumimoji="0" lang="en-US" altLang="en-US" sz="1200" b="0" i="0" u="none" strike="noStrike" cap="none" normalizeH="0" baseline="0">
                <a:ln>
                  <a:noFill/>
                </a:ln>
                <a:solidFill>
                  <a:srgbClr val="2D3B45"/>
                </a:solidFill>
                <a:effectLst/>
                <a:latin typeface="Lato Extended"/>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2D3B45"/>
                </a:solidFill>
                <a:effectLst/>
                <a:latin typeface="Lato Extended"/>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9BE1B20-CE9C-878D-8F73-C84422423306}"/>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3805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D3B45"/>
                </a:solidFill>
                <a:effectLst/>
                <a:latin typeface="Lato Extended"/>
              </a:rPr>
              <a:t>Internet Protocol version 6 (IPv6) accomplishes all of the following, </a:t>
            </a:r>
            <a:r>
              <a:rPr kumimoji="0" lang="en-US" altLang="en-US" sz="1200" b="0" i="1" u="none" strike="noStrike" cap="none" normalizeH="0" baseline="0">
                <a:ln>
                  <a:noFill/>
                </a:ln>
                <a:solidFill>
                  <a:srgbClr val="2D3B45"/>
                </a:solidFill>
                <a:effectLst/>
                <a:latin typeface="Lato Extended"/>
              </a:rPr>
              <a:t>except</a:t>
            </a:r>
            <a:r>
              <a:rPr kumimoji="0" lang="en-US" altLang="en-US" sz="1200" b="0" i="0" u="none" strike="noStrike" cap="none" normalizeH="0" baseline="0">
                <a:ln>
                  <a:noFill/>
                </a:ln>
                <a:solidFill>
                  <a:srgbClr val="2D3B45"/>
                </a:solidFill>
                <a:effectLst/>
                <a:latin typeface="Lato Extended"/>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2D3B45"/>
                </a:solidFill>
                <a:effectLst/>
                <a:latin typeface="Lato Extended"/>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5302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C07F2B-A19D-EEC6-CE21-90C6071F438B}"/>
              </a:ext>
            </a:extLst>
          </p:cNvPr>
          <p:cNvSpPr>
            <a:spLocks noGrp="1"/>
          </p:cNvSpPr>
          <p:nvPr>
            <p:ph type="body" sz="quarter" idx="10"/>
          </p:nvPr>
        </p:nvSpPr>
        <p:spPr/>
        <p:txBody>
          <a:bodyPr/>
          <a:lstStyle/>
          <a:p>
            <a:r>
              <a:rPr lang="en-US" dirty="0">
                <a:solidFill>
                  <a:srgbClr val="FF0000"/>
                </a:solidFill>
                <a:hlinkClick r:id="rId2">
                  <a:extLst>
                    <a:ext uri="{A12FA001-AC4F-418D-AE19-62706E023703}">
                      <ahyp:hlinkClr xmlns:ahyp="http://schemas.microsoft.com/office/drawing/2018/hyperlinkcolor" val="tx"/>
                    </a:ext>
                  </a:extLst>
                </a:hlinkClick>
              </a:rPr>
              <a:t>UC article</a:t>
            </a:r>
            <a:endParaRPr lang="en-US" dirty="0">
              <a:solidFill>
                <a:srgbClr val="FF0000"/>
              </a:solidFill>
            </a:endParaRPr>
          </a:p>
        </p:txBody>
      </p:sp>
    </p:spTree>
    <p:extLst>
      <p:ext uri="{BB962C8B-B14F-4D97-AF65-F5344CB8AC3E}">
        <p14:creationId xmlns:p14="http://schemas.microsoft.com/office/powerpoint/2010/main" val="1508203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31A4-4DFC-EC56-40D4-5E0B0BA83E3E}"/>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CA33F783-8221-FDEF-C4FC-3CF43B2CCB83}"/>
              </a:ext>
            </a:extLst>
          </p:cNvPr>
          <p:cNvSpPr>
            <a:spLocks noGrp="1"/>
          </p:cNvSpPr>
          <p:nvPr>
            <p:ph idx="1"/>
          </p:nvPr>
        </p:nvSpPr>
        <p:spPr>
          <a:xfrm>
            <a:off x="925830" y="1490870"/>
            <a:ext cx="10793730" cy="4699047"/>
          </a:xfrm>
        </p:spPr>
        <p:txBody>
          <a:bodyPr/>
          <a:lstStyle/>
          <a:p>
            <a:pPr marL="0" indent="0">
              <a:spcBef>
                <a:spcPts val="0"/>
              </a:spcBef>
              <a:buNone/>
            </a:pPr>
            <a:r>
              <a:rPr lang="en-US" dirty="0"/>
              <a:t>For UC to be successful, end-user adoption is paramount:</a:t>
            </a:r>
          </a:p>
          <a:p>
            <a:pPr marL="457200" indent="-457200">
              <a:spcBef>
                <a:spcPts val="0"/>
              </a:spcBef>
              <a:buAutoNum type="arabicPeriod"/>
            </a:pPr>
            <a:r>
              <a:rPr lang="en-US" dirty="0"/>
              <a:t>Provide a better user experience</a:t>
            </a:r>
          </a:p>
          <a:p>
            <a:pPr marL="914400" lvl="1" indent="-457200">
              <a:spcBef>
                <a:spcPts val="0"/>
              </a:spcBef>
              <a:buAutoNum type="arabicPeriod"/>
            </a:pPr>
            <a:r>
              <a:rPr lang="en-US" dirty="0"/>
              <a:t>Multiple standalone messaging or IM platforms</a:t>
            </a:r>
          </a:p>
          <a:p>
            <a:pPr marL="914400" lvl="1" indent="-457200">
              <a:spcBef>
                <a:spcPts val="0"/>
              </a:spcBef>
              <a:buAutoNum type="arabicPeriod"/>
            </a:pPr>
            <a:r>
              <a:rPr lang="en-US" dirty="0"/>
              <a:t>Behavior change, people only change when something’s better than before</a:t>
            </a:r>
          </a:p>
          <a:p>
            <a:pPr marL="457200" indent="-457200">
              <a:spcBef>
                <a:spcPts val="0"/>
              </a:spcBef>
              <a:buAutoNum type="arabicPeriod"/>
            </a:pPr>
            <a:r>
              <a:rPr lang="en-US" dirty="0"/>
              <a:t>Better collaboration outcomes with an integrated platform</a:t>
            </a:r>
          </a:p>
          <a:p>
            <a:pPr marL="914400" lvl="1" indent="-457200">
              <a:spcBef>
                <a:spcPts val="0"/>
              </a:spcBef>
              <a:buAutoNum type="arabicPeriod"/>
            </a:pPr>
            <a:r>
              <a:rPr lang="en-US" dirty="0"/>
              <a:t>Workers need to see how easier it is to get things done with the new platform</a:t>
            </a:r>
          </a:p>
          <a:p>
            <a:pPr marL="457200" indent="-457200">
              <a:spcBef>
                <a:spcPts val="0"/>
              </a:spcBef>
              <a:buAutoNum type="arabicPeriod"/>
            </a:pPr>
            <a:r>
              <a:rPr lang="en-US" dirty="0"/>
              <a:t>Business case to continue supporting legacy applications</a:t>
            </a:r>
          </a:p>
          <a:p>
            <a:pPr marL="914400" lvl="1" indent="-457200">
              <a:spcBef>
                <a:spcPts val="0"/>
              </a:spcBef>
              <a:buAutoNum type="arabicPeriod"/>
            </a:pPr>
            <a:r>
              <a:rPr lang="en-US" dirty="0"/>
              <a:t>Some people unable to make the switch or need UC</a:t>
            </a:r>
          </a:p>
          <a:p>
            <a:pPr marL="0" indent="0">
              <a:spcBef>
                <a:spcPts val="0"/>
              </a:spcBef>
              <a:buNone/>
            </a:pPr>
            <a:endParaRPr lang="en-US" dirty="0"/>
          </a:p>
          <a:p>
            <a:pPr marL="0" indent="0">
              <a:spcBef>
                <a:spcPts val="0"/>
              </a:spcBef>
              <a:buNone/>
            </a:pPr>
            <a:r>
              <a:rPr lang="en-US" dirty="0"/>
              <a:t>e</a:t>
            </a:r>
          </a:p>
        </p:txBody>
      </p:sp>
      <p:sp>
        <p:nvSpPr>
          <p:cNvPr id="4" name="Rectangle 1">
            <a:extLst>
              <a:ext uri="{FF2B5EF4-FFF2-40B4-BE49-F238E27FC236}">
                <a16:creationId xmlns:a16="http://schemas.microsoft.com/office/drawing/2014/main" id="{BE0220F5-E68C-58D7-C2A6-195041C6C5D8}"/>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3805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D3B45"/>
                </a:solidFill>
                <a:effectLst/>
                <a:latin typeface="Lato Extended"/>
              </a:rPr>
              <a:t>Internet Protocol version 6 (IPv6) accomplishes all of the following, </a:t>
            </a:r>
            <a:r>
              <a:rPr kumimoji="0" lang="en-US" altLang="en-US" sz="1200" b="0" i="1" u="none" strike="noStrike" cap="none" normalizeH="0" baseline="0">
                <a:ln>
                  <a:noFill/>
                </a:ln>
                <a:solidFill>
                  <a:srgbClr val="2D3B45"/>
                </a:solidFill>
                <a:effectLst/>
                <a:latin typeface="Lato Extended"/>
              </a:rPr>
              <a:t>except</a:t>
            </a:r>
            <a:r>
              <a:rPr kumimoji="0" lang="en-US" altLang="en-US" sz="1200" b="0" i="0" u="none" strike="noStrike" cap="none" normalizeH="0" baseline="0">
                <a:ln>
                  <a:noFill/>
                </a:ln>
                <a:solidFill>
                  <a:srgbClr val="2D3B45"/>
                </a:solidFill>
                <a:effectLst/>
                <a:latin typeface="Lato Extended"/>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2D3B45"/>
                </a:solidFill>
                <a:effectLst/>
                <a:latin typeface="Lato Extended"/>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9BE1B20-CE9C-878D-8F73-C84422423306}"/>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3805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D3B45"/>
                </a:solidFill>
                <a:effectLst/>
                <a:latin typeface="Lato Extended"/>
              </a:rPr>
              <a:t>Internet Protocol version 6 (IPv6) accomplishes all of the following, </a:t>
            </a:r>
            <a:r>
              <a:rPr kumimoji="0" lang="en-US" altLang="en-US" sz="1200" b="0" i="1" u="none" strike="noStrike" cap="none" normalizeH="0" baseline="0">
                <a:ln>
                  <a:noFill/>
                </a:ln>
                <a:solidFill>
                  <a:srgbClr val="2D3B45"/>
                </a:solidFill>
                <a:effectLst/>
                <a:latin typeface="Lato Extended"/>
              </a:rPr>
              <a:t>except</a:t>
            </a:r>
            <a:r>
              <a:rPr kumimoji="0" lang="en-US" altLang="en-US" sz="1200" b="0" i="0" u="none" strike="noStrike" cap="none" normalizeH="0" baseline="0">
                <a:ln>
                  <a:noFill/>
                </a:ln>
                <a:solidFill>
                  <a:srgbClr val="2D3B45"/>
                </a:solidFill>
                <a:effectLst/>
                <a:latin typeface="Lato Extended"/>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2D3B45"/>
                </a:solidFill>
                <a:effectLst/>
                <a:latin typeface="Lato Extended"/>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64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Evolution from Analog to Digital to Internet and IP</a:t>
            </a:r>
          </a:p>
        </p:txBody>
      </p:sp>
      <p:graphicFrame>
        <p:nvGraphicFramePr>
          <p:cNvPr id="2" name="Content Placeholder 1">
            <a:extLst>
              <a:ext uri="{FF2B5EF4-FFF2-40B4-BE49-F238E27FC236}">
                <a16:creationId xmlns:a16="http://schemas.microsoft.com/office/drawing/2014/main" id="{0B5807F9-3724-49B0-A2E9-429EFA6A5B0E}"/>
              </a:ext>
            </a:extLst>
          </p:cNvPr>
          <p:cNvGraphicFramePr>
            <a:graphicFrameLocks noGrp="1"/>
          </p:cNvGraphicFramePr>
          <p:nvPr>
            <p:ph idx="1"/>
            <p:extLst>
              <p:ext uri="{D42A27DB-BD31-4B8C-83A1-F6EECF244321}">
                <p14:modId xmlns:p14="http://schemas.microsoft.com/office/powerpoint/2010/main" val="4201887449"/>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575180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9A61-062C-276B-779C-EABB9D7D3993}"/>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185FBD75-9209-ED47-C9EF-BAA999FC6003}"/>
              </a:ext>
            </a:extLst>
          </p:cNvPr>
          <p:cNvSpPr>
            <a:spLocks noGrp="1"/>
          </p:cNvSpPr>
          <p:nvPr>
            <p:ph idx="1"/>
          </p:nvPr>
        </p:nvSpPr>
        <p:spPr>
          <a:xfrm>
            <a:off x="925830" y="1490870"/>
            <a:ext cx="10808970" cy="4699047"/>
          </a:xfrm>
        </p:spPr>
        <p:txBody>
          <a:bodyPr/>
          <a:lstStyle/>
          <a:p>
            <a:pPr marL="0" indent="0">
              <a:buNone/>
            </a:pPr>
            <a:r>
              <a:rPr lang="en-US" sz="1600" dirty="0">
                <a:solidFill>
                  <a:schemeClr val="tx2"/>
                </a:solidFill>
              </a:rPr>
              <a:t>Analog – transmission method that uses a continuously variable signal</a:t>
            </a:r>
          </a:p>
          <a:p>
            <a:pPr marL="171450" indent="-171450">
              <a:buFont typeface="Arial" panose="020B0604020202020204" pitchFamily="34" charset="0"/>
              <a:buChar char="•"/>
            </a:pPr>
            <a:r>
              <a:rPr lang="en-US" sz="1600" dirty="0">
                <a:solidFill>
                  <a:schemeClr val="tx2"/>
                </a:solidFill>
              </a:rPr>
              <a:t>Limitations that made it difficult to do much more than engage in voice convos and transmit data slowly</a:t>
            </a:r>
          </a:p>
          <a:p>
            <a:pPr marL="171450" indent="-171450">
              <a:buFont typeface="Arial" panose="020B0604020202020204" pitchFamily="34" charset="0"/>
              <a:buChar char="•"/>
            </a:pPr>
            <a:r>
              <a:rPr lang="en-US" sz="1600" dirty="0">
                <a:solidFill>
                  <a:schemeClr val="tx2"/>
                </a:solidFill>
              </a:rPr>
              <a:t>Letters used instead (main communication method, thousand years practice)</a:t>
            </a:r>
          </a:p>
          <a:p>
            <a:pPr marL="171450" indent="-171450">
              <a:buFont typeface="Arial" panose="020B0604020202020204" pitchFamily="34" charset="0"/>
              <a:buChar char="•"/>
            </a:pPr>
            <a:endParaRPr lang="en-US" sz="1600" dirty="0">
              <a:solidFill>
                <a:schemeClr val="tx2"/>
              </a:solidFill>
            </a:endParaRPr>
          </a:p>
          <a:p>
            <a:pPr marL="0" indent="0">
              <a:buFont typeface="Arial" panose="020B0604020202020204" pitchFamily="34" charset="0"/>
              <a:buNone/>
            </a:pPr>
            <a:r>
              <a:rPr lang="en-US" sz="1600" dirty="0">
                <a:solidFill>
                  <a:schemeClr val="tx2"/>
                </a:solidFill>
              </a:rPr>
              <a:t>Fax machines – scan multiple-page documents and transmit document </a:t>
            </a:r>
            <a:r>
              <a:rPr lang="en-US" sz="1600" dirty="0" err="1">
                <a:solidFill>
                  <a:schemeClr val="tx2"/>
                </a:solidFill>
              </a:rPr>
              <a:t>imag</a:t>
            </a:r>
            <a:endParaRPr lang="en-US" sz="1600" dirty="0">
              <a:solidFill>
                <a:schemeClr val="tx2"/>
              </a:solidFill>
            </a:endParaRPr>
          </a:p>
          <a:p>
            <a:pPr marL="0" indent="0">
              <a:buFont typeface="Arial" panose="020B0604020202020204" pitchFamily="34" charset="0"/>
              <a:buNone/>
            </a:pPr>
            <a:r>
              <a:rPr lang="en-US" sz="1600" dirty="0">
                <a:solidFill>
                  <a:schemeClr val="tx2"/>
                </a:solidFill>
              </a:rPr>
              <a:t>Beepers and pagers</a:t>
            </a:r>
          </a:p>
          <a:p>
            <a:pPr marL="0" indent="0">
              <a:buFont typeface="Arial" panose="020B0604020202020204" pitchFamily="34" charset="0"/>
              <a:buNone/>
            </a:pPr>
            <a:endParaRPr lang="en-US" sz="1600" dirty="0">
              <a:solidFill>
                <a:schemeClr val="tx2"/>
              </a:solidFill>
            </a:endParaRPr>
          </a:p>
          <a:p>
            <a:pPr marL="0" indent="0">
              <a:buFont typeface="Arial" panose="020B0604020202020204" pitchFamily="34" charset="0"/>
              <a:buNone/>
            </a:pPr>
            <a:r>
              <a:rPr lang="en-US" sz="1600" dirty="0">
                <a:solidFill>
                  <a:schemeClr val="tx2"/>
                </a:solidFill>
              </a:rPr>
              <a:t>Digital – transmission method that uses two distinct signal values, high and low, or 0 and 1</a:t>
            </a:r>
          </a:p>
          <a:p>
            <a:pPr marL="0" indent="0">
              <a:buFont typeface="Arial" panose="020B0604020202020204" pitchFamily="34" charset="0"/>
              <a:buNone/>
            </a:pPr>
            <a:r>
              <a:rPr lang="en-US" sz="1600" dirty="0">
                <a:solidFill>
                  <a:schemeClr val="tx2"/>
                </a:solidFill>
              </a:rPr>
              <a:t>Broadband – Telecommunications signal of greater bandwidth than normal signals</a:t>
            </a:r>
          </a:p>
          <a:p>
            <a:pPr marL="0" indent="0">
              <a:buFont typeface="Arial" panose="020B0604020202020204" pitchFamily="34" charset="0"/>
              <a:buNone/>
            </a:pPr>
            <a:r>
              <a:rPr lang="en-US" sz="1600" dirty="0">
                <a:solidFill>
                  <a:schemeClr val="tx2"/>
                </a:solidFill>
              </a:rPr>
              <a:t>Bandwidth – The rate of data transfer or throughput, a theoretical maximum capability of a specific physical medium</a:t>
            </a:r>
          </a:p>
          <a:p>
            <a:endParaRPr lang="en-US" sz="1600" dirty="0">
              <a:solidFill>
                <a:schemeClr val="tx2"/>
              </a:solidFill>
            </a:endParaRPr>
          </a:p>
        </p:txBody>
      </p:sp>
    </p:spTree>
    <p:extLst>
      <p:ext uri="{BB962C8B-B14F-4D97-AF65-F5344CB8AC3E}">
        <p14:creationId xmlns:p14="http://schemas.microsoft.com/office/powerpoint/2010/main" val="309330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Network with Analog and Digital Segments</a:t>
            </a:r>
          </a:p>
        </p:txBody>
      </p:sp>
      <p:pic>
        <p:nvPicPr>
          <p:cNvPr id="4" name="Picture 3" descr="An illustrated diagram for Network with analog and&#10;digital segments. A two-way communication process. The analog phones are enabled to work as extensions of the P B X. Analog telephone calls are converted to digital signals through digital gateways. The digital signals are translated into Internet Protocol, I P, packets. The I P packets are converted back to telephone signals, and received by a telephone on the other end."/>
          <p:cNvPicPr>
            <a:picLocks noChangeAspect="1"/>
          </p:cNvPicPr>
          <p:nvPr/>
        </p:nvPicPr>
        <p:blipFill>
          <a:blip r:embed="rId4" cstate="print"/>
          <a:stretch>
            <a:fillRect/>
          </a:stretch>
        </p:blipFill>
        <p:spPr>
          <a:xfrm>
            <a:off x="2774988" y="1676402"/>
            <a:ext cx="6971042" cy="4258732"/>
          </a:xfrm>
          <a:prstGeom prst="rect">
            <a:avLst/>
          </a:prstGeom>
        </p:spPr>
      </p:pic>
      <p:sp>
        <p:nvSpPr>
          <p:cNvPr id="6" name="Rectangle 5"/>
          <p:cNvSpPr/>
          <p:nvPr/>
        </p:nvSpPr>
        <p:spPr>
          <a:xfrm>
            <a:off x="2723852" y="5942172"/>
            <a:ext cx="6096000" cy="369332"/>
          </a:xfrm>
          <a:prstGeom prst="rect">
            <a:avLst/>
          </a:prstGeom>
        </p:spPr>
        <p:txBody>
          <a:bodyPr>
            <a:spAutoFit/>
          </a:bodyPr>
          <a:lstStyle/>
          <a:p>
            <a:r>
              <a:rPr lang="en-US" b="1" dirty="0">
                <a:latin typeface="Arial" pitchFamily="34" charset="0"/>
                <a:cs typeface="Arial" pitchFamily="34" charset="0"/>
              </a:rPr>
              <a:t>FIGURE 1-2 </a:t>
            </a:r>
            <a:r>
              <a:rPr lang="en-US" dirty="0">
                <a:latin typeface="Arial" pitchFamily="34" charset="0"/>
                <a:cs typeface="Arial" pitchFamily="34" charset="0"/>
              </a:rPr>
              <a:t>Network with analog and digital segments.</a:t>
            </a:r>
          </a:p>
        </p:txBody>
      </p:sp>
    </p:spTree>
    <p:custDataLst>
      <p:tags r:id="rId1"/>
    </p:custDataLst>
    <p:extLst>
      <p:ext uri="{BB962C8B-B14F-4D97-AF65-F5344CB8AC3E}">
        <p14:creationId xmlns:p14="http://schemas.microsoft.com/office/powerpoint/2010/main" val="413428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D258-BA92-F27D-2A1F-714AE8639983}"/>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134F8F8A-0BF8-63F6-1E94-2A49155E6433}"/>
              </a:ext>
            </a:extLst>
          </p:cNvPr>
          <p:cNvSpPr>
            <a:spLocks noGrp="1"/>
          </p:cNvSpPr>
          <p:nvPr>
            <p:ph idx="1"/>
          </p:nvPr>
        </p:nvSpPr>
        <p:spPr/>
        <p:txBody>
          <a:bodyPr/>
          <a:lstStyle/>
          <a:p>
            <a:r>
              <a:rPr lang="en-US" dirty="0"/>
              <a:t>Pushing packets to the internet</a:t>
            </a:r>
          </a:p>
          <a:p>
            <a:r>
              <a:rPr lang="en-US" dirty="0"/>
              <a:t>Trying to connect to the internet</a:t>
            </a:r>
          </a:p>
          <a:p>
            <a:r>
              <a:rPr lang="en-US" dirty="0"/>
              <a:t>Everything’s trying to talk to the Internet</a:t>
            </a:r>
          </a:p>
          <a:p>
            <a:endParaRPr lang="en-US" dirty="0"/>
          </a:p>
          <a:p>
            <a:r>
              <a:rPr lang="en-US" dirty="0"/>
              <a:t>Analog media – network devices translated messages from analog to digital and back again many times as the messages traveled to their destinations</a:t>
            </a:r>
          </a:p>
          <a:p>
            <a:pPr marL="171450" indent="-171450">
              <a:buFont typeface="Arial" panose="020B0604020202020204" pitchFamily="34" charset="0"/>
              <a:buChar char="•"/>
            </a:pPr>
            <a:r>
              <a:rPr lang="en-US" dirty="0"/>
              <a:t>made it easy to use telecommunication equipment</a:t>
            </a:r>
          </a:p>
          <a:p>
            <a:pPr marL="171450" indent="-171450">
              <a:buFont typeface="Arial" panose="020B0604020202020204" pitchFamily="34" charset="0"/>
              <a:buChar char="•"/>
            </a:pPr>
            <a:r>
              <a:rPr lang="en-US" dirty="0"/>
              <a:t>Demand for services and speed (max bandwidth)</a:t>
            </a:r>
          </a:p>
          <a:p>
            <a:pPr marL="171450" indent="-171450">
              <a:buFont typeface="Arial" panose="020B0604020202020204" pitchFamily="34" charset="0"/>
              <a:buChar char="•"/>
            </a:pPr>
            <a:r>
              <a:rPr lang="en-US" dirty="0"/>
              <a:t>Replace analog segments with digital segments (upgrading network access hardware and laying new cable)</a:t>
            </a:r>
          </a:p>
        </p:txBody>
      </p:sp>
    </p:spTree>
    <p:extLst>
      <p:ext uri="{BB962C8B-B14F-4D97-AF65-F5344CB8AC3E}">
        <p14:creationId xmlns:p14="http://schemas.microsoft.com/office/powerpoint/2010/main" val="397572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Devices that Use Wired and Wireless Connections to the Internet</a:t>
            </a:r>
          </a:p>
        </p:txBody>
      </p:sp>
      <p:pic>
        <p:nvPicPr>
          <p:cNvPr id="4" name="Picture 3" descr="An illustrated diagram of wired and wireless connections. The devices that connect to an internet are webcam, external hard drive, desktop P C, printer, scanner, laptop, and smartphone."/>
          <p:cNvPicPr>
            <a:picLocks noChangeAspect="1"/>
          </p:cNvPicPr>
          <p:nvPr/>
        </p:nvPicPr>
        <p:blipFill>
          <a:blip r:embed="rId4" cstate="print"/>
          <a:stretch>
            <a:fillRect/>
          </a:stretch>
        </p:blipFill>
        <p:spPr>
          <a:xfrm>
            <a:off x="3062694" y="1317173"/>
            <a:ext cx="6066611" cy="4689326"/>
          </a:xfrm>
          <a:prstGeom prst="rect">
            <a:avLst/>
          </a:prstGeom>
        </p:spPr>
      </p:pic>
      <p:sp>
        <p:nvSpPr>
          <p:cNvPr id="5" name="Rectangle 4"/>
          <p:cNvSpPr/>
          <p:nvPr/>
        </p:nvSpPr>
        <p:spPr>
          <a:xfrm>
            <a:off x="3019149" y="6006498"/>
            <a:ext cx="6459007" cy="646331"/>
          </a:xfrm>
          <a:prstGeom prst="rect">
            <a:avLst/>
          </a:prstGeom>
        </p:spPr>
        <p:txBody>
          <a:bodyPr wrap="square">
            <a:spAutoFit/>
          </a:bodyPr>
          <a:lstStyle/>
          <a:p>
            <a:r>
              <a:rPr lang="en-US" b="1" dirty="0">
                <a:latin typeface="Arial" pitchFamily="34" charset="0"/>
                <a:cs typeface="Arial" pitchFamily="34" charset="0"/>
              </a:rPr>
              <a:t>FIGURE 1-4 </a:t>
            </a:r>
            <a:r>
              <a:rPr lang="en-US" dirty="0">
                <a:latin typeface="Arial" pitchFamily="34" charset="0"/>
                <a:cs typeface="Arial" pitchFamily="34" charset="0"/>
              </a:rPr>
              <a:t>Devices that use wired and wireless connections to the Internet.</a:t>
            </a:r>
          </a:p>
        </p:txBody>
      </p:sp>
    </p:spTree>
    <p:custDataLst>
      <p:tags r:id="rId1"/>
    </p:custDataLst>
    <p:extLst>
      <p:ext uri="{BB962C8B-B14F-4D97-AF65-F5344CB8AC3E}">
        <p14:creationId xmlns:p14="http://schemas.microsoft.com/office/powerpoint/2010/main" val="185867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DESIGN_ID_EDUCATIONAL SUBJECTS 16X9" val="M2H8UgVE"/>
  <p:tag name="ARTICULATE_SLIDE_COUNT" val="2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1452</TotalTime>
  <Words>3588</Words>
  <Application>Microsoft Office PowerPoint</Application>
  <PresentationFormat>Widescreen</PresentationFormat>
  <Paragraphs>428</Paragraphs>
  <Slides>45</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Lato Extended</vt:lpstr>
      <vt:lpstr>Wingdings</vt:lpstr>
      <vt:lpstr>Educational subjects 16x9</vt:lpstr>
      <vt:lpstr>Evolution of Communication Technologies</vt:lpstr>
      <vt:lpstr>Learning Objective(s) and Key Concepts</vt:lpstr>
      <vt:lpstr>Today’s Hyperconnected World</vt:lpstr>
      <vt:lpstr>Today’s Hyperconnected World (Cont.)</vt:lpstr>
      <vt:lpstr>Evolution from Analog to Digital to Internet and IP</vt:lpstr>
      <vt:lpstr>note</vt:lpstr>
      <vt:lpstr>Network with Analog and Digital Segments</vt:lpstr>
      <vt:lpstr>note</vt:lpstr>
      <vt:lpstr>Devices that Use Wired and Wireless Connections to the Internet</vt:lpstr>
      <vt:lpstr>note</vt:lpstr>
      <vt:lpstr>note</vt:lpstr>
      <vt:lpstr>note</vt:lpstr>
      <vt:lpstr>How Unified Communications Connect People and Businesses (1 of 2)</vt:lpstr>
      <vt:lpstr>notes </vt:lpstr>
      <vt:lpstr>How Unified Communications Connect People and Businesses (2 of 2)</vt:lpstr>
      <vt:lpstr>Unified Communications</vt:lpstr>
      <vt:lpstr>Benefits of UC (1 of 2)</vt:lpstr>
      <vt:lpstr>Benefits of UC (2 of 2)</vt:lpstr>
      <vt:lpstr>notes</vt:lpstr>
      <vt:lpstr>How Communications Have Evolved</vt:lpstr>
      <vt:lpstr>notes</vt:lpstr>
      <vt:lpstr>notes</vt:lpstr>
      <vt:lpstr>notes</vt:lpstr>
      <vt:lpstr>The Web’s Impact on Business</vt:lpstr>
      <vt:lpstr>E-commerce Business Models</vt:lpstr>
      <vt:lpstr>Solving E-commerce Business Challenges (1 of 2)</vt:lpstr>
      <vt:lpstr>Solving E-commerce Business Challenges (2 of 2)</vt:lpstr>
      <vt:lpstr>Transforming a Traditional Business Model Into an Online Model</vt:lpstr>
      <vt:lpstr>The Internet of Things’ Impact on Business</vt:lpstr>
      <vt:lpstr>The Cloud’s Impact on Business (1 of 2)</vt:lpstr>
      <vt:lpstr>notes</vt:lpstr>
      <vt:lpstr>notes</vt:lpstr>
      <vt:lpstr>notes</vt:lpstr>
      <vt:lpstr>The Cloud’s Impact on Business (2 of 2)</vt:lpstr>
      <vt:lpstr>Summary</vt:lpstr>
      <vt:lpstr>notes</vt:lpstr>
      <vt:lpstr>notes</vt:lpstr>
      <vt:lpstr>notes</vt:lpstr>
      <vt:lpstr>quiz</vt:lpstr>
      <vt:lpstr>PowerPoint Presentation</vt:lpstr>
      <vt:lpstr>notes</vt:lpstr>
      <vt:lpstr>notes</vt:lpstr>
      <vt:lpstr>notes</vt:lpstr>
      <vt:lpstr>PowerPoint Presentation</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Communication Technologies</dc:title>
  <dc:creator>Kimberly Lindros</dc:creator>
  <cp:lastModifiedBy>Pham, Sarah</cp:lastModifiedBy>
  <cp:revision>32</cp:revision>
  <dcterms:created xsi:type="dcterms:W3CDTF">2021-01-03T12:22:25Z</dcterms:created>
  <dcterms:modified xsi:type="dcterms:W3CDTF">2023-09-13T21:38:14Z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014C21ED-0A63-40B5-933C-B8D789A7DC78</vt:lpwstr>
  </property>
  <property fmtid="{D5CDD505-2E9C-101B-9397-08002B2CF9AE}" pid="3" name="ArticulatePath">
    <vt:lpwstr>netcomm3e_ppt_ch01-WORKING</vt:lpwstr>
  </property>
</Properties>
</file>